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486400" cy="8229600"/>
  <p:notesSz cx="6858000" cy="9144000"/>
  <p:defaultTextStyle>
    <a:defPPr>
      <a:defRPr lang="en-US"/>
    </a:defPPr>
    <a:lvl1pPr algn="l" defTabSz="782638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1pPr>
    <a:lvl2pPr marL="390525" indent="66675" algn="l" defTabSz="782638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2pPr>
    <a:lvl3pPr marL="782638" indent="131763" algn="l" defTabSz="782638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3pPr>
    <a:lvl4pPr marL="1174750" indent="196850" algn="l" defTabSz="782638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4pPr>
    <a:lvl5pPr marL="1566863" indent="261938" algn="l" defTabSz="782638" rtl="0" fontAlgn="base">
      <a:spcBef>
        <a:spcPct val="0"/>
      </a:spcBef>
      <a:spcAft>
        <a:spcPct val="0"/>
      </a:spcAft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5pPr>
    <a:lvl6pPr marL="2286000" algn="l" defTabSz="457200" rtl="0" eaLnBrk="1" latinLnBrk="0" hangingPunct="1"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6pPr>
    <a:lvl7pPr marL="2743200" algn="l" defTabSz="457200" rtl="0" eaLnBrk="1" latinLnBrk="0" hangingPunct="1"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7pPr>
    <a:lvl8pPr marL="3200400" algn="l" defTabSz="457200" rtl="0" eaLnBrk="1" latinLnBrk="0" hangingPunct="1"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8pPr>
    <a:lvl9pPr marL="3657600" algn="l" defTabSz="457200" rtl="0" eaLnBrk="1" latinLnBrk="0" hangingPunct="1">
      <a:defRPr sz="15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9900"/>
    <a:srgbClr val="00CC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 snapToObjects="1">
      <p:cViewPr>
        <p:scale>
          <a:sx n="180" d="100"/>
          <a:sy n="180" d="100"/>
        </p:scale>
        <p:origin x="-1158" y="-78"/>
      </p:cViewPr>
      <p:guideLst>
        <p:guide orient="horz" pos="2592"/>
        <p:guide pos="17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2556517"/>
            <a:ext cx="46634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4663440"/>
            <a:ext cx="38404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5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7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9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5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2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4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17137-229E-4B4E-BD21-DF3EB6BD5235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96578-43E2-4D53-BE55-D6971A03F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83609-A221-426A-9B64-A03D91F668B8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72F3A-FB5D-4910-AA93-38CC5E420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329571"/>
            <a:ext cx="12344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329571"/>
            <a:ext cx="36118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ED12E-9D26-4D2C-9852-A55ABBCC908A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3623E-9537-4CE4-9912-527B00E7F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A00BF-66DC-4DF1-B368-E1090C0004A9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6DBD6-74B4-4BC8-B014-3E6EFE0C5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5288280"/>
            <a:ext cx="4663440" cy="163449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3488062"/>
            <a:ext cx="4663440" cy="180022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18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836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7547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672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591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509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427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3459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3EA3F-FBA9-434F-A1D5-00007BD303AF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9E050-0EDC-4C90-9AA0-DCC3E981D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1920247"/>
            <a:ext cx="2423160" cy="543115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1920247"/>
            <a:ext cx="2423160" cy="543115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37B6F-38CC-4C1C-939A-B0B600832C21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4BBEA-4FB5-4359-9695-E77F01035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3" y="1842136"/>
            <a:ext cx="2424113" cy="767714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824" indent="0">
              <a:buNone/>
              <a:defRPr sz="1700" b="1"/>
            </a:lvl2pPr>
            <a:lvl3pPr marL="783648" indent="0">
              <a:buNone/>
              <a:defRPr sz="1500" b="1"/>
            </a:lvl3pPr>
            <a:lvl4pPr marL="1175472" indent="0">
              <a:buNone/>
              <a:defRPr sz="1400" b="1"/>
            </a:lvl4pPr>
            <a:lvl5pPr marL="1567296" indent="0">
              <a:buNone/>
              <a:defRPr sz="1400" b="1"/>
            </a:lvl5pPr>
            <a:lvl6pPr marL="1959121" indent="0">
              <a:buNone/>
              <a:defRPr sz="1400" b="1"/>
            </a:lvl6pPr>
            <a:lvl7pPr marL="2350945" indent="0">
              <a:buNone/>
              <a:defRPr sz="1400" b="1"/>
            </a:lvl7pPr>
            <a:lvl8pPr marL="2742769" indent="0">
              <a:buNone/>
              <a:defRPr sz="1400" b="1"/>
            </a:lvl8pPr>
            <a:lvl9pPr marL="3134593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3" y="2609850"/>
            <a:ext cx="2424113" cy="4741546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20" y="1842136"/>
            <a:ext cx="2425065" cy="767714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824" indent="0">
              <a:buNone/>
              <a:defRPr sz="1700" b="1"/>
            </a:lvl2pPr>
            <a:lvl3pPr marL="783648" indent="0">
              <a:buNone/>
              <a:defRPr sz="1500" b="1"/>
            </a:lvl3pPr>
            <a:lvl4pPr marL="1175472" indent="0">
              <a:buNone/>
              <a:defRPr sz="1400" b="1"/>
            </a:lvl4pPr>
            <a:lvl5pPr marL="1567296" indent="0">
              <a:buNone/>
              <a:defRPr sz="1400" b="1"/>
            </a:lvl5pPr>
            <a:lvl6pPr marL="1959121" indent="0">
              <a:buNone/>
              <a:defRPr sz="1400" b="1"/>
            </a:lvl6pPr>
            <a:lvl7pPr marL="2350945" indent="0">
              <a:buNone/>
              <a:defRPr sz="1400" b="1"/>
            </a:lvl7pPr>
            <a:lvl8pPr marL="2742769" indent="0">
              <a:buNone/>
              <a:defRPr sz="1400" b="1"/>
            </a:lvl8pPr>
            <a:lvl9pPr marL="3134593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20" y="2609850"/>
            <a:ext cx="2425065" cy="4741546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DF466-5402-4245-B09E-7B6896A3DAB8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117C-423C-4A15-872B-91B7B41A0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49E9D-A517-46F9-92D7-45D06825346C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D17EB-4B23-4428-98B0-01DC2E363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BF21A-DB9C-4EB1-BF82-0ACDBD88C766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B4A6B-FD3E-4D62-AFC7-1A772D41F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4" y="327660"/>
            <a:ext cx="1804988" cy="139446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3" y="327666"/>
            <a:ext cx="3067050" cy="7023736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4" y="1722126"/>
            <a:ext cx="1804988" cy="5629276"/>
          </a:xfrm>
        </p:spPr>
        <p:txBody>
          <a:bodyPr/>
          <a:lstStyle>
            <a:lvl1pPr marL="0" indent="0">
              <a:buNone/>
              <a:defRPr sz="1200"/>
            </a:lvl1pPr>
            <a:lvl2pPr marL="391824" indent="0">
              <a:buNone/>
              <a:defRPr sz="1000"/>
            </a:lvl2pPr>
            <a:lvl3pPr marL="783648" indent="0">
              <a:buNone/>
              <a:defRPr sz="900"/>
            </a:lvl3pPr>
            <a:lvl4pPr marL="1175472" indent="0">
              <a:buNone/>
              <a:defRPr sz="800"/>
            </a:lvl4pPr>
            <a:lvl5pPr marL="1567296" indent="0">
              <a:buNone/>
              <a:defRPr sz="800"/>
            </a:lvl5pPr>
            <a:lvl6pPr marL="1959121" indent="0">
              <a:buNone/>
              <a:defRPr sz="800"/>
            </a:lvl6pPr>
            <a:lvl7pPr marL="2350945" indent="0">
              <a:buNone/>
              <a:defRPr sz="800"/>
            </a:lvl7pPr>
            <a:lvl8pPr marL="2742769" indent="0">
              <a:buNone/>
              <a:defRPr sz="800"/>
            </a:lvl8pPr>
            <a:lvl9pPr marL="3134593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12419-B18B-4AE4-9E27-D698814D68C2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F46EF-8406-474E-B121-084F54ECC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5760721"/>
            <a:ext cx="3291840" cy="68008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735330"/>
            <a:ext cx="3291840" cy="4937760"/>
          </a:xfr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391824" indent="0">
              <a:buNone/>
              <a:defRPr sz="2400"/>
            </a:lvl2pPr>
            <a:lvl3pPr marL="783648" indent="0">
              <a:buNone/>
              <a:defRPr sz="2100"/>
            </a:lvl3pPr>
            <a:lvl4pPr marL="1175472" indent="0">
              <a:buNone/>
              <a:defRPr sz="1700"/>
            </a:lvl4pPr>
            <a:lvl5pPr marL="1567296" indent="0">
              <a:buNone/>
              <a:defRPr sz="1700"/>
            </a:lvl5pPr>
            <a:lvl6pPr marL="1959121" indent="0">
              <a:buNone/>
              <a:defRPr sz="1700"/>
            </a:lvl6pPr>
            <a:lvl7pPr marL="2350945" indent="0">
              <a:buNone/>
              <a:defRPr sz="1700"/>
            </a:lvl7pPr>
            <a:lvl8pPr marL="2742769" indent="0">
              <a:buNone/>
              <a:defRPr sz="1700"/>
            </a:lvl8pPr>
            <a:lvl9pPr marL="3134593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6440807"/>
            <a:ext cx="3291840" cy="965834"/>
          </a:xfrm>
        </p:spPr>
        <p:txBody>
          <a:bodyPr/>
          <a:lstStyle>
            <a:lvl1pPr marL="0" indent="0">
              <a:buNone/>
              <a:defRPr sz="1200"/>
            </a:lvl1pPr>
            <a:lvl2pPr marL="391824" indent="0">
              <a:buNone/>
              <a:defRPr sz="1000"/>
            </a:lvl2pPr>
            <a:lvl3pPr marL="783648" indent="0">
              <a:buNone/>
              <a:defRPr sz="900"/>
            </a:lvl3pPr>
            <a:lvl4pPr marL="1175472" indent="0">
              <a:buNone/>
              <a:defRPr sz="800"/>
            </a:lvl4pPr>
            <a:lvl5pPr marL="1567296" indent="0">
              <a:buNone/>
              <a:defRPr sz="800"/>
            </a:lvl5pPr>
            <a:lvl6pPr marL="1959121" indent="0">
              <a:buNone/>
              <a:defRPr sz="800"/>
            </a:lvl6pPr>
            <a:lvl7pPr marL="2350945" indent="0">
              <a:buNone/>
              <a:defRPr sz="800"/>
            </a:lvl7pPr>
            <a:lvl8pPr marL="2742769" indent="0">
              <a:buNone/>
              <a:defRPr sz="800"/>
            </a:lvl8pPr>
            <a:lvl9pPr marL="3134593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AE58C-9219-46CC-80F2-776EF4F74558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96E31-6B8C-44EF-9F38-1E2EBE75E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74638" y="330200"/>
            <a:ext cx="49371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365" tIns="39183" rIns="78365" bIns="391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74638" y="1920875"/>
            <a:ext cx="4937125" cy="5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365" tIns="39183" rIns="78365" bIns="39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638" y="7627938"/>
            <a:ext cx="1279525" cy="438150"/>
          </a:xfrm>
          <a:prstGeom prst="rect">
            <a:avLst/>
          </a:prstGeom>
        </p:spPr>
        <p:txBody>
          <a:bodyPr vert="horz" lIns="78365" tIns="39183" rIns="78365" bIns="39183" rtlCol="0" anchor="ctr"/>
          <a:lstStyle>
            <a:lvl1pPr algn="l" defTabSz="783648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4D48649-3F4F-4A74-83F6-FBF37E0E5556}" type="datetimeFigureOut">
              <a:rPr lang="en-US"/>
              <a:pPr>
                <a:defRPr/>
              </a:pPr>
              <a:t>12/13/2009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838" y="7627938"/>
            <a:ext cx="1736725" cy="438150"/>
          </a:xfrm>
          <a:prstGeom prst="rect">
            <a:avLst/>
          </a:prstGeom>
        </p:spPr>
        <p:txBody>
          <a:bodyPr vert="horz" lIns="78365" tIns="39183" rIns="78365" bIns="39183" rtlCol="0" anchor="ctr"/>
          <a:lstStyle>
            <a:lvl1pPr algn="ctr" defTabSz="783648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2238" y="7627938"/>
            <a:ext cx="1279525" cy="438150"/>
          </a:xfrm>
          <a:prstGeom prst="rect">
            <a:avLst/>
          </a:prstGeom>
        </p:spPr>
        <p:txBody>
          <a:bodyPr vert="horz" lIns="78365" tIns="39183" rIns="78365" bIns="39183" rtlCol="0" anchor="ctr"/>
          <a:lstStyle>
            <a:lvl1pPr algn="r" defTabSz="783648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D90C9FF-CBA4-4DF4-B864-797FEFD84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782638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ＭＳ Ｐゴシック" pitchFamily="-123" charset="-128"/>
          <a:cs typeface="ＭＳ Ｐゴシック" pitchFamily="-123" charset="-128"/>
        </a:defRPr>
      </a:lvl1pPr>
      <a:lvl2pPr algn="ctr" defTabSz="782638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2pPr>
      <a:lvl3pPr algn="ctr" defTabSz="782638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3pPr>
      <a:lvl4pPr algn="ctr" defTabSz="782638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4pPr>
      <a:lvl5pPr algn="ctr" defTabSz="782638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5pPr>
      <a:lvl6pPr marL="457200" algn="ctr" defTabSz="782638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6pPr>
      <a:lvl7pPr marL="914400" algn="ctr" defTabSz="782638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7pPr>
      <a:lvl8pPr marL="1371600" algn="ctr" defTabSz="782638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8pPr>
      <a:lvl9pPr marL="1828800" algn="ctr" defTabSz="782638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9pPr>
    </p:titleStyle>
    <p:bodyStyle>
      <a:lvl1pPr marL="293688" indent="-293688" algn="l" defTabSz="782638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•"/>
        <a:defRPr sz="2700" kern="1200">
          <a:solidFill>
            <a:schemeClr val="tx1"/>
          </a:solidFill>
          <a:latin typeface="+mn-lt"/>
          <a:ea typeface="ＭＳ Ｐゴシック" pitchFamily="-123" charset="-128"/>
          <a:cs typeface="ＭＳ Ｐゴシック" pitchFamily="-123" charset="-128"/>
        </a:defRPr>
      </a:lvl1pPr>
      <a:lvl2pPr marL="636588" indent="-244475" algn="l" defTabSz="782638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–"/>
        <a:defRPr sz="24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2pPr>
      <a:lvl3pPr marL="979488" indent="-195263" algn="l" defTabSz="782638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•"/>
        <a:defRPr sz="21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3pPr>
      <a:lvl4pPr marL="1370013" indent="-195263" algn="l" defTabSz="782638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–"/>
        <a:defRPr sz="17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4pPr>
      <a:lvl5pPr marL="1762125" indent="-195263" algn="l" defTabSz="782638" rtl="0" eaLnBrk="0" fontAlgn="base" hangingPunct="0">
        <a:spcBef>
          <a:spcPct val="20000"/>
        </a:spcBef>
        <a:spcAft>
          <a:spcPct val="0"/>
        </a:spcAft>
        <a:buFont typeface="Arial" pitchFamily="-123" charset="0"/>
        <a:buChar char="»"/>
        <a:defRPr sz="17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5pPr>
      <a:lvl6pPr marL="2155033" indent="-195912" algn="l" defTabSz="78364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857" indent="-195912" algn="l" defTabSz="78364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681" indent="-195912" algn="l" defTabSz="78364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30505" indent="-195912" algn="l" defTabSz="78364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824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648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5472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296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9121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50945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769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4593" algn="l" defTabSz="78364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3" name="Straight Arrow Connector 232"/>
          <p:cNvCxnSpPr>
            <a:stCxn id="236" idx="3"/>
            <a:endCxn id="237" idx="1"/>
          </p:cNvCxnSpPr>
          <p:nvPr/>
        </p:nvCxnSpPr>
        <p:spPr>
          <a:xfrm>
            <a:off x="1104900" y="923925"/>
            <a:ext cx="311150" cy="1588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14" name="Rectangle 233"/>
          <p:cNvSpPr>
            <a:spLocks noChangeArrowheads="1"/>
          </p:cNvSpPr>
          <p:nvPr/>
        </p:nvSpPr>
        <p:spPr bwMode="auto">
          <a:xfrm>
            <a:off x="1082676" y="750888"/>
            <a:ext cx="2936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ea typeface="Arial" pitchFamily="-123" charset="0"/>
                <a:cs typeface="Arial" pitchFamily="-123" charset="0"/>
              </a:rPr>
              <a:t>AC</a:t>
            </a:r>
          </a:p>
        </p:txBody>
      </p:sp>
      <p:cxnSp>
        <p:nvCxnSpPr>
          <p:cNvPr id="238" name="Straight Arrow Connector 237"/>
          <p:cNvCxnSpPr>
            <a:stCxn id="235" idx="3"/>
            <a:endCxn id="235" idx="0"/>
          </p:cNvCxnSpPr>
          <p:nvPr/>
        </p:nvCxnSpPr>
        <p:spPr>
          <a:xfrm>
            <a:off x="2662238" y="923925"/>
            <a:ext cx="0" cy="261938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16" name="Rectangle 238"/>
          <p:cNvSpPr>
            <a:spLocks noChangeArrowheads="1"/>
          </p:cNvSpPr>
          <p:nvPr/>
        </p:nvSpPr>
        <p:spPr bwMode="auto">
          <a:xfrm>
            <a:off x="3021013" y="750888"/>
            <a:ext cx="2936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ea typeface="Arial" pitchFamily="-123" charset="0"/>
                <a:cs typeface="Arial" pitchFamily="-123" charset="0"/>
              </a:rPr>
              <a:t>DC</a:t>
            </a:r>
          </a:p>
        </p:txBody>
      </p:sp>
      <p:cxnSp>
        <p:nvCxnSpPr>
          <p:cNvPr id="241" name="Straight Arrow Connector 240"/>
          <p:cNvCxnSpPr>
            <a:stCxn id="237" idx="3"/>
            <a:endCxn id="240" idx="1"/>
          </p:cNvCxnSpPr>
          <p:nvPr/>
        </p:nvCxnSpPr>
        <p:spPr>
          <a:xfrm>
            <a:off x="2038350" y="923925"/>
            <a:ext cx="1352550" cy="0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240" idx="3"/>
            <a:endCxn id="242" idx="1"/>
          </p:cNvCxnSpPr>
          <p:nvPr/>
        </p:nvCxnSpPr>
        <p:spPr>
          <a:xfrm>
            <a:off x="4000500" y="923925"/>
            <a:ext cx="381000" cy="1588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19" name="Rectangle 243"/>
          <p:cNvSpPr>
            <a:spLocks noChangeArrowheads="1"/>
          </p:cNvSpPr>
          <p:nvPr/>
        </p:nvSpPr>
        <p:spPr bwMode="auto">
          <a:xfrm>
            <a:off x="4002799" y="750888"/>
            <a:ext cx="314489" cy="184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 smtClean="0">
                <a:ea typeface="Arial" pitchFamily="-123" charset="0"/>
                <a:cs typeface="Arial" pitchFamily="-123" charset="0"/>
              </a:rPr>
              <a:t>10v</a:t>
            </a:r>
            <a:endParaRPr lang="en-US" sz="600" b="1" dirty="0">
              <a:ea typeface="Arial" pitchFamily="-123" charset="0"/>
              <a:cs typeface="Arial" pitchFamily="-123" charset="0"/>
            </a:endParaRPr>
          </a:p>
        </p:txBody>
      </p:sp>
      <p:cxnSp>
        <p:nvCxnSpPr>
          <p:cNvPr id="13320" name="Straight Arrow Connector 246"/>
          <p:cNvCxnSpPr>
            <a:cxnSpLocks noChangeShapeType="1"/>
            <a:stCxn id="242" idx="2"/>
            <a:endCxn id="245" idx="0"/>
          </p:cNvCxnSpPr>
          <p:nvPr/>
        </p:nvCxnSpPr>
        <p:spPr bwMode="auto">
          <a:xfrm>
            <a:off x="4762500" y="1304925"/>
            <a:ext cx="1588" cy="304800"/>
          </a:xfrm>
          <a:prstGeom prst="straightConnector1">
            <a:avLst/>
          </a:prstGeom>
          <a:noFill/>
          <a:ln w="9525" cap="sq">
            <a:solidFill>
              <a:srgbClr val="000000"/>
            </a:solidFill>
            <a:bevel/>
            <a:headEnd/>
            <a:tailEnd type="triangle" w="med" len="med"/>
          </a:ln>
        </p:spPr>
      </p:cxnSp>
      <p:sp>
        <p:nvSpPr>
          <p:cNvPr id="250" name="Rectangle 249"/>
          <p:cNvSpPr/>
          <p:nvPr/>
        </p:nvSpPr>
        <p:spPr>
          <a:xfrm>
            <a:off x="2933700" y="1609725"/>
            <a:ext cx="1066800" cy="1447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2" name="Rectangle 250"/>
          <p:cNvSpPr>
            <a:spLocks noChangeArrowheads="1"/>
          </p:cNvSpPr>
          <p:nvPr/>
        </p:nvSpPr>
        <p:spPr bwMode="auto">
          <a:xfrm>
            <a:off x="2857500" y="1609725"/>
            <a:ext cx="1219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dirty="0">
                <a:ea typeface="Arial" pitchFamily="-123" charset="0"/>
                <a:cs typeface="Arial" pitchFamily="-123" charset="0"/>
              </a:rPr>
              <a:t>voltage regulator</a:t>
            </a:r>
          </a:p>
        </p:txBody>
      </p:sp>
      <p:cxnSp>
        <p:nvCxnSpPr>
          <p:cNvPr id="256" name="Straight Arrow Connector 255"/>
          <p:cNvCxnSpPr>
            <a:stCxn id="254" idx="1"/>
          </p:cNvCxnSpPr>
          <p:nvPr/>
        </p:nvCxnSpPr>
        <p:spPr>
          <a:xfrm rot="10800000">
            <a:off x="2584450" y="2562225"/>
            <a:ext cx="577850" cy="0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24" name="Straight Arrow Connector 275"/>
          <p:cNvCxnSpPr>
            <a:cxnSpLocks noChangeShapeType="1"/>
            <a:stCxn id="245" idx="1"/>
          </p:cNvCxnSpPr>
          <p:nvPr/>
        </p:nvCxnSpPr>
        <p:spPr bwMode="auto">
          <a:xfrm rot="10800000">
            <a:off x="4000500" y="1990725"/>
            <a:ext cx="382588" cy="1588"/>
          </a:xfrm>
          <a:prstGeom prst="straightConnector1">
            <a:avLst/>
          </a:prstGeom>
          <a:noFill/>
          <a:ln w="9525" cap="sq">
            <a:solidFill>
              <a:srgbClr val="000000"/>
            </a:solidFill>
            <a:bevel/>
            <a:headEnd/>
            <a:tailEnd type="triangle" w="med" len="med"/>
          </a:ln>
        </p:spPr>
      </p:cxnSp>
      <p:cxnSp>
        <p:nvCxnSpPr>
          <p:cNvPr id="282" name="Straight Arrow Connector 281"/>
          <p:cNvCxnSpPr>
            <a:stCxn id="252" idx="1"/>
            <a:endCxn id="281" idx="3"/>
          </p:cNvCxnSpPr>
          <p:nvPr/>
        </p:nvCxnSpPr>
        <p:spPr>
          <a:xfrm rot="10800000">
            <a:off x="2584450" y="1952625"/>
            <a:ext cx="577850" cy="1588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endCxn id="281" idx="1"/>
          </p:cNvCxnSpPr>
          <p:nvPr/>
        </p:nvCxnSpPr>
        <p:spPr>
          <a:xfrm>
            <a:off x="1495425" y="1952625"/>
            <a:ext cx="327025" cy="0"/>
          </a:xfrm>
          <a:prstGeom prst="straightConnector1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327" name="Group 62"/>
          <p:cNvGrpSpPr>
            <a:grpSpLocks/>
          </p:cNvGrpSpPr>
          <p:nvPr/>
        </p:nvGrpSpPr>
        <p:grpSpPr bwMode="auto">
          <a:xfrm>
            <a:off x="1725613" y="3024188"/>
            <a:ext cx="825500" cy="1138237"/>
            <a:chOff x="1726057" y="3023567"/>
            <a:chExt cx="825400" cy="1139398"/>
          </a:xfrm>
        </p:grpSpPr>
        <p:sp>
          <p:nvSpPr>
            <p:cNvPr id="318" name="Rectangle 317"/>
            <p:cNvSpPr/>
            <p:nvPr/>
          </p:nvSpPr>
          <p:spPr>
            <a:xfrm>
              <a:off x="1727644" y="3447861"/>
              <a:ext cx="823813" cy="715104"/>
            </a:xfrm>
            <a:prstGeom prst="rect">
              <a:avLst/>
            </a:prstGeom>
            <a:solidFill>
              <a:schemeClr val="lt1"/>
            </a:solidFill>
            <a:ln w="6350" cap="sq">
              <a:prstDash val="solid"/>
              <a:rou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30" tIns="45716" rIns="91430" bIns="45716" anchor="ctr"/>
            <a:lstStyle/>
            <a:p>
              <a:pPr algn="ctr" defTabSz="783648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latin typeface="Arial" pitchFamily="34" charset="0"/>
                  <a:cs typeface="Arial" pitchFamily="34" charset="0"/>
                </a:rPr>
                <a:t>LS20031</a:t>
              </a:r>
              <a:endParaRPr lang="en-US" sz="600" b="1" dirty="0">
                <a:latin typeface="Arial" pitchFamily="34" charset="0"/>
                <a:cs typeface="Arial" pitchFamily="34" charset="0"/>
              </a:endParaRPr>
            </a:p>
            <a:p>
              <a:pPr algn="ctr" defTabSz="783648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dirty="0">
                  <a:latin typeface="Arial" pitchFamily="34" charset="0"/>
                  <a:cs typeface="Arial" pitchFamily="34" charset="0"/>
                </a:rPr>
                <a:t>GPS </a:t>
              </a:r>
            </a:p>
            <a:p>
              <a:pPr algn="ctr" defTabSz="783648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dirty="0">
                  <a:latin typeface="Arial" pitchFamily="34" charset="0"/>
                  <a:cs typeface="Arial" pitchFamily="34" charset="0"/>
                </a:rPr>
                <a:t>receiver module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" name="Rectangle 318"/>
            <p:cNvSpPr/>
            <p:nvPr/>
          </p:nvSpPr>
          <p:spPr>
            <a:xfrm>
              <a:off x="1726057" y="3211083"/>
              <a:ext cx="825400" cy="236778"/>
            </a:xfrm>
            <a:prstGeom prst="rect">
              <a:avLst/>
            </a:prstGeom>
            <a:solidFill>
              <a:schemeClr val="lt1"/>
            </a:solidFill>
            <a:ln w="6350" cap="sq">
              <a:solidFill>
                <a:schemeClr val="tx1"/>
              </a:solidFill>
              <a:prstDash val="solid"/>
              <a:rou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30" tIns="45716" rIns="91430" bIns="45716" anchor="ctr"/>
            <a:lstStyle/>
            <a:p>
              <a:pPr algn="ctr" defTabSz="783648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embedded antenna</a:t>
              </a:r>
            </a:p>
          </p:txBody>
        </p:sp>
        <p:grpSp>
          <p:nvGrpSpPr>
            <p:cNvPr id="13381" name="Group 319"/>
            <p:cNvGrpSpPr>
              <a:grpSpLocks/>
            </p:cNvGrpSpPr>
            <p:nvPr/>
          </p:nvGrpSpPr>
          <p:grpSpPr bwMode="auto">
            <a:xfrm>
              <a:off x="1983215" y="3023567"/>
              <a:ext cx="325623" cy="325622"/>
              <a:chOff x="7201510" y="3391510"/>
              <a:chExt cx="325622" cy="325622"/>
            </a:xfrm>
          </p:grpSpPr>
          <p:sp>
            <p:nvSpPr>
              <p:cNvPr id="321" name="Block Arc 320"/>
              <p:cNvSpPr/>
              <p:nvPr/>
            </p:nvSpPr>
            <p:spPr>
              <a:xfrm>
                <a:off x="7288797" y="3472555"/>
                <a:ext cx="152381" cy="150967"/>
              </a:xfrm>
              <a:prstGeom prst="blockArc">
                <a:avLst>
                  <a:gd name="adj1" fmla="val 11478596"/>
                  <a:gd name="adj2" fmla="val 20921404"/>
                  <a:gd name="adj3" fmla="val 24505"/>
                </a:avLst>
              </a:prstGeom>
              <a:solidFill>
                <a:schemeClr val="bg1"/>
              </a:solidFill>
              <a:ln w="6350" cap="sq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783648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" name="Block Arc 321"/>
              <p:cNvSpPr/>
              <p:nvPr/>
            </p:nvSpPr>
            <p:spPr>
              <a:xfrm>
                <a:off x="7201496" y="3391510"/>
                <a:ext cx="325397" cy="325769"/>
              </a:xfrm>
              <a:prstGeom prst="blockArc">
                <a:avLst>
                  <a:gd name="adj1" fmla="val 11913309"/>
                  <a:gd name="adj2" fmla="val 20589512"/>
                  <a:gd name="adj3" fmla="val 10064"/>
                </a:avLst>
              </a:prstGeom>
              <a:solidFill>
                <a:schemeClr val="bg1"/>
              </a:solidFill>
              <a:ln w="6350" cap="sq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783648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324" name="Straight Arrow Connector 96"/>
          <p:cNvCxnSpPr>
            <a:stCxn id="375" idx="4"/>
            <a:endCxn id="318" idx="3"/>
          </p:cNvCxnSpPr>
          <p:nvPr/>
        </p:nvCxnSpPr>
        <p:spPr>
          <a:xfrm rot="5400000">
            <a:off x="2458244" y="3472657"/>
            <a:ext cx="425450" cy="239712"/>
          </a:xfrm>
          <a:prstGeom prst="bentConnector2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29" name="Straight Arrow Connector 96"/>
          <p:cNvCxnSpPr>
            <a:cxnSpLocks noChangeShapeType="1"/>
            <a:stCxn id="254" idx="3"/>
            <a:endCxn id="317" idx="0"/>
          </p:cNvCxnSpPr>
          <p:nvPr/>
        </p:nvCxnSpPr>
        <p:spPr bwMode="auto">
          <a:xfrm>
            <a:off x="3771900" y="2562225"/>
            <a:ext cx="427038" cy="792151"/>
          </a:xfrm>
          <a:prstGeom prst="bentConnector2">
            <a:avLst/>
          </a:prstGeom>
          <a:noFill/>
          <a:ln w="9525" cap="sq">
            <a:solidFill>
              <a:srgbClr val="000000"/>
            </a:solidFill>
            <a:bevel/>
            <a:headEnd/>
            <a:tailEnd type="triangle" w="med" len="med"/>
          </a:ln>
        </p:spPr>
      </p:cxnSp>
      <p:cxnSp>
        <p:nvCxnSpPr>
          <p:cNvPr id="348" name="Straight Arrow Connector 347"/>
          <p:cNvCxnSpPr/>
          <p:nvPr/>
        </p:nvCxnSpPr>
        <p:spPr>
          <a:xfrm rot="10800000" flipV="1">
            <a:off x="1495425" y="2562225"/>
            <a:ext cx="327025" cy="0"/>
          </a:xfrm>
          <a:prstGeom prst="straightConnector1">
            <a:avLst/>
          </a:prstGeom>
          <a:ln cap="sq">
            <a:bevel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1" name="Straight Arrow Connector 96"/>
          <p:cNvCxnSpPr>
            <a:stCxn id="318" idx="1"/>
            <a:endCxn id="261" idx="2"/>
          </p:cNvCxnSpPr>
          <p:nvPr/>
        </p:nvCxnSpPr>
        <p:spPr>
          <a:xfrm rot="10800000">
            <a:off x="914400" y="2981325"/>
            <a:ext cx="812800" cy="823913"/>
          </a:xfrm>
          <a:prstGeom prst="bentConnector2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7" name="Straight Arrow Connector 96"/>
          <p:cNvCxnSpPr>
            <a:stCxn id="255" idx="2"/>
          </p:cNvCxnSpPr>
          <p:nvPr/>
        </p:nvCxnSpPr>
        <p:spPr>
          <a:xfrm rot="5400000" flipH="1">
            <a:off x="2438400" y="1952625"/>
            <a:ext cx="85725" cy="1971675"/>
          </a:xfrm>
          <a:prstGeom prst="bentConnector4">
            <a:avLst>
              <a:gd name="adj1" fmla="val -422576"/>
              <a:gd name="adj2" fmla="val 34299"/>
            </a:avLst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5" name="Oval 374"/>
          <p:cNvSpPr/>
          <p:nvPr/>
        </p:nvSpPr>
        <p:spPr>
          <a:xfrm>
            <a:off x="2752725" y="3303588"/>
            <a:ext cx="76200" cy="76200"/>
          </a:xfrm>
          <a:prstGeom prst="ellipse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3390900" y="695325"/>
            <a:ext cx="609600" cy="4572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voltage regulator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1416050" y="695325"/>
            <a:ext cx="622300" cy="4572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800" dirty="0" smtClean="0">
                <a:solidFill>
                  <a:schemeClr val="tx1"/>
                </a:solidFill>
                <a:latin typeface="Arial" pitchFamily="-123" charset="0"/>
                <a:ea typeface="Arial" pitchFamily="-123" charset="0"/>
                <a:cs typeface="Arial" pitchFamily="-123" charset="0"/>
              </a:rPr>
              <a:t>AC/DC </a:t>
            </a:r>
            <a:r>
              <a:rPr lang="en-US" sz="800" dirty="0">
                <a:solidFill>
                  <a:schemeClr val="tx1"/>
                </a:solidFill>
                <a:latin typeface="Arial" pitchFamily="-123" charset="0"/>
                <a:ea typeface="Arial" pitchFamily="-123" charset="0"/>
                <a:cs typeface="Arial" pitchFamily="-123" charset="0"/>
              </a:rPr>
              <a:t>converter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2281238" y="1185863"/>
            <a:ext cx="762000" cy="304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800">
                <a:solidFill>
                  <a:schemeClr val="tx1"/>
                </a:solidFill>
                <a:latin typeface="Arial" pitchFamily="-123" charset="0"/>
                <a:ea typeface="Arial" pitchFamily="-123" charset="0"/>
                <a:cs typeface="Arial" pitchFamily="-123" charset="0"/>
              </a:rPr>
              <a:t>Voltage divider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342900" y="542925"/>
            <a:ext cx="762000" cy="76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 </a:t>
            </a:r>
            <a:r>
              <a:rPr lang="en-US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generator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4381500" y="542925"/>
            <a:ext cx="762000" cy="76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>
            <a:prstTxWarp prst="textNoShape">
              <a:avLst/>
            </a:prstTxWarp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1000" b="1">
                <a:solidFill>
                  <a:schemeClr val="tx1"/>
                </a:solidFill>
                <a:latin typeface="Arial" pitchFamily="-123" charset="0"/>
                <a:ea typeface="Arial" pitchFamily="-123" charset="0"/>
                <a:cs typeface="Arial" pitchFamily="-123" charset="0"/>
              </a:rPr>
              <a:t>Li-Io</a:t>
            </a:r>
          </a:p>
          <a:p>
            <a:pPr algn="ctr">
              <a:defRPr/>
            </a:pPr>
            <a:r>
              <a:rPr lang="en-US" sz="800">
                <a:solidFill>
                  <a:schemeClr val="tx1"/>
                </a:solidFill>
                <a:latin typeface="Arial" pitchFamily="-123" charset="0"/>
                <a:ea typeface="Arial" pitchFamily="-123" charset="0"/>
                <a:cs typeface="Arial" pitchFamily="-123" charset="0"/>
              </a:rPr>
              <a:t>Battery charger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4383088" y="1609725"/>
            <a:ext cx="762000" cy="762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800" dirty="0">
                <a:solidFill>
                  <a:schemeClr val="tx1"/>
                </a:solidFill>
                <a:latin typeface="Arial" pitchFamily="-123" charset="0"/>
                <a:ea typeface="Arial" pitchFamily="-123" charset="0"/>
                <a:cs typeface="Arial" pitchFamily="-123" charset="0"/>
              </a:rPr>
              <a:t>Battery switching circuit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3162300" y="1838325"/>
            <a:ext cx="609600" cy="2286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6v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3162300" y="2447925"/>
            <a:ext cx="609600" cy="2286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5v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3162300" y="2752725"/>
            <a:ext cx="609600" cy="2286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3.3v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342900" y="1838325"/>
            <a:ext cx="1143000" cy="1143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ATmega128L</a:t>
            </a:r>
          </a:p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microcontroller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1822450" y="1609725"/>
            <a:ext cx="7620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LCD</a:t>
            </a:r>
            <a:endParaRPr lang="en-US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3844925" y="3354376"/>
            <a:ext cx="708025" cy="51593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USB port</a:t>
            </a:r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1828800" y="2371725"/>
            <a:ext cx="755650" cy="44767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DS1625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temperature sensor</a:t>
            </a:r>
            <a:endParaRPr lang="en-US" sz="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48" name="Rectangle 392"/>
          <p:cNvSpPr>
            <a:spLocks noChangeArrowheads="1"/>
          </p:cNvSpPr>
          <p:nvPr/>
        </p:nvSpPr>
        <p:spPr bwMode="auto">
          <a:xfrm>
            <a:off x="1136650" y="3402013"/>
            <a:ext cx="552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Serial TTL</a:t>
            </a:r>
          </a:p>
        </p:txBody>
      </p:sp>
      <p:sp>
        <p:nvSpPr>
          <p:cNvPr id="13349" name="Rectangle 393"/>
          <p:cNvSpPr>
            <a:spLocks noChangeArrowheads="1"/>
          </p:cNvSpPr>
          <p:nvPr/>
        </p:nvSpPr>
        <p:spPr bwMode="auto">
          <a:xfrm>
            <a:off x="1454150" y="1784350"/>
            <a:ext cx="3238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TTL</a:t>
            </a:r>
          </a:p>
        </p:txBody>
      </p:sp>
      <p:sp>
        <p:nvSpPr>
          <p:cNvPr id="13350" name="Rectangle 394"/>
          <p:cNvSpPr>
            <a:spLocks noChangeArrowheads="1"/>
          </p:cNvSpPr>
          <p:nvPr/>
        </p:nvSpPr>
        <p:spPr bwMode="auto">
          <a:xfrm>
            <a:off x="1763713" y="1852613"/>
            <a:ext cx="284162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R</a:t>
            </a:r>
            <a:r>
              <a:rPr lang="en-US" sz="700" b="1" baseline="-2500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x</a:t>
            </a:r>
          </a:p>
        </p:txBody>
      </p:sp>
      <p:sp>
        <p:nvSpPr>
          <p:cNvPr id="13351" name="Rectangle 395"/>
          <p:cNvSpPr>
            <a:spLocks noChangeArrowheads="1"/>
          </p:cNvSpPr>
          <p:nvPr/>
        </p:nvSpPr>
        <p:spPr bwMode="auto">
          <a:xfrm>
            <a:off x="2357438" y="1849438"/>
            <a:ext cx="30003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V</a:t>
            </a:r>
            <a:r>
              <a:rPr lang="en-US" sz="700" b="1" baseline="-2500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in</a:t>
            </a:r>
          </a:p>
        </p:txBody>
      </p:sp>
      <p:sp>
        <p:nvSpPr>
          <p:cNvPr id="13352" name="Rectangle 396"/>
          <p:cNvSpPr>
            <a:spLocks noChangeArrowheads="1"/>
          </p:cNvSpPr>
          <p:nvPr/>
        </p:nvSpPr>
        <p:spPr bwMode="auto">
          <a:xfrm>
            <a:off x="1222159" y="1860550"/>
            <a:ext cx="341741" cy="2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PA</a:t>
            </a:r>
            <a:r>
              <a:rPr lang="en-US" sz="700" b="1" baseline="-25000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0</a:t>
            </a:r>
            <a:endParaRPr lang="en-US" sz="700" b="1" baseline="-25000" dirty="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sp>
        <p:nvSpPr>
          <p:cNvPr id="13353" name="Rectangle 398"/>
          <p:cNvSpPr>
            <a:spLocks noChangeArrowheads="1"/>
          </p:cNvSpPr>
          <p:nvPr/>
        </p:nvSpPr>
        <p:spPr bwMode="auto">
          <a:xfrm>
            <a:off x="743530" y="1819275"/>
            <a:ext cx="341741" cy="2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PF</a:t>
            </a:r>
            <a:r>
              <a:rPr lang="en-US" sz="700" b="1" baseline="-25000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0</a:t>
            </a:r>
            <a:endParaRPr lang="en-US" sz="700" b="1" baseline="-25000" dirty="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sp>
        <p:nvSpPr>
          <p:cNvPr id="13354" name="Rectangle 399"/>
          <p:cNvSpPr>
            <a:spLocks noChangeArrowheads="1"/>
          </p:cNvSpPr>
          <p:nvPr/>
        </p:nvSpPr>
        <p:spPr bwMode="auto">
          <a:xfrm>
            <a:off x="1222159" y="2468563"/>
            <a:ext cx="341741" cy="2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PA</a:t>
            </a:r>
            <a:r>
              <a:rPr lang="en-US" sz="700" b="1" baseline="-25000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3</a:t>
            </a:r>
            <a:endParaRPr lang="en-US" sz="700" b="1" baseline="-25000" dirty="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sp>
        <p:nvSpPr>
          <p:cNvPr id="13355" name="Rectangle 400"/>
          <p:cNvSpPr>
            <a:spLocks noChangeArrowheads="1"/>
          </p:cNvSpPr>
          <p:nvPr/>
        </p:nvSpPr>
        <p:spPr bwMode="auto">
          <a:xfrm>
            <a:off x="1485900" y="2393950"/>
            <a:ext cx="3238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TTL</a:t>
            </a:r>
          </a:p>
        </p:txBody>
      </p:sp>
      <p:sp>
        <p:nvSpPr>
          <p:cNvPr id="13356" name="Rectangle 401"/>
          <p:cNvSpPr>
            <a:spLocks noChangeArrowheads="1"/>
          </p:cNvSpPr>
          <p:nvPr/>
        </p:nvSpPr>
        <p:spPr bwMode="auto">
          <a:xfrm>
            <a:off x="731622" y="2808288"/>
            <a:ext cx="341740" cy="2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PA</a:t>
            </a:r>
            <a:r>
              <a:rPr lang="en-US" sz="700" b="1" baseline="-25000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1</a:t>
            </a:r>
            <a:endParaRPr lang="en-US" sz="700" b="1" baseline="-25000" dirty="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sp>
        <p:nvSpPr>
          <p:cNvPr id="13357" name="Rectangle 402"/>
          <p:cNvSpPr>
            <a:spLocks noChangeArrowheads="1"/>
          </p:cNvSpPr>
          <p:nvPr/>
        </p:nvSpPr>
        <p:spPr bwMode="auto">
          <a:xfrm>
            <a:off x="1766888" y="2470150"/>
            <a:ext cx="2476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D</a:t>
            </a:r>
            <a:endParaRPr lang="en-US" sz="700" b="1" baseline="-2500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sp>
        <p:nvSpPr>
          <p:cNvPr id="13358" name="Rectangle 403"/>
          <p:cNvSpPr>
            <a:spLocks noChangeArrowheads="1"/>
          </p:cNvSpPr>
          <p:nvPr/>
        </p:nvSpPr>
        <p:spPr bwMode="auto">
          <a:xfrm>
            <a:off x="2363788" y="2466975"/>
            <a:ext cx="3000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V</a:t>
            </a:r>
            <a:r>
              <a:rPr lang="en-US" sz="700" b="1" baseline="-2500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in</a:t>
            </a:r>
          </a:p>
        </p:txBody>
      </p:sp>
      <p:sp>
        <p:nvSpPr>
          <p:cNvPr id="13359" name="Rectangle 417"/>
          <p:cNvSpPr>
            <a:spLocks noChangeArrowheads="1"/>
          </p:cNvSpPr>
          <p:nvPr/>
        </p:nvSpPr>
        <p:spPr bwMode="auto">
          <a:xfrm>
            <a:off x="2325688" y="3722688"/>
            <a:ext cx="30003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V</a:t>
            </a:r>
            <a:r>
              <a:rPr lang="en-US" sz="700" b="1" baseline="-2500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in</a:t>
            </a:r>
          </a:p>
        </p:txBody>
      </p:sp>
      <p:cxnSp>
        <p:nvCxnSpPr>
          <p:cNvPr id="429" name="Straight Arrow Connector 96"/>
          <p:cNvCxnSpPr/>
          <p:nvPr/>
        </p:nvCxnSpPr>
        <p:spPr>
          <a:xfrm rot="16200000" flipH="1">
            <a:off x="1096962" y="2997201"/>
            <a:ext cx="639763" cy="620712"/>
          </a:xfrm>
          <a:prstGeom prst="bentConnector2">
            <a:avLst/>
          </a:prstGeom>
          <a:ln cap="sq">
            <a:bevel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61" name="Rectangle 439"/>
          <p:cNvSpPr>
            <a:spLocks noChangeArrowheads="1"/>
          </p:cNvSpPr>
          <p:nvPr/>
        </p:nvSpPr>
        <p:spPr bwMode="auto">
          <a:xfrm>
            <a:off x="1663700" y="3527425"/>
            <a:ext cx="2841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R</a:t>
            </a:r>
            <a:r>
              <a:rPr lang="en-US" sz="700" b="1" baseline="-2500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x</a:t>
            </a:r>
          </a:p>
        </p:txBody>
      </p:sp>
      <p:sp>
        <p:nvSpPr>
          <p:cNvPr id="13362" name="Rectangle 440"/>
          <p:cNvSpPr>
            <a:spLocks noChangeArrowheads="1"/>
          </p:cNvSpPr>
          <p:nvPr/>
        </p:nvSpPr>
        <p:spPr bwMode="auto">
          <a:xfrm>
            <a:off x="1663700" y="3702050"/>
            <a:ext cx="2730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T</a:t>
            </a:r>
            <a:r>
              <a:rPr lang="en-US" sz="700" b="1" baseline="-2500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x</a:t>
            </a:r>
          </a:p>
        </p:txBody>
      </p:sp>
      <p:sp>
        <p:nvSpPr>
          <p:cNvPr id="13363" name="Rectangle 441"/>
          <p:cNvSpPr>
            <a:spLocks noChangeArrowheads="1"/>
          </p:cNvSpPr>
          <p:nvPr/>
        </p:nvSpPr>
        <p:spPr bwMode="auto">
          <a:xfrm>
            <a:off x="952287" y="2808288"/>
            <a:ext cx="341740" cy="2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PA</a:t>
            </a:r>
            <a:r>
              <a:rPr lang="en-US" sz="700" b="1" baseline="-25000" dirty="0" smtClean="0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2</a:t>
            </a:r>
            <a:endParaRPr lang="en-US" sz="700" b="1" baseline="-25000" dirty="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sp>
        <p:nvSpPr>
          <p:cNvPr id="13364" name="Rectangle 442"/>
          <p:cNvSpPr>
            <a:spLocks noChangeArrowheads="1"/>
          </p:cNvSpPr>
          <p:nvPr/>
        </p:nvSpPr>
        <p:spPr bwMode="auto">
          <a:xfrm>
            <a:off x="1236663" y="2797175"/>
            <a:ext cx="3143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700" b="1" dirty="0" err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V</a:t>
            </a:r>
            <a:r>
              <a:rPr lang="en-US" sz="700" b="1" baseline="-25000" dirty="0" err="1">
                <a:solidFill>
                  <a:srgbClr val="A50021"/>
                </a:solidFill>
                <a:ea typeface="Arial" pitchFamily="-123" charset="0"/>
                <a:cs typeface="Arial" pitchFamily="-123" charset="0"/>
              </a:rPr>
              <a:t>cc</a:t>
            </a:r>
            <a:endParaRPr lang="en-US" sz="700" b="1" baseline="-25000" dirty="0">
              <a:solidFill>
                <a:srgbClr val="A50021"/>
              </a:solidFill>
              <a:ea typeface="Arial" pitchFamily="-123" charset="0"/>
              <a:cs typeface="Arial" pitchFamily="-123" charset="0"/>
            </a:endParaRPr>
          </a:p>
        </p:txBody>
      </p:sp>
      <p:cxnSp>
        <p:nvCxnSpPr>
          <p:cNvPr id="13365" name="Straight Arrow Connector 63"/>
          <p:cNvCxnSpPr>
            <a:cxnSpLocks noChangeShapeType="1"/>
            <a:stCxn id="13366" idx="0"/>
            <a:endCxn id="317" idx="2"/>
          </p:cNvCxnSpPr>
          <p:nvPr/>
        </p:nvCxnSpPr>
        <p:spPr bwMode="auto">
          <a:xfrm rot="5400000" flipH="1" flipV="1">
            <a:off x="4136239" y="3933014"/>
            <a:ext cx="125399" cy="1588"/>
          </a:xfrm>
          <a:prstGeom prst="straightConnector1">
            <a:avLst/>
          </a:prstGeom>
          <a:noFill/>
          <a:ln w="9525" cap="sq">
            <a:solidFill>
              <a:srgbClr val="000000"/>
            </a:solidFill>
            <a:bevel/>
            <a:headEnd/>
            <a:tailEnd type="triangle" w="med" len="med"/>
          </a:ln>
        </p:spPr>
      </p:cxnSp>
      <p:sp>
        <p:nvSpPr>
          <p:cNvPr id="13366" name="Rectangle 69"/>
          <p:cNvSpPr>
            <a:spLocks noChangeArrowheads="1"/>
          </p:cNvSpPr>
          <p:nvPr/>
        </p:nvSpPr>
        <p:spPr bwMode="auto">
          <a:xfrm>
            <a:off x="3727450" y="3995713"/>
            <a:ext cx="9429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ea typeface="Arial" pitchFamily="-123" charset="0"/>
                <a:cs typeface="Arial" pitchFamily="-123" charset="0"/>
              </a:rPr>
              <a:t>Rechargeable device</a:t>
            </a:r>
          </a:p>
        </p:txBody>
      </p:sp>
      <p:cxnSp>
        <p:nvCxnSpPr>
          <p:cNvPr id="13367" name="Straight Arrow Connector 70"/>
          <p:cNvCxnSpPr>
            <a:cxnSpLocks noChangeShapeType="1"/>
            <a:stCxn id="13368" idx="2"/>
            <a:endCxn id="236" idx="0"/>
          </p:cNvCxnSpPr>
          <p:nvPr/>
        </p:nvCxnSpPr>
        <p:spPr bwMode="auto">
          <a:xfrm rot="16200000" flipH="1">
            <a:off x="658416" y="477440"/>
            <a:ext cx="130175" cy="793"/>
          </a:xfrm>
          <a:prstGeom prst="straightConnector1">
            <a:avLst/>
          </a:prstGeom>
          <a:noFill/>
          <a:ln w="9525" cap="sq">
            <a:solidFill>
              <a:srgbClr val="000000"/>
            </a:solidFill>
            <a:bevel/>
            <a:headEnd/>
            <a:tailEnd type="triangle" w="med" len="med"/>
          </a:ln>
        </p:spPr>
      </p:cxnSp>
      <p:sp>
        <p:nvSpPr>
          <p:cNvPr id="13368" name="Rectangle 71"/>
          <p:cNvSpPr>
            <a:spLocks noChangeArrowheads="1"/>
          </p:cNvSpPr>
          <p:nvPr/>
        </p:nvSpPr>
        <p:spPr bwMode="auto">
          <a:xfrm>
            <a:off x="317500" y="228600"/>
            <a:ext cx="8112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Pedaling the bike</a:t>
            </a:r>
          </a:p>
        </p:txBody>
      </p:sp>
      <p:sp>
        <p:nvSpPr>
          <p:cNvPr id="13369" name="Rectangle 75"/>
          <p:cNvSpPr>
            <a:spLocks noChangeArrowheads="1"/>
          </p:cNvSpPr>
          <p:nvPr/>
        </p:nvSpPr>
        <p:spPr bwMode="auto">
          <a:xfrm>
            <a:off x="1217621" y="1223964"/>
            <a:ext cx="11033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ea typeface="Arial" pitchFamily="-123" charset="0"/>
                <a:cs typeface="Arial" pitchFamily="-123" charset="0"/>
              </a:rPr>
              <a:t>Normalized analog signal</a:t>
            </a:r>
          </a:p>
        </p:txBody>
      </p:sp>
      <p:sp>
        <p:nvSpPr>
          <p:cNvPr id="13370" name="Rectangle 76"/>
          <p:cNvSpPr>
            <a:spLocks noChangeArrowheads="1"/>
          </p:cNvSpPr>
          <p:nvPr/>
        </p:nvSpPr>
        <p:spPr bwMode="auto">
          <a:xfrm>
            <a:off x="2606675" y="1784350"/>
            <a:ext cx="2682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6v</a:t>
            </a:r>
          </a:p>
        </p:txBody>
      </p:sp>
      <p:sp>
        <p:nvSpPr>
          <p:cNvPr id="13371" name="Rectangle 77"/>
          <p:cNvSpPr>
            <a:spLocks noChangeArrowheads="1"/>
          </p:cNvSpPr>
          <p:nvPr/>
        </p:nvSpPr>
        <p:spPr bwMode="auto">
          <a:xfrm>
            <a:off x="2606675" y="2400300"/>
            <a:ext cx="2682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5v</a:t>
            </a:r>
          </a:p>
        </p:txBody>
      </p:sp>
      <p:sp>
        <p:nvSpPr>
          <p:cNvPr id="13372" name="Rectangle 78"/>
          <p:cNvSpPr>
            <a:spLocks noChangeArrowheads="1"/>
          </p:cNvSpPr>
          <p:nvPr/>
        </p:nvSpPr>
        <p:spPr bwMode="auto">
          <a:xfrm>
            <a:off x="2505075" y="3606800"/>
            <a:ext cx="3317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3.3v</a:t>
            </a:r>
          </a:p>
        </p:txBody>
      </p:sp>
      <p:sp>
        <p:nvSpPr>
          <p:cNvPr id="13373" name="Rectangle 79"/>
          <p:cNvSpPr>
            <a:spLocks noChangeArrowheads="1"/>
          </p:cNvSpPr>
          <p:nvPr/>
        </p:nvSpPr>
        <p:spPr bwMode="auto">
          <a:xfrm>
            <a:off x="1519238" y="2733675"/>
            <a:ext cx="3317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3.3v</a:t>
            </a:r>
          </a:p>
        </p:txBody>
      </p:sp>
      <p:sp>
        <p:nvSpPr>
          <p:cNvPr id="13374" name="Rectangle 80"/>
          <p:cNvSpPr>
            <a:spLocks noChangeArrowheads="1"/>
          </p:cNvSpPr>
          <p:nvPr/>
        </p:nvSpPr>
        <p:spPr bwMode="auto">
          <a:xfrm>
            <a:off x="4183063" y="3178164"/>
            <a:ext cx="2682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>
                <a:ea typeface="Arial" pitchFamily="-123" charset="0"/>
                <a:cs typeface="Arial" pitchFamily="-123" charset="0"/>
              </a:rPr>
              <a:t>5v</a:t>
            </a:r>
          </a:p>
        </p:txBody>
      </p:sp>
      <p:sp>
        <p:nvSpPr>
          <p:cNvPr id="2" name="Oval 374"/>
          <p:cNvSpPr/>
          <p:nvPr/>
        </p:nvSpPr>
        <p:spPr>
          <a:xfrm>
            <a:off x="2624138" y="896938"/>
            <a:ext cx="76200" cy="76200"/>
          </a:xfrm>
          <a:prstGeom prst="ellipse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 defTabSz="783648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77" name="Line 72"/>
          <p:cNvSpPr>
            <a:spLocks noChangeShapeType="1"/>
          </p:cNvSpPr>
          <p:nvPr/>
        </p:nvSpPr>
        <p:spPr bwMode="auto">
          <a:xfrm flipH="1">
            <a:off x="914400" y="1398588"/>
            <a:ext cx="0" cy="439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78" name="Line 73"/>
          <p:cNvSpPr>
            <a:spLocks noChangeShapeType="1"/>
          </p:cNvSpPr>
          <p:nvPr/>
        </p:nvSpPr>
        <p:spPr bwMode="auto">
          <a:xfrm flipH="1">
            <a:off x="914400" y="1398588"/>
            <a:ext cx="1366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</a:spPr>
      <a:bodyPr rtlCol="0" anchor="ctr"/>
      <a:lstStyle>
        <a:defPPr algn="ctr">
          <a:defRPr sz="800" dirty="0" smtClean="0">
            <a:solidFill>
              <a:schemeClr val="tx1"/>
            </a:solidFill>
            <a:latin typeface="Book Antiqu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</TotalTime>
  <Words>66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Ethan Pemble</dc:creator>
  <cp:lastModifiedBy>Ethan</cp:lastModifiedBy>
  <cp:revision>91</cp:revision>
  <dcterms:created xsi:type="dcterms:W3CDTF">2009-09-22T02:22:46Z</dcterms:created>
  <dcterms:modified xsi:type="dcterms:W3CDTF">2009-12-14T03:45:06Z</dcterms:modified>
</cp:coreProperties>
</file>