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6" r:id="rId30"/>
  </p:sldMasterIdLst>
  <p:notesMasterIdLst>
    <p:notesMasterId r:id="rId87"/>
  </p:notesMasterIdLst>
  <p:sldIdLst>
    <p:sldId id="280" r:id="rId31"/>
    <p:sldId id="282" r:id="rId32"/>
    <p:sldId id="277" r:id="rId33"/>
    <p:sldId id="284" r:id="rId34"/>
    <p:sldId id="285" r:id="rId35"/>
    <p:sldId id="278" r:id="rId36"/>
    <p:sldId id="281" r:id="rId37"/>
    <p:sldId id="305" r:id="rId38"/>
    <p:sldId id="336" r:id="rId39"/>
    <p:sldId id="337" r:id="rId40"/>
    <p:sldId id="306" r:id="rId41"/>
    <p:sldId id="316" r:id="rId42"/>
    <p:sldId id="283" r:id="rId43"/>
    <p:sldId id="257" r:id="rId44"/>
    <p:sldId id="317" r:id="rId45"/>
    <p:sldId id="319" r:id="rId46"/>
    <p:sldId id="318" r:id="rId47"/>
    <p:sldId id="320" r:id="rId48"/>
    <p:sldId id="266" r:id="rId49"/>
    <p:sldId id="270" r:id="rId50"/>
    <p:sldId id="325" r:id="rId51"/>
    <p:sldId id="291" r:id="rId52"/>
    <p:sldId id="292" r:id="rId53"/>
    <p:sldId id="294" r:id="rId54"/>
    <p:sldId id="327" r:id="rId55"/>
    <p:sldId id="267" r:id="rId56"/>
    <p:sldId id="271" r:id="rId57"/>
    <p:sldId id="328" r:id="rId58"/>
    <p:sldId id="296" r:id="rId59"/>
    <p:sldId id="297" r:id="rId60"/>
    <p:sldId id="298" r:id="rId61"/>
    <p:sldId id="299" r:id="rId62"/>
    <p:sldId id="329" r:id="rId63"/>
    <p:sldId id="330" r:id="rId64"/>
    <p:sldId id="331" r:id="rId65"/>
    <p:sldId id="332" r:id="rId66"/>
    <p:sldId id="268" r:id="rId67"/>
    <p:sldId id="273" r:id="rId68"/>
    <p:sldId id="333" r:id="rId69"/>
    <p:sldId id="302" r:id="rId70"/>
    <p:sldId id="303" r:id="rId71"/>
    <p:sldId id="309" r:id="rId72"/>
    <p:sldId id="310" r:id="rId73"/>
    <p:sldId id="321" r:id="rId74"/>
    <p:sldId id="311" r:id="rId75"/>
    <p:sldId id="334" r:id="rId76"/>
    <p:sldId id="312" r:id="rId77"/>
    <p:sldId id="313" r:id="rId78"/>
    <p:sldId id="269" r:id="rId79"/>
    <p:sldId id="272" r:id="rId80"/>
    <p:sldId id="287" r:id="rId81"/>
    <p:sldId id="335" r:id="rId82"/>
    <p:sldId id="304" r:id="rId83"/>
    <p:sldId id="258" r:id="rId84"/>
    <p:sldId id="323" r:id="rId85"/>
    <p:sldId id="314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808080"/>
    <a:srgbClr val="03223F"/>
    <a:srgbClr val="FCCB6F"/>
    <a:srgbClr val="038BBB"/>
    <a:srgbClr val="01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84" Type="http://schemas.openxmlformats.org/officeDocument/2006/relationships/slide" Target="slides/slide54.xml"/><Relationship Id="rId89" Type="http://schemas.openxmlformats.org/officeDocument/2006/relationships/viewProps" Target="viewProp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5" Type="http://schemas.openxmlformats.org/officeDocument/2006/relationships/customXml" Target="../customXml/item5.xml"/><Relationship Id="rId90" Type="http://schemas.openxmlformats.org/officeDocument/2006/relationships/theme" Target="theme/theme1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1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77" Type="http://schemas.openxmlformats.org/officeDocument/2006/relationships/slide" Target="slides/slide47.xml"/><Relationship Id="rId8" Type="http://schemas.openxmlformats.org/officeDocument/2006/relationships/customXml" Target="../customXml/item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80" Type="http://schemas.openxmlformats.org/officeDocument/2006/relationships/slide" Target="slides/slide50.xml"/><Relationship Id="rId85" Type="http://schemas.openxmlformats.org/officeDocument/2006/relationships/slide" Target="slides/slide5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customXml" Target="../customXml/item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83" Type="http://schemas.openxmlformats.org/officeDocument/2006/relationships/slide" Target="slides/slide53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customXml" Target="../customXml/item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slide" Target="slides/slide5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9.xml"/><Relationship Id="rId34" Type="http://schemas.openxmlformats.org/officeDocument/2006/relationships/slide" Target="slides/slide4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76" Type="http://schemas.openxmlformats.org/officeDocument/2006/relationships/slide" Target="slides/slide46.xml"/><Relationship Id="rId7" Type="http://schemas.openxmlformats.org/officeDocument/2006/relationships/customXml" Target="../customXml/item7.xml"/><Relationship Id="rId71" Type="http://schemas.openxmlformats.org/officeDocument/2006/relationships/slide" Target="slides/slide4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66" Type="http://schemas.openxmlformats.org/officeDocument/2006/relationships/slide" Target="slides/slide36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19" Type="http://schemas.openxmlformats.org/officeDocument/2006/relationships/customXml" Target="../customXml/item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AE51F-407B-4201-9482-4CBB3BE29B85}" type="doc">
      <dgm:prSet loTypeId="urn:microsoft.com/office/officeart/2005/8/layout/pyramid4" loCatId="pyramid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9E61A0-9CF0-49E6-9044-4497DFDD3041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User-Friendly</a:t>
          </a:r>
          <a:endParaRPr lang="en-US" b="1" dirty="0">
            <a:solidFill>
              <a:srgbClr val="FFFFFF"/>
            </a:solidFill>
          </a:endParaRPr>
        </a:p>
      </dgm:t>
    </dgm:pt>
    <dgm:pt modelId="{F3425D36-5E78-49E5-AE13-AB94C0FD8FAB}" type="parTrans" cxnId="{899FE947-A0B4-4C20-BD79-F57FE920CDA3}">
      <dgm:prSet/>
      <dgm:spPr/>
      <dgm:t>
        <a:bodyPr/>
        <a:lstStyle/>
        <a:p>
          <a:endParaRPr lang="en-US"/>
        </a:p>
      </dgm:t>
    </dgm:pt>
    <dgm:pt modelId="{DB13CFD4-3577-4629-8EA9-CDDE352D292F}" type="sibTrans" cxnId="{899FE947-A0B4-4C20-BD79-F57FE920CDA3}">
      <dgm:prSet/>
      <dgm:spPr/>
      <dgm:t>
        <a:bodyPr/>
        <a:lstStyle/>
        <a:p>
          <a:endParaRPr lang="en-US"/>
        </a:p>
      </dgm:t>
    </dgm:pt>
    <dgm:pt modelId="{0F2FE481-0843-4856-AA8A-F59780DBEF55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Low-Cost</a:t>
          </a:r>
          <a:endParaRPr lang="en-US" b="1" dirty="0">
            <a:solidFill>
              <a:srgbClr val="FFFFFF"/>
            </a:solidFill>
          </a:endParaRPr>
        </a:p>
      </dgm:t>
    </dgm:pt>
    <dgm:pt modelId="{EA516EC6-9A19-4504-B2C2-A3975CD949BE}" type="parTrans" cxnId="{D09B9157-D81E-447F-8482-DE04EC772219}">
      <dgm:prSet/>
      <dgm:spPr/>
      <dgm:t>
        <a:bodyPr/>
        <a:lstStyle/>
        <a:p>
          <a:endParaRPr lang="en-US"/>
        </a:p>
      </dgm:t>
    </dgm:pt>
    <dgm:pt modelId="{EA7B525F-6705-4BE8-8839-C19F0E1B985E}" type="sibTrans" cxnId="{D09B9157-D81E-447F-8482-DE04EC772219}">
      <dgm:prSet/>
      <dgm:spPr/>
      <dgm:t>
        <a:bodyPr/>
        <a:lstStyle/>
        <a:p>
          <a:endParaRPr lang="en-US"/>
        </a:p>
      </dgm:t>
    </dgm:pt>
    <dgm:pt modelId="{BA050EA6-8285-4F21-BDD3-589404A87278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Modular</a:t>
          </a:r>
          <a:endParaRPr lang="en-US" b="1" dirty="0">
            <a:solidFill>
              <a:srgbClr val="FFFFFF"/>
            </a:solidFill>
          </a:endParaRPr>
        </a:p>
      </dgm:t>
    </dgm:pt>
    <dgm:pt modelId="{97366A17-108C-4812-B3EE-A36F90439502}" type="parTrans" cxnId="{675F5BF9-91D0-40C2-B9F4-41C0B3478AFB}">
      <dgm:prSet/>
      <dgm:spPr/>
      <dgm:t>
        <a:bodyPr/>
        <a:lstStyle/>
        <a:p>
          <a:endParaRPr lang="en-US"/>
        </a:p>
      </dgm:t>
    </dgm:pt>
    <dgm:pt modelId="{BF832131-EBA4-41E6-946E-436F4A955BFF}" type="sibTrans" cxnId="{675F5BF9-91D0-40C2-B9F4-41C0B3478AFB}">
      <dgm:prSet/>
      <dgm:spPr/>
      <dgm:t>
        <a:bodyPr/>
        <a:lstStyle/>
        <a:p>
          <a:endParaRPr lang="en-US"/>
        </a:p>
      </dgm:t>
    </dgm:pt>
    <dgm:pt modelId="{12B030ED-2C97-4105-964E-9529A84829D8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Power-Efficient</a:t>
          </a:r>
          <a:endParaRPr lang="en-US" b="1" dirty="0">
            <a:solidFill>
              <a:srgbClr val="FFFFFF"/>
            </a:solidFill>
          </a:endParaRPr>
        </a:p>
      </dgm:t>
    </dgm:pt>
    <dgm:pt modelId="{8FBAE788-A0BA-48AF-8D9A-724C8CD71585}" type="parTrans" cxnId="{E290C7ED-DCFD-4A0D-8D14-1C5B2652AB79}">
      <dgm:prSet/>
      <dgm:spPr/>
      <dgm:t>
        <a:bodyPr/>
        <a:lstStyle/>
        <a:p>
          <a:endParaRPr lang="en-US"/>
        </a:p>
      </dgm:t>
    </dgm:pt>
    <dgm:pt modelId="{86790EE7-2DBF-410D-AC47-2DCF5B8D6265}" type="sibTrans" cxnId="{E290C7ED-DCFD-4A0D-8D14-1C5B2652AB79}">
      <dgm:prSet/>
      <dgm:spPr/>
      <dgm:t>
        <a:bodyPr/>
        <a:lstStyle/>
        <a:p>
          <a:endParaRPr lang="en-US"/>
        </a:p>
      </dgm:t>
    </dgm:pt>
    <dgm:pt modelId="{2ED644CD-4183-478A-AEE1-6ADDC88F7380}" type="pres">
      <dgm:prSet presAssocID="{EC9AE51F-407B-4201-9482-4CBB3BE29B8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AB6633-0F8D-4899-983D-81504CA2EEDE}" type="pres">
      <dgm:prSet presAssocID="{EC9AE51F-407B-4201-9482-4CBB3BE29B8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CBFE6-B11F-41BE-A24B-92ED4359BC4F}" type="pres">
      <dgm:prSet presAssocID="{EC9AE51F-407B-4201-9482-4CBB3BE29B8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22BF8-97C4-4833-BF93-F48A65D49BC8}" type="pres">
      <dgm:prSet presAssocID="{EC9AE51F-407B-4201-9482-4CBB3BE29B8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B279-4ADF-4800-B2AE-624D19A59FBD}" type="pres">
      <dgm:prSet presAssocID="{EC9AE51F-407B-4201-9482-4CBB3BE29B8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B9157-D81E-447F-8482-DE04EC772219}" srcId="{EC9AE51F-407B-4201-9482-4CBB3BE29B85}" destId="{0F2FE481-0843-4856-AA8A-F59780DBEF55}" srcOrd="1" destOrd="0" parTransId="{EA516EC6-9A19-4504-B2C2-A3975CD949BE}" sibTransId="{EA7B525F-6705-4BE8-8839-C19F0E1B985E}"/>
    <dgm:cxn modelId="{9A5BFE09-7E52-4D1B-B14D-A26B9A195E37}" type="presOf" srcId="{BA050EA6-8285-4F21-BDD3-589404A87278}" destId="{1CB22BF8-97C4-4833-BF93-F48A65D49BC8}" srcOrd="0" destOrd="0" presId="urn:microsoft.com/office/officeart/2005/8/layout/pyramid4"/>
    <dgm:cxn modelId="{5205B71F-160A-4E4D-837B-BEBBBBC991DA}" type="presOf" srcId="{829E61A0-9CF0-49E6-9044-4497DFDD3041}" destId="{BCAB6633-0F8D-4899-983D-81504CA2EEDE}" srcOrd="0" destOrd="0" presId="urn:microsoft.com/office/officeart/2005/8/layout/pyramid4"/>
    <dgm:cxn modelId="{AA439BF2-3304-4CFB-A6D5-462B7787EB1B}" type="presOf" srcId="{12B030ED-2C97-4105-964E-9529A84829D8}" destId="{28BAB279-4ADF-4800-B2AE-624D19A59FBD}" srcOrd="0" destOrd="0" presId="urn:microsoft.com/office/officeart/2005/8/layout/pyramid4"/>
    <dgm:cxn modelId="{79DFA839-33B7-4BBF-975D-1AD9E8A6BF7C}" type="presOf" srcId="{0F2FE481-0843-4856-AA8A-F59780DBEF55}" destId="{7B3CBFE6-B11F-41BE-A24B-92ED4359BC4F}" srcOrd="0" destOrd="0" presId="urn:microsoft.com/office/officeart/2005/8/layout/pyramid4"/>
    <dgm:cxn modelId="{3D890902-4C22-4E4F-A6BD-2D52900B4EC3}" type="presOf" srcId="{EC9AE51F-407B-4201-9482-4CBB3BE29B85}" destId="{2ED644CD-4183-478A-AEE1-6ADDC88F7380}" srcOrd="0" destOrd="0" presId="urn:microsoft.com/office/officeart/2005/8/layout/pyramid4"/>
    <dgm:cxn modelId="{899FE947-A0B4-4C20-BD79-F57FE920CDA3}" srcId="{EC9AE51F-407B-4201-9482-4CBB3BE29B85}" destId="{829E61A0-9CF0-49E6-9044-4497DFDD3041}" srcOrd="0" destOrd="0" parTransId="{F3425D36-5E78-49E5-AE13-AB94C0FD8FAB}" sibTransId="{DB13CFD4-3577-4629-8EA9-CDDE352D292F}"/>
    <dgm:cxn modelId="{675F5BF9-91D0-40C2-B9F4-41C0B3478AFB}" srcId="{EC9AE51F-407B-4201-9482-4CBB3BE29B85}" destId="{BA050EA6-8285-4F21-BDD3-589404A87278}" srcOrd="2" destOrd="0" parTransId="{97366A17-108C-4812-B3EE-A36F90439502}" sibTransId="{BF832131-EBA4-41E6-946E-436F4A955BFF}"/>
    <dgm:cxn modelId="{E290C7ED-DCFD-4A0D-8D14-1C5B2652AB79}" srcId="{EC9AE51F-407B-4201-9482-4CBB3BE29B85}" destId="{12B030ED-2C97-4105-964E-9529A84829D8}" srcOrd="3" destOrd="0" parTransId="{8FBAE788-A0BA-48AF-8D9A-724C8CD71585}" sibTransId="{86790EE7-2DBF-410D-AC47-2DCF5B8D6265}"/>
    <dgm:cxn modelId="{1ACC4A4F-987A-4E4F-B9AA-14313B26370D}" type="presParOf" srcId="{2ED644CD-4183-478A-AEE1-6ADDC88F7380}" destId="{BCAB6633-0F8D-4899-983D-81504CA2EEDE}" srcOrd="0" destOrd="0" presId="urn:microsoft.com/office/officeart/2005/8/layout/pyramid4"/>
    <dgm:cxn modelId="{33D3BD15-0694-4BB1-B8E7-03D8C297CB8E}" type="presParOf" srcId="{2ED644CD-4183-478A-AEE1-6ADDC88F7380}" destId="{7B3CBFE6-B11F-41BE-A24B-92ED4359BC4F}" srcOrd="1" destOrd="0" presId="urn:microsoft.com/office/officeart/2005/8/layout/pyramid4"/>
    <dgm:cxn modelId="{0052461D-6624-40C3-AC26-EAAE95121602}" type="presParOf" srcId="{2ED644CD-4183-478A-AEE1-6ADDC88F7380}" destId="{1CB22BF8-97C4-4833-BF93-F48A65D49BC8}" srcOrd="2" destOrd="0" presId="urn:microsoft.com/office/officeart/2005/8/layout/pyramid4"/>
    <dgm:cxn modelId="{145B1892-9757-47AF-9509-20BA69EDC562}" type="presParOf" srcId="{2ED644CD-4183-478A-AEE1-6ADDC88F7380}" destId="{28BAB279-4ADF-4800-B2AE-624D19A59FB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A9F76-8ABE-4256-8D99-A151F16B52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1BC9B32-65F7-40C9-B24C-120F20BF2786}" type="pres">
      <dgm:prSet presAssocID="{E5AA9F76-8ABE-4256-8D99-A151F16B52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2F60971-2EBD-4402-9F57-9BDA00BB8040}" type="presOf" srcId="{E5AA9F76-8ABE-4256-8D99-A151F16B5256}" destId="{31BC9B32-65F7-40C9-B24C-120F20BF2786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08C4A-A26B-44DE-B975-D262F88E9E29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97BEFD-4761-4BC9-90D8-9F228B370914}">
      <dgm:prSet phldrT="[Text]"/>
      <dgm:spPr/>
      <dgm:t>
        <a:bodyPr/>
        <a:lstStyle/>
        <a:p>
          <a:r>
            <a:rPr lang="en-US" dirty="0" err="1" smtClean="0"/>
            <a:t>Facundo</a:t>
          </a:r>
          <a:r>
            <a:rPr lang="en-US" dirty="0" smtClean="0"/>
            <a:t> (</a:t>
          </a:r>
          <a:r>
            <a:rPr lang="en-US" dirty="0" err="1" smtClean="0"/>
            <a:t>CpE</a:t>
          </a:r>
          <a:r>
            <a:rPr lang="en-US" dirty="0" smtClean="0"/>
            <a:t>)</a:t>
          </a:r>
          <a:endParaRPr lang="en-US" dirty="0"/>
        </a:p>
      </dgm:t>
    </dgm:pt>
    <dgm:pt modelId="{A92C0AA6-ABA6-482A-9902-0FEDBC84F090}" type="parTrans" cxnId="{9534F0D1-27C5-42CC-9BD1-89ECBC87510B}">
      <dgm:prSet/>
      <dgm:spPr/>
      <dgm:t>
        <a:bodyPr/>
        <a:lstStyle/>
        <a:p>
          <a:endParaRPr lang="en-US"/>
        </a:p>
      </dgm:t>
    </dgm:pt>
    <dgm:pt modelId="{58E97907-C910-44DF-9CB1-5C803A892F43}" type="sibTrans" cxnId="{9534F0D1-27C5-42CC-9BD1-89ECBC87510B}">
      <dgm:prSet/>
      <dgm:spPr/>
      <dgm:t>
        <a:bodyPr/>
        <a:lstStyle/>
        <a:p>
          <a:endParaRPr lang="en-US"/>
        </a:p>
      </dgm:t>
    </dgm:pt>
    <dgm:pt modelId="{4A24A61E-832D-4850-A8A1-0D7447FF83AA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Embedded Software</a:t>
          </a:r>
          <a:endParaRPr lang="en-US" b="1" dirty="0"/>
        </a:p>
      </dgm:t>
    </dgm:pt>
    <dgm:pt modelId="{282F3D20-7DBD-454E-872E-EE0E1330F938}" type="parTrans" cxnId="{CED255CB-70B1-4843-AD44-C7339AEFE032}">
      <dgm:prSet/>
      <dgm:spPr/>
      <dgm:t>
        <a:bodyPr/>
        <a:lstStyle/>
        <a:p>
          <a:endParaRPr lang="en-US"/>
        </a:p>
      </dgm:t>
    </dgm:pt>
    <dgm:pt modelId="{EF4EFF10-3D70-4112-978F-3741D4359419}" type="sibTrans" cxnId="{CED255CB-70B1-4843-AD44-C7339AEFE032}">
      <dgm:prSet/>
      <dgm:spPr/>
      <dgm:t>
        <a:bodyPr/>
        <a:lstStyle/>
        <a:p>
          <a:endParaRPr lang="en-US"/>
        </a:p>
      </dgm:t>
    </dgm:pt>
    <dgm:pt modelId="{827F3AAB-6A84-4C35-8E3C-EFD136A8FE95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Mobile App</a:t>
          </a:r>
          <a:endParaRPr lang="en-US" b="1" dirty="0"/>
        </a:p>
      </dgm:t>
    </dgm:pt>
    <dgm:pt modelId="{E597B5E0-AC0D-4274-91EB-0E8F1E643728}" type="parTrans" cxnId="{BC90FF58-ADD1-4545-B082-FB37E8E8C9FE}">
      <dgm:prSet/>
      <dgm:spPr/>
      <dgm:t>
        <a:bodyPr/>
        <a:lstStyle/>
        <a:p>
          <a:endParaRPr lang="en-US"/>
        </a:p>
      </dgm:t>
    </dgm:pt>
    <dgm:pt modelId="{3D94E4B5-CE58-4F38-A051-3875D50A3D45}" type="sibTrans" cxnId="{BC90FF58-ADD1-4545-B082-FB37E8E8C9FE}">
      <dgm:prSet/>
      <dgm:spPr/>
      <dgm:t>
        <a:bodyPr/>
        <a:lstStyle/>
        <a:p>
          <a:endParaRPr lang="en-US"/>
        </a:p>
      </dgm:t>
    </dgm:pt>
    <dgm:pt modelId="{43EADC12-7ECD-476A-8789-5CD1A3A3FB9B}">
      <dgm:prSet phldrT="[Text]"/>
      <dgm:spPr/>
      <dgm:t>
        <a:bodyPr/>
        <a:lstStyle/>
        <a:p>
          <a:r>
            <a:rPr lang="en-US" dirty="0" smtClean="0"/>
            <a:t>Anthony (</a:t>
          </a:r>
          <a:r>
            <a:rPr lang="en-US" dirty="0" err="1" smtClean="0"/>
            <a:t>CpE</a:t>
          </a:r>
          <a:r>
            <a:rPr lang="en-US" dirty="0" smtClean="0"/>
            <a:t>)</a:t>
          </a:r>
          <a:endParaRPr lang="en-US" dirty="0"/>
        </a:p>
      </dgm:t>
    </dgm:pt>
    <dgm:pt modelId="{91C5C615-2245-499C-ADE3-0C835DB09696}" type="parTrans" cxnId="{F743D651-D58C-47F3-BB2F-49925C494B6F}">
      <dgm:prSet/>
      <dgm:spPr/>
      <dgm:t>
        <a:bodyPr/>
        <a:lstStyle/>
        <a:p>
          <a:endParaRPr lang="en-US"/>
        </a:p>
      </dgm:t>
    </dgm:pt>
    <dgm:pt modelId="{300D9F23-479F-4525-9398-BC1A089468D9}" type="sibTrans" cxnId="{F743D651-D58C-47F3-BB2F-49925C494B6F}">
      <dgm:prSet/>
      <dgm:spPr/>
      <dgm:t>
        <a:bodyPr/>
        <a:lstStyle/>
        <a:p>
          <a:endParaRPr lang="en-US"/>
        </a:p>
      </dgm:t>
    </dgm:pt>
    <dgm:pt modelId="{A2062267-1B16-42DB-BF42-8D6CAE5166B6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Embedded Software </a:t>
          </a:r>
          <a:endParaRPr lang="en-US" b="1" dirty="0"/>
        </a:p>
      </dgm:t>
    </dgm:pt>
    <dgm:pt modelId="{E70F964C-00CD-423C-A125-C84E4CC2785F}" type="parTrans" cxnId="{DEC8DF7F-94D8-4EF1-B995-8129C99A4B06}">
      <dgm:prSet/>
      <dgm:spPr/>
      <dgm:t>
        <a:bodyPr/>
        <a:lstStyle/>
        <a:p>
          <a:endParaRPr lang="en-US"/>
        </a:p>
      </dgm:t>
    </dgm:pt>
    <dgm:pt modelId="{28E2006A-4616-4378-A6BC-78D1001422C0}" type="sibTrans" cxnId="{DEC8DF7F-94D8-4EF1-B995-8129C99A4B06}">
      <dgm:prSet/>
      <dgm:spPr/>
      <dgm:t>
        <a:bodyPr/>
        <a:lstStyle/>
        <a:p>
          <a:endParaRPr lang="en-US"/>
        </a:p>
      </dgm:t>
    </dgm:pt>
    <dgm:pt modelId="{12BBD1BE-86EF-4539-BDCB-87CD369DB803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Wireless</a:t>
          </a:r>
          <a:endParaRPr lang="en-US" b="1" dirty="0"/>
        </a:p>
      </dgm:t>
    </dgm:pt>
    <dgm:pt modelId="{980C56D8-B02D-44E3-8F1E-E285453940A5}" type="parTrans" cxnId="{CE1D4787-8AC1-47ED-8C77-A0CD65BD0540}">
      <dgm:prSet/>
      <dgm:spPr/>
      <dgm:t>
        <a:bodyPr/>
        <a:lstStyle/>
        <a:p>
          <a:endParaRPr lang="en-US"/>
        </a:p>
      </dgm:t>
    </dgm:pt>
    <dgm:pt modelId="{23FAF1A5-1777-4C58-9624-13AC65907A60}" type="sibTrans" cxnId="{CE1D4787-8AC1-47ED-8C77-A0CD65BD0540}">
      <dgm:prSet/>
      <dgm:spPr/>
      <dgm:t>
        <a:bodyPr/>
        <a:lstStyle/>
        <a:p>
          <a:endParaRPr lang="en-US"/>
        </a:p>
      </dgm:t>
    </dgm:pt>
    <dgm:pt modelId="{8F425ADD-ECE8-49D3-BCA9-6D6CCDDCF76C}">
      <dgm:prSet phldrT="[Text]"/>
      <dgm:spPr/>
      <dgm:t>
        <a:bodyPr/>
        <a:lstStyle/>
        <a:p>
          <a:r>
            <a:rPr lang="en-US" dirty="0" smtClean="0"/>
            <a:t>Bart </a:t>
          </a:r>
          <a:br>
            <a:rPr lang="en-US" dirty="0" smtClean="0"/>
          </a:br>
          <a:r>
            <a:rPr lang="en-US" dirty="0" smtClean="0"/>
            <a:t>(EE)</a:t>
          </a:r>
          <a:endParaRPr lang="en-US" dirty="0"/>
        </a:p>
      </dgm:t>
    </dgm:pt>
    <dgm:pt modelId="{C5BACD4D-0795-400B-B3D6-FEDE5341A4F8}" type="parTrans" cxnId="{E154815F-DBF9-4DB7-AEEC-EF49D0DC3D58}">
      <dgm:prSet/>
      <dgm:spPr/>
      <dgm:t>
        <a:bodyPr/>
        <a:lstStyle/>
        <a:p>
          <a:endParaRPr lang="en-US"/>
        </a:p>
      </dgm:t>
    </dgm:pt>
    <dgm:pt modelId="{B3AB332B-AE4E-49C2-8D52-D1943E6BB3F5}" type="sibTrans" cxnId="{E154815F-DBF9-4DB7-AEEC-EF49D0DC3D58}">
      <dgm:prSet/>
      <dgm:spPr/>
      <dgm:t>
        <a:bodyPr/>
        <a:lstStyle/>
        <a:p>
          <a:endParaRPr lang="en-US"/>
        </a:p>
      </dgm:t>
    </dgm:pt>
    <dgm:pt modelId="{28330473-8400-47C9-ACA9-275E767379D0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Power</a:t>
          </a:r>
          <a:endParaRPr lang="en-US" b="1" dirty="0"/>
        </a:p>
      </dgm:t>
    </dgm:pt>
    <dgm:pt modelId="{E7F45F81-8290-49D4-991E-A35CD704D837}" type="parTrans" cxnId="{571D1217-A1C6-462A-B72B-D767C9B319E5}">
      <dgm:prSet/>
      <dgm:spPr/>
      <dgm:t>
        <a:bodyPr/>
        <a:lstStyle/>
        <a:p>
          <a:endParaRPr lang="en-US"/>
        </a:p>
      </dgm:t>
    </dgm:pt>
    <dgm:pt modelId="{44C4BB84-E506-42C0-B756-F32126F8ED45}" type="sibTrans" cxnId="{571D1217-A1C6-462A-B72B-D767C9B319E5}">
      <dgm:prSet/>
      <dgm:spPr/>
      <dgm:t>
        <a:bodyPr/>
        <a:lstStyle/>
        <a:p>
          <a:endParaRPr lang="en-US"/>
        </a:p>
      </dgm:t>
    </dgm:pt>
    <dgm:pt modelId="{FBDA51AB-5161-4471-8461-2428279CB3D0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Sensors/PCBs</a:t>
          </a:r>
          <a:endParaRPr lang="en-US" b="1" dirty="0"/>
        </a:p>
      </dgm:t>
    </dgm:pt>
    <dgm:pt modelId="{46B810A5-1AF0-4B42-9670-E60F61506605}" type="parTrans" cxnId="{F09705B3-507B-4B55-AF37-D4CBB76B0ADF}">
      <dgm:prSet/>
      <dgm:spPr/>
      <dgm:t>
        <a:bodyPr/>
        <a:lstStyle/>
        <a:p>
          <a:endParaRPr lang="en-US"/>
        </a:p>
      </dgm:t>
    </dgm:pt>
    <dgm:pt modelId="{E656C890-BDBF-467F-B17E-EFB72BE0CC3A}" type="sibTrans" cxnId="{F09705B3-507B-4B55-AF37-D4CBB76B0ADF}">
      <dgm:prSet/>
      <dgm:spPr/>
      <dgm:t>
        <a:bodyPr/>
        <a:lstStyle/>
        <a:p>
          <a:endParaRPr lang="en-US"/>
        </a:p>
      </dgm:t>
    </dgm:pt>
    <dgm:pt modelId="{8090A543-FAAD-4B43-80E3-A26224C9C209}">
      <dgm:prSet phldrT="[Text]"/>
      <dgm:spPr/>
      <dgm:t>
        <a:bodyPr/>
        <a:lstStyle/>
        <a:p>
          <a:r>
            <a:rPr lang="en-US" dirty="0" smtClean="0"/>
            <a:t>Ryan </a:t>
          </a:r>
          <a:br>
            <a:rPr lang="en-US" dirty="0" smtClean="0"/>
          </a:br>
          <a:r>
            <a:rPr lang="en-US" dirty="0" smtClean="0"/>
            <a:t>(EE)</a:t>
          </a:r>
          <a:endParaRPr lang="en-US" dirty="0"/>
        </a:p>
      </dgm:t>
    </dgm:pt>
    <dgm:pt modelId="{89BC0524-F4E1-4C02-87FA-81B402B760A0}" type="parTrans" cxnId="{A619A817-9E70-4A95-B367-6995B2752509}">
      <dgm:prSet/>
      <dgm:spPr/>
      <dgm:t>
        <a:bodyPr/>
        <a:lstStyle/>
        <a:p>
          <a:endParaRPr lang="en-US"/>
        </a:p>
      </dgm:t>
    </dgm:pt>
    <dgm:pt modelId="{E31F5CEA-DEFA-438F-981A-E7F4B6F7EB53}" type="sibTrans" cxnId="{A619A817-9E70-4A95-B367-6995B2752509}">
      <dgm:prSet/>
      <dgm:spPr/>
      <dgm:t>
        <a:bodyPr/>
        <a:lstStyle/>
        <a:p>
          <a:endParaRPr lang="en-US"/>
        </a:p>
      </dgm:t>
    </dgm:pt>
    <dgm:pt modelId="{8F9B72C5-0C9E-4B91-94A5-64FAC2BAABA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Power</a:t>
          </a:r>
          <a:endParaRPr lang="en-US" b="1" dirty="0"/>
        </a:p>
      </dgm:t>
    </dgm:pt>
    <dgm:pt modelId="{0223F4BF-BE9A-409D-9D87-8B441401B1FF}" type="parTrans" cxnId="{F0D471F5-6994-40CA-987A-639229A3CBBE}">
      <dgm:prSet/>
      <dgm:spPr/>
      <dgm:t>
        <a:bodyPr/>
        <a:lstStyle/>
        <a:p>
          <a:endParaRPr lang="en-US"/>
        </a:p>
      </dgm:t>
    </dgm:pt>
    <dgm:pt modelId="{A853618F-EB5F-4919-9A6B-80728F22B32D}" type="sibTrans" cxnId="{F0D471F5-6994-40CA-987A-639229A3CBBE}">
      <dgm:prSet/>
      <dgm:spPr/>
      <dgm:t>
        <a:bodyPr/>
        <a:lstStyle/>
        <a:p>
          <a:endParaRPr lang="en-US"/>
        </a:p>
      </dgm:t>
    </dgm:pt>
    <dgm:pt modelId="{5CF877D0-9F1E-4848-B62F-DAABE92E6ECA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Sensors/PCBs</a:t>
          </a:r>
          <a:endParaRPr lang="en-US" b="1" dirty="0"/>
        </a:p>
      </dgm:t>
    </dgm:pt>
    <dgm:pt modelId="{82E78E00-B65A-4294-A60F-4BA83B3F1C54}" type="parTrans" cxnId="{F5CAE3FF-04AD-495D-9034-EA7573D28E10}">
      <dgm:prSet/>
      <dgm:spPr/>
      <dgm:t>
        <a:bodyPr/>
        <a:lstStyle/>
        <a:p>
          <a:endParaRPr lang="en-US"/>
        </a:p>
      </dgm:t>
    </dgm:pt>
    <dgm:pt modelId="{80D49355-9294-4049-AFF1-420B3BDB9F82}" type="sibTrans" cxnId="{F5CAE3FF-04AD-495D-9034-EA7573D28E10}">
      <dgm:prSet/>
      <dgm:spPr/>
      <dgm:t>
        <a:bodyPr/>
        <a:lstStyle/>
        <a:p>
          <a:endParaRPr lang="en-US"/>
        </a:p>
      </dgm:t>
    </dgm:pt>
    <dgm:pt modelId="{17D5AC96-939B-4A5D-9877-11C7526B4255}" type="pres">
      <dgm:prSet presAssocID="{B3208C4A-A26B-44DE-B975-D262F88E9E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9F660-18DC-4140-BF77-53EFA0DDE00B}" type="pres">
      <dgm:prSet presAssocID="{8597BEFD-4761-4BC9-90D8-9F228B370914}" presName="root" presStyleCnt="0"/>
      <dgm:spPr/>
    </dgm:pt>
    <dgm:pt modelId="{B064439F-4419-40B2-8FF3-C56B574AEC73}" type="pres">
      <dgm:prSet presAssocID="{8597BEFD-4761-4BC9-90D8-9F228B370914}" presName="rootComposite" presStyleCnt="0"/>
      <dgm:spPr/>
    </dgm:pt>
    <dgm:pt modelId="{4BC8FD30-E5EB-4248-891E-B869D4BB458F}" type="pres">
      <dgm:prSet presAssocID="{8597BEFD-4761-4BC9-90D8-9F228B370914}" presName="rootText" presStyleLbl="node1" presStyleIdx="0" presStyleCnt="4"/>
      <dgm:spPr/>
      <dgm:t>
        <a:bodyPr/>
        <a:lstStyle/>
        <a:p>
          <a:endParaRPr lang="en-US"/>
        </a:p>
      </dgm:t>
    </dgm:pt>
    <dgm:pt modelId="{1EF69617-8811-40FE-AF7E-6B8709A025CD}" type="pres">
      <dgm:prSet presAssocID="{8597BEFD-4761-4BC9-90D8-9F228B370914}" presName="rootConnector" presStyleLbl="node1" presStyleIdx="0" presStyleCnt="4"/>
      <dgm:spPr/>
      <dgm:t>
        <a:bodyPr/>
        <a:lstStyle/>
        <a:p>
          <a:endParaRPr lang="en-US"/>
        </a:p>
      </dgm:t>
    </dgm:pt>
    <dgm:pt modelId="{29A6B06A-D119-4D79-A671-DCD8FA3824B8}" type="pres">
      <dgm:prSet presAssocID="{8597BEFD-4761-4BC9-90D8-9F228B370914}" presName="childShape" presStyleCnt="0"/>
      <dgm:spPr/>
    </dgm:pt>
    <dgm:pt modelId="{7B1CD679-4035-423C-80BA-8058887DC676}" type="pres">
      <dgm:prSet presAssocID="{282F3D20-7DBD-454E-872E-EE0E1330F938}" presName="Name13" presStyleLbl="parChTrans1D2" presStyleIdx="0" presStyleCnt="8"/>
      <dgm:spPr/>
      <dgm:t>
        <a:bodyPr/>
        <a:lstStyle/>
        <a:p>
          <a:endParaRPr lang="en-US"/>
        </a:p>
      </dgm:t>
    </dgm:pt>
    <dgm:pt modelId="{A3CED698-6336-46DD-8A3C-58C1359B2D0F}" type="pres">
      <dgm:prSet presAssocID="{4A24A61E-832D-4850-A8A1-0D7447FF83AA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FAFC7-3836-4C86-BEBD-F4557F9CCFBB}" type="pres">
      <dgm:prSet presAssocID="{E597B5E0-AC0D-4274-91EB-0E8F1E643728}" presName="Name13" presStyleLbl="parChTrans1D2" presStyleIdx="1" presStyleCnt="8"/>
      <dgm:spPr/>
      <dgm:t>
        <a:bodyPr/>
        <a:lstStyle/>
        <a:p>
          <a:endParaRPr lang="en-US"/>
        </a:p>
      </dgm:t>
    </dgm:pt>
    <dgm:pt modelId="{9C7C6C38-CAFA-450B-9EC5-D01728BAEFE5}" type="pres">
      <dgm:prSet presAssocID="{827F3AAB-6A84-4C35-8E3C-EFD136A8FE9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C1430-A528-477F-9CA3-29680BB7551B}" type="pres">
      <dgm:prSet presAssocID="{43EADC12-7ECD-476A-8789-5CD1A3A3FB9B}" presName="root" presStyleCnt="0"/>
      <dgm:spPr/>
    </dgm:pt>
    <dgm:pt modelId="{8AACCE9E-3BA0-4085-A944-0F084941DACD}" type="pres">
      <dgm:prSet presAssocID="{43EADC12-7ECD-476A-8789-5CD1A3A3FB9B}" presName="rootComposite" presStyleCnt="0"/>
      <dgm:spPr/>
    </dgm:pt>
    <dgm:pt modelId="{3088B2AE-D49E-4FBA-8C75-049345DA7DED}" type="pres">
      <dgm:prSet presAssocID="{43EADC12-7ECD-476A-8789-5CD1A3A3FB9B}" presName="rootText" presStyleLbl="node1" presStyleIdx="1" presStyleCnt="4"/>
      <dgm:spPr/>
      <dgm:t>
        <a:bodyPr/>
        <a:lstStyle/>
        <a:p>
          <a:endParaRPr lang="en-US"/>
        </a:p>
      </dgm:t>
    </dgm:pt>
    <dgm:pt modelId="{2606DB59-7E92-475C-A378-D583D5EB14E3}" type="pres">
      <dgm:prSet presAssocID="{43EADC12-7ECD-476A-8789-5CD1A3A3FB9B}" presName="rootConnector" presStyleLbl="node1" presStyleIdx="1" presStyleCnt="4"/>
      <dgm:spPr/>
      <dgm:t>
        <a:bodyPr/>
        <a:lstStyle/>
        <a:p>
          <a:endParaRPr lang="en-US"/>
        </a:p>
      </dgm:t>
    </dgm:pt>
    <dgm:pt modelId="{EDD62AAC-9E26-4313-A741-A3DACBFE1F0E}" type="pres">
      <dgm:prSet presAssocID="{43EADC12-7ECD-476A-8789-5CD1A3A3FB9B}" presName="childShape" presStyleCnt="0"/>
      <dgm:spPr/>
    </dgm:pt>
    <dgm:pt modelId="{862133F6-156E-49B0-A5D7-C7607434ABBF}" type="pres">
      <dgm:prSet presAssocID="{E70F964C-00CD-423C-A125-C84E4CC2785F}" presName="Name13" presStyleLbl="parChTrans1D2" presStyleIdx="2" presStyleCnt="8"/>
      <dgm:spPr/>
      <dgm:t>
        <a:bodyPr/>
        <a:lstStyle/>
        <a:p>
          <a:endParaRPr lang="en-US"/>
        </a:p>
      </dgm:t>
    </dgm:pt>
    <dgm:pt modelId="{F8CEC635-257A-4BF8-95BD-31BAA100F37F}" type="pres">
      <dgm:prSet presAssocID="{A2062267-1B16-42DB-BF42-8D6CAE5166B6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5AA5D-FEED-4142-AFBC-80AA6BD56A55}" type="pres">
      <dgm:prSet presAssocID="{980C56D8-B02D-44E3-8F1E-E285453940A5}" presName="Name13" presStyleLbl="parChTrans1D2" presStyleIdx="3" presStyleCnt="8"/>
      <dgm:spPr/>
      <dgm:t>
        <a:bodyPr/>
        <a:lstStyle/>
        <a:p>
          <a:endParaRPr lang="en-US"/>
        </a:p>
      </dgm:t>
    </dgm:pt>
    <dgm:pt modelId="{A27D078A-807F-4CBC-AF5C-C7C2C39A892B}" type="pres">
      <dgm:prSet presAssocID="{12BBD1BE-86EF-4539-BDCB-87CD369DB803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295FC-C060-4740-929C-913F88360191}" type="pres">
      <dgm:prSet presAssocID="{8F425ADD-ECE8-49D3-BCA9-6D6CCDDCF76C}" presName="root" presStyleCnt="0"/>
      <dgm:spPr/>
    </dgm:pt>
    <dgm:pt modelId="{30A6ED78-ABAC-44A5-957B-B706CC1EF0AA}" type="pres">
      <dgm:prSet presAssocID="{8F425ADD-ECE8-49D3-BCA9-6D6CCDDCF76C}" presName="rootComposite" presStyleCnt="0"/>
      <dgm:spPr/>
    </dgm:pt>
    <dgm:pt modelId="{2E2395E8-59DD-409B-A6E9-96FB8548CBF6}" type="pres">
      <dgm:prSet presAssocID="{8F425ADD-ECE8-49D3-BCA9-6D6CCDDCF76C}" presName="rootText" presStyleLbl="node1" presStyleIdx="2" presStyleCnt="4"/>
      <dgm:spPr/>
      <dgm:t>
        <a:bodyPr/>
        <a:lstStyle/>
        <a:p>
          <a:endParaRPr lang="en-US"/>
        </a:p>
      </dgm:t>
    </dgm:pt>
    <dgm:pt modelId="{F6F59949-E878-4C00-830D-5DBB9DEEA0F4}" type="pres">
      <dgm:prSet presAssocID="{8F425ADD-ECE8-49D3-BCA9-6D6CCDDCF76C}" presName="rootConnector" presStyleLbl="node1" presStyleIdx="2" presStyleCnt="4"/>
      <dgm:spPr/>
      <dgm:t>
        <a:bodyPr/>
        <a:lstStyle/>
        <a:p>
          <a:endParaRPr lang="en-US"/>
        </a:p>
      </dgm:t>
    </dgm:pt>
    <dgm:pt modelId="{46BDA183-82DD-4BEA-BF80-C77E68116472}" type="pres">
      <dgm:prSet presAssocID="{8F425ADD-ECE8-49D3-BCA9-6D6CCDDCF76C}" presName="childShape" presStyleCnt="0"/>
      <dgm:spPr/>
    </dgm:pt>
    <dgm:pt modelId="{D0BCBA76-5FEC-4521-A666-B27A15D261B9}" type="pres">
      <dgm:prSet presAssocID="{E7F45F81-8290-49D4-991E-A35CD704D837}" presName="Name13" presStyleLbl="parChTrans1D2" presStyleIdx="4" presStyleCnt="8"/>
      <dgm:spPr/>
      <dgm:t>
        <a:bodyPr/>
        <a:lstStyle/>
        <a:p>
          <a:endParaRPr lang="en-US"/>
        </a:p>
      </dgm:t>
    </dgm:pt>
    <dgm:pt modelId="{5EB02143-301F-4E21-8B02-167DE89D4D61}" type="pres">
      <dgm:prSet presAssocID="{28330473-8400-47C9-ACA9-275E767379D0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231C9-D302-4B91-890B-B48F043293DE}" type="pres">
      <dgm:prSet presAssocID="{46B810A5-1AF0-4B42-9670-E60F61506605}" presName="Name13" presStyleLbl="parChTrans1D2" presStyleIdx="5" presStyleCnt="8"/>
      <dgm:spPr/>
      <dgm:t>
        <a:bodyPr/>
        <a:lstStyle/>
        <a:p>
          <a:endParaRPr lang="en-US"/>
        </a:p>
      </dgm:t>
    </dgm:pt>
    <dgm:pt modelId="{5526E6D3-F169-4E34-9016-B329F92312DC}" type="pres">
      <dgm:prSet presAssocID="{FBDA51AB-5161-4471-8461-2428279CB3D0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54F1D-A39E-4275-8C27-BC25242BB77F}" type="pres">
      <dgm:prSet presAssocID="{8090A543-FAAD-4B43-80E3-A26224C9C209}" presName="root" presStyleCnt="0"/>
      <dgm:spPr/>
    </dgm:pt>
    <dgm:pt modelId="{A38A7F9D-8757-42D0-BCE9-84928E7947F4}" type="pres">
      <dgm:prSet presAssocID="{8090A543-FAAD-4B43-80E3-A26224C9C209}" presName="rootComposite" presStyleCnt="0"/>
      <dgm:spPr/>
    </dgm:pt>
    <dgm:pt modelId="{95BB2BAB-DA77-4A16-9031-8213713AD881}" type="pres">
      <dgm:prSet presAssocID="{8090A543-FAAD-4B43-80E3-A26224C9C209}" presName="rootText" presStyleLbl="node1" presStyleIdx="3" presStyleCnt="4"/>
      <dgm:spPr/>
      <dgm:t>
        <a:bodyPr/>
        <a:lstStyle/>
        <a:p>
          <a:endParaRPr lang="en-US"/>
        </a:p>
      </dgm:t>
    </dgm:pt>
    <dgm:pt modelId="{B9077857-E40B-4920-B373-A36FCE9BFEEC}" type="pres">
      <dgm:prSet presAssocID="{8090A543-FAAD-4B43-80E3-A26224C9C209}" presName="rootConnector" presStyleLbl="node1" presStyleIdx="3" presStyleCnt="4"/>
      <dgm:spPr/>
      <dgm:t>
        <a:bodyPr/>
        <a:lstStyle/>
        <a:p>
          <a:endParaRPr lang="en-US"/>
        </a:p>
      </dgm:t>
    </dgm:pt>
    <dgm:pt modelId="{BB7B7908-39EE-482E-B83B-BB845EC8EBAD}" type="pres">
      <dgm:prSet presAssocID="{8090A543-FAAD-4B43-80E3-A26224C9C209}" presName="childShape" presStyleCnt="0"/>
      <dgm:spPr/>
    </dgm:pt>
    <dgm:pt modelId="{8D1E4BEB-3549-47BF-827B-705A4866E04C}" type="pres">
      <dgm:prSet presAssocID="{0223F4BF-BE9A-409D-9D87-8B441401B1FF}" presName="Name13" presStyleLbl="parChTrans1D2" presStyleIdx="6" presStyleCnt="8"/>
      <dgm:spPr/>
      <dgm:t>
        <a:bodyPr/>
        <a:lstStyle/>
        <a:p>
          <a:endParaRPr lang="en-US"/>
        </a:p>
      </dgm:t>
    </dgm:pt>
    <dgm:pt modelId="{86461D80-E0A8-4686-B79E-B57B19874036}" type="pres">
      <dgm:prSet presAssocID="{8F9B72C5-0C9E-4B91-94A5-64FAC2BAABA4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31FF9-128B-41DC-873E-F327160C1F39}" type="pres">
      <dgm:prSet presAssocID="{82E78E00-B65A-4294-A60F-4BA83B3F1C54}" presName="Name13" presStyleLbl="parChTrans1D2" presStyleIdx="7" presStyleCnt="8"/>
      <dgm:spPr/>
      <dgm:t>
        <a:bodyPr/>
        <a:lstStyle/>
        <a:p>
          <a:endParaRPr lang="en-US"/>
        </a:p>
      </dgm:t>
    </dgm:pt>
    <dgm:pt modelId="{624FA581-DA23-4F2B-9B1D-93E08BCB8FE8}" type="pres">
      <dgm:prSet presAssocID="{5CF877D0-9F1E-4848-B62F-DAABE92E6ECA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7AB66B-FA28-4A43-AB6F-623699FE294E}" type="presOf" srcId="{980C56D8-B02D-44E3-8F1E-E285453940A5}" destId="{1CB5AA5D-FEED-4142-AFBC-80AA6BD56A55}" srcOrd="0" destOrd="0" presId="urn:microsoft.com/office/officeart/2005/8/layout/hierarchy3"/>
    <dgm:cxn modelId="{CED255CB-70B1-4843-AD44-C7339AEFE032}" srcId="{8597BEFD-4761-4BC9-90D8-9F228B370914}" destId="{4A24A61E-832D-4850-A8A1-0D7447FF83AA}" srcOrd="0" destOrd="0" parTransId="{282F3D20-7DBD-454E-872E-EE0E1330F938}" sibTransId="{EF4EFF10-3D70-4112-978F-3741D4359419}"/>
    <dgm:cxn modelId="{9E020724-CC64-4C47-9CEE-D51CA5FF04C6}" type="presOf" srcId="{43EADC12-7ECD-476A-8789-5CD1A3A3FB9B}" destId="{3088B2AE-D49E-4FBA-8C75-049345DA7DED}" srcOrd="0" destOrd="0" presId="urn:microsoft.com/office/officeart/2005/8/layout/hierarchy3"/>
    <dgm:cxn modelId="{9B54A54C-A962-45EB-85BB-7974F3EFD9CD}" type="presOf" srcId="{8090A543-FAAD-4B43-80E3-A26224C9C209}" destId="{95BB2BAB-DA77-4A16-9031-8213713AD881}" srcOrd="0" destOrd="0" presId="urn:microsoft.com/office/officeart/2005/8/layout/hierarchy3"/>
    <dgm:cxn modelId="{7C8227AB-5EDA-42B8-8224-A6F5E8815A6E}" type="presOf" srcId="{8F425ADD-ECE8-49D3-BCA9-6D6CCDDCF76C}" destId="{F6F59949-E878-4C00-830D-5DBB9DEEA0F4}" srcOrd="1" destOrd="0" presId="urn:microsoft.com/office/officeart/2005/8/layout/hierarchy3"/>
    <dgm:cxn modelId="{B2890880-188E-4C73-B69A-CAE73BECEA00}" type="presOf" srcId="{827F3AAB-6A84-4C35-8E3C-EFD136A8FE95}" destId="{9C7C6C38-CAFA-450B-9EC5-D01728BAEFE5}" srcOrd="0" destOrd="0" presId="urn:microsoft.com/office/officeart/2005/8/layout/hierarchy3"/>
    <dgm:cxn modelId="{73E52DC9-FC3A-41BA-B4E8-245F4BDC2236}" type="presOf" srcId="{E597B5E0-AC0D-4274-91EB-0E8F1E643728}" destId="{E8DFAFC7-3836-4C86-BEBD-F4557F9CCFBB}" srcOrd="0" destOrd="0" presId="urn:microsoft.com/office/officeart/2005/8/layout/hierarchy3"/>
    <dgm:cxn modelId="{571D1217-A1C6-462A-B72B-D767C9B319E5}" srcId="{8F425ADD-ECE8-49D3-BCA9-6D6CCDDCF76C}" destId="{28330473-8400-47C9-ACA9-275E767379D0}" srcOrd="0" destOrd="0" parTransId="{E7F45F81-8290-49D4-991E-A35CD704D837}" sibTransId="{44C4BB84-E506-42C0-B756-F32126F8ED45}"/>
    <dgm:cxn modelId="{BC90FF58-ADD1-4545-B082-FB37E8E8C9FE}" srcId="{8597BEFD-4761-4BC9-90D8-9F228B370914}" destId="{827F3AAB-6A84-4C35-8E3C-EFD136A8FE95}" srcOrd="1" destOrd="0" parTransId="{E597B5E0-AC0D-4274-91EB-0E8F1E643728}" sibTransId="{3D94E4B5-CE58-4F38-A051-3875D50A3D45}"/>
    <dgm:cxn modelId="{DEC8DF7F-94D8-4EF1-B995-8129C99A4B06}" srcId="{43EADC12-7ECD-476A-8789-5CD1A3A3FB9B}" destId="{A2062267-1B16-42DB-BF42-8D6CAE5166B6}" srcOrd="0" destOrd="0" parTransId="{E70F964C-00CD-423C-A125-C84E4CC2785F}" sibTransId="{28E2006A-4616-4378-A6BC-78D1001422C0}"/>
    <dgm:cxn modelId="{FC4A9A16-8387-4A0D-9361-19B7CCA2520F}" type="presOf" srcId="{5CF877D0-9F1E-4848-B62F-DAABE92E6ECA}" destId="{624FA581-DA23-4F2B-9B1D-93E08BCB8FE8}" srcOrd="0" destOrd="0" presId="urn:microsoft.com/office/officeart/2005/8/layout/hierarchy3"/>
    <dgm:cxn modelId="{9EB93EDB-5A15-429A-A002-F370ED940DEC}" type="presOf" srcId="{282F3D20-7DBD-454E-872E-EE0E1330F938}" destId="{7B1CD679-4035-423C-80BA-8058887DC676}" srcOrd="0" destOrd="0" presId="urn:microsoft.com/office/officeart/2005/8/layout/hierarchy3"/>
    <dgm:cxn modelId="{14E5A645-0C06-4A88-9C25-432AD7DC2C66}" type="presOf" srcId="{B3208C4A-A26B-44DE-B975-D262F88E9E29}" destId="{17D5AC96-939B-4A5D-9877-11C7526B4255}" srcOrd="0" destOrd="0" presId="urn:microsoft.com/office/officeart/2005/8/layout/hierarchy3"/>
    <dgm:cxn modelId="{8BC01114-29E2-4888-8C95-6FE04538CB94}" type="presOf" srcId="{A2062267-1B16-42DB-BF42-8D6CAE5166B6}" destId="{F8CEC635-257A-4BF8-95BD-31BAA100F37F}" srcOrd="0" destOrd="0" presId="urn:microsoft.com/office/officeart/2005/8/layout/hierarchy3"/>
    <dgm:cxn modelId="{1FA0D013-50DA-4666-9866-E8CAE43E87A4}" type="presOf" srcId="{43EADC12-7ECD-476A-8789-5CD1A3A3FB9B}" destId="{2606DB59-7E92-475C-A378-D583D5EB14E3}" srcOrd="1" destOrd="0" presId="urn:microsoft.com/office/officeart/2005/8/layout/hierarchy3"/>
    <dgm:cxn modelId="{EF1650D2-D944-46CD-891E-92F37774E3AD}" type="presOf" srcId="{E70F964C-00CD-423C-A125-C84E4CC2785F}" destId="{862133F6-156E-49B0-A5D7-C7607434ABBF}" srcOrd="0" destOrd="0" presId="urn:microsoft.com/office/officeart/2005/8/layout/hierarchy3"/>
    <dgm:cxn modelId="{F0D471F5-6994-40CA-987A-639229A3CBBE}" srcId="{8090A543-FAAD-4B43-80E3-A26224C9C209}" destId="{8F9B72C5-0C9E-4B91-94A5-64FAC2BAABA4}" srcOrd="0" destOrd="0" parTransId="{0223F4BF-BE9A-409D-9D87-8B441401B1FF}" sibTransId="{A853618F-EB5F-4919-9A6B-80728F22B32D}"/>
    <dgm:cxn modelId="{B5F08723-51BE-41A0-AE06-AEDB5B09DBEF}" type="presOf" srcId="{12BBD1BE-86EF-4539-BDCB-87CD369DB803}" destId="{A27D078A-807F-4CBC-AF5C-C7C2C39A892B}" srcOrd="0" destOrd="0" presId="urn:microsoft.com/office/officeart/2005/8/layout/hierarchy3"/>
    <dgm:cxn modelId="{6851CE2B-7076-4A8F-903F-B6AA26D17A27}" type="presOf" srcId="{8F425ADD-ECE8-49D3-BCA9-6D6CCDDCF76C}" destId="{2E2395E8-59DD-409B-A6E9-96FB8548CBF6}" srcOrd="0" destOrd="0" presId="urn:microsoft.com/office/officeart/2005/8/layout/hierarchy3"/>
    <dgm:cxn modelId="{F5CAE3FF-04AD-495D-9034-EA7573D28E10}" srcId="{8090A543-FAAD-4B43-80E3-A26224C9C209}" destId="{5CF877D0-9F1E-4848-B62F-DAABE92E6ECA}" srcOrd="1" destOrd="0" parTransId="{82E78E00-B65A-4294-A60F-4BA83B3F1C54}" sibTransId="{80D49355-9294-4049-AFF1-420B3BDB9F82}"/>
    <dgm:cxn modelId="{E242B73E-9C91-44C1-B886-CCE1F4397FFA}" type="presOf" srcId="{FBDA51AB-5161-4471-8461-2428279CB3D0}" destId="{5526E6D3-F169-4E34-9016-B329F92312DC}" srcOrd="0" destOrd="0" presId="urn:microsoft.com/office/officeart/2005/8/layout/hierarchy3"/>
    <dgm:cxn modelId="{A62C8D32-E3A9-4AE0-ADD8-A4C35A57B34E}" type="presOf" srcId="{4A24A61E-832D-4850-A8A1-0D7447FF83AA}" destId="{A3CED698-6336-46DD-8A3C-58C1359B2D0F}" srcOrd="0" destOrd="0" presId="urn:microsoft.com/office/officeart/2005/8/layout/hierarchy3"/>
    <dgm:cxn modelId="{DC73989D-AE39-4BC8-A9BA-0883AC01ECC2}" type="presOf" srcId="{28330473-8400-47C9-ACA9-275E767379D0}" destId="{5EB02143-301F-4E21-8B02-167DE89D4D61}" srcOrd="0" destOrd="0" presId="urn:microsoft.com/office/officeart/2005/8/layout/hierarchy3"/>
    <dgm:cxn modelId="{D9ACED46-BC92-40A5-8FE7-C66CECAEEED1}" type="presOf" srcId="{82E78E00-B65A-4294-A60F-4BA83B3F1C54}" destId="{C3931FF9-128B-41DC-873E-F327160C1F39}" srcOrd="0" destOrd="0" presId="urn:microsoft.com/office/officeart/2005/8/layout/hierarchy3"/>
    <dgm:cxn modelId="{EF1F6BEA-11C9-4EB3-895B-1AF556ABD97C}" type="presOf" srcId="{8F9B72C5-0C9E-4B91-94A5-64FAC2BAABA4}" destId="{86461D80-E0A8-4686-B79E-B57B19874036}" srcOrd="0" destOrd="0" presId="urn:microsoft.com/office/officeart/2005/8/layout/hierarchy3"/>
    <dgm:cxn modelId="{A619A817-9E70-4A95-B367-6995B2752509}" srcId="{B3208C4A-A26B-44DE-B975-D262F88E9E29}" destId="{8090A543-FAAD-4B43-80E3-A26224C9C209}" srcOrd="3" destOrd="0" parTransId="{89BC0524-F4E1-4C02-87FA-81B402B760A0}" sibTransId="{E31F5CEA-DEFA-438F-981A-E7F4B6F7EB53}"/>
    <dgm:cxn modelId="{31218B5A-AAAD-4946-8AE5-3EF336DE95A4}" type="presOf" srcId="{E7F45F81-8290-49D4-991E-A35CD704D837}" destId="{D0BCBA76-5FEC-4521-A666-B27A15D261B9}" srcOrd="0" destOrd="0" presId="urn:microsoft.com/office/officeart/2005/8/layout/hierarchy3"/>
    <dgm:cxn modelId="{A99606C7-5BD1-47F8-9056-DEFB03A6BF23}" type="presOf" srcId="{46B810A5-1AF0-4B42-9670-E60F61506605}" destId="{60F231C9-D302-4B91-890B-B48F043293DE}" srcOrd="0" destOrd="0" presId="urn:microsoft.com/office/officeart/2005/8/layout/hierarchy3"/>
    <dgm:cxn modelId="{9534F0D1-27C5-42CC-9BD1-89ECBC87510B}" srcId="{B3208C4A-A26B-44DE-B975-D262F88E9E29}" destId="{8597BEFD-4761-4BC9-90D8-9F228B370914}" srcOrd="0" destOrd="0" parTransId="{A92C0AA6-ABA6-482A-9902-0FEDBC84F090}" sibTransId="{58E97907-C910-44DF-9CB1-5C803A892F43}"/>
    <dgm:cxn modelId="{F09705B3-507B-4B55-AF37-D4CBB76B0ADF}" srcId="{8F425ADD-ECE8-49D3-BCA9-6D6CCDDCF76C}" destId="{FBDA51AB-5161-4471-8461-2428279CB3D0}" srcOrd="1" destOrd="0" parTransId="{46B810A5-1AF0-4B42-9670-E60F61506605}" sibTransId="{E656C890-BDBF-467F-B17E-EFB72BE0CC3A}"/>
    <dgm:cxn modelId="{70A57A41-998D-44BA-840D-A69B56953394}" type="presOf" srcId="{0223F4BF-BE9A-409D-9D87-8B441401B1FF}" destId="{8D1E4BEB-3549-47BF-827B-705A4866E04C}" srcOrd="0" destOrd="0" presId="urn:microsoft.com/office/officeart/2005/8/layout/hierarchy3"/>
    <dgm:cxn modelId="{A0E3F81E-144A-43AF-B3CE-54C6419F96E9}" type="presOf" srcId="{8597BEFD-4761-4BC9-90D8-9F228B370914}" destId="{1EF69617-8811-40FE-AF7E-6B8709A025CD}" srcOrd="1" destOrd="0" presId="urn:microsoft.com/office/officeart/2005/8/layout/hierarchy3"/>
    <dgm:cxn modelId="{4CD63CD0-CCDE-46A8-B628-EEC528F92B88}" type="presOf" srcId="{8597BEFD-4761-4BC9-90D8-9F228B370914}" destId="{4BC8FD30-E5EB-4248-891E-B869D4BB458F}" srcOrd="0" destOrd="0" presId="urn:microsoft.com/office/officeart/2005/8/layout/hierarchy3"/>
    <dgm:cxn modelId="{E154815F-DBF9-4DB7-AEEC-EF49D0DC3D58}" srcId="{B3208C4A-A26B-44DE-B975-D262F88E9E29}" destId="{8F425ADD-ECE8-49D3-BCA9-6D6CCDDCF76C}" srcOrd="2" destOrd="0" parTransId="{C5BACD4D-0795-400B-B3D6-FEDE5341A4F8}" sibTransId="{B3AB332B-AE4E-49C2-8D52-D1943E6BB3F5}"/>
    <dgm:cxn modelId="{F743D651-D58C-47F3-BB2F-49925C494B6F}" srcId="{B3208C4A-A26B-44DE-B975-D262F88E9E29}" destId="{43EADC12-7ECD-476A-8789-5CD1A3A3FB9B}" srcOrd="1" destOrd="0" parTransId="{91C5C615-2245-499C-ADE3-0C835DB09696}" sibTransId="{300D9F23-479F-4525-9398-BC1A089468D9}"/>
    <dgm:cxn modelId="{79C7389E-6F37-4CFD-B14F-870CD15C89AD}" type="presOf" srcId="{8090A543-FAAD-4B43-80E3-A26224C9C209}" destId="{B9077857-E40B-4920-B373-A36FCE9BFEEC}" srcOrd="1" destOrd="0" presId="urn:microsoft.com/office/officeart/2005/8/layout/hierarchy3"/>
    <dgm:cxn modelId="{CE1D4787-8AC1-47ED-8C77-A0CD65BD0540}" srcId="{43EADC12-7ECD-476A-8789-5CD1A3A3FB9B}" destId="{12BBD1BE-86EF-4539-BDCB-87CD369DB803}" srcOrd="1" destOrd="0" parTransId="{980C56D8-B02D-44E3-8F1E-E285453940A5}" sibTransId="{23FAF1A5-1777-4C58-9624-13AC65907A60}"/>
    <dgm:cxn modelId="{4ABCBD68-5F45-4203-AFD0-57A951C36CF0}" type="presParOf" srcId="{17D5AC96-939B-4A5D-9877-11C7526B4255}" destId="{3F29F660-18DC-4140-BF77-53EFA0DDE00B}" srcOrd="0" destOrd="0" presId="urn:microsoft.com/office/officeart/2005/8/layout/hierarchy3"/>
    <dgm:cxn modelId="{9F09A4A3-75A8-48F8-9C50-A2DF2888C91B}" type="presParOf" srcId="{3F29F660-18DC-4140-BF77-53EFA0DDE00B}" destId="{B064439F-4419-40B2-8FF3-C56B574AEC73}" srcOrd="0" destOrd="0" presId="urn:microsoft.com/office/officeart/2005/8/layout/hierarchy3"/>
    <dgm:cxn modelId="{C47A25A9-FCB9-476A-9648-13F318BB948B}" type="presParOf" srcId="{B064439F-4419-40B2-8FF3-C56B574AEC73}" destId="{4BC8FD30-E5EB-4248-891E-B869D4BB458F}" srcOrd="0" destOrd="0" presId="urn:microsoft.com/office/officeart/2005/8/layout/hierarchy3"/>
    <dgm:cxn modelId="{F42F76D6-8EEB-4EC3-8849-A31FCBB79DC0}" type="presParOf" srcId="{B064439F-4419-40B2-8FF3-C56B574AEC73}" destId="{1EF69617-8811-40FE-AF7E-6B8709A025CD}" srcOrd="1" destOrd="0" presId="urn:microsoft.com/office/officeart/2005/8/layout/hierarchy3"/>
    <dgm:cxn modelId="{2D8549C1-8C83-4D22-A1C1-7F0F004538E0}" type="presParOf" srcId="{3F29F660-18DC-4140-BF77-53EFA0DDE00B}" destId="{29A6B06A-D119-4D79-A671-DCD8FA3824B8}" srcOrd="1" destOrd="0" presId="urn:microsoft.com/office/officeart/2005/8/layout/hierarchy3"/>
    <dgm:cxn modelId="{AE904FFB-6D07-4B5E-827C-E321FB76A355}" type="presParOf" srcId="{29A6B06A-D119-4D79-A671-DCD8FA3824B8}" destId="{7B1CD679-4035-423C-80BA-8058887DC676}" srcOrd="0" destOrd="0" presId="urn:microsoft.com/office/officeart/2005/8/layout/hierarchy3"/>
    <dgm:cxn modelId="{6F3E5631-2651-4028-BB01-352DBF7DB2D1}" type="presParOf" srcId="{29A6B06A-D119-4D79-A671-DCD8FA3824B8}" destId="{A3CED698-6336-46DD-8A3C-58C1359B2D0F}" srcOrd="1" destOrd="0" presId="urn:microsoft.com/office/officeart/2005/8/layout/hierarchy3"/>
    <dgm:cxn modelId="{02146550-B1F6-4729-BBAE-8AE40DAB2F1A}" type="presParOf" srcId="{29A6B06A-D119-4D79-A671-DCD8FA3824B8}" destId="{E8DFAFC7-3836-4C86-BEBD-F4557F9CCFBB}" srcOrd="2" destOrd="0" presId="urn:microsoft.com/office/officeart/2005/8/layout/hierarchy3"/>
    <dgm:cxn modelId="{A5A5A8B1-9DBA-4F84-BC04-41465611C3C1}" type="presParOf" srcId="{29A6B06A-D119-4D79-A671-DCD8FA3824B8}" destId="{9C7C6C38-CAFA-450B-9EC5-D01728BAEFE5}" srcOrd="3" destOrd="0" presId="urn:microsoft.com/office/officeart/2005/8/layout/hierarchy3"/>
    <dgm:cxn modelId="{16838DF4-1BFD-4D8F-AB00-ABA0EBF1431D}" type="presParOf" srcId="{17D5AC96-939B-4A5D-9877-11C7526B4255}" destId="{453C1430-A528-477F-9CA3-29680BB7551B}" srcOrd="1" destOrd="0" presId="urn:microsoft.com/office/officeart/2005/8/layout/hierarchy3"/>
    <dgm:cxn modelId="{46CE7053-9D1D-4706-AB0C-5100BBD8BE49}" type="presParOf" srcId="{453C1430-A528-477F-9CA3-29680BB7551B}" destId="{8AACCE9E-3BA0-4085-A944-0F084941DACD}" srcOrd="0" destOrd="0" presId="urn:microsoft.com/office/officeart/2005/8/layout/hierarchy3"/>
    <dgm:cxn modelId="{A0DDEF43-883D-4082-9446-1A5B1AA8E4E9}" type="presParOf" srcId="{8AACCE9E-3BA0-4085-A944-0F084941DACD}" destId="{3088B2AE-D49E-4FBA-8C75-049345DA7DED}" srcOrd="0" destOrd="0" presId="urn:microsoft.com/office/officeart/2005/8/layout/hierarchy3"/>
    <dgm:cxn modelId="{1580408F-342A-4734-85B8-C9B42D40E877}" type="presParOf" srcId="{8AACCE9E-3BA0-4085-A944-0F084941DACD}" destId="{2606DB59-7E92-475C-A378-D583D5EB14E3}" srcOrd="1" destOrd="0" presId="urn:microsoft.com/office/officeart/2005/8/layout/hierarchy3"/>
    <dgm:cxn modelId="{5AA3BE60-234D-4B07-96FC-92825DA41A82}" type="presParOf" srcId="{453C1430-A528-477F-9CA3-29680BB7551B}" destId="{EDD62AAC-9E26-4313-A741-A3DACBFE1F0E}" srcOrd="1" destOrd="0" presId="urn:microsoft.com/office/officeart/2005/8/layout/hierarchy3"/>
    <dgm:cxn modelId="{EAC5ED5C-DD88-43AD-A6DF-E3B9B8C8A7A7}" type="presParOf" srcId="{EDD62AAC-9E26-4313-A741-A3DACBFE1F0E}" destId="{862133F6-156E-49B0-A5D7-C7607434ABBF}" srcOrd="0" destOrd="0" presId="urn:microsoft.com/office/officeart/2005/8/layout/hierarchy3"/>
    <dgm:cxn modelId="{B797CA26-14E9-4000-A7F0-CCD19299DE6C}" type="presParOf" srcId="{EDD62AAC-9E26-4313-A741-A3DACBFE1F0E}" destId="{F8CEC635-257A-4BF8-95BD-31BAA100F37F}" srcOrd="1" destOrd="0" presId="urn:microsoft.com/office/officeart/2005/8/layout/hierarchy3"/>
    <dgm:cxn modelId="{A9053D36-F533-421C-8B37-F0A56DD9FE79}" type="presParOf" srcId="{EDD62AAC-9E26-4313-A741-A3DACBFE1F0E}" destId="{1CB5AA5D-FEED-4142-AFBC-80AA6BD56A55}" srcOrd="2" destOrd="0" presId="urn:microsoft.com/office/officeart/2005/8/layout/hierarchy3"/>
    <dgm:cxn modelId="{F57C508E-7A40-4324-BECC-DF01EBD88365}" type="presParOf" srcId="{EDD62AAC-9E26-4313-A741-A3DACBFE1F0E}" destId="{A27D078A-807F-4CBC-AF5C-C7C2C39A892B}" srcOrd="3" destOrd="0" presId="urn:microsoft.com/office/officeart/2005/8/layout/hierarchy3"/>
    <dgm:cxn modelId="{30BD9174-4578-4EA6-8E2F-E665450457C8}" type="presParOf" srcId="{17D5AC96-939B-4A5D-9877-11C7526B4255}" destId="{381295FC-C060-4740-929C-913F88360191}" srcOrd="2" destOrd="0" presId="urn:microsoft.com/office/officeart/2005/8/layout/hierarchy3"/>
    <dgm:cxn modelId="{7B8F4F99-0241-44A4-A4C6-BC6BB355A61D}" type="presParOf" srcId="{381295FC-C060-4740-929C-913F88360191}" destId="{30A6ED78-ABAC-44A5-957B-B706CC1EF0AA}" srcOrd="0" destOrd="0" presId="urn:microsoft.com/office/officeart/2005/8/layout/hierarchy3"/>
    <dgm:cxn modelId="{5B464980-A836-43C4-AB1C-372176BB1B92}" type="presParOf" srcId="{30A6ED78-ABAC-44A5-957B-B706CC1EF0AA}" destId="{2E2395E8-59DD-409B-A6E9-96FB8548CBF6}" srcOrd="0" destOrd="0" presId="urn:microsoft.com/office/officeart/2005/8/layout/hierarchy3"/>
    <dgm:cxn modelId="{0D7C816E-CFA4-458E-BD8C-C02D1FE64407}" type="presParOf" srcId="{30A6ED78-ABAC-44A5-957B-B706CC1EF0AA}" destId="{F6F59949-E878-4C00-830D-5DBB9DEEA0F4}" srcOrd="1" destOrd="0" presId="urn:microsoft.com/office/officeart/2005/8/layout/hierarchy3"/>
    <dgm:cxn modelId="{A3047D36-1340-47A5-9876-E0267BFA4221}" type="presParOf" srcId="{381295FC-C060-4740-929C-913F88360191}" destId="{46BDA183-82DD-4BEA-BF80-C77E68116472}" srcOrd="1" destOrd="0" presId="urn:microsoft.com/office/officeart/2005/8/layout/hierarchy3"/>
    <dgm:cxn modelId="{A48DC123-A30B-4085-B6D0-CA2ED77E8868}" type="presParOf" srcId="{46BDA183-82DD-4BEA-BF80-C77E68116472}" destId="{D0BCBA76-5FEC-4521-A666-B27A15D261B9}" srcOrd="0" destOrd="0" presId="urn:microsoft.com/office/officeart/2005/8/layout/hierarchy3"/>
    <dgm:cxn modelId="{2DD743D2-DBFB-4FF2-961E-1AE76FC337B1}" type="presParOf" srcId="{46BDA183-82DD-4BEA-BF80-C77E68116472}" destId="{5EB02143-301F-4E21-8B02-167DE89D4D61}" srcOrd="1" destOrd="0" presId="urn:microsoft.com/office/officeart/2005/8/layout/hierarchy3"/>
    <dgm:cxn modelId="{437EC75D-869E-4247-9F92-1ADD9822A1EC}" type="presParOf" srcId="{46BDA183-82DD-4BEA-BF80-C77E68116472}" destId="{60F231C9-D302-4B91-890B-B48F043293DE}" srcOrd="2" destOrd="0" presId="urn:microsoft.com/office/officeart/2005/8/layout/hierarchy3"/>
    <dgm:cxn modelId="{6F62F2FF-43AC-46C1-AD52-D44CBCC2F0B4}" type="presParOf" srcId="{46BDA183-82DD-4BEA-BF80-C77E68116472}" destId="{5526E6D3-F169-4E34-9016-B329F92312DC}" srcOrd="3" destOrd="0" presId="urn:microsoft.com/office/officeart/2005/8/layout/hierarchy3"/>
    <dgm:cxn modelId="{4769883E-C659-4A58-AFCB-257DB40A4B55}" type="presParOf" srcId="{17D5AC96-939B-4A5D-9877-11C7526B4255}" destId="{74954F1D-A39E-4275-8C27-BC25242BB77F}" srcOrd="3" destOrd="0" presId="urn:microsoft.com/office/officeart/2005/8/layout/hierarchy3"/>
    <dgm:cxn modelId="{9E471D02-1099-4F25-AAB5-11A5A2DD0FCD}" type="presParOf" srcId="{74954F1D-A39E-4275-8C27-BC25242BB77F}" destId="{A38A7F9D-8757-42D0-BCE9-84928E7947F4}" srcOrd="0" destOrd="0" presId="urn:microsoft.com/office/officeart/2005/8/layout/hierarchy3"/>
    <dgm:cxn modelId="{B72B135C-F2F8-46EC-ABC1-CD4D44A322BF}" type="presParOf" srcId="{A38A7F9D-8757-42D0-BCE9-84928E7947F4}" destId="{95BB2BAB-DA77-4A16-9031-8213713AD881}" srcOrd="0" destOrd="0" presId="urn:microsoft.com/office/officeart/2005/8/layout/hierarchy3"/>
    <dgm:cxn modelId="{9E15B1F4-2BF4-44DA-8BD4-EDB30C67EC0F}" type="presParOf" srcId="{A38A7F9D-8757-42D0-BCE9-84928E7947F4}" destId="{B9077857-E40B-4920-B373-A36FCE9BFEEC}" srcOrd="1" destOrd="0" presId="urn:microsoft.com/office/officeart/2005/8/layout/hierarchy3"/>
    <dgm:cxn modelId="{33AE1B62-A34D-4773-A183-9CAFD13E2058}" type="presParOf" srcId="{74954F1D-A39E-4275-8C27-BC25242BB77F}" destId="{BB7B7908-39EE-482E-B83B-BB845EC8EBAD}" srcOrd="1" destOrd="0" presId="urn:microsoft.com/office/officeart/2005/8/layout/hierarchy3"/>
    <dgm:cxn modelId="{EA8C53EB-DCE3-4756-ABEE-8CD46CB8DCEE}" type="presParOf" srcId="{BB7B7908-39EE-482E-B83B-BB845EC8EBAD}" destId="{8D1E4BEB-3549-47BF-827B-705A4866E04C}" srcOrd="0" destOrd="0" presId="urn:microsoft.com/office/officeart/2005/8/layout/hierarchy3"/>
    <dgm:cxn modelId="{DC7DBC74-8B9A-4986-9B13-0064DD717AC4}" type="presParOf" srcId="{BB7B7908-39EE-482E-B83B-BB845EC8EBAD}" destId="{86461D80-E0A8-4686-B79E-B57B19874036}" srcOrd="1" destOrd="0" presId="urn:microsoft.com/office/officeart/2005/8/layout/hierarchy3"/>
    <dgm:cxn modelId="{103B25DF-757A-4CFC-8814-31C7C40D9017}" type="presParOf" srcId="{BB7B7908-39EE-482E-B83B-BB845EC8EBAD}" destId="{C3931FF9-128B-41DC-873E-F327160C1F39}" srcOrd="2" destOrd="0" presId="urn:microsoft.com/office/officeart/2005/8/layout/hierarchy3"/>
    <dgm:cxn modelId="{DA3E86F3-9382-4460-A5AF-54E3DEF10550}" type="presParOf" srcId="{BB7B7908-39EE-482E-B83B-BB845EC8EBAD}" destId="{624FA581-DA23-4F2B-9B1D-93E08BCB8F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B6633-0F8D-4899-983D-81504CA2EEDE}">
      <dsp:nvSpPr>
        <dsp:cNvPr id="0" name=""/>
        <dsp:cNvSpPr/>
      </dsp:nvSpPr>
      <dsp:spPr>
        <a:xfrm>
          <a:off x="1609327" y="0"/>
          <a:ext cx="2021681" cy="2021681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User-Friendly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2114747" y="1010841"/>
        <a:ext cx="1010841" cy="1010840"/>
      </dsp:txXfrm>
    </dsp:sp>
    <dsp:sp modelId="{7B3CBFE6-B11F-41BE-A24B-92ED4359BC4F}">
      <dsp:nvSpPr>
        <dsp:cNvPr id="0" name=""/>
        <dsp:cNvSpPr/>
      </dsp:nvSpPr>
      <dsp:spPr>
        <a:xfrm>
          <a:off x="598487" y="2021681"/>
          <a:ext cx="2021681" cy="2021681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Low-Cost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1103907" y="3032522"/>
        <a:ext cx="1010841" cy="1010840"/>
      </dsp:txXfrm>
    </dsp:sp>
    <dsp:sp modelId="{1CB22BF8-97C4-4833-BF93-F48A65D49BC8}">
      <dsp:nvSpPr>
        <dsp:cNvPr id="0" name=""/>
        <dsp:cNvSpPr/>
      </dsp:nvSpPr>
      <dsp:spPr>
        <a:xfrm rot="10800000">
          <a:off x="1609327" y="2021681"/>
          <a:ext cx="2021681" cy="2021681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Modular</a:t>
          </a:r>
          <a:endParaRPr lang="en-US" sz="1900" b="1" kern="1200" dirty="0">
            <a:solidFill>
              <a:srgbClr val="FFFFFF"/>
            </a:solidFill>
          </a:endParaRPr>
        </a:p>
      </dsp:txBody>
      <dsp:txXfrm rot="10800000">
        <a:off x="2114747" y="2021681"/>
        <a:ext cx="1010841" cy="1010840"/>
      </dsp:txXfrm>
    </dsp:sp>
    <dsp:sp modelId="{28BAB279-4ADF-4800-B2AE-624D19A59FBD}">
      <dsp:nvSpPr>
        <dsp:cNvPr id="0" name=""/>
        <dsp:cNvSpPr/>
      </dsp:nvSpPr>
      <dsp:spPr>
        <a:xfrm>
          <a:off x="2620168" y="2021681"/>
          <a:ext cx="2021681" cy="2021681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Power-Efficient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3125588" y="3032522"/>
        <a:ext cx="1010841" cy="1010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8FD30-E5EB-4248-891E-B869D4BB458F}">
      <dsp:nvSpPr>
        <dsp:cNvPr id="0" name=""/>
        <dsp:cNvSpPr/>
      </dsp:nvSpPr>
      <dsp:spPr>
        <a:xfrm>
          <a:off x="1488" y="1212618"/>
          <a:ext cx="1710531" cy="855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Facundo</a:t>
          </a:r>
          <a:r>
            <a:rPr lang="en-US" sz="2600" kern="1200" dirty="0" smtClean="0"/>
            <a:t> (</a:t>
          </a:r>
          <a:r>
            <a:rPr lang="en-US" sz="2600" kern="1200" dirty="0" err="1" smtClean="0"/>
            <a:t>CpE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>
        <a:off x="26538" y="1237668"/>
        <a:ext cx="1660431" cy="805165"/>
      </dsp:txXfrm>
    </dsp:sp>
    <dsp:sp modelId="{7B1CD679-4035-423C-80BA-8058887DC676}">
      <dsp:nvSpPr>
        <dsp:cNvPr id="0" name=""/>
        <dsp:cNvSpPr/>
      </dsp:nvSpPr>
      <dsp:spPr>
        <a:xfrm>
          <a:off x="172541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ED698-6336-46DD-8A3C-58C1359B2D0F}">
      <dsp:nvSpPr>
        <dsp:cNvPr id="0" name=""/>
        <dsp:cNvSpPr/>
      </dsp:nvSpPr>
      <dsp:spPr>
        <a:xfrm>
          <a:off x="343594" y="2281700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Embedded Software</a:t>
          </a:r>
          <a:endParaRPr lang="en-US" sz="1700" b="1" kern="1200" dirty="0"/>
        </a:p>
      </dsp:txBody>
      <dsp:txXfrm>
        <a:off x="368644" y="2306750"/>
        <a:ext cx="1318324" cy="805165"/>
      </dsp:txXfrm>
    </dsp:sp>
    <dsp:sp modelId="{E8DFAFC7-3836-4C86-BEBD-F4557F9CCFBB}">
      <dsp:nvSpPr>
        <dsp:cNvPr id="0" name=""/>
        <dsp:cNvSpPr/>
      </dsp:nvSpPr>
      <dsp:spPr>
        <a:xfrm>
          <a:off x="172541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C6C38-CAFA-450B-9EC5-D01728BAEFE5}">
      <dsp:nvSpPr>
        <dsp:cNvPr id="0" name=""/>
        <dsp:cNvSpPr/>
      </dsp:nvSpPr>
      <dsp:spPr>
        <a:xfrm>
          <a:off x="343594" y="3350782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Mobile App</a:t>
          </a:r>
          <a:endParaRPr lang="en-US" sz="1700" b="1" kern="1200" dirty="0"/>
        </a:p>
      </dsp:txBody>
      <dsp:txXfrm>
        <a:off x="368644" y="3375832"/>
        <a:ext cx="1318324" cy="805165"/>
      </dsp:txXfrm>
    </dsp:sp>
    <dsp:sp modelId="{3088B2AE-D49E-4FBA-8C75-049345DA7DED}">
      <dsp:nvSpPr>
        <dsp:cNvPr id="0" name=""/>
        <dsp:cNvSpPr/>
      </dsp:nvSpPr>
      <dsp:spPr>
        <a:xfrm>
          <a:off x="2139652" y="1212618"/>
          <a:ext cx="1710531" cy="855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Anthony (</a:t>
          </a:r>
          <a:r>
            <a:rPr lang="en-US" sz="2600" kern="1200" dirty="0" err="1" smtClean="0"/>
            <a:t>CpE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>
        <a:off x="2164702" y="1237668"/>
        <a:ext cx="1660431" cy="805165"/>
      </dsp:txXfrm>
    </dsp:sp>
    <dsp:sp modelId="{862133F6-156E-49B0-A5D7-C7607434ABBF}">
      <dsp:nvSpPr>
        <dsp:cNvPr id="0" name=""/>
        <dsp:cNvSpPr/>
      </dsp:nvSpPr>
      <dsp:spPr>
        <a:xfrm>
          <a:off x="2310705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EC635-257A-4BF8-95BD-31BAA100F37F}">
      <dsp:nvSpPr>
        <dsp:cNvPr id="0" name=""/>
        <dsp:cNvSpPr/>
      </dsp:nvSpPr>
      <dsp:spPr>
        <a:xfrm>
          <a:off x="2481758" y="2281700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Embedded Software </a:t>
          </a:r>
          <a:endParaRPr lang="en-US" sz="1700" b="1" kern="1200" dirty="0"/>
        </a:p>
      </dsp:txBody>
      <dsp:txXfrm>
        <a:off x="2506808" y="2306750"/>
        <a:ext cx="1318324" cy="805165"/>
      </dsp:txXfrm>
    </dsp:sp>
    <dsp:sp modelId="{1CB5AA5D-FEED-4142-AFBC-80AA6BD56A55}">
      <dsp:nvSpPr>
        <dsp:cNvPr id="0" name=""/>
        <dsp:cNvSpPr/>
      </dsp:nvSpPr>
      <dsp:spPr>
        <a:xfrm>
          <a:off x="2310705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D078A-807F-4CBC-AF5C-C7C2C39A892B}">
      <dsp:nvSpPr>
        <dsp:cNvPr id="0" name=""/>
        <dsp:cNvSpPr/>
      </dsp:nvSpPr>
      <dsp:spPr>
        <a:xfrm>
          <a:off x="2481758" y="3350782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Wireless</a:t>
          </a:r>
          <a:endParaRPr lang="en-US" sz="1700" b="1" kern="1200" dirty="0"/>
        </a:p>
      </dsp:txBody>
      <dsp:txXfrm>
        <a:off x="2506808" y="3375832"/>
        <a:ext cx="1318324" cy="805165"/>
      </dsp:txXfrm>
    </dsp:sp>
    <dsp:sp modelId="{2E2395E8-59DD-409B-A6E9-96FB8548CBF6}">
      <dsp:nvSpPr>
        <dsp:cNvPr id="0" name=""/>
        <dsp:cNvSpPr/>
      </dsp:nvSpPr>
      <dsp:spPr>
        <a:xfrm>
          <a:off x="4277816" y="1212618"/>
          <a:ext cx="1710531" cy="855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Bart </a:t>
          </a:r>
          <a:br>
            <a:rPr lang="en-US" sz="2600" kern="1200" dirty="0" smtClean="0"/>
          </a:br>
          <a:r>
            <a:rPr lang="en-US" sz="2600" kern="1200" dirty="0" smtClean="0"/>
            <a:t>(EE)</a:t>
          </a:r>
          <a:endParaRPr lang="en-US" sz="2600" kern="1200" dirty="0"/>
        </a:p>
      </dsp:txBody>
      <dsp:txXfrm>
        <a:off x="4302866" y="1237668"/>
        <a:ext cx="1660431" cy="805165"/>
      </dsp:txXfrm>
    </dsp:sp>
    <dsp:sp modelId="{D0BCBA76-5FEC-4521-A666-B27A15D261B9}">
      <dsp:nvSpPr>
        <dsp:cNvPr id="0" name=""/>
        <dsp:cNvSpPr/>
      </dsp:nvSpPr>
      <dsp:spPr>
        <a:xfrm>
          <a:off x="4448869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02143-301F-4E21-8B02-167DE89D4D61}">
      <dsp:nvSpPr>
        <dsp:cNvPr id="0" name=""/>
        <dsp:cNvSpPr/>
      </dsp:nvSpPr>
      <dsp:spPr>
        <a:xfrm>
          <a:off x="4619922" y="2281700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Power</a:t>
          </a:r>
          <a:endParaRPr lang="en-US" sz="1700" b="1" kern="1200" dirty="0"/>
        </a:p>
      </dsp:txBody>
      <dsp:txXfrm>
        <a:off x="4644972" y="2306750"/>
        <a:ext cx="1318324" cy="805165"/>
      </dsp:txXfrm>
    </dsp:sp>
    <dsp:sp modelId="{60F231C9-D302-4B91-890B-B48F043293DE}">
      <dsp:nvSpPr>
        <dsp:cNvPr id="0" name=""/>
        <dsp:cNvSpPr/>
      </dsp:nvSpPr>
      <dsp:spPr>
        <a:xfrm>
          <a:off x="4448869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6E6D3-F169-4E34-9016-B329F92312DC}">
      <dsp:nvSpPr>
        <dsp:cNvPr id="0" name=""/>
        <dsp:cNvSpPr/>
      </dsp:nvSpPr>
      <dsp:spPr>
        <a:xfrm>
          <a:off x="4619922" y="3350782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Sensors/PCBs</a:t>
          </a:r>
          <a:endParaRPr lang="en-US" sz="1700" b="1" kern="1200" dirty="0"/>
        </a:p>
      </dsp:txBody>
      <dsp:txXfrm>
        <a:off x="4644972" y="3375832"/>
        <a:ext cx="1318324" cy="805165"/>
      </dsp:txXfrm>
    </dsp:sp>
    <dsp:sp modelId="{95BB2BAB-DA77-4A16-9031-8213713AD881}">
      <dsp:nvSpPr>
        <dsp:cNvPr id="0" name=""/>
        <dsp:cNvSpPr/>
      </dsp:nvSpPr>
      <dsp:spPr>
        <a:xfrm>
          <a:off x="6415980" y="1212618"/>
          <a:ext cx="1710531" cy="855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Ryan </a:t>
          </a:r>
          <a:br>
            <a:rPr lang="en-US" sz="2600" kern="1200" dirty="0" smtClean="0"/>
          </a:br>
          <a:r>
            <a:rPr lang="en-US" sz="2600" kern="1200" dirty="0" smtClean="0"/>
            <a:t>(EE)</a:t>
          </a:r>
          <a:endParaRPr lang="en-US" sz="2600" kern="1200" dirty="0"/>
        </a:p>
      </dsp:txBody>
      <dsp:txXfrm>
        <a:off x="6441030" y="1237668"/>
        <a:ext cx="1660431" cy="805165"/>
      </dsp:txXfrm>
    </dsp:sp>
    <dsp:sp modelId="{8D1E4BEB-3549-47BF-827B-705A4866E04C}">
      <dsp:nvSpPr>
        <dsp:cNvPr id="0" name=""/>
        <dsp:cNvSpPr/>
      </dsp:nvSpPr>
      <dsp:spPr>
        <a:xfrm>
          <a:off x="6587033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61D80-E0A8-4686-B79E-B57B19874036}">
      <dsp:nvSpPr>
        <dsp:cNvPr id="0" name=""/>
        <dsp:cNvSpPr/>
      </dsp:nvSpPr>
      <dsp:spPr>
        <a:xfrm>
          <a:off x="6758086" y="2281700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Power</a:t>
          </a:r>
          <a:endParaRPr lang="en-US" sz="1700" b="1" kern="1200" dirty="0"/>
        </a:p>
      </dsp:txBody>
      <dsp:txXfrm>
        <a:off x="6783136" y="2306750"/>
        <a:ext cx="1318324" cy="805165"/>
      </dsp:txXfrm>
    </dsp:sp>
    <dsp:sp modelId="{C3931FF9-128B-41DC-873E-F327160C1F39}">
      <dsp:nvSpPr>
        <dsp:cNvPr id="0" name=""/>
        <dsp:cNvSpPr/>
      </dsp:nvSpPr>
      <dsp:spPr>
        <a:xfrm>
          <a:off x="6587033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FA581-DA23-4F2B-9B1D-93E08BCB8FE8}">
      <dsp:nvSpPr>
        <dsp:cNvPr id="0" name=""/>
        <dsp:cNvSpPr/>
      </dsp:nvSpPr>
      <dsp:spPr>
        <a:xfrm>
          <a:off x="6758086" y="3350782"/>
          <a:ext cx="1368424" cy="855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Sensors/PCBs</a:t>
          </a:r>
          <a:endParaRPr lang="en-US" sz="1700" b="1" kern="1200" dirty="0"/>
        </a:p>
      </dsp:txBody>
      <dsp:txXfrm>
        <a:off x="6783136" y="3375832"/>
        <a:ext cx="1318324" cy="80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D4DB7-6D88-42A5-87A5-DB3F205A39AE}" type="datetimeFigureOut">
              <a:rPr lang="en-US" smtClean="0"/>
              <a:t>2013.04.12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98574-4F0B-42C6-BC05-1E7532790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56040"/>
            <a:ext cx="10515600" cy="1325563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81603"/>
            <a:ext cx="7158038" cy="517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6634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Kn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71491"/>
            <a:ext cx="12192000" cy="586509"/>
          </a:xfrm>
          <a:prstGeom prst="rect">
            <a:avLst/>
          </a:prstGeom>
          <a:gradFill flip="none" rotWithShape="1">
            <a:gsLst>
              <a:gs pos="0">
                <a:srgbClr val="03223F"/>
              </a:gs>
              <a:gs pos="81000">
                <a:srgbClr val="038BBB"/>
              </a:gs>
              <a:gs pos="100000">
                <a:srgbClr val="038BBB"/>
              </a:gs>
            </a:gsLst>
            <a:lin ang="135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89424"/>
            <a:ext cx="10515600" cy="4341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CCB6F"/>
                </a:solidFill>
              </a:defRPr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3985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B724D9-37E9-4660-A91A-C59FC770BE09}" type="datetimeFigureOut">
              <a:rPr lang="en-US" smtClean="0"/>
              <a:t>2013.04.12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086380" y="6368869"/>
            <a:ext cx="1639454" cy="365125"/>
          </a:xfrm>
        </p:spPr>
        <p:txBody>
          <a:bodyPr/>
          <a:lstStyle/>
          <a:p>
            <a:fld id="{023F39AD-347D-42FB-8A27-837F8ACC164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05" y="5600700"/>
            <a:ext cx="22002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7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odKn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71491"/>
            <a:ext cx="12192000" cy="586509"/>
          </a:xfrm>
          <a:prstGeom prst="rect">
            <a:avLst/>
          </a:prstGeom>
          <a:gradFill flip="none" rotWithShape="1">
            <a:gsLst>
              <a:gs pos="0">
                <a:srgbClr val="03223F"/>
              </a:gs>
              <a:gs pos="81000">
                <a:srgbClr val="038BBB"/>
              </a:gs>
              <a:gs pos="100000">
                <a:srgbClr val="038BBB"/>
              </a:gs>
            </a:gsLst>
            <a:lin ang="135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3985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B724D9-37E9-4660-A91A-C59FC770BE09}" type="datetimeFigureOut">
              <a:rPr lang="en-US" smtClean="0"/>
              <a:t>2013.04.12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086380" y="6368869"/>
            <a:ext cx="1639454" cy="365125"/>
          </a:xfrm>
        </p:spPr>
        <p:txBody>
          <a:bodyPr/>
          <a:lstStyle/>
          <a:p>
            <a:fld id="{023F39AD-347D-42FB-8A27-837F8ACC1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765533"/>
            <a:ext cx="5120811" cy="40434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113463" y="1765300"/>
            <a:ext cx="5240337" cy="404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5600700"/>
            <a:ext cx="22002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8588" y="74613"/>
            <a:ext cx="11942762" cy="6630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724D9-37E9-4660-A91A-C59FC770BE09}" type="datetimeFigureOut">
              <a:rPr lang="en-US" smtClean="0"/>
              <a:t>2013.04.12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F39AD-347D-42FB-8A27-837F8ACC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28" r:id="rId2"/>
    <p:sldLayoutId id="2147484231" r:id="rId3"/>
    <p:sldLayoutId id="214748422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../customXml/item12.xml"/><Relationship Id="rId7" Type="http://schemas.openxmlformats.org/officeDocument/2006/relationships/slideLayout" Target="../slideLayouts/slideLayout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20.xml"/><Relationship Id="rId6" Type="http://schemas.openxmlformats.org/officeDocument/2006/relationships/customXml" Target="../../customXml/item2.xml"/><Relationship Id="rId5" Type="http://schemas.openxmlformats.org/officeDocument/2006/relationships/customXml" Target="../../customXml/item19.xml"/><Relationship Id="rId4" Type="http://schemas.openxmlformats.org/officeDocument/2006/relationships/customXml" Target="../../customXml/item4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../customXml/item23.xml"/><Relationship Id="rId7" Type="http://schemas.openxmlformats.org/officeDocument/2006/relationships/slideLayout" Target="../slideLayouts/slideLayout4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3.xml"/><Relationship Id="rId6" Type="http://schemas.openxmlformats.org/officeDocument/2006/relationships/customXml" Target="../../customXml/item6.xml"/><Relationship Id="rId5" Type="http://schemas.openxmlformats.org/officeDocument/2006/relationships/customXml" Target="../../customXml/item25.xml"/><Relationship Id="rId4" Type="http://schemas.openxmlformats.org/officeDocument/2006/relationships/customXml" Target="../../customXml/item16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../customXml/item24.xml"/><Relationship Id="rId7" Type="http://schemas.openxmlformats.org/officeDocument/2006/relationships/image" Target="../media/image12.png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1.xml"/><Relationship Id="rId6" Type="http://schemas.openxmlformats.org/officeDocument/2006/relationships/slideLayout" Target="../slideLayouts/slideLayout4.xml"/><Relationship Id="rId5" Type="http://schemas.openxmlformats.org/officeDocument/2006/relationships/customXml" Target="../../customXml/item13.xml"/><Relationship Id="rId4" Type="http://schemas.openxmlformats.org/officeDocument/2006/relationships/customXml" Target="../../customXml/item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../customXml/item29.xml"/><Relationship Id="rId7" Type="http://schemas.openxmlformats.org/officeDocument/2006/relationships/image" Target="../media/image12.png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1.xml"/><Relationship Id="rId6" Type="http://schemas.openxmlformats.org/officeDocument/2006/relationships/slideLayout" Target="../slideLayouts/slideLayout4.xml"/><Relationship Id="rId5" Type="http://schemas.openxmlformats.org/officeDocument/2006/relationships/customXml" Target="../../customXml/item22.xml"/><Relationship Id="rId4" Type="http://schemas.openxmlformats.org/officeDocument/2006/relationships/customXml" Target="../../customXml/item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../customXml/item21.xml"/><Relationship Id="rId7" Type="http://schemas.openxmlformats.org/officeDocument/2006/relationships/image" Target="../media/image12.png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15.xml"/><Relationship Id="rId6" Type="http://schemas.openxmlformats.org/officeDocument/2006/relationships/slideLayout" Target="../slideLayouts/slideLayout4.xml"/><Relationship Id="rId5" Type="http://schemas.openxmlformats.org/officeDocument/2006/relationships/customXml" Target="../../customXml/item17.xml"/><Relationship Id="rId4" Type="http://schemas.openxmlformats.org/officeDocument/2006/relationships/customXml" Target="../../customXml/item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33687" y="4560887"/>
            <a:ext cx="7158038" cy="517525"/>
          </a:xfrm>
        </p:spPr>
        <p:txBody>
          <a:bodyPr/>
          <a:lstStyle/>
          <a:p>
            <a:r>
              <a:rPr lang="en-US" dirty="0" smtClean="0"/>
              <a:t>Team 1 – Sleep Management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3687" y="5078412"/>
            <a:ext cx="2091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Anthony </a:t>
            </a:r>
            <a:r>
              <a:rPr lang="en-US" dirty="0" err="1" smtClean="0"/>
              <a:t>Bharrat</a:t>
            </a:r>
            <a:endParaRPr lang="en-US" dirty="0" smtClean="0"/>
          </a:p>
          <a:p>
            <a:r>
              <a:rPr lang="en-US" dirty="0" err="1" smtClean="0"/>
              <a:t>Facundo</a:t>
            </a:r>
            <a:r>
              <a:rPr lang="en-US" dirty="0" smtClean="0"/>
              <a:t> </a:t>
            </a:r>
            <a:r>
              <a:rPr lang="en-US" dirty="0" err="1"/>
              <a:t>Gauna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Ryan </a:t>
            </a:r>
            <a:r>
              <a:rPr lang="en-US" dirty="0" smtClean="0"/>
              <a:t>Murphy</a:t>
            </a:r>
          </a:p>
          <a:p>
            <a:r>
              <a:rPr lang="en-US" dirty="0"/>
              <a:t>Bartholomew </a:t>
            </a:r>
            <a:r>
              <a:rPr lang="en-US" dirty="0" err="1" smtClean="0"/>
              <a:t>Straka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881627"/>
            <a:ext cx="6379265" cy="36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11" y="0"/>
            <a:ext cx="5966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Alarm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peripherals allow the system to continue an alarm until the user shows significant signs of wakefulness </a:t>
            </a:r>
            <a:r>
              <a:rPr lang="en-US" dirty="0" smtClean="0"/>
              <a:t>such as a math problem.</a:t>
            </a:r>
          </a:p>
          <a:p>
            <a:pPr marL="0" indent="0">
              <a:buNone/>
            </a:pPr>
            <a:r>
              <a:rPr lang="en-US" dirty="0" smtClean="0"/>
              <a:t>Additional tasks may be added in the future.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6" y="302854"/>
            <a:ext cx="4562264" cy="56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Review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After fully awake, the user can review the data collected throughout the night.</a:t>
            </a:r>
          </a:p>
          <a:p>
            <a:r>
              <a:rPr lang="en-US" dirty="0" smtClean="0"/>
              <a:t>The user is able to see when the alarm was triggered. </a:t>
            </a:r>
          </a:p>
          <a:p>
            <a:r>
              <a:rPr lang="en-US" dirty="0" smtClean="0"/>
              <a:t>They will be able to improve their sleep habits by reviewing the data.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63" y="1765533"/>
            <a:ext cx="5240337" cy="3275210"/>
          </a:xfrm>
        </p:spPr>
      </p:pic>
    </p:spTree>
    <p:extLst>
      <p:ext uri="{BB962C8B-B14F-4D97-AF65-F5344CB8AC3E}">
        <p14:creationId xmlns:p14="http://schemas.microsoft.com/office/powerpoint/2010/main" val="25160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Light Array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MSP430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Pulse 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Oximeter</a:t>
            </a:r>
            <a:endParaRPr lang="en-U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MSP430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Bluetooth</a:t>
            </a:r>
            <a:b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Module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Light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Noise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Temp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Humidity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Charging Module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2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3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4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5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659568" y="4303652"/>
            <a:ext cx="3123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Diagram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  <p:sp>
        <p:nvSpPr>
          <p:cNvPr id="48" name="Flowchart: Alternate Process 47"/>
          <p:cNvSpPr/>
          <p:nvPr>
            <p:custDataLst>
              <p:custData r:id="rId6"/>
            </p:custDataLst>
          </p:nvPr>
        </p:nvSpPr>
        <p:spPr>
          <a:xfrm>
            <a:off x="288084" y="4544624"/>
            <a:ext cx="1772536" cy="647282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Wristband</a:t>
            </a:r>
          </a:p>
        </p:txBody>
      </p:sp>
      <p:sp>
        <p:nvSpPr>
          <p:cNvPr id="49" name="Flowchart: Alternate Process 48"/>
          <p:cNvSpPr/>
          <p:nvPr/>
        </p:nvSpPr>
        <p:spPr>
          <a:xfrm>
            <a:off x="283236" y="5278917"/>
            <a:ext cx="1777384" cy="620768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Base Station</a:t>
            </a:r>
          </a:p>
        </p:txBody>
      </p:sp>
      <p:sp>
        <p:nvSpPr>
          <p:cNvPr id="51" name="Flowchart: Alternate Process 50"/>
          <p:cNvSpPr/>
          <p:nvPr/>
        </p:nvSpPr>
        <p:spPr>
          <a:xfrm>
            <a:off x="288084" y="5963920"/>
            <a:ext cx="1772536" cy="62076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Headband</a:t>
            </a:r>
          </a:p>
        </p:txBody>
      </p:sp>
    </p:spTree>
    <p:extLst>
      <p:ext uri="{BB962C8B-B14F-4D97-AF65-F5344CB8AC3E}">
        <p14:creationId xmlns:p14="http://schemas.microsoft.com/office/powerpoint/2010/main" val="4554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83259"/>
            <a:ext cx="10515600" cy="1325563"/>
          </a:xfrm>
        </p:spPr>
        <p:txBody>
          <a:bodyPr/>
          <a:lstStyle/>
          <a:p>
            <a:r>
              <a:rPr lang="en-US" dirty="0" smtClean="0"/>
              <a:t>Microcontroller (MCU)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6344"/>
            <a:ext cx="89249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MSP430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9398" y="1455314"/>
            <a:ext cx="5138670" cy="42886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MSP430 provides a good balance of features with low power consumption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Useful for testing sensors in the same development environment.</a:t>
            </a:r>
          </a:p>
          <a:p>
            <a:r>
              <a:rPr lang="en-US" dirty="0" smtClean="0"/>
              <a:t>MCU from </a:t>
            </a:r>
            <a:r>
              <a:rPr lang="en-US" dirty="0"/>
              <a:t>board to </a:t>
            </a:r>
            <a:r>
              <a:rPr lang="en-US" dirty="0" smtClean="0"/>
              <a:t>socket</a:t>
            </a:r>
          </a:p>
          <a:p>
            <a:r>
              <a:rPr lang="en-US" dirty="0" smtClean="0"/>
              <a:t>ICSP (In-Circuit Serial Programming) is easy: only 2 pins required.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68" y="1345576"/>
            <a:ext cx="3067901" cy="40433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54" y="2800519"/>
            <a:ext cx="1847850" cy="11334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244241" y="2977599"/>
            <a:ext cx="777240" cy="77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17164"/>
            <a:ext cx="10515600" cy="1325563"/>
          </a:xfrm>
        </p:spPr>
        <p:txBody>
          <a:bodyPr/>
          <a:lstStyle/>
          <a:p>
            <a:r>
              <a:rPr lang="en-US" dirty="0" smtClean="0"/>
              <a:t>Communication Module Selection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97" y="1069506"/>
            <a:ext cx="7387809" cy="51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Module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62885" y="1275008"/>
            <a:ext cx="5096126" cy="45339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Bluetooth module chosen is the </a:t>
            </a:r>
            <a:r>
              <a:rPr lang="en-US" dirty="0" smtClean="0"/>
              <a:t>RN-42.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2800" dirty="0" smtClean="0"/>
              <a:t>Easy to Configure</a:t>
            </a:r>
          </a:p>
          <a:p>
            <a:pPr lvl="1"/>
            <a:r>
              <a:rPr lang="en-US" sz="2800" dirty="0" smtClean="0"/>
              <a:t>Readily available on cheap breakout boards</a:t>
            </a:r>
          </a:p>
          <a:p>
            <a:pPr lvl="1"/>
            <a:r>
              <a:rPr lang="en-US" sz="2800" dirty="0" smtClean="0"/>
              <a:t>Auto discovery/pairing</a:t>
            </a:r>
          </a:p>
          <a:p>
            <a:pPr lvl="1"/>
            <a:r>
              <a:rPr lang="en-US" sz="2800" dirty="0" smtClean="0"/>
              <a:t>Error correction</a:t>
            </a:r>
          </a:p>
          <a:p>
            <a:pPr lvl="1"/>
            <a:r>
              <a:rPr lang="en-US" sz="2800" dirty="0" smtClean="0"/>
              <a:t>Integrated antenna</a:t>
            </a:r>
          </a:p>
          <a:p>
            <a:pPr lvl="1"/>
            <a:r>
              <a:rPr lang="en-US" sz="2800" dirty="0" smtClean="0"/>
              <a:t>Small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44" y="2396331"/>
            <a:ext cx="4524375" cy="2781300"/>
          </a:xfrm>
        </p:spPr>
      </p:pic>
    </p:spTree>
    <p:extLst>
      <p:ext uri="{BB962C8B-B14F-4D97-AF65-F5344CB8AC3E}">
        <p14:creationId xmlns:p14="http://schemas.microsoft.com/office/powerpoint/2010/main" val="26568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Light Array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Pulse </a:t>
            </a:r>
            <a:r>
              <a:rPr lang="en-US" b="1" dirty="0" err="1" smtClean="0">
                <a:solidFill>
                  <a:srgbClr val="808080"/>
                </a:solidFill>
              </a:rPr>
              <a:t>Oximeter</a:t>
            </a:r>
            <a:endParaRPr lang="en-US" b="1" dirty="0" smtClean="0">
              <a:solidFill>
                <a:srgbClr val="80808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>
            <p:custDataLst>
              <p:custData r:id="rId2"/>
            </p:custDataLst>
          </p:nvPr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</a:t>
            </a:r>
            <a:br>
              <a:rPr lang="en-US" b="1" dirty="0" smtClean="0">
                <a:solidFill>
                  <a:srgbClr val="808080"/>
                </a:solidFill>
              </a:rPr>
            </a:br>
            <a:r>
              <a:rPr lang="en-US" b="1" dirty="0" smtClean="0">
                <a:solidFill>
                  <a:srgbClr val="808080"/>
                </a:solidFill>
              </a:rPr>
              <a:t>Module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Light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Noise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Temp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Humidity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Charging Module</a:t>
            </a:r>
            <a:endParaRPr lang="en-US" b="1" dirty="0">
              <a:solidFill>
                <a:srgbClr val="808080"/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3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4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5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6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CCB6F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124185" cy="337212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2683" y="3821351"/>
            <a:ext cx="365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Wrist Peripheral</a:t>
            </a:r>
            <a:endParaRPr lang="en-US" sz="36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60" y="-403157"/>
            <a:ext cx="6621780" cy="3028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2195"/>
            <a:ext cx="3852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KnightTime</a:t>
            </a:r>
            <a:r>
              <a:rPr lang="en-US" sz="2800" dirty="0"/>
              <a:t> </a:t>
            </a:r>
            <a:r>
              <a:rPr lang="en-US" sz="2800" dirty="0" smtClean="0"/>
              <a:t>attempts to monitor sleep cycles through the use of three peripherals.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peripherals contain biomedical </a:t>
            </a:r>
            <a:r>
              <a:rPr lang="en-US" sz="2800" dirty="0" smtClean="0"/>
              <a:t>sensors.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They </a:t>
            </a:r>
            <a:r>
              <a:rPr lang="en-US" sz="2800" dirty="0"/>
              <a:t>transmit data back to the </a:t>
            </a:r>
            <a:r>
              <a:rPr lang="en-US" sz="2800" dirty="0" smtClean="0"/>
              <a:t>mobile application.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62492" y="1519654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Wristband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5744" y="225641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40457" y="6340468"/>
            <a:ext cx="134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Station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50" y="1519654"/>
            <a:ext cx="9840378" cy="4620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8772613" y="767757"/>
            <a:ext cx="3247488" cy="6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Peripheral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62885" y="1365161"/>
            <a:ext cx="8349146" cy="4443827"/>
          </a:xfrm>
        </p:spPr>
        <p:txBody>
          <a:bodyPr>
            <a:noAutofit/>
          </a:bodyPr>
          <a:lstStyle/>
          <a:p>
            <a:r>
              <a:rPr lang="en-US" dirty="0"/>
              <a:t>The wrist peripheral functions as an </a:t>
            </a:r>
            <a:r>
              <a:rPr lang="en-US" dirty="0" err="1"/>
              <a:t>actigraph</a:t>
            </a:r>
            <a:r>
              <a:rPr lang="en-US" dirty="0"/>
              <a:t> unit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Actigraphy</a:t>
            </a:r>
            <a:r>
              <a:rPr lang="en-US" dirty="0"/>
              <a:t> is a non-invasive way of monitoring rest and activity through measuring movement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Offers high agreement with professional sleep studies.</a:t>
            </a:r>
          </a:p>
          <a:p>
            <a:r>
              <a:rPr lang="en-US" dirty="0" smtClean="0"/>
              <a:t>The </a:t>
            </a:r>
            <a:r>
              <a:rPr lang="en-US" dirty="0"/>
              <a:t>unit consists of: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MCU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Bluetooth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Battery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Vibration </a:t>
            </a:r>
            <a:r>
              <a:rPr lang="en-US" sz="2800" dirty="0" smtClean="0"/>
              <a:t>Motor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IMU (Inertial Measurement Unit)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97" y="3612347"/>
            <a:ext cx="7219683" cy="152747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21" y="631065"/>
            <a:ext cx="2720679" cy="2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3" y="115909"/>
            <a:ext cx="11578108" cy="6630987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6213" y="218939"/>
            <a:ext cx="4301545" cy="57374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Wristband Schematic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3080" y="209375"/>
            <a:ext cx="10515600" cy="1325563"/>
          </a:xfrm>
        </p:spPr>
        <p:txBody>
          <a:bodyPr/>
          <a:lstStyle/>
          <a:p>
            <a:r>
              <a:rPr lang="en-US" dirty="0" smtClean="0"/>
              <a:t>IMU (Inertia Measurement Unit)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60157"/>
            <a:ext cx="7924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MPU 6050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765533"/>
            <a:ext cx="5592580" cy="4043454"/>
          </a:xfrm>
        </p:spPr>
        <p:txBody>
          <a:bodyPr/>
          <a:lstStyle/>
          <a:p>
            <a:r>
              <a:rPr lang="en-US" dirty="0"/>
              <a:t>Inexpensive breakout board (~$</a:t>
            </a:r>
            <a:r>
              <a:rPr lang="en-US" dirty="0" smtClean="0"/>
              <a:t>10)</a:t>
            </a:r>
          </a:p>
          <a:p>
            <a:r>
              <a:rPr lang="en-US" dirty="0" smtClean="0"/>
              <a:t>Small size</a:t>
            </a:r>
          </a:p>
          <a:p>
            <a:r>
              <a:rPr lang="en-US" dirty="0" smtClean="0"/>
              <a:t>Reasonable </a:t>
            </a:r>
            <a:r>
              <a:rPr lang="en-US" dirty="0"/>
              <a:t>power </a:t>
            </a:r>
            <a:r>
              <a:rPr lang="en-US" dirty="0" smtClean="0"/>
              <a:t>draw</a:t>
            </a:r>
          </a:p>
          <a:p>
            <a:r>
              <a:rPr lang="en-US" dirty="0" smtClean="0"/>
              <a:t>High sensitivity</a:t>
            </a:r>
          </a:p>
          <a:p>
            <a:r>
              <a:rPr lang="en-US" dirty="0" smtClean="0"/>
              <a:t>16-bit </a:t>
            </a:r>
            <a:r>
              <a:rPr lang="en-US" dirty="0"/>
              <a:t>Digital values </a:t>
            </a:r>
            <a:r>
              <a:rPr lang="en-US" dirty="0" smtClean="0"/>
              <a:t>over I²C (Inter-Integrated Circuit) Communication Protocol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2204403"/>
            <a:ext cx="5675291" cy="2078575"/>
          </a:xfrm>
        </p:spPr>
      </p:pic>
    </p:spTree>
    <p:extLst>
      <p:ext uri="{BB962C8B-B14F-4D97-AF65-F5344CB8AC3E}">
        <p14:creationId xmlns:p14="http://schemas.microsoft.com/office/powerpoint/2010/main" val="11845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 Motor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to help wake the user or notify them of such customizable </a:t>
            </a:r>
            <a:r>
              <a:rPr lang="en-US" dirty="0" smtClean="0"/>
              <a:t>event.</a:t>
            </a:r>
            <a:endParaRPr lang="en-US" dirty="0"/>
          </a:p>
          <a:p>
            <a:r>
              <a:rPr lang="en-US" dirty="0" smtClean="0"/>
              <a:t>Precision </a:t>
            </a:r>
            <a:r>
              <a:rPr lang="en-US" dirty="0" err="1" smtClean="0"/>
              <a:t>Microdrives</a:t>
            </a:r>
            <a:r>
              <a:rPr lang="en-US" dirty="0"/>
              <a:t> </a:t>
            </a:r>
            <a:r>
              <a:rPr lang="en-US" dirty="0" smtClean="0"/>
              <a:t>310-101</a:t>
            </a:r>
            <a:endParaRPr lang="en-US" dirty="0"/>
          </a:p>
          <a:p>
            <a:r>
              <a:rPr lang="en-US" dirty="0" smtClean="0"/>
              <a:t>Widely available and inexpensive: $4.95 from </a:t>
            </a:r>
            <a:r>
              <a:rPr lang="en-US" dirty="0" err="1" smtClean="0"/>
              <a:t>SparkFun</a:t>
            </a:r>
            <a:endParaRPr lang="en-US" dirty="0" smtClean="0"/>
          </a:p>
          <a:p>
            <a:r>
              <a:rPr lang="en-US" dirty="0" smtClean="0"/>
              <a:t>Powerful: 0.8 G Vibration Amplitude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5" y="1165058"/>
            <a:ext cx="6061656" cy="41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 Motor Circuit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Pulse Width Modulation (PWM) from MCU to base of MOSFET controls vibration</a:t>
            </a:r>
          </a:p>
          <a:p>
            <a:r>
              <a:rPr lang="en-US" dirty="0" err="1" smtClean="0"/>
              <a:t>Schottky</a:t>
            </a:r>
            <a:r>
              <a:rPr lang="en-US" dirty="0" smtClean="0"/>
              <a:t> ‘</a:t>
            </a:r>
            <a:r>
              <a:rPr lang="en-US" dirty="0" err="1" smtClean="0"/>
              <a:t>Flyback</a:t>
            </a:r>
            <a:r>
              <a:rPr lang="en-US" dirty="0" smtClean="0"/>
              <a:t>’ Diode prevents inductive kickback from motor</a:t>
            </a:r>
          </a:p>
          <a:p>
            <a:r>
              <a:rPr lang="en-US" dirty="0" smtClean="0"/>
              <a:t>Capacitor reduces noise generated by motor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53" y="1765300"/>
            <a:ext cx="4397157" cy="4043362"/>
          </a:xfrm>
        </p:spPr>
      </p:pic>
    </p:spTree>
    <p:extLst>
      <p:ext uri="{BB962C8B-B14F-4D97-AF65-F5344CB8AC3E}">
        <p14:creationId xmlns:p14="http://schemas.microsoft.com/office/powerpoint/2010/main" val="20166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Light Array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MSP430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Pulse 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Oximeter</a:t>
            </a:r>
            <a:endParaRPr lang="en-U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</a:t>
            </a:r>
            <a:br>
              <a:rPr lang="en-US" b="1" dirty="0" smtClean="0">
                <a:solidFill>
                  <a:srgbClr val="808080"/>
                </a:solidFill>
              </a:rPr>
            </a:br>
            <a:r>
              <a:rPr lang="en-US" b="1" dirty="0" smtClean="0">
                <a:solidFill>
                  <a:srgbClr val="808080"/>
                </a:solidFill>
              </a:rPr>
              <a:t>Module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Light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Noise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Temp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Humidity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Charging Module</a:t>
            </a:r>
            <a:endParaRPr lang="en-US" b="1" dirty="0">
              <a:solidFill>
                <a:srgbClr val="808080"/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2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3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4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5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808359" y="3570726"/>
            <a:ext cx="399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32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 Peripheral</a:t>
            </a:r>
          </a:p>
        </p:txBody>
      </p: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70818" y="23557"/>
            <a:ext cx="5124185" cy="34636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 Peripheral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The </a:t>
            </a:r>
            <a:r>
              <a:rPr lang="en-US" dirty="0"/>
              <a:t>Mask peripheral will contain</a:t>
            </a:r>
            <a:r>
              <a:rPr lang="en-US" dirty="0" smtClean="0"/>
              <a:t>:</a:t>
            </a:r>
          </a:p>
          <a:p>
            <a:pPr lvl="1" fontAlgn="base"/>
            <a:r>
              <a:rPr lang="en-US" sz="2600" dirty="0" smtClean="0"/>
              <a:t>Skin </a:t>
            </a:r>
            <a:r>
              <a:rPr lang="en-US" sz="2600" dirty="0"/>
              <a:t>temperature sensor</a:t>
            </a:r>
          </a:p>
          <a:p>
            <a:pPr lvl="1" fontAlgn="base"/>
            <a:r>
              <a:rPr lang="en-US" sz="2600" dirty="0"/>
              <a:t>LED light array (to simulate sunrise)</a:t>
            </a:r>
          </a:p>
          <a:p>
            <a:pPr lvl="1" fontAlgn="base"/>
            <a:r>
              <a:rPr lang="en-US" sz="2600" dirty="0"/>
              <a:t>Pulse rate monitor</a:t>
            </a:r>
          </a:p>
          <a:p>
            <a:pPr lvl="1" fontAlgn="base"/>
            <a:r>
              <a:rPr lang="en-US" sz="2600" dirty="0"/>
              <a:t>Battery</a:t>
            </a:r>
          </a:p>
          <a:p>
            <a:pPr lvl="1" fontAlgn="base"/>
            <a:r>
              <a:rPr lang="en-US" sz="2600" dirty="0"/>
              <a:t>Bluetooth Module</a:t>
            </a:r>
          </a:p>
          <a:p>
            <a:pPr lvl="1" fontAlgn="base"/>
            <a:r>
              <a:rPr lang="en-US" sz="2600" dirty="0"/>
              <a:t>Buzzer alarm near </a:t>
            </a:r>
            <a:r>
              <a:rPr lang="en-US" sz="2600" dirty="0" smtClean="0"/>
              <a:t>ears</a:t>
            </a:r>
            <a:endParaRPr lang="en-US" sz="2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88" y="813033"/>
            <a:ext cx="9649843" cy="4413987"/>
          </a:xfrm>
        </p:spPr>
      </p:pic>
    </p:spTree>
    <p:extLst>
      <p:ext uri="{BB962C8B-B14F-4D97-AF65-F5344CB8AC3E}">
        <p14:creationId xmlns:p14="http://schemas.microsoft.com/office/powerpoint/2010/main" val="26237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r="6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7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Skin Temperature Sensor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41" y="1565418"/>
            <a:ext cx="8537717" cy="44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665475"/>
            <a:ext cx="4688106" cy="404345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200" dirty="0" smtClean="0"/>
              <a:t>To improve </a:t>
            </a:r>
            <a:r>
              <a:rPr lang="en-US" sz="11200" dirty="0"/>
              <a:t>the quality </a:t>
            </a:r>
            <a:r>
              <a:rPr lang="en-US" sz="11200" dirty="0" smtClean="0"/>
              <a:t>of people’s </a:t>
            </a:r>
            <a:r>
              <a:rPr lang="en-US" sz="11200" dirty="0"/>
              <a:t>sleep </a:t>
            </a:r>
            <a:r>
              <a:rPr lang="en-US" sz="11200" dirty="0" smtClean="0"/>
              <a:t>by informing them of their: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Movement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Heart rate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Ambient Measurements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Light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Humidity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Noise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Sleep Cycles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06" y="1029903"/>
            <a:ext cx="6490438" cy="4779084"/>
          </a:xfrm>
        </p:spPr>
      </p:pic>
      <p:sp>
        <p:nvSpPr>
          <p:cNvPr id="6" name="TextBox 5"/>
          <p:cNvSpPr txBox="1"/>
          <p:nvPr/>
        </p:nvSpPr>
        <p:spPr>
          <a:xfrm>
            <a:off x="5959011" y="5903001"/>
            <a:ext cx="530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*Image by Mikael </a:t>
            </a:r>
            <a:r>
              <a:rPr lang="en-US" i="1" dirty="0" err="1"/>
              <a:t>Häggström</a:t>
            </a:r>
            <a:r>
              <a:rPr lang="en-US" i="1" dirty="0"/>
              <a:t> </a:t>
            </a:r>
            <a:r>
              <a:rPr lang="en-US" i="1" dirty="0" smtClean="0"/>
              <a:t>via </a:t>
            </a:r>
            <a:r>
              <a:rPr lang="en-US" i="1" dirty="0"/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8607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Temperature: MLX90614DAA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416676"/>
            <a:ext cx="5120811" cy="4392311"/>
          </a:xfrm>
        </p:spPr>
        <p:txBody>
          <a:bodyPr/>
          <a:lstStyle/>
          <a:p>
            <a:pPr fontAlgn="base"/>
            <a:r>
              <a:rPr lang="en-US" dirty="0"/>
              <a:t>Infrared thermometer for </a:t>
            </a:r>
            <a:br>
              <a:rPr lang="en-US" dirty="0"/>
            </a:br>
            <a:r>
              <a:rPr lang="en-US" dirty="0"/>
              <a:t>non contact temperature </a:t>
            </a:r>
            <a:br>
              <a:rPr lang="en-US" dirty="0"/>
            </a:br>
            <a:r>
              <a:rPr lang="en-US" dirty="0" smtClean="0"/>
              <a:t>measurements.</a:t>
            </a:r>
          </a:p>
          <a:p>
            <a:pPr fontAlgn="base"/>
            <a:r>
              <a:rPr lang="en-US" dirty="0" smtClean="0"/>
              <a:t>DAA version intended for medical applications</a:t>
            </a:r>
            <a:endParaRPr lang="en-US" dirty="0"/>
          </a:p>
          <a:p>
            <a:pPr fontAlgn="base"/>
            <a:r>
              <a:rPr lang="en-US" dirty="0" smtClean="0"/>
              <a:t>Key </a:t>
            </a:r>
            <a:r>
              <a:rPr lang="en-US" dirty="0"/>
              <a:t>features include</a:t>
            </a:r>
            <a:r>
              <a:rPr lang="en-US" dirty="0" smtClean="0"/>
              <a:t>:</a:t>
            </a:r>
          </a:p>
          <a:p>
            <a:pPr lvl="1" fontAlgn="base"/>
            <a:r>
              <a:rPr lang="en-US" sz="2800" dirty="0" smtClean="0"/>
              <a:t>17-bit </a:t>
            </a:r>
            <a:r>
              <a:rPr lang="en-US" sz="2800" dirty="0"/>
              <a:t>ADC and powerful DSP</a:t>
            </a:r>
          </a:p>
          <a:p>
            <a:pPr lvl="1" fontAlgn="base"/>
            <a:r>
              <a:rPr lang="en-US" sz="2800" dirty="0"/>
              <a:t>Power saving mode</a:t>
            </a:r>
          </a:p>
          <a:p>
            <a:pPr lvl="1" fontAlgn="base"/>
            <a:r>
              <a:rPr lang="en-US" sz="2800" dirty="0"/>
              <a:t>Resolution of </a:t>
            </a:r>
            <a:r>
              <a:rPr lang="en-US" sz="2800" dirty="0" smtClean="0"/>
              <a:t>0.02°C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44" y="2567781"/>
            <a:ext cx="3152775" cy="2438400"/>
          </a:xfrm>
        </p:spPr>
      </p:pic>
    </p:spTree>
    <p:extLst>
      <p:ext uri="{BB962C8B-B14F-4D97-AF65-F5344CB8AC3E}">
        <p14:creationId xmlns:p14="http://schemas.microsoft.com/office/powerpoint/2010/main" val="17266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Array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An array of LEDs will gradually increase in brightness to simulate the sun </a:t>
            </a:r>
            <a:r>
              <a:rPr lang="en-US" dirty="0" smtClean="0"/>
              <a:t>rising</a:t>
            </a:r>
            <a:endParaRPr lang="en-US" dirty="0"/>
          </a:p>
          <a:p>
            <a:pPr fontAlgn="base"/>
            <a:r>
              <a:rPr lang="en-US" dirty="0"/>
              <a:t>Exposure to light 30 min prior to waking reduces sleep </a:t>
            </a:r>
            <a:r>
              <a:rPr lang="en-US" dirty="0" smtClean="0"/>
              <a:t>inertia</a:t>
            </a:r>
            <a:endParaRPr lang="en-US" dirty="0"/>
          </a:p>
          <a:p>
            <a:pPr fontAlgn="base"/>
            <a:r>
              <a:rPr lang="en-US" dirty="0" smtClean="0"/>
              <a:t>Optional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26" y="1565051"/>
            <a:ext cx="5523541" cy="37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 Sensor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442434"/>
            <a:ext cx="5120811" cy="4366553"/>
          </a:xfrm>
        </p:spPr>
        <p:txBody>
          <a:bodyPr/>
          <a:lstStyle/>
          <a:p>
            <a:r>
              <a:rPr lang="en-US" dirty="0"/>
              <a:t>Pulse is a helpful sleep </a:t>
            </a:r>
            <a:r>
              <a:rPr lang="en-US" dirty="0" smtClean="0"/>
              <a:t>indicator.</a:t>
            </a:r>
          </a:p>
          <a:p>
            <a:r>
              <a:rPr lang="en-US" dirty="0" smtClean="0"/>
              <a:t>Forehead </a:t>
            </a:r>
            <a:r>
              <a:rPr lang="en-US" dirty="0"/>
              <a:t>is a viable location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dirty="0"/>
              <a:t>reflectance of oxygenated blood </a:t>
            </a:r>
            <a:r>
              <a:rPr lang="en-US" dirty="0" smtClean="0"/>
              <a:t>cells (reflectance pulse </a:t>
            </a:r>
            <a:r>
              <a:rPr lang="en-US" dirty="0" err="1" smtClean="0"/>
              <a:t>oximetry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Chosen</a:t>
            </a:r>
            <a:r>
              <a:rPr lang="en-US" dirty="0"/>
              <a:t>: TCRT1000</a:t>
            </a:r>
            <a:br>
              <a:rPr lang="en-US" dirty="0"/>
            </a:br>
            <a:r>
              <a:rPr lang="en-US" dirty="0"/>
              <a:t>Infrared Proximity </a:t>
            </a:r>
            <a:r>
              <a:rPr lang="en-US" dirty="0" smtClean="0"/>
              <a:t>Sensor</a:t>
            </a:r>
          </a:p>
          <a:p>
            <a:r>
              <a:rPr lang="en-US" dirty="0" smtClean="0"/>
              <a:t>Sensor combines infrared LED with NPN phototransistor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06" y="2585459"/>
            <a:ext cx="1362075" cy="18859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49" y="1543223"/>
            <a:ext cx="2876550" cy="328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43026" y="5091310"/>
            <a:ext cx="200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in millimeters</a:t>
            </a:r>
          </a:p>
        </p:txBody>
      </p:sp>
    </p:spTree>
    <p:extLst>
      <p:ext uri="{BB962C8B-B14F-4D97-AF65-F5344CB8AC3E}">
        <p14:creationId xmlns:p14="http://schemas.microsoft.com/office/powerpoint/2010/main" val="9848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180"/>
            <a:ext cx="12191999" cy="585582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300766" y="0"/>
            <a:ext cx="9569003" cy="1016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Signal Conditioning for Heart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offset cancellation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“Servo feedback” technique without capacitor signal path</a:t>
            </a:r>
          </a:p>
          <a:p>
            <a:r>
              <a:rPr lang="en-US" dirty="0" smtClean="0"/>
              <a:t>Actively removes DC component with 2</a:t>
            </a:r>
            <a:r>
              <a:rPr lang="en-US" baseline="30000" dirty="0" smtClean="0"/>
              <a:t>nd</a:t>
            </a:r>
            <a:r>
              <a:rPr lang="en-US" dirty="0" smtClean="0"/>
              <a:t> order filters</a:t>
            </a:r>
          </a:p>
          <a:p>
            <a:r>
              <a:rPr lang="en-US" dirty="0" smtClean="0"/>
              <a:t>Simplifies band-pass filter creation since frequencies of interest are very close (0-3 Hz)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63" y="2256643"/>
            <a:ext cx="5240336" cy="3060677"/>
          </a:xfrm>
        </p:spPr>
      </p:pic>
    </p:spTree>
    <p:extLst>
      <p:ext uri="{BB962C8B-B14F-4D97-AF65-F5344CB8AC3E}">
        <p14:creationId xmlns:p14="http://schemas.microsoft.com/office/powerpoint/2010/main" val="2879721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704"/>
            <a:ext cx="10515600" cy="996516"/>
          </a:xfrm>
        </p:spPr>
        <p:txBody>
          <a:bodyPr/>
          <a:lstStyle/>
          <a:p>
            <a:r>
              <a:rPr lang="en-US" dirty="0" smtClean="0"/>
              <a:t>Low-Pass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38200" y="1056068"/>
                <a:ext cx="5120811" cy="475291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Generalized </a:t>
                </a:r>
                <a:r>
                  <a:rPr lang="en-US" dirty="0" err="1" smtClean="0"/>
                  <a:t>Immittance</a:t>
                </a:r>
                <a:r>
                  <a:rPr lang="en-US" dirty="0" smtClean="0"/>
                  <a:t> Converter Structure</a:t>
                </a:r>
              </a:p>
              <a:p>
                <a:r>
                  <a:rPr lang="en-US" dirty="0"/>
                  <a:t>Cutoff frequency at 4.8 </a:t>
                </a:r>
                <a:r>
                  <a:rPr lang="en-US" dirty="0" smtClean="0"/>
                  <a:t>Hz</a:t>
                </a:r>
              </a:p>
              <a:p>
                <a:r>
                  <a:rPr lang="en-US" dirty="0" smtClean="0"/>
                  <a:t>Minimizes component sensitivity and spread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bSup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Important since small area of interest for frequency response: 0-5 Hz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38200" y="1056068"/>
                <a:ext cx="5120811" cy="4752919"/>
              </a:xfrm>
              <a:blipFill rotWithShape="1">
                <a:blip r:embed="rId2"/>
                <a:stretch>
                  <a:fillRect l="-2143" t="-2051"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65" y="3271234"/>
            <a:ext cx="5703348" cy="228817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/>
              <p:cNvSpPr txBox="1">
                <a:spLocks/>
              </p:cNvSpPr>
              <p:nvPr/>
            </p:nvSpPr>
            <p:spPr>
              <a:xfrm>
                <a:off x="6335333" y="345585"/>
                <a:ext cx="5120811" cy="28097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Simplified design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𝑅𝐶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4.8∙2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𝐻𝑧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Butterworth response by modifying one resistor: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333" y="345585"/>
                <a:ext cx="5120811" cy="2809740"/>
              </a:xfrm>
              <a:prstGeom prst="rect">
                <a:avLst/>
              </a:prstGeom>
              <a:blipFill rotWithShape="1">
                <a:blip r:embed="rId4"/>
                <a:stretch>
                  <a:fillRect l="-2024" t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4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 Prototyping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Excellent slew rate</a:t>
            </a:r>
          </a:p>
          <a:p>
            <a:r>
              <a:rPr lang="en-US" dirty="0" smtClean="0"/>
              <a:t>Digital logic level response to detected pulse</a:t>
            </a:r>
          </a:p>
          <a:p>
            <a:r>
              <a:rPr lang="en-US" dirty="0" smtClean="0"/>
              <a:t>Oscilloscope picture taken after heart rate acquired</a:t>
            </a:r>
          </a:p>
          <a:p>
            <a:r>
              <a:rPr lang="en-US" dirty="0" smtClean="0"/>
              <a:t>Circuit takes a few minutes to adjust to the signal input due to active DC offset cancellation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01" y="2047741"/>
            <a:ext cx="5357986" cy="3245476"/>
          </a:xfrm>
        </p:spPr>
      </p:pic>
    </p:spTree>
    <p:extLst>
      <p:ext uri="{BB962C8B-B14F-4D97-AF65-F5344CB8AC3E}">
        <p14:creationId xmlns:p14="http://schemas.microsoft.com/office/powerpoint/2010/main" val="37306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Light Array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Pulse </a:t>
            </a:r>
            <a:r>
              <a:rPr lang="en-US" b="1" dirty="0" err="1" smtClean="0">
                <a:solidFill>
                  <a:srgbClr val="808080"/>
                </a:solidFill>
              </a:rPr>
              <a:t>Oximeter</a:t>
            </a:r>
            <a:endParaRPr lang="en-US" b="1" dirty="0" smtClean="0">
              <a:solidFill>
                <a:srgbClr val="80808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MSP430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Bluetooth</a:t>
            </a:r>
            <a:b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Module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Light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Noise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Temp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Ambient Humidity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Charging Module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2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3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4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5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770467" y="4626496"/>
            <a:ext cx="399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Station</a:t>
            </a:r>
          </a:p>
        </p:txBody>
      </p: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46690" y="3371071"/>
            <a:ext cx="5124185" cy="34636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Station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1765533"/>
            <a:ext cx="5882640" cy="4043454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The base station will </a:t>
            </a:r>
            <a:r>
              <a:rPr lang="en-US" dirty="0" smtClean="0"/>
              <a:t>contain the following:</a:t>
            </a:r>
          </a:p>
          <a:p>
            <a:pPr fontAlgn="base"/>
            <a:r>
              <a:rPr lang="en-US" dirty="0" smtClean="0"/>
              <a:t>Ambient light </a:t>
            </a:r>
            <a:r>
              <a:rPr lang="en-US" dirty="0"/>
              <a:t>sensor</a:t>
            </a:r>
          </a:p>
          <a:p>
            <a:pPr fontAlgn="base"/>
            <a:r>
              <a:rPr lang="en-US" dirty="0" smtClean="0"/>
              <a:t>Ambient </a:t>
            </a:r>
            <a:r>
              <a:rPr lang="en-US" dirty="0"/>
              <a:t>temperature sensor</a:t>
            </a:r>
          </a:p>
          <a:p>
            <a:pPr fontAlgn="base"/>
            <a:r>
              <a:rPr lang="en-US" dirty="0" smtClean="0"/>
              <a:t>Ambient </a:t>
            </a:r>
            <a:r>
              <a:rPr lang="en-US" dirty="0"/>
              <a:t>humidity sensor</a:t>
            </a:r>
          </a:p>
          <a:p>
            <a:pPr fontAlgn="base"/>
            <a:r>
              <a:rPr lang="en-US" dirty="0" smtClean="0"/>
              <a:t>Ambient </a:t>
            </a:r>
            <a:r>
              <a:rPr lang="en-US" dirty="0"/>
              <a:t>noise sensor</a:t>
            </a:r>
          </a:p>
          <a:p>
            <a:pPr fontAlgn="base"/>
            <a:r>
              <a:rPr lang="en-US" dirty="0" smtClean="0"/>
              <a:t>Bluetooth </a:t>
            </a:r>
            <a:r>
              <a:rPr lang="en-US" dirty="0"/>
              <a:t>Module</a:t>
            </a:r>
          </a:p>
          <a:p>
            <a:pPr fontAlgn="base"/>
            <a:r>
              <a:rPr lang="en-US" dirty="0" smtClean="0"/>
              <a:t>Charging </a:t>
            </a:r>
            <a:r>
              <a:rPr lang="en-US" dirty="0"/>
              <a:t>Module for </a:t>
            </a:r>
            <a:r>
              <a:rPr lang="en-US" dirty="0" smtClean="0"/>
              <a:t>peripherals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6" y="803412"/>
            <a:ext cx="9133775" cy="4288666"/>
          </a:xfrm>
        </p:spPr>
      </p:pic>
    </p:spTree>
    <p:extLst>
      <p:ext uri="{BB962C8B-B14F-4D97-AF65-F5344CB8AC3E}">
        <p14:creationId xmlns:p14="http://schemas.microsoft.com/office/powerpoint/2010/main" val="27867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" b="1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69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system is:</a:t>
            </a:r>
          </a:p>
          <a:p>
            <a:pPr lvl="1"/>
            <a:r>
              <a:rPr lang="en-US" sz="2800" dirty="0" smtClean="0"/>
              <a:t>Modular</a:t>
            </a:r>
          </a:p>
          <a:p>
            <a:pPr lvl="1"/>
            <a:r>
              <a:rPr lang="en-US" sz="2800" dirty="0" smtClean="0"/>
              <a:t>User-Friendly</a:t>
            </a:r>
          </a:p>
          <a:p>
            <a:pPr lvl="1"/>
            <a:r>
              <a:rPr lang="en-US" sz="2800" dirty="0" smtClean="0"/>
              <a:t>Low-Cost</a:t>
            </a:r>
          </a:p>
          <a:p>
            <a:pPr lvl="1"/>
            <a:r>
              <a:rPr lang="en-US" sz="2800" dirty="0" smtClean="0"/>
              <a:t>Power-Efficient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718307130"/>
              </p:ext>
            </p:extLst>
          </p:nvPr>
        </p:nvGraphicFramePr>
        <p:xfrm>
          <a:off x="5959011" y="1319270"/>
          <a:ext cx="5240337" cy="404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Light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506828"/>
            <a:ext cx="5120811" cy="430215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An ambient light sensor was selected (Vishay TEPT5600)</a:t>
            </a:r>
          </a:p>
          <a:p>
            <a:pPr fontAlgn="base"/>
            <a:r>
              <a:rPr lang="en-US" dirty="0" smtClean="0"/>
              <a:t>Sensor is an NPN phototransistor adapted to human eye </a:t>
            </a:r>
            <a:r>
              <a:rPr lang="en-US" dirty="0" err="1" smtClean="0"/>
              <a:t>responsivity</a:t>
            </a:r>
            <a:endParaRPr lang="en-US" dirty="0" smtClean="0"/>
          </a:p>
          <a:p>
            <a:pPr fontAlgn="base"/>
            <a:r>
              <a:rPr lang="en-US" dirty="0" smtClean="0"/>
              <a:t>User </a:t>
            </a:r>
            <a:r>
              <a:rPr lang="en-US" dirty="0"/>
              <a:t>can compare quality of sleep to amount of light present.</a:t>
            </a:r>
          </a:p>
          <a:p>
            <a:pPr fontAlgn="base"/>
            <a:r>
              <a:rPr lang="en-US" dirty="0"/>
              <a:t>Potential to kill lights, shut blinds, </a:t>
            </a:r>
            <a:r>
              <a:rPr lang="en-US" dirty="0" smtClean="0"/>
              <a:t>sound alarm, etc.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68" y="1880316"/>
            <a:ext cx="5185763" cy="3477754"/>
          </a:xfrm>
        </p:spPr>
      </p:pic>
    </p:spTree>
    <p:extLst>
      <p:ext uri="{BB962C8B-B14F-4D97-AF65-F5344CB8AC3E}">
        <p14:creationId xmlns:p14="http://schemas.microsoft.com/office/powerpoint/2010/main" val="3158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945"/>
            <a:ext cx="10515600" cy="1325563"/>
          </a:xfrm>
        </p:spPr>
        <p:txBody>
          <a:bodyPr/>
          <a:lstStyle/>
          <a:p>
            <a:r>
              <a:rPr lang="en-US" dirty="0"/>
              <a:t>Ambient Light </a:t>
            </a:r>
            <a:r>
              <a:rPr lang="en-US" dirty="0" smtClean="0"/>
              <a:t>Circuit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78" y="1635617"/>
            <a:ext cx="2459078" cy="365841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14" y="1526841"/>
            <a:ext cx="4358458" cy="3767194"/>
          </a:xfrm>
        </p:spPr>
      </p:pic>
    </p:spTree>
    <p:extLst>
      <p:ext uri="{BB962C8B-B14F-4D97-AF65-F5344CB8AC3E}">
        <p14:creationId xmlns:p14="http://schemas.microsoft.com/office/powerpoint/2010/main" val="42735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Temp and Humidity: RHT03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RHT03 is a low cost humidity and temperature sensor</a:t>
            </a:r>
          </a:p>
          <a:p>
            <a:pPr fontAlgn="base"/>
            <a:r>
              <a:rPr lang="en-US" dirty="0"/>
              <a:t>Already calibrated - no external </a:t>
            </a:r>
            <a:r>
              <a:rPr lang="en-US" dirty="0" smtClean="0"/>
              <a:t>components</a:t>
            </a:r>
          </a:p>
          <a:p>
            <a:pPr fontAlgn="base"/>
            <a:r>
              <a:rPr lang="en-US" dirty="0" smtClean="0"/>
              <a:t>1-wire proprietary digital signal; code provided by manufacturer (</a:t>
            </a:r>
            <a:r>
              <a:rPr lang="en-US" dirty="0" err="1" smtClean="0"/>
              <a:t>MaxDetect</a:t>
            </a:r>
            <a:r>
              <a:rPr lang="en-US" dirty="0" smtClean="0"/>
              <a:t>)</a:t>
            </a:r>
            <a:endParaRPr lang="en-US" dirty="0"/>
          </a:p>
          <a:p>
            <a:pPr fontAlgn="base"/>
            <a:r>
              <a:rPr lang="en-US" dirty="0"/>
              <a:t>Ambient temperature </a:t>
            </a:r>
            <a:r>
              <a:rPr lang="en-US" dirty="0" smtClean="0"/>
              <a:t>vs. </a:t>
            </a:r>
            <a:r>
              <a:rPr lang="en-US" dirty="0"/>
              <a:t>body temperature</a:t>
            </a:r>
          </a:p>
          <a:p>
            <a:pPr fontAlgn="base"/>
            <a:r>
              <a:rPr lang="en-US" dirty="0"/>
              <a:t>Sleep quality </a:t>
            </a:r>
            <a:r>
              <a:rPr lang="en-US" dirty="0" smtClean="0"/>
              <a:t>vs. environment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1454150"/>
            <a:ext cx="4509059" cy="4509059"/>
          </a:xfrm>
        </p:spPr>
      </p:pic>
    </p:spTree>
    <p:extLst>
      <p:ext uri="{BB962C8B-B14F-4D97-AF65-F5344CB8AC3E}">
        <p14:creationId xmlns:p14="http://schemas.microsoft.com/office/powerpoint/2010/main" val="3485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Noise: AOM-4544P-2-R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A microphone was selected to detect snoring.</a:t>
            </a:r>
          </a:p>
          <a:p>
            <a:pPr fontAlgn="base"/>
            <a:r>
              <a:rPr lang="en-US" dirty="0"/>
              <a:t>Most snoring occurs at low frequencies: 20 - 500 Hz</a:t>
            </a:r>
          </a:p>
          <a:p>
            <a:pPr fontAlgn="base"/>
            <a:r>
              <a:rPr lang="en-US" dirty="0"/>
              <a:t>AOM-4544P-2-R range from 20 Hz - 20 KHz</a:t>
            </a:r>
          </a:p>
          <a:p>
            <a:pPr fontAlgn="base"/>
            <a:r>
              <a:rPr lang="en-US" dirty="0"/>
              <a:t>Chosen for low price, sensitivity, and </a:t>
            </a:r>
            <a:r>
              <a:rPr lang="en-US" dirty="0" err="1" smtClean="0"/>
              <a:t>omnidirection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1" y="1765533"/>
            <a:ext cx="5447597" cy="36317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32" y="239855"/>
            <a:ext cx="18573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300766"/>
            <a:ext cx="5120811" cy="4508221"/>
          </a:xfrm>
        </p:spPr>
        <p:txBody>
          <a:bodyPr/>
          <a:lstStyle/>
          <a:p>
            <a:r>
              <a:rPr lang="en-US" dirty="0"/>
              <a:t>A polymer lithium-ion (</a:t>
            </a:r>
            <a:r>
              <a:rPr lang="en-US" dirty="0" err="1"/>
              <a:t>LiPo</a:t>
            </a:r>
            <a:r>
              <a:rPr lang="en-US" dirty="0"/>
              <a:t>) battery with 850mAh was </a:t>
            </a:r>
            <a:r>
              <a:rPr lang="en-US" dirty="0" smtClean="0"/>
              <a:t>selected</a:t>
            </a:r>
          </a:p>
          <a:p>
            <a:r>
              <a:rPr lang="en-US" dirty="0" smtClean="0"/>
              <a:t>Higher </a:t>
            </a:r>
            <a:r>
              <a:rPr lang="en-US" dirty="0"/>
              <a:t>energy density compared to standard lithium-ion </a:t>
            </a:r>
            <a:r>
              <a:rPr lang="en-US" dirty="0" smtClean="0"/>
              <a:t>batteries</a:t>
            </a:r>
          </a:p>
          <a:p>
            <a:r>
              <a:rPr lang="en-US" dirty="0" smtClean="0"/>
              <a:t>Small </a:t>
            </a:r>
            <a:r>
              <a:rPr lang="en-US" dirty="0"/>
              <a:t>size and decent </a:t>
            </a:r>
            <a:r>
              <a:rPr lang="en-US" dirty="0" smtClean="0"/>
              <a:t>capacity.</a:t>
            </a:r>
          </a:p>
          <a:p>
            <a:r>
              <a:rPr lang="en-US" dirty="0" smtClean="0"/>
              <a:t>Rechargeable</a:t>
            </a:r>
          </a:p>
          <a:p>
            <a:r>
              <a:rPr lang="en-US" dirty="0" smtClean="0"/>
              <a:t>Built-in over- and under-voltage protection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23" y="1765300"/>
            <a:ext cx="4029817" cy="4043363"/>
          </a:xfrm>
        </p:spPr>
      </p:pic>
    </p:spTree>
    <p:extLst>
      <p:ext uri="{BB962C8B-B14F-4D97-AF65-F5344CB8AC3E}">
        <p14:creationId xmlns:p14="http://schemas.microsoft.com/office/powerpoint/2010/main" val="22054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and Power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339403"/>
            <a:ext cx="5120811" cy="4469584"/>
          </a:xfrm>
        </p:spPr>
        <p:txBody>
          <a:bodyPr/>
          <a:lstStyle/>
          <a:p>
            <a:pPr fontAlgn="base"/>
            <a:r>
              <a:rPr lang="en-US" dirty="0"/>
              <a:t>Dock provides USB ports for peripheral </a:t>
            </a:r>
            <a:r>
              <a:rPr lang="en-US" dirty="0" smtClean="0"/>
              <a:t>charging</a:t>
            </a:r>
          </a:p>
          <a:p>
            <a:pPr fontAlgn="base"/>
            <a:r>
              <a:rPr lang="en-US" dirty="0" smtClean="0"/>
              <a:t>Uses Texas Instruments TPS2074 Four-Port USB Hub Power Controller</a:t>
            </a:r>
            <a:endParaRPr lang="en-US" dirty="0"/>
          </a:p>
          <a:p>
            <a:pPr fontAlgn="base"/>
            <a:r>
              <a:rPr lang="en-US" dirty="0"/>
              <a:t>AC power supply also USB (5V 1A</a:t>
            </a:r>
            <a:r>
              <a:rPr lang="en-US" dirty="0" smtClean="0"/>
              <a:t>)</a:t>
            </a:r>
            <a:endParaRPr lang="en-US" dirty="0"/>
          </a:p>
          <a:p>
            <a:pPr fontAlgn="base"/>
            <a:r>
              <a:rPr lang="en-US" dirty="0" smtClean="0"/>
              <a:t>Each peripheral uses a LDO (low-dropout linear regulator)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00" y="173743"/>
            <a:ext cx="4486904" cy="59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41" y="0"/>
            <a:ext cx="953651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7082" y="156573"/>
            <a:ext cx="4035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TPS2074 USB Power Controller Setup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and Voltage Regulator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 smtClean="0"/>
              <a:t>TPS7A4501 Low-Dropout Regulator</a:t>
            </a:r>
          </a:p>
          <a:p>
            <a:pPr fontAlgn="base"/>
            <a:r>
              <a:rPr lang="en-US" dirty="0" smtClean="0"/>
              <a:t>Can supply up to 1.5 A with a dropout voltage of 300 mV</a:t>
            </a:r>
          </a:p>
          <a:p>
            <a:pPr fontAlgn="base"/>
            <a:r>
              <a:rPr lang="en-US" dirty="0" smtClean="0"/>
              <a:t>Much lower dropout at lower current: 85 mV at 100 mA, 170 at 500 mA</a:t>
            </a:r>
          </a:p>
          <a:p>
            <a:pPr fontAlgn="base"/>
            <a:r>
              <a:rPr lang="en-US" dirty="0" smtClean="0"/>
              <a:t>Adjustable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61" y="1765300"/>
            <a:ext cx="4997140" cy="4043363"/>
          </a:xfrm>
        </p:spPr>
      </p:pic>
    </p:spTree>
    <p:extLst>
      <p:ext uri="{BB962C8B-B14F-4D97-AF65-F5344CB8AC3E}">
        <p14:creationId xmlns:p14="http://schemas.microsoft.com/office/powerpoint/2010/main" val="18062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and Voltage Regulator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MCP73831 Li-Polymer Charge Management Controller</a:t>
            </a:r>
          </a:p>
          <a:p>
            <a:pPr fontAlgn="base"/>
            <a:r>
              <a:rPr lang="en-US" dirty="0"/>
              <a:t>500 mA charger</a:t>
            </a:r>
          </a:p>
          <a:p>
            <a:pPr fontAlgn="base"/>
            <a:r>
              <a:rPr lang="en-US" dirty="0"/>
              <a:t>Chosen for price and ease of use</a:t>
            </a:r>
          </a:p>
          <a:p>
            <a:r>
              <a:rPr lang="en-US" dirty="0" smtClean="0"/>
              <a:t>Available on convenient breakout module</a:t>
            </a:r>
          </a:p>
          <a:p>
            <a:r>
              <a:rPr lang="en-US" dirty="0" smtClean="0"/>
              <a:t>Not placed on peripheral PCBs to reduce footprint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59" y="267711"/>
            <a:ext cx="1682305" cy="211424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3" y="2145268"/>
            <a:ext cx="4677445" cy="36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>
            <p:custDataLst>
              <p:custData r:id="rId1"/>
            </p:custDataLst>
          </p:nvPr>
        </p:nvSpPr>
        <p:spPr>
          <a:xfrm>
            <a:off x="1823972" y="103736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Vibrator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0751373" y="1291498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Light Array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972961" y="1281514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319846" y="10373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Pulse </a:t>
            </a:r>
            <a:r>
              <a:rPr lang="en-US" b="1" dirty="0" err="1" smtClean="0">
                <a:solidFill>
                  <a:srgbClr val="808080"/>
                </a:solidFill>
              </a:rPr>
              <a:t>Oximeter</a:t>
            </a:r>
            <a:endParaRPr lang="en-US" b="1" dirty="0" smtClean="0">
              <a:solidFill>
                <a:srgbClr val="80808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972961" y="2535882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319846" y="128045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0622895" y="103736"/>
            <a:ext cx="1527907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Skin Temperature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9" y="1180273"/>
            <a:ext cx="949931" cy="1111419"/>
          </a:xfrm>
          <a:prstGeom prst="rect">
            <a:avLst/>
          </a:prstGeom>
        </p:spPr>
      </p:pic>
      <p:sp>
        <p:nvSpPr>
          <p:cNvPr id="35" name="Flowchart: Alternate Process 34"/>
          <p:cNvSpPr/>
          <p:nvPr/>
        </p:nvSpPr>
        <p:spPr>
          <a:xfrm>
            <a:off x="5332040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32039" y="3445056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</a:t>
            </a:r>
            <a:br>
              <a:rPr lang="en-US" b="1" dirty="0" smtClean="0">
                <a:solidFill>
                  <a:srgbClr val="808080"/>
                </a:solidFill>
              </a:rPr>
            </a:br>
            <a:r>
              <a:rPr lang="en-US" b="1" dirty="0" smtClean="0">
                <a:solidFill>
                  <a:srgbClr val="808080"/>
                </a:solidFill>
              </a:rPr>
              <a:t>Module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750411" y="4773783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Light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750411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Noise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913669" y="4776059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Temp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88287" y="5899685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Ambient Humidity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787174" y="3449997"/>
            <a:ext cx="1248128" cy="836246"/>
          </a:xfrm>
          <a:prstGeom prst="flowChartAlternateProcess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Charging Module</a:t>
            </a:r>
            <a:endParaRPr lang="en-US" b="1" dirty="0">
              <a:solidFill>
                <a:srgbClr val="808080"/>
              </a:solidFill>
            </a:endParaRPr>
          </a:p>
        </p:txBody>
      </p:sp>
      <p:cxnSp>
        <p:nvCxnSpPr>
          <p:cNvPr id="50" name="Straight Arrow Connector 49"/>
          <p:cNvCxnSpPr>
            <a:stCxn id="47" idx="1"/>
            <a:endCxn id="43" idx="3"/>
          </p:cNvCxnSpPr>
          <p:nvPr/>
        </p:nvCxnSpPr>
        <p:spPr>
          <a:xfrm flipH="1">
            <a:off x="1383812" y="1606825"/>
            <a:ext cx="440280" cy="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3"/>
            <a:endCxn id="13" idx="0"/>
          </p:cNvCxnSpPr>
          <p:nvPr/>
        </p:nvCxnSpPr>
        <p:spPr>
          <a:xfrm>
            <a:off x="8567974" y="521859"/>
            <a:ext cx="1029051" cy="75965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0"/>
            <a:endCxn id="17" idx="1"/>
          </p:cNvCxnSpPr>
          <p:nvPr/>
        </p:nvCxnSpPr>
        <p:spPr>
          <a:xfrm rot="5400000" flipH="1" flipV="1">
            <a:off x="9730133" y="388752"/>
            <a:ext cx="759655" cy="102587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1"/>
            <a:endCxn id="16" idx="3"/>
          </p:cNvCxnSpPr>
          <p:nvPr/>
        </p:nvCxnSpPr>
        <p:spPr>
          <a:xfrm flipH="1" flipV="1">
            <a:off x="8567974" y="1698580"/>
            <a:ext cx="404987" cy="1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1"/>
            <a:endCxn id="13" idx="3"/>
          </p:cNvCxnSpPr>
          <p:nvPr/>
        </p:nvCxnSpPr>
        <p:spPr>
          <a:xfrm flipH="1" flipV="1">
            <a:off x="10221089" y="1699637"/>
            <a:ext cx="530284" cy="99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>
            <a:off x="9597025" y="2117760"/>
            <a:ext cx="0" cy="41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ightning Bolt 65"/>
          <p:cNvSpPr/>
          <p:nvPr/>
        </p:nvSpPr>
        <p:spPr>
          <a:xfrm rot="18077149">
            <a:off x="6773710" y="1365500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41" idx="2"/>
            <a:endCxn id="35" idx="0"/>
          </p:cNvCxnSpPr>
          <p:nvPr/>
        </p:nvCxnSpPr>
        <p:spPr>
          <a:xfrm rot="16200000" flipH="1">
            <a:off x="4939901" y="3757580"/>
            <a:ext cx="487540" cy="1544866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8" idx="3"/>
            <a:endCxn id="35" idx="2"/>
          </p:cNvCxnSpPr>
          <p:nvPr/>
        </p:nvCxnSpPr>
        <p:spPr>
          <a:xfrm flipV="1">
            <a:off x="4998539" y="5610029"/>
            <a:ext cx="957565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0" idx="1"/>
            <a:endCxn id="35" idx="2"/>
          </p:cNvCxnSpPr>
          <p:nvPr/>
        </p:nvCxnSpPr>
        <p:spPr>
          <a:xfrm rot="10800000">
            <a:off x="5956105" y="5610030"/>
            <a:ext cx="932183" cy="70777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0"/>
            <a:endCxn id="15" idx="1"/>
          </p:cNvCxnSpPr>
          <p:nvPr/>
        </p:nvCxnSpPr>
        <p:spPr>
          <a:xfrm rot="5400000" flipH="1" flipV="1">
            <a:off x="6444103" y="921140"/>
            <a:ext cx="495992" cy="45617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41" idx="1"/>
            <a:endCxn id="45" idx="2"/>
          </p:cNvCxnSpPr>
          <p:nvPr/>
        </p:nvCxnSpPr>
        <p:spPr>
          <a:xfrm rot="10800000">
            <a:off x="2448156" y="3151602"/>
            <a:ext cx="1339018" cy="71651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>
            <p:custDataLst>
              <p:custData r:id="rId2"/>
            </p:custDataLst>
          </p:nvPr>
        </p:nvSpPr>
        <p:spPr>
          <a:xfrm>
            <a:off x="135684" y="119043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IMU</a:t>
            </a:r>
          </a:p>
        </p:txBody>
      </p:sp>
      <p:sp>
        <p:nvSpPr>
          <p:cNvPr id="44" name="Flowchart: Alternate Process 43"/>
          <p:cNvSpPr/>
          <p:nvPr>
            <p:custDataLst>
              <p:custData r:id="rId3"/>
            </p:custDataLst>
          </p:nvPr>
        </p:nvSpPr>
        <p:spPr>
          <a:xfrm>
            <a:off x="3446690" y="118862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Bluetooth Module</a:t>
            </a:r>
          </a:p>
        </p:txBody>
      </p:sp>
      <p:sp>
        <p:nvSpPr>
          <p:cNvPr id="45" name="Flowchart: Alternate Process 44"/>
          <p:cNvSpPr/>
          <p:nvPr>
            <p:custDataLst>
              <p:custData r:id="rId4"/>
            </p:custDataLst>
          </p:nvPr>
        </p:nvSpPr>
        <p:spPr>
          <a:xfrm>
            <a:off x="1824092" y="2315355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Battery</a:t>
            </a:r>
          </a:p>
        </p:txBody>
      </p:sp>
      <p:sp>
        <p:nvSpPr>
          <p:cNvPr id="47" name="Flowchart: Alternate Process 46"/>
          <p:cNvSpPr/>
          <p:nvPr>
            <p:custDataLst>
              <p:custData r:id="rId5"/>
            </p:custDataLst>
          </p:nvPr>
        </p:nvSpPr>
        <p:spPr>
          <a:xfrm>
            <a:off x="1824092" y="1188702"/>
            <a:ext cx="1248128" cy="836246"/>
          </a:xfrm>
          <a:prstGeom prst="flowChartAlternateProcess">
            <a:avLst/>
          </a:prstGeom>
          <a:solidFill>
            <a:srgbClr val="DDDD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8080"/>
                </a:solidFill>
              </a:rPr>
              <a:t>MSP430</a:t>
            </a:r>
          </a:p>
        </p:txBody>
      </p:sp>
      <p:cxnSp>
        <p:nvCxnSpPr>
          <p:cNvPr id="21" name="Elbow Connector 20"/>
          <p:cNvCxnSpPr>
            <a:stCxn id="44" idx="1"/>
            <a:endCxn id="47" idx="3"/>
          </p:cNvCxnSpPr>
          <p:nvPr/>
        </p:nvCxnSpPr>
        <p:spPr>
          <a:xfrm rot="10800000" flipV="1">
            <a:off x="3072220" y="1606745"/>
            <a:ext cx="374470" cy="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7" idx="0"/>
            <a:endCxn id="9" idx="2"/>
          </p:cNvCxnSpPr>
          <p:nvPr/>
        </p:nvCxnSpPr>
        <p:spPr>
          <a:xfrm rot="16200000" flipV="1">
            <a:off x="2323736" y="1064282"/>
            <a:ext cx="248720" cy="1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  <a:endCxn id="47" idx="2"/>
          </p:cNvCxnSpPr>
          <p:nvPr/>
        </p:nvCxnSpPr>
        <p:spPr>
          <a:xfrm flipV="1">
            <a:off x="2448156" y="2024948"/>
            <a:ext cx="0" cy="29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Lightning Bolt 66"/>
          <p:cNvSpPr/>
          <p:nvPr/>
        </p:nvSpPr>
        <p:spPr>
          <a:xfrm rot="1739666">
            <a:off x="5762422" y="2493785"/>
            <a:ext cx="450687" cy="59966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>
            <a:stCxn id="37" idx="3"/>
            <a:endCxn id="35" idx="1"/>
          </p:cNvCxnSpPr>
          <p:nvPr/>
        </p:nvCxnSpPr>
        <p:spPr>
          <a:xfrm>
            <a:off x="4998539" y="5191906"/>
            <a:ext cx="333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1"/>
            <a:endCxn id="35" idx="3"/>
          </p:cNvCxnSpPr>
          <p:nvPr/>
        </p:nvCxnSpPr>
        <p:spPr>
          <a:xfrm flipH="1" flipV="1">
            <a:off x="6580168" y="5191906"/>
            <a:ext cx="333501" cy="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5" idx="0"/>
            <a:endCxn id="36" idx="2"/>
          </p:cNvCxnSpPr>
          <p:nvPr/>
        </p:nvCxnSpPr>
        <p:spPr>
          <a:xfrm rot="16200000" flipV="1">
            <a:off x="5709864" y="4527542"/>
            <a:ext cx="49248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851347" y="3389626"/>
            <a:ext cx="399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32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</a:t>
            </a:r>
          </a:p>
        </p:txBody>
      </p:sp>
      <p:sp>
        <p:nvSpPr>
          <p:cNvPr id="82" name="Lightning Bolt 81"/>
          <p:cNvSpPr/>
          <p:nvPr/>
        </p:nvSpPr>
        <p:spPr>
          <a:xfrm rot="7345741">
            <a:off x="4860322" y="1356555"/>
            <a:ext cx="375290" cy="49934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94818" y="-13679"/>
            <a:ext cx="2577351" cy="34636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83" y="173560"/>
            <a:ext cx="1646193" cy="24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 able to measure:</a:t>
            </a:r>
          </a:p>
          <a:p>
            <a:pPr lvl="1"/>
            <a:r>
              <a:rPr lang="en-US" sz="2800" dirty="0" smtClean="0"/>
              <a:t>Skin Temperature</a:t>
            </a:r>
          </a:p>
          <a:p>
            <a:pPr lvl="1"/>
            <a:r>
              <a:rPr lang="en-US" sz="2800" dirty="0" smtClean="0"/>
              <a:t>Body Movement</a:t>
            </a:r>
          </a:p>
          <a:p>
            <a:pPr lvl="1"/>
            <a:r>
              <a:rPr lang="en-US" sz="2800" dirty="0" smtClean="0"/>
              <a:t>Ambient Temperature</a:t>
            </a:r>
          </a:p>
          <a:p>
            <a:pPr lvl="1"/>
            <a:r>
              <a:rPr lang="en-US" sz="2800" dirty="0" smtClean="0"/>
              <a:t>Ambient Humidity</a:t>
            </a:r>
          </a:p>
          <a:p>
            <a:pPr lvl="1"/>
            <a:r>
              <a:rPr lang="en-US" sz="2800" dirty="0" smtClean="0"/>
              <a:t>Heart Rate </a:t>
            </a:r>
          </a:p>
          <a:p>
            <a:pPr lvl="1"/>
            <a:r>
              <a:rPr lang="en-US" sz="2800" dirty="0" smtClean="0"/>
              <a:t>Ambient Sound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 able to sound an alarm at:</a:t>
            </a:r>
          </a:p>
          <a:p>
            <a:r>
              <a:rPr lang="en-US" dirty="0" smtClean="0"/>
              <a:t>A particular time based on measured physiological cues.</a:t>
            </a:r>
          </a:p>
          <a:p>
            <a:r>
              <a:rPr lang="en-US" dirty="0" smtClean="0"/>
              <a:t>At a user-defined time.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reeform 108"/>
          <p:cNvSpPr>
            <a:spLocks noEditPoints="1"/>
          </p:cNvSpPr>
          <p:nvPr>
            <p:custDataLst>
              <p:custData r:id="rId1"/>
              <p:custData r:id="rId2"/>
            </p:custDataLst>
          </p:nvPr>
        </p:nvSpPr>
        <p:spPr bwMode="black">
          <a:xfrm>
            <a:off x="7734135" y="4018080"/>
            <a:ext cx="1183834" cy="1326947"/>
          </a:xfrm>
          <a:custGeom>
            <a:avLst/>
            <a:gdLst>
              <a:gd name="T0" fmla="*/ 29 w 70"/>
              <a:gd name="T1" fmla="*/ 9 h 78"/>
              <a:gd name="T2" fmla="*/ 9 w 70"/>
              <a:gd name="T3" fmla="*/ 6 h 78"/>
              <a:gd name="T4" fmla="*/ 5 w 70"/>
              <a:gd name="T5" fmla="*/ 26 h 78"/>
              <a:gd name="T6" fmla="*/ 29 w 70"/>
              <a:gd name="T7" fmla="*/ 9 h 78"/>
              <a:gd name="T8" fmla="*/ 50 w 70"/>
              <a:gd name="T9" fmla="*/ 49 h 78"/>
              <a:gd name="T10" fmla="*/ 54 w 70"/>
              <a:gd name="T11" fmla="*/ 46 h 78"/>
              <a:gd name="T12" fmla="*/ 50 w 70"/>
              <a:gd name="T13" fmla="*/ 42 h 78"/>
              <a:gd name="T14" fmla="*/ 40 w 70"/>
              <a:gd name="T15" fmla="*/ 42 h 78"/>
              <a:gd name="T16" fmla="*/ 40 w 70"/>
              <a:gd name="T17" fmla="*/ 29 h 78"/>
              <a:gd name="T18" fmla="*/ 36 w 70"/>
              <a:gd name="T19" fmla="*/ 25 h 78"/>
              <a:gd name="T20" fmla="*/ 33 w 70"/>
              <a:gd name="T21" fmla="*/ 29 h 78"/>
              <a:gd name="T22" fmla="*/ 33 w 70"/>
              <a:gd name="T23" fmla="*/ 46 h 78"/>
              <a:gd name="T24" fmla="*/ 36 w 70"/>
              <a:gd name="T25" fmla="*/ 49 h 78"/>
              <a:gd name="T26" fmla="*/ 50 w 70"/>
              <a:gd name="T27" fmla="*/ 49 h 78"/>
              <a:gd name="T28" fmla="*/ 36 w 70"/>
              <a:gd name="T29" fmla="*/ 20 h 78"/>
              <a:gd name="T30" fmla="*/ 62 w 70"/>
              <a:gd name="T31" fmla="*/ 46 h 78"/>
              <a:gd name="T32" fmla="*/ 36 w 70"/>
              <a:gd name="T33" fmla="*/ 71 h 78"/>
              <a:gd name="T34" fmla="*/ 11 w 70"/>
              <a:gd name="T35" fmla="*/ 46 h 78"/>
              <a:gd name="T36" fmla="*/ 36 w 70"/>
              <a:gd name="T37" fmla="*/ 20 h 78"/>
              <a:gd name="T38" fmla="*/ 36 w 70"/>
              <a:gd name="T39" fmla="*/ 78 h 78"/>
              <a:gd name="T40" fmla="*/ 69 w 70"/>
              <a:gd name="T41" fmla="*/ 46 h 78"/>
              <a:gd name="T42" fmla="*/ 36 w 70"/>
              <a:gd name="T43" fmla="*/ 13 h 78"/>
              <a:gd name="T44" fmla="*/ 4 w 70"/>
              <a:gd name="T45" fmla="*/ 46 h 78"/>
              <a:gd name="T46" fmla="*/ 36 w 70"/>
              <a:gd name="T47" fmla="*/ 78 h 78"/>
              <a:gd name="T48" fmla="*/ 42 w 70"/>
              <a:gd name="T49" fmla="*/ 9 h 78"/>
              <a:gd name="T50" fmla="*/ 62 w 70"/>
              <a:gd name="T51" fmla="*/ 6 h 78"/>
              <a:gd name="T52" fmla="*/ 67 w 70"/>
              <a:gd name="T53" fmla="*/ 24 h 78"/>
              <a:gd name="T54" fmla="*/ 42 w 70"/>
              <a:gd name="T55" fmla="*/ 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0" h="78">
                <a:moveTo>
                  <a:pt x="29" y="9"/>
                </a:moveTo>
                <a:cubicBezTo>
                  <a:pt x="24" y="3"/>
                  <a:pt x="17" y="0"/>
                  <a:pt x="9" y="6"/>
                </a:cubicBezTo>
                <a:cubicBezTo>
                  <a:pt x="0" y="11"/>
                  <a:pt x="0" y="19"/>
                  <a:pt x="5" y="26"/>
                </a:cubicBezTo>
                <a:cubicBezTo>
                  <a:pt x="10" y="17"/>
                  <a:pt x="19" y="11"/>
                  <a:pt x="29" y="9"/>
                </a:cubicBezTo>
                <a:moveTo>
                  <a:pt x="50" y="49"/>
                </a:moveTo>
                <a:cubicBezTo>
                  <a:pt x="52" y="49"/>
                  <a:pt x="54" y="48"/>
                  <a:pt x="54" y="46"/>
                </a:cubicBezTo>
                <a:cubicBezTo>
                  <a:pt x="54" y="44"/>
                  <a:pt x="52" y="42"/>
                  <a:pt x="5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7"/>
                  <a:pt x="38" y="25"/>
                  <a:pt x="36" y="25"/>
                </a:cubicBezTo>
                <a:cubicBezTo>
                  <a:pt x="34" y="25"/>
                  <a:pt x="33" y="27"/>
                  <a:pt x="33" y="29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8"/>
                  <a:pt x="34" y="49"/>
                  <a:pt x="36" y="49"/>
                </a:cubicBezTo>
                <a:lnTo>
                  <a:pt x="50" y="49"/>
                </a:lnTo>
                <a:close/>
                <a:moveTo>
                  <a:pt x="36" y="20"/>
                </a:moveTo>
                <a:cubicBezTo>
                  <a:pt x="50" y="20"/>
                  <a:pt x="62" y="32"/>
                  <a:pt x="62" y="46"/>
                </a:cubicBezTo>
                <a:cubicBezTo>
                  <a:pt x="62" y="60"/>
                  <a:pt x="50" y="71"/>
                  <a:pt x="36" y="71"/>
                </a:cubicBezTo>
                <a:cubicBezTo>
                  <a:pt x="22" y="71"/>
                  <a:pt x="11" y="60"/>
                  <a:pt x="11" y="46"/>
                </a:cubicBezTo>
                <a:cubicBezTo>
                  <a:pt x="11" y="32"/>
                  <a:pt x="22" y="20"/>
                  <a:pt x="36" y="20"/>
                </a:cubicBezTo>
                <a:moveTo>
                  <a:pt x="36" y="78"/>
                </a:moveTo>
                <a:cubicBezTo>
                  <a:pt x="54" y="78"/>
                  <a:pt x="69" y="64"/>
                  <a:pt x="69" y="46"/>
                </a:cubicBezTo>
                <a:cubicBezTo>
                  <a:pt x="69" y="28"/>
                  <a:pt x="54" y="13"/>
                  <a:pt x="36" y="13"/>
                </a:cubicBezTo>
                <a:cubicBezTo>
                  <a:pt x="18" y="13"/>
                  <a:pt x="4" y="28"/>
                  <a:pt x="4" y="46"/>
                </a:cubicBezTo>
                <a:cubicBezTo>
                  <a:pt x="4" y="64"/>
                  <a:pt x="18" y="78"/>
                  <a:pt x="36" y="78"/>
                </a:cubicBezTo>
                <a:moveTo>
                  <a:pt x="42" y="9"/>
                </a:moveTo>
                <a:cubicBezTo>
                  <a:pt x="47" y="3"/>
                  <a:pt x="54" y="0"/>
                  <a:pt x="62" y="6"/>
                </a:cubicBezTo>
                <a:cubicBezTo>
                  <a:pt x="70" y="11"/>
                  <a:pt x="70" y="18"/>
                  <a:pt x="67" y="24"/>
                </a:cubicBezTo>
                <a:cubicBezTo>
                  <a:pt x="61" y="16"/>
                  <a:pt x="52" y="10"/>
                  <a:pt x="42" y="9"/>
                </a:cubicBez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application will implement the: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Monitoring Algorithm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Network Messaging System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A database to store acquired data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It was developed using </a:t>
            </a:r>
            <a:r>
              <a:rPr lang="en-US" b="1" dirty="0" smtClean="0">
                <a:solidFill>
                  <a:sysClr val="windowText" lastClr="000000"/>
                </a:solidFill>
              </a:rPr>
              <a:t>Mono for Android™ </a:t>
            </a:r>
            <a:r>
              <a:rPr lang="en-US" dirty="0" smtClean="0">
                <a:solidFill>
                  <a:sysClr val="windowText" lastClr="000000"/>
                </a:solidFill>
              </a:rPr>
              <a:t>framework.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It allows the developer the use of C#/.NET and Visual Studio™ 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It links the assemblies to Java binaries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33" y="1066133"/>
            <a:ext cx="3824793" cy="4475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2679" y="3043652"/>
            <a:ext cx="71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C#</a:t>
            </a:r>
            <a:endParaRPr lang="en-US" sz="3200" b="1" spc="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6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83076" y="-49263"/>
            <a:ext cx="10515600" cy="1325562"/>
          </a:xfrm>
        </p:spPr>
        <p:txBody>
          <a:bodyPr/>
          <a:lstStyle/>
          <a:p>
            <a:r>
              <a:rPr lang="en-US" dirty="0" smtClean="0"/>
              <a:t>Messaging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83" y="1453720"/>
            <a:ext cx="1646193" cy="240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89" y="4031683"/>
            <a:ext cx="6621780" cy="3028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316014" y="3910997"/>
            <a:ext cx="3247488" cy="687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93" y="2122809"/>
            <a:ext cx="3590925" cy="3009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720" y="4800600"/>
            <a:ext cx="2895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9738" y="6263640"/>
            <a:ext cx="2895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62348" y="5132709"/>
            <a:ext cx="2895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10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mobile application presents collected data by:</a:t>
            </a:r>
          </a:p>
          <a:p>
            <a:pPr lvl="1"/>
            <a:r>
              <a:rPr lang="en-US" dirty="0" smtClean="0"/>
              <a:t>Graphing the collected data</a:t>
            </a:r>
          </a:p>
          <a:p>
            <a:pPr lvl="1"/>
            <a:r>
              <a:rPr lang="en-US" dirty="0" smtClean="0"/>
              <a:t>Sorting stored data by run </a:t>
            </a:r>
          </a:p>
          <a:p>
            <a:r>
              <a:rPr lang="en-US" dirty="0" smtClean="0"/>
              <a:t>Real-time</a:t>
            </a:r>
          </a:p>
          <a:p>
            <a:pPr lvl="1"/>
            <a:r>
              <a:rPr lang="en-US" dirty="0" smtClean="0"/>
              <a:t>Provides real-time plotting for movement messages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63" y="2149376"/>
            <a:ext cx="5240337" cy="3275210"/>
          </a:xfrm>
        </p:spPr>
      </p:pic>
    </p:spTree>
    <p:extLst>
      <p:ext uri="{BB962C8B-B14F-4D97-AF65-F5344CB8AC3E}">
        <p14:creationId xmlns:p14="http://schemas.microsoft.com/office/powerpoint/2010/main" val="13732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Distribution of Work</a:t>
            </a:r>
            <a:endParaRPr lang="en-US" sz="48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950641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05177639"/>
              </p:ext>
            </p:extLst>
          </p:nvPr>
        </p:nvGraphicFramePr>
        <p:xfrm>
          <a:off x="934719" y="5752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555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Bill of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1289852"/>
            <a:ext cx="8586879" cy="49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50602328"/>
              </p:ext>
            </p:extLst>
          </p:nvPr>
        </p:nvGraphicFramePr>
        <p:xfrm>
          <a:off x="952900" y="1565418"/>
          <a:ext cx="10400900" cy="39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0450"/>
                <a:gridCol w="5200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Power Supply Voltage (Base</a:t>
                      </a:r>
                      <a:r>
                        <a:rPr lang="en-US" sz="2000" b="0" baseline="0" dirty="0" smtClean="0"/>
                        <a:t> Station)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Standard USB (5V</a:t>
                      </a:r>
                      <a:r>
                        <a:rPr lang="en-US" sz="2000" b="0" baseline="0" dirty="0" smtClean="0"/>
                        <a:t> DC, 1+ A best for charging)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Wearable Device Battery Life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Hours+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Wearable Device(s)</a:t>
                      </a:r>
                      <a:r>
                        <a:rPr lang="en-US" sz="2000" baseline="0" dirty="0" smtClean="0"/>
                        <a:t> Weight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 5 lbs.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Temperature</a:t>
                      </a:r>
                      <a:r>
                        <a:rPr lang="en-US" sz="2000" baseline="0" dirty="0" smtClean="0"/>
                        <a:t> Sensor Accuracy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±</a:t>
                      </a:r>
                      <a:r>
                        <a:rPr lang="en-US" sz="2000" baseline="0" dirty="0" smtClean="0"/>
                        <a:t> 25%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Heart Rate Accuracy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±</a:t>
                      </a:r>
                      <a:r>
                        <a:rPr lang="en-US" sz="2000" baseline="0" dirty="0" smtClean="0"/>
                        <a:t> 25% when acquired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Humidity</a:t>
                      </a:r>
                      <a:r>
                        <a:rPr lang="en-US" sz="2000" baseline="0" dirty="0" smtClean="0"/>
                        <a:t> Sensor Accuracy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± 25%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Audible Alarm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30+ dB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Functional Temperature</a:t>
                      </a:r>
                      <a:r>
                        <a:rPr lang="en-US" sz="2000" baseline="0" dirty="0" smtClean="0"/>
                        <a:t> Range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5-35° Celsius (intended</a:t>
                      </a:r>
                      <a:r>
                        <a:rPr lang="en-US" sz="2000" baseline="0" dirty="0" smtClean="0"/>
                        <a:t> for indoor sleeping)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Minimum</a:t>
                      </a:r>
                      <a:r>
                        <a:rPr lang="en-US" sz="2000" baseline="0" dirty="0" smtClean="0"/>
                        <a:t> Wireless 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 Feet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Battery Recharge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 12</a:t>
                      </a:r>
                      <a:r>
                        <a:rPr lang="en-US" sz="2000" baseline="0" dirty="0" smtClean="0"/>
                        <a:t> Hours for 100%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7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Alarm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system attempts to wake the user during a lighter stage of sleep. This reduces sleep inertia.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1" y="1011502"/>
            <a:ext cx="5781934" cy="4266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0" y="3144913"/>
            <a:ext cx="5240337" cy="2460544"/>
          </a:xfrm>
        </p:spPr>
      </p:pic>
    </p:spTree>
    <p:extLst>
      <p:ext uri="{BB962C8B-B14F-4D97-AF65-F5344CB8AC3E}">
        <p14:creationId xmlns:p14="http://schemas.microsoft.com/office/powerpoint/2010/main" val="1059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11" y="0"/>
            <a:ext cx="5966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oard Layouts">
  <a:themeElements>
    <a:clrScheme name="KnightTime">
      <a:dk1>
        <a:srgbClr val="03223F"/>
      </a:dk1>
      <a:lt1>
        <a:srgbClr val="E19F41"/>
      </a:lt1>
      <a:dk2>
        <a:srgbClr val="010D23"/>
      </a:dk2>
      <a:lt2>
        <a:srgbClr val="FCCB6F"/>
      </a:lt2>
      <a:accent1>
        <a:srgbClr val="03223F"/>
      </a:accent1>
      <a:accent2>
        <a:srgbClr val="038BBB"/>
      </a:accent2>
      <a:accent3>
        <a:srgbClr val="FCCB6F"/>
      </a:accent3>
      <a:accent4>
        <a:srgbClr val="538135"/>
      </a:accent4>
      <a:accent5>
        <a:srgbClr val="FF0000"/>
      </a:accent5>
      <a:accent6>
        <a:srgbClr val="1867F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0.xml><?xml version="1.0" encoding="utf-8"?>
<Control xmlns="http://schemas.microsoft.com/VisualStudio/2011/storyboarding/control">
  <Id Name="System.Storyboarding.WindowsAppIcons.Alarm" Revision="1" Stencil="System.Storyboarding.WindowsAppIcons" StencilVersion="0.1"/>
</Control>
</file>

<file path=customXml/item11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2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3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4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5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6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7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8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19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0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1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2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3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4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5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6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7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28.xml><?xml version="1.0" encoding="utf-8"?>
<Control xmlns="http://schemas.microsoft.com/VisualStudio/2011/storyboarding/control">
  <Id Name="57ce005f-4166-4f04-b3e1-8a8b05ea1f06" RevisionId="141682c8-8c74-41ed-b47d-1c2b47fa8f1c" Stencil="172d6d98-e5c9-42e9-a209-79f7a94bbd38" StencilRevisionId="00000000-0000-0000-0000-000000000000" StencilVersion="0.0"/>
</Control>
</file>

<file path=customXml/item29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3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4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5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6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7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8.xml><?xml version="1.0" encoding="utf-8"?>
<Control xmlns="http://schemas.microsoft.com/VisualStudio/2011/storyboarding/control">
  <Id Name="4478fdef-72d7-4674-b273-2e7d7f597bc9" Revision="1" Stencil="System.MyShapes" StencilVersion="1.0"/>
</Control>
</file>

<file path=customXml/item9.xml><?xml version="1.0" encoding="utf-8"?>
<Control xmlns="http://schemas.microsoft.com/VisualStudio/2011/storyboarding/control">
  <Id Name="be568d72-9afd-497e-a111-e10f3d145ba0" Revision="1" Stencil="System.MyShapes" StencilVersion="1.0"/>
</Control>
</file>

<file path=customXml/itemProps1.xml><?xml version="1.0" encoding="utf-8"?>
<ds:datastoreItem xmlns:ds="http://schemas.openxmlformats.org/officeDocument/2006/customXml" ds:itemID="{64B49CE6-0A34-4AA8-A493-11844E34E167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D055DB40-8769-4F78-BE86-53071ED7739F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738CE51F-D176-41AA-9698-997E8B72A3CE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4D0FF970-F8D5-4910-9F25-0EE4B4CB0013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20BF059D-1D56-4322-A546-E2DB765980C9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A8AC4DF5-5A99-4A1E-AED9-D783CA096AEF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F0C179F5-7F37-43C9-A244-202977392178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8DEF694C-9988-4034-9A9C-95BFF2F3CB70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00386C34-FFA8-47E6-9BBC-957CF70619F0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83633D90-7DBB-4166-9430-AC118A337F03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CC6FC60F-9979-43EE-ACF2-84BB4BE6317A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5FDBA87-9990-457E-ADAC-D1D0AF0421E3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9BC53791-C928-42D4-8116-BB6A864A9FBA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BCE56F0D-62F5-4908-8DF1-6827B606AE36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8FD5F0EA-F83C-4B5C-BB2E-DCB59800BC74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F8375DD8-6172-4E70-AFD3-8520D5A59102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D4D78DB1-9F9A-4483-87CA-15B35212CBBA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09C6DF77-EA8C-4275-9DAF-26F77A58242B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A2E8190C-0B8F-4576-BF14-7E96B8978E8A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E9AB349A-5D14-4F4D-B807-78CB82A44C69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451299B5-5C8E-4F4C-A458-48CC01AAA92E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4E58731E-B450-4452-A154-3258F1E51EC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94CC4EE5-0F7C-429E-91ED-9FCB26939273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1C7C9848-7EFA-4449-ADC1-E5AFD8979334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D55EAB6D-68F4-4016-ABE1-D1F8758B3523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81642ADB-6398-41BE-BE47-F44BDEA51A0C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17B31E85-5BAC-4A20-9EA5-A7477AB6979D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EC87894D-C2BD-4ED9-A274-610E4AD64B85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E43F7F3C-5E12-4E3B-99F6-4E6DD03F676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1383</Words>
  <Application>Microsoft Office PowerPoint</Application>
  <PresentationFormat>Custom</PresentationFormat>
  <Paragraphs>346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Storyboard Layouts</vt:lpstr>
      <vt:lpstr>PowerPoint Presentation</vt:lpstr>
      <vt:lpstr>PowerPoint Presentation</vt:lpstr>
      <vt:lpstr>Motivation</vt:lpstr>
      <vt:lpstr>Goals and Objectives</vt:lpstr>
      <vt:lpstr>Requirements</vt:lpstr>
      <vt:lpstr>Specifications</vt:lpstr>
      <vt:lpstr>Concept of Operation</vt:lpstr>
      <vt:lpstr>Smart Alarm</vt:lpstr>
      <vt:lpstr>PowerPoint Presentation</vt:lpstr>
      <vt:lpstr>PowerPoint Presentation</vt:lpstr>
      <vt:lpstr>Smart Alarm</vt:lpstr>
      <vt:lpstr>Data Review </vt:lpstr>
      <vt:lpstr>Implementation</vt:lpstr>
      <vt:lpstr>PowerPoint Presentation</vt:lpstr>
      <vt:lpstr>Microcontroller (MCU) Selection</vt:lpstr>
      <vt:lpstr>MSP430</vt:lpstr>
      <vt:lpstr>Communication Module Selection</vt:lpstr>
      <vt:lpstr>Bluetooth Module</vt:lpstr>
      <vt:lpstr>PowerPoint Presentation</vt:lpstr>
      <vt:lpstr>Wrist Peripheral</vt:lpstr>
      <vt:lpstr>PowerPoint Presentation</vt:lpstr>
      <vt:lpstr>IMU (Inertia Measurement Unit)</vt:lpstr>
      <vt:lpstr>MPU 6050</vt:lpstr>
      <vt:lpstr>Vibration Motor</vt:lpstr>
      <vt:lpstr>Vibration Motor Circuit</vt:lpstr>
      <vt:lpstr>PowerPoint Presentation</vt:lpstr>
      <vt:lpstr>Mask Peripheral</vt:lpstr>
      <vt:lpstr>PowerPoint Presentation</vt:lpstr>
      <vt:lpstr>Selection of Skin Temperature Sensor</vt:lpstr>
      <vt:lpstr>Skin Temperature: MLX90614DAA</vt:lpstr>
      <vt:lpstr>Light Array</vt:lpstr>
      <vt:lpstr>Heart Rate Sensor</vt:lpstr>
      <vt:lpstr>PowerPoint Presentation</vt:lpstr>
      <vt:lpstr>DC offset cancellation</vt:lpstr>
      <vt:lpstr>Low-Pass Filter</vt:lpstr>
      <vt:lpstr>Heart Rate Prototyping</vt:lpstr>
      <vt:lpstr>PowerPoint Presentation</vt:lpstr>
      <vt:lpstr>Base Station</vt:lpstr>
      <vt:lpstr>PowerPoint Presentation</vt:lpstr>
      <vt:lpstr>Ambient Light</vt:lpstr>
      <vt:lpstr>Ambient Light Circuit</vt:lpstr>
      <vt:lpstr>Ambient Temp and Humidity: RHT03</vt:lpstr>
      <vt:lpstr>Ambient Noise: AOM-4544P-2-R</vt:lpstr>
      <vt:lpstr>Battery</vt:lpstr>
      <vt:lpstr>Charging and Power</vt:lpstr>
      <vt:lpstr>PowerPoint Presentation</vt:lpstr>
      <vt:lpstr>Charging and Voltage Regulator</vt:lpstr>
      <vt:lpstr>Charging and Voltage Regulator</vt:lpstr>
      <vt:lpstr>PowerPoint Presentation</vt:lpstr>
      <vt:lpstr>Mobile Application</vt:lpstr>
      <vt:lpstr>Messaging System</vt:lpstr>
      <vt:lpstr>Data Presentation</vt:lpstr>
      <vt:lpstr>Administrative Content</vt:lpstr>
      <vt:lpstr>Distribution of Work</vt:lpstr>
      <vt:lpstr>Bill of Materials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Kaitlin Shock</dc:creator>
  <cp:lastModifiedBy>Bartholomew Straka</cp:lastModifiedBy>
  <cp:revision>199</cp:revision>
  <dcterms:created xsi:type="dcterms:W3CDTF">2013-01-19T03:52:02Z</dcterms:created>
  <dcterms:modified xsi:type="dcterms:W3CDTF">2013-04-12T10:33:41Z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