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278" r:id="rId2"/>
    <p:sldId id="279" r:id="rId3"/>
    <p:sldId id="321" r:id="rId4"/>
    <p:sldId id="281" r:id="rId5"/>
    <p:sldId id="283" r:id="rId6"/>
    <p:sldId id="284" r:id="rId7"/>
    <p:sldId id="286" r:id="rId8"/>
    <p:sldId id="322" r:id="rId9"/>
    <p:sldId id="323" r:id="rId10"/>
    <p:sldId id="324" r:id="rId11"/>
    <p:sldId id="325" r:id="rId12"/>
    <p:sldId id="326" r:id="rId13"/>
    <p:sldId id="327"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17" r:id="rId30"/>
    <p:sldId id="318" r:id="rId31"/>
    <p:sldId id="305" r:id="rId32"/>
    <p:sldId id="320" r:id="rId33"/>
    <p:sldId id="308" r:id="rId34"/>
    <p:sldId id="32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5204" autoAdjust="0"/>
  </p:normalViewPr>
  <p:slideViewPr>
    <p:cSldViewPr>
      <p:cViewPr>
        <p:scale>
          <a:sx n="70" d="100"/>
          <a:sy n="70" d="100"/>
        </p:scale>
        <p:origin x="-552" y="-102"/>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49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DBB71-F17A-409D-8D93-D731F7359C7D}"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DEFE8-F604-4F58-948E-0C3EC01BCB40}" type="slidenum">
              <a:rPr lang="en-US" smtClean="0"/>
              <a:pPr/>
              <a:t>‹#›</a:t>
            </a:fld>
            <a:endParaRPr lang="en-US"/>
          </a:p>
        </p:txBody>
      </p:sp>
    </p:spTree>
    <p:extLst>
      <p:ext uri="{BB962C8B-B14F-4D97-AF65-F5344CB8AC3E}">
        <p14:creationId xmlns:p14="http://schemas.microsoft.com/office/powerpoint/2010/main" val="405732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DEFE8-F604-4F58-948E-0C3EC01BCB40}" type="slidenum">
              <a:rPr lang="en-US" smtClean="0"/>
              <a:pPr/>
              <a:t>29</a:t>
            </a:fld>
            <a:endParaRPr lang="en-US"/>
          </a:p>
        </p:txBody>
      </p:sp>
    </p:spTree>
    <p:extLst>
      <p:ext uri="{BB962C8B-B14F-4D97-AF65-F5344CB8AC3E}">
        <p14:creationId xmlns:p14="http://schemas.microsoft.com/office/powerpoint/2010/main" val="257904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FCD17-1EBB-4A21-8CA4-FE60673A22CD}"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161669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FCD17-1EBB-4A21-8CA4-FE60673A22CD}"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128193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FCD17-1EBB-4A21-8CA4-FE60673A22CD}"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339860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FCD17-1EBB-4A21-8CA4-FE60673A22CD}"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427987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FCD17-1EBB-4A21-8CA4-FE60673A22CD}"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32534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FCD17-1EBB-4A21-8CA4-FE60673A22CD}"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266473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FCD17-1EBB-4A21-8CA4-FE60673A22CD}" type="datetimeFigureOut">
              <a:rPr lang="en-US" smtClean="0"/>
              <a:pPr/>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31974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FCD17-1EBB-4A21-8CA4-FE60673A22CD}" type="datetimeFigureOut">
              <a:rPr lang="en-US" smtClean="0"/>
              <a:pPr/>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115868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FCD17-1EBB-4A21-8CA4-FE60673A22CD}"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141606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FCD17-1EBB-4A21-8CA4-FE60673A22CD}"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100153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FCD17-1EBB-4A21-8CA4-FE60673A22CD}"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CF724-D730-435A-9C8A-1CB7D09AF6E5}" type="slidenum">
              <a:rPr lang="en-US" smtClean="0"/>
              <a:pPr/>
              <a:t>‹#›</a:t>
            </a:fld>
            <a:endParaRPr lang="en-US"/>
          </a:p>
        </p:txBody>
      </p:sp>
    </p:spTree>
    <p:extLst>
      <p:ext uri="{BB962C8B-B14F-4D97-AF65-F5344CB8AC3E}">
        <p14:creationId xmlns:p14="http://schemas.microsoft.com/office/powerpoint/2010/main" val="221726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FCD17-1EBB-4A21-8CA4-FE60673A22CD}" type="datetimeFigureOut">
              <a:rPr lang="en-US" smtClean="0"/>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CF724-D730-435A-9C8A-1CB7D09AF6E5}" type="slidenum">
              <a:rPr lang="en-US" smtClean="0"/>
              <a:pPr/>
              <a:t>‹#›</a:t>
            </a:fld>
            <a:endParaRPr lang="en-US"/>
          </a:p>
        </p:txBody>
      </p:sp>
    </p:spTree>
    <p:extLst>
      <p:ext uri="{BB962C8B-B14F-4D97-AF65-F5344CB8AC3E}">
        <p14:creationId xmlns:p14="http://schemas.microsoft.com/office/powerpoint/2010/main" val="12008437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334787"/>
            <a:ext cx="8229600" cy="1143000"/>
          </a:xfrm>
          <a:prstGeom prst="rect">
            <a:avLst/>
          </a:prstGeom>
        </p:spPr>
        <p:txBody>
          <a:bodyPr lIns="91425" tIns="91425" rIns="91425" bIns="91425" anchor="b" anchorCtr="0">
            <a:noAutofit/>
          </a:bodyPr>
          <a:lstStyle/>
          <a:p>
            <a:pPr lvl="0" rtl="0">
              <a:buNone/>
            </a:pPr>
            <a:r>
              <a:rPr lang="en" sz="4800" dirty="0"/>
              <a:t>B.R.A.V.O.</a:t>
            </a:r>
          </a:p>
        </p:txBody>
      </p:sp>
      <p:sp>
        <p:nvSpPr>
          <p:cNvPr id="24" name="Shape 24"/>
          <p:cNvSpPr txBox="1">
            <a:spLocks noGrp="1"/>
          </p:cNvSpPr>
          <p:nvPr>
            <p:ph type="body" idx="1"/>
          </p:nvPr>
        </p:nvSpPr>
        <p:spPr>
          <a:xfrm>
            <a:off x="457200" y="1269350"/>
            <a:ext cx="8229600" cy="4967700"/>
          </a:xfrm>
          <a:prstGeom prst="rect">
            <a:avLst/>
          </a:prstGeom>
        </p:spPr>
        <p:txBody>
          <a:bodyPr lIns="91425" tIns="91425" rIns="91425" bIns="91425" anchor="t" anchorCtr="0">
            <a:noAutofit/>
          </a:bodyPr>
          <a:lstStyle/>
          <a:p>
            <a:pPr lvl="0" rtl="0">
              <a:buNone/>
            </a:pPr>
            <a:r>
              <a:rPr lang="en" sz="1800" dirty="0"/>
              <a:t>Bring Reliability to Autonomous Vehicle Operation</a:t>
            </a:r>
          </a:p>
          <a:p>
            <a:endParaRPr dirty="0"/>
          </a:p>
          <a:p>
            <a:pPr lvl="0" rtl="0">
              <a:buNone/>
            </a:pPr>
            <a:r>
              <a:rPr lang="en" dirty="0"/>
              <a:t>Group 11</a:t>
            </a:r>
          </a:p>
          <a:p>
            <a:endParaRPr dirty="0"/>
          </a:p>
          <a:p>
            <a:pPr lvl="0" rtl="0">
              <a:buNone/>
            </a:pPr>
            <a:r>
              <a:rPr lang="en" dirty="0"/>
              <a:t>Christopher Cox</a:t>
            </a:r>
          </a:p>
          <a:p>
            <a:pPr lvl="0" rtl="0">
              <a:buNone/>
            </a:pPr>
            <a:r>
              <a:rPr lang="en" dirty="0"/>
              <a:t>Mirazam Usmanov</a:t>
            </a:r>
          </a:p>
          <a:p>
            <a:pPr lvl="0" rtl="0">
              <a:buNone/>
            </a:pPr>
            <a:r>
              <a:rPr lang="en" dirty="0"/>
              <a:t>Douglas Akinola</a:t>
            </a:r>
          </a:p>
          <a:p>
            <a:pPr>
              <a:buNone/>
            </a:pPr>
            <a:r>
              <a:rPr lang="en" dirty="0"/>
              <a:t>Henry McWhorter</a:t>
            </a:r>
          </a:p>
        </p:txBody>
      </p:sp>
      <p:cxnSp>
        <p:nvCxnSpPr>
          <p:cNvPr id="25" name="Shape 25"/>
          <p:cNvCxnSpPr/>
          <p:nvPr/>
        </p:nvCxnSpPr>
        <p:spPr>
          <a:xfrm rot="10800000" flipH="1">
            <a:off x="60150" y="1353625"/>
            <a:ext cx="8933399" cy="29999"/>
          </a:xfrm>
          <a:prstGeom prst="straightConnector1">
            <a:avLst/>
          </a:prstGeom>
          <a:noFill/>
          <a:ln w="19050" cap="flat">
            <a:solidFill>
              <a:schemeClr val="dk2"/>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Computer Vision and Sign Detection</a:t>
            </a:r>
            <a:endParaRPr lang="en-US" sz="3600" b="1" dirty="0">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dirty="0" err="1" smtClean="0"/>
              <a:t>OpenCV</a:t>
            </a:r>
            <a:r>
              <a:rPr lang="en-US" dirty="0" smtClean="0"/>
              <a:t> Library:</a:t>
            </a:r>
          </a:p>
          <a:p>
            <a:r>
              <a:rPr lang="en-US" dirty="0" smtClean="0"/>
              <a:t>Gaussian Blur</a:t>
            </a:r>
          </a:p>
          <a:p>
            <a:r>
              <a:rPr lang="en-US" dirty="0" smtClean="0"/>
              <a:t>Canny Edge Detection</a:t>
            </a:r>
          </a:p>
          <a:p>
            <a:r>
              <a:rPr lang="en-US" dirty="0" smtClean="0"/>
              <a:t>Hough Circle Transform</a:t>
            </a:r>
          </a:p>
          <a:p>
            <a:r>
              <a:rPr lang="en-US" dirty="0" smtClean="0"/>
              <a:t>Color Filter</a:t>
            </a:r>
          </a:p>
          <a:p>
            <a:endParaRPr lang="en-US" dirty="0" smtClean="0"/>
          </a:p>
          <a:p>
            <a:r>
              <a:rPr lang="en-US" dirty="0" smtClean="0"/>
              <a:t>Output 	</a:t>
            </a:r>
            <a:endParaRPr lang="en-US" dirty="0"/>
          </a:p>
        </p:txBody>
      </p:sp>
      <p:pic>
        <p:nvPicPr>
          <p:cNvPr id="74754" name="Picture 2" descr="New Picture"/>
          <p:cNvPicPr>
            <a:picLocks noChangeAspect="1" noChangeArrowheads="1"/>
          </p:cNvPicPr>
          <p:nvPr/>
        </p:nvPicPr>
        <p:blipFill>
          <a:blip r:embed="rId2" cstate="print"/>
          <a:srcRect/>
          <a:stretch>
            <a:fillRect/>
          </a:stretch>
        </p:blipFill>
        <p:spPr bwMode="auto">
          <a:xfrm>
            <a:off x="4038600" y="3810000"/>
            <a:ext cx="4601424" cy="2895600"/>
          </a:xfrm>
          <a:prstGeom prst="rect">
            <a:avLst/>
          </a:prstGeom>
          <a:noFill/>
          <a:ln w="9525">
            <a:noFill/>
            <a:miter lim="800000"/>
            <a:headEnd/>
            <a:tailEnd/>
          </a:ln>
        </p:spPr>
      </p:pic>
      <p:sp>
        <p:nvSpPr>
          <p:cNvPr id="5" name="Right Arrow 4"/>
          <p:cNvSpPr/>
          <p:nvPr/>
        </p:nvSpPr>
        <p:spPr>
          <a:xfrm>
            <a:off x="2438400" y="5105400"/>
            <a:ext cx="1219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Sign Representation</a:t>
            </a:r>
            <a:endParaRPr lang="en-US" dirty="0"/>
          </a:p>
        </p:txBody>
      </p:sp>
      <p:sp>
        <p:nvSpPr>
          <p:cNvPr id="3" name="Text Placeholder 2"/>
          <p:cNvSpPr>
            <a:spLocks noGrp="1"/>
          </p:cNvSpPr>
          <p:nvPr>
            <p:ph type="body" idx="1"/>
          </p:nvPr>
        </p:nvSpPr>
        <p:spPr>
          <a:xfrm>
            <a:off x="990600" y="4953000"/>
            <a:ext cx="7543800" cy="639762"/>
          </a:xfrm>
        </p:spPr>
        <p:txBody>
          <a:bodyPr>
            <a:normAutofit/>
          </a:bodyPr>
          <a:lstStyle/>
          <a:p>
            <a:r>
              <a:rPr lang="en-US" dirty="0" smtClean="0"/>
              <a:t>ON/OFF Ramp	          STOP	   Right Turn	    Left Turn</a:t>
            </a:r>
            <a:endParaRPr lang="en-US" dirty="0"/>
          </a:p>
        </p:txBody>
      </p:sp>
      <p:sp>
        <p:nvSpPr>
          <p:cNvPr id="5" name="Text Placeholder 4"/>
          <p:cNvSpPr>
            <a:spLocks noGrp="1"/>
          </p:cNvSpPr>
          <p:nvPr>
            <p:ph type="body" sz="quarter" idx="3"/>
          </p:nvPr>
        </p:nvSpPr>
        <p:spPr/>
        <p:txBody>
          <a:bodyPr/>
          <a:lstStyle/>
          <a:p>
            <a:endParaRPr lang="en-US"/>
          </a:p>
        </p:txBody>
      </p:sp>
      <p:pic>
        <p:nvPicPr>
          <p:cNvPr id="75778" name="Picture 2" descr="G:\DCIM\Camera\2013-04-11 00.47.33.jpg"/>
          <p:cNvPicPr>
            <a:picLocks noChangeAspect="1" noChangeArrowheads="1"/>
          </p:cNvPicPr>
          <p:nvPr/>
        </p:nvPicPr>
        <p:blipFill>
          <a:blip r:embed="rId2" cstate="print"/>
          <a:srcRect l="11000" t="16667" r="7000" b="23333"/>
          <a:stretch>
            <a:fillRect/>
          </a:stretch>
        </p:blipFill>
        <p:spPr bwMode="auto">
          <a:xfrm>
            <a:off x="990600" y="1600200"/>
            <a:ext cx="7162800" cy="31446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Data Extraction and Transmission</a:t>
            </a:r>
            <a:endParaRPr lang="en-US" sz="3600" b="1" dirty="0">
              <a:latin typeface="Arial" pitchFamily="34" charset="0"/>
              <a:cs typeface="Arial" pitchFamily="34" charset="0"/>
            </a:endParaRPr>
          </a:p>
        </p:txBody>
      </p:sp>
      <p:sp>
        <p:nvSpPr>
          <p:cNvPr id="10" name="Content Placeholder 6"/>
          <p:cNvSpPr txBox="1">
            <a:spLocks/>
          </p:cNvSpPr>
          <p:nvPr/>
        </p:nvSpPr>
        <p:spPr>
          <a:xfrm>
            <a:off x="4648200" y="3810000"/>
            <a:ext cx="4191000" cy="42560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JY-MCU Bluetooth Module</a:t>
            </a:r>
            <a:r>
              <a:rPr lang="en-US" sz="2400" dirty="0" smtClean="0"/>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40mA @ 5V</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9600</a:t>
            </a:r>
            <a:r>
              <a:rPr kumimoji="0" lang="en-US" sz="2400" b="0" i="0" u="none" strike="noStrike" kern="1200" cap="none" spc="0" normalizeH="0" noProof="0" dirty="0" smtClean="0">
                <a:ln>
                  <a:noFill/>
                </a:ln>
                <a:solidFill>
                  <a:schemeClr val="tx1"/>
                </a:solidFill>
                <a:effectLst/>
                <a:uLnTx/>
                <a:uFillTx/>
                <a:latin typeface="+mn-lt"/>
                <a:ea typeface="+mn-ea"/>
                <a:cs typeface="+mn-cs"/>
              </a:rPr>
              <a:t> bps (default)</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a:t>
            </a:r>
            <a:r>
              <a:rPr kumimoji="0" lang="en-US" sz="2400" b="0" i="0" u="none" strike="noStrike" kern="1200" cap="none" spc="0" normalizeH="0" noProof="0" dirty="0" smtClean="0">
                <a:ln>
                  <a:noFill/>
                </a:ln>
                <a:solidFill>
                  <a:schemeClr val="tx1"/>
                </a:solidFill>
                <a:effectLst/>
                <a:uLnTx/>
                <a:uFillTx/>
                <a:latin typeface="+mn-lt"/>
                <a:ea typeface="+mn-ea"/>
                <a:cs typeface="+mn-cs"/>
              </a:rPr>
              <a:t>30 ft range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 UART interface</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p:txBody>
      </p:sp>
      <p:pic>
        <p:nvPicPr>
          <p:cNvPr id="59393" name="Picture 1" descr="G:\DCIM\Camera\2013-04-11 00.48.12.jpg"/>
          <p:cNvPicPr>
            <a:picLocks noChangeAspect="1" noChangeArrowheads="1"/>
          </p:cNvPicPr>
          <p:nvPr/>
        </p:nvPicPr>
        <p:blipFill>
          <a:blip r:embed="rId2" cstate="print"/>
          <a:srcRect l="40762" t="43254" r="41381" b="30952"/>
          <a:stretch>
            <a:fillRect/>
          </a:stretch>
        </p:blipFill>
        <p:spPr bwMode="auto">
          <a:xfrm>
            <a:off x="2819400" y="2133600"/>
            <a:ext cx="703385" cy="609600"/>
          </a:xfrm>
          <a:prstGeom prst="rect">
            <a:avLst/>
          </a:prstGeom>
          <a:noFill/>
        </p:spPr>
      </p:pic>
      <p:pic>
        <p:nvPicPr>
          <p:cNvPr id="14" name="Picture 3" descr="G:\DCIM\Camera\2013-04-11 01.43.24.jpg"/>
          <p:cNvPicPr>
            <a:picLocks noChangeAspect="1" noChangeArrowheads="1"/>
          </p:cNvPicPr>
          <p:nvPr/>
        </p:nvPicPr>
        <p:blipFill>
          <a:blip r:embed="rId3" cstate="print"/>
          <a:srcRect l="13000" r="10000"/>
          <a:stretch>
            <a:fillRect/>
          </a:stretch>
        </p:blipFill>
        <p:spPr bwMode="auto">
          <a:xfrm>
            <a:off x="381000" y="1447800"/>
            <a:ext cx="2346960" cy="1828800"/>
          </a:xfrm>
          <a:prstGeom prst="rect">
            <a:avLst/>
          </a:prstGeom>
          <a:noFill/>
        </p:spPr>
      </p:pic>
      <p:pic>
        <p:nvPicPr>
          <p:cNvPr id="59394" name="Picture 2" descr="G:\DCIM\Camera\2013-04-11 00.42.00.jpg"/>
          <p:cNvPicPr>
            <a:picLocks noChangeAspect="1" noChangeArrowheads="1"/>
          </p:cNvPicPr>
          <p:nvPr/>
        </p:nvPicPr>
        <p:blipFill>
          <a:blip r:embed="rId4" cstate="print"/>
          <a:srcRect l="30000" t="35000" r="19000" b="28333"/>
          <a:stretch>
            <a:fillRect/>
          </a:stretch>
        </p:blipFill>
        <p:spPr bwMode="auto">
          <a:xfrm rot="5400000">
            <a:off x="5342964" y="2066366"/>
            <a:ext cx="1371601" cy="591671"/>
          </a:xfrm>
          <a:prstGeom prst="rect">
            <a:avLst/>
          </a:prstGeom>
          <a:noFill/>
        </p:spPr>
      </p:pic>
      <p:pic>
        <p:nvPicPr>
          <p:cNvPr id="59397" name="Picture 5" descr="G:\DCIM\Camera\2013-04-09 02.13.09.jpg"/>
          <p:cNvPicPr>
            <a:picLocks noChangeAspect="1" noChangeArrowheads="1"/>
          </p:cNvPicPr>
          <p:nvPr/>
        </p:nvPicPr>
        <p:blipFill>
          <a:blip r:embed="rId5" cstate="print"/>
          <a:srcRect t="13889" r="45000" b="2778"/>
          <a:stretch>
            <a:fillRect/>
          </a:stretch>
        </p:blipFill>
        <p:spPr bwMode="auto">
          <a:xfrm>
            <a:off x="6400800" y="1447800"/>
            <a:ext cx="2209800" cy="2008909"/>
          </a:xfrm>
          <a:prstGeom prst="rect">
            <a:avLst/>
          </a:prstGeom>
          <a:noFill/>
        </p:spPr>
      </p:pic>
      <p:sp>
        <p:nvSpPr>
          <p:cNvPr id="19" name="Right Arrow 18"/>
          <p:cNvSpPr/>
          <p:nvPr/>
        </p:nvSpPr>
        <p:spPr>
          <a:xfrm>
            <a:off x="3810000" y="2286000"/>
            <a:ext cx="1676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10000" y="1905000"/>
            <a:ext cx="1600200" cy="369332"/>
          </a:xfrm>
          <a:prstGeom prst="rect">
            <a:avLst/>
          </a:prstGeom>
          <a:noFill/>
        </p:spPr>
        <p:txBody>
          <a:bodyPr wrap="square" rtlCol="0">
            <a:spAutoFit/>
          </a:bodyPr>
          <a:lstStyle/>
          <a:p>
            <a:pPr algn="ctr"/>
            <a:r>
              <a:rPr lang="en-US" dirty="0" smtClean="0"/>
              <a:t>Detected Signs</a:t>
            </a:r>
            <a:endParaRPr lang="en-US" dirty="0"/>
          </a:p>
        </p:txBody>
      </p:sp>
    </p:spTree>
    <p:extLst>
      <p:ext uri="{BB962C8B-B14F-4D97-AF65-F5344CB8AC3E}">
        <p14:creationId xmlns:p14="http://schemas.microsoft.com/office/powerpoint/2010/main" val="95137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Line Sensor Array</a:t>
            </a:r>
            <a:endParaRPr lang="en-US" sz="3600" b="1" dirty="0">
              <a:latin typeface="Arial" pitchFamily="34" charset="0"/>
              <a:cs typeface="Arial" pitchFamily="34" charset="0"/>
            </a:endParaRPr>
          </a:p>
        </p:txBody>
      </p:sp>
      <p:sp>
        <p:nvSpPr>
          <p:cNvPr id="7" name="Content Placeholder 6"/>
          <p:cNvSpPr>
            <a:spLocks noGrp="1"/>
          </p:cNvSpPr>
          <p:nvPr>
            <p:ph sz="half" idx="1"/>
          </p:nvPr>
        </p:nvSpPr>
        <p:spPr/>
        <p:txBody>
          <a:bodyPr/>
          <a:lstStyle/>
          <a:p>
            <a:r>
              <a:rPr lang="en-US" dirty="0" smtClean="0"/>
              <a:t>Series of </a:t>
            </a:r>
            <a:r>
              <a:rPr lang="en-US" dirty="0" err="1" smtClean="0"/>
              <a:t>photoresistors</a:t>
            </a:r>
            <a:endParaRPr lang="en-US" dirty="0" smtClean="0"/>
          </a:p>
        </p:txBody>
      </p:sp>
      <p:sp>
        <p:nvSpPr>
          <p:cNvPr id="8" name="Content Placeholder 6"/>
          <p:cNvSpPr txBox="1">
            <a:spLocks/>
          </p:cNvSpPr>
          <p:nvPr/>
        </p:nvSpPr>
        <p:spPr>
          <a:xfrm>
            <a:off x="4758645" y="2317072"/>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endParaRPr lang="en-US" dirty="0"/>
          </a:p>
        </p:txBody>
      </p:sp>
      <p:pic>
        <p:nvPicPr>
          <p:cNvPr id="55297" name="Picture 1" descr="G:\DCIM\Camera\2013-04-11 00.43.31.jpg"/>
          <p:cNvPicPr>
            <a:picLocks noChangeAspect="1" noChangeArrowheads="1"/>
          </p:cNvPicPr>
          <p:nvPr/>
        </p:nvPicPr>
        <p:blipFill>
          <a:blip r:embed="rId2" cstate="print"/>
          <a:srcRect l="1667" t="43056" b="41666"/>
          <a:stretch>
            <a:fillRect/>
          </a:stretch>
        </p:blipFill>
        <p:spPr bwMode="auto">
          <a:xfrm>
            <a:off x="76200" y="2133600"/>
            <a:ext cx="8991596" cy="838200"/>
          </a:xfrm>
          <a:prstGeom prst="rect">
            <a:avLst/>
          </a:prstGeom>
          <a:noFill/>
        </p:spPr>
      </p:pic>
      <p:pic>
        <p:nvPicPr>
          <p:cNvPr id="10" name="Picture 5"/>
          <p:cNvPicPr>
            <a:picLocks noChangeAspect="1" noChangeArrowheads="1"/>
          </p:cNvPicPr>
          <p:nvPr/>
        </p:nvPicPr>
        <p:blipFill>
          <a:blip r:embed="rId3" cstate="print"/>
          <a:srcRect l="7500" t="27986" r="7500"/>
          <a:stretch>
            <a:fillRect/>
          </a:stretch>
        </p:blipFill>
        <p:spPr bwMode="auto">
          <a:xfrm>
            <a:off x="152400" y="3124200"/>
            <a:ext cx="8839200" cy="3463413"/>
          </a:xfrm>
          <a:prstGeom prst="rect">
            <a:avLst/>
          </a:prstGeom>
          <a:noFill/>
          <a:ln w="9525">
            <a:noFill/>
            <a:miter lim="800000"/>
            <a:headEnd/>
            <a:tailEnd/>
          </a:ln>
        </p:spPr>
      </p:pic>
    </p:spTree>
    <p:extLst>
      <p:ext uri="{BB962C8B-B14F-4D97-AF65-F5344CB8AC3E}">
        <p14:creationId xmlns:p14="http://schemas.microsoft.com/office/powerpoint/2010/main" val="95137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Vehicle Platform</a:t>
            </a:r>
            <a:endParaRPr lang="en-US" sz="3600" b="1" dirty="0">
              <a:latin typeface="Arial" pitchFamily="34" charset="0"/>
              <a:cs typeface="Arial" pitchFamily="34" charset="0"/>
            </a:endParaRPr>
          </a:p>
        </p:txBody>
      </p:sp>
      <p:pic>
        <p:nvPicPr>
          <p:cNvPr id="55298" name="Picture 2" descr="http://www.robotshop.com/Images/big/en/dfrobot-4wd-arduino-mobile-platform-1.jpg"/>
          <p:cNvPicPr>
            <a:picLocks noChangeAspect="1" noChangeArrowheads="1"/>
          </p:cNvPicPr>
          <p:nvPr/>
        </p:nvPicPr>
        <p:blipFill>
          <a:blip r:embed="rId2" cstate="print"/>
          <a:srcRect/>
          <a:stretch>
            <a:fillRect/>
          </a:stretch>
        </p:blipFill>
        <p:spPr bwMode="auto">
          <a:xfrm>
            <a:off x="685800" y="1905000"/>
            <a:ext cx="3352800" cy="3676650"/>
          </a:xfrm>
          <a:prstGeom prst="rect">
            <a:avLst/>
          </a:prstGeom>
          <a:noFill/>
        </p:spPr>
      </p:pic>
      <p:pic>
        <p:nvPicPr>
          <p:cNvPr id="55300" name="Picture 4" descr="http://www.robotshop.com/Images/big/en/dfrobot-4wd-arduino-mobile-platform-3.jpg"/>
          <p:cNvPicPr>
            <a:picLocks noChangeAspect="1" noChangeArrowheads="1"/>
          </p:cNvPicPr>
          <p:nvPr/>
        </p:nvPicPr>
        <p:blipFill>
          <a:blip r:embed="rId3" cstate="print"/>
          <a:srcRect/>
          <a:stretch>
            <a:fillRect/>
          </a:stretch>
        </p:blipFill>
        <p:spPr bwMode="auto">
          <a:xfrm>
            <a:off x="4343400" y="1600200"/>
            <a:ext cx="3886200" cy="4267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Features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Aluminum based 4WD robot chassis</a:t>
            </a:r>
          </a:p>
          <a:p>
            <a:r>
              <a:rPr lang="en-US" dirty="0" smtClean="0"/>
              <a:t>4 motors/gearboxes and internal battery storage compartment.</a:t>
            </a:r>
          </a:p>
          <a:p>
            <a:r>
              <a:rPr lang="en-US" dirty="0" smtClean="0"/>
              <a:t>Dual level mounting platforms.</a:t>
            </a:r>
          </a:p>
          <a:p>
            <a:r>
              <a:rPr lang="en-US" dirty="0" smtClean="0"/>
              <a:t>Motors are rated 4.5V-6V with a no load current of 71mA and a stall current of 470mA.</a:t>
            </a:r>
          </a:p>
          <a:p>
            <a:pPr marL="0" indent="0">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t>
            </a:r>
            <a:endParaRPr lang="en-US" dirty="0"/>
          </a:p>
        </p:txBody>
      </p:sp>
      <p:sp>
        <p:nvSpPr>
          <p:cNvPr id="3" name="Content Placeholder 2"/>
          <p:cNvSpPr>
            <a:spLocks noGrp="1"/>
          </p:cNvSpPr>
          <p:nvPr>
            <p:ph idx="1"/>
          </p:nvPr>
        </p:nvSpPr>
        <p:spPr/>
        <p:txBody>
          <a:bodyPr/>
          <a:lstStyle/>
          <a:p>
            <a:r>
              <a:rPr lang="en-US" dirty="0" smtClean="0"/>
              <a:t>Signals are sent from the microcontroller to the motor controller based on the need to turn, accelerate, stop or reverse the vehicle.</a:t>
            </a:r>
          </a:p>
          <a:p>
            <a:pPr>
              <a:buNone/>
            </a:pPr>
            <a:endParaRPr lang="en-US" dirty="0" smtClean="0"/>
          </a:p>
          <a:p>
            <a:endParaRPr lang="en-US" dirty="0"/>
          </a:p>
        </p:txBody>
      </p:sp>
      <p:sp>
        <p:nvSpPr>
          <p:cNvPr id="53250" name="AutoShape 2" descr="http://www.robotshop.com/Images/xsmall/en/dfrobot-4wd-arduino-mobile-platform-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2" name="AutoShape 4" descr="http://www.robotshop.com/Images/xsmall/en/dfrobot-4wd-arduino-mobile-platform-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http://www.robotshop.com/Images/xsmall/en/dfrobot-4wd-arduino-mobile-platform-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6" name="AutoShape 8" descr="http://www.robotshop.com/Images/xsmall/en/dfrobot-4wd-arduino-mobile-platform-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6" name="Picture 2" descr="http://4.bp.blogspot.com/-6__Wm4DoBrg/T6NLO22QhcI/AAAAAAAAACI/3_iaXnjy8XM/s1600/PWM+photo.gif"/>
          <p:cNvPicPr>
            <a:picLocks noChangeAspect="1" noChangeArrowheads="1"/>
          </p:cNvPicPr>
          <p:nvPr/>
        </p:nvPicPr>
        <p:blipFill>
          <a:blip r:embed="rId2" cstate="print"/>
          <a:srcRect/>
          <a:stretch>
            <a:fillRect/>
          </a:stretch>
        </p:blipFill>
        <p:spPr bwMode="auto">
          <a:xfrm>
            <a:off x="914400" y="3276600"/>
            <a:ext cx="7086600" cy="304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r>
              <a:rPr lang="en-US" sz="3600" b="1" dirty="0" smtClean="0">
                <a:latin typeface="Arial" pitchFamily="34" charset="0"/>
                <a:cs typeface="Arial" pitchFamily="34" charset="0"/>
              </a:rPr>
              <a:t>Motor Control</a:t>
            </a:r>
            <a:br>
              <a:rPr lang="en-US" sz="3600" b="1" dirty="0" smtClean="0">
                <a:latin typeface="Arial" pitchFamily="34" charset="0"/>
                <a:cs typeface="Arial" pitchFamily="34" charset="0"/>
              </a:rPr>
            </a:br>
            <a:endParaRPr lang="en-US" sz="3600" b="1"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dirty="0"/>
          </a:p>
        </p:txBody>
      </p:sp>
      <p:pic>
        <p:nvPicPr>
          <p:cNvPr id="52225" name="Picture 1" descr="C:\Users\HELMER\AppData\Local\Temp\photo.JPG"/>
          <p:cNvPicPr>
            <a:picLocks noChangeAspect="1" noChangeArrowheads="1"/>
          </p:cNvPicPr>
          <p:nvPr/>
        </p:nvPicPr>
        <p:blipFill>
          <a:blip r:embed="rId2" cstate="print"/>
          <a:srcRect/>
          <a:stretch>
            <a:fillRect/>
          </a:stretch>
        </p:blipFill>
        <p:spPr bwMode="auto">
          <a:xfrm>
            <a:off x="0" y="1295400"/>
            <a:ext cx="8991600" cy="5257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Functions of the IC</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pPr marL="514350" indent="-514350">
              <a:buNone/>
            </a:pPr>
            <a:r>
              <a:rPr lang="en-US" dirty="0" smtClean="0"/>
              <a:t>     The primary function of the motor control circuit is to convert signals from the microcontroller into movement of either the drive or steering motors. To control brushed DC and servo motors, polarity changes and pulse width modulation are used to regulate their respective power outputs.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Operational Flow </a:t>
            </a:r>
            <a:endParaRPr lang="en-US" dirty="0">
              <a:latin typeface="Arial" pitchFamily="34" charset="0"/>
              <a:cs typeface="Arial" pitchFamily="34" charset="0"/>
            </a:endParaRPr>
          </a:p>
        </p:txBody>
      </p:sp>
      <p:pic>
        <p:nvPicPr>
          <p:cNvPr id="1028" name="Picture 4"/>
          <p:cNvPicPr>
            <a:picLocks noGrp="1" noChangeAspect="1" noChangeArrowheads="1"/>
          </p:cNvPicPr>
          <p:nvPr>
            <p:ph idx="1"/>
          </p:nvPr>
        </p:nvPicPr>
        <p:blipFill>
          <a:blip r:embed="rId2" cstate="print"/>
          <a:srcRect/>
          <a:stretch>
            <a:fillRect/>
          </a:stretch>
        </p:blipFill>
        <p:spPr bwMode="auto">
          <a:xfrm>
            <a:off x="1338262" y="2934494"/>
            <a:ext cx="646747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792163"/>
          </a:xfrm>
          <a:prstGeom prst="rect">
            <a:avLst/>
          </a:prstGeom>
        </p:spPr>
        <p:txBody>
          <a:bodyPr lIns="91425" tIns="91425" rIns="91425" bIns="91425" anchor="b" anchorCtr="0">
            <a:noAutofit/>
          </a:bodyPr>
          <a:lstStyle/>
          <a:p>
            <a:pPr algn="ctr">
              <a:buNone/>
            </a:pPr>
            <a:r>
              <a:rPr lang="en" dirty="0"/>
              <a:t>Objectives</a:t>
            </a:r>
          </a:p>
        </p:txBody>
      </p:sp>
      <p:sp>
        <p:nvSpPr>
          <p:cNvPr id="31" name="Shape 31"/>
          <p:cNvSpPr txBox="1">
            <a:spLocks noGrp="1"/>
          </p:cNvSpPr>
          <p:nvPr>
            <p:ph type="body" idx="1"/>
          </p:nvPr>
        </p:nvSpPr>
        <p:spPr>
          <a:xfrm>
            <a:off x="457200" y="1219200"/>
            <a:ext cx="8229600" cy="5348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3000" dirty="0"/>
              <a:t>Create an autonomous vehicle that is able to navigate a course with various paths and obstacles</a:t>
            </a:r>
          </a:p>
          <a:p>
            <a:pPr marL="457200" lvl="0" indent="-419100" rtl="0">
              <a:buClr>
                <a:schemeClr val="dk1"/>
              </a:buClr>
              <a:buSzPct val="166666"/>
              <a:buFont typeface="Arial"/>
              <a:buChar char="•"/>
            </a:pPr>
            <a:r>
              <a:rPr lang="en" sz="3000" dirty="0"/>
              <a:t>Demonstrate a robust A.I. that is able to determine and follow particular routes as well as make appropriate decisions regarding obstacle avoidance</a:t>
            </a:r>
          </a:p>
          <a:p>
            <a:pPr marL="457200" lvl="0" indent="-419100" rtl="0">
              <a:buClr>
                <a:schemeClr val="dk1"/>
              </a:buClr>
              <a:buSzPct val="166666"/>
              <a:buFont typeface="Arial"/>
              <a:buChar char="•"/>
            </a:pPr>
            <a:r>
              <a:rPr lang="en" sz="3000" dirty="0"/>
              <a:t>Demonstrate a smooth motor control system</a:t>
            </a:r>
          </a:p>
          <a:p>
            <a:pPr marL="457200" lvl="0" indent="-419100">
              <a:buClr>
                <a:schemeClr val="dk1"/>
              </a:buClr>
              <a:buSzPct val="166666"/>
              <a:buFont typeface="Arial"/>
              <a:buChar char="•"/>
            </a:pPr>
            <a:r>
              <a:rPr lang="en" sz="3000" dirty="0"/>
              <a:t>Ideally demonstrate </a:t>
            </a:r>
            <a:r>
              <a:rPr lang="en" sz="3000" dirty="0" smtClean="0"/>
              <a:t>image </a:t>
            </a:r>
            <a:r>
              <a:rPr lang="en" sz="3000" dirty="0"/>
              <a:t>processing </a:t>
            </a:r>
            <a:r>
              <a:rPr lang="en" sz="3000" dirty="0" smtClean="0"/>
              <a:t>and autonomous navigation between </a:t>
            </a:r>
            <a:r>
              <a:rPr lang="en" sz="3000" dirty="0"/>
              <a:t>two cars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IC Operation</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t>The following slides illustrate a simple H-Bridge and how high and low signals can control the transistors and thus reverse the motor polarity. </a:t>
            </a:r>
            <a:endParaRPr lang="en-US" dirty="0" smtClean="0">
              <a:solidFill>
                <a:srgbClr val="FF0000"/>
              </a:solidFill>
            </a:endParaRPr>
          </a:p>
          <a:p>
            <a:r>
              <a:rPr lang="en-US" dirty="0" smtClean="0"/>
              <a:t>A PWM signal regulates the duration that the transistors are turned 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Integrated Motor Control Circuit</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a:p>
        </p:txBody>
      </p:sp>
      <p:pic>
        <p:nvPicPr>
          <p:cNvPr id="17412" name="Picture 4"/>
          <p:cNvPicPr>
            <a:picLocks noChangeAspect="1" noChangeArrowheads="1"/>
          </p:cNvPicPr>
          <p:nvPr/>
        </p:nvPicPr>
        <p:blipFill>
          <a:blip r:embed="rId2" cstate="print"/>
          <a:srcRect/>
          <a:stretch>
            <a:fillRect/>
          </a:stretch>
        </p:blipFill>
        <p:spPr bwMode="auto">
          <a:xfrm>
            <a:off x="133350" y="1143000"/>
            <a:ext cx="88773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1 = HIGH and 2 = LOW</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cstate="print"/>
          <a:srcRect/>
          <a:stretch>
            <a:fillRect/>
          </a:stretch>
        </p:blipFill>
        <p:spPr bwMode="auto">
          <a:xfrm>
            <a:off x="133350" y="1295400"/>
            <a:ext cx="8877300" cy="53721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133350" y="1143000"/>
            <a:ext cx="88773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 = LOW and 2 = HIGH</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cstate="print"/>
          <a:srcRect/>
          <a:stretch>
            <a:fillRect/>
          </a:stretch>
        </p:blipFill>
        <p:spPr bwMode="auto">
          <a:xfrm>
            <a:off x="133350" y="1219200"/>
            <a:ext cx="8877300" cy="544830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133350" y="1295400"/>
            <a:ext cx="88773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IC Selection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lstStyle/>
          <a:p>
            <a:r>
              <a:rPr lang="en-US" dirty="0" smtClean="0"/>
              <a:t>The ST Micro L298n Integrated Motor Controller features surface or test-board mount (shown) options and an exposed heat-sink rail for additional heat distribution according to project specs.</a:t>
            </a:r>
          </a:p>
          <a:p>
            <a:pPr>
              <a:buNone/>
            </a:pPr>
            <a:endParaRPr lang="en-US" dirty="0" smtClean="0"/>
          </a:p>
          <a:p>
            <a:pPr>
              <a:buNone/>
            </a:pPr>
            <a:endParaRPr lang="en-US" dirty="0" smtClean="0"/>
          </a:p>
          <a:p>
            <a:endParaRPr lang="en-US" dirty="0" smtClean="0"/>
          </a:p>
          <a:p>
            <a:endParaRPr lang="en-US" dirty="0" smtClean="0"/>
          </a:p>
          <a:p>
            <a:endParaRPr lang="en-US" dirty="0"/>
          </a:p>
        </p:txBody>
      </p:sp>
      <p:pic>
        <p:nvPicPr>
          <p:cNvPr id="4" name="Picture 3" descr="L298n.jpg"/>
          <p:cNvPicPr>
            <a:picLocks noChangeAspect="1"/>
          </p:cNvPicPr>
          <p:nvPr/>
        </p:nvPicPr>
        <p:blipFill>
          <a:blip r:embed="rId2" cstate="print"/>
          <a:stretch>
            <a:fillRect/>
          </a:stretch>
        </p:blipFill>
        <p:spPr>
          <a:xfrm>
            <a:off x="3048000" y="4267200"/>
            <a:ext cx="3581400" cy="17621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lstStyle/>
          <a:p>
            <a:r>
              <a:rPr lang="en-US" dirty="0"/>
              <a:t>SUPPLY </a:t>
            </a:r>
            <a:r>
              <a:rPr lang="en-US" dirty="0" smtClean="0"/>
              <a:t>VOLTAGE </a:t>
            </a:r>
            <a:r>
              <a:rPr lang="en-US" dirty="0"/>
              <a:t>UP TO 46 </a:t>
            </a:r>
            <a:r>
              <a:rPr lang="en-US" dirty="0" smtClean="0"/>
              <a:t>V</a:t>
            </a:r>
          </a:p>
          <a:p>
            <a:r>
              <a:rPr lang="en-US" dirty="0"/>
              <a:t>TOTAL DC CURRENT UP TO 4 </a:t>
            </a:r>
            <a:r>
              <a:rPr lang="en-US" dirty="0" smtClean="0"/>
              <a:t>A</a:t>
            </a:r>
          </a:p>
          <a:p>
            <a:r>
              <a:rPr lang="en-US" dirty="0"/>
              <a:t>LOW SATURATION </a:t>
            </a:r>
            <a:r>
              <a:rPr lang="en-US" dirty="0" smtClean="0"/>
              <a:t>VOLTAGE</a:t>
            </a:r>
          </a:p>
          <a:p>
            <a:r>
              <a:rPr lang="en-US" dirty="0"/>
              <a:t>OVERTEMPERATURE </a:t>
            </a:r>
            <a:r>
              <a:rPr lang="en-US" dirty="0" smtClean="0"/>
              <a:t>PROTECTION</a:t>
            </a:r>
          </a:p>
          <a:p>
            <a:r>
              <a:rPr lang="en-US" dirty="0"/>
              <a:t>LOGICAL "0" INPUT VOLTAGE UP TO 1.5 </a:t>
            </a:r>
            <a:r>
              <a:rPr lang="en-US" dirty="0" smtClean="0"/>
              <a:t>V</a:t>
            </a:r>
          </a:p>
          <a:p>
            <a:pPr>
              <a:buNone/>
            </a:pPr>
            <a:r>
              <a:rPr lang="en-US" dirty="0"/>
              <a:t> </a:t>
            </a:r>
            <a:r>
              <a:rPr lang="en-US" dirty="0" smtClean="0"/>
              <a:t>   (</a:t>
            </a:r>
            <a:r>
              <a:rPr lang="en-US" dirty="0"/>
              <a:t>HIGH NOISE </a:t>
            </a:r>
            <a:r>
              <a:rPr lang="en-US" dirty="0" smtClean="0"/>
              <a:t>IMMUNITY)</a:t>
            </a:r>
          </a:p>
          <a:p>
            <a:pPr marL="0" indent="0">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3600" dirty="0" smtClean="0">
                <a:latin typeface="Arial" pitchFamily="34" charset="0"/>
                <a:cs typeface="Arial" pitchFamily="34" charset="0"/>
              </a:rPr>
              <a:t>L298N Schematic</a:t>
            </a:r>
            <a:endParaRPr lang="en-US" sz="3600" dirty="0">
              <a:latin typeface="Arial" pitchFamily="34" charset="0"/>
              <a:cs typeface="Arial" pitchFamily="34" charset="0"/>
            </a:endParaRPr>
          </a:p>
        </p:txBody>
      </p:sp>
      <p:pic>
        <p:nvPicPr>
          <p:cNvPr id="4" name="il_fi" descr="http://read.pudn.com/downloads182/doc/849113/L298N/L298%E5%BA%94%E7%94%A8%E5%AE%9E%E4%BE%8B.files/L298_motor.gif"/>
          <p:cNvPicPr>
            <a:picLocks noGrp="1"/>
          </p:cNvPicPr>
          <p:nvPr>
            <p:ph idx="1"/>
          </p:nvPr>
        </p:nvPicPr>
        <p:blipFill>
          <a:blip r:embed="rId2" cstate="print"/>
          <a:srcRect/>
          <a:stretch>
            <a:fillRect/>
          </a:stretch>
        </p:blipFill>
        <p:spPr bwMode="auto">
          <a:xfrm>
            <a:off x="762000" y="1752600"/>
            <a:ext cx="7620000" cy="4039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Diodes are added between the supply and ground nodes to protect the integrated circuit from reverse voltage from the induction motors.</a:t>
            </a:r>
          </a:p>
          <a:p>
            <a:r>
              <a:rPr lang="en-US" dirty="0" smtClean="0"/>
              <a:t>Pulse width modulated signals from the microcontroller are used to control the current through the motors and thus the velocity of the vehicle.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PWM and Current Curve</a:t>
            </a:r>
            <a:endParaRPr lang="en-US" sz="3600" b="1"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grpSp>
        <p:nvGrpSpPr>
          <p:cNvPr id="4" name="Group 3"/>
          <p:cNvGrpSpPr>
            <a:grpSpLocks noChangeAspect="1"/>
          </p:cNvGrpSpPr>
          <p:nvPr/>
        </p:nvGrpSpPr>
        <p:grpSpPr bwMode="auto">
          <a:xfrm>
            <a:off x="609600" y="1828800"/>
            <a:ext cx="8077200" cy="3962400"/>
            <a:chOff x="384" y="1152"/>
            <a:chExt cx="5088" cy="2496"/>
          </a:xfrm>
        </p:grpSpPr>
        <p:sp>
          <p:nvSpPr>
            <p:cNvPr id="1026" name="AutoShape 2"/>
            <p:cNvSpPr>
              <a:spLocks noChangeAspect="1" noChangeArrowheads="1" noTextEdit="1"/>
            </p:cNvSpPr>
            <p:nvPr/>
          </p:nvSpPr>
          <p:spPr bwMode="auto">
            <a:xfrm>
              <a:off x="384" y="1152"/>
              <a:ext cx="5088" cy="2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Line 4"/>
            <p:cNvSpPr>
              <a:spLocks noChangeShapeType="1"/>
            </p:cNvSpPr>
            <p:nvPr/>
          </p:nvSpPr>
          <p:spPr bwMode="auto">
            <a:xfrm>
              <a:off x="546"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461" y="3486"/>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Line 6"/>
            <p:cNvSpPr>
              <a:spLocks noChangeShapeType="1"/>
            </p:cNvSpPr>
            <p:nvPr/>
          </p:nvSpPr>
          <p:spPr bwMode="auto">
            <a:xfrm>
              <a:off x="1020"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919"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10ms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Line 8"/>
            <p:cNvSpPr>
              <a:spLocks noChangeShapeType="1"/>
            </p:cNvSpPr>
            <p:nvPr/>
          </p:nvSpPr>
          <p:spPr bwMode="auto">
            <a:xfrm>
              <a:off x="1494"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1393"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20ms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Line 10"/>
            <p:cNvSpPr>
              <a:spLocks noChangeShapeType="1"/>
            </p:cNvSpPr>
            <p:nvPr/>
          </p:nvSpPr>
          <p:spPr bwMode="auto">
            <a:xfrm>
              <a:off x="1972"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1871"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30ms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Line 12"/>
            <p:cNvSpPr>
              <a:spLocks noChangeShapeType="1"/>
            </p:cNvSpPr>
            <p:nvPr/>
          </p:nvSpPr>
          <p:spPr bwMode="auto">
            <a:xfrm>
              <a:off x="2446"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2345"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40ms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Line 14"/>
            <p:cNvSpPr>
              <a:spLocks noChangeShapeType="1"/>
            </p:cNvSpPr>
            <p:nvPr/>
          </p:nvSpPr>
          <p:spPr bwMode="auto">
            <a:xfrm>
              <a:off x="2920"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2819"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50ms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Line 16"/>
            <p:cNvSpPr>
              <a:spLocks noChangeShapeType="1"/>
            </p:cNvSpPr>
            <p:nvPr/>
          </p:nvSpPr>
          <p:spPr bwMode="auto">
            <a:xfrm>
              <a:off x="3394"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3293"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60ms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Line 18"/>
            <p:cNvSpPr>
              <a:spLocks noChangeShapeType="1"/>
            </p:cNvSpPr>
            <p:nvPr/>
          </p:nvSpPr>
          <p:spPr bwMode="auto">
            <a:xfrm>
              <a:off x="3868"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3767"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70ms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Line 20"/>
            <p:cNvSpPr>
              <a:spLocks noChangeShapeType="1"/>
            </p:cNvSpPr>
            <p:nvPr/>
          </p:nvSpPr>
          <p:spPr bwMode="auto">
            <a:xfrm>
              <a:off x="4346"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4245"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80ms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Line 22"/>
            <p:cNvSpPr>
              <a:spLocks noChangeShapeType="1"/>
            </p:cNvSpPr>
            <p:nvPr/>
          </p:nvSpPr>
          <p:spPr bwMode="auto">
            <a:xfrm>
              <a:off x="4820"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Rectangle 23"/>
            <p:cNvSpPr>
              <a:spLocks noChangeArrowheads="1"/>
            </p:cNvSpPr>
            <p:nvPr/>
          </p:nvSpPr>
          <p:spPr bwMode="auto">
            <a:xfrm>
              <a:off x="4719" y="3486"/>
              <a:ext cx="1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90ms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Line 24"/>
            <p:cNvSpPr>
              <a:spLocks noChangeShapeType="1"/>
            </p:cNvSpPr>
            <p:nvPr/>
          </p:nvSpPr>
          <p:spPr bwMode="auto">
            <a:xfrm>
              <a:off x="5294" y="3414"/>
              <a:ext cx="1" cy="72"/>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5176" y="3486"/>
              <a:ext cx="207"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100ms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356" y="3342"/>
              <a:ext cx="158"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-0.8V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Line 27"/>
            <p:cNvSpPr>
              <a:spLocks noChangeShapeType="1"/>
            </p:cNvSpPr>
            <p:nvPr/>
          </p:nvSpPr>
          <p:spPr bwMode="auto">
            <a:xfrm flipH="1">
              <a:off x="514" y="3414"/>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372" y="3152"/>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0.0V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Line 29"/>
            <p:cNvSpPr>
              <a:spLocks noChangeShapeType="1"/>
            </p:cNvSpPr>
            <p:nvPr/>
          </p:nvSpPr>
          <p:spPr bwMode="auto">
            <a:xfrm flipH="1">
              <a:off x="514" y="3224"/>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372" y="2963"/>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0.8V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Line 31"/>
            <p:cNvSpPr>
              <a:spLocks noChangeShapeType="1"/>
            </p:cNvSpPr>
            <p:nvPr/>
          </p:nvSpPr>
          <p:spPr bwMode="auto">
            <a:xfrm flipH="1">
              <a:off x="514" y="3035"/>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Rectangle 32"/>
            <p:cNvSpPr>
              <a:spLocks noChangeArrowheads="1"/>
            </p:cNvSpPr>
            <p:nvPr/>
          </p:nvSpPr>
          <p:spPr bwMode="auto">
            <a:xfrm>
              <a:off x="372" y="2765"/>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1.6V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Line 33"/>
            <p:cNvSpPr>
              <a:spLocks noChangeShapeType="1"/>
            </p:cNvSpPr>
            <p:nvPr/>
          </p:nvSpPr>
          <p:spPr bwMode="auto">
            <a:xfrm flipH="1">
              <a:off x="514" y="2837"/>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372" y="2576"/>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2.4V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Line 35"/>
            <p:cNvSpPr>
              <a:spLocks noChangeShapeType="1"/>
            </p:cNvSpPr>
            <p:nvPr/>
          </p:nvSpPr>
          <p:spPr bwMode="auto">
            <a:xfrm flipH="1">
              <a:off x="514" y="2648"/>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372" y="2386"/>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3.2V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Line 37"/>
            <p:cNvSpPr>
              <a:spLocks noChangeShapeType="1"/>
            </p:cNvSpPr>
            <p:nvPr/>
          </p:nvSpPr>
          <p:spPr bwMode="auto">
            <a:xfrm flipH="1">
              <a:off x="514" y="2459"/>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a:off x="372" y="2197"/>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4.0V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3" name="Line 39"/>
            <p:cNvSpPr>
              <a:spLocks noChangeShapeType="1"/>
            </p:cNvSpPr>
            <p:nvPr/>
          </p:nvSpPr>
          <p:spPr bwMode="auto">
            <a:xfrm flipH="1">
              <a:off x="514" y="2269"/>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a:off x="372" y="2008"/>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4.8V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Line 41"/>
            <p:cNvSpPr>
              <a:spLocks noChangeShapeType="1"/>
            </p:cNvSpPr>
            <p:nvPr/>
          </p:nvSpPr>
          <p:spPr bwMode="auto">
            <a:xfrm flipH="1">
              <a:off x="514" y="2080"/>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372" y="1819"/>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5.6V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Line 43"/>
            <p:cNvSpPr>
              <a:spLocks noChangeShapeType="1"/>
            </p:cNvSpPr>
            <p:nvPr/>
          </p:nvSpPr>
          <p:spPr bwMode="auto">
            <a:xfrm flipH="1">
              <a:off x="514" y="1891"/>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372" y="1621"/>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6.4V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Line 45"/>
            <p:cNvSpPr>
              <a:spLocks noChangeShapeType="1"/>
            </p:cNvSpPr>
            <p:nvPr/>
          </p:nvSpPr>
          <p:spPr bwMode="auto">
            <a:xfrm flipH="1">
              <a:off x="514" y="1693"/>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372" y="1431"/>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7.2V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Line 47"/>
            <p:cNvSpPr>
              <a:spLocks noChangeShapeType="1"/>
            </p:cNvSpPr>
            <p:nvPr/>
          </p:nvSpPr>
          <p:spPr bwMode="auto">
            <a:xfrm flipH="1">
              <a:off x="514" y="1503"/>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372" y="1242"/>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8.0V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Line 49"/>
            <p:cNvSpPr>
              <a:spLocks noChangeShapeType="1"/>
            </p:cNvSpPr>
            <p:nvPr/>
          </p:nvSpPr>
          <p:spPr bwMode="auto">
            <a:xfrm flipH="1">
              <a:off x="514" y="1314"/>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5306" y="3342"/>
              <a:ext cx="158"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-0.2A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Line 51"/>
            <p:cNvSpPr>
              <a:spLocks noChangeShapeType="1"/>
            </p:cNvSpPr>
            <p:nvPr/>
          </p:nvSpPr>
          <p:spPr bwMode="auto">
            <a:xfrm>
              <a:off x="5294" y="3414"/>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5322" y="3107"/>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0.0A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Line 53"/>
            <p:cNvSpPr>
              <a:spLocks noChangeShapeType="1"/>
            </p:cNvSpPr>
            <p:nvPr/>
          </p:nvSpPr>
          <p:spPr bwMode="auto">
            <a:xfrm>
              <a:off x="5294" y="3179"/>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5322" y="2873"/>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0.2A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Line 55"/>
            <p:cNvSpPr>
              <a:spLocks noChangeShapeType="1"/>
            </p:cNvSpPr>
            <p:nvPr/>
          </p:nvSpPr>
          <p:spPr bwMode="auto">
            <a:xfrm>
              <a:off x="5294" y="2945"/>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5322" y="2639"/>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0.4A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Line 57"/>
            <p:cNvSpPr>
              <a:spLocks noChangeShapeType="1"/>
            </p:cNvSpPr>
            <p:nvPr/>
          </p:nvSpPr>
          <p:spPr bwMode="auto">
            <a:xfrm>
              <a:off x="5294" y="2711"/>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5322" y="2405"/>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0.6A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Line 59"/>
            <p:cNvSpPr>
              <a:spLocks noChangeShapeType="1"/>
            </p:cNvSpPr>
            <p:nvPr/>
          </p:nvSpPr>
          <p:spPr bwMode="auto">
            <a:xfrm>
              <a:off x="5294" y="2477"/>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5322" y="2179"/>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0.8A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Line 61"/>
            <p:cNvSpPr>
              <a:spLocks noChangeShapeType="1"/>
            </p:cNvSpPr>
            <p:nvPr/>
          </p:nvSpPr>
          <p:spPr bwMode="auto">
            <a:xfrm>
              <a:off x="5294" y="2251"/>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a:off x="5322" y="1945"/>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1.0A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Line 63"/>
            <p:cNvSpPr>
              <a:spLocks noChangeShapeType="1"/>
            </p:cNvSpPr>
            <p:nvPr/>
          </p:nvSpPr>
          <p:spPr bwMode="auto">
            <a:xfrm>
              <a:off x="5294" y="2017"/>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5322" y="1711"/>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1.2A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Line 65"/>
            <p:cNvSpPr>
              <a:spLocks noChangeShapeType="1"/>
            </p:cNvSpPr>
            <p:nvPr/>
          </p:nvSpPr>
          <p:spPr bwMode="auto">
            <a:xfrm>
              <a:off x="5294" y="1783"/>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5322" y="1476"/>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1.4A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1" name="Line 67"/>
            <p:cNvSpPr>
              <a:spLocks noChangeShapeType="1"/>
            </p:cNvSpPr>
            <p:nvPr/>
          </p:nvSpPr>
          <p:spPr bwMode="auto">
            <a:xfrm>
              <a:off x="5294" y="1548"/>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5322" y="1242"/>
              <a:ext cx="14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System" charset="0"/>
                  <a:cs typeface="Arial" pitchFamily="34" charset="0"/>
                </a:rPr>
                <a:t>1.6A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3" name="Line 69"/>
            <p:cNvSpPr>
              <a:spLocks noChangeShapeType="1"/>
            </p:cNvSpPr>
            <p:nvPr/>
          </p:nvSpPr>
          <p:spPr bwMode="auto">
            <a:xfrm>
              <a:off x="5294" y="1314"/>
              <a:ext cx="32" cy="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546" y="1314"/>
              <a:ext cx="4748" cy="2100"/>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p:nvSpPr>
          <p:spPr bwMode="auto">
            <a:xfrm>
              <a:off x="1225" y="1152"/>
              <a:ext cx="22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FF"/>
                  </a:solidFill>
                  <a:effectLst/>
                  <a:latin typeface="System" charset="0"/>
                  <a:cs typeface="Arial" pitchFamily="34" charset="0"/>
                </a:rPr>
                <a:t>V(out-3)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6" name="Freeform 72"/>
            <p:cNvSpPr>
              <a:spLocks/>
            </p:cNvSpPr>
            <p:nvPr/>
          </p:nvSpPr>
          <p:spPr bwMode="auto">
            <a:xfrm>
              <a:off x="546" y="3044"/>
              <a:ext cx="4748" cy="280"/>
            </a:xfrm>
            <a:custGeom>
              <a:avLst/>
              <a:gdLst/>
              <a:ahLst/>
              <a:cxnLst>
                <a:cxn ang="0">
                  <a:pos x="23" y="6"/>
                </a:cxn>
                <a:cxn ang="0">
                  <a:pos x="35" y="24"/>
                </a:cxn>
                <a:cxn ang="0">
                  <a:pos x="58" y="8"/>
                </a:cxn>
                <a:cxn ang="0">
                  <a:pos x="70" y="27"/>
                </a:cxn>
                <a:cxn ang="0">
                  <a:pos x="93" y="8"/>
                </a:cxn>
                <a:cxn ang="0">
                  <a:pos x="105" y="6"/>
                </a:cxn>
                <a:cxn ang="0">
                  <a:pos x="129" y="9"/>
                </a:cxn>
                <a:cxn ang="0">
                  <a:pos x="141" y="7"/>
                </a:cxn>
                <a:cxn ang="0">
                  <a:pos x="164" y="30"/>
                </a:cxn>
                <a:cxn ang="0">
                  <a:pos x="176" y="7"/>
                </a:cxn>
                <a:cxn ang="0">
                  <a:pos x="199" y="31"/>
                </a:cxn>
                <a:cxn ang="0">
                  <a:pos x="211" y="8"/>
                </a:cxn>
                <a:cxn ang="0">
                  <a:pos x="234" y="31"/>
                </a:cxn>
                <a:cxn ang="0">
                  <a:pos x="258" y="9"/>
                </a:cxn>
                <a:cxn ang="0">
                  <a:pos x="270" y="7"/>
                </a:cxn>
                <a:cxn ang="0">
                  <a:pos x="293" y="30"/>
                </a:cxn>
                <a:cxn ang="0">
                  <a:pos x="305" y="8"/>
                </a:cxn>
                <a:cxn ang="0">
                  <a:pos x="328" y="31"/>
                </a:cxn>
                <a:cxn ang="0">
                  <a:pos x="351" y="9"/>
                </a:cxn>
                <a:cxn ang="0">
                  <a:pos x="363" y="21"/>
                </a:cxn>
                <a:cxn ang="0">
                  <a:pos x="386" y="9"/>
                </a:cxn>
                <a:cxn ang="0">
                  <a:pos x="398" y="7"/>
                </a:cxn>
                <a:cxn ang="0">
                  <a:pos x="422" y="28"/>
                </a:cxn>
                <a:cxn ang="0">
                  <a:pos x="434" y="8"/>
                </a:cxn>
                <a:cxn ang="0">
                  <a:pos x="457" y="31"/>
                </a:cxn>
                <a:cxn ang="0">
                  <a:pos x="469" y="8"/>
                </a:cxn>
                <a:cxn ang="0">
                  <a:pos x="492" y="25"/>
                </a:cxn>
                <a:cxn ang="0">
                  <a:pos x="515" y="9"/>
                </a:cxn>
                <a:cxn ang="0">
                  <a:pos x="527" y="17"/>
                </a:cxn>
                <a:cxn ang="0">
                  <a:pos x="551" y="28"/>
                </a:cxn>
                <a:cxn ang="0">
                  <a:pos x="563" y="8"/>
                </a:cxn>
                <a:cxn ang="0">
                  <a:pos x="586" y="30"/>
                </a:cxn>
                <a:cxn ang="0">
                  <a:pos x="604" y="9"/>
                </a:cxn>
                <a:cxn ang="0">
                  <a:pos x="621" y="31"/>
                </a:cxn>
                <a:cxn ang="0">
                  <a:pos x="644" y="9"/>
                </a:cxn>
                <a:cxn ang="0">
                  <a:pos x="656" y="19"/>
                </a:cxn>
                <a:cxn ang="0">
                  <a:pos x="679" y="9"/>
                </a:cxn>
                <a:cxn ang="0">
                  <a:pos x="691" y="7"/>
                </a:cxn>
                <a:cxn ang="0">
                  <a:pos x="715" y="9"/>
                </a:cxn>
                <a:cxn ang="0">
                  <a:pos x="727" y="8"/>
                </a:cxn>
                <a:cxn ang="0">
                  <a:pos x="750" y="30"/>
                </a:cxn>
                <a:cxn ang="0">
                  <a:pos x="762" y="8"/>
                </a:cxn>
                <a:cxn ang="0">
                  <a:pos x="785" y="30"/>
                </a:cxn>
                <a:cxn ang="0">
                  <a:pos x="797" y="8"/>
                </a:cxn>
                <a:cxn ang="0">
                  <a:pos x="820" y="30"/>
                </a:cxn>
                <a:cxn ang="0">
                  <a:pos x="844" y="9"/>
                </a:cxn>
                <a:cxn ang="0">
                  <a:pos x="856" y="6"/>
                </a:cxn>
                <a:cxn ang="0">
                  <a:pos x="879" y="29"/>
                </a:cxn>
                <a:cxn ang="0">
                  <a:pos x="891" y="7"/>
                </a:cxn>
                <a:cxn ang="0">
                  <a:pos x="914" y="31"/>
                </a:cxn>
                <a:cxn ang="0">
                  <a:pos x="937" y="9"/>
                </a:cxn>
                <a:cxn ang="0">
                  <a:pos x="949" y="20"/>
                </a:cxn>
                <a:cxn ang="0">
                  <a:pos x="972" y="9"/>
                </a:cxn>
                <a:cxn ang="0">
                  <a:pos x="984" y="7"/>
                </a:cxn>
                <a:cxn ang="0">
                  <a:pos x="1008" y="19"/>
                </a:cxn>
                <a:cxn ang="0">
                  <a:pos x="1020" y="8"/>
                </a:cxn>
                <a:cxn ang="0">
                  <a:pos x="1043" y="31"/>
                </a:cxn>
                <a:cxn ang="0">
                  <a:pos x="1066" y="9"/>
                </a:cxn>
                <a:cxn ang="0">
                  <a:pos x="1078" y="28"/>
                </a:cxn>
                <a:cxn ang="0">
                  <a:pos x="1101" y="9"/>
                </a:cxn>
                <a:cxn ang="0">
                  <a:pos x="1113" y="7"/>
                </a:cxn>
                <a:cxn ang="0">
                  <a:pos x="1137" y="31"/>
                </a:cxn>
                <a:cxn ang="0">
                  <a:pos x="1150" y="8"/>
                </a:cxn>
              </a:cxnLst>
              <a:rect l="0" t="0" r="r" b="b"/>
              <a:pathLst>
                <a:path w="1172" h="31">
                  <a:moveTo>
                    <a:pt x="0" y="13"/>
                  </a:moveTo>
                  <a:lnTo>
                    <a:pt x="0" y="13"/>
                  </a:lnTo>
                  <a:lnTo>
                    <a:pt x="0" y="13"/>
                  </a:lnTo>
                  <a:lnTo>
                    <a:pt x="0" y="13"/>
                  </a:lnTo>
                  <a:lnTo>
                    <a:pt x="0" y="13"/>
                  </a:lnTo>
                  <a:lnTo>
                    <a:pt x="0" y="12"/>
                  </a:lnTo>
                  <a:lnTo>
                    <a:pt x="0" y="12"/>
                  </a:lnTo>
                  <a:lnTo>
                    <a:pt x="0" y="12"/>
                  </a:lnTo>
                  <a:lnTo>
                    <a:pt x="0" y="12"/>
                  </a:lnTo>
                  <a:lnTo>
                    <a:pt x="0" y="12"/>
                  </a:lnTo>
                  <a:lnTo>
                    <a:pt x="0" y="11"/>
                  </a:lnTo>
                  <a:lnTo>
                    <a:pt x="0" y="11"/>
                  </a:lnTo>
                  <a:lnTo>
                    <a:pt x="0" y="10"/>
                  </a:lnTo>
                  <a:lnTo>
                    <a:pt x="0" y="10"/>
                  </a:lnTo>
                  <a:lnTo>
                    <a:pt x="0" y="9"/>
                  </a:lnTo>
                  <a:lnTo>
                    <a:pt x="0" y="9"/>
                  </a:lnTo>
                  <a:lnTo>
                    <a:pt x="0" y="8"/>
                  </a:lnTo>
                  <a:lnTo>
                    <a:pt x="0" y="8"/>
                  </a:lnTo>
                  <a:lnTo>
                    <a:pt x="0" y="7"/>
                  </a:lnTo>
                  <a:lnTo>
                    <a:pt x="0" y="7"/>
                  </a:lnTo>
                  <a:lnTo>
                    <a:pt x="0" y="6"/>
                  </a:lnTo>
                  <a:lnTo>
                    <a:pt x="0" y="5"/>
                  </a:lnTo>
                  <a:lnTo>
                    <a:pt x="0" y="4"/>
                  </a:lnTo>
                  <a:lnTo>
                    <a:pt x="0" y="3"/>
                  </a:lnTo>
                  <a:lnTo>
                    <a:pt x="0" y="3"/>
                  </a:lnTo>
                  <a:lnTo>
                    <a:pt x="0" y="2"/>
                  </a:lnTo>
                  <a:lnTo>
                    <a:pt x="0" y="2"/>
                  </a:lnTo>
                  <a:lnTo>
                    <a:pt x="0" y="2"/>
                  </a:lnTo>
                  <a:lnTo>
                    <a:pt x="0" y="2"/>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2"/>
                  </a:lnTo>
                  <a:lnTo>
                    <a:pt x="0" y="2"/>
                  </a:lnTo>
                  <a:lnTo>
                    <a:pt x="0" y="2"/>
                  </a:lnTo>
                  <a:lnTo>
                    <a:pt x="0" y="2"/>
                  </a:lnTo>
                  <a:lnTo>
                    <a:pt x="0" y="2"/>
                  </a:lnTo>
                  <a:lnTo>
                    <a:pt x="0" y="2"/>
                  </a:lnTo>
                  <a:lnTo>
                    <a:pt x="0" y="2"/>
                  </a:lnTo>
                  <a:lnTo>
                    <a:pt x="0" y="3"/>
                  </a:lnTo>
                  <a:lnTo>
                    <a:pt x="0" y="3"/>
                  </a:lnTo>
                  <a:lnTo>
                    <a:pt x="1" y="3"/>
                  </a:lnTo>
                  <a:lnTo>
                    <a:pt x="1" y="3"/>
                  </a:lnTo>
                  <a:lnTo>
                    <a:pt x="1" y="4"/>
                  </a:lnTo>
                  <a:lnTo>
                    <a:pt x="2" y="4"/>
                  </a:lnTo>
                  <a:lnTo>
                    <a:pt x="3" y="4"/>
                  </a:lnTo>
                  <a:lnTo>
                    <a:pt x="4" y="5"/>
                  </a:lnTo>
                  <a:lnTo>
                    <a:pt x="6" y="5"/>
                  </a:lnTo>
                  <a:lnTo>
                    <a:pt x="7" y="5"/>
                  </a:lnTo>
                  <a:lnTo>
                    <a:pt x="8" y="5"/>
                  </a:lnTo>
                  <a:lnTo>
                    <a:pt x="10" y="5"/>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2" y="6"/>
                  </a:lnTo>
                  <a:lnTo>
                    <a:pt x="12" y="6"/>
                  </a:lnTo>
                  <a:lnTo>
                    <a:pt x="12" y="6"/>
                  </a:lnTo>
                  <a:lnTo>
                    <a:pt x="12" y="6"/>
                  </a:lnTo>
                  <a:lnTo>
                    <a:pt x="12" y="6"/>
                  </a:lnTo>
                  <a:lnTo>
                    <a:pt x="12" y="6"/>
                  </a:lnTo>
                  <a:lnTo>
                    <a:pt x="12" y="6"/>
                  </a:lnTo>
                  <a:lnTo>
                    <a:pt x="12" y="6"/>
                  </a:lnTo>
                  <a:lnTo>
                    <a:pt x="12" y="6"/>
                  </a:lnTo>
                  <a:lnTo>
                    <a:pt x="12" y="6"/>
                  </a:lnTo>
                  <a:lnTo>
                    <a:pt x="12" y="6"/>
                  </a:lnTo>
                  <a:lnTo>
                    <a:pt x="12" y="8"/>
                  </a:lnTo>
                  <a:lnTo>
                    <a:pt x="12" y="11"/>
                  </a:lnTo>
                  <a:lnTo>
                    <a:pt x="12" y="12"/>
                  </a:lnTo>
                  <a:lnTo>
                    <a:pt x="12" y="14"/>
                  </a:lnTo>
                  <a:lnTo>
                    <a:pt x="12" y="16"/>
                  </a:lnTo>
                  <a:lnTo>
                    <a:pt x="12" y="18"/>
                  </a:lnTo>
                  <a:lnTo>
                    <a:pt x="12" y="20"/>
                  </a:lnTo>
                  <a:lnTo>
                    <a:pt x="12" y="21"/>
                  </a:lnTo>
                  <a:lnTo>
                    <a:pt x="12" y="23"/>
                  </a:lnTo>
                  <a:lnTo>
                    <a:pt x="12" y="24"/>
                  </a:lnTo>
                  <a:lnTo>
                    <a:pt x="12" y="25"/>
                  </a:lnTo>
                  <a:lnTo>
                    <a:pt x="12" y="26"/>
                  </a:lnTo>
                  <a:lnTo>
                    <a:pt x="12" y="27"/>
                  </a:lnTo>
                  <a:lnTo>
                    <a:pt x="12" y="27"/>
                  </a:lnTo>
                  <a:lnTo>
                    <a:pt x="12" y="27"/>
                  </a:lnTo>
                  <a:lnTo>
                    <a:pt x="12" y="27"/>
                  </a:lnTo>
                  <a:lnTo>
                    <a:pt x="12" y="27"/>
                  </a:lnTo>
                  <a:lnTo>
                    <a:pt x="12" y="27"/>
                  </a:lnTo>
                  <a:lnTo>
                    <a:pt x="12" y="27"/>
                  </a:lnTo>
                  <a:lnTo>
                    <a:pt x="12" y="27"/>
                  </a:lnTo>
                  <a:lnTo>
                    <a:pt x="12" y="27"/>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8"/>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9"/>
                  </a:lnTo>
                  <a:lnTo>
                    <a:pt x="12" y="27"/>
                  </a:lnTo>
                  <a:lnTo>
                    <a:pt x="12" y="24"/>
                  </a:lnTo>
                  <a:lnTo>
                    <a:pt x="12" y="22"/>
                  </a:lnTo>
                  <a:lnTo>
                    <a:pt x="12" y="21"/>
                  </a:lnTo>
                  <a:lnTo>
                    <a:pt x="12" y="21"/>
                  </a:lnTo>
                  <a:lnTo>
                    <a:pt x="12" y="21"/>
                  </a:lnTo>
                  <a:lnTo>
                    <a:pt x="12" y="20"/>
                  </a:lnTo>
                  <a:lnTo>
                    <a:pt x="12" y="20"/>
                  </a:lnTo>
                  <a:lnTo>
                    <a:pt x="12" y="20"/>
                  </a:lnTo>
                  <a:lnTo>
                    <a:pt x="12" y="20"/>
                  </a:lnTo>
                  <a:lnTo>
                    <a:pt x="12" y="19"/>
                  </a:lnTo>
                  <a:lnTo>
                    <a:pt x="12" y="19"/>
                  </a:lnTo>
                  <a:lnTo>
                    <a:pt x="12" y="18"/>
                  </a:lnTo>
                  <a:lnTo>
                    <a:pt x="12" y="18"/>
                  </a:lnTo>
                  <a:lnTo>
                    <a:pt x="12" y="17"/>
                  </a:lnTo>
                  <a:lnTo>
                    <a:pt x="12" y="17"/>
                  </a:lnTo>
                  <a:lnTo>
                    <a:pt x="12" y="16"/>
                  </a:lnTo>
                  <a:lnTo>
                    <a:pt x="12" y="15"/>
                  </a:lnTo>
                  <a:lnTo>
                    <a:pt x="12" y="14"/>
                  </a:lnTo>
                  <a:lnTo>
                    <a:pt x="12" y="14"/>
                  </a:lnTo>
                  <a:lnTo>
                    <a:pt x="12" y="13"/>
                  </a:lnTo>
                  <a:lnTo>
                    <a:pt x="12" y="13"/>
                  </a:lnTo>
                  <a:lnTo>
                    <a:pt x="12" y="12"/>
                  </a:lnTo>
                  <a:lnTo>
                    <a:pt x="12" y="12"/>
                  </a:lnTo>
                  <a:lnTo>
                    <a:pt x="12" y="12"/>
                  </a:lnTo>
                  <a:lnTo>
                    <a:pt x="12" y="11"/>
                  </a:lnTo>
                  <a:lnTo>
                    <a:pt x="12" y="11"/>
                  </a:lnTo>
                  <a:lnTo>
                    <a:pt x="12" y="11"/>
                  </a:lnTo>
                  <a:lnTo>
                    <a:pt x="12" y="11"/>
                  </a:lnTo>
                  <a:lnTo>
                    <a:pt x="12" y="11"/>
                  </a:lnTo>
                  <a:lnTo>
                    <a:pt x="12" y="11"/>
                  </a:lnTo>
                  <a:lnTo>
                    <a:pt x="12" y="11"/>
                  </a:lnTo>
                  <a:lnTo>
                    <a:pt x="12" y="10"/>
                  </a:lnTo>
                  <a:lnTo>
                    <a:pt x="12" y="10"/>
                  </a:lnTo>
                  <a:lnTo>
                    <a:pt x="12" y="10"/>
                  </a:lnTo>
                  <a:lnTo>
                    <a:pt x="12" y="10"/>
                  </a:lnTo>
                  <a:lnTo>
                    <a:pt x="12" y="10"/>
                  </a:lnTo>
                  <a:lnTo>
                    <a:pt x="12" y="10"/>
                  </a:lnTo>
                  <a:lnTo>
                    <a:pt x="12" y="10"/>
                  </a:lnTo>
                  <a:lnTo>
                    <a:pt x="12" y="10"/>
                  </a:lnTo>
                  <a:lnTo>
                    <a:pt x="12" y="10"/>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9"/>
                  </a:lnTo>
                  <a:lnTo>
                    <a:pt x="12" y="8"/>
                  </a:lnTo>
                  <a:lnTo>
                    <a:pt x="12" y="8"/>
                  </a:lnTo>
                  <a:lnTo>
                    <a:pt x="12" y="8"/>
                  </a:lnTo>
                  <a:lnTo>
                    <a:pt x="12" y="8"/>
                  </a:lnTo>
                  <a:lnTo>
                    <a:pt x="12" y="8"/>
                  </a:lnTo>
                  <a:lnTo>
                    <a:pt x="12" y="8"/>
                  </a:lnTo>
                  <a:lnTo>
                    <a:pt x="12" y="8"/>
                  </a:lnTo>
                  <a:lnTo>
                    <a:pt x="12" y="8"/>
                  </a:lnTo>
                  <a:lnTo>
                    <a:pt x="12" y="8"/>
                  </a:lnTo>
                  <a:lnTo>
                    <a:pt x="12" y="8"/>
                  </a:lnTo>
                  <a:lnTo>
                    <a:pt x="12" y="8"/>
                  </a:lnTo>
                  <a:lnTo>
                    <a:pt x="12" y="8"/>
                  </a:lnTo>
                  <a:lnTo>
                    <a:pt x="12" y="8"/>
                  </a:lnTo>
                  <a:lnTo>
                    <a:pt x="12" y="8"/>
                  </a:lnTo>
                  <a:lnTo>
                    <a:pt x="12" y="8"/>
                  </a:lnTo>
                  <a:lnTo>
                    <a:pt x="12" y="8"/>
                  </a:lnTo>
                  <a:lnTo>
                    <a:pt x="12" y="8"/>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7"/>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2" y="5"/>
                  </a:lnTo>
                  <a:lnTo>
                    <a:pt x="13" y="5"/>
                  </a:lnTo>
                  <a:lnTo>
                    <a:pt x="14" y="6"/>
                  </a:lnTo>
                  <a:lnTo>
                    <a:pt x="15" y="6"/>
                  </a:lnTo>
                  <a:lnTo>
                    <a:pt x="16" y="6"/>
                  </a:lnTo>
                  <a:lnTo>
                    <a:pt x="16" y="6"/>
                  </a:lnTo>
                  <a:lnTo>
                    <a:pt x="17" y="6"/>
                  </a:lnTo>
                  <a:lnTo>
                    <a:pt x="18" y="6"/>
                  </a:lnTo>
                  <a:lnTo>
                    <a:pt x="20" y="6"/>
                  </a:lnTo>
                  <a:lnTo>
                    <a:pt x="21" y="6"/>
                  </a:lnTo>
                  <a:lnTo>
                    <a:pt x="21"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15"/>
                  </a:lnTo>
                  <a:lnTo>
                    <a:pt x="23" y="24"/>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8"/>
                  </a:lnTo>
                  <a:lnTo>
                    <a:pt x="23" y="29"/>
                  </a:lnTo>
                  <a:lnTo>
                    <a:pt x="23" y="29"/>
                  </a:lnTo>
                  <a:lnTo>
                    <a:pt x="23" y="29"/>
                  </a:lnTo>
                  <a:lnTo>
                    <a:pt x="23" y="29"/>
                  </a:lnTo>
                  <a:lnTo>
                    <a:pt x="23" y="29"/>
                  </a:lnTo>
                  <a:lnTo>
                    <a:pt x="23" y="29"/>
                  </a:lnTo>
                  <a:lnTo>
                    <a:pt x="23" y="29"/>
                  </a:lnTo>
                  <a:lnTo>
                    <a:pt x="23" y="29"/>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30"/>
                  </a:lnTo>
                  <a:lnTo>
                    <a:pt x="23" y="29"/>
                  </a:lnTo>
                  <a:lnTo>
                    <a:pt x="23" y="28"/>
                  </a:lnTo>
                  <a:lnTo>
                    <a:pt x="23" y="27"/>
                  </a:lnTo>
                  <a:lnTo>
                    <a:pt x="23" y="26"/>
                  </a:lnTo>
                  <a:lnTo>
                    <a:pt x="23" y="26"/>
                  </a:lnTo>
                  <a:lnTo>
                    <a:pt x="23" y="25"/>
                  </a:lnTo>
                  <a:lnTo>
                    <a:pt x="23" y="25"/>
                  </a:lnTo>
                  <a:lnTo>
                    <a:pt x="23" y="24"/>
                  </a:lnTo>
                  <a:lnTo>
                    <a:pt x="23" y="24"/>
                  </a:lnTo>
                  <a:lnTo>
                    <a:pt x="23" y="23"/>
                  </a:lnTo>
                  <a:lnTo>
                    <a:pt x="23" y="22"/>
                  </a:lnTo>
                  <a:lnTo>
                    <a:pt x="23" y="22"/>
                  </a:lnTo>
                  <a:lnTo>
                    <a:pt x="23" y="22"/>
                  </a:lnTo>
                  <a:lnTo>
                    <a:pt x="23" y="22"/>
                  </a:lnTo>
                  <a:lnTo>
                    <a:pt x="23" y="22"/>
                  </a:lnTo>
                  <a:lnTo>
                    <a:pt x="23" y="22"/>
                  </a:lnTo>
                  <a:lnTo>
                    <a:pt x="23" y="22"/>
                  </a:lnTo>
                  <a:lnTo>
                    <a:pt x="23" y="22"/>
                  </a:lnTo>
                  <a:lnTo>
                    <a:pt x="23" y="22"/>
                  </a:lnTo>
                  <a:lnTo>
                    <a:pt x="23" y="22"/>
                  </a:lnTo>
                  <a:lnTo>
                    <a:pt x="23" y="21"/>
                  </a:lnTo>
                  <a:lnTo>
                    <a:pt x="23" y="21"/>
                  </a:lnTo>
                  <a:lnTo>
                    <a:pt x="23" y="21"/>
                  </a:lnTo>
                  <a:lnTo>
                    <a:pt x="23" y="21"/>
                  </a:lnTo>
                  <a:lnTo>
                    <a:pt x="23" y="21"/>
                  </a:lnTo>
                  <a:lnTo>
                    <a:pt x="23" y="21"/>
                  </a:lnTo>
                  <a:lnTo>
                    <a:pt x="23" y="21"/>
                  </a:lnTo>
                  <a:lnTo>
                    <a:pt x="23" y="21"/>
                  </a:lnTo>
                  <a:lnTo>
                    <a:pt x="23" y="21"/>
                  </a:lnTo>
                  <a:lnTo>
                    <a:pt x="23" y="21"/>
                  </a:lnTo>
                  <a:lnTo>
                    <a:pt x="23" y="20"/>
                  </a:lnTo>
                  <a:lnTo>
                    <a:pt x="23" y="20"/>
                  </a:lnTo>
                  <a:lnTo>
                    <a:pt x="23" y="19"/>
                  </a:lnTo>
                  <a:lnTo>
                    <a:pt x="23" y="19"/>
                  </a:lnTo>
                  <a:lnTo>
                    <a:pt x="23" y="18"/>
                  </a:lnTo>
                  <a:lnTo>
                    <a:pt x="23" y="17"/>
                  </a:lnTo>
                  <a:lnTo>
                    <a:pt x="23" y="17"/>
                  </a:lnTo>
                  <a:lnTo>
                    <a:pt x="23" y="15"/>
                  </a:lnTo>
                  <a:lnTo>
                    <a:pt x="23" y="15"/>
                  </a:lnTo>
                  <a:lnTo>
                    <a:pt x="23" y="14"/>
                  </a:lnTo>
                  <a:lnTo>
                    <a:pt x="23" y="14"/>
                  </a:lnTo>
                  <a:lnTo>
                    <a:pt x="23" y="13"/>
                  </a:lnTo>
                  <a:lnTo>
                    <a:pt x="23" y="13"/>
                  </a:lnTo>
                  <a:lnTo>
                    <a:pt x="23" y="13"/>
                  </a:lnTo>
                  <a:lnTo>
                    <a:pt x="23" y="12"/>
                  </a:lnTo>
                  <a:lnTo>
                    <a:pt x="23" y="12"/>
                  </a:lnTo>
                  <a:lnTo>
                    <a:pt x="23" y="12"/>
                  </a:lnTo>
                  <a:lnTo>
                    <a:pt x="23" y="11"/>
                  </a:lnTo>
                  <a:lnTo>
                    <a:pt x="23" y="11"/>
                  </a:lnTo>
                  <a:lnTo>
                    <a:pt x="23" y="10"/>
                  </a:lnTo>
                  <a:lnTo>
                    <a:pt x="23" y="10"/>
                  </a:lnTo>
                  <a:lnTo>
                    <a:pt x="23" y="10"/>
                  </a:lnTo>
                  <a:lnTo>
                    <a:pt x="23" y="10"/>
                  </a:lnTo>
                  <a:lnTo>
                    <a:pt x="23" y="9"/>
                  </a:lnTo>
                  <a:lnTo>
                    <a:pt x="23" y="9"/>
                  </a:lnTo>
                  <a:lnTo>
                    <a:pt x="23" y="9"/>
                  </a:lnTo>
                  <a:lnTo>
                    <a:pt x="23" y="9"/>
                  </a:lnTo>
                  <a:lnTo>
                    <a:pt x="23" y="9"/>
                  </a:lnTo>
                  <a:lnTo>
                    <a:pt x="23" y="9"/>
                  </a:lnTo>
                  <a:lnTo>
                    <a:pt x="23" y="9"/>
                  </a:lnTo>
                  <a:lnTo>
                    <a:pt x="23" y="9"/>
                  </a:lnTo>
                  <a:lnTo>
                    <a:pt x="23" y="9"/>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8"/>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7"/>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3" y="6"/>
                  </a:lnTo>
                  <a:lnTo>
                    <a:pt x="24" y="6"/>
                  </a:lnTo>
                  <a:lnTo>
                    <a:pt x="24" y="6"/>
                  </a:lnTo>
                  <a:lnTo>
                    <a:pt x="24" y="6"/>
                  </a:lnTo>
                  <a:lnTo>
                    <a:pt x="24" y="6"/>
                  </a:lnTo>
                  <a:lnTo>
                    <a:pt x="24" y="6"/>
                  </a:lnTo>
                  <a:lnTo>
                    <a:pt x="25" y="6"/>
                  </a:lnTo>
                  <a:lnTo>
                    <a:pt x="26" y="6"/>
                  </a:lnTo>
                  <a:lnTo>
                    <a:pt x="27" y="6"/>
                  </a:lnTo>
                  <a:lnTo>
                    <a:pt x="27" y="6"/>
                  </a:lnTo>
                  <a:lnTo>
                    <a:pt x="28" y="7"/>
                  </a:lnTo>
                  <a:lnTo>
                    <a:pt x="29" y="7"/>
                  </a:lnTo>
                  <a:lnTo>
                    <a:pt x="30" y="7"/>
                  </a:lnTo>
                  <a:lnTo>
                    <a:pt x="31" y="7"/>
                  </a:lnTo>
                  <a:lnTo>
                    <a:pt x="32" y="7"/>
                  </a:lnTo>
                  <a:lnTo>
                    <a:pt x="33" y="7"/>
                  </a:lnTo>
                  <a:lnTo>
                    <a:pt x="34"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14"/>
                  </a:lnTo>
                  <a:lnTo>
                    <a:pt x="35" y="25"/>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8"/>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29"/>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30"/>
                  </a:lnTo>
                  <a:lnTo>
                    <a:pt x="35" y="29"/>
                  </a:lnTo>
                  <a:lnTo>
                    <a:pt x="35" y="29"/>
                  </a:lnTo>
                  <a:lnTo>
                    <a:pt x="35" y="28"/>
                  </a:lnTo>
                  <a:lnTo>
                    <a:pt x="35" y="28"/>
                  </a:lnTo>
                  <a:lnTo>
                    <a:pt x="35" y="28"/>
                  </a:lnTo>
                  <a:lnTo>
                    <a:pt x="35" y="28"/>
                  </a:lnTo>
                  <a:lnTo>
                    <a:pt x="35" y="27"/>
                  </a:lnTo>
                  <a:lnTo>
                    <a:pt x="35" y="27"/>
                  </a:lnTo>
                  <a:lnTo>
                    <a:pt x="35" y="27"/>
                  </a:lnTo>
                  <a:lnTo>
                    <a:pt x="35" y="27"/>
                  </a:lnTo>
                  <a:lnTo>
                    <a:pt x="35" y="26"/>
                  </a:lnTo>
                  <a:lnTo>
                    <a:pt x="35" y="26"/>
                  </a:lnTo>
                  <a:lnTo>
                    <a:pt x="35" y="25"/>
                  </a:lnTo>
                  <a:lnTo>
                    <a:pt x="35" y="25"/>
                  </a:lnTo>
                  <a:lnTo>
                    <a:pt x="35" y="25"/>
                  </a:lnTo>
                  <a:lnTo>
                    <a:pt x="35" y="25"/>
                  </a:lnTo>
                  <a:lnTo>
                    <a:pt x="35" y="25"/>
                  </a:lnTo>
                  <a:lnTo>
                    <a:pt x="35" y="25"/>
                  </a:lnTo>
                  <a:lnTo>
                    <a:pt x="35" y="25"/>
                  </a:lnTo>
                  <a:lnTo>
                    <a:pt x="35" y="25"/>
                  </a:lnTo>
                  <a:lnTo>
                    <a:pt x="35" y="25"/>
                  </a:lnTo>
                  <a:lnTo>
                    <a:pt x="35" y="25"/>
                  </a:lnTo>
                  <a:lnTo>
                    <a:pt x="35" y="25"/>
                  </a:lnTo>
                  <a:lnTo>
                    <a:pt x="35" y="25"/>
                  </a:lnTo>
                  <a:lnTo>
                    <a:pt x="35" y="25"/>
                  </a:lnTo>
                  <a:lnTo>
                    <a:pt x="35" y="25"/>
                  </a:lnTo>
                  <a:lnTo>
                    <a:pt x="35" y="25"/>
                  </a:lnTo>
                  <a:lnTo>
                    <a:pt x="35" y="25"/>
                  </a:lnTo>
                  <a:lnTo>
                    <a:pt x="35" y="24"/>
                  </a:lnTo>
                  <a:lnTo>
                    <a:pt x="35" y="24"/>
                  </a:lnTo>
                  <a:lnTo>
                    <a:pt x="35" y="24"/>
                  </a:lnTo>
                  <a:lnTo>
                    <a:pt x="35" y="24"/>
                  </a:lnTo>
                  <a:lnTo>
                    <a:pt x="35" y="24"/>
                  </a:lnTo>
                  <a:lnTo>
                    <a:pt x="35" y="24"/>
                  </a:lnTo>
                  <a:lnTo>
                    <a:pt x="35" y="24"/>
                  </a:lnTo>
                  <a:lnTo>
                    <a:pt x="35" y="24"/>
                  </a:lnTo>
                  <a:lnTo>
                    <a:pt x="35" y="24"/>
                  </a:lnTo>
                  <a:lnTo>
                    <a:pt x="35" y="23"/>
                  </a:lnTo>
                  <a:lnTo>
                    <a:pt x="35" y="22"/>
                  </a:lnTo>
                  <a:lnTo>
                    <a:pt x="35" y="21"/>
                  </a:lnTo>
                  <a:lnTo>
                    <a:pt x="35" y="20"/>
                  </a:lnTo>
                  <a:lnTo>
                    <a:pt x="35" y="20"/>
                  </a:lnTo>
                  <a:lnTo>
                    <a:pt x="35" y="19"/>
                  </a:lnTo>
                  <a:lnTo>
                    <a:pt x="35" y="19"/>
                  </a:lnTo>
                  <a:lnTo>
                    <a:pt x="35" y="18"/>
                  </a:lnTo>
                  <a:lnTo>
                    <a:pt x="35" y="18"/>
                  </a:lnTo>
                  <a:lnTo>
                    <a:pt x="35" y="17"/>
                  </a:lnTo>
                  <a:lnTo>
                    <a:pt x="35" y="16"/>
                  </a:lnTo>
                  <a:lnTo>
                    <a:pt x="35" y="14"/>
                  </a:lnTo>
                  <a:lnTo>
                    <a:pt x="35" y="13"/>
                  </a:lnTo>
                  <a:lnTo>
                    <a:pt x="35" y="13"/>
                  </a:lnTo>
                  <a:lnTo>
                    <a:pt x="35" y="12"/>
                  </a:lnTo>
                  <a:lnTo>
                    <a:pt x="35" y="11"/>
                  </a:lnTo>
                  <a:lnTo>
                    <a:pt x="35" y="11"/>
                  </a:lnTo>
                  <a:lnTo>
                    <a:pt x="35" y="11"/>
                  </a:lnTo>
                  <a:lnTo>
                    <a:pt x="35" y="11"/>
                  </a:lnTo>
                  <a:lnTo>
                    <a:pt x="35" y="11"/>
                  </a:lnTo>
                  <a:lnTo>
                    <a:pt x="35" y="11"/>
                  </a:lnTo>
                  <a:lnTo>
                    <a:pt x="35" y="11"/>
                  </a:lnTo>
                  <a:lnTo>
                    <a:pt x="35" y="11"/>
                  </a:lnTo>
                  <a:lnTo>
                    <a:pt x="35" y="10"/>
                  </a:lnTo>
                  <a:lnTo>
                    <a:pt x="35" y="10"/>
                  </a:lnTo>
                  <a:lnTo>
                    <a:pt x="35" y="10"/>
                  </a:lnTo>
                  <a:lnTo>
                    <a:pt x="35" y="9"/>
                  </a:lnTo>
                  <a:lnTo>
                    <a:pt x="35" y="9"/>
                  </a:lnTo>
                  <a:lnTo>
                    <a:pt x="35" y="9"/>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8"/>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5" y="7"/>
                  </a:lnTo>
                  <a:lnTo>
                    <a:pt x="36" y="7"/>
                  </a:lnTo>
                  <a:lnTo>
                    <a:pt x="37" y="7"/>
                  </a:lnTo>
                  <a:lnTo>
                    <a:pt x="38" y="7"/>
                  </a:lnTo>
                  <a:lnTo>
                    <a:pt x="39" y="7"/>
                  </a:lnTo>
                  <a:lnTo>
                    <a:pt x="40" y="7"/>
                  </a:lnTo>
                  <a:lnTo>
                    <a:pt x="41" y="7"/>
                  </a:lnTo>
                  <a:lnTo>
                    <a:pt x="41" y="7"/>
                  </a:lnTo>
                  <a:lnTo>
                    <a:pt x="42" y="7"/>
                  </a:lnTo>
                  <a:lnTo>
                    <a:pt x="43" y="7"/>
                  </a:lnTo>
                  <a:lnTo>
                    <a:pt x="44" y="7"/>
                  </a:lnTo>
                  <a:lnTo>
                    <a:pt x="45" y="7"/>
                  </a:lnTo>
                  <a:lnTo>
                    <a:pt x="46"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14"/>
                  </a:lnTo>
                  <a:lnTo>
                    <a:pt x="47" y="23"/>
                  </a:lnTo>
                  <a:lnTo>
                    <a:pt x="47" y="27"/>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8"/>
                  </a:lnTo>
                  <a:lnTo>
                    <a:pt x="47" y="29"/>
                  </a:lnTo>
                  <a:lnTo>
                    <a:pt x="47" y="29"/>
                  </a:lnTo>
                  <a:lnTo>
                    <a:pt x="47" y="29"/>
                  </a:lnTo>
                  <a:lnTo>
                    <a:pt x="47" y="29"/>
                  </a:lnTo>
                  <a:lnTo>
                    <a:pt x="47" y="29"/>
                  </a:lnTo>
                  <a:lnTo>
                    <a:pt x="47" y="29"/>
                  </a:lnTo>
                  <a:lnTo>
                    <a:pt x="47" y="29"/>
                  </a:lnTo>
                  <a:lnTo>
                    <a:pt x="47" y="29"/>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0"/>
                  </a:lnTo>
                  <a:lnTo>
                    <a:pt x="47" y="31"/>
                  </a:lnTo>
                  <a:lnTo>
                    <a:pt x="47" y="31"/>
                  </a:lnTo>
                  <a:lnTo>
                    <a:pt x="47" y="31"/>
                  </a:lnTo>
                  <a:lnTo>
                    <a:pt x="47" y="31"/>
                  </a:lnTo>
                  <a:lnTo>
                    <a:pt x="47" y="31"/>
                  </a:lnTo>
                  <a:lnTo>
                    <a:pt x="47" y="31"/>
                  </a:lnTo>
                  <a:lnTo>
                    <a:pt x="47" y="31"/>
                  </a:lnTo>
                  <a:lnTo>
                    <a:pt x="47" y="31"/>
                  </a:lnTo>
                  <a:lnTo>
                    <a:pt x="47" y="31"/>
                  </a:lnTo>
                  <a:lnTo>
                    <a:pt x="47" y="31"/>
                  </a:lnTo>
                  <a:lnTo>
                    <a:pt x="47" y="31"/>
                  </a:lnTo>
                  <a:lnTo>
                    <a:pt x="47" y="30"/>
                  </a:lnTo>
                  <a:lnTo>
                    <a:pt x="47" y="30"/>
                  </a:lnTo>
                  <a:lnTo>
                    <a:pt x="47" y="28"/>
                  </a:lnTo>
                  <a:lnTo>
                    <a:pt x="47" y="27"/>
                  </a:lnTo>
                  <a:lnTo>
                    <a:pt x="47" y="26"/>
                  </a:lnTo>
                  <a:lnTo>
                    <a:pt x="47" y="25"/>
                  </a:lnTo>
                  <a:lnTo>
                    <a:pt x="47" y="24"/>
                  </a:lnTo>
                  <a:lnTo>
                    <a:pt x="47" y="24"/>
                  </a:lnTo>
                  <a:lnTo>
                    <a:pt x="47" y="24"/>
                  </a:lnTo>
                  <a:lnTo>
                    <a:pt x="47" y="24"/>
                  </a:lnTo>
                  <a:lnTo>
                    <a:pt x="47" y="24"/>
                  </a:lnTo>
                  <a:lnTo>
                    <a:pt x="47" y="24"/>
                  </a:lnTo>
                  <a:lnTo>
                    <a:pt x="47" y="24"/>
                  </a:lnTo>
                  <a:lnTo>
                    <a:pt x="47" y="24"/>
                  </a:lnTo>
                  <a:lnTo>
                    <a:pt x="47" y="24"/>
                  </a:lnTo>
                  <a:lnTo>
                    <a:pt x="47" y="24"/>
                  </a:lnTo>
                  <a:lnTo>
                    <a:pt x="47" y="24"/>
                  </a:lnTo>
                  <a:lnTo>
                    <a:pt x="47" y="24"/>
                  </a:lnTo>
                  <a:lnTo>
                    <a:pt x="47" y="23"/>
                  </a:lnTo>
                  <a:lnTo>
                    <a:pt x="47" y="23"/>
                  </a:lnTo>
                  <a:lnTo>
                    <a:pt x="47" y="22"/>
                  </a:lnTo>
                  <a:lnTo>
                    <a:pt x="47" y="21"/>
                  </a:lnTo>
                  <a:lnTo>
                    <a:pt x="47" y="20"/>
                  </a:lnTo>
                  <a:lnTo>
                    <a:pt x="47" y="20"/>
                  </a:lnTo>
                  <a:lnTo>
                    <a:pt x="47" y="19"/>
                  </a:lnTo>
                  <a:lnTo>
                    <a:pt x="47" y="18"/>
                  </a:lnTo>
                  <a:lnTo>
                    <a:pt x="47" y="18"/>
                  </a:lnTo>
                  <a:lnTo>
                    <a:pt x="47" y="17"/>
                  </a:lnTo>
                  <a:lnTo>
                    <a:pt x="47" y="17"/>
                  </a:lnTo>
                  <a:lnTo>
                    <a:pt x="47" y="16"/>
                  </a:lnTo>
                  <a:lnTo>
                    <a:pt x="47" y="15"/>
                  </a:lnTo>
                  <a:lnTo>
                    <a:pt x="47" y="13"/>
                  </a:lnTo>
                  <a:lnTo>
                    <a:pt x="47" y="12"/>
                  </a:lnTo>
                  <a:lnTo>
                    <a:pt x="47" y="12"/>
                  </a:lnTo>
                  <a:lnTo>
                    <a:pt x="47" y="11"/>
                  </a:lnTo>
                  <a:lnTo>
                    <a:pt x="47" y="10"/>
                  </a:lnTo>
                  <a:lnTo>
                    <a:pt x="47" y="10"/>
                  </a:lnTo>
                  <a:lnTo>
                    <a:pt x="47" y="10"/>
                  </a:lnTo>
                  <a:lnTo>
                    <a:pt x="47" y="10"/>
                  </a:lnTo>
                  <a:lnTo>
                    <a:pt x="47" y="10"/>
                  </a:lnTo>
                  <a:lnTo>
                    <a:pt x="47" y="10"/>
                  </a:lnTo>
                  <a:lnTo>
                    <a:pt x="47" y="10"/>
                  </a:lnTo>
                  <a:lnTo>
                    <a:pt x="47" y="10"/>
                  </a:lnTo>
                  <a:lnTo>
                    <a:pt x="47" y="10"/>
                  </a:lnTo>
                  <a:lnTo>
                    <a:pt x="47" y="9"/>
                  </a:lnTo>
                  <a:lnTo>
                    <a:pt x="47" y="9"/>
                  </a:lnTo>
                  <a:lnTo>
                    <a:pt x="47" y="9"/>
                  </a:lnTo>
                  <a:lnTo>
                    <a:pt x="47" y="8"/>
                  </a:lnTo>
                  <a:lnTo>
                    <a:pt x="47" y="8"/>
                  </a:lnTo>
                  <a:lnTo>
                    <a:pt x="47" y="8"/>
                  </a:lnTo>
                  <a:lnTo>
                    <a:pt x="47" y="8"/>
                  </a:lnTo>
                  <a:lnTo>
                    <a:pt x="47" y="8"/>
                  </a:lnTo>
                  <a:lnTo>
                    <a:pt x="47" y="8"/>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7" y="7"/>
                  </a:lnTo>
                  <a:lnTo>
                    <a:pt x="48" y="7"/>
                  </a:lnTo>
                  <a:lnTo>
                    <a:pt x="49" y="7"/>
                  </a:lnTo>
                  <a:lnTo>
                    <a:pt x="50" y="7"/>
                  </a:lnTo>
                  <a:lnTo>
                    <a:pt x="51" y="7"/>
                  </a:lnTo>
                  <a:lnTo>
                    <a:pt x="52" y="7"/>
                  </a:lnTo>
                  <a:lnTo>
                    <a:pt x="53" y="7"/>
                  </a:lnTo>
                  <a:lnTo>
                    <a:pt x="54" y="8"/>
                  </a:lnTo>
                  <a:lnTo>
                    <a:pt x="55" y="8"/>
                  </a:lnTo>
                  <a:lnTo>
                    <a:pt x="55" y="8"/>
                  </a:lnTo>
                  <a:lnTo>
                    <a:pt x="56" y="8"/>
                  </a:lnTo>
                  <a:lnTo>
                    <a:pt x="57"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8"/>
                  </a:lnTo>
                  <a:lnTo>
                    <a:pt x="58" y="16"/>
                  </a:lnTo>
                  <a:lnTo>
                    <a:pt x="58" y="25"/>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8"/>
                  </a:lnTo>
                  <a:lnTo>
                    <a:pt x="58" y="29"/>
                  </a:lnTo>
                  <a:lnTo>
                    <a:pt x="58" y="29"/>
                  </a:lnTo>
                  <a:lnTo>
                    <a:pt x="58" y="29"/>
                  </a:lnTo>
                  <a:lnTo>
                    <a:pt x="58" y="29"/>
                  </a:lnTo>
                  <a:lnTo>
                    <a:pt x="58" y="29"/>
                  </a:lnTo>
                  <a:lnTo>
                    <a:pt x="58" y="29"/>
                  </a:lnTo>
                  <a:lnTo>
                    <a:pt x="58" y="29"/>
                  </a:lnTo>
                  <a:lnTo>
                    <a:pt x="58" y="29"/>
                  </a:lnTo>
                  <a:lnTo>
                    <a:pt x="58" y="29"/>
                  </a:lnTo>
                  <a:lnTo>
                    <a:pt x="58" y="29"/>
                  </a:lnTo>
                  <a:lnTo>
                    <a:pt x="58" y="29"/>
                  </a:lnTo>
                  <a:lnTo>
                    <a:pt x="58" y="29"/>
                  </a:lnTo>
                  <a:lnTo>
                    <a:pt x="58" y="29"/>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0"/>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8" y="31"/>
                  </a:lnTo>
                  <a:lnTo>
                    <a:pt x="59" y="31"/>
                  </a:lnTo>
                  <a:lnTo>
                    <a:pt x="59" y="31"/>
                  </a:lnTo>
                  <a:lnTo>
                    <a:pt x="59" y="31"/>
                  </a:lnTo>
                  <a:lnTo>
                    <a:pt x="59" y="31"/>
                  </a:lnTo>
                  <a:lnTo>
                    <a:pt x="59" y="30"/>
                  </a:lnTo>
                  <a:lnTo>
                    <a:pt x="59" y="29"/>
                  </a:lnTo>
                  <a:lnTo>
                    <a:pt x="59" y="29"/>
                  </a:lnTo>
                  <a:lnTo>
                    <a:pt x="59" y="29"/>
                  </a:lnTo>
                  <a:lnTo>
                    <a:pt x="59" y="29"/>
                  </a:lnTo>
                  <a:lnTo>
                    <a:pt x="59" y="29"/>
                  </a:lnTo>
                  <a:lnTo>
                    <a:pt x="59" y="28"/>
                  </a:lnTo>
                  <a:lnTo>
                    <a:pt x="59" y="28"/>
                  </a:lnTo>
                  <a:lnTo>
                    <a:pt x="59" y="28"/>
                  </a:lnTo>
                  <a:lnTo>
                    <a:pt x="59" y="28"/>
                  </a:lnTo>
                  <a:lnTo>
                    <a:pt x="59" y="28"/>
                  </a:lnTo>
                  <a:lnTo>
                    <a:pt x="59" y="28"/>
                  </a:lnTo>
                  <a:lnTo>
                    <a:pt x="59" y="28"/>
                  </a:lnTo>
                  <a:lnTo>
                    <a:pt x="59" y="27"/>
                  </a:lnTo>
                  <a:lnTo>
                    <a:pt x="59" y="27"/>
                  </a:lnTo>
                  <a:lnTo>
                    <a:pt x="59" y="27"/>
                  </a:lnTo>
                  <a:lnTo>
                    <a:pt x="59" y="27"/>
                  </a:lnTo>
                  <a:lnTo>
                    <a:pt x="59" y="27"/>
                  </a:lnTo>
                  <a:lnTo>
                    <a:pt x="59" y="27"/>
                  </a:lnTo>
                  <a:lnTo>
                    <a:pt x="59" y="27"/>
                  </a:lnTo>
                  <a:lnTo>
                    <a:pt x="59" y="27"/>
                  </a:lnTo>
                  <a:lnTo>
                    <a:pt x="59" y="27"/>
                  </a:lnTo>
                  <a:lnTo>
                    <a:pt x="59" y="27"/>
                  </a:lnTo>
                  <a:lnTo>
                    <a:pt x="59" y="27"/>
                  </a:lnTo>
                  <a:lnTo>
                    <a:pt x="59" y="27"/>
                  </a:lnTo>
                  <a:lnTo>
                    <a:pt x="59" y="27"/>
                  </a:lnTo>
                  <a:lnTo>
                    <a:pt x="59" y="27"/>
                  </a:lnTo>
                  <a:lnTo>
                    <a:pt x="59" y="26"/>
                  </a:lnTo>
                  <a:lnTo>
                    <a:pt x="59" y="25"/>
                  </a:lnTo>
                  <a:lnTo>
                    <a:pt x="59" y="24"/>
                  </a:lnTo>
                  <a:lnTo>
                    <a:pt x="59" y="23"/>
                  </a:lnTo>
                  <a:lnTo>
                    <a:pt x="59" y="22"/>
                  </a:lnTo>
                  <a:lnTo>
                    <a:pt x="59" y="21"/>
                  </a:lnTo>
                  <a:lnTo>
                    <a:pt x="59" y="21"/>
                  </a:lnTo>
                  <a:lnTo>
                    <a:pt x="59" y="20"/>
                  </a:lnTo>
                  <a:lnTo>
                    <a:pt x="59" y="19"/>
                  </a:lnTo>
                  <a:lnTo>
                    <a:pt x="59" y="19"/>
                  </a:lnTo>
                  <a:lnTo>
                    <a:pt x="59" y="18"/>
                  </a:lnTo>
                  <a:lnTo>
                    <a:pt x="59" y="18"/>
                  </a:lnTo>
                  <a:lnTo>
                    <a:pt x="59" y="17"/>
                  </a:lnTo>
                  <a:lnTo>
                    <a:pt x="59" y="16"/>
                  </a:lnTo>
                  <a:lnTo>
                    <a:pt x="59" y="15"/>
                  </a:lnTo>
                  <a:lnTo>
                    <a:pt x="59" y="13"/>
                  </a:lnTo>
                  <a:lnTo>
                    <a:pt x="59" y="12"/>
                  </a:lnTo>
                  <a:lnTo>
                    <a:pt x="59" y="11"/>
                  </a:lnTo>
                  <a:lnTo>
                    <a:pt x="59" y="11"/>
                  </a:lnTo>
                  <a:lnTo>
                    <a:pt x="59" y="10"/>
                  </a:lnTo>
                  <a:lnTo>
                    <a:pt x="59" y="9"/>
                  </a:lnTo>
                  <a:lnTo>
                    <a:pt x="59" y="9"/>
                  </a:lnTo>
                  <a:lnTo>
                    <a:pt x="59" y="8"/>
                  </a:lnTo>
                  <a:lnTo>
                    <a:pt x="59" y="8"/>
                  </a:lnTo>
                  <a:lnTo>
                    <a:pt x="59" y="9"/>
                  </a:lnTo>
                  <a:lnTo>
                    <a:pt x="59" y="9"/>
                  </a:lnTo>
                  <a:lnTo>
                    <a:pt x="59" y="9"/>
                  </a:lnTo>
                  <a:lnTo>
                    <a:pt x="59" y="9"/>
                  </a:lnTo>
                  <a:lnTo>
                    <a:pt x="59" y="9"/>
                  </a:lnTo>
                  <a:lnTo>
                    <a:pt x="59" y="9"/>
                  </a:lnTo>
                  <a:lnTo>
                    <a:pt x="59" y="8"/>
                  </a:lnTo>
                  <a:lnTo>
                    <a:pt x="59" y="8"/>
                  </a:lnTo>
                  <a:lnTo>
                    <a:pt x="59" y="8"/>
                  </a:lnTo>
                  <a:lnTo>
                    <a:pt x="59" y="8"/>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59" y="7"/>
                  </a:lnTo>
                  <a:lnTo>
                    <a:pt x="60" y="7"/>
                  </a:lnTo>
                  <a:lnTo>
                    <a:pt x="61" y="8"/>
                  </a:lnTo>
                  <a:lnTo>
                    <a:pt x="62" y="8"/>
                  </a:lnTo>
                  <a:lnTo>
                    <a:pt x="63" y="8"/>
                  </a:lnTo>
                  <a:lnTo>
                    <a:pt x="64" y="8"/>
                  </a:lnTo>
                  <a:lnTo>
                    <a:pt x="64" y="8"/>
                  </a:lnTo>
                  <a:lnTo>
                    <a:pt x="65" y="8"/>
                  </a:lnTo>
                  <a:lnTo>
                    <a:pt x="66" y="8"/>
                  </a:lnTo>
                  <a:lnTo>
                    <a:pt x="67" y="8"/>
                  </a:lnTo>
                  <a:lnTo>
                    <a:pt x="68" y="8"/>
                  </a:lnTo>
                  <a:lnTo>
                    <a:pt x="69"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14"/>
                  </a:lnTo>
                  <a:lnTo>
                    <a:pt x="70" y="25"/>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8"/>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0"/>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1"/>
                  </a:lnTo>
                  <a:lnTo>
                    <a:pt x="70" y="30"/>
                  </a:lnTo>
                  <a:lnTo>
                    <a:pt x="70" y="30"/>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8"/>
                  </a:lnTo>
                  <a:lnTo>
                    <a:pt x="70" y="28"/>
                  </a:lnTo>
                  <a:lnTo>
                    <a:pt x="70" y="27"/>
                  </a:lnTo>
                  <a:lnTo>
                    <a:pt x="70" y="27"/>
                  </a:lnTo>
                  <a:lnTo>
                    <a:pt x="70" y="27"/>
                  </a:lnTo>
                  <a:lnTo>
                    <a:pt x="70" y="27"/>
                  </a:lnTo>
                  <a:lnTo>
                    <a:pt x="70" y="27"/>
                  </a:lnTo>
                  <a:lnTo>
                    <a:pt x="70" y="27"/>
                  </a:lnTo>
                  <a:lnTo>
                    <a:pt x="70" y="27"/>
                  </a:lnTo>
                  <a:lnTo>
                    <a:pt x="70" y="27"/>
                  </a:lnTo>
                  <a:lnTo>
                    <a:pt x="70" y="27"/>
                  </a:lnTo>
                  <a:lnTo>
                    <a:pt x="70" y="27"/>
                  </a:lnTo>
                  <a:lnTo>
                    <a:pt x="70" y="27"/>
                  </a:lnTo>
                  <a:lnTo>
                    <a:pt x="70" y="27"/>
                  </a:lnTo>
                  <a:lnTo>
                    <a:pt x="70" y="26"/>
                  </a:lnTo>
                  <a:lnTo>
                    <a:pt x="70" y="25"/>
                  </a:lnTo>
                  <a:lnTo>
                    <a:pt x="70" y="24"/>
                  </a:lnTo>
                  <a:lnTo>
                    <a:pt x="70" y="23"/>
                  </a:lnTo>
                  <a:lnTo>
                    <a:pt x="70" y="22"/>
                  </a:lnTo>
                  <a:lnTo>
                    <a:pt x="70" y="21"/>
                  </a:lnTo>
                  <a:lnTo>
                    <a:pt x="70" y="20"/>
                  </a:lnTo>
                  <a:lnTo>
                    <a:pt x="70" y="20"/>
                  </a:lnTo>
                  <a:lnTo>
                    <a:pt x="70" y="19"/>
                  </a:lnTo>
                  <a:lnTo>
                    <a:pt x="70" y="19"/>
                  </a:lnTo>
                  <a:lnTo>
                    <a:pt x="70" y="18"/>
                  </a:lnTo>
                  <a:lnTo>
                    <a:pt x="70" y="18"/>
                  </a:lnTo>
                  <a:lnTo>
                    <a:pt x="70" y="17"/>
                  </a:lnTo>
                  <a:lnTo>
                    <a:pt x="70" y="16"/>
                  </a:lnTo>
                  <a:lnTo>
                    <a:pt x="70" y="15"/>
                  </a:lnTo>
                  <a:lnTo>
                    <a:pt x="70" y="13"/>
                  </a:lnTo>
                  <a:lnTo>
                    <a:pt x="70" y="12"/>
                  </a:lnTo>
                  <a:lnTo>
                    <a:pt x="70" y="12"/>
                  </a:lnTo>
                  <a:lnTo>
                    <a:pt x="70" y="11"/>
                  </a:lnTo>
                  <a:lnTo>
                    <a:pt x="70" y="10"/>
                  </a:lnTo>
                  <a:lnTo>
                    <a:pt x="70" y="10"/>
                  </a:lnTo>
                  <a:lnTo>
                    <a:pt x="70" y="9"/>
                  </a:lnTo>
                  <a:lnTo>
                    <a:pt x="70" y="8"/>
                  </a:lnTo>
                  <a:lnTo>
                    <a:pt x="70" y="8"/>
                  </a:lnTo>
                  <a:lnTo>
                    <a:pt x="70" y="8"/>
                  </a:lnTo>
                  <a:lnTo>
                    <a:pt x="70" y="8"/>
                  </a:lnTo>
                  <a:lnTo>
                    <a:pt x="70" y="8"/>
                  </a:lnTo>
                  <a:lnTo>
                    <a:pt x="70" y="9"/>
                  </a:lnTo>
                  <a:lnTo>
                    <a:pt x="70" y="9"/>
                  </a:lnTo>
                  <a:lnTo>
                    <a:pt x="70" y="9"/>
                  </a:lnTo>
                  <a:lnTo>
                    <a:pt x="70" y="8"/>
                  </a:lnTo>
                  <a:lnTo>
                    <a:pt x="70" y="8"/>
                  </a:lnTo>
                  <a:lnTo>
                    <a:pt x="70" y="8"/>
                  </a:lnTo>
                  <a:lnTo>
                    <a:pt x="70" y="8"/>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7"/>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0" y="8"/>
                  </a:lnTo>
                  <a:lnTo>
                    <a:pt x="71" y="8"/>
                  </a:lnTo>
                  <a:lnTo>
                    <a:pt x="72" y="8"/>
                  </a:lnTo>
                  <a:lnTo>
                    <a:pt x="73" y="8"/>
                  </a:lnTo>
                  <a:lnTo>
                    <a:pt x="74" y="8"/>
                  </a:lnTo>
                  <a:lnTo>
                    <a:pt x="75" y="8"/>
                  </a:lnTo>
                  <a:lnTo>
                    <a:pt x="76" y="8"/>
                  </a:lnTo>
                  <a:lnTo>
                    <a:pt x="76" y="8"/>
                  </a:lnTo>
                  <a:lnTo>
                    <a:pt x="77" y="8"/>
                  </a:lnTo>
                  <a:lnTo>
                    <a:pt x="78" y="8"/>
                  </a:lnTo>
                  <a:lnTo>
                    <a:pt x="80" y="8"/>
                  </a:lnTo>
                  <a:lnTo>
                    <a:pt x="81"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11"/>
                  </a:lnTo>
                  <a:lnTo>
                    <a:pt x="82" y="16"/>
                  </a:lnTo>
                  <a:lnTo>
                    <a:pt x="82" y="21"/>
                  </a:lnTo>
                  <a:lnTo>
                    <a:pt x="82" y="22"/>
                  </a:lnTo>
                  <a:lnTo>
                    <a:pt x="82" y="23"/>
                  </a:lnTo>
                  <a:lnTo>
                    <a:pt x="82" y="25"/>
                  </a:lnTo>
                  <a:lnTo>
                    <a:pt x="82" y="26"/>
                  </a:lnTo>
                  <a:lnTo>
                    <a:pt x="82" y="27"/>
                  </a:lnTo>
                  <a:lnTo>
                    <a:pt x="82" y="27"/>
                  </a:lnTo>
                  <a:lnTo>
                    <a:pt x="82" y="28"/>
                  </a:lnTo>
                  <a:lnTo>
                    <a:pt x="82" y="28"/>
                  </a:lnTo>
                  <a:lnTo>
                    <a:pt x="82" y="28"/>
                  </a:lnTo>
                  <a:lnTo>
                    <a:pt x="82" y="28"/>
                  </a:lnTo>
                  <a:lnTo>
                    <a:pt x="82" y="28"/>
                  </a:lnTo>
                  <a:lnTo>
                    <a:pt x="82" y="28"/>
                  </a:lnTo>
                  <a:lnTo>
                    <a:pt x="82" y="28"/>
                  </a:lnTo>
                  <a:lnTo>
                    <a:pt x="82" y="28"/>
                  </a:lnTo>
                  <a:lnTo>
                    <a:pt x="82" y="28"/>
                  </a:lnTo>
                  <a:lnTo>
                    <a:pt x="82" y="28"/>
                  </a:lnTo>
                  <a:lnTo>
                    <a:pt x="82" y="28"/>
                  </a:lnTo>
                  <a:lnTo>
                    <a:pt x="82" y="28"/>
                  </a:lnTo>
                  <a:lnTo>
                    <a:pt x="82" y="28"/>
                  </a:lnTo>
                  <a:lnTo>
                    <a:pt x="82" y="28"/>
                  </a:lnTo>
                  <a:lnTo>
                    <a:pt x="82" y="28"/>
                  </a:lnTo>
                  <a:lnTo>
                    <a:pt x="82" y="28"/>
                  </a:lnTo>
                  <a:lnTo>
                    <a:pt x="82" y="29"/>
                  </a:lnTo>
                  <a:lnTo>
                    <a:pt x="82" y="29"/>
                  </a:lnTo>
                  <a:lnTo>
                    <a:pt x="82" y="29"/>
                  </a:lnTo>
                  <a:lnTo>
                    <a:pt x="82" y="29"/>
                  </a:lnTo>
                  <a:lnTo>
                    <a:pt x="82" y="29"/>
                  </a:lnTo>
                  <a:lnTo>
                    <a:pt x="82" y="29"/>
                  </a:lnTo>
                  <a:lnTo>
                    <a:pt x="82" y="29"/>
                  </a:lnTo>
                  <a:lnTo>
                    <a:pt x="82" y="29"/>
                  </a:lnTo>
                  <a:lnTo>
                    <a:pt x="82" y="29"/>
                  </a:lnTo>
                  <a:lnTo>
                    <a:pt x="82" y="29"/>
                  </a:lnTo>
                  <a:lnTo>
                    <a:pt x="82" y="29"/>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0"/>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1"/>
                  </a:lnTo>
                  <a:lnTo>
                    <a:pt x="82" y="30"/>
                  </a:lnTo>
                  <a:lnTo>
                    <a:pt x="82" y="28"/>
                  </a:lnTo>
                  <a:lnTo>
                    <a:pt x="82" y="28"/>
                  </a:lnTo>
                  <a:lnTo>
                    <a:pt x="82" y="28"/>
                  </a:lnTo>
                  <a:lnTo>
                    <a:pt x="82" y="28"/>
                  </a:lnTo>
                  <a:lnTo>
                    <a:pt x="82" y="28"/>
                  </a:lnTo>
                  <a:lnTo>
                    <a:pt x="82" y="27"/>
                  </a:lnTo>
                  <a:lnTo>
                    <a:pt x="82" y="26"/>
                  </a:lnTo>
                  <a:lnTo>
                    <a:pt x="82" y="25"/>
                  </a:lnTo>
                  <a:lnTo>
                    <a:pt x="82" y="24"/>
                  </a:lnTo>
                  <a:lnTo>
                    <a:pt x="82" y="23"/>
                  </a:lnTo>
                  <a:lnTo>
                    <a:pt x="82" y="22"/>
                  </a:lnTo>
                  <a:lnTo>
                    <a:pt x="82" y="22"/>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20"/>
                  </a:lnTo>
                  <a:lnTo>
                    <a:pt x="82" y="19"/>
                  </a:lnTo>
                  <a:lnTo>
                    <a:pt x="82" y="19"/>
                  </a:lnTo>
                  <a:lnTo>
                    <a:pt x="82" y="19"/>
                  </a:lnTo>
                  <a:lnTo>
                    <a:pt x="82" y="19"/>
                  </a:lnTo>
                  <a:lnTo>
                    <a:pt x="82" y="19"/>
                  </a:lnTo>
                  <a:lnTo>
                    <a:pt x="82" y="19"/>
                  </a:lnTo>
                  <a:lnTo>
                    <a:pt x="82" y="19"/>
                  </a:lnTo>
                  <a:lnTo>
                    <a:pt x="82" y="19"/>
                  </a:lnTo>
                  <a:lnTo>
                    <a:pt x="82" y="19"/>
                  </a:lnTo>
                  <a:lnTo>
                    <a:pt x="82" y="19"/>
                  </a:lnTo>
                  <a:lnTo>
                    <a:pt x="82" y="19"/>
                  </a:lnTo>
                  <a:lnTo>
                    <a:pt x="82" y="19"/>
                  </a:lnTo>
                  <a:lnTo>
                    <a:pt x="82" y="19"/>
                  </a:lnTo>
                  <a:lnTo>
                    <a:pt x="82" y="19"/>
                  </a:lnTo>
                  <a:lnTo>
                    <a:pt x="82" y="19"/>
                  </a:lnTo>
                  <a:lnTo>
                    <a:pt x="82" y="19"/>
                  </a:lnTo>
                  <a:lnTo>
                    <a:pt x="82" y="18"/>
                  </a:lnTo>
                  <a:lnTo>
                    <a:pt x="82" y="18"/>
                  </a:lnTo>
                  <a:lnTo>
                    <a:pt x="82" y="18"/>
                  </a:lnTo>
                  <a:lnTo>
                    <a:pt x="82" y="18"/>
                  </a:lnTo>
                  <a:lnTo>
                    <a:pt x="82" y="18"/>
                  </a:lnTo>
                  <a:lnTo>
                    <a:pt x="82" y="18"/>
                  </a:lnTo>
                  <a:lnTo>
                    <a:pt x="82" y="18"/>
                  </a:lnTo>
                  <a:lnTo>
                    <a:pt x="82" y="18"/>
                  </a:lnTo>
                  <a:lnTo>
                    <a:pt x="82" y="18"/>
                  </a:lnTo>
                  <a:lnTo>
                    <a:pt x="82" y="18"/>
                  </a:lnTo>
                  <a:lnTo>
                    <a:pt x="82" y="17"/>
                  </a:lnTo>
                  <a:lnTo>
                    <a:pt x="82" y="17"/>
                  </a:lnTo>
                  <a:lnTo>
                    <a:pt x="82" y="16"/>
                  </a:lnTo>
                  <a:lnTo>
                    <a:pt x="82" y="15"/>
                  </a:lnTo>
                  <a:lnTo>
                    <a:pt x="82" y="13"/>
                  </a:lnTo>
                  <a:lnTo>
                    <a:pt x="82" y="12"/>
                  </a:lnTo>
                  <a:lnTo>
                    <a:pt x="82" y="11"/>
                  </a:lnTo>
                  <a:lnTo>
                    <a:pt x="82" y="11"/>
                  </a:lnTo>
                  <a:lnTo>
                    <a:pt x="82" y="10"/>
                  </a:lnTo>
                  <a:lnTo>
                    <a:pt x="82" y="9"/>
                  </a:lnTo>
                  <a:lnTo>
                    <a:pt x="82" y="9"/>
                  </a:lnTo>
                  <a:lnTo>
                    <a:pt x="82" y="8"/>
                  </a:lnTo>
                  <a:lnTo>
                    <a:pt x="82" y="8"/>
                  </a:lnTo>
                  <a:lnTo>
                    <a:pt x="82" y="8"/>
                  </a:lnTo>
                  <a:lnTo>
                    <a:pt x="82" y="8"/>
                  </a:lnTo>
                  <a:lnTo>
                    <a:pt x="82" y="9"/>
                  </a:lnTo>
                  <a:lnTo>
                    <a:pt x="82" y="9"/>
                  </a:lnTo>
                  <a:lnTo>
                    <a:pt x="82" y="9"/>
                  </a:lnTo>
                  <a:lnTo>
                    <a:pt x="82" y="9"/>
                  </a:lnTo>
                  <a:lnTo>
                    <a:pt x="82" y="8"/>
                  </a:lnTo>
                  <a:lnTo>
                    <a:pt x="82" y="8"/>
                  </a:lnTo>
                  <a:lnTo>
                    <a:pt x="82" y="8"/>
                  </a:lnTo>
                  <a:lnTo>
                    <a:pt x="82" y="8"/>
                  </a:lnTo>
                  <a:lnTo>
                    <a:pt x="82" y="8"/>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7"/>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2" y="8"/>
                  </a:lnTo>
                  <a:lnTo>
                    <a:pt x="83" y="8"/>
                  </a:lnTo>
                  <a:lnTo>
                    <a:pt x="84" y="8"/>
                  </a:lnTo>
                  <a:lnTo>
                    <a:pt x="85" y="8"/>
                  </a:lnTo>
                  <a:lnTo>
                    <a:pt x="86" y="8"/>
                  </a:lnTo>
                  <a:lnTo>
                    <a:pt x="87" y="8"/>
                  </a:lnTo>
                  <a:lnTo>
                    <a:pt x="88" y="8"/>
                  </a:lnTo>
                  <a:lnTo>
                    <a:pt x="88" y="8"/>
                  </a:lnTo>
                  <a:lnTo>
                    <a:pt x="89" y="8"/>
                  </a:lnTo>
                  <a:lnTo>
                    <a:pt x="90" y="8"/>
                  </a:lnTo>
                  <a:lnTo>
                    <a:pt x="91" y="8"/>
                  </a:lnTo>
                  <a:lnTo>
                    <a:pt x="92" y="8"/>
                  </a:lnTo>
                  <a:lnTo>
                    <a:pt x="92"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3" y="8"/>
                  </a:lnTo>
                  <a:lnTo>
                    <a:pt x="94" y="8"/>
                  </a:lnTo>
                  <a:lnTo>
                    <a:pt x="94" y="8"/>
                  </a:lnTo>
                  <a:lnTo>
                    <a:pt x="94" y="8"/>
                  </a:lnTo>
                  <a:lnTo>
                    <a:pt x="94" y="8"/>
                  </a:lnTo>
                  <a:lnTo>
                    <a:pt x="94" y="8"/>
                  </a:lnTo>
                  <a:lnTo>
                    <a:pt x="94" y="8"/>
                  </a:lnTo>
                  <a:lnTo>
                    <a:pt x="94" y="8"/>
                  </a:lnTo>
                  <a:lnTo>
                    <a:pt x="94" y="8"/>
                  </a:lnTo>
                  <a:lnTo>
                    <a:pt x="94" y="8"/>
                  </a:lnTo>
                  <a:lnTo>
                    <a:pt x="94" y="13"/>
                  </a:lnTo>
                  <a:lnTo>
                    <a:pt x="94" y="22"/>
                  </a:lnTo>
                  <a:lnTo>
                    <a:pt x="94" y="26"/>
                  </a:lnTo>
                  <a:lnTo>
                    <a:pt x="94" y="27"/>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9"/>
                  </a:lnTo>
                  <a:lnTo>
                    <a:pt x="94" y="29"/>
                  </a:lnTo>
                  <a:lnTo>
                    <a:pt x="94" y="29"/>
                  </a:lnTo>
                  <a:lnTo>
                    <a:pt x="94" y="29"/>
                  </a:lnTo>
                  <a:lnTo>
                    <a:pt x="94" y="29"/>
                  </a:lnTo>
                  <a:lnTo>
                    <a:pt x="94" y="29"/>
                  </a:lnTo>
                  <a:lnTo>
                    <a:pt x="94" y="29"/>
                  </a:lnTo>
                  <a:lnTo>
                    <a:pt x="94" y="29"/>
                  </a:lnTo>
                  <a:lnTo>
                    <a:pt x="94" y="29"/>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0"/>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1"/>
                  </a:lnTo>
                  <a:lnTo>
                    <a:pt x="94" y="30"/>
                  </a:lnTo>
                  <a:lnTo>
                    <a:pt x="94" y="30"/>
                  </a:lnTo>
                  <a:lnTo>
                    <a:pt x="94" y="30"/>
                  </a:lnTo>
                  <a:lnTo>
                    <a:pt x="94" y="30"/>
                  </a:lnTo>
                  <a:lnTo>
                    <a:pt x="94" y="30"/>
                  </a:lnTo>
                  <a:lnTo>
                    <a:pt x="94" y="30"/>
                  </a:lnTo>
                  <a:lnTo>
                    <a:pt x="94" y="30"/>
                  </a:lnTo>
                  <a:lnTo>
                    <a:pt x="94" y="30"/>
                  </a:lnTo>
                  <a:lnTo>
                    <a:pt x="94" y="30"/>
                  </a:lnTo>
                  <a:lnTo>
                    <a:pt x="94" y="30"/>
                  </a:lnTo>
                  <a:lnTo>
                    <a:pt x="94" y="29"/>
                  </a:lnTo>
                  <a:lnTo>
                    <a:pt x="94" y="29"/>
                  </a:lnTo>
                  <a:lnTo>
                    <a:pt x="94" y="29"/>
                  </a:lnTo>
                  <a:lnTo>
                    <a:pt x="94" y="29"/>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8"/>
                  </a:lnTo>
                  <a:lnTo>
                    <a:pt x="94" y="27"/>
                  </a:lnTo>
                  <a:lnTo>
                    <a:pt x="94" y="27"/>
                  </a:lnTo>
                  <a:lnTo>
                    <a:pt x="94" y="26"/>
                  </a:lnTo>
                  <a:lnTo>
                    <a:pt x="94" y="24"/>
                  </a:lnTo>
                  <a:lnTo>
                    <a:pt x="94" y="23"/>
                  </a:lnTo>
                  <a:lnTo>
                    <a:pt x="94" y="22"/>
                  </a:lnTo>
                  <a:lnTo>
                    <a:pt x="94" y="22"/>
                  </a:lnTo>
                  <a:lnTo>
                    <a:pt x="94" y="21"/>
                  </a:lnTo>
                  <a:lnTo>
                    <a:pt x="94" y="20"/>
                  </a:lnTo>
                  <a:lnTo>
                    <a:pt x="94" y="20"/>
                  </a:lnTo>
                  <a:lnTo>
                    <a:pt x="94" y="19"/>
                  </a:lnTo>
                  <a:lnTo>
                    <a:pt x="94" y="18"/>
                  </a:lnTo>
                  <a:lnTo>
                    <a:pt x="94" y="18"/>
                  </a:lnTo>
                  <a:lnTo>
                    <a:pt x="94" y="17"/>
                  </a:lnTo>
                  <a:lnTo>
                    <a:pt x="94" y="17"/>
                  </a:lnTo>
                  <a:lnTo>
                    <a:pt x="94" y="16"/>
                  </a:lnTo>
                  <a:lnTo>
                    <a:pt x="94" y="15"/>
                  </a:lnTo>
                  <a:lnTo>
                    <a:pt x="94" y="13"/>
                  </a:lnTo>
                  <a:lnTo>
                    <a:pt x="94" y="12"/>
                  </a:lnTo>
                  <a:lnTo>
                    <a:pt x="94" y="11"/>
                  </a:lnTo>
                  <a:lnTo>
                    <a:pt x="94" y="11"/>
                  </a:lnTo>
                  <a:lnTo>
                    <a:pt x="94" y="10"/>
                  </a:lnTo>
                  <a:lnTo>
                    <a:pt x="94" y="9"/>
                  </a:lnTo>
                  <a:lnTo>
                    <a:pt x="94" y="8"/>
                  </a:lnTo>
                  <a:lnTo>
                    <a:pt x="94" y="8"/>
                  </a:lnTo>
                  <a:lnTo>
                    <a:pt x="94" y="7"/>
                  </a:lnTo>
                  <a:lnTo>
                    <a:pt x="94" y="7"/>
                  </a:lnTo>
                  <a:lnTo>
                    <a:pt x="94" y="8"/>
                  </a:lnTo>
                  <a:lnTo>
                    <a:pt x="94" y="8"/>
                  </a:lnTo>
                  <a:lnTo>
                    <a:pt x="94" y="8"/>
                  </a:lnTo>
                  <a:lnTo>
                    <a:pt x="94" y="8"/>
                  </a:lnTo>
                  <a:lnTo>
                    <a:pt x="94" y="8"/>
                  </a:lnTo>
                  <a:lnTo>
                    <a:pt x="94" y="8"/>
                  </a:lnTo>
                  <a:lnTo>
                    <a:pt x="94" y="8"/>
                  </a:lnTo>
                  <a:lnTo>
                    <a:pt x="94" y="8"/>
                  </a:lnTo>
                  <a:lnTo>
                    <a:pt x="94" y="7"/>
                  </a:lnTo>
                  <a:lnTo>
                    <a:pt x="94" y="7"/>
                  </a:lnTo>
                  <a:lnTo>
                    <a:pt x="94" y="7"/>
                  </a:lnTo>
                  <a:lnTo>
                    <a:pt x="94" y="7"/>
                  </a:lnTo>
                  <a:lnTo>
                    <a:pt x="94" y="7"/>
                  </a:lnTo>
                  <a:lnTo>
                    <a:pt x="94" y="7"/>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6"/>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7"/>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4" y="8"/>
                  </a:lnTo>
                  <a:lnTo>
                    <a:pt x="95" y="8"/>
                  </a:lnTo>
                  <a:lnTo>
                    <a:pt x="96" y="8"/>
                  </a:lnTo>
                  <a:lnTo>
                    <a:pt x="97" y="8"/>
                  </a:lnTo>
                  <a:lnTo>
                    <a:pt x="98" y="8"/>
                  </a:lnTo>
                  <a:lnTo>
                    <a:pt x="99" y="8"/>
                  </a:lnTo>
                  <a:lnTo>
                    <a:pt x="100" y="8"/>
                  </a:lnTo>
                  <a:lnTo>
                    <a:pt x="100" y="8"/>
                  </a:lnTo>
                  <a:lnTo>
                    <a:pt x="101" y="8"/>
                  </a:lnTo>
                  <a:lnTo>
                    <a:pt x="102" y="8"/>
                  </a:lnTo>
                  <a:lnTo>
                    <a:pt x="103" y="8"/>
                  </a:lnTo>
                  <a:lnTo>
                    <a:pt x="104"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16"/>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0"/>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1"/>
                  </a:lnTo>
                  <a:lnTo>
                    <a:pt x="105" y="30"/>
                  </a:lnTo>
                  <a:lnTo>
                    <a:pt x="105" y="30"/>
                  </a:lnTo>
                  <a:lnTo>
                    <a:pt x="105" y="30"/>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29"/>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7"/>
                  </a:lnTo>
                  <a:lnTo>
                    <a:pt x="105" y="26"/>
                  </a:lnTo>
                  <a:lnTo>
                    <a:pt x="105" y="25"/>
                  </a:lnTo>
                  <a:lnTo>
                    <a:pt x="105" y="23"/>
                  </a:lnTo>
                  <a:lnTo>
                    <a:pt x="105" y="22"/>
                  </a:lnTo>
                  <a:lnTo>
                    <a:pt x="105" y="22"/>
                  </a:lnTo>
                  <a:lnTo>
                    <a:pt x="105" y="21"/>
                  </a:lnTo>
                  <a:lnTo>
                    <a:pt x="105" y="20"/>
                  </a:lnTo>
                  <a:lnTo>
                    <a:pt x="105" y="20"/>
                  </a:lnTo>
                  <a:lnTo>
                    <a:pt x="105" y="19"/>
                  </a:lnTo>
                  <a:lnTo>
                    <a:pt x="105" y="18"/>
                  </a:lnTo>
                  <a:lnTo>
                    <a:pt x="105" y="18"/>
                  </a:lnTo>
                  <a:lnTo>
                    <a:pt x="105" y="17"/>
                  </a:lnTo>
                  <a:lnTo>
                    <a:pt x="105" y="17"/>
                  </a:lnTo>
                  <a:lnTo>
                    <a:pt x="105" y="16"/>
                  </a:lnTo>
                  <a:lnTo>
                    <a:pt x="105" y="15"/>
                  </a:lnTo>
                  <a:lnTo>
                    <a:pt x="105" y="13"/>
                  </a:lnTo>
                  <a:lnTo>
                    <a:pt x="105" y="12"/>
                  </a:lnTo>
                  <a:lnTo>
                    <a:pt x="105" y="11"/>
                  </a:lnTo>
                  <a:lnTo>
                    <a:pt x="105" y="10"/>
                  </a:lnTo>
                  <a:lnTo>
                    <a:pt x="105" y="10"/>
                  </a:lnTo>
                  <a:lnTo>
                    <a:pt x="105" y="9"/>
                  </a:lnTo>
                  <a:lnTo>
                    <a:pt x="105" y="8"/>
                  </a:lnTo>
                  <a:lnTo>
                    <a:pt x="105" y="8"/>
                  </a:lnTo>
                  <a:lnTo>
                    <a:pt x="105" y="7"/>
                  </a:lnTo>
                  <a:lnTo>
                    <a:pt x="105" y="7"/>
                  </a:lnTo>
                  <a:lnTo>
                    <a:pt x="105" y="8"/>
                  </a:lnTo>
                  <a:lnTo>
                    <a:pt x="105" y="8"/>
                  </a:lnTo>
                  <a:lnTo>
                    <a:pt x="105" y="8"/>
                  </a:lnTo>
                  <a:lnTo>
                    <a:pt x="105" y="8"/>
                  </a:lnTo>
                  <a:lnTo>
                    <a:pt x="105" y="8"/>
                  </a:lnTo>
                  <a:lnTo>
                    <a:pt x="105" y="8"/>
                  </a:lnTo>
                  <a:lnTo>
                    <a:pt x="105" y="8"/>
                  </a:lnTo>
                  <a:lnTo>
                    <a:pt x="105" y="8"/>
                  </a:lnTo>
                  <a:lnTo>
                    <a:pt x="105" y="7"/>
                  </a:lnTo>
                  <a:lnTo>
                    <a:pt x="105" y="7"/>
                  </a:lnTo>
                  <a:lnTo>
                    <a:pt x="105" y="7"/>
                  </a:lnTo>
                  <a:lnTo>
                    <a:pt x="105" y="7"/>
                  </a:lnTo>
                  <a:lnTo>
                    <a:pt x="105" y="7"/>
                  </a:lnTo>
                  <a:lnTo>
                    <a:pt x="105" y="7"/>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6"/>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7"/>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5"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6" y="8"/>
                  </a:lnTo>
                  <a:lnTo>
                    <a:pt x="107" y="8"/>
                  </a:lnTo>
                  <a:lnTo>
                    <a:pt x="108" y="8"/>
                  </a:lnTo>
                  <a:lnTo>
                    <a:pt x="108" y="8"/>
                  </a:lnTo>
                  <a:lnTo>
                    <a:pt x="109" y="8"/>
                  </a:lnTo>
                  <a:lnTo>
                    <a:pt x="110" y="8"/>
                  </a:lnTo>
                  <a:lnTo>
                    <a:pt x="111" y="8"/>
                  </a:lnTo>
                  <a:lnTo>
                    <a:pt x="112" y="8"/>
                  </a:lnTo>
                  <a:lnTo>
                    <a:pt x="113" y="8"/>
                  </a:lnTo>
                  <a:lnTo>
                    <a:pt x="114" y="8"/>
                  </a:lnTo>
                  <a:lnTo>
                    <a:pt x="115" y="8"/>
                  </a:lnTo>
                  <a:lnTo>
                    <a:pt x="116"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16"/>
                  </a:lnTo>
                  <a:lnTo>
                    <a:pt x="117" y="28"/>
                  </a:lnTo>
                  <a:lnTo>
                    <a:pt x="117" y="28"/>
                  </a:lnTo>
                  <a:lnTo>
                    <a:pt x="117" y="28"/>
                  </a:lnTo>
                  <a:lnTo>
                    <a:pt x="117" y="28"/>
                  </a:lnTo>
                  <a:lnTo>
                    <a:pt x="117" y="28"/>
                  </a:lnTo>
                  <a:lnTo>
                    <a:pt x="117" y="28"/>
                  </a:lnTo>
                  <a:lnTo>
                    <a:pt x="117" y="28"/>
                  </a:lnTo>
                  <a:lnTo>
                    <a:pt x="117" y="28"/>
                  </a:lnTo>
                  <a:lnTo>
                    <a:pt x="117" y="28"/>
                  </a:lnTo>
                  <a:lnTo>
                    <a:pt x="117" y="28"/>
                  </a:lnTo>
                  <a:lnTo>
                    <a:pt x="117" y="28"/>
                  </a:lnTo>
                  <a:lnTo>
                    <a:pt x="117" y="28"/>
                  </a:lnTo>
                  <a:lnTo>
                    <a:pt x="117" y="28"/>
                  </a:lnTo>
                  <a:lnTo>
                    <a:pt x="117" y="29"/>
                  </a:lnTo>
                  <a:lnTo>
                    <a:pt x="117" y="29"/>
                  </a:lnTo>
                  <a:lnTo>
                    <a:pt x="117" y="29"/>
                  </a:lnTo>
                  <a:lnTo>
                    <a:pt x="117" y="29"/>
                  </a:lnTo>
                  <a:lnTo>
                    <a:pt x="117" y="29"/>
                  </a:lnTo>
                  <a:lnTo>
                    <a:pt x="117" y="29"/>
                  </a:lnTo>
                  <a:lnTo>
                    <a:pt x="117" y="29"/>
                  </a:lnTo>
                  <a:lnTo>
                    <a:pt x="117" y="29"/>
                  </a:lnTo>
                  <a:lnTo>
                    <a:pt x="117" y="29"/>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0"/>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1"/>
                  </a:lnTo>
                  <a:lnTo>
                    <a:pt x="117" y="30"/>
                  </a:lnTo>
                  <a:lnTo>
                    <a:pt x="117" y="30"/>
                  </a:lnTo>
                  <a:lnTo>
                    <a:pt x="117" y="30"/>
                  </a:lnTo>
                  <a:lnTo>
                    <a:pt x="117" y="29"/>
                  </a:lnTo>
                  <a:lnTo>
                    <a:pt x="117" y="29"/>
                  </a:lnTo>
                  <a:lnTo>
                    <a:pt x="117" y="29"/>
                  </a:lnTo>
                  <a:lnTo>
                    <a:pt x="117" y="29"/>
                  </a:lnTo>
                  <a:lnTo>
                    <a:pt x="117" y="29"/>
                  </a:lnTo>
                  <a:lnTo>
                    <a:pt x="117" y="29"/>
                  </a:lnTo>
                  <a:lnTo>
                    <a:pt x="117" y="29"/>
                  </a:lnTo>
                  <a:lnTo>
                    <a:pt x="117" y="29"/>
                  </a:lnTo>
                  <a:lnTo>
                    <a:pt x="117" y="29"/>
                  </a:lnTo>
                  <a:lnTo>
                    <a:pt x="117" y="29"/>
                  </a:lnTo>
                  <a:lnTo>
                    <a:pt x="117" y="29"/>
                  </a:lnTo>
                  <a:lnTo>
                    <a:pt x="117" y="29"/>
                  </a:lnTo>
                  <a:lnTo>
                    <a:pt x="117" y="29"/>
                  </a:lnTo>
                  <a:lnTo>
                    <a:pt x="117" y="29"/>
                  </a:lnTo>
                  <a:lnTo>
                    <a:pt x="117" y="28"/>
                  </a:lnTo>
                  <a:lnTo>
                    <a:pt x="117" y="28"/>
                  </a:lnTo>
                  <a:lnTo>
                    <a:pt x="117" y="28"/>
                  </a:lnTo>
                  <a:lnTo>
                    <a:pt x="117" y="28"/>
                  </a:lnTo>
                  <a:lnTo>
                    <a:pt x="117" y="28"/>
                  </a:lnTo>
                  <a:lnTo>
                    <a:pt x="117" y="28"/>
                  </a:lnTo>
                  <a:lnTo>
                    <a:pt x="117" y="28"/>
                  </a:lnTo>
                  <a:lnTo>
                    <a:pt x="117" y="28"/>
                  </a:lnTo>
                  <a:lnTo>
                    <a:pt x="117" y="28"/>
                  </a:lnTo>
                  <a:lnTo>
                    <a:pt x="117" y="28"/>
                  </a:lnTo>
                  <a:lnTo>
                    <a:pt x="117" y="28"/>
                  </a:lnTo>
                  <a:lnTo>
                    <a:pt x="117" y="28"/>
                  </a:lnTo>
                  <a:lnTo>
                    <a:pt x="117" y="28"/>
                  </a:lnTo>
                  <a:lnTo>
                    <a:pt x="117" y="28"/>
                  </a:lnTo>
                  <a:lnTo>
                    <a:pt x="117" y="27"/>
                  </a:lnTo>
                  <a:lnTo>
                    <a:pt x="117" y="27"/>
                  </a:lnTo>
                  <a:lnTo>
                    <a:pt x="117" y="26"/>
                  </a:lnTo>
                  <a:lnTo>
                    <a:pt x="117" y="24"/>
                  </a:lnTo>
                  <a:lnTo>
                    <a:pt x="117" y="23"/>
                  </a:lnTo>
                  <a:lnTo>
                    <a:pt x="117" y="22"/>
                  </a:lnTo>
                  <a:lnTo>
                    <a:pt x="117" y="22"/>
                  </a:lnTo>
                  <a:lnTo>
                    <a:pt x="117" y="21"/>
                  </a:lnTo>
                  <a:lnTo>
                    <a:pt x="117" y="20"/>
                  </a:lnTo>
                  <a:lnTo>
                    <a:pt x="117" y="20"/>
                  </a:lnTo>
                  <a:lnTo>
                    <a:pt x="117" y="19"/>
                  </a:lnTo>
                  <a:lnTo>
                    <a:pt x="117" y="18"/>
                  </a:lnTo>
                  <a:lnTo>
                    <a:pt x="117" y="18"/>
                  </a:lnTo>
                  <a:lnTo>
                    <a:pt x="117" y="17"/>
                  </a:lnTo>
                  <a:lnTo>
                    <a:pt x="117" y="17"/>
                  </a:lnTo>
                  <a:lnTo>
                    <a:pt x="117" y="16"/>
                  </a:lnTo>
                  <a:lnTo>
                    <a:pt x="117" y="15"/>
                  </a:lnTo>
                  <a:lnTo>
                    <a:pt x="117" y="13"/>
                  </a:lnTo>
                  <a:lnTo>
                    <a:pt x="117" y="12"/>
                  </a:lnTo>
                  <a:lnTo>
                    <a:pt x="117" y="11"/>
                  </a:lnTo>
                  <a:lnTo>
                    <a:pt x="117" y="10"/>
                  </a:lnTo>
                  <a:lnTo>
                    <a:pt x="117" y="10"/>
                  </a:lnTo>
                  <a:lnTo>
                    <a:pt x="117" y="9"/>
                  </a:lnTo>
                  <a:lnTo>
                    <a:pt x="117" y="8"/>
                  </a:lnTo>
                  <a:lnTo>
                    <a:pt x="117" y="8"/>
                  </a:lnTo>
                  <a:lnTo>
                    <a:pt x="117" y="7"/>
                  </a:lnTo>
                  <a:lnTo>
                    <a:pt x="117" y="7"/>
                  </a:lnTo>
                  <a:lnTo>
                    <a:pt x="117" y="7"/>
                  </a:lnTo>
                  <a:lnTo>
                    <a:pt x="117" y="7"/>
                  </a:lnTo>
                  <a:lnTo>
                    <a:pt x="117" y="8"/>
                  </a:lnTo>
                  <a:lnTo>
                    <a:pt x="117" y="8"/>
                  </a:lnTo>
                  <a:lnTo>
                    <a:pt x="117" y="8"/>
                  </a:lnTo>
                  <a:lnTo>
                    <a:pt x="117" y="8"/>
                  </a:lnTo>
                  <a:lnTo>
                    <a:pt x="117" y="8"/>
                  </a:lnTo>
                  <a:lnTo>
                    <a:pt x="117" y="8"/>
                  </a:lnTo>
                  <a:lnTo>
                    <a:pt x="117" y="8"/>
                  </a:lnTo>
                  <a:lnTo>
                    <a:pt x="117" y="7"/>
                  </a:lnTo>
                  <a:lnTo>
                    <a:pt x="117" y="7"/>
                  </a:lnTo>
                  <a:lnTo>
                    <a:pt x="117" y="7"/>
                  </a:lnTo>
                  <a:lnTo>
                    <a:pt x="117" y="7"/>
                  </a:lnTo>
                  <a:lnTo>
                    <a:pt x="117" y="7"/>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6"/>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7"/>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8" y="8"/>
                  </a:lnTo>
                  <a:lnTo>
                    <a:pt x="119" y="8"/>
                  </a:lnTo>
                  <a:lnTo>
                    <a:pt x="120" y="8"/>
                  </a:lnTo>
                  <a:lnTo>
                    <a:pt x="121" y="8"/>
                  </a:lnTo>
                  <a:lnTo>
                    <a:pt x="122" y="8"/>
                  </a:lnTo>
                  <a:lnTo>
                    <a:pt x="123" y="8"/>
                  </a:lnTo>
                  <a:lnTo>
                    <a:pt x="124" y="8"/>
                  </a:lnTo>
                  <a:lnTo>
                    <a:pt x="125" y="8"/>
                  </a:lnTo>
                  <a:lnTo>
                    <a:pt x="126" y="8"/>
                  </a:lnTo>
                  <a:lnTo>
                    <a:pt x="127" y="8"/>
                  </a:lnTo>
                  <a:lnTo>
                    <a:pt x="128"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9"/>
                  </a:lnTo>
                  <a:lnTo>
                    <a:pt x="129" y="10"/>
                  </a:lnTo>
                  <a:lnTo>
                    <a:pt x="129" y="14"/>
                  </a:lnTo>
                  <a:lnTo>
                    <a:pt x="129" y="20"/>
                  </a:lnTo>
                  <a:lnTo>
                    <a:pt x="129" y="21"/>
                  </a:lnTo>
                  <a:lnTo>
                    <a:pt x="129" y="22"/>
                  </a:lnTo>
                  <a:lnTo>
                    <a:pt x="129" y="23"/>
                  </a:lnTo>
                  <a:lnTo>
                    <a:pt x="129" y="25"/>
                  </a:lnTo>
                  <a:lnTo>
                    <a:pt x="129" y="26"/>
                  </a:lnTo>
                  <a:lnTo>
                    <a:pt x="129" y="27"/>
                  </a:lnTo>
                  <a:lnTo>
                    <a:pt x="129" y="27"/>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9"/>
                  </a:lnTo>
                  <a:lnTo>
                    <a:pt x="129" y="29"/>
                  </a:lnTo>
                  <a:lnTo>
                    <a:pt x="129" y="29"/>
                  </a:lnTo>
                  <a:lnTo>
                    <a:pt x="129" y="29"/>
                  </a:lnTo>
                  <a:lnTo>
                    <a:pt x="129" y="29"/>
                  </a:lnTo>
                  <a:lnTo>
                    <a:pt x="129" y="29"/>
                  </a:lnTo>
                  <a:lnTo>
                    <a:pt x="129" y="29"/>
                  </a:lnTo>
                  <a:lnTo>
                    <a:pt x="129" y="29"/>
                  </a:lnTo>
                  <a:lnTo>
                    <a:pt x="129" y="29"/>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1"/>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30"/>
                  </a:lnTo>
                  <a:lnTo>
                    <a:pt x="129" y="29"/>
                  </a:lnTo>
                  <a:lnTo>
                    <a:pt x="129" y="29"/>
                  </a:lnTo>
                  <a:lnTo>
                    <a:pt x="129" y="29"/>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8"/>
                  </a:lnTo>
                  <a:lnTo>
                    <a:pt x="129" y="27"/>
                  </a:lnTo>
                  <a:lnTo>
                    <a:pt x="129" y="26"/>
                  </a:lnTo>
                  <a:lnTo>
                    <a:pt x="129" y="24"/>
                  </a:lnTo>
                  <a:lnTo>
                    <a:pt x="129" y="23"/>
                  </a:lnTo>
                  <a:lnTo>
                    <a:pt x="129" y="22"/>
                  </a:lnTo>
                  <a:lnTo>
                    <a:pt x="129" y="21"/>
                  </a:lnTo>
                  <a:lnTo>
                    <a:pt x="129" y="21"/>
                  </a:lnTo>
                  <a:lnTo>
                    <a:pt x="129" y="20"/>
                  </a:lnTo>
                  <a:lnTo>
                    <a:pt x="129" y="19"/>
                  </a:lnTo>
                  <a:lnTo>
                    <a:pt x="129" y="19"/>
                  </a:lnTo>
                  <a:lnTo>
                    <a:pt x="129" y="18"/>
                  </a:lnTo>
                  <a:lnTo>
                    <a:pt x="129" y="18"/>
                  </a:lnTo>
                  <a:lnTo>
                    <a:pt x="129" y="17"/>
                  </a:lnTo>
                  <a:lnTo>
                    <a:pt x="129" y="17"/>
                  </a:lnTo>
                  <a:lnTo>
                    <a:pt x="129" y="16"/>
                  </a:lnTo>
                  <a:lnTo>
                    <a:pt x="129" y="15"/>
                  </a:lnTo>
                  <a:lnTo>
                    <a:pt x="129" y="13"/>
                  </a:lnTo>
                  <a:lnTo>
                    <a:pt x="129" y="12"/>
                  </a:lnTo>
                  <a:lnTo>
                    <a:pt x="129" y="11"/>
                  </a:lnTo>
                  <a:lnTo>
                    <a:pt x="129" y="10"/>
                  </a:lnTo>
                  <a:lnTo>
                    <a:pt x="129" y="10"/>
                  </a:lnTo>
                  <a:lnTo>
                    <a:pt x="129" y="9"/>
                  </a:lnTo>
                  <a:lnTo>
                    <a:pt x="129" y="8"/>
                  </a:lnTo>
                  <a:lnTo>
                    <a:pt x="129" y="8"/>
                  </a:lnTo>
                  <a:lnTo>
                    <a:pt x="129" y="7"/>
                  </a:lnTo>
                  <a:lnTo>
                    <a:pt x="129" y="7"/>
                  </a:lnTo>
                  <a:lnTo>
                    <a:pt x="129" y="7"/>
                  </a:lnTo>
                  <a:lnTo>
                    <a:pt x="129" y="7"/>
                  </a:lnTo>
                  <a:lnTo>
                    <a:pt x="129" y="8"/>
                  </a:lnTo>
                  <a:lnTo>
                    <a:pt x="129" y="8"/>
                  </a:lnTo>
                  <a:lnTo>
                    <a:pt x="129" y="8"/>
                  </a:lnTo>
                  <a:lnTo>
                    <a:pt x="129" y="8"/>
                  </a:lnTo>
                  <a:lnTo>
                    <a:pt x="129" y="8"/>
                  </a:lnTo>
                  <a:lnTo>
                    <a:pt x="129" y="8"/>
                  </a:lnTo>
                  <a:lnTo>
                    <a:pt x="129" y="7"/>
                  </a:lnTo>
                  <a:lnTo>
                    <a:pt x="129" y="7"/>
                  </a:lnTo>
                  <a:lnTo>
                    <a:pt x="129" y="7"/>
                  </a:lnTo>
                  <a:lnTo>
                    <a:pt x="129" y="7"/>
                  </a:lnTo>
                  <a:lnTo>
                    <a:pt x="129" y="7"/>
                  </a:lnTo>
                  <a:lnTo>
                    <a:pt x="129" y="7"/>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29" y="8"/>
                  </a:lnTo>
                  <a:lnTo>
                    <a:pt x="130" y="8"/>
                  </a:lnTo>
                  <a:lnTo>
                    <a:pt x="131" y="8"/>
                  </a:lnTo>
                  <a:lnTo>
                    <a:pt x="132" y="8"/>
                  </a:lnTo>
                  <a:lnTo>
                    <a:pt x="133" y="8"/>
                  </a:lnTo>
                  <a:lnTo>
                    <a:pt x="134" y="8"/>
                  </a:lnTo>
                  <a:lnTo>
                    <a:pt x="134" y="8"/>
                  </a:lnTo>
                  <a:lnTo>
                    <a:pt x="135" y="8"/>
                  </a:lnTo>
                  <a:lnTo>
                    <a:pt x="136" y="8"/>
                  </a:lnTo>
                  <a:lnTo>
                    <a:pt x="137" y="8"/>
                  </a:lnTo>
                  <a:lnTo>
                    <a:pt x="138" y="8"/>
                  </a:lnTo>
                  <a:lnTo>
                    <a:pt x="139" y="9"/>
                  </a:lnTo>
                  <a:lnTo>
                    <a:pt x="139"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9"/>
                  </a:lnTo>
                  <a:lnTo>
                    <a:pt x="140" y="10"/>
                  </a:lnTo>
                  <a:lnTo>
                    <a:pt x="140" y="11"/>
                  </a:lnTo>
                  <a:lnTo>
                    <a:pt x="140" y="12"/>
                  </a:lnTo>
                  <a:lnTo>
                    <a:pt x="140" y="13"/>
                  </a:lnTo>
                  <a:lnTo>
                    <a:pt x="140" y="15"/>
                  </a:lnTo>
                  <a:lnTo>
                    <a:pt x="140" y="16"/>
                  </a:lnTo>
                  <a:lnTo>
                    <a:pt x="140" y="19"/>
                  </a:lnTo>
                  <a:lnTo>
                    <a:pt x="140" y="21"/>
                  </a:lnTo>
                  <a:lnTo>
                    <a:pt x="140" y="23"/>
                  </a:lnTo>
                  <a:lnTo>
                    <a:pt x="140" y="24"/>
                  </a:lnTo>
                  <a:lnTo>
                    <a:pt x="140" y="26"/>
                  </a:lnTo>
                  <a:lnTo>
                    <a:pt x="140" y="27"/>
                  </a:lnTo>
                  <a:lnTo>
                    <a:pt x="140" y="27"/>
                  </a:lnTo>
                  <a:lnTo>
                    <a:pt x="140" y="28"/>
                  </a:lnTo>
                  <a:lnTo>
                    <a:pt x="140" y="28"/>
                  </a:lnTo>
                  <a:lnTo>
                    <a:pt x="140" y="28"/>
                  </a:lnTo>
                  <a:lnTo>
                    <a:pt x="140" y="28"/>
                  </a:lnTo>
                  <a:lnTo>
                    <a:pt x="140" y="28"/>
                  </a:lnTo>
                  <a:lnTo>
                    <a:pt x="140" y="28"/>
                  </a:lnTo>
                  <a:lnTo>
                    <a:pt x="140" y="28"/>
                  </a:lnTo>
                  <a:lnTo>
                    <a:pt x="140" y="28"/>
                  </a:lnTo>
                  <a:lnTo>
                    <a:pt x="140" y="28"/>
                  </a:lnTo>
                  <a:lnTo>
                    <a:pt x="140" y="28"/>
                  </a:lnTo>
                  <a:lnTo>
                    <a:pt x="140" y="28"/>
                  </a:lnTo>
                  <a:lnTo>
                    <a:pt x="140" y="28"/>
                  </a:lnTo>
                  <a:lnTo>
                    <a:pt x="140" y="28"/>
                  </a:lnTo>
                  <a:lnTo>
                    <a:pt x="140" y="28"/>
                  </a:lnTo>
                  <a:lnTo>
                    <a:pt x="140" y="28"/>
                  </a:lnTo>
                  <a:lnTo>
                    <a:pt x="140" y="28"/>
                  </a:lnTo>
                  <a:lnTo>
                    <a:pt x="140" y="29"/>
                  </a:lnTo>
                  <a:lnTo>
                    <a:pt x="140" y="29"/>
                  </a:lnTo>
                  <a:lnTo>
                    <a:pt x="140" y="29"/>
                  </a:lnTo>
                  <a:lnTo>
                    <a:pt x="140" y="29"/>
                  </a:lnTo>
                  <a:lnTo>
                    <a:pt x="140" y="29"/>
                  </a:lnTo>
                  <a:lnTo>
                    <a:pt x="140" y="29"/>
                  </a:lnTo>
                  <a:lnTo>
                    <a:pt x="140" y="29"/>
                  </a:lnTo>
                  <a:lnTo>
                    <a:pt x="140" y="29"/>
                  </a:lnTo>
                  <a:lnTo>
                    <a:pt x="140" y="29"/>
                  </a:lnTo>
                  <a:lnTo>
                    <a:pt x="140" y="29"/>
                  </a:lnTo>
                  <a:lnTo>
                    <a:pt x="140" y="29"/>
                  </a:lnTo>
                  <a:lnTo>
                    <a:pt x="140" y="29"/>
                  </a:lnTo>
                  <a:lnTo>
                    <a:pt x="140" y="29"/>
                  </a:lnTo>
                  <a:lnTo>
                    <a:pt x="140" y="29"/>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0"/>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0" y="31"/>
                  </a:lnTo>
                  <a:lnTo>
                    <a:pt x="141" y="31"/>
                  </a:lnTo>
                  <a:lnTo>
                    <a:pt x="141" y="31"/>
                  </a:lnTo>
                  <a:lnTo>
                    <a:pt x="141" y="31"/>
                  </a:lnTo>
                  <a:lnTo>
                    <a:pt x="141" y="31"/>
                  </a:lnTo>
                  <a:lnTo>
                    <a:pt x="141" y="31"/>
                  </a:lnTo>
                  <a:lnTo>
                    <a:pt x="141" y="31"/>
                  </a:lnTo>
                  <a:lnTo>
                    <a:pt x="141" y="31"/>
                  </a:lnTo>
                  <a:lnTo>
                    <a:pt x="141" y="31"/>
                  </a:lnTo>
                  <a:lnTo>
                    <a:pt x="141" y="31"/>
                  </a:lnTo>
                  <a:lnTo>
                    <a:pt x="141" y="31"/>
                  </a:lnTo>
                  <a:lnTo>
                    <a:pt x="141" y="30"/>
                  </a:lnTo>
                  <a:lnTo>
                    <a:pt x="141" y="30"/>
                  </a:lnTo>
                  <a:lnTo>
                    <a:pt x="141" y="30"/>
                  </a:lnTo>
                  <a:lnTo>
                    <a:pt x="141" y="30"/>
                  </a:lnTo>
                  <a:lnTo>
                    <a:pt x="141" y="30"/>
                  </a:lnTo>
                  <a:lnTo>
                    <a:pt x="141" y="30"/>
                  </a:lnTo>
                  <a:lnTo>
                    <a:pt x="141" y="30"/>
                  </a:lnTo>
                  <a:lnTo>
                    <a:pt x="141" y="30"/>
                  </a:lnTo>
                  <a:lnTo>
                    <a:pt x="141" y="30"/>
                  </a:lnTo>
                  <a:lnTo>
                    <a:pt x="141" y="30"/>
                  </a:lnTo>
                  <a:lnTo>
                    <a:pt x="141" y="30"/>
                  </a:lnTo>
                  <a:lnTo>
                    <a:pt x="141" y="30"/>
                  </a:lnTo>
                  <a:lnTo>
                    <a:pt x="141" y="30"/>
                  </a:lnTo>
                  <a:lnTo>
                    <a:pt x="141" y="29"/>
                  </a:lnTo>
                  <a:lnTo>
                    <a:pt x="141" y="29"/>
                  </a:lnTo>
                  <a:lnTo>
                    <a:pt x="141" y="29"/>
                  </a:lnTo>
                  <a:lnTo>
                    <a:pt x="141" y="28"/>
                  </a:lnTo>
                  <a:lnTo>
                    <a:pt x="141" y="28"/>
                  </a:lnTo>
                  <a:lnTo>
                    <a:pt x="141" y="28"/>
                  </a:lnTo>
                  <a:lnTo>
                    <a:pt x="141" y="28"/>
                  </a:lnTo>
                  <a:lnTo>
                    <a:pt x="141" y="28"/>
                  </a:lnTo>
                  <a:lnTo>
                    <a:pt x="141" y="28"/>
                  </a:lnTo>
                  <a:lnTo>
                    <a:pt x="141" y="28"/>
                  </a:lnTo>
                  <a:lnTo>
                    <a:pt x="141" y="28"/>
                  </a:lnTo>
                  <a:lnTo>
                    <a:pt x="141" y="28"/>
                  </a:lnTo>
                  <a:lnTo>
                    <a:pt x="141" y="28"/>
                  </a:lnTo>
                  <a:lnTo>
                    <a:pt x="141" y="28"/>
                  </a:lnTo>
                  <a:lnTo>
                    <a:pt x="141" y="28"/>
                  </a:lnTo>
                  <a:lnTo>
                    <a:pt x="141" y="28"/>
                  </a:lnTo>
                  <a:lnTo>
                    <a:pt x="141" y="28"/>
                  </a:lnTo>
                  <a:lnTo>
                    <a:pt x="141" y="28"/>
                  </a:lnTo>
                  <a:lnTo>
                    <a:pt x="141" y="28"/>
                  </a:lnTo>
                  <a:lnTo>
                    <a:pt x="141" y="27"/>
                  </a:lnTo>
                  <a:lnTo>
                    <a:pt x="141" y="26"/>
                  </a:lnTo>
                  <a:lnTo>
                    <a:pt x="141" y="24"/>
                  </a:lnTo>
                  <a:lnTo>
                    <a:pt x="141" y="23"/>
                  </a:lnTo>
                  <a:lnTo>
                    <a:pt x="141" y="22"/>
                  </a:lnTo>
                  <a:lnTo>
                    <a:pt x="141" y="22"/>
                  </a:lnTo>
                  <a:lnTo>
                    <a:pt x="141" y="21"/>
                  </a:lnTo>
                  <a:lnTo>
                    <a:pt x="141" y="20"/>
                  </a:lnTo>
                  <a:lnTo>
                    <a:pt x="141" y="20"/>
                  </a:lnTo>
                  <a:lnTo>
                    <a:pt x="141" y="19"/>
                  </a:lnTo>
                  <a:lnTo>
                    <a:pt x="141" y="18"/>
                  </a:lnTo>
                  <a:lnTo>
                    <a:pt x="141" y="18"/>
                  </a:lnTo>
                  <a:lnTo>
                    <a:pt x="141" y="17"/>
                  </a:lnTo>
                  <a:lnTo>
                    <a:pt x="141" y="17"/>
                  </a:lnTo>
                  <a:lnTo>
                    <a:pt x="141" y="16"/>
                  </a:lnTo>
                  <a:lnTo>
                    <a:pt x="141" y="15"/>
                  </a:lnTo>
                  <a:lnTo>
                    <a:pt x="141" y="13"/>
                  </a:lnTo>
                  <a:lnTo>
                    <a:pt x="141" y="12"/>
                  </a:lnTo>
                  <a:lnTo>
                    <a:pt x="141" y="11"/>
                  </a:lnTo>
                  <a:lnTo>
                    <a:pt x="141" y="10"/>
                  </a:lnTo>
                  <a:lnTo>
                    <a:pt x="141" y="10"/>
                  </a:lnTo>
                  <a:lnTo>
                    <a:pt x="141" y="9"/>
                  </a:lnTo>
                  <a:lnTo>
                    <a:pt x="141" y="8"/>
                  </a:lnTo>
                  <a:lnTo>
                    <a:pt x="141" y="8"/>
                  </a:lnTo>
                  <a:lnTo>
                    <a:pt x="141" y="7"/>
                  </a:lnTo>
                  <a:lnTo>
                    <a:pt x="141" y="7"/>
                  </a:lnTo>
                  <a:lnTo>
                    <a:pt x="141" y="7"/>
                  </a:lnTo>
                  <a:lnTo>
                    <a:pt x="141" y="7"/>
                  </a:lnTo>
                  <a:lnTo>
                    <a:pt x="141" y="8"/>
                  </a:lnTo>
                  <a:lnTo>
                    <a:pt x="141" y="8"/>
                  </a:lnTo>
                  <a:lnTo>
                    <a:pt x="141" y="8"/>
                  </a:lnTo>
                  <a:lnTo>
                    <a:pt x="141" y="8"/>
                  </a:lnTo>
                  <a:lnTo>
                    <a:pt x="141" y="8"/>
                  </a:lnTo>
                  <a:lnTo>
                    <a:pt x="141" y="8"/>
                  </a:lnTo>
                  <a:lnTo>
                    <a:pt x="141" y="7"/>
                  </a:lnTo>
                  <a:lnTo>
                    <a:pt x="141" y="7"/>
                  </a:lnTo>
                  <a:lnTo>
                    <a:pt x="141" y="7"/>
                  </a:lnTo>
                  <a:lnTo>
                    <a:pt x="141" y="7"/>
                  </a:lnTo>
                  <a:lnTo>
                    <a:pt x="141" y="7"/>
                  </a:lnTo>
                  <a:lnTo>
                    <a:pt x="141" y="7"/>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6"/>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7"/>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1" y="8"/>
                  </a:lnTo>
                  <a:lnTo>
                    <a:pt x="142" y="8"/>
                  </a:lnTo>
                  <a:lnTo>
                    <a:pt x="143" y="8"/>
                  </a:lnTo>
                  <a:lnTo>
                    <a:pt x="144" y="8"/>
                  </a:lnTo>
                  <a:lnTo>
                    <a:pt x="145" y="8"/>
                  </a:lnTo>
                  <a:lnTo>
                    <a:pt x="145" y="8"/>
                  </a:lnTo>
                  <a:lnTo>
                    <a:pt x="146" y="8"/>
                  </a:lnTo>
                  <a:lnTo>
                    <a:pt x="146" y="8"/>
                  </a:lnTo>
                  <a:lnTo>
                    <a:pt x="147" y="8"/>
                  </a:lnTo>
                  <a:lnTo>
                    <a:pt x="148" y="8"/>
                  </a:lnTo>
                  <a:lnTo>
                    <a:pt x="149" y="9"/>
                  </a:lnTo>
                  <a:lnTo>
                    <a:pt x="150" y="9"/>
                  </a:lnTo>
                  <a:lnTo>
                    <a:pt x="151"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15"/>
                  </a:lnTo>
                  <a:lnTo>
                    <a:pt x="152" y="24"/>
                  </a:lnTo>
                  <a:lnTo>
                    <a:pt x="152" y="27"/>
                  </a:lnTo>
                  <a:lnTo>
                    <a:pt x="152" y="28"/>
                  </a:lnTo>
                  <a:lnTo>
                    <a:pt x="152" y="28"/>
                  </a:lnTo>
                  <a:lnTo>
                    <a:pt x="152" y="28"/>
                  </a:lnTo>
                  <a:lnTo>
                    <a:pt x="152" y="28"/>
                  </a:lnTo>
                  <a:lnTo>
                    <a:pt x="152" y="28"/>
                  </a:lnTo>
                  <a:lnTo>
                    <a:pt x="152" y="28"/>
                  </a:lnTo>
                  <a:lnTo>
                    <a:pt x="152" y="28"/>
                  </a:lnTo>
                  <a:lnTo>
                    <a:pt x="152" y="28"/>
                  </a:lnTo>
                  <a:lnTo>
                    <a:pt x="152" y="28"/>
                  </a:lnTo>
                  <a:lnTo>
                    <a:pt x="152" y="28"/>
                  </a:lnTo>
                  <a:lnTo>
                    <a:pt x="152" y="28"/>
                  </a:lnTo>
                  <a:lnTo>
                    <a:pt x="152" y="28"/>
                  </a:lnTo>
                  <a:lnTo>
                    <a:pt x="152" y="28"/>
                  </a:lnTo>
                  <a:lnTo>
                    <a:pt x="152" y="28"/>
                  </a:lnTo>
                  <a:lnTo>
                    <a:pt x="152" y="28"/>
                  </a:lnTo>
                  <a:lnTo>
                    <a:pt x="152" y="28"/>
                  </a:lnTo>
                  <a:lnTo>
                    <a:pt x="152" y="29"/>
                  </a:lnTo>
                  <a:lnTo>
                    <a:pt x="152" y="29"/>
                  </a:lnTo>
                  <a:lnTo>
                    <a:pt x="152" y="29"/>
                  </a:lnTo>
                  <a:lnTo>
                    <a:pt x="152" y="29"/>
                  </a:lnTo>
                  <a:lnTo>
                    <a:pt x="152" y="29"/>
                  </a:lnTo>
                  <a:lnTo>
                    <a:pt x="152" y="29"/>
                  </a:lnTo>
                  <a:lnTo>
                    <a:pt x="152" y="29"/>
                  </a:lnTo>
                  <a:lnTo>
                    <a:pt x="152" y="29"/>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0"/>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1"/>
                  </a:lnTo>
                  <a:lnTo>
                    <a:pt x="152" y="30"/>
                  </a:lnTo>
                  <a:lnTo>
                    <a:pt x="152" y="29"/>
                  </a:lnTo>
                  <a:lnTo>
                    <a:pt x="152" y="29"/>
                  </a:lnTo>
                  <a:lnTo>
                    <a:pt x="152" y="29"/>
                  </a:lnTo>
                  <a:lnTo>
                    <a:pt x="152" y="28"/>
                  </a:lnTo>
                  <a:lnTo>
                    <a:pt x="152" y="28"/>
                  </a:lnTo>
                  <a:lnTo>
                    <a:pt x="152" y="27"/>
                  </a:lnTo>
                  <a:lnTo>
                    <a:pt x="152" y="26"/>
                  </a:lnTo>
                  <a:lnTo>
                    <a:pt x="152" y="25"/>
                  </a:lnTo>
                  <a:lnTo>
                    <a:pt x="152" y="24"/>
                  </a:lnTo>
                  <a:lnTo>
                    <a:pt x="152" y="23"/>
                  </a:lnTo>
                  <a:lnTo>
                    <a:pt x="152" y="22"/>
                  </a:lnTo>
                  <a:lnTo>
                    <a:pt x="152" y="22"/>
                  </a:lnTo>
                  <a:lnTo>
                    <a:pt x="152" y="21"/>
                  </a:lnTo>
                  <a:lnTo>
                    <a:pt x="152" y="21"/>
                  </a:lnTo>
                  <a:lnTo>
                    <a:pt x="152" y="21"/>
                  </a:lnTo>
                  <a:lnTo>
                    <a:pt x="152" y="21"/>
                  </a:lnTo>
                  <a:lnTo>
                    <a:pt x="152" y="21"/>
                  </a:lnTo>
                  <a:lnTo>
                    <a:pt x="152" y="21"/>
                  </a:lnTo>
                  <a:lnTo>
                    <a:pt x="152" y="21"/>
                  </a:lnTo>
                  <a:lnTo>
                    <a:pt x="152" y="21"/>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9"/>
                  </a:lnTo>
                  <a:lnTo>
                    <a:pt x="152" y="18"/>
                  </a:lnTo>
                  <a:lnTo>
                    <a:pt x="152" y="18"/>
                  </a:lnTo>
                  <a:lnTo>
                    <a:pt x="152" y="18"/>
                  </a:lnTo>
                  <a:lnTo>
                    <a:pt x="152" y="17"/>
                  </a:lnTo>
                  <a:lnTo>
                    <a:pt x="152" y="17"/>
                  </a:lnTo>
                  <a:lnTo>
                    <a:pt x="152" y="16"/>
                  </a:lnTo>
                  <a:lnTo>
                    <a:pt x="152" y="15"/>
                  </a:lnTo>
                  <a:lnTo>
                    <a:pt x="152" y="14"/>
                  </a:lnTo>
                  <a:lnTo>
                    <a:pt x="152" y="13"/>
                  </a:lnTo>
                  <a:lnTo>
                    <a:pt x="152" y="12"/>
                  </a:lnTo>
                  <a:lnTo>
                    <a:pt x="152" y="11"/>
                  </a:lnTo>
                  <a:lnTo>
                    <a:pt x="152" y="10"/>
                  </a:lnTo>
                  <a:lnTo>
                    <a:pt x="152" y="10"/>
                  </a:lnTo>
                  <a:lnTo>
                    <a:pt x="152" y="9"/>
                  </a:lnTo>
                  <a:lnTo>
                    <a:pt x="152" y="8"/>
                  </a:lnTo>
                  <a:lnTo>
                    <a:pt x="152" y="8"/>
                  </a:lnTo>
                  <a:lnTo>
                    <a:pt x="152" y="7"/>
                  </a:lnTo>
                  <a:lnTo>
                    <a:pt x="152" y="7"/>
                  </a:lnTo>
                  <a:lnTo>
                    <a:pt x="152" y="7"/>
                  </a:lnTo>
                  <a:lnTo>
                    <a:pt x="152" y="8"/>
                  </a:lnTo>
                  <a:lnTo>
                    <a:pt x="152" y="8"/>
                  </a:lnTo>
                  <a:lnTo>
                    <a:pt x="152" y="8"/>
                  </a:lnTo>
                  <a:lnTo>
                    <a:pt x="152" y="8"/>
                  </a:lnTo>
                  <a:lnTo>
                    <a:pt x="152" y="8"/>
                  </a:lnTo>
                  <a:lnTo>
                    <a:pt x="152" y="8"/>
                  </a:lnTo>
                  <a:lnTo>
                    <a:pt x="152" y="8"/>
                  </a:lnTo>
                  <a:lnTo>
                    <a:pt x="152" y="7"/>
                  </a:lnTo>
                  <a:lnTo>
                    <a:pt x="152" y="7"/>
                  </a:lnTo>
                  <a:lnTo>
                    <a:pt x="152" y="7"/>
                  </a:lnTo>
                  <a:lnTo>
                    <a:pt x="152" y="7"/>
                  </a:lnTo>
                  <a:lnTo>
                    <a:pt x="152" y="7"/>
                  </a:lnTo>
                  <a:lnTo>
                    <a:pt x="152" y="7"/>
                  </a:lnTo>
                  <a:lnTo>
                    <a:pt x="152" y="6"/>
                  </a:lnTo>
                  <a:lnTo>
                    <a:pt x="152" y="6"/>
                  </a:lnTo>
                  <a:lnTo>
                    <a:pt x="152" y="6"/>
                  </a:lnTo>
                  <a:lnTo>
                    <a:pt x="152" y="6"/>
                  </a:lnTo>
                  <a:lnTo>
                    <a:pt x="152" y="6"/>
                  </a:lnTo>
                  <a:lnTo>
                    <a:pt x="152" y="6"/>
                  </a:lnTo>
                  <a:lnTo>
                    <a:pt x="152" y="6"/>
                  </a:lnTo>
                  <a:lnTo>
                    <a:pt x="152" y="6"/>
                  </a:lnTo>
                  <a:lnTo>
                    <a:pt x="152" y="6"/>
                  </a:lnTo>
                  <a:lnTo>
                    <a:pt x="152" y="7"/>
                  </a:lnTo>
                  <a:lnTo>
                    <a:pt x="152" y="7"/>
                  </a:lnTo>
                  <a:lnTo>
                    <a:pt x="152" y="7"/>
                  </a:lnTo>
                  <a:lnTo>
                    <a:pt x="152" y="7"/>
                  </a:lnTo>
                  <a:lnTo>
                    <a:pt x="152" y="7"/>
                  </a:lnTo>
                  <a:lnTo>
                    <a:pt x="152" y="7"/>
                  </a:lnTo>
                  <a:lnTo>
                    <a:pt x="152" y="7"/>
                  </a:lnTo>
                  <a:lnTo>
                    <a:pt x="152" y="7"/>
                  </a:lnTo>
                  <a:lnTo>
                    <a:pt x="152" y="7"/>
                  </a:lnTo>
                  <a:lnTo>
                    <a:pt x="152" y="7"/>
                  </a:lnTo>
                  <a:lnTo>
                    <a:pt x="152" y="7"/>
                  </a:lnTo>
                  <a:lnTo>
                    <a:pt x="152" y="7"/>
                  </a:lnTo>
                  <a:lnTo>
                    <a:pt x="152" y="7"/>
                  </a:lnTo>
                  <a:lnTo>
                    <a:pt x="152" y="7"/>
                  </a:lnTo>
                  <a:lnTo>
                    <a:pt x="152" y="7"/>
                  </a:lnTo>
                  <a:lnTo>
                    <a:pt x="152" y="7"/>
                  </a:lnTo>
                  <a:lnTo>
                    <a:pt x="152" y="7"/>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2" y="8"/>
                  </a:lnTo>
                  <a:lnTo>
                    <a:pt x="153" y="8"/>
                  </a:lnTo>
                  <a:lnTo>
                    <a:pt x="153" y="8"/>
                  </a:lnTo>
                  <a:lnTo>
                    <a:pt x="154" y="8"/>
                  </a:lnTo>
                  <a:lnTo>
                    <a:pt x="155" y="8"/>
                  </a:lnTo>
                  <a:lnTo>
                    <a:pt x="155" y="8"/>
                  </a:lnTo>
                  <a:lnTo>
                    <a:pt x="156" y="8"/>
                  </a:lnTo>
                  <a:lnTo>
                    <a:pt x="157" y="8"/>
                  </a:lnTo>
                  <a:lnTo>
                    <a:pt x="158" y="8"/>
                  </a:lnTo>
                  <a:lnTo>
                    <a:pt x="159" y="8"/>
                  </a:lnTo>
                  <a:lnTo>
                    <a:pt x="160" y="9"/>
                  </a:lnTo>
                  <a:lnTo>
                    <a:pt x="161" y="9"/>
                  </a:lnTo>
                  <a:lnTo>
                    <a:pt x="162" y="9"/>
                  </a:lnTo>
                  <a:lnTo>
                    <a:pt x="163"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9"/>
                  </a:lnTo>
                  <a:lnTo>
                    <a:pt x="164" y="16"/>
                  </a:lnTo>
                  <a:lnTo>
                    <a:pt x="164" y="25"/>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9"/>
                  </a:lnTo>
                  <a:lnTo>
                    <a:pt x="164" y="29"/>
                  </a:lnTo>
                  <a:lnTo>
                    <a:pt x="164" y="29"/>
                  </a:lnTo>
                  <a:lnTo>
                    <a:pt x="164" y="29"/>
                  </a:lnTo>
                  <a:lnTo>
                    <a:pt x="164" y="29"/>
                  </a:lnTo>
                  <a:lnTo>
                    <a:pt x="164" y="29"/>
                  </a:lnTo>
                  <a:lnTo>
                    <a:pt x="164" y="29"/>
                  </a:lnTo>
                  <a:lnTo>
                    <a:pt x="164" y="29"/>
                  </a:lnTo>
                  <a:lnTo>
                    <a:pt x="164" y="29"/>
                  </a:lnTo>
                  <a:lnTo>
                    <a:pt x="164" y="29"/>
                  </a:lnTo>
                  <a:lnTo>
                    <a:pt x="164" y="29"/>
                  </a:lnTo>
                  <a:lnTo>
                    <a:pt x="164" y="29"/>
                  </a:lnTo>
                  <a:lnTo>
                    <a:pt x="164" y="29"/>
                  </a:lnTo>
                  <a:lnTo>
                    <a:pt x="164" y="29"/>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1"/>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30"/>
                  </a:lnTo>
                  <a:lnTo>
                    <a:pt x="164" y="29"/>
                  </a:lnTo>
                  <a:lnTo>
                    <a:pt x="164" y="29"/>
                  </a:lnTo>
                  <a:lnTo>
                    <a:pt x="164" y="29"/>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8"/>
                  </a:lnTo>
                  <a:lnTo>
                    <a:pt x="164" y="27"/>
                  </a:lnTo>
                  <a:lnTo>
                    <a:pt x="164" y="26"/>
                  </a:lnTo>
                  <a:lnTo>
                    <a:pt x="164" y="25"/>
                  </a:lnTo>
                  <a:lnTo>
                    <a:pt x="164" y="23"/>
                  </a:lnTo>
                  <a:lnTo>
                    <a:pt x="164" y="22"/>
                  </a:lnTo>
                  <a:lnTo>
                    <a:pt x="164" y="22"/>
                  </a:lnTo>
                  <a:lnTo>
                    <a:pt x="164" y="21"/>
                  </a:lnTo>
                  <a:lnTo>
                    <a:pt x="164" y="20"/>
                  </a:lnTo>
                  <a:lnTo>
                    <a:pt x="164" y="20"/>
                  </a:lnTo>
                  <a:lnTo>
                    <a:pt x="164" y="19"/>
                  </a:lnTo>
                  <a:lnTo>
                    <a:pt x="164" y="19"/>
                  </a:lnTo>
                  <a:lnTo>
                    <a:pt x="164" y="18"/>
                  </a:lnTo>
                  <a:lnTo>
                    <a:pt x="164" y="18"/>
                  </a:lnTo>
                  <a:lnTo>
                    <a:pt x="164" y="17"/>
                  </a:lnTo>
                  <a:lnTo>
                    <a:pt x="164" y="16"/>
                  </a:lnTo>
                  <a:lnTo>
                    <a:pt x="164" y="15"/>
                  </a:lnTo>
                  <a:lnTo>
                    <a:pt x="164" y="14"/>
                  </a:lnTo>
                  <a:lnTo>
                    <a:pt x="164" y="13"/>
                  </a:lnTo>
                  <a:lnTo>
                    <a:pt x="164" y="12"/>
                  </a:lnTo>
                  <a:lnTo>
                    <a:pt x="164" y="11"/>
                  </a:lnTo>
                  <a:lnTo>
                    <a:pt x="164" y="10"/>
                  </a:lnTo>
                  <a:lnTo>
                    <a:pt x="164" y="9"/>
                  </a:lnTo>
                  <a:lnTo>
                    <a:pt x="164" y="9"/>
                  </a:lnTo>
                  <a:lnTo>
                    <a:pt x="164" y="8"/>
                  </a:lnTo>
                  <a:lnTo>
                    <a:pt x="164" y="7"/>
                  </a:lnTo>
                  <a:lnTo>
                    <a:pt x="164" y="7"/>
                  </a:lnTo>
                  <a:lnTo>
                    <a:pt x="164" y="7"/>
                  </a:lnTo>
                  <a:lnTo>
                    <a:pt x="164" y="7"/>
                  </a:lnTo>
                  <a:lnTo>
                    <a:pt x="164" y="7"/>
                  </a:lnTo>
                  <a:lnTo>
                    <a:pt x="164" y="8"/>
                  </a:lnTo>
                  <a:lnTo>
                    <a:pt x="164" y="8"/>
                  </a:lnTo>
                  <a:lnTo>
                    <a:pt x="164" y="8"/>
                  </a:lnTo>
                  <a:lnTo>
                    <a:pt x="164" y="8"/>
                  </a:lnTo>
                  <a:lnTo>
                    <a:pt x="164" y="8"/>
                  </a:lnTo>
                  <a:lnTo>
                    <a:pt x="164" y="8"/>
                  </a:lnTo>
                  <a:lnTo>
                    <a:pt x="164" y="7"/>
                  </a:lnTo>
                  <a:lnTo>
                    <a:pt x="164" y="7"/>
                  </a:lnTo>
                  <a:lnTo>
                    <a:pt x="164" y="7"/>
                  </a:lnTo>
                  <a:lnTo>
                    <a:pt x="164" y="7"/>
                  </a:lnTo>
                  <a:lnTo>
                    <a:pt x="164" y="7"/>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6"/>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7"/>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4" y="8"/>
                  </a:lnTo>
                  <a:lnTo>
                    <a:pt x="165" y="8"/>
                  </a:lnTo>
                  <a:lnTo>
                    <a:pt x="166" y="8"/>
                  </a:lnTo>
                  <a:lnTo>
                    <a:pt x="167" y="8"/>
                  </a:lnTo>
                  <a:lnTo>
                    <a:pt x="168" y="8"/>
                  </a:lnTo>
                  <a:lnTo>
                    <a:pt x="169" y="8"/>
                  </a:lnTo>
                  <a:lnTo>
                    <a:pt x="170" y="8"/>
                  </a:lnTo>
                  <a:lnTo>
                    <a:pt x="171" y="9"/>
                  </a:lnTo>
                  <a:lnTo>
                    <a:pt x="172" y="9"/>
                  </a:lnTo>
                  <a:lnTo>
                    <a:pt x="173" y="9"/>
                  </a:lnTo>
                  <a:lnTo>
                    <a:pt x="174" y="9"/>
                  </a:lnTo>
                  <a:lnTo>
                    <a:pt x="175" y="9"/>
                  </a:lnTo>
                  <a:lnTo>
                    <a:pt x="175" y="9"/>
                  </a:lnTo>
                  <a:lnTo>
                    <a:pt x="175" y="9"/>
                  </a:lnTo>
                  <a:lnTo>
                    <a:pt x="175"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9"/>
                  </a:lnTo>
                  <a:lnTo>
                    <a:pt x="176" y="13"/>
                  </a:lnTo>
                  <a:lnTo>
                    <a:pt x="176" y="22"/>
                  </a:lnTo>
                  <a:lnTo>
                    <a:pt x="176" y="26"/>
                  </a:lnTo>
                  <a:lnTo>
                    <a:pt x="176" y="27"/>
                  </a:lnTo>
                  <a:lnTo>
                    <a:pt x="176" y="27"/>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29"/>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1"/>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30"/>
                  </a:lnTo>
                  <a:lnTo>
                    <a:pt x="176" y="29"/>
                  </a:lnTo>
                  <a:lnTo>
                    <a:pt x="176" y="29"/>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8"/>
                  </a:lnTo>
                  <a:lnTo>
                    <a:pt x="176" y="27"/>
                  </a:lnTo>
                  <a:lnTo>
                    <a:pt x="176" y="26"/>
                  </a:lnTo>
                  <a:lnTo>
                    <a:pt x="176" y="25"/>
                  </a:lnTo>
                  <a:lnTo>
                    <a:pt x="176" y="23"/>
                  </a:lnTo>
                  <a:lnTo>
                    <a:pt x="176" y="22"/>
                  </a:lnTo>
                  <a:lnTo>
                    <a:pt x="176" y="22"/>
                  </a:lnTo>
                  <a:lnTo>
                    <a:pt x="176" y="21"/>
                  </a:lnTo>
                  <a:lnTo>
                    <a:pt x="176" y="20"/>
                  </a:lnTo>
                  <a:lnTo>
                    <a:pt x="176" y="20"/>
                  </a:lnTo>
                  <a:lnTo>
                    <a:pt x="176" y="19"/>
                  </a:lnTo>
                  <a:lnTo>
                    <a:pt x="176" y="19"/>
                  </a:lnTo>
                  <a:lnTo>
                    <a:pt x="176" y="18"/>
                  </a:lnTo>
                  <a:lnTo>
                    <a:pt x="176" y="17"/>
                  </a:lnTo>
                  <a:lnTo>
                    <a:pt x="176" y="17"/>
                  </a:lnTo>
                  <a:lnTo>
                    <a:pt x="176" y="16"/>
                  </a:lnTo>
                  <a:lnTo>
                    <a:pt x="176" y="15"/>
                  </a:lnTo>
                  <a:lnTo>
                    <a:pt x="176" y="14"/>
                  </a:lnTo>
                  <a:lnTo>
                    <a:pt x="176" y="12"/>
                  </a:lnTo>
                  <a:lnTo>
                    <a:pt x="176" y="12"/>
                  </a:lnTo>
                  <a:lnTo>
                    <a:pt x="176" y="11"/>
                  </a:lnTo>
                  <a:lnTo>
                    <a:pt x="176" y="10"/>
                  </a:lnTo>
                  <a:lnTo>
                    <a:pt x="176" y="9"/>
                  </a:lnTo>
                  <a:lnTo>
                    <a:pt x="176" y="9"/>
                  </a:lnTo>
                  <a:lnTo>
                    <a:pt x="176" y="8"/>
                  </a:lnTo>
                  <a:lnTo>
                    <a:pt x="176" y="7"/>
                  </a:lnTo>
                  <a:lnTo>
                    <a:pt x="176" y="7"/>
                  </a:lnTo>
                  <a:lnTo>
                    <a:pt x="176" y="7"/>
                  </a:lnTo>
                  <a:lnTo>
                    <a:pt x="176" y="7"/>
                  </a:lnTo>
                  <a:lnTo>
                    <a:pt x="176" y="7"/>
                  </a:lnTo>
                  <a:lnTo>
                    <a:pt x="176" y="8"/>
                  </a:lnTo>
                  <a:lnTo>
                    <a:pt x="176" y="8"/>
                  </a:lnTo>
                  <a:lnTo>
                    <a:pt x="176" y="8"/>
                  </a:lnTo>
                  <a:lnTo>
                    <a:pt x="176" y="8"/>
                  </a:lnTo>
                  <a:lnTo>
                    <a:pt x="176" y="8"/>
                  </a:lnTo>
                  <a:lnTo>
                    <a:pt x="176" y="8"/>
                  </a:lnTo>
                  <a:lnTo>
                    <a:pt x="176" y="7"/>
                  </a:lnTo>
                  <a:lnTo>
                    <a:pt x="176" y="7"/>
                  </a:lnTo>
                  <a:lnTo>
                    <a:pt x="176" y="7"/>
                  </a:lnTo>
                  <a:lnTo>
                    <a:pt x="176" y="7"/>
                  </a:lnTo>
                  <a:lnTo>
                    <a:pt x="176" y="7"/>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6"/>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7"/>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6" y="8"/>
                  </a:lnTo>
                  <a:lnTo>
                    <a:pt x="177" y="8"/>
                  </a:lnTo>
                  <a:lnTo>
                    <a:pt x="178" y="8"/>
                  </a:lnTo>
                  <a:lnTo>
                    <a:pt x="179" y="8"/>
                  </a:lnTo>
                  <a:lnTo>
                    <a:pt x="180" y="8"/>
                  </a:lnTo>
                  <a:lnTo>
                    <a:pt x="181" y="8"/>
                  </a:lnTo>
                  <a:lnTo>
                    <a:pt x="182" y="8"/>
                  </a:lnTo>
                  <a:lnTo>
                    <a:pt x="182" y="8"/>
                  </a:lnTo>
                  <a:lnTo>
                    <a:pt x="183" y="9"/>
                  </a:lnTo>
                  <a:lnTo>
                    <a:pt x="183" y="9"/>
                  </a:lnTo>
                  <a:lnTo>
                    <a:pt x="184" y="9"/>
                  </a:lnTo>
                  <a:lnTo>
                    <a:pt x="185" y="9"/>
                  </a:lnTo>
                  <a:lnTo>
                    <a:pt x="186"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9"/>
                  </a:lnTo>
                  <a:lnTo>
                    <a:pt x="187" y="16"/>
                  </a:lnTo>
                  <a:lnTo>
                    <a:pt x="187" y="25"/>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8"/>
                  </a:lnTo>
                  <a:lnTo>
                    <a:pt x="187" y="29"/>
                  </a:lnTo>
                  <a:lnTo>
                    <a:pt x="187" y="29"/>
                  </a:lnTo>
                  <a:lnTo>
                    <a:pt x="187" y="29"/>
                  </a:lnTo>
                  <a:lnTo>
                    <a:pt x="187" y="29"/>
                  </a:lnTo>
                  <a:lnTo>
                    <a:pt x="187" y="29"/>
                  </a:lnTo>
                  <a:lnTo>
                    <a:pt x="187" y="29"/>
                  </a:lnTo>
                  <a:lnTo>
                    <a:pt x="187" y="29"/>
                  </a:lnTo>
                  <a:lnTo>
                    <a:pt x="187" y="29"/>
                  </a:lnTo>
                  <a:lnTo>
                    <a:pt x="187" y="29"/>
                  </a:lnTo>
                  <a:lnTo>
                    <a:pt x="187" y="29"/>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0"/>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7" y="31"/>
                  </a:lnTo>
                  <a:lnTo>
                    <a:pt x="188" y="31"/>
                  </a:lnTo>
                  <a:lnTo>
                    <a:pt x="188" y="30"/>
                  </a:lnTo>
                  <a:lnTo>
                    <a:pt x="188" y="29"/>
                  </a:lnTo>
                  <a:lnTo>
                    <a:pt x="188" y="29"/>
                  </a:lnTo>
                  <a:lnTo>
                    <a:pt x="188" y="29"/>
                  </a:lnTo>
                  <a:lnTo>
                    <a:pt x="188" y="28"/>
                  </a:lnTo>
                  <a:lnTo>
                    <a:pt x="188" y="28"/>
                  </a:lnTo>
                  <a:lnTo>
                    <a:pt x="188" y="27"/>
                  </a:lnTo>
                  <a:lnTo>
                    <a:pt x="188" y="26"/>
                  </a:lnTo>
                  <a:lnTo>
                    <a:pt x="188" y="25"/>
                  </a:lnTo>
                  <a:lnTo>
                    <a:pt x="188" y="24"/>
                  </a:lnTo>
                  <a:lnTo>
                    <a:pt x="188" y="23"/>
                  </a:lnTo>
                  <a:lnTo>
                    <a:pt x="188" y="23"/>
                  </a:lnTo>
                  <a:lnTo>
                    <a:pt x="188" y="22"/>
                  </a:lnTo>
                  <a:lnTo>
                    <a:pt x="188" y="21"/>
                  </a:lnTo>
                  <a:lnTo>
                    <a:pt x="188" y="21"/>
                  </a:lnTo>
                  <a:lnTo>
                    <a:pt x="188" y="21"/>
                  </a:lnTo>
                  <a:lnTo>
                    <a:pt x="188" y="21"/>
                  </a:lnTo>
                  <a:lnTo>
                    <a:pt x="188" y="21"/>
                  </a:lnTo>
                  <a:lnTo>
                    <a:pt x="188" y="21"/>
                  </a:lnTo>
                  <a:lnTo>
                    <a:pt x="188" y="21"/>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20"/>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9"/>
                  </a:lnTo>
                  <a:lnTo>
                    <a:pt x="188" y="18"/>
                  </a:lnTo>
                  <a:lnTo>
                    <a:pt x="188" y="18"/>
                  </a:lnTo>
                  <a:lnTo>
                    <a:pt x="188" y="18"/>
                  </a:lnTo>
                  <a:lnTo>
                    <a:pt x="188" y="17"/>
                  </a:lnTo>
                  <a:lnTo>
                    <a:pt x="188" y="16"/>
                  </a:lnTo>
                  <a:lnTo>
                    <a:pt x="188" y="15"/>
                  </a:lnTo>
                  <a:lnTo>
                    <a:pt x="188" y="14"/>
                  </a:lnTo>
                  <a:lnTo>
                    <a:pt x="188" y="13"/>
                  </a:lnTo>
                  <a:lnTo>
                    <a:pt x="188" y="12"/>
                  </a:lnTo>
                  <a:lnTo>
                    <a:pt x="188" y="11"/>
                  </a:lnTo>
                  <a:lnTo>
                    <a:pt x="188" y="10"/>
                  </a:lnTo>
                  <a:lnTo>
                    <a:pt x="188" y="9"/>
                  </a:lnTo>
                  <a:lnTo>
                    <a:pt x="188" y="9"/>
                  </a:lnTo>
                  <a:lnTo>
                    <a:pt x="188" y="8"/>
                  </a:lnTo>
                  <a:lnTo>
                    <a:pt x="188" y="7"/>
                  </a:lnTo>
                  <a:lnTo>
                    <a:pt x="188" y="7"/>
                  </a:lnTo>
                  <a:lnTo>
                    <a:pt x="188" y="7"/>
                  </a:lnTo>
                  <a:lnTo>
                    <a:pt x="188" y="7"/>
                  </a:lnTo>
                  <a:lnTo>
                    <a:pt x="188" y="8"/>
                  </a:lnTo>
                  <a:lnTo>
                    <a:pt x="188" y="8"/>
                  </a:lnTo>
                  <a:lnTo>
                    <a:pt x="188" y="8"/>
                  </a:lnTo>
                  <a:lnTo>
                    <a:pt x="188" y="8"/>
                  </a:lnTo>
                  <a:lnTo>
                    <a:pt x="188" y="8"/>
                  </a:lnTo>
                  <a:lnTo>
                    <a:pt x="188" y="8"/>
                  </a:lnTo>
                  <a:lnTo>
                    <a:pt x="188" y="8"/>
                  </a:lnTo>
                  <a:lnTo>
                    <a:pt x="188" y="7"/>
                  </a:lnTo>
                  <a:lnTo>
                    <a:pt x="188" y="7"/>
                  </a:lnTo>
                  <a:lnTo>
                    <a:pt x="188" y="7"/>
                  </a:lnTo>
                  <a:lnTo>
                    <a:pt x="188" y="7"/>
                  </a:lnTo>
                  <a:lnTo>
                    <a:pt x="188" y="7"/>
                  </a:lnTo>
                  <a:lnTo>
                    <a:pt x="188" y="7"/>
                  </a:lnTo>
                  <a:lnTo>
                    <a:pt x="188" y="6"/>
                  </a:lnTo>
                  <a:lnTo>
                    <a:pt x="188" y="6"/>
                  </a:lnTo>
                  <a:lnTo>
                    <a:pt x="188" y="6"/>
                  </a:lnTo>
                  <a:lnTo>
                    <a:pt x="188" y="6"/>
                  </a:lnTo>
                  <a:lnTo>
                    <a:pt x="188" y="6"/>
                  </a:lnTo>
                  <a:lnTo>
                    <a:pt x="188" y="6"/>
                  </a:lnTo>
                  <a:lnTo>
                    <a:pt x="188" y="6"/>
                  </a:lnTo>
                  <a:lnTo>
                    <a:pt x="188" y="6"/>
                  </a:lnTo>
                  <a:lnTo>
                    <a:pt x="188" y="6"/>
                  </a:lnTo>
                  <a:lnTo>
                    <a:pt x="188" y="6"/>
                  </a:lnTo>
                  <a:lnTo>
                    <a:pt x="188" y="6"/>
                  </a:lnTo>
                  <a:lnTo>
                    <a:pt x="188" y="6"/>
                  </a:lnTo>
                  <a:lnTo>
                    <a:pt x="188" y="6"/>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7"/>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8" y="8"/>
                  </a:lnTo>
                  <a:lnTo>
                    <a:pt x="189" y="8"/>
                  </a:lnTo>
                  <a:lnTo>
                    <a:pt x="190" y="8"/>
                  </a:lnTo>
                  <a:lnTo>
                    <a:pt x="191" y="8"/>
                  </a:lnTo>
                  <a:lnTo>
                    <a:pt x="191" y="8"/>
                  </a:lnTo>
                  <a:lnTo>
                    <a:pt x="192" y="8"/>
                  </a:lnTo>
                  <a:lnTo>
                    <a:pt x="193" y="8"/>
                  </a:lnTo>
                  <a:lnTo>
                    <a:pt x="193" y="8"/>
                  </a:lnTo>
                  <a:lnTo>
                    <a:pt x="194" y="9"/>
                  </a:lnTo>
                  <a:lnTo>
                    <a:pt x="195" y="9"/>
                  </a:lnTo>
                  <a:lnTo>
                    <a:pt x="196" y="9"/>
                  </a:lnTo>
                  <a:lnTo>
                    <a:pt x="197" y="9"/>
                  </a:lnTo>
                  <a:lnTo>
                    <a:pt x="198"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9"/>
                  </a:lnTo>
                  <a:lnTo>
                    <a:pt x="199" y="13"/>
                  </a:lnTo>
                  <a:lnTo>
                    <a:pt x="199" y="21"/>
                  </a:lnTo>
                  <a:lnTo>
                    <a:pt x="199" y="25"/>
                  </a:lnTo>
                  <a:lnTo>
                    <a:pt x="199" y="26"/>
                  </a:lnTo>
                  <a:lnTo>
                    <a:pt x="199" y="27"/>
                  </a:lnTo>
                  <a:lnTo>
                    <a:pt x="199" y="27"/>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9"/>
                  </a:lnTo>
                  <a:lnTo>
                    <a:pt x="199" y="29"/>
                  </a:lnTo>
                  <a:lnTo>
                    <a:pt x="199" y="29"/>
                  </a:lnTo>
                  <a:lnTo>
                    <a:pt x="199" y="29"/>
                  </a:lnTo>
                  <a:lnTo>
                    <a:pt x="199" y="29"/>
                  </a:lnTo>
                  <a:lnTo>
                    <a:pt x="199" y="29"/>
                  </a:lnTo>
                  <a:lnTo>
                    <a:pt x="199" y="29"/>
                  </a:lnTo>
                  <a:lnTo>
                    <a:pt x="199" y="29"/>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0"/>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1"/>
                  </a:lnTo>
                  <a:lnTo>
                    <a:pt x="199" y="30"/>
                  </a:lnTo>
                  <a:lnTo>
                    <a:pt x="199" y="30"/>
                  </a:lnTo>
                  <a:lnTo>
                    <a:pt x="199" y="29"/>
                  </a:lnTo>
                  <a:lnTo>
                    <a:pt x="199" y="29"/>
                  </a:lnTo>
                  <a:lnTo>
                    <a:pt x="199" y="29"/>
                  </a:lnTo>
                  <a:lnTo>
                    <a:pt x="199" y="29"/>
                  </a:lnTo>
                  <a:lnTo>
                    <a:pt x="199" y="29"/>
                  </a:lnTo>
                  <a:lnTo>
                    <a:pt x="199" y="29"/>
                  </a:lnTo>
                  <a:lnTo>
                    <a:pt x="199" y="29"/>
                  </a:lnTo>
                  <a:lnTo>
                    <a:pt x="199" y="29"/>
                  </a:lnTo>
                  <a:lnTo>
                    <a:pt x="199" y="29"/>
                  </a:lnTo>
                  <a:lnTo>
                    <a:pt x="199" y="29"/>
                  </a:lnTo>
                  <a:lnTo>
                    <a:pt x="199" y="29"/>
                  </a:lnTo>
                  <a:lnTo>
                    <a:pt x="199" y="29"/>
                  </a:lnTo>
                  <a:lnTo>
                    <a:pt x="199" y="29"/>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8"/>
                  </a:lnTo>
                  <a:lnTo>
                    <a:pt x="199" y="27"/>
                  </a:lnTo>
                  <a:lnTo>
                    <a:pt x="199" y="26"/>
                  </a:lnTo>
                  <a:lnTo>
                    <a:pt x="199" y="24"/>
                  </a:lnTo>
                  <a:lnTo>
                    <a:pt x="199" y="23"/>
                  </a:lnTo>
                  <a:lnTo>
                    <a:pt x="199" y="22"/>
                  </a:lnTo>
                  <a:lnTo>
                    <a:pt x="199" y="22"/>
                  </a:lnTo>
                  <a:lnTo>
                    <a:pt x="199" y="21"/>
                  </a:lnTo>
                  <a:lnTo>
                    <a:pt x="199" y="20"/>
                  </a:lnTo>
                  <a:lnTo>
                    <a:pt x="199" y="20"/>
                  </a:lnTo>
                  <a:lnTo>
                    <a:pt x="199" y="19"/>
                  </a:lnTo>
                  <a:lnTo>
                    <a:pt x="199" y="18"/>
                  </a:lnTo>
                  <a:lnTo>
                    <a:pt x="199" y="18"/>
                  </a:lnTo>
                  <a:lnTo>
                    <a:pt x="199" y="17"/>
                  </a:lnTo>
                  <a:lnTo>
                    <a:pt x="199" y="16"/>
                  </a:lnTo>
                  <a:lnTo>
                    <a:pt x="199" y="15"/>
                  </a:lnTo>
                  <a:lnTo>
                    <a:pt x="199" y="14"/>
                  </a:lnTo>
                  <a:lnTo>
                    <a:pt x="199" y="12"/>
                  </a:lnTo>
                  <a:lnTo>
                    <a:pt x="199" y="12"/>
                  </a:lnTo>
                  <a:lnTo>
                    <a:pt x="199" y="11"/>
                  </a:lnTo>
                  <a:lnTo>
                    <a:pt x="199" y="10"/>
                  </a:lnTo>
                  <a:lnTo>
                    <a:pt x="199" y="9"/>
                  </a:lnTo>
                  <a:lnTo>
                    <a:pt x="199" y="9"/>
                  </a:lnTo>
                  <a:lnTo>
                    <a:pt x="199" y="8"/>
                  </a:lnTo>
                  <a:lnTo>
                    <a:pt x="199" y="7"/>
                  </a:lnTo>
                  <a:lnTo>
                    <a:pt x="199" y="7"/>
                  </a:lnTo>
                  <a:lnTo>
                    <a:pt x="199" y="7"/>
                  </a:lnTo>
                  <a:lnTo>
                    <a:pt x="199" y="7"/>
                  </a:lnTo>
                  <a:lnTo>
                    <a:pt x="199" y="7"/>
                  </a:lnTo>
                  <a:lnTo>
                    <a:pt x="199" y="8"/>
                  </a:lnTo>
                  <a:lnTo>
                    <a:pt x="199" y="8"/>
                  </a:lnTo>
                  <a:lnTo>
                    <a:pt x="199" y="8"/>
                  </a:lnTo>
                  <a:lnTo>
                    <a:pt x="199" y="8"/>
                  </a:lnTo>
                  <a:lnTo>
                    <a:pt x="199" y="8"/>
                  </a:lnTo>
                  <a:lnTo>
                    <a:pt x="199" y="8"/>
                  </a:lnTo>
                  <a:lnTo>
                    <a:pt x="199" y="7"/>
                  </a:lnTo>
                  <a:lnTo>
                    <a:pt x="199" y="7"/>
                  </a:lnTo>
                  <a:lnTo>
                    <a:pt x="199" y="7"/>
                  </a:lnTo>
                  <a:lnTo>
                    <a:pt x="199" y="7"/>
                  </a:lnTo>
                  <a:lnTo>
                    <a:pt x="199" y="7"/>
                  </a:lnTo>
                  <a:lnTo>
                    <a:pt x="199" y="7"/>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6"/>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7"/>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199" y="8"/>
                  </a:lnTo>
                  <a:lnTo>
                    <a:pt x="200" y="8"/>
                  </a:lnTo>
                  <a:lnTo>
                    <a:pt x="201" y="8"/>
                  </a:lnTo>
                  <a:lnTo>
                    <a:pt x="202" y="8"/>
                  </a:lnTo>
                  <a:lnTo>
                    <a:pt x="203" y="8"/>
                  </a:lnTo>
                  <a:lnTo>
                    <a:pt x="204" y="8"/>
                  </a:lnTo>
                  <a:lnTo>
                    <a:pt x="205" y="8"/>
                  </a:lnTo>
                  <a:lnTo>
                    <a:pt x="206" y="9"/>
                  </a:lnTo>
                  <a:lnTo>
                    <a:pt x="207" y="9"/>
                  </a:lnTo>
                  <a:lnTo>
                    <a:pt x="208" y="9"/>
                  </a:lnTo>
                  <a:lnTo>
                    <a:pt x="209" y="9"/>
                  </a:lnTo>
                  <a:lnTo>
                    <a:pt x="210"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9"/>
                  </a:lnTo>
                  <a:lnTo>
                    <a:pt x="211" y="13"/>
                  </a:lnTo>
                  <a:lnTo>
                    <a:pt x="211" y="23"/>
                  </a:lnTo>
                  <a:lnTo>
                    <a:pt x="211" y="27"/>
                  </a:lnTo>
                  <a:lnTo>
                    <a:pt x="211" y="28"/>
                  </a:lnTo>
                  <a:lnTo>
                    <a:pt x="211" y="28"/>
                  </a:lnTo>
                  <a:lnTo>
                    <a:pt x="211" y="28"/>
                  </a:lnTo>
                  <a:lnTo>
                    <a:pt x="211" y="28"/>
                  </a:lnTo>
                  <a:lnTo>
                    <a:pt x="211" y="28"/>
                  </a:lnTo>
                  <a:lnTo>
                    <a:pt x="211" y="28"/>
                  </a:lnTo>
                  <a:lnTo>
                    <a:pt x="211" y="28"/>
                  </a:lnTo>
                  <a:lnTo>
                    <a:pt x="211" y="28"/>
                  </a:lnTo>
                  <a:lnTo>
                    <a:pt x="211" y="28"/>
                  </a:lnTo>
                  <a:lnTo>
                    <a:pt x="211" y="28"/>
                  </a:lnTo>
                  <a:lnTo>
                    <a:pt x="211" y="28"/>
                  </a:lnTo>
                  <a:lnTo>
                    <a:pt x="211" y="28"/>
                  </a:lnTo>
                  <a:lnTo>
                    <a:pt x="211" y="28"/>
                  </a:lnTo>
                  <a:lnTo>
                    <a:pt x="211" y="28"/>
                  </a:lnTo>
                  <a:lnTo>
                    <a:pt x="211" y="28"/>
                  </a:lnTo>
                  <a:lnTo>
                    <a:pt x="211" y="28"/>
                  </a:lnTo>
                  <a:lnTo>
                    <a:pt x="211" y="29"/>
                  </a:lnTo>
                  <a:lnTo>
                    <a:pt x="211" y="29"/>
                  </a:lnTo>
                  <a:lnTo>
                    <a:pt x="211" y="29"/>
                  </a:lnTo>
                  <a:lnTo>
                    <a:pt x="211" y="29"/>
                  </a:lnTo>
                  <a:lnTo>
                    <a:pt x="211" y="29"/>
                  </a:lnTo>
                  <a:lnTo>
                    <a:pt x="211" y="29"/>
                  </a:lnTo>
                  <a:lnTo>
                    <a:pt x="211" y="29"/>
                  </a:lnTo>
                  <a:lnTo>
                    <a:pt x="211" y="29"/>
                  </a:lnTo>
                  <a:lnTo>
                    <a:pt x="211" y="29"/>
                  </a:lnTo>
                  <a:lnTo>
                    <a:pt x="211" y="29"/>
                  </a:lnTo>
                  <a:lnTo>
                    <a:pt x="211" y="29"/>
                  </a:lnTo>
                  <a:lnTo>
                    <a:pt x="211" y="29"/>
                  </a:lnTo>
                  <a:lnTo>
                    <a:pt x="211" y="29"/>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0"/>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1"/>
                  </a:lnTo>
                  <a:lnTo>
                    <a:pt x="211" y="30"/>
                  </a:lnTo>
                  <a:lnTo>
                    <a:pt x="211" y="29"/>
                  </a:lnTo>
                  <a:lnTo>
                    <a:pt x="211" y="27"/>
                  </a:lnTo>
                  <a:lnTo>
                    <a:pt x="211" y="26"/>
                  </a:lnTo>
                  <a:lnTo>
                    <a:pt x="211" y="25"/>
                  </a:lnTo>
                  <a:lnTo>
                    <a:pt x="211" y="25"/>
                  </a:lnTo>
                  <a:lnTo>
                    <a:pt x="211" y="24"/>
                  </a:lnTo>
                  <a:lnTo>
                    <a:pt x="211" y="23"/>
                  </a:lnTo>
                  <a:lnTo>
                    <a:pt x="211" y="22"/>
                  </a:lnTo>
                  <a:lnTo>
                    <a:pt x="211" y="22"/>
                  </a:lnTo>
                  <a:lnTo>
                    <a:pt x="211" y="21"/>
                  </a:lnTo>
                  <a:lnTo>
                    <a:pt x="211" y="21"/>
                  </a:lnTo>
                  <a:lnTo>
                    <a:pt x="211" y="21"/>
                  </a:lnTo>
                  <a:lnTo>
                    <a:pt x="211" y="21"/>
                  </a:lnTo>
                  <a:lnTo>
                    <a:pt x="211" y="21"/>
                  </a:lnTo>
                  <a:lnTo>
                    <a:pt x="211" y="21"/>
                  </a:lnTo>
                  <a:lnTo>
                    <a:pt x="211" y="21"/>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20"/>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9"/>
                  </a:lnTo>
                  <a:lnTo>
                    <a:pt x="211" y="18"/>
                  </a:lnTo>
                  <a:lnTo>
                    <a:pt x="211" y="18"/>
                  </a:lnTo>
                  <a:lnTo>
                    <a:pt x="211" y="18"/>
                  </a:lnTo>
                  <a:lnTo>
                    <a:pt x="211" y="17"/>
                  </a:lnTo>
                  <a:lnTo>
                    <a:pt x="211" y="17"/>
                  </a:lnTo>
                  <a:lnTo>
                    <a:pt x="211" y="16"/>
                  </a:lnTo>
                  <a:lnTo>
                    <a:pt x="211" y="14"/>
                  </a:lnTo>
                  <a:lnTo>
                    <a:pt x="211" y="13"/>
                  </a:lnTo>
                  <a:lnTo>
                    <a:pt x="211" y="12"/>
                  </a:lnTo>
                  <a:lnTo>
                    <a:pt x="211" y="11"/>
                  </a:lnTo>
                  <a:lnTo>
                    <a:pt x="211" y="10"/>
                  </a:lnTo>
                  <a:lnTo>
                    <a:pt x="211" y="9"/>
                  </a:lnTo>
                  <a:lnTo>
                    <a:pt x="211" y="9"/>
                  </a:lnTo>
                  <a:lnTo>
                    <a:pt x="211" y="8"/>
                  </a:lnTo>
                  <a:lnTo>
                    <a:pt x="211" y="7"/>
                  </a:lnTo>
                  <a:lnTo>
                    <a:pt x="211" y="7"/>
                  </a:lnTo>
                  <a:lnTo>
                    <a:pt x="211" y="7"/>
                  </a:lnTo>
                  <a:lnTo>
                    <a:pt x="211" y="8"/>
                  </a:lnTo>
                  <a:lnTo>
                    <a:pt x="211" y="8"/>
                  </a:lnTo>
                  <a:lnTo>
                    <a:pt x="211" y="8"/>
                  </a:lnTo>
                  <a:lnTo>
                    <a:pt x="211" y="8"/>
                  </a:lnTo>
                  <a:lnTo>
                    <a:pt x="211" y="8"/>
                  </a:lnTo>
                  <a:lnTo>
                    <a:pt x="211" y="8"/>
                  </a:lnTo>
                  <a:lnTo>
                    <a:pt x="211" y="8"/>
                  </a:lnTo>
                  <a:lnTo>
                    <a:pt x="211" y="8"/>
                  </a:lnTo>
                  <a:lnTo>
                    <a:pt x="211" y="7"/>
                  </a:lnTo>
                  <a:lnTo>
                    <a:pt x="211" y="7"/>
                  </a:lnTo>
                  <a:lnTo>
                    <a:pt x="211" y="7"/>
                  </a:lnTo>
                  <a:lnTo>
                    <a:pt x="211" y="7"/>
                  </a:lnTo>
                  <a:lnTo>
                    <a:pt x="211" y="7"/>
                  </a:lnTo>
                  <a:lnTo>
                    <a:pt x="211" y="7"/>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6"/>
                  </a:lnTo>
                  <a:lnTo>
                    <a:pt x="211" y="7"/>
                  </a:lnTo>
                  <a:lnTo>
                    <a:pt x="211" y="7"/>
                  </a:lnTo>
                  <a:lnTo>
                    <a:pt x="211" y="7"/>
                  </a:lnTo>
                  <a:lnTo>
                    <a:pt x="211" y="7"/>
                  </a:lnTo>
                  <a:lnTo>
                    <a:pt x="211" y="7"/>
                  </a:lnTo>
                  <a:lnTo>
                    <a:pt x="211" y="7"/>
                  </a:lnTo>
                  <a:lnTo>
                    <a:pt x="211" y="7"/>
                  </a:lnTo>
                  <a:lnTo>
                    <a:pt x="211" y="7"/>
                  </a:lnTo>
                  <a:lnTo>
                    <a:pt x="211" y="7"/>
                  </a:lnTo>
                  <a:lnTo>
                    <a:pt x="211" y="7"/>
                  </a:lnTo>
                  <a:lnTo>
                    <a:pt x="211" y="7"/>
                  </a:lnTo>
                  <a:lnTo>
                    <a:pt x="211" y="7"/>
                  </a:lnTo>
                  <a:lnTo>
                    <a:pt x="211" y="7"/>
                  </a:lnTo>
                  <a:lnTo>
                    <a:pt x="211" y="7"/>
                  </a:lnTo>
                  <a:lnTo>
                    <a:pt x="211" y="7"/>
                  </a:lnTo>
                  <a:lnTo>
                    <a:pt x="211" y="7"/>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2" y="8"/>
                  </a:lnTo>
                  <a:lnTo>
                    <a:pt x="213" y="8"/>
                  </a:lnTo>
                  <a:lnTo>
                    <a:pt x="214" y="8"/>
                  </a:lnTo>
                  <a:lnTo>
                    <a:pt x="215" y="8"/>
                  </a:lnTo>
                  <a:lnTo>
                    <a:pt x="216" y="8"/>
                  </a:lnTo>
                  <a:lnTo>
                    <a:pt x="217" y="8"/>
                  </a:lnTo>
                  <a:lnTo>
                    <a:pt x="217" y="8"/>
                  </a:lnTo>
                  <a:lnTo>
                    <a:pt x="218" y="9"/>
                  </a:lnTo>
                  <a:lnTo>
                    <a:pt x="219" y="9"/>
                  </a:lnTo>
                  <a:lnTo>
                    <a:pt x="220" y="9"/>
                  </a:lnTo>
                  <a:lnTo>
                    <a:pt x="220" y="9"/>
                  </a:lnTo>
                  <a:lnTo>
                    <a:pt x="221"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9"/>
                  </a:lnTo>
                  <a:lnTo>
                    <a:pt x="222" y="13"/>
                  </a:lnTo>
                  <a:lnTo>
                    <a:pt x="222" y="21"/>
                  </a:lnTo>
                  <a:lnTo>
                    <a:pt x="222" y="25"/>
                  </a:lnTo>
                  <a:lnTo>
                    <a:pt x="222" y="27"/>
                  </a:lnTo>
                  <a:lnTo>
                    <a:pt x="222" y="27"/>
                  </a:lnTo>
                  <a:lnTo>
                    <a:pt x="222" y="27"/>
                  </a:lnTo>
                  <a:lnTo>
                    <a:pt x="222" y="28"/>
                  </a:lnTo>
                  <a:lnTo>
                    <a:pt x="222" y="28"/>
                  </a:lnTo>
                  <a:lnTo>
                    <a:pt x="222" y="28"/>
                  </a:lnTo>
                  <a:lnTo>
                    <a:pt x="222" y="28"/>
                  </a:lnTo>
                  <a:lnTo>
                    <a:pt x="222" y="28"/>
                  </a:lnTo>
                  <a:lnTo>
                    <a:pt x="222" y="28"/>
                  </a:lnTo>
                  <a:lnTo>
                    <a:pt x="222" y="28"/>
                  </a:lnTo>
                  <a:lnTo>
                    <a:pt x="222" y="28"/>
                  </a:lnTo>
                  <a:lnTo>
                    <a:pt x="222" y="28"/>
                  </a:lnTo>
                  <a:lnTo>
                    <a:pt x="222" y="28"/>
                  </a:lnTo>
                  <a:lnTo>
                    <a:pt x="222" y="28"/>
                  </a:lnTo>
                  <a:lnTo>
                    <a:pt x="222" y="28"/>
                  </a:lnTo>
                  <a:lnTo>
                    <a:pt x="222" y="28"/>
                  </a:lnTo>
                  <a:lnTo>
                    <a:pt x="222" y="28"/>
                  </a:lnTo>
                  <a:lnTo>
                    <a:pt x="222" y="28"/>
                  </a:lnTo>
                  <a:lnTo>
                    <a:pt x="222" y="28"/>
                  </a:lnTo>
                  <a:lnTo>
                    <a:pt x="222" y="29"/>
                  </a:lnTo>
                  <a:lnTo>
                    <a:pt x="222" y="29"/>
                  </a:lnTo>
                  <a:lnTo>
                    <a:pt x="222" y="29"/>
                  </a:lnTo>
                  <a:lnTo>
                    <a:pt x="222" y="29"/>
                  </a:lnTo>
                  <a:lnTo>
                    <a:pt x="222" y="29"/>
                  </a:lnTo>
                  <a:lnTo>
                    <a:pt x="222" y="29"/>
                  </a:lnTo>
                  <a:lnTo>
                    <a:pt x="222" y="29"/>
                  </a:lnTo>
                  <a:lnTo>
                    <a:pt x="222" y="29"/>
                  </a:lnTo>
                  <a:lnTo>
                    <a:pt x="222" y="30"/>
                  </a:lnTo>
                  <a:lnTo>
                    <a:pt x="222" y="30"/>
                  </a:lnTo>
                  <a:lnTo>
                    <a:pt x="222" y="30"/>
                  </a:lnTo>
                  <a:lnTo>
                    <a:pt x="222" y="30"/>
                  </a:lnTo>
                  <a:lnTo>
                    <a:pt x="222"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1"/>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30"/>
                  </a:lnTo>
                  <a:lnTo>
                    <a:pt x="223" y="29"/>
                  </a:lnTo>
                  <a:lnTo>
                    <a:pt x="223" y="29"/>
                  </a:lnTo>
                  <a:lnTo>
                    <a:pt x="223" y="29"/>
                  </a:lnTo>
                  <a:lnTo>
                    <a:pt x="223" y="29"/>
                  </a:lnTo>
                  <a:lnTo>
                    <a:pt x="223" y="28"/>
                  </a:lnTo>
                  <a:lnTo>
                    <a:pt x="223" y="28"/>
                  </a:lnTo>
                  <a:lnTo>
                    <a:pt x="223" y="28"/>
                  </a:lnTo>
                  <a:lnTo>
                    <a:pt x="223" y="28"/>
                  </a:lnTo>
                  <a:lnTo>
                    <a:pt x="223" y="28"/>
                  </a:lnTo>
                  <a:lnTo>
                    <a:pt x="223" y="28"/>
                  </a:lnTo>
                  <a:lnTo>
                    <a:pt x="223" y="28"/>
                  </a:lnTo>
                  <a:lnTo>
                    <a:pt x="223" y="28"/>
                  </a:lnTo>
                  <a:lnTo>
                    <a:pt x="223" y="28"/>
                  </a:lnTo>
                  <a:lnTo>
                    <a:pt x="223" y="28"/>
                  </a:lnTo>
                  <a:lnTo>
                    <a:pt x="223" y="28"/>
                  </a:lnTo>
                  <a:lnTo>
                    <a:pt x="223" y="28"/>
                  </a:lnTo>
                  <a:lnTo>
                    <a:pt x="223" y="28"/>
                  </a:lnTo>
                  <a:lnTo>
                    <a:pt x="223" y="28"/>
                  </a:lnTo>
                  <a:lnTo>
                    <a:pt x="223" y="28"/>
                  </a:lnTo>
                  <a:lnTo>
                    <a:pt x="223" y="28"/>
                  </a:lnTo>
                  <a:lnTo>
                    <a:pt x="223" y="27"/>
                  </a:lnTo>
                  <a:lnTo>
                    <a:pt x="223" y="26"/>
                  </a:lnTo>
                  <a:lnTo>
                    <a:pt x="223" y="24"/>
                  </a:lnTo>
                  <a:lnTo>
                    <a:pt x="223" y="23"/>
                  </a:lnTo>
                  <a:lnTo>
                    <a:pt x="223" y="22"/>
                  </a:lnTo>
                  <a:lnTo>
                    <a:pt x="223" y="21"/>
                  </a:lnTo>
                  <a:lnTo>
                    <a:pt x="223" y="21"/>
                  </a:lnTo>
                  <a:lnTo>
                    <a:pt x="223" y="20"/>
                  </a:lnTo>
                  <a:lnTo>
                    <a:pt x="223" y="19"/>
                  </a:lnTo>
                  <a:lnTo>
                    <a:pt x="223" y="19"/>
                  </a:lnTo>
                  <a:lnTo>
                    <a:pt x="223" y="18"/>
                  </a:lnTo>
                  <a:lnTo>
                    <a:pt x="223" y="18"/>
                  </a:lnTo>
                  <a:lnTo>
                    <a:pt x="223" y="17"/>
                  </a:lnTo>
                  <a:lnTo>
                    <a:pt x="223" y="17"/>
                  </a:lnTo>
                  <a:lnTo>
                    <a:pt x="223" y="16"/>
                  </a:lnTo>
                  <a:lnTo>
                    <a:pt x="223" y="15"/>
                  </a:lnTo>
                  <a:lnTo>
                    <a:pt x="223" y="13"/>
                  </a:lnTo>
                  <a:lnTo>
                    <a:pt x="223" y="12"/>
                  </a:lnTo>
                  <a:lnTo>
                    <a:pt x="223" y="11"/>
                  </a:lnTo>
                  <a:lnTo>
                    <a:pt x="223" y="10"/>
                  </a:lnTo>
                  <a:lnTo>
                    <a:pt x="223" y="10"/>
                  </a:lnTo>
                  <a:lnTo>
                    <a:pt x="223" y="9"/>
                  </a:lnTo>
                  <a:lnTo>
                    <a:pt x="223" y="8"/>
                  </a:lnTo>
                  <a:lnTo>
                    <a:pt x="223" y="8"/>
                  </a:lnTo>
                  <a:lnTo>
                    <a:pt x="223" y="7"/>
                  </a:lnTo>
                  <a:lnTo>
                    <a:pt x="223" y="7"/>
                  </a:lnTo>
                  <a:lnTo>
                    <a:pt x="223" y="7"/>
                  </a:lnTo>
                  <a:lnTo>
                    <a:pt x="223" y="7"/>
                  </a:lnTo>
                  <a:lnTo>
                    <a:pt x="223" y="7"/>
                  </a:lnTo>
                  <a:lnTo>
                    <a:pt x="223" y="8"/>
                  </a:lnTo>
                  <a:lnTo>
                    <a:pt x="223" y="8"/>
                  </a:lnTo>
                  <a:lnTo>
                    <a:pt x="223" y="8"/>
                  </a:lnTo>
                  <a:lnTo>
                    <a:pt x="223" y="8"/>
                  </a:lnTo>
                  <a:lnTo>
                    <a:pt x="223" y="8"/>
                  </a:lnTo>
                  <a:lnTo>
                    <a:pt x="223" y="7"/>
                  </a:lnTo>
                  <a:lnTo>
                    <a:pt x="223" y="7"/>
                  </a:lnTo>
                  <a:lnTo>
                    <a:pt x="223" y="7"/>
                  </a:lnTo>
                  <a:lnTo>
                    <a:pt x="223" y="7"/>
                  </a:lnTo>
                  <a:lnTo>
                    <a:pt x="223" y="7"/>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6"/>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7"/>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3" y="8"/>
                  </a:lnTo>
                  <a:lnTo>
                    <a:pt x="224" y="8"/>
                  </a:lnTo>
                  <a:lnTo>
                    <a:pt x="225" y="8"/>
                  </a:lnTo>
                  <a:lnTo>
                    <a:pt x="226" y="8"/>
                  </a:lnTo>
                  <a:lnTo>
                    <a:pt x="228" y="8"/>
                  </a:lnTo>
                  <a:lnTo>
                    <a:pt x="229" y="9"/>
                  </a:lnTo>
                  <a:lnTo>
                    <a:pt x="230" y="9"/>
                  </a:lnTo>
                  <a:lnTo>
                    <a:pt x="231" y="9"/>
                  </a:lnTo>
                  <a:lnTo>
                    <a:pt x="232" y="9"/>
                  </a:lnTo>
                  <a:lnTo>
                    <a:pt x="233"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9"/>
                  </a:lnTo>
                  <a:lnTo>
                    <a:pt x="234" y="16"/>
                  </a:lnTo>
                  <a:lnTo>
                    <a:pt x="234" y="25"/>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8"/>
                  </a:lnTo>
                  <a:lnTo>
                    <a:pt x="234" y="29"/>
                  </a:lnTo>
                  <a:lnTo>
                    <a:pt x="234" y="29"/>
                  </a:lnTo>
                  <a:lnTo>
                    <a:pt x="234" y="29"/>
                  </a:lnTo>
                  <a:lnTo>
                    <a:pt x="234" y="29"/>
                  </a:lnTo>
                  <a:lnTo>
                    <a:pt x="234" y="29"/>
                  </a:lnTo>
                  <a:lnTo>
                    <a:pt x="234" y="29"/>
                  </a:lnTo>
                  <a:lnTo>
                    <a:pt x="234" y="29"/>
                  </a:lnTo>
                  <a:lnTo>
                    <a:pt x="234" y="29"/>
                  </a:lnTo>
                  <a:lnTo>
                    <a:pt x="234" y="29"/>
                  </a:lnTo>
                  <a:lnTo>
                    <a:pt x="234" y="29"/>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0"/>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1"/>
                  </a:lnTo>
                  <a:lnTo>
                    <a:pt x="234" y="30"/>
                  </a:lnTo>
                  <a:lnTo>
                    <a:pt x="234" y="29"/>
                  </a:lnTo>
                  <a:lnTo>
                    <a:pt x="234" y="29"/>
                  </a:lnTo>
                  <a:lnTo>
                    <a:pt x="234" y="29"/>
                  </a:lnTo>
                  <a:lnTo>
                    <a:pt x="234" y="28"/>
                  </a:lnTo>
                  <a:lnTo>
                    <a:pt x="234" y="28"/>
                  </a:lnTo>
                  <a:lnTo>
                    <a:pt x="234" y="27"/>
                  </a:lnTo>
                  <a:lnTo>
                    <a:pt x="234" y="26"/>
                  </a:lnTo>
                  <a:lnTo>
                    <a:pt x="234" y="25"/>
                  </a:lnTo>
                  <a:lnTo>
                    <a:pt x="234" y="24"/>
                  </a:lnTo>
                  <a:lnTo>
                    <a:pt x="234" y="23"/>
                  </a:lnTo>
                  <a:lnTo>
                    <a:pt x="234" y="23"/>
                  </a:lnTo>
                  <a:lnTo>
                    <a:pt x="234" y="22"/>
                  </a:lnTo>
                  <a:lnTo>
                    <a:pt x="234" y="21"/>
                  </a:lnTo>
                  <a:lnTo>
                    <a:pt x="234" y="21"/>
                  </a:lnTo>
                  <a:lnTo>
                    <a:pt x="234" y="21"/>
                  </a:lnTo>
                  <a:lnTo>
                    <a:pt x="234" y="21"/>
                  </a:lnTo>
                  <a:lnTo>
                    <a:pt x="234" y="21"/>
                  </a:lnTo>
                  <a:lnTo>
                    <a:pt x="234" y="21"/>
                  </a:lnTo>
                  <a:lnTo>
                    <a:pt x="234" y="21"/>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20"/>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9"/>
                  </a:lnTo>
                  <a:lnTo>
                    <a:pt x="234" y="18"/>
                  </a:lnTo>
                  <a:lnTo>
                    <a:pt x="234" y="18"/>
                  </a:lnTo>
                  <a:lnTo>
                    <a:pt x="234" y="18"/>
                  </a:lnTo>
                  <a:lnTo>
                    <a:pt x="234" y="17"/>
                  </a:lnTo>
                  <a:lnTo>
                    <a:pt x="234" y="17"/>
                  </a:lnTo>
                  <a:lnTo>
                    <a:pt x="234" y="16"/>
                  </a:lnTo>
                  <a:lnTo>
                    <a:pt x="234" y="15"/>
                  </a:lnTo>
                  <a:lnTo>
                    <a:pt x="234" y="13"/>
                  </a:lnTo>
                  <a:lnTo>
                    <a:pt x="234" y="12"/>
                  </a:lnTo>
                  <a:lnTo>
                    <a:pt x="234" y="11"/>
                  </a:lnTo>
                  <a:lnTo>
                    <a:pt x="234" y="10"/>
                  </a:lnTo>
                  <a:lnTo>
                    <a:pt x="234" y="9"/>
                  </a:lnTo>
                  <a:lnTo>
                    <a:pt x="234" y="9"/>
                  </a:lnTo>
                  <a:lnTo>
                    <a:pt x="234" y="8"/>
                  </a:lnTo>
                  <a:lnTo>
                    <a:pt x="234" y="7"/>
                  </a:lnTo>
                  <a:lnTo>
                    <a:pt x="234" y="7"/>
                  </a:lnTo>
                  <a:lnTo>
                    <a:pt x="234" y="7"/>
                  </a:lnTo>
                  <a:lnTo>
                    <a:pt x="234" y="8"/>
                  </a:lnTo>
                  <a:lnTo>
                    <a:pt x="234" y="8"/>
                  </a:lnTo>
                  <a:lnTo>
                    <a:pt x="234" y="8"/>
                  </a:lnTo>
                  <a:lnTo>
                    <a:pt x="234" y="8"/>
                  </a:lnTo>
                  <a:lnTo>
                    <a:pt x="234" y="8"/>
                  </a:lnTo>
                  <a:lnTo>
                    <a:pt x="234" y="8"/>
                  </a:lnTo>
                  <a:lnTo>
                    <a:pt x="234" y="8"/>
                  </a:lnTo>
                  <a:lnTo>
                    <a:pt x="234" y="8"/>
                  </a:lnTo>
                  <a:lnTo>
                    <a:pt x="234" y="7"/>
                  </a:lnTo>
                  <a:lnTo>
                    <a:pt x="234" y="7"/>
                  </a:lnTo>
                  <a:lnTo>
                    <a:pt x="234" y="7"/>
                  </a:lnTo>
                  <a:lnTo>
                    <a:pt x="234" y="7"/>
                  </a:lnTo>
                  <a:lnTo>
                    <a:pt x="234" y="7"/>
                  </a:lnTo>
                  <a:lnTo>
                    <a:pt x="234" y="7"/>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6"/>
                  </a:lnTo>
                  <a:lnTo>
                    <a:pt x="234" y="7"/>
                  </a:lnTo>
                  <a:lnTo>
                    <a:pt x="234" y="7"/>
                  </a:lnTo>
                  <a:lnTo>
                    <a:pt x="234" y="7"/>
                  </a:lnTo>
                  <a:lnTo>
                    <a:pt x="234" y="7"/>
                  </a:lnTo>
                  <a:lnTo>
                    <a:pt x="234" y="7"/>
                  </a:lnTo>
                  <a:lnTo>
                    <a:pt x="234" y="7"/>
                  </a:lnTo>
                  <a:lnTo>
                    <a:pt x="234" y="7"/>
                  </a:lnTo>
                  <a:lnTo>
                    <a:pt x="234" y="7"/>
                  </a:lnTo>
                  <a:lnTo>
                    <a:pt x="234" y="7"/>
                  </a:lnTo>
                  <a:lnTo>
                    <a:pt x="234" y="7"/>
                  </a:lnTo>
                  <a:lnTo>
                    <a:pt x="234" y="7"/>
                  </a:lnTo>
                  <a:lnTo>
                    <a:pt x="234" y="7"/>
                  </a:lnTo>
                  <a:lnTo>
                    <a:pt x="234" y="7"/>
                  </a:lnTo>
                  <a:lnTo>
                    <a:pt x="234" y="7"/>
                  </a:lnTo>
                  <a:lnTo>
                    <a:pt x="234" y="7"/>
                  </a:lnTo>
                  <a:lnTo>
                    <a:pt x="234" y="7"/>
                  </a:lnTo>
                  <a:lnTo>
                    <a:pt x="234" y="7"/>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4" y="8"/>
                  </a:lnTo>
                  <a:lnTo>
                    <a:pt x="235" y="8"/>
                  </a:lnTo>
                  <a:lnTo>
                    <a:pt x="235" y="8"/>
                  </a:lnTo>
                  <a:lnTo>
                    <a:pt x="235" y="8"/>
                  </a:lnTo>
                  <a:lnTo>
                    <a:pt x="236" y="8"/>
                  </a:lnTo>
                  <a:lnTo>
                    <a:pt x="236" y="8"/>
                  </a:lnTo>
                  <a:lnTo>
                    <a:pt x="237" y="8"/>
                  </a:lnTo>
                  <a:lnTo>
                    <a:pt x="238" y="8"/>
                  </a:lnTo>
                  <a:lnTo>
                    <a:pt x="239" y="8"/>
                  </a:lnTo>
                  <a:lnTo>
                    <a:pt x="240" y="8"/>
                  </a:lnTo>
                  <a:lnTo>
                    <a:pt x="241" y="9"/>
                  </a:lnTo>
                  <a:lnTo>
                    <a:pt x="242" y="9"/>
                  </a:lnTo>
                  <a:lnTo>
                    <a:pt x="243" y="9"/>
                  </a:lnTo>
                  <a:lnTo>
                    <a:pt x="244" y="9"/>
                  </a:lnTo>
                  <a:lnTo>
                    <a:pt x="245"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9"/>
                  </a:lnTo>
                  <a:lnTo>
                    <a:pt x="246" y="16"/>
                  </a:lnTo>
                  <a:lnTo>
                    <a:pt x="246" y="25"/>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29"/>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0"/>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1"/>
                  </a:lnTo>
                  <a:lnTo>
                    <a:pt x="246" y="30"/>
                  </a:lnTo>
                  <a:lnTo>
                    <a:pt x="246" y="30"/>
                  </a:lnTo>
                  <a:lnTo>
                    <a:pt x="246" y="29"/>
                  </a:lnTo>
                  <a:lnTo>
                    <a:pt x="246" y="29"/>
                  </a:lnTo>
                  <a:lnTo>
                    <a:pt x="246" y="29"/>
                  </a:lnTo>
                  <a:lnTo>
                    <a:pt x="246" y="29"/>
                  </a:lnTo>
                  <a:lnTo>
                    <a:pt x="246" y="29"/>
                  </a:lnTo>
                  <a:lnTo>
                    <a:pt x="246" y="29"/>
                  </a:lnTo>
                  <a:lnTo>
                    <a:pt x="246" y="29"/>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8"/>
                  </a:lnTo>
                  <a:lnTo>
                    <a:pt x="246" y="27"/>
                  </a:lnTo>
                  <a:lnTo>
                    <a:pt x="246" y="26"/>
                  </a:lnTo>
                  <a:lnTo>
                    <a:pt x="246" y="25"/>
                  </a:lnTo>
                  <a:lnTo>
                    <a:pt x="246" y="23"/>
                  </a:lnTo>
                  <a:lnTo>
                    <a:pt x="246" y="23"/>
                  </a:lnTo>
                  <a:lnTo>
                    <a:pt x="246" y="22"/>
                  </a:lnTo>
                  <a:lnTo>
                    <a:pt x="246" y="21"/>
                  </a:lnTo>
                  <a:lnTo>
                    <a:pt x="246" y="20"/>
                  </a:lnTo>
                  <a:lnTo>
                    <a:pt x="246" y="20"/>
                  </a:lnTo>
                  <a:lnTo>
                    <a:pt x="246" y="19"/>
                  </a:lnTo>
                  <a:lnTo>
                    <a:pt x="246" y="19"/>
                  </a:lnTo>
                  <a:lnTo>
                    <a:pt x="246" y="18"/>
                  </a:lnTo>
                  <a:lnTo>
                    <a:pt x="246" y="17"/>
                  </a:lnTo>
                  <a:lnTo>
                    <a:pt x="246" y="17"/>
                  </a:lnTo>
                  <a:lnTo>
                    <a:pt x="246" y="16"/>
                  </a:lnTo>
                  <a:lnTo>
                    <a:pt x="246" y="15"/>
                  </a:lnTo>
                  <a:lnTo>
                    <a:pt x="246" y="14"/>
                  </a:lnTo>
                  <a:lnTo>
                    <a:pt x="246" y="12"/>
                  </a:lnTo>
                  <a:lnTo>
                    <a:pt x="246" y="11"/>
                  </a:lnTo>
                  <a:lnTo>
                    <a:pt x="246" y="11"/>
                  </a:lnTo>
                  <a:lnTo>
                    <a:pt x="246" y="10"/>
                  </a:lnTo>
                  <a:lnTo>
                    <a:pt x="246" y="9"/>
                  </a:lnTo>
                  <a:lnTo>
                    <a:pt x="246" y="9"/>
                  </a:lnTo>
                  <a:lnTo>
                    <a:pt x="246" y="8"/>
                  </a:lnTo>
                  <a:lnTo>
                    <a:pt x="246" y="7"/>
                  </a:lnTo>
                  <a:lnTo>
                    <a:pt x="246" y="7"/>
                  </a:lnTo>
                  <a:lnTo>
                    <a:pt x="246" y="7"/>
                  </a:lnTo>
                  <a:lnTo>
                    <a:pt x="246" y="7"/>
                  </a:lnTo>
                  <a:lnTo>
                    <a:pt x="246" y="7"/>
                  </a:lnTo>
                  <a:lnTo>
                    <a:pt x="246" y="8"/>
                  </a:lnTo>
                  <a:lnTo>
                    <a:pt x="246" y="8"/>
                  </a:lnTo>
                  <a:lnTo>
                    <a:pt x="246" y="8"/>
                  </a:lnTo>
                  <a:lnTo>
                    <a:pt x="246" y="8"/>
                  </a:lnTo>
                  <a:lnTo>
                    <a:pt x="246" y="8"/>
                  </a:lnTo>
                  <a:lnTo>
                    <a:pt x="246" y="8"/>
                  </a:lnTo>
                  <a:lnTo>
                    <a:pt x="246" y="7"/>
                  </a:lnTo>
                  <a:lnTo>
                    <a:pt x="246" y="7"/>
                  </a:lnTo>
                  <a:lnTo>
                    <a:pt x="246" y="7"/>
                  </a:lnTo>
                  <a:lnTo>
                    <a:pt x="246" y="7"/>
                  </a:lnTo>
                  <a:lnTo>
                    <a:pt x="246" y="7"/>
                  </a:lnTo>
                  <a:lnTo>
                    <a:pt x="246" y="7"/>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6"/>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7"/>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6" y="8"/>
                  </a:lnTo>
                  <a:lnTo>
                    <a:pt x="247" y="8"/>
                  </a:lnTo>
                  <a:lnTo>
                    <a:pt x="248" y="8"/>
                  </a:lnTo>
                  <a:lnTo>
                    <a:pt x="249" y="8"/>
                  </a:lnTo>
                  <a:lnTo>
                    <a:pt x="250" y="8"/>
                  </a:lnTo>
                  <a:lnTo>
                    <a:pt x="251" y="8"/>
                  </a:lnTo>
                  <a:lnTo>
                    <a:pt x="252" y="9"/>
                  </a:lnTo>
                  <a:lnTo>
                    <a:pt x="252" y="9"/>
                  </a:lnTo>
                  <a:lnTo>
                    <a:pt x="253" y="9"/>
                  </a:lnTo>
                  <a:lnTo>
                    <a:pt x="254" y="9"/>
                  </a:lnTo>
                  <a:lnTo>
                    <a:pt x="255" y="9"/>
                  </a:lnTo>
                  <a:lnTo>
                    <a:pt x="256" y="9"/>
                  </a:lnTo>
                  <a:lnTo>
                    <a:pt x="257" y="9"/>
                  </a:lnTo>
                  <a:lnTo>
                    <a:pt x="257" y="9"/>
                  </a:lnTo>
                  <a:lnTo>
                    <a:pt x="257"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9"/>
                  </a:lnTo>
                  <a:lnTo>
                    <a:pt x="258" y="16"/>
                  </a:lnTo>
                  <a:lnTo>
                    <a:pt x="258" y="27"/>
                  </a:lnTo>
                  <a:lnTo>
                    <a:pt x="258" y="27"/>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9"/>
                  </a:lnTo>
                  <a:lnTo>
                    <a:pt x="258" y="29"/>
                  </a:lnTo>
                  <a:lnTo>
                    <a:pt x="258" y="29"/>
                  </a:lnTo>
                  <a:lnTo>
                    <a:pt x="258" y="29"/>
                  </a:lnTo>
                  <a:lnTo>
                    <a:pt x="258" y="29"/>
                  </a:lnTo>
                  <a:lnTo>
                    <a:pt x="258" y="29"/>
                  </a:lnTo>
                  <a:lnTo>
                    <a:pt x="258" y="29"/>
                  </a:lnTo>
                  <a:lnTo>
                    <a:pt x="258" y="29"/>
                  </a:lnTo>
                  <a:lnTo>
                    <a:pt x="258" y="29"/>
                  </a:lnTo>
                  <a:lnTo>
                    <a:pt x="258" y="29"/>
                  </a:lnTo>
                  <a:lnTo>
                    <a:pt x="258" y="29"/>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0"/>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1"/>
                  </a:lnTo>
                  <a:lnTo>
                    <a:pt x="258" y="30"/>
                  </a:lnTo>
                  <a:lnTo>
                    <a:pt x="258" y="30"/>
                  </a:lnTo>
                  <a:lnTo>
                    <a:pt x="258" y="30"/>
                  </a:lnTo>
                  <a:lnTo>
                    <a:pt x="258" y="30"/>
                  </a:lnTo>
                  <a:lnTo>
                    <a:pt x="258" y="30"/>
                  </a:lnTo>
                  <a:lnTo>
                    <a:pt x="258" y="30"/>
                  </a:lnTo>
                  <a:lnTo>
                    <a:pt x="258" y="30"/>
                  </a:lnTo>
                  <a:lnTo>
                    <a:pt x="258" y="29"/>
                  </a:lnTo>
                  <a:lnTo>
                    <a:pt x="258" y="29"/>
                  </a:lnTo>
                  <a:lnTo>
                    <a:pt x="258" y="29"/>
                  </a:lnTo>
                  <a:lnTo>
                    <a:pt x="258" y="29"/>
                  </a:lnTo>
                  <a:lnTo>
                    <a:pt x="258" y="29"/>
                  </a:lnTo>
                  <a:lnTo>
                    <a:pt x="258" y="29"/>
                  </a:lnTo>
                  <a:lnTo>
                    <a:pt x="258" y="29"/>
                  </a:lnTo>
                  <a:lnTo>
                    <a:pt x="258" y="29"/>
                  </a:lnTo>
                  <a:lnTo>
                    <a:pt x="258" y="29"/>
                  </a:lnTo>
                  <a:lnTo>
                    <a:pt x="258" y="29"/>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8"/>
                  </a:lnTo>
                  <a:lnTo>
                    <a:pt x="258" y="27"/>
                  </a:lnTo>
                  <a:lnTo>
                    <a:pt x="258" y="27"/>
                  </a:lnTo>
                  <a:lnTo>
                    <a:pt x="258" y="25"/>
                  </a:lnTo>
                  <a:lnTo>
                    <a:pt x="258" y="24"/>
                  </a:lnTo>
                  <a:lnTo>
                    <a:pt x="258" y="23"/>
                  </a:lnTo>
                  <a:lnTo>
                    <a:pt x="258" y="22"/>
                  </a:lnTo>
                  <a:lnTo>
                    <a:pt x="258" y="21"/>
                  </a:lnTo>
                  <a:lnTo>
                    <a:pt x="258" y="20"/>
                  </a:lnTo>
                  <a:lnTo>
                    <a:pt x="258" y="20"/>
                  </a:lnTo>
                  <a:lnTo>
                    <a:pt x="258" y="19"/>
                  </a:lnTo>
                  <a:lnTo>
                    <a:pt x="258" y="19"/>
                  </a:lnTo>
                  <a:lnTo>
                    <a:pt x="258" y="18"/>
                  </a:lnTo>
                  <a:lnTo>
                    <a:pt x="258" y="17"/>
                  </a:lnTo>
                  <a:lnTo>
                    <a:pt x="258" y="17"/>
                  </a:lnTo>
                  <a:lnTo>
                    <a:pt x="258" y="16"/>
                  </a:lnTo>
                  <a:lnTo>
                    <a:pt x="258" y="15"/>
                  </a:lnTo>
                  <a:lnTo>
                    <a:pt x="258" y="13"/>
                  </a:lnTo>
                  <a:lnTo>
                    <a:pt x="258" y="12"/>
                  </a:lnTo>
                  <a:lnTo>
                    <a:pt x="258" y="11"/>
                  </a:lnTo>
                  <a:lnTo>
                    <a:pt x="258" y="10"/>
                  </a:lnTo>
                  <a:lnTo>
                    <a:pt x="258" y="10"/>
                  </a:lnTo>
                  <a:lnTo>
                    <a:pt x="258" y="9"/>
                  </a:lnTo>
                  <a:lnTo>
                    <a:pt x="258" y="8"/>
                  </a:lnTo>
                  <a:lnTo>
                    <a:pt x="258" y="8"/>
                  </a:lnTo>
                  <a:lnTo>
                    <a:pt x="258" y="7"/>
                  </a:lnTo>
                  <a:lnTo>
                    <a:pt x="258" y="7"/>
                  </a:lnTo>
                  <a:lnTo>
                    <a:pt x="258" y="7"/>
                  </a:lnTo>
                  <a:lnTo>
                    <a:pt x="258" y="7"/>
                  </a:lnTo>
                  <a:lnTo>
                    <a:pt x="258" y="7"/>
                  </a:lnTo>
                  <a:lnTo>
                    <a:pt x="258" y="8"/>
                  </a:lnTo>
                  <a:lnTo>
                    <a:pt x="258" y="8"/>
                  </a:lnTo>
                  <a:lnTo>
                    <a:pt x="258" y="8"/>
                  </a:lnTo>
                  <a:lnTo>
                    <a:pt x="258" y="8"/>
                  </a:lnTo>
                  <a:lnTo>
                    <a:pt x="258" y="8"/>
                  </a:lnTo>
                  <a:lnTo>
                    <a:pt x="258" y="7"/>
                  </a:lnTo>
                  <a:lnTo>
                    <a:pt x="258" y="7"/>
                  </a:lnTo>
                  <a:lnTo>
                    <a:pt x="258" y="7"/>
                  </a:lnTo>
                  <a:lnTo>
                    <a:pt x="258" y="7"/>
                  </a:lnTo>
                  <a:lnTo>
                    <a:pt x="258" y="7"/>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6"/>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7"/>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8" y="8"/>
                  </a:lnTo>
                  <a:lnTo>
                    <a:pt x="259" y="8"/>
                  </a:lnTo>
                  <a:lnTo>
                    <a:pt x="260" y="8"/>
                  </a:lnTo>
                  <a:lnTo>
                    <a:pt x="261" y="8"/>
                  </a:lnTo>
                  <a:lnTo>
                    <a:pt x="262" y="8"/>
                  </a:lnTo>
                  <a:lnTo>
                    <a:pt x="263" y="8"/>
                  </a:lnTo>
                  <a:lnTo>
                    <a:pt x="264" y="9"/>
                  </a:lnTo>
                  <a:lnTo>
                    <a:pt x="265" y="9"/>
                  </a:lnTo>
                  <a:lnTo>
                    <a:pt x="265" y="9"/>
                  </a:lnTo>
                  <a:lnTo>
                    <a:pt x="266" y="9"/>
                  </a:lnTo>
                  <a:lnTo>
                    <a:pt x="267" y="9"/>
                  </a:lnTo>
                  <a:lnTo>
                    <a:pt x="268"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9"/>
                  </a:lnTo>
                  <a:lnTo>
                    <a:pt x="269" y="16"/>
                  </a:lnTo>
                  <a:lnTo>
                    <a:pt x="269" y="25"/>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8"/>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29"/>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0"/>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69" y="31"/>
                  </a:lnTo>
                  <a:lnTo>
                    <a:pt x="270" y="31"/>
                  </a:lnTo>
                  <a:lnTo>
                    <a:pt x="270" y="31"/>
                  </a:lnTo>
                  <a:lnTo>
                    <a:pt x="270" y="30"/>
                  </a:lnTo>
                  <a:lnTo>
                    <a:pt x="270" y="29"/>
                  </a:lnTo>
                  <a:lnTo>
                    <a:pt x="270" y="29"/>
                  </a:lnTo>
                  <a:lnTo>
                    <a:pt x="270" y="29"/>
                  </a:lnTo>
                  <a:lnTo>
                    <a:pt x="270" y="28"/>
                  </a:lnTo>
                  <a:lnTo>
                    <a:pt x="270" y="28"/>
                  </a:lnTo>
                  <a:lnTo>
                    <a:pt x="270" y="27"/>
                  </a:lnTo>
                  <a:lnTo>
                    <a:pt x="270" y="26"/>
                  </a:lnTo>
                  <a:lnTo>
                    <a:pt x="270" y="25"/>
                  </a:lnTo>
                  <a:lnTo>
                    <a:pt x="270" y="24"/>
                  </a:lnTo>
                  <a:lnTo>
                    <a:pt x="270" y="23"/>
                  </a:lnTo>
                  <a:lnTo>
                    <a:pt x="270" y="22"/>
                  </a:lnTo>
                  <a:lnTo>
                    <a:pt x="270" y="22"/>
                  </a:lnTo>
                  <a:lnTo>
                    <a:pt x="270" y="21"/>
                  </a:lnTo>
                  <a:lnTo>
                    <a:pt x="270" y="21"/>
                  </a:lnTo>
                  <a:lnTo>
                    <a:pt x="270" y="21"/>
                  </a:lnTo>
                  <a:lnTo>
                    <a:pt x="270" y="21"/>
                  </a:lnTo>
                  <a:lnTo>
                    <a:pt x="270" y="21"/>
                  </a:lnTo>
                  <a:lnTo>
                    <a:pt x="270" y="21"/>
                  </a:lnTo>
                  <a:lnTo>
                    <a:pt x="270" y="21"/>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20"/>
                  </a:lnTo>
                  <a:lnTo>
                    <a:pt x="270" y="19"/>
                  </a:lnTo>
                  <a:lnTo>
                    <a:pt x="270" y="19"/>
                  </a:lnTo>
                  <a:lnTo>
                    <a:pt x="270" y="19"/>
                  </a:lnTo>
                  <a:lnTo>
                    <a:pt x="270" y="19"/>
                  </a:lnTo>
                  <a:lnTo>
                    <a:pt x="270" y="19"/>
                  </a:lnTo>
                  <a:lnTo>
                    <a:pt x="270" y="19"/>
                  </a:lnTo>
                  <a:lnTo>
                    <a:pt x="270" y="19"/>
                  </a:lnTo>
                  <a:lnTo>
                    <a:pt x="270" y="19"/>
                  </a:lnTo>
                  <a:lnTo>
                    <a:pt x="270" y="19"/>
                  </a:lnTo>
                  <a:lnTo>
                    <a:pt x="270" y="19"/>
                  </a:lnTo>
                  <a:lnTo>
                    <a:pt x="270" y="19"/>
                  </a:lnTo>
                  <a:lnTo>
                    <a:pt x="270" y="19"/>
                  </a:lnTo>
                  <a:lnTo>
                    <a:pt x="270" y="19"/>
                  </a:lnTo>
                  <a:lnTo>
                    <a:pt x="270" y="19"/>
                  </a:lnTo>
                  <a:lnTo>
                    <a:pt x="270" y="18"/>
                  </a:lnTo>
                  <a:lnTo>
                    <a:pt x="270" y="18"/>
                  </a:lnTo>
                  <a:lnTo>
                    <a:pt x="270" y="18"/>
                  </a:lnTo>
                  <a:lnTo>
                    <a:pt x="270" y="17"/>
                  </a:lnTo>
                  <a:lnTo>
                    <a:pt x="270" y="16"/>
                  </a:lnTo>
                  <a:lnTo>
                    <a:pt x="270" y="15"/>
                  </a:lnTo>
                  <a:lnTo>
                    <a:pt x="270" y="14"/>
                  </a:lnTo>
                  <a:lnTo>
                    <a:pt x="270" y="12"/>
                  </a:lnTo>
                  <a:lnTo>
                    <a:pt x="270" y="12"/>
                  </a:lnTo>
                  <a:lnTo>
                    <a:pt x="270" y="11"/>
                  </a:lnTo>
                  <a:lnTo>
                    <a:pt x="270" y="10"/>
                  </a:lnTo>
                  <a:lnTo>
                    <a:pt x="270" y="9"/>
                  </a:lnTo>
                  <a:lnTo>
                    <a:pt x="270" y="9"/>
                  </a:lnTo>
                  <a:lnTo>
                    <a:pt x="270" y="8"/>
                  </a:lnTo>
                  <a:lnTo>
                    <a:pt x="270" y="8"/>
                  </a:lnTo>
                  <a:lnTo>
                    <a:pt x="270" y="7"/>
                  </a:lnTo>
                  <a:lnTo>
                    <a:pt x="270" y="7"/>
                  </a:lnTo>
                  <a:lnTo>
                    <a:pt x="270" y="7"/>
                  </a:lnTo>
                  <a:lnTo>
                    <a:pt x="270" y="8"/>
                  </a:lnTo>
                  <a:lnTo>
                    <a:pt x="270" y="8"/>
                  </a:lnTo>
                  <a:lnTo>
                    <a:pt x="270" y="8"/>
                  </a:lnTo>
                  <a:lnTo>
                    <a:pt x="270" y="8"/>
                  </a:lnTo>
                  <a:lnTo>
                    <a:pt x="270" y="8"/>
                  </a:lnTo>
                  <a:lnTo>
                    <a:pt x="270" y="8"/>
                  </a:lnTo>
                  <a:lnTo>
                    <a:pt x="270" y="8"/>
                  </a:lnTo>
                  <a:lnTo>
                    <a:pt x="270" y="7"/>
                  </a:lnTo>
                  <a:lnTo>
                    <a:pt x="270" y="7"/>
                  </a:lnTo>
                  <a:lnTo>
                    <a:pt x="270" y="7"/>
                  </a:lnTo>
                  <a:lnTo>
                    <a:pt x="270" y="7"/>
                  </a:lnTo>
                  <a:lnTo>
                    <a:pt x="270" y="7"/>
                  </a:lnTo>
                  <a:lnTo>
                    <a:pt x="270" y="7"/>
                  </a:lnTo>
                  <a:lnTo>
                    <a:pt x="270" y="6"/>
                  </a:lnTo>
                  <a:lnTo>
                    <a:pt x="270" y="6"/>
                  </a:lnTo>
                  <a:lnTo>
                    <a:pt x="270" y="6"/>
                  </a:lnTo>
                  <a:lnTo>
                    <a:pt x="270" y="6"/>
                  </a:lnTo>
                  <a:lnTo>
                    <a:pt x="270" y="6"/>
                  </a:lnTo>
                  <a:lnTo>
                    <a:pt x="270" y="6"/>
                  </a:lnTo>
                  <a:lnTo>
                    <a:pt x="270" y="6"/>
                  </a:lnTo>
                  <a:lnTo>
                    <a:pt x="270" y="6"/>
                  </a:lnTo>
                  <a:lnTo>
                    <a:pt x="270" y="6"/>
                  </a:lnTo>
                  <a:lnTo>
                    <a:pt x="270" y="6"/>
                  </a:lnTo>
                  <a:lnTo>
                    <a:pt x="270" y="6"/>
                  </a:lnTo>
                  <a:lnTo>
                    <a:pt x="270" y="6"/>
                  </a:lnTo>
                  <a:lnTo>
                    <a:pt x="270" y="6"/>
                  </a:lnTo>
                  <a:lnTo>
                    <a:pt x="270" y="6"/>
                  </a:lnTo>
                  <a:lnTo>
                    <a:pt x="270" y="6"/>
                  </a:lnTo>
                  <a:lnTo>
                    <a:pt x="270" y="6"/>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7"/>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0" y="8"/>
                  </a:lnTo>
                  <a:lnTo>
                    <a:pt x="271" y="8"/>
                  </a:lnTo>
                  <a:lnTo>
                    <a:pt x="272" y="8"/>
                  </a:lnTo>
                  <a:lnTo>
                    <a:pt x="273" y="8"/>
                  </a:lnTo>
                  <a:lnTo>
                    <a:pt x="274" y="8"/>
                  </a:lnTo>
                  <a:lnTo>
                    <a:pt x="274" y="8"/>
                  </a:lnTo>
                  <a:lnTo>
                    <a:pt x="275" y="9"/>
                  </a:lnTo>
                  <a:lnTo>
                    <a:pt x="275" y="9"/>
                  </a:lnTo>
                  <a:lnTo>
                    <a:pt x="276" y="9"/>
                  </a:lnTo>
                  <a:lnTo>
                    <a:pt x="277" y="9"/>
                  </a:lnTo>
                  <a:lnTo>
                    <a:pt x="278" y="9"/>
                  </a:lnTo>
                  <a:lnTo>
                    <a:pt x="279" y="9"/>
                  </a:lnTo>
                  <a:lnTo>
                    <a:pt x="280"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9"/>
                  </a:lnTo>
                  <a:lnTo>
                    <a:pt x="281" y="14"/>
                  </a:lnTo>
                  <a:lnTo>
                    <a:pt x="281" y="24"/>
                  </a:lnTo>
                  <a:lnTo>
                    <a:pt x="281" y="27"/>
                  </a:lnTo>
                  <a:lnTo>
                    <a:pt x="281" y="28"/>
                  </a:lnTo>
                  <a:lnTo>
                    <a:pt x="281" y="28"/>
                  </a:lnTo>
                  <a:lnTo>
                    <a:pt x="281" y="28"/>
                  </a:lnTo>
                  <a:lnTo>
                    <a:pt x="281" y="28"/>
                  </a:lnTo>
                  <a:lnTo>
                    <a:pt x="281" y="28"/>
                  </a:lnTo>
                  <a:lnTo>
                    <a:pt x="281" y="28"/>
                  </a:lnTo>
                  <a:lnTo>
                    <a:pt x="281" y="28"/>
                  </a:lnTo>
                  <a:lnTo>
                    <a:pt x="281" y="28"/>
                  </a:lnTo>
                  <a:lnTo>
                    <a:pt x="281" y="28"/>
                  </a:lnTo>
                  <a:lnTo>
                    <a:pt x="281" y="28"/>
                  </a:lnTo>
                  <a:lnTo>
                    <a:pt x="281" y="28"/>
                  </a:lnTo>
                  <a:lnTo>
                    <a:pt x="281" y="28"/>
                  </a:lnTo>
                  <a:lnTo>
                    <a:pt x="281" y="28"/>
                  </a:lnTo>
                  <a:lnTo>
                    <a:pt x="281" y="28"/>
                  </a:lnTo>
                  <a:lnTo>
                    <a:pt x="281" y="28"/>
                  </a:lnTo>
                  <a:lnTo>
                    <a:pt x="281" y="28"/>
                  </a:lnTo>
                  <a:lnTo>
                    <a:pt x="281" y="29"/>
                  </a:lnTo>
                  <a:lnTo>
                    <a:pt x="281" y="29"/>
                  </a:lnTo>
                  <a:lnTo>
                    <a:pt x="281" y="29"/>
                  </a:lnTo>
                  <a:lnTo>
                    <a:pt x="281" y="29"/>
                  </a:lnTo>
                  <a:lnTo>
                    <a:pt x="281" y="29"/>
                  </a:lnTo>
                  <a:lnTo>
                    <a:pt x="281" y="29"/>
                  </a:lnTo>
                  <a:lnTo>
                    <a:pt x="281" y="29"/>
                  </a:lnTo>
                  <a:lnTo>
                    <a:pt x="281" y="29"/>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0"/>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1"/>
                  </a:lnTo>
                  <a:lnTo>
                    <a:pt x="281" y="30"/>
                  </a:lnTo>
                  <a:lnTo>
                    <a:pt x="281" y="29"/>
                  </a:lnTo>
                  <a:lnTo>
                    <a:pt x="281" y="29"/>
                  </a:lnTo>
                  <a:lnTo>
                    <a:pt x="281" y="29"/>
                  </a:lnTo>
                  <a:lnTo>
                    <a:pt x="281" y="28"/>
                  </a:lnTo>
                  <a:lnTo>
                    <a:pt x="281" y="28"/>
                  </a:lnTo>
                  <a:lnTo>
                    <a:pt x="281" y="27"/>
                  </a:lnTo>
                  <a:lnTo>
                    <a:pt x="281" y="26"/>
                  </a:lnTo>
                  <a:lnTo>
                    <a:pt x="281" y="25"/>
                  </a:lnTo>
                  <a:lnTo>
                    <a:pt x="281" y="24"/>
                  </a:lnTo>
                  <a:lnTo>
                    <a:pt x="281" y="23"/>
                  </a:lnTo>
                  <a:lnTo>
                    <a:pt x="281" y="23"/>
                  </a:lnTo>
                  <a:lnTo>
                    <a:pt x="281" y="22"/>
                  </a:lnTo>
                  <a:lnTo>
                    <a:pt x="281" y="21"/>
                  </a:lnTo>
                  <a:lnTo>
                    <a:pt x="281" y="21"/>
                  </a:lnTo>
                  <a:lnTo>
                    <a:pt x="281" y="21"/>
                  </a:lnTo>
                  <a:lnTo>
                    <a:pt x="281" y="21"/>
                  </a:lnTo>
                  <a:lnTo>
                    <a:pt x="281" y="21"/>
                  </a:lnTo>
                  <a:lnTo>
                    <a:pt x="281" y="21"/>
                  </a:lnTo>
                  <a:lnTo>
                    <a:pt x="281" y="21"/>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20"/>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9"/>
                  </a:lnTo>
                  <a:lnTo>
                    <a:pt x="281" y="18"/>
                  </a:lnTo>
                  <a:lnTo>
                    <a:pt x="281" y="18"/>
                  </a:lnTo>
                  <a:lnTo>
                    <a:pt x="281" y="17"/>
                  </a:lnTo>
                  <a:lnTo>
                    <a:pt x="281" y="17"/>
                  </a:lnTo>
                  <a:lnTo>
                    <a:pt x="281" y="16"/>
                  </a:lnTo>
                  <a:lnTo>
                    <a:pt x="281" y="15"/>
                  </a:lnTo>
                  <a:lnTo>
                    <a:pt x="281" y="13"/>
                  </a:lnTo>
                  <a:lnTo>
                    <a:pt x="281" y="12"/>
                  </a:lnTo>
                  <a:lnTo>
                    <a:pt x="281" y="11"/>
                  </a:lnTo>
                  <a:lnTo>
                    <a:pt x="281" y="11"/>
                  </a:lnTo>
                  <a:lnTo>
                    <a:pt x="281" y="10"/>
                  </a:lnTo>
                  <a:lnTo>
                    <a:pt x="281" y="9"/>
                  </a:lnTo>
                  <a:lnTo>
                    <a:pt x="281" y="9"/>
                  </a:lnTo>
                  <a:lnTo>
                    <a:pt x="281" y="8"/>
                  </a:lnTo>
                  <a:lnTo>
                    <a:pt x="281" y="7"/>
                  </a:lnTo>
                  <a:lnTo>
                    <a:pt x="281" y="7"/>
                  </a:lnTo>
                  <a:lnTo>
                    <a:pt x="281" y="7"/>
                  </a:lnTo>
                  <a:lnTo>
                    <a:pt x="281" y="7"/>
                  </a:lnTo>
                  <a:lnTo>
                    <a:pt x="281" y="8"/>
                  </a:lnTo>
                  <a:lnTo>
                    <a:pt x="281" y="8"/>
                  </a:lnTo>
                  <a:lnTo>
                    <a:pt x="281" y="8"/>
                  </a:lnTo>
                  <a:lnTo>
                    <a:pt x="281" y="8"/>
                  </a:lnTo>
                  <a:lnTo>
                    <a:pt x="281" y="8"/>
                  </a:lnTo>
                  <a:lnTo>
                    <a:pt x="281" y="8"/>
                  </a:lnTo>
                  <a:lnTo>
                    <a:pt x="281" y="8"/>
                  </a:lnTo>
                  <a:lnTo>
                    <a:pt x="281" y="7"/>
                  </a:lnTo>
                  <a:lnTo>
                    <a:pt x="281" y="7"/>
                  </a:lnTo>
                  <a:lnTo>
                    <a:pt x="281" y="7"/>
                  </a:lnTo>
                  <a:lnTo>
                    <a:pt x="281" y="7"/>
                  </a:lnTo>
                  <a:lnTo>
                    <a:pt x="281" y="7"/>
                  </a:lnTo>
                  <a:lnTo>
                    <a:pt x="281" y="7"/>
                  </a:lnTo>
                  <a:lnTo>
                    <a:pt x="281" y="6"/>
                  </a:lnTo>
                  <a:lnTo>
                    <a:pt x="281" y="6"/>
                  </a:lnTo>
                  <a:lnTo>
                    <a:pt x="281" y="6"/>
                  </a:lnTo>
                  <a:lnTo>
                    <a:pt x="281" y="6"/>
                  </a:lnTo>
                  <a:lnTo>
                    <a:pt x="281" y="6"/>
                  </a:lnTo>
                  <a:lnTo>
                    <a:pt x="281" y="6"/>
                  </a:lnTo>
                  <a:lnTo>
                    <a:pt x="281" y="6"/>
                  </a:lnTo>
                  <a:lnTo>
                    <a:pt x="281" y="6"/>
                  </a:lnTo>
                  <a:lnTo>
                    <a:pt x="281" y="6"/>
                  </a:lnTo>
                  <a:lnTo>
                    <a:pt x="281" y="6"/>
                  </a:lnTo>
                  <a:lnTo>
                    <a:pt x="281" y="6"/>
                  </a:lnTo>
                  <a:lnTo>
                    <a:pt x="281" y="6"/>
                  </a:lnTo>
                  <a:lnTo>
                    <a:pt x="281" y="6"/>
                  </a:lnTo>
                  <a:lnTo>
                    <a:pt x="281" y="6"/>
                  </a:lnTo>
                  <a:lnTo>
                    <a:pt x="281" y="6"/>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7"/>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1" y="8"/>
                  </a:lnTo>
                  <a:lnTo>
                    <a:pt x="282" y="8"/>
                  </a:lnTo>
                  <a:lnTo>
                    <a:pt x="283" y="8"/>
                  </a:lnTo>
                  <a:lnTo>
                    <a:pt x="284" y="8"/>
                  </a:lnTo>
                  <a:lnTo>
                    <a:pt x="285" y="8"/>
                  </a:lnTo>
                  <a:lnTo>
                    <a:pt x="286" y="8"/>
                  </a:lnTo>
                  <a:lnTo>
                    <a:pt x="287" y="9"/>
                  </a:lnTo>
                  <a:lnTo>
                    <a:pt x="287" y="9"/>
                  </a:lnTo>
                  <a:lnTo>
                    <a:pt x="288" y="9"/>
                  </a:lnTo>
                  <a:lnTo>
                    <a:pt x="289" y="9"/>
                  </a:lnTo>
                  <a:lnTo>
                    <a:pt x="290" y="9"/>
                  </a:lnTo>
                  <a:lnTo>
                    <a:pt x="291" y="9"/>
                  </a:lnTo>
                  <a:lnTo>
                    <a:pt x="292" y="9"/>
                  </a:lnTo>
                  <a:lnTo>
                    <a:pt x="292" y="9"/>
                  </a:lnTo>
                  <a:lnTo>
                    <a:pt x="292"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9"/>
                  </a:lnTo>
                  <a:lnTo>
                    <a:pt x="293" y="16"/>
                  </a:lnTo>
                  <a:lnTo>
                    <a:pt x="293" y="24"/>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9"/>
                  </a:lnTo>
                  <a:lnTo>
                    <a:pt x="293" y="29"/>
                  </a:lnTo>
                  <a:lnTo>
                    <a:pt x="293" y="29"/>
                  </a:lnTo>
                  <a:lnTo>
                    <a:pt x="293" y="29"/>
                  </a:lnTo>
                  <a:lnTo>
                    <a:pt x="293" y="29"/>
                  </a:lnTo>
                  <a:lnTo>
                    <a:pt x="293" y="29"/>
                  </a:lnTo>
                  <a:lnTo>
                    <a:pt x="293" y="29"/>
                  </a:lnTo>
                  <a:lnTo>
                    <a:pt x="293" y="29"/>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1"/>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30"/>
                  </a:lnTo>
                  <a:lnTo>
                    <a:pt x="293" y="29"/>
                  </a:lnTo>
                  <a:lnTo>
                    <a:pt x="293" y="29"/>
                  </a:lnTo>
                  <a:lnTo>
                    <a:pt x="293" y="29"/>
                  </a:lnTo>
                  <a:lnTo>
                    <a:pt x="293" y="29"/>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8"/>
                  </a:lnTo>
                  <a:lnTo>
                    <a:pt x="293" y="27"/>
                  </a:lnTo>
                  <a:lnTo>
                    <a:pt x="293" y="27"/>
                  </a:lnTo>
                  <a:lnTo>
                    <a:pt x="293" y="25"/>
                  </a:lnTo>
                  <a:lnTo>
                    <a:pt x="293" y="24"/>
                  </a:lnTo>
                  <a:lnTo>
                    <a:pt x="293" y="23"/>
                  </a:lnTo>
                  <a:lnTo>
                    <a:pt x="293" y="22"/>
                  </a:lnTo>
                  <a:lnTo>
                    <a:pt x="293" y="21"/>
                  </a:lnTo>
                  <a:lnTo>
                    <a:pt x="293" y="21"/>
                  </a:lnTo>
                  <a:lnTo>
                    <a:pt x="293" y="20"/>
                  </a:lnTo>
                  <a:lnTo>
                    <a:pt x="293" y="20"/>
                  </a:lnTo>
                  <a:lnTo>
                    <a:pt x="293" y="19"/>
                  </a:lnTo>
                  <a:lnTo>
                    <a:pt x="293" y="18"/>
                  </a:lnTo>
                  <a:lnTo>
                    <a:pt x="293" y="18"/>
                  </a:lnTo>
                  <a:lnTo>
                    <a:pt x="293" y="17"/>
                  </a:lnTo>
                  <a:lnTo>
                    <a:pt x="293" y="17"/>
                  </a:lnTo>
                  <a:lnTo>
                    <a:pt x="293" y="16"/>
                  </a:lnTo>
                  <a:lnTo>
                    <a:pt x="293" y="14"/>
                  </a:lnTo>
                  <a:lnTo>
                    <a:pt x="293" y="13"/>
                  </a:lnTo>
                  <a:lnTo>
                    <a:pt x="293" y="12"/>
                  </a:lnTo>
                  <a:lnTo>
                    <a:pt x="293" y="11"/>
                  </a:lnTo>
                  <a:lnTo>
                    <a:pt x="293" y="10"/>
                  </a:lnTo>
                  <a:lnTo>
                    <a:pt x="293" y="9"/>
                  </a:lnTo>
                  <a:lnTo>
                    <a:pt x="293" y="9"/>
                  </a:lnTo>
                  <a:lnTo>
                    <a:pt x="293" y="8"/>
                  </a:lnTo>
                  <a:lnTo>
                    <a:pt x="293" y="7"/>
                  </a:lnTo>
                  <a:lnTo>
                    <a:pt x="293" y="7"/>
                  </a:lnTo>
                  <a:lnTo>
                    <a:pt x="293" y="7"/>
                  </a:lnTo>
                  <a:lnTo>
                    <a:pt x="293" y="7"/>
                  </a:lnTo>
                  <a:lnTo>
                    <a:pt x="293" y="8"/>
                  </a:lnTo>
                  <a:lnTo>
                    <a:pt x="293" y="8"/>
                  </a:lnTo>
                  <a:lnTo>
                    <a:pt x="293" y="8"/>
                  </a:lnTo>
                  <a:lnTo>
                    <a:pt x="293" y="8"/>
                  </a:lnTo>
                  <a:lnTo>
                    <a:pt x="293" y="8"/>
                  </a:lnTo>
                  <a:lnTo>
                    <a:pt x="293" y="8"/>
                  </a:lnTo>
                  <a:lnTo>
                    <a:pt x="293" y="7"/>
                  </a:lnTo>
                  <a:lnTo>
                    <a:pt x="293" y="7"/>
                  </a:lnTo>
                  <a:lnTo>
                    <a:pt x="293" y="7"/>
                  </a:lnTo>
                  <a:lnTo>
                    <a:pt x="293" y="7"/>
                  </a:lnTo>
                  <a:lnTo>
                    <a:pt x="293" y="7"/>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6"/>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7"/>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3" y="8"/>
                  </a:lnTo>
                  <a:lnTo>
                    <a:pt x="294" y="8"/>
                  </a:lnTo>
                  <a:lnTo>
                    <a:pt x="295" y="8"/>
                  </a:lnTo>
                  <a:lnTo>
                    <a:pt x="296" y="8"/>
                  </a:lnTo>
                  <a:lnTo>
                    <a:pt x="297" y="8"/>
                  </a:lnTo>
                  <a:lnTo>
                    <a:pt x="298" y="8"/>
                  </a:lnTo>
                  <a:lnTo>
                    <a:pt x="299" y="9"/>
                  </a:lnTo>
                  <a:lnTo>
                    <a:pt x="300" y="9"/>
                  </a:lnTo>
                  <a:lnTo>
                    <a:pt x="301" y="9"/>
                  </a:lnTo>
                  <a:lnTo>
                    <a:pt x="302" y="9"/>
                  </a:lnTo>
                  <a:lnTo>
                    <a:pt x="303" y="9"/>
                  </a:lnTo>
                  <a:lnTo>
                    <a:pt x="303"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4" y="9"/>
                  </a:lnTo>
                  <a:lnTo>
                    <a:pt x="305" y="9"/>
                  </a:lnTo>
                  <a:lnTo>
                    <a:pt x="305" y="9"/>
                  </a:lnTo>
                  <a:lnTo>
                    <a:pt x="305" y="9"/>
                  </a:lnTo>
                  <a:lnTo>
                    <a:pt x="305" y="9"/>
                  </a:lnTo>
                  <a:lnTo>
                    <a:pt x="305" y="9"/>
                  </a:lnTo>
                  <a:lnTo>
                    <a:pt x="305" y="9"/>
                  </a:lnTo>
                  <a:lnTo>
                    <a:pt x="305" y="9"/>
                  </a:lnTo>
                  <a:lnTo>
                    <a:pt x="305" y="15"/>
                  </a:lnTo>
                  <a:lnTo>
                    <a:pt x="305" y="26"/>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9"/>
                  </a:lnTo>
                  <a:lnTo>
                    <a:pt x="305" y="29"/>
                  </a:lnTo>
                  <a:lnTo>
                    <a:pt x="305" y="29"/>
                  </a:lnTo>
                  <a:lnTo>
                    <a:pt x="305" y="29"/>
                  </a:lnTo>
                  <a:lnTo>
                    <a:pt x="305" y="29"/>
                  </a:lnTo>
                  <a:lnTo>
                    <a:pt x="305" y="29"/>
                  </a:lnTo>
                  <a:lnTo>
                    <a:pt x="305" y="29"/>
                  </a:lnTo>
                  <a:lnTo>
                    <a:pt x="305" y="29"/>
                  </a:lnTo>
                  <a:lnTo>
                    <a:pt x="305" y="29"/>
                  </a:lnTo>
                  <a:lnTo>
                    <a:pt x="305" y="29"/>
                  </a:lnTo>
                  <a:lnTo>
                    <a:pt x="305" y="29"/>
                  </a:lnTo>
                  <a:lnTo>
                    <a:pt x="305" y="29"/>
                  </a:lnTo>
                  <a:lnTo>
                    <a:pt x="305" y="29"/>
                  </a:lnTo>
                  <a:lnTo>
                    <a:pt x="305" y="29"/>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0"/>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31"/>
                  </a:lnTo>
                  <a:lnTo>
                    <a:pt x="305" y="29"/>
                  </a:lnTo>
                  <a:lnTo>
                    <a:pt x="305" y="29"/>
                  </a:lnTo>
                  <a:lnTo>
                    <a:pt x="305" y="28"/>
                  </a:lnTo>
                  <a:lnTo>
                    <a:pt x="305" y="28"/>
                  </a:lnTo>
                  <a:lnTo>
                    <a:pt x="305" y="28"/>
                  </a:lnTo>
                  <a:lnTo>
                    <a:pt x="305" y="28"/>
                  </a:lnTo>
                  <a:lnTo>
                    <a:pt x="305" y="28"/>
                  </a:lnTo>
                  <a:lnTo>
                    <a:pt x="305" y="28"/>
                  </a:lnTo>
                  <a:lnTo>
                    <a:pt x="305" y="28"/>
                  </a:lnTo>
                  <a:lnTo>
                    <a:pt x="305" y="28"/>
                  </a:lnTo>
                  <a:lnTo>
                    <a:pt x="305" y="28"/>
                  </a:lnTo>
                  <a:lnTo>
                    <a:pt x="305" y="28"/>
                  </a:lnTo>
                  <a:lnTo>
                    <a:pt x="305" y="28"/>
                  </a:lnTo>
                  <a:lnTo>
                    <a:pt x="305" y="27"/>
                  </a:lnTo>
                  <a:lnTo>
                    <a:pt x="305" y="27"/>
                  </a:lnTo>
                  <a:lnTo>
                    <a:pt x="305" y="27"/>
                  </a:lnTo>
                  <a:lnTo>
                    <a:pt x="305" y="26"/>
                  </a:lnTo>
                  <a:lnTo>
                    <a:pt x="305" y="25"/>
                  </a:lnTo>
                  <a:lnTo>
                    <a:pt x="305" y="23"/>
                  </a:lnTo>
                  <a:lnTo>
                    <a:pt x="305" y="22"/>
                  </a:lnTo>
                  <a:lnTo>
                    <a:pt x="305" y="22"/>
                  </a:lnTo>
                  <a:lnTo>
                    <a:pt x="305" y="21"/>
                  </a:lnTo>
                  <a:lnTo>
                    <a:pt x="305" y="20"/>
                  </a:lnTo>
                  <a:lnTo>
                    <a:pt x="305" y="20"/>
                  </a:lnTo>
                  <a:lnTo>
                    <a:pt x="305" y="19"/>
                  </a:lnTo>
                  <a:lnTo>
                    <a:pt x="305" y="19"/>
                  </a:lnTo>
                  <a:lnTo>
                    <a:pt x="305" y="18"/>
                  </a:lnTo>
                  <a:lnTo>
                    <a:pt x="305" y="18"/>
                  </a:lnTo>
                  <a:lnTo>
                    <a:pt x="305" y="17"/>
                  </a:lnTo>
                  <a:lnTo>
                    <a:pt x="305" y="16"/>
                  </a:lnTo>
                  <a:lnTo>
                    <a:pt x="305" y="15"/>
                  </a:lnTo>
                  <a:lnTo>
                    <a:pt x="305" y="14"/>
                  </a:lnTo>
                  <a:lnTo>
                    <a:pt x="305" y="12"/>
                  </a:lnTo>
                  <a:lnTo>
                    <a:pt x="305" y="12"/>
                  </a:lnTo>
                  <a:lnTo>
                    <a:pt x="305" y="11"/>
                  </a:lnTo>
                  <a:lnTo>
                    <a:pt x="305" y="10"/>
                  </a:lnTo>
                  <a:lnTo>
                    <a:pt x="305" y="9"/>
                  </a:lnTo>
                  <a:lnTo>
                    <a:pt x="305" y="9"/>
                  </a:lnTo>
                  <a:lnTo>
                    <a:pt x="305" y="8"/>
                  </a:lnTo>
                  <a:lnTo>
                    <a:pt x="305" y="8"/>
                  </a:lnTo>
                  <a:lnTo>
                    <a:pt x="305" y="7"/>
                  </a:lnTo>
                  <a:lnTo>
                    <a:pt x="305" y="7"/>
                  </a:lnTo>
                  <a:lnTo>
                    <a:pt x="305" y="7"/>
                  </a:lnTo>
                  <a:lnTo>
                    <a:pt x="305" y="8"/>
                  </a:lnTo>
                  <a:lnTo>
                    <a:pt x="305" y="8"/>
                  </a:lnTo>
                  <a:lnTo>
                    <a:pt x="305" y="8"/>
                  </a:lnTo>
                  <a:lnTo>
                    <a:pt x="305" y="8"/>
                  </a:lnTo>
                  <a:lnTo>
                    <a:pt x="305" y="8"/>
                  </a:lnTo>
                  <a:lnTo>
                    <a:pt x="305" y="8"/>
                  </a:lnTo>
                  <a:lnTo>
                    <a:pt x="305" y="8"/>
                  </a:lnTo>
                  <a:lnTo>
                    <a:pt x="305" y="7"/>
                  </a:lnTo>
                  <a:lnTo>
                    <a:pt x="305" y="7"/>
                  </a:lnTo>
                  <a:lnTo>
                    <a:pt x="305" y="7"/>
                  </a:lnTo>
                  <a:lnTo>
                    <a:pt x="305" y="7"/>
                  </a:lnTo>
                  <a:lnTo>
                    <a:pt x="305" y="7"/>
                  </a:lnTo>
                  <a:lnTo>
                    <a:pt x="305" y="7"/>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6"/>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7"/>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5" y="8"/>
                  </a:lnTo>
                  <a:lnTo>
                    <a:pt x="306" y="8"/>
                  </a:lnTo>
                  <a:lnTo>
                    <a:pt x="307" y="8"/>
                  </a:lnTo>
                  <a:lnTo>
                    <a:pt x="308" y="8"/>
                  </a:lnTo>
                  <a:lnTo>
                    <a:pt x="309" y="8"/>
                  </a:lnTo>
                  <a:lnTo>
                    <a:pt x="310" y="8"/>
                  </a:lnTo>
                  <a:lnTo>
                    <a:pt x="311" y="9"/>
                  </a:lnTo>
                  <a:lnTo>
                    <a:pt x="311" y="9"/>
                  </a:lnTo>
                  <a:lnTo>
                    <a:pt x="311" y="9"/>
                  </a:lnTo>
                  <a:lnTo>
                    <a:pt x="312" y="9"/>
                  </a:lnTo>
                  <a:lnTo>
                    <a:pt x="313" y="9"/>
                  </a:lnTo>
                  <a:lnTo>
                    <a:pt x="314" y="9"/>
                  </a:lnTo>
                  <a:lnTo>
                    <a:pt x="315"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9"/>
                  </a:lnTo>
                  <a:lnTo>
                    <a:pt x="316" y="13"/>
                  </a:lnTo>
                  <a:lnTo>
                    <a:pt x="316" y="22"/>
                  </a:lnTo>
                  <a:lnTo>
                    <a:pt x="316" y="27"/>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9"/>
                  </a:lnTo>
                  <a:lnTo>
                    <a:pt x="316" y="29"/>
                  </a:lnTo>
                  <a:lnTo>
                    <a:pt x="316" y="29"/>
                  </a:lnTo>
                  <a:lnTo>
                    <a:pt x="316" y="29"/>
                  </a:lnTo>
                  <a:lnTo>
                    <a:pt x="316" y="29"/>
                  </a:lnTo>
                  <a:lnTo>
                    <a:pt x="316" y="29"/>
                  </a:lnTo>
                  <a:lnTo>
                    <a:pt x="316" y="29"/>
                  </a:lnTo>
                  <a:lnTo>
                    <a:pt x="316" y="29"/>
                  </a:lnTo>
                  <a:lnTo>
                    <a:pt x="316" y="29"/>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1"/>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30"/>
                  </a:lnTo>
                  <a:lnTo>
                    <a:pt x="316" y="29"/>
                  </a:lnTo>
                  <a:lnTo>
                    <a:pt x="316" y="29"/>
                  </a:lnTo>
                  <a:lnTo>
                    <a:pt x="316" y="29"/>
                  </a:lnTo>
                  <a:lnTo>
                    <a:pt x="316" y="29"/>
                  </a:lnTo>
                  <a:lnTo>
                    <a:pt x="316" y="29"/>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8"/>
                  </a:lnTo>
                  <a:lnTo>
                    <a:pt x="316" y="27"/>
                  </a:lnTo>
                  <a:lnTo>
                    <a:pt x="316" y="26"/>
                  </a:lnTo>
                  <a:lnTo>
                    <a:pt x="316" y="24"/>
                  </a:lnTo>
                  <a:lnTo>
                    <a:pt x="316" y="23"/>
                  </a:lnTo>
                  <a:lnTo>
                    <a:pt x="316" y="22"/>
                  </a:lnTo>
                  <a:lnTo>
                    <a:pt x="316" y="21"/>
                  </a:lnTo>
                  <a:lnTo>
                    <a:pt x="316" y="21"/>
                  </a:lnTo>
                  <a:lnTo>
                    <a:pt x="316" y="20"/>
                  </a:lnTo>
                  <a:lnTo>
                    <a:pt x="316" y="19"/>
                  </a:lnTo>
                  <a:lnTo>
                    <a:pt x="316" y="19"/>
                  </a:lnTo>
                  <a:lnTo>
                    <a:pt x="316" y="18"/>
                  </a:lnTo>
                  <a:lnTo>
                    <a:pt x="316" y="18"/>
                  </a:lnTo>
                  <a:lnTo>
                    <a:pt x="316" y="17"/>
                  </a:lnTo>
                  <a:lnTo>
                    <a:pt x="316" y="17"/>
                  </a:lnTo>
                  <a:lnTo>
                    <a:pt x="316" y="16"/>
                  </a:lnTo>
                  <a:lnTo>
                    <a:pt x="316" y="15"/>
                  </a:lnTo>
                  <a:lnTo>
                    <a:pt x="316" y="13"/>
                  </a:lnTo>
                  <a:lnTo>
                    <a:pt x="316" y="12"/>
                  </a:lnTo>
                  <a:lnTo>
                    <a:pt x="316" y="11"/>
                  </a:lnTo>
                  <a:lnTo>
                    <a:pt x="316" y="10"/>
                  </a:lnTo>
                  <a:lnTo>
                    <a:pt x="316" y="10"/>
                  </a:lnTo>
                  <a:lnTo>
                    <a:pt x="316" y="9"/>
                  </a:lnTo>
                  <a:lnTo>
                    <a:pt x="316" y="8"/>
                  </a:lnTo>
                  <a:lnTo>
                    <a:pt x="316" y="8"/>
                  </a:lnTo>
                  <a:lnTo>
                    <a:pt x="316" y="7"/>
                  </a:lnTo>
                  <a:lnTo>
                    <a:pt x="316" y="7"/>
                  </a:lnTo>
                  <a:lnTo>
                    <a:pt x="316" y="7"/>
                  </a:lnTo>
                  <a:lnTo>
                    <a:pt x="316" y="7"/>
                  </a:lnTo>
                  <a:lnTo>
                    <a:pt x="316" y="7"/>
                  </a:lnTo>
                  <a:lnTo>
                    <a:pt x="316" y="8"/>
                  </a:lnTo>
                  <a:lnTo>
                    <a:pt x="316" y="8"/>
                  </a:lnTo>
                  <a:lnTo>
                    <a:pt x="316" y="8"/>
                  </a:lnTo>
                  <a:lnTo>
                    <a:pt x="316" y="8"/>
                  </a:lnTo>
                  <a:lnTo>
                    <a:pt x="316" y="8"/>
                  </a:lnTo>
                  <a:lnTo>
                    <a:pt x="316" y="7"/>
                  </a:lnTo>
                  <a:lnTo>
                    <a:pt x="316" y="7"/>
                  </a:lnTo>
                  <a:lnTo>
                    <a:pt x="316" y="7"/>
                  </a:lnTo>
                  <a:lnTo>
                    <a:pt x="316" y="7"/>
                  </a:lnTo>
                  <a:lnTo>
                    <a:pt x="316" y="7"/>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6"/>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7"/>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6" y="8"/>
                  </a:lnTo>
                  <a:lnTo>
                    <a:pt x="317" y="8"/>
                  </a:lnTo>
                  <a:lnTo>
                    <a:pt x="317" y="8"/>
                  </a:lnTo>
                  <a:lnTo>
                    <a:pt x="317" y="8"/>
                  </a:lnTo>
                  <a:lnTo>
                    <a:pt x="317" y="8"/>
                  </a:lnTo>
                  <a:lnTo>
                    <a:pt x="317" y="8"/>
                  </a:lnTo>
                  <a:lnTo>
                    <a:pt x="318" y="8"/>
                  </a:lnTo>
                  <a:lnTo>
                    <a:pt x="318" y="8"/>
                  </a:lnTo>
                  <a:lnTo>
                    <a:pt x="319" y="8"/>
                  </a:lnTo>
                  <a:lnTo>
                    <a:pt x="320" y="8"/>
                  </a:lnTo>
                  <a:lnTo>
                    <a:pt x="321" y="8"/>
                  </a:lnTo>
                  <a:lnTo>
                    <a:pt x="322" y="9"/>
                  </a:lnTo>
                  <a:lnTo>
                    <a:pt x="323" y="9"/>
                  </a:lnTo>
                  <a:lnTo>
                    <a:pt x="324" y="9"/>
                  </a:lnTo>
                  <a:lnTo>
                    <a:pt x="325" y="9"/>
                  </a:lnTo>
                  <a:lnTo>
                    <a:pt x="326" y="9"/>
                  </a:lnTo>
                  <a:lnTo>
                    <a:pt x="327"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9"/>
                  </a:lnTo>
                  <a:lnTo>
                    <a:pt x="328" y="15"/>
                  </a:lnTo>
                  <a:lnTo>
                    <a:pt x="328" y="26"/>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8"/>
                  </a:lnTo>
                  <a:lnTo>
                    <a:pt x="328" y="29"/>
                  </a:lnTo>
                  <a:lnTo>
                    <a:pt x="328" y="29"/>
                  </a:lnTo>
                  <a:lnTo>
                    <a:pt x="328" y="29"/>
                  </a:lnTo>
                  <a:lnTo>
                    <a:pt x="328" y="29"/>
                  </a:lnTo>
                  <a:lnTo>
                    <a:pt x="328" y="29"/>
                  </a:lnTo>
                  <a:lnTo>
                    <a:pt x="328" y="29"/>
                  </a:lnTo>
                  <a:lnTo>
                    <a:pt x="328" y="29"/>
                  </a:lnTo>
                  <a:lnTo>
                    <a:pt x="328" y="29"/>
                  </a:lnTo>
                  <a:lnTo>
                    <a:pt x="328" y="29"/>
                  </a:lnTo>
                  <a:lnTo>
                    <a:pt x="328" y="29"/>
                  </a:lnTo>
                  <a:lnTo>
                    <a:pt x="328" y="29"/>
                  </a:lnTo>
                  <a:lnTo>
                    <a:pt x="328" y="29"/>
                  </a:lnTo>
                  <a:lnTo>
                    <a:pt x="328" y="29"/>
                  </a:lnTo>
                  <a:lnTo>
                    <a:pt x="328" y="29"/>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0"/>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1"/>
                  </a:lnTo>
                  <a:lnTo>
                    <a:pt x="328" y="30"/>
                  </a:lnTo>
                  <a:lnTo>
                    <a:pt x="328" y="29"/>
                  </a:lnTo>
                  <a:lnTo>
                    <a:pt x="328" y="29"/>
                  </a:lnTo>
                  <a:lnTo>
                    <a:pt x="328" y="29"/>
                  </a:lnTo>
                  <a:lnTo>
                    <a:pt x="328" y="28"/>
                  </a:lnTo>
                  <a:lnTo>
                    <a:pt x="328" y="28"/>
                  </a:lnTo>
                  <a:lnTo>
                    <a:pt x="328" y="27"/>
                  </a:lnTo>
                  <a:lnTo>
                    <a:pt x="328" y="26"/>
                  </a:lnTo>
                  <a:lnTo>
                    <a:pt x="328" y="25"/>
                  </a:lnTo>
                  <a:lnTo>
                    <a:pt x="328" y="24"/>
                  </a:lnTo>
                  <a:lnTo>
                    <a:pt x="328" y="23"/>
                  </a:lnTo>
                  <a:lnTo>
                    <a:pt x="328" y="22"/>
                  </a:lnTo>
                  <a:lnTo>
                    <a:pt x="328" y="22"/>
                  </a:lnTo>
                  <a:lnTo>
                    <a:pt x="328" y="21"/>
                  </a:lnTo>
                  <a:lnTo>
                    <a:pt x="328" y="21"/>
                  </a:lnTo>
                  <a:lnTo>
                    <a:pt x="328" y="21"/>
                  </a:lnTo>
                  <a:lnTo>
                    <a:pt x="328" y="21"/>
                  </a:lnTo>
                  <a:lnTo>
                    <a:pt x="328" y="21"/>
                  </a:lnTo>
                  <a:lnTo>
                    <a:pt x="328" y="21"/>
                  </a:lnTo>
                  <a:lnTo>
                    <a:pt x="328" y="21"/>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20"/>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9"/>
                  </a:lnTo>
                  <a:lnTo>
                    <a:pt x="328" y="18"/>
                  </a:lnTo>
                  <a:lnTo>
                    <a:pt x="328" y="18"/>
                  </a:lnTo>
                  <a:lnTo>
                    <a:pt x="328" y="18"/>
                  </a:lnTo>
                  <a:lnTo>
                    <a:pt x="328" y="17"/>
                  </a:lnTo>
                  <a:lnTo>
                    <a:pt x="328" y="17"/>
                  </a:lnTo>
                  <a:lnTo>
                    <a:pt x="328" y="16"/>
                  </a:lnTo>
                  <a:lnTo>
                    <a:pt x="328" y="15"/>
                  </a:lnTo>
                  <a:lnTo>
                    <a:pt x="328" y="14"/>
                  </a:lnTo>
                  <a:lnTo>
                    <a:pt x="328" y="12"/>
                  </a:lnTo>
                  <a:lnTo>
                    <a:pt x="328" y="12"/>
                  </a:lnTo>
                  <a:lnTo>
                    <a:pt x="328" y="11"/>
                  </a:lnTo>
                  <a:lnTo>
                    <a:pt x="328" y="10"/>
                  </a:lnTo>
                  <a:lnTo>
                    <a:pt x="328" y="9"/>
                  </a:lnTo>
                  <a:lnTo>
                    <a:pt x="328" y="9"/>
                  </a:lnTo>
                  <a:lnTo>
                    <a:pt x="328" y="8"/>
                  </a:lnTo>
                  <a:lnTo>
                    <a:pt x="328" y="8"/>
                  </a:lnTo>
                  <a:lnTo>
                    <a:pt x="328" y="7"/>
                  </a:lnTo>
                  <a:lnTo>
                    <a:pt x="328" y="7"/>
                  </a:lnTo>
                  <a:lnTo>
                    <a:pt x="328" y="7"/>
                  </a:lnTo>
                  <a:lnTo>
                    <a:pt x="328" y="8"/>
                  </a:lnTo>
                  <a:lnTo>
                    <a:pt x="328" y="8"/>
                  </a:lnTo>
                  <a:lnTo>
                    <a:pt x="328" y="8"/>
                  </a:lnTo>
                  <a:lnTo>
                    <a:pt x="328" y="8"/>
                  </a:lnTo>
                  <a:lnTo>
                    <a:pt x="328" y="8"/>
                  </a:lnTo>
                  <a:lnTo>
                    <a:pt x="328" y="8"/>
                  </a:lnTo>
                  <a:lnTo>
                    <a:pt x="328" y="8"/>
                  </a:lnTo>
                  <a:lnTo>
                    <a:pt x="328" y="7"/>
                  </a:lnTo>
                  <a:lnTo>
                    <a:pt x="328" y="7"/>
                  </a:lnTo>
                  <a:lnTo>
                    <a:pt x="328" y="7"/>
                  </a:lnTo>
                  <a:lnTo>
                    <a:pt x="328" y="7"/>
                  </a:lnTo>
                  <a:lnTo>
                    <a:pt x="328" y="7"/>
                  </a:lnTo>
                  <a:lnTo>
                    <a:pt x="328" y="7"/>
                  </a:lnTo>
                  <a:lnTo>
                    <a:pt x="328" y="6"/>
                  </a:lnTo>
                  <a:lnTo>
                    <a:pt x="328" y="6"/>
                  </a:lnTo>
                  <a:lnTo>
                    <a:pt x="328" y="6"/>
                  </a:lnTo>
                  <a:lnTo>
                    <a:pt x="328" y="6"/>
                  </a:lnTo>
                  <a:lnTo>
                    <a:pt x="328" y="6"/>
                  </a:lnTo>
                  <a:lnTo>
                    <a:pt x="328" y="6"/>
                  </a:lnTo>
                  <a:lnTo>
                    <a:pt x="328" y="6"/>
                  </a:lnTo>
                  <a:lnTo>
                    <a:pt x="328" y="6"/>
                  </a:lnTo>
                  <a:lnTo>
                    <a:pt x="328" y="6"/>
                  </a:lnTo>
                  <a:lnTo>
                    <a:pt x="328" y="6"/>
                  </a:lnTo>
                  <a:lnTo>
                    <a:pt x="328" y="6"/>
                  </a:lnTo>
                  <a:lnTo>
                    <a:pt x="328" y="6"/>
                  </a:lnTo>
                  <a:lnTo>
                    <a:pt x="328" y="6"/>
                  </a:lnTo>
                  <a:lnTo>
                    <a:pt x="328" y="6"/>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7"/>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8" y="8"/>
                  </a:lnTo>
                  <a:lnTo>
                    <a:pt x="329" y="8"/>
                  </a:lnTo>
                  <a:lnTo>
                    <a:pt x="330" y="8"/>
                  </a:lnTo>
                  <a:lnTo>
                    <a:pt x="331" y="8"/>
                  </a:lnTo>
                  <a:lnTo>
                    <a:pt x="332" y="8"/>
                  </a:lnTo>
                  <a:lnTo>
                    <a:pt x="333" y="8"/>
                  </a:lnTo>
                  <a:lnTo>
                    <a:pt x="334" y="9"/>
                  </a:lnTo>
                  <a:lnTo>
                    <a:pt x="335" y="9"/>
                  </a:lnTo>
                  <a:lnTo>
                    <a:pt x="336" y="9"/>
                  </a:lnTo>
                  <a:lnTo>
                    <a:pt x="337" y="9"/>
                  </a:lnTo>
                  <a:lnTo>
                    <a:pt x="338" y="9"/>
                  </a:lnTo>
                  <a:lnTo>
                    <a:pt x="339"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9"/>
                  </a:lnTo>
                  <a:lnTo>
                    <a:pt x="340" y="15"/>
                  </a:lnTo>
                  <a:lnTo>
                    <a:pt x="340" y="24"/>
                  </a:lnTo>
                  <a:lnTo>
                    <a:pt x="340" y="27"/>
                  </a:lnTo>
                  <a:lnTo>
                    <a:pt x="340" y="28"/>
                  </a:lnTo>
                  <a:lnTo>
                    <a:pt x="340" y="28"/>
                  </a:lnTo>
                  <a:lnTo>
                    <a:pt x="340" y="28"/>
                  </a:lnTo>
                  <a:lnTo>
                    <a:pt x="340" y="28"/>
                  </a:lnTo>
                  <a:lnTo>
                    <a:pt x="340" y="28"/>
                  </a:lnTo>
                  <a:lnTo>
                    <a:pt x="340" y="28"/>
                  </a:lnTo>
                  <a:lnTo>
                    <a:pt x="340" y="28"/>
                  </a:lnTo>
                  <a:lnTo>
                    <a:pt x="340" y="28"/>
                  </a:lnTo>
                  <a:lnTo>
                    <a:pt x="340" y="28"/>
                  </a:lnTo>
                  <a:lnTo>
                    <a:pt x="340" y="28"/>
                  </a:lnTo>
                  <a:lnTo>
                    <a:pt x="340" y="28"/>
                  </a:lnTo>
                  <a:lnTo>
                    <a:pt x="340" y="28"/>
                  </a:lnTo>
                  <a:lnTo>
                    <a:pt x="340" y="28"/>
                  </a:lnTo>
                  <a:lnTo>
                    <a:pt x="340" y="28"/>
                  </a:lnTo>
                  <a:lnTo>
                    <a:pt x="340" y="28"/>
                  </a:lnTo>
                  <a:lnTo>
                    <a:pt x="340" y="28"/>
                  </a:lnTo>
                  <a:lnTo>
                    <a:pt x="340" y="28"/>
                  </a:lnTo>
                  <a:lnTo>
                    <a:pt x="340" y="29"/>
                  </a:lnTo>
                  <a:lnTo>
                    <a:pt x="340" y="29"/>
                  </a:lnTo>
                  <a:lnTo>
                    <a:pt x="340" y="29"/>
                  </a:lnTo>
                  <a:lnTo>
                    <a:pt x="340" y="29"/>
                  </a:lnTo>
                  <a:lnTo>
                    <a:pt x="340" y="29"/>
                  </a:lnTo>
                  <a:lnTo>
                    <a:pt x="340" y="29"/>
                  </a:lnTo>
                  <a:lnTo>
                    <a:pt x="340" y="29"/>
                  </a:lnTo>
                  <a:lnTo>
                    <a:pt x="340" y="29"/>
                  </a:lnTo>
                  <a:lnTo>
                    <a:pt x="340" y="29"/>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0"/>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1"/>
                  </a:lnTo>
                  <a:lnTo>
                    <a:pt x="340" y="30"/>
                  </a:lnTo>
                  <a:lnTo>
                    <a:pt x="340" y="29"/>
                  </a:lnTo>
                  <a:lnTo>
                    <a:pt x="340" y="29"/>
                  </a:lnTo>
                  <a:lnTo>
                    <a:pt x="340" y="29"/>
                  </a:lnTo>
                  <a:lnTo>
                    <a:pt x="340" y="28"/>
                  </a:lnTo>
                  <a:lnTo>
                    <a:pt x="340" y="28"/>
                  </a:lnTo>
                  <a:lnTo>
                    <a:pt x="340" y="27"/>
                  </a:lnTo>
                  <a:lnTo>
                    <a:pt x="340" y="26"/>
                  </a:lnTo>
                  <a:lnTo>
                    <a:pt x="340" y="25"/>
                  </a:lnTo>
                  <a:lnTo>
                    <a:pt x="340" y="24"/>
                  </a:lnTo>
                  <a:lnTo>
                    <a:pt x="340" y="23"/>
                  </a:lnTo>
                  <a:lnTo>
                    <a:pt x="340" y="22"/>
                  </a:lnTo>
                  <a:lnTo>
                    <a:pt x="340" y="22"/>
                  </a:lnTo>
                  <a:lnTo>
                    <a:pt x="340" y="21"/>
                  </a:lnTo>
                  <a:lnTo>
                    <a:pt x="340" y="21"/>
                  </a:lnTo>
                  <a:lnTo>
                    <a:pt x="340" y="21"/>
                  </a:lnTo>
                  <a:lnTo>
                    <a:pt x="340" y="21"/>
                  </a:lnTo>
                  <a:lnTo>
                    <a:pt x="340" y="21"/>
                  </a:lnTo>
                  <a:lnTo>
                    <a:pt x="340" y="21"/>
                  </a:lnTo>
                  <a:lnTo>
                    <a:pt x="340" y="21"/>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20"/>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9"/>
                  </a:lnTo>
                  <a:lnTo>
                    <a:pt x="340" y="18"/>
                  </a:lnTo>
                  <a:lnTo>
                    <a:pt x="340" y="18"/>
                  </a:lnTo>
                  <a:lnTo>
                    <a:pt x="340" y="18"/>
                  </a:lnTo>
                  <a:lnTo>
                    <a:pt x="340" y="17"/>
                  </a:lnTo>
                  <a:lnTo>
                    <a:pt x="340" y="17"/>
                  </a:lnTo>
                  <a:lnTo>
                    <a:pt x="340" y="16"/>
                  </a:lnTo>
                  <a:lnTo>
                    <a:pt x="340" y="15"/>
                  </a:lnTo>
                  <a:lnTo>
                    <a:pt x="340" y="13"/>
                  </a:lnTo>
                  <a:lnTo>
                    <a:pt x="340" y="12"/>
                  </a:lnTo>
                  <a:lnTo>
                    <a:pt x="340" y="12"/>
                  </a:lnTo>
                  <a:lnTo>
                    <a:pt x="340" y="11"/>
                  </a:lnTo>
                  <a:lnTo>
                    <a:pt x="340" y="10"/>
                  </a:lnTo>
                  <a:lnTo>
                    <a:pt x="340" y="9"/>
                  </a:lnTo>
                  <a:lnTo>
                    <a:pt x="340" y="9"/>
                  </a:lnTo>
                  <a:lnTo>
                    <a:pt x="340" y="8"/>
                  </a:lnTo>
                  <a:lnTo>
                    <a:pt x="340" y="8"/>
                  </a:lnTo>
                  <a:lnTo>
                    <a:pt x="340" y="7"/>
                  </a:lnTo>
                  <a:lnTo>
                    <a:pt x="340" y="7"/>
                  </a:lnTo>
                  <a:lnTo>
                    <a:pt x="340" y="7"/>
                  </a:lnTo>
                  <a:lnTo>
                    <a:pt x="340" y="8"/>
                  </a:lnTo>
                  <a:lnTo>
                    <a:pt x="340" y="8"/>
                  </a:lnTo>
                  <a:lnTo>
                    <a:pt x="340" y="8"/>
                  </a:lnTo>
                  <a:lnTo>
                    <a:pt x="340" y="8"/>
                  </a:lnTo>
                  <a:lnTo>
                    <a:pt x="340" y="8"/>
                  </a:lnTo>
                  <a:lnTo>
                    <a:pt x="340" y="8"/>
                  </a:lnTo>
                  <a:lnTo>
                    <a:pt x="340" y="8"/>
                  </a:lnTo>
                  <a:lnTo>
                    <a:pt x="340" y="7"/>
                  </a:lnTo>
                  <a:lnTo>
                    <a:pt x="340" y="7"/>
                  </a:lnTo>
                  <a:lnTo>
                    <a:pt x="340" y="7"/>
                  </a:lnTo>
                  <a:lnTo>
                    <a:pt x="340" y="7"/>
                  </a:lnTo>
                  <a:lnTo>
                    <a:pt x="340" y="7"/>
                  </a:lnTo>
                  <a:lnTo>
                    <a:pt x="340" y="7"/>
                  </a:lnTo>
                  <a:lnTo>
                    <a:pt x="340" y="6"/>
                  </a:lnTo>
                  <a:lnTo>
                    <a:pt x="340" y="6"/>
                  </a:lnTo>
                  <a:lnTo>
                    <a:pt x="340" y="6"/>
                  </a:lnTo>
                  <a:lnTo>
                    <a:pt x="340" y="6"/>
                  </a:lnTo>
                  <a:lnTo>
                    <a:pt x="340" y="6"/>
                  </a:lnTo>
                  <a:lnTo>
                    <a:pt x="340" y="6"/>
                  </a:lnTo>
                  <a:lnTo>
                    <a:pt x="340" y="6"/>
                  </a:lnTo>
                  <a:lnTo>
                    <a:pt x="340" y="6"/>
                  </a:lnTo>
                  <a:lnTo>
                    <a:pt x="340" y="6"/>
                  </a:lnTo>
                  <a:lnTo>
                    <a:pt x="340" y="6"/>
                  </a:lnTo>
                  <a:lnTo>
                    <a:pt x="340" y="6"/>
                  </a:lnTo>
                  <a:lnTo>
                    <a:pt x="340" y="6"/>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7"/>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0" y="8"/>
                  </a:lnTo>
                  <a:lnTo>
                    <a:pt x="341" y="8"/>
                  </a:lnTo>
                  <a:lnTo>
                    <a:pt x="342" y="8"/>
                  </a:lnTo>
                  <a:lnTo>
                    <a:pt x="343" y="8"/>
                  </a:lnTo>
                  <a:lnTo>
                    <a:pt x="344" y="8"/>
                  </a:lnTo>
                  <a:lnTo>
                    <a:pt x="345" y="8"/>
                  </a:lnTo>
                  <a:lnTo>
                    <a:pt x="346" y="9"/>
                  </a:lnTo>
                  <a:lnTo>
                    <a:pt x="346" y="9"/>
                  </a:lnTo>
                  <a:lnTo>
                    <a:pt x="347" y="9"/>
                  </a:lnTo>
                  <a:lnTo>
                    <a:pt x="348" y="9"/>
                  </a:lnTo>
                  <a:lnTo>
                    <a:pt x="348" y="9"/>
                  </a:lnTo>
                  <a:lnTo>
                    <a:pt x="349" y="9"/>
                  </a:lnTo>
                  <a:lnTo>
                    <a:pt x="350"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9"/>
                  </a:lnTo>
                  <a:lnTo>
                    <a:pt x="351" y="15"/>
                  </a:lnTo>
                  <a:lnTo>
                    <a:pt x="351" y="26"/>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8"/>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29"/>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0"/>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1" y="31"/>
                  </a:lnTo>
                  <a:lnTo>
                    <a:pt x="352" y="31"/>
                  </a:lnTo>
                  <a:lnTo>
                    <a:pt x="352" y="31"/>
                  </a:lnTo>
                  <a:lnTo>
                    <a:pt x="352" y="31"/>
                  </a:lnTo>
                  <a:lnTo>
                    <a:pt x="352" y="31"/>
                  </a:lnTo>
                  <a:lnTo>
                    <a:pt x="352" y="31"/>
                  </a:lnTo>
                  <a:lnTo>
                    <a:pt x="352" y="30"/>
                  </a:lnTo>
                  <a:lnTo>
                    <a:pt x="352" y="30"/>
                  </a:lnTo>
                  <a:lnTo>
                    <a:pt x="352" y="29"/>
                  </a:lnTo>
                  <a:lnTo>
                    <a:pt x="352" y="29"/>
                  </a:lnTo>
                  <a:lnTo>
                    <a:pt x="352" y="29"/>
                  </a:lnTo>
                  <a:lnTo>
                    <a:pt x="352" y="29"/>
                  </a:lnTo>
                  <a:lnTo>
                    <a:pt x="352" y="29"/>
                  </a:lnTo>
                  <a:lnTo>
                    <a:pt x="352" y="29"/>
                  </a:lnTo>
                  <a:lnTo>
                    <a:pt x="352" y="29"/>
                  </a:lnTo>
                  <a:lnTo>
                    <a:pt x="352" y="29"/>
                  </a:lnTo>
                  <a:lnTo>
                    <a:pt x="352" y="29"/>
                  </a:lnTo>
                  <a:lnTo>
                    <a:pt x="352" y="29"/>
                  </a:lnTo>
                  <a:lnTo>
                    <a:pt x="352" y="29"/>
                  </a:lnTo>
                  <a:lnTo>
                    <a:pt x="352" y="29"/>
                  </a:lnTo>
                  <a:lnTo>
                    <a:pt x="352" y="29"/>
                  </a:lnTo>
                  <a:lnTo>
                    <a:pt x="352" y="28"/>
                  </a:lnTo>
                  <a:lnTo>
                    <a:pt x="352" y="28"/>
                  </a:lnTo>
                  <a:lnTo>
                    <a:pt x="352" y="28"/>
                  </a:lnTo>
                  <a:lnTo>
                    <a:pt x="352" y="28"/>
                  </a:lnTo>
                  <a:lnTo>
                    <a:pt x="352" y="28"/>
                  </a:lnTo>
                  <a:lnTo>
                    <a:pt x="352" y="28"/>
                  </a:lnTo>
                  <a:lnTo>
                    <a:pt x="352" y="28"/>
                  </a:lnTo>
                  <a:lnTo>
                    <a:pt x="352" y="28"/>
                  </a:lnTo>
                  <a:lnTo>
                    <a:pt x="352" y="28"/>
                  </a:lnTo>
                  <a:lnTo>
                    <a:pt x="352" y="28"/>
                  </a:lnTo>
                  <a:lnTo>
                    <a:pt x="352" y="28"/>
                  </a:lnTo>
                  <a:lnTo>
                    <a:pt x="352" y="28"/>
                  </a:lnTo>
                  <a:lnTo>
                    <a:pt x="352" y="28"/>
                  </a:lnTo>
                  <a:lnTo>
                    <a:pt x="352" y="28"/>
                  </a:lnTo>
                  <a:lnTo>
                    <a:pt x="352" y="27"/>
                  </a:lnTo>
                  <a:lnTo>
                    <a:pt x="352" y="25"/>
                  </a:lnTo>
                  <a:lnTo>
                    <a:pt x="352" y="24"/>
                  </a:lnTo>
                  <a:lnTo>
                    <a:pt x="352" y="23"/>
                  </a:lnTo>
                  <a:lnTo>
                    <a:pt x="352" y="22"/>
                  </a:lnTo>
                  <a:lnTo>
                    <a:pt x="352" y="21"/>
                  </a:lnTo>
                  <a:lnTo>
                    <a:pt x="352" y="21"/>
                  </a:lnTo>
                  <a:lnTo>
                    <a:pt x="352" y="20"/>
                  </a:lnTo>
                  <a:lnTo>
                    <a:pt x="352" y="19"/>
                  </a:lnTo>
                  <a:lnTo>
                    <a:pt x="352" y="19"/>
                  </a:lnTo>
                  <a:lnTo>
                    <a:pt x="352" y="18"/>
                  </a:lnTo>
                  <a:lnTo>
                    <a:pt x="352" y="18"/>
                  </a:lnTo>
                  <a:lnTo>
                    <a:pt x="352" y="17"/>
                  </a:lnTo>
                  <a:lnTo>
                    <a:pt x="352" y="17"/>
                  </a:lnTo>
                  <a:lnTo>
                    <a:pt x="352" y="16"/>
                  </a:lnTo>
                  <a:lnTo>
                    <a:pt x="352" y="15"/>
                  </a:lnTo>
                  <a:lnTo>
                    <a:pt x="352" y="13"/>
                  </a:lnTo>
                  <a:lnTo>
                    <a:pt x="352" y="12"/>
                  </a:lnTo>
                  <a:lnTo>
                    <a:pt x="352" y="11"/>
                  </a:lnTo>
                  <a:lnTo>
                    <a:pt x="352" y="10"/>
                  </a:lnTo>
                  <a:lnTo>
                    <a:pt x="352" y="10"/>
                  </a:lnTo>
                  <a:lnTo>
                    <a:pt x="352" y="9"/>
                  </a:lnTo>
                  <a:lnTo>
                    <a:pt x="352" y="8"/>
                  </a:lnTo>
                  <a:lnTo>
                    <a:pt x="352" y="8"/>
                  </a:lnTo>
                  <a:lnTo>
                    <a:pt x="352" y="7"/>
                  </a:lnTo>
                  <a:lnTo>
                    <a:pt x="352" y="7"/>
                  </a:lnTo>
                  <a:lnTo>
                    <a:pt x="352" y="7"/>
                  </a:lnTo>
                  <a:lnTo>
                    <a:pt x="352" y="7"/>
                  </a:lnTo>
                  <a:lnTo>
                    <a:pt x="352" y="8"/>
                  </a:lnTo>
                  <a:lnTo>
                    <a:pt x="352" y="8"/>
                  </a:lnTo>
                  <a:lnTo>
                    <a:pt x="352" y="8"/>
                  </a:lnTo>
                  <a:lnTo>
                    <a:pt x="352" y="8"/>
                  </a:lnTo>
                  <a:lnTo>
                    <a:pt x="352" y="8"/>
                  </a:lnTo>
                  <a:lnTo>
                    <a:pt x="352" y="8"/>
                  </a:lnTo>
                  <a:lnTo>
                    <a:pt x="352" y="7"/>
                  </a:lnTo>
                  <a:lnTo>
                    <a:pt x="352" y="7"/>
                  </a:lnTo>
                  <a:lnTo>
                    <a:pt x="352" y="7"/>
                  </a:lnTo>
                  <a:lnTo>
                    <a:pt x="352" y="7"/>
                  </a:lnTo>
                  <a:lnTo>
                    <a:pt x="352" y="7"/>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6"/>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7"/>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2" y="8"/>
                  </a:lnTo>
                  <a:lnTo>
                    <a:pt x="353" y="8"/>
                  </a:lnTo>
                  <a:lnTo>
                    <a:pt x="354" y="8"/>
                  </a:lnTo>
                  <a:lnTo>
                    <a:pt x="355" y="8"/>
                  </a:lnTo>
                  <a:lnTo>
                    <a:pt x="356" y="8"/>
                  </a:lnTo>
                  <a:lnTo>
                    <a:pt x="357" y="8"/>
                  </a:lnTo>
                  <a:lnTo>
                    <a:pt x="357" y="9"/>
                  </a:lnTo>
                  <a:lnTo>
                    <a:pt x="358" y="9"/>
                  </a:lnTo>
                  <a:lnTo>
                    <a:pt x="359" y="9"/>
                  </a:lnTo>
                  <a:lnTo>
                    <a:pt x="360" y="9"/>
                  </a:lnTo>
                  <a:lnTo>
                    <a:pt x="361" y="9"/>
                  </a:lnTo>
                  <a:lnTo>
                    <a:pt x="362"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9"/>
                  </a:lnTo>
                  <a:lnTo>
                    <a:pt x="363" y="14"/>
                  </a:lnTo>
                  <a:lnTo>
                    <a:pt x="363" y="22"/>
                  </a:lnTo>
                  <a:lnTo>
                    <a:pt x="363" y="27"/>
                  </a:lnTo>
                  <a:lnTo>
                    <a:pt x="363" y="28"/>
                  </a:lnTo>
                  <a:lnTo>
                    <a:pt x="363" y="28"/>
                  </a:lnTo>
                  <a:lnTo>
                    <a:pt x="363" y="28"/>
                  </a:lnTo>
                  <a:lnTo>
                    <a:pt x="363" y="28"/>
                  </a:lnTo>
                  <a:lnTo>
                    <a:pt x="363" y="28"/>
                  </a:lnTo>
                  <a:lnTo>
                    <a:pt x="363" y="28"/>
                  </a:lnTo>
                  <a:lnTo>
                    <a:pt x="363" y="28"/>
                  </a:lnTo>
                  <a:lnTo>
                    <a:pt x="363" y="28"/>
                  </a:lnTo>
                  <a:lnTo>
                    <a:pt x="363" y="28"/>
                  </a:lnTo>
                  <a:lnTo>
                    <a:pt x="363" y="28"/>
                  </a:lnTo>
                  <a:lnTo>
                    <a:pt x="363" y="28"/>
                  </a:lnTo>
                  <a:lnTo>
                    <a:pt x="363" y="28"/>
                  </a:lnTo>
                  <a:lnTo>
                    <a:pt x="363" y="28"/>
                  </a:lnTo>
                  <a:lnTo>
                    <a:pt x="363" y="28"/>
                  </a:lnTo>
                  <a:lnTo>
                    <a:pt x="363" y="28"/>
                  </a:lnTo>
                  <a:lnTo>
                    <a:pt x="363" y="28"/>
                  </a:lnTo>
                  <a:lnTo>
                    <a:pt x="363" y="29"/>
                  </a:lnTo>
                  <a:lnTo>
                    <a:pt x="363" y="29"/>
                  </a:lnTo>
                  <a:lnTo>
                    <a:pt x="363" y="29"/>
                  </a:lnTo>
                  <a:lnTo>
                    <a:pt x="363" y="29"/>
                  </a:lnTo>
                  <a:lnTo>
                    <a:pt x="363" y="29"/>
                  </a:lnTo>
                  <a:lnTo>
                    <a:pt x="363" y="29"/>
                  </a:lnTo>
                  <a:lnTo>
                    <a:pt x="363" y="29"/>
                  </a:lnTo>
                  <a:lnTo>
                    <a:pt x="363" y="29"/>
                  </a:lnTo>
                  <a:lnTo>
                    <a:pt x="363" y="29"/>
                  </a:lnTo>
                  <a:lnTo>
                    <a:pt x="363" y="29"/>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0"/>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31"/>
                  </a:lnTo>
                  <a:lnTo>
                    <a:pt x="363" y="29"/>
                  </a:lnTo>
                  <a:lnTo>
                    <a:pt x="363" y="29"/>
                  </a:lnTo>
                  <a:lnTo>
                    <a:pt x="363" y="28"/>
                  </a:lnTo>
                  <a:lnTo>
                    <a:pt x="363" y="28"/>
                  </a:lnTo>
                  <a:lnTo>
                    <a:pt x="363" y="28"/>
                  </a:lnTo>
                  <a:lnTo>
                    <a:pt x="363" y="28"/>
                  </a:lnTo>
                  <a:lnTo>
                    <a:pt x="363" y="27"/>
                  </a:lnTo>
                  <a:lnTo>
                    <a:pt x="363" y="27"/>
                  </a:lnTo>
                  <a:lnTo>
                    <a:pt x="363" y="27"/>
                  </a:lnTo>
                  <a:lnTo>
                    <a:pt x="363" y="27"/>
                  </a:lnTo>
                  <a:lnTo>
                    <a:pt x="363" y="27"/>
                  </a:lnTo>
                  <a:lnTo>
                    <a:pt x="363" y="27"/>
                  </a:lnTo>
                  <a:lnTo>
                    <a:pt x="363" y="27"/>
                  </a:lnTo>
                  <a:lnTo>
                    <a:pt x="363" y="27"/>
                  </a:lnTo>
                  <a:lnTo>
                    <a:pt x="363" y="27"/>
                  </a:lnTo>
                  <a:lnTo>
                    <a:pt x="363" y="27"/>
                  </a:lnTo>
                  <a:lnTo>
                    <a:pt x="363" y="27"/>
                  </a:lnTo>
                  <a:lnTo>
                    <a:pt x="363" y="27"/>
                  </a:lnTo>
                  <a:lnTo>
                    <a:pt x="363" y="27"/>
                  </a:lnTo>
                  <a:lnTo>
                    <a:pt x="363" y="27"/>
                  </a:lnTo>
                  <a:lnTo>
                    <a:pt x="363" y="26"/>
                  </a:lnTo>
                  <a:lnTo>
                    <a:pt x="363" y="25"/>
                  </a:lnTo>
                  <a:lnTo>
                    <a:pt x="363" y="24"/>
                  </a:lnTo>
                  <a:lnTo>
                    <a:pt x="363" y="23"/>
                  </a:lnTo>
                  <a:lnTo>
                    <a:pt x="363" y="22"/>
                  </a:lnTo>
                  <a:lnTo>
                    <a:pt x="363" y="21"/>
                  </a:lnTo>
                  <a:lnTo>
                    <a:pt x="363" y="21"/>
                  </a:lnTo>
                  <a:lnTo>
                    <a:pt x="363" y="20"/>
                  </a:lnTo>
                  <a:lnTo>
                    <a:pt x="363" y="19"/>
                  </a:lnTo>
                  <a:lnTo>
                    <a:pt x="363" y="19"/>
                  </a:lnTo>
                  <a:lnTo>
                    <a:pt x="363" y="18"/>
                  </a:lnTo>
                  <a:lnTo>
                    <a:pt x="363" y="18"/>
                  </a:lnTo>
                  <a:lnTo>
                    <a:pt x="363" y="17"/>
                  </a:lnTo>
                  <a:lnTo>
                    <a:pt x="363" y="16"/>
                  </a:lnTo>
                  <a:lnTo>
                    <a:pt x="363" y="15"/>
                  </a:lnTo>
                  <a:lnTo>
                    <a:pt x="363" y="14"/>
                  </a:lnTo>
                  <a:lnTo>
                    <a:pt x="363" y="12"/>
                  </a:lnTo>
                  <a:lnTo>
                    <a:pt x="363" y="12"/>
                  </a:lnTo>
                  <a:lnTo>
                    <a:pt x="363" y="11"/>
                  </a:lnTo>
                  <a:lnTo>
                    <a:pt x="363" y="10"/>
                  </a:lnTo>
                  <a:lnTo>
                    <a:pt x="363" y="9"/>
                  </a:lnTo>
                  <a:lnTo>
                    <a:pt x="363" y="9"/>
                  </a:lnTo>
                  <a:lnTo>
                    <a:pt x="363" y="8"/>
                  </a:lnTo>
                  <a:lnTo>
                    <a:pt x="363" y="8"/>
                  </a:lnTo>
                  <a:lnTo>
                    <a:pt x="363" y="7"/>
                  </a:lnTo>
                  <a:lnTo>
                    <a:pt x="363" y="7"/>
                  </a:lnTo>
                  <a:lnTo>
                    <a:pt x="363" y="7"/>
                  </a:lnTo>
                  <a:lnTo>
                    <a:pt x="363" y="7"/>
                  </a:lnTo>
                  <a:lnTo>
                    <a:pt x="363" y="8"/>
                  </a:lnTo>
                  <a:lnTo>
                    <a:pt x="363" y="8"/>
                  </a:lnTo>
                  <a:lnTo>
                    <a:pt x="363" y="8"/>
                  </a:lnTo>
                  <a:lnTo>
                    <a:pt x="363" y="8"/>
                  </a:lnTo>
                  <a:lnTo>
                    <a:pt x="363" y="8"/>
                  </a:lnTo>
                  <a:lnTo>
                    <a:pt x="363" y="8"/>
                  </a:lnTo>
                  <a:lnTo>
                    <a:pt x="363" y="7"/>
                  </a:lnTo>
                  <a:lnTo>
                    <a:pt x="363" y="7"/>
                  </a:lnTo>
                  <a:lnTo>
                    <a:pt x="363" y="7"/>
                  </a:lnTo>
                  <a:lnTo>
                    <a:pt x="363" y="7"/>
                  </a:lnTo>
                  <a:lnTo>
                    <a:pt x="363" y="7"/>
                  </a:lnTo>
                  <a:lnTo>
                    <a:pt x="363" y="7"/>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6"/>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7"/>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3" y="8"/>
                  </a:lnTo>
                  <a:lnTo>
                    <a:pt x="364" y="8"/>
                  </a:lnTo>
                  <a:lnTo>
                    <a:pt x="364" y="8"/>
                  </a:lnTo>
                  <a:lnTo>
                    <a:pt x="365" y="8"/>
                  </a:lnTo>
                  <a:lnTo>
                    <a:pt x="366" y="8"/>
                  </a:lnTo>
                  <a:lnTo>
                    <a:pt x="367" y="8"/>
                  </a:lnTo>
                  <a:lnTo>
                    <a:pt x="368" y="8"/>
                  </a:lnTo>
                  <a:lnTo>
                    <a:pt x="369" y="9"/>
                  </a:lnTo>
                  <a:lnTo>
                    <a:pt x="370" y="9"/>
                  </a:lnTo>
                  <a:lnTo>
                    <a:pt x="371" y="9"/>
                  </a:lnTo>
                  <a:lnTo>
                    <a:pt x="372" y="9"/>
                  </a:lnTo>
                  <a:lnTo>
                    <a:pt x="373" y="9"/>
                  </a:lnTo>
                  <a:lnTo>
                    <a:pt x="374"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9"/>
                  </a:lnTo>
                  <a:lnTo>
                    <a:pt x="375" y="16"/>
                  </a:lnTo>
                  <a:lnTo>
                    <a:pt x="375" y="25"/>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8"/>
                  </a:lnTo>
                  <a:lnTo>
                    <a:pt x="375" y="29"/>
                  </a:lnTo>
                  <a:lnTo>
                    <a:pt x="375" y="29"/>
                  </a:lnTo>
                  <a:lnTo>
                    <a:pt x="375" y="29"/>
                  </a:lnTo>
                  <a:lnTo>
                    <a:pt x="375" y="29"/>
                  </a:lnTo>
                  <a:lnTo>
                    <a:pt x="375" y="29"/>
                  </a:lnTo>
                  <a:lnTo>
                    <a:pt x="375" y="29"/>
                  </a:lnTo>
                  <a:lnTo>
                    <a:pt x="375" y="29"/>
                  </a:lnTo>
                  <a:lnTo>
                    <a:pt x="375" y="29"/>
                  </a:lnTo>
                  <a:lnTo>
                    <a:pt x="375" y="29"/>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0"/>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1"/>
                  </a:lnTo>
                  <a:lnTo>
                    <a:pt x="375" y="30"/>
                  </a:lnTo>
                  <a:lnTo>
                    <a:pt x="375" y="29"/>
                  </a:lnTo>
                  <a:lnTo>
                    <a:pt x="375" y="29"/>
                  </a:lnTo>
                  <a:lnTo>
                    <a:pt x="375" y="29"/>
                  </a:lnTo>
                  <a:lnTo>
                    <a:pt x="375" y="28"/>
                  </a:lnTo>
                  <a:lnTo>
                    <a:pt x="375" y="28"/>
                  </a:lnTo>
                  <a:lnTo>
                    <a:pt x="375" y="27"/>
                  </a:lnTo>
                  <a:lnTo>
                    <a:pt x="375" y="26"/>
                  </a:lnTo>
                  <a:lnTo>
                    <a:pt x="375" y="25"/>
                  </a:lnTo>
                  <a:lnTo>
                    <a:pt x="375" y="24"/>
                  </a:lnTo>
                  <a:lnTo>
                    <a:pt x="375" y="23"/>
                  </a:lnTo>
                  <a:lnTo>
                    <a:pt x="375" y="22"/>
                  </a:lnTo>
                  <a:lnTo>
                    <a:pt x="375" y="22"/>
                  </a:lnTo>
                  <a:lnTo>
                    <a:pt x="375" y="21"/>
                  </a:lnTo>
                  <a:lnTo>
                    <a:pt x="375" y="21"/>
                  </a:lnTo>
                  <a:lnTo>
                    <a:pt x="375" y="21"/>
                  </a:lnTo>
                  <a:lnTo>
                    <a:pt x="375" y="21"/>
                  </a:lnTo>
                  <a:lnTo>
                    <a:pt x="375" y="21"/>
                  </a:lnTo>
                  <a:lnTo>
                    <a:pt x="375" y="21"/>
                  </a:lnTo>
                  <a:lnTo>
                    <a:pt x="375" y="21"/>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20"/>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9"/>
                  </a:lnTo>
                  <a:lnTo>
                    <a:pt x="375" y="18"/>
                  </a:lnTo>
                  <a:lnTo>
                    <a:pt x="375" y="18"/>
                  </a:lnTo>
                  <a:lnTo>
                    <a:pt x="375" y="18"/>
                  </a:lnTo>
                  <a:lnTo>
                    <a:pt x="375" y="17"/>
                  </a:lnTo>
                  <a:lnTo>
                    <a:pt x="375" y="16"/>
                  </a:lnTo>
                  <a:lnTo>
                    <a:pt x="375" y="15"/>
                  </a:lnTo>
                  <a:lnTo>
                    <a:pt x="375" y="14"/>
                  </a:lnTo>
                  <a:lnTo>
                    <a:pt x="375" y="13"/>
                  </a:lnTo>
                  <a:lnTo>
                    <a:pt x="375" y="12"/>
                  </a:lnTo>
                  <a:lnTo>
                    <a:pt x="375" y="11"/>
                  </a:lnTo>
                  <a:lnTo>
                    <a:pt x="375" y="10"/>
                  </a:lnTo>
                  <a:lnTo>
                    <a:pt x="375" y="10"/>
                  </a:lnTo>
                  <a:lnTo>
                    <a:pt x="375" y="9"/>
                  </a:lnTo>
                  <a:lnTo>
                    <a:pt x="375" y="8"/>
                  </a:lnTo>
                  <a:lnTo>
                    <a:pt x="375" y="8"/>
                  </a:lnTo>
                  <a:lnTo>
                    <a:pt x="375" y="7"/>
                  </a:lnTo>
                  <a:lnTo>
                    <a:pt x="375" y="7"/>
                  </a:lnTo>
                  <a:lnTo>
                    <a:pt x="375" y="7"/>
                  </a:lnTo>
                  <a:lnTo>
                    <a:pt x="375" y="8"/>
                  </a:lnTo>
                  <a:lnTo>
                    <a:pt x="375" y="8"/>
                  </a:lnTo>
                  <a:lnTo>
                    <a:pt x="375" y="8"/>
                  </a:lnTo>
                  <a:lnTo>
                    <a:pt x="375" y="8"/>
                  </a:lnTo>
                  <a:lnTo>
                    <a:pt x="375" y="8"/>
                  </a:lnTo>
                  <a:lnTo>
                    <a:pt x="375" y="8"/>
                  </a:lnTo>
                  <a:lnTo>
                    <a:pt x="375" y="8"/>
                  </a:lnTo>
                  <a:lnTo>
                    <a:pt x="375" y="7"/>
                  </a:lnTo>
                  <a:lnTo>
                    <a:pt x="375" y="7"/>
                  </a:lnTo>
                  <a:lnTo>
                    <a:pt x="375" y="7"/>
                  </a:lnTo>
                  <a:lnTo>
                    <a:pt x="375" y="7"/>
                  </a:lnTo>
                  <a:lnTo>
                    <a:pt x="375" y="7"/>
                  </a:lnTo>
                  <a:lnTo>
                    <a:pt x="375" y="7"/>
                  </a:lnTo>
                  <a:lnTo>
                    <a:pt x="375" y="6"/>
                  </a:lnTo>
                  <a:lnTo>
                    <a:pt x="375" y="6"/>
                  </a:lnTo>
                  <a:lnTo>
                    <a:pt x="375" y="6"/>
                  </a:lnTo>
                  <a:lnTo>
                    <a:pt x="375" y="6"/>
                  </a:lnTo>
                  <a:lnTo>
                    <a:pt x="375" y="6"/>
                  </a:lnTo>
                  <a:lnTo>
                    <a:pt x="375" y="6"/>
                  </a:lnTo>
                  <a:lnTo>
                    <a:pt x="375" y="6"/>
                  </a:lnTo>
                  <a:lnTo>
                    <a:pt x="375" y="6"/>
                  </a:lnTo>
                  <a:lnTo>
                    <a:pt x="375" y="6"/>
                  </a:lnTo>
                  <a:lnTo>
                    <a:pt x="375" y="6"/>
                  </a:lnTo>
                  <a:lnTo>
                    <a:pt x="375" y="6"/>
                  </a:lnTo>
                  <a:lnTo>
                    <a:pt x="375" y="6"/>
                  </a:lnTo>
                  <a:lnTo>
                    <a:pt x="375" y="6"/>
                  </a:lnTo>
                  <a:lnTo>
                    <a:pt x="375" y="6"/>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7"/>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5" y="8"/>
                  </a:lnTo>
                  <a:lnTo>
                    <a:pt x="376" y="8"/>
                  </a:lnTo>
                  <a:lnTo>
                    <a:pt x="377" y="8"/>
                  </a:lnTo>
                  <a:lnTo>
                    <a:pt x="378" y="8"/>
                  </a:lnTo>
                  <a:lnTo>
                    <a:pt x="379" y="8"/>
                  </a:lnTo>
                  <a:lnTo>
                    <a:pt x="379" y="8"/>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6" y="9"/>
                  </a:lnTo>
                  <a:lnTo>
                    <a:pt x="387" y="9"/>
                  </a:lnTo>
                  <a:lnTo>
                    <a:pt x="387" y="9"/>
                  </a:lnTo>
                  <a:lnTo>
                    <a:pt x="387" y="9"/>
                  </a:lnTo>
                  <a:lnTo>
                    <a:pt x="387" y="9"/>
                  </a:lnTo>
                  <a:lnTo>
                    <a:pt x="387" y="9"/>
                  </a:lnTo>
                  <a:lnTo>
                    <a:pt x="387" y="9"/>
                  </a:lnTo>
                  <a:lnTo>
                    <a:pt x="387" y="9"/>
                  </a:lnTo>
                  <a:lnTo>
                    <a:pt x="387" y="9"/>
                  </a:lnTo>
                  <a:lnTo>
                    <a:pt x="387" y="9"/>
                  </a:lnTo>
                  <a:lnTo>
                    <a:pt x="387" y="9"/>
                  </a:lnTo>
                  <a:lnTo>
                    <a:pt x="387" y="9"/>
                  </a:lnTo>
                  <a:lnTo>
                    <a:pt x="387" y="9"/>
                  </a:lnTo>
                  <a:lnTo>
                    <a:pt x="387" y="16"/>
                  </a:lnTo>
                  <a:lnTo>
                    <a:pt x="387" y="25"/>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8"/>
                  </a:lnTo>
                  <a:lnTo>
                    <a:pt x="387" y="29"/>
                  </a:lnTo>
                  <a:lnTo>
                    <a:pt x="387" y="29"/>
                  </a:lnTo>
                  <a:lnTo>
                    <a:pt x="387" y="29"/>
                  </a:lnTo>
                  <a:lnTo>
                    <a:pt x="387" y="29"/>
                  </a:lnTo>
                  <a:lnTo>
                    <a:pt x="387" y="29"/>
                  </a:lnTo>
                  <a:lnTo>
                    <a:pt x="387" y="29"/>
                  </a:lnTo>
                  <a:lnTo>
                    <a:pt x="387" y="29"/>
                  </a:lnTo>
                  <a:lnTo>
                    <a:pt x="387" y="29"/>
                  </a:lnTo>
                  <a:lnTo>
                    <a:pt x="387" y="29"/>
                  </a:lnTo>
                  <a:lnTo>
                    <a:pt x="387" y="29"/>
                  </a:lnTo>
                  <a:lnTo>
                    <a:pt x="387" y="29"/>
                  </a:lnTo>
                  <a:lnTo>
                    <a:pt x="387" y="29"/>
                  </a:lnTo>
                  <a:lnTo>
                    <a:pt x="387" y="29"/>
                  </a:lnTo>
                  <a:lnTo>
                    <a:pt x="387" y="29"/>
                  </a:lnTo>
                  <a:lnTo>
                    <a:pt x="387" y="29"/>
                  </a:lnTo>
                  <a:lnTo>
                    <a:pt x="387" y="29"/>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0"/>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1"/>
                  </a:lnTo>
                  <a:lnTo>
                    <a:pt x="387" y="30"/>
                  </a:lnTo>
                  <a:lnTo>
                    <a:pt x="387" y="29"/>
                  </a:lnTo>
                  <a:lnTo>
                    <a:pt x="387" y="29"/>
                  </a:lnTo>
                  <a:lnTo>
                    <a:pt x="387" y="29"/>
                  </a:lnTo>
                  <a:lnTo>
                    <a:pt x="387" y="28"/>
                  </a:lnTo>
                  <a:lnTo>
                    <a:pt x="387" y="28"/>
                  </a:lnTo>
                  <a:lnTo>
                    <a:pt x="387" y="27"/>
                  </a:lnTo>
                  <a:lnTo>
                    <a:pt x="387" y="26"/>
                  </a:lnTo>
                  <a:lnTo>
                    <a:pt x="387" y="25"/>
                  </a:lnTo>
                  <a:lnTo>
                    <a:pt x="387" y="24"/>
                  </a:lnTo>
                  <a:lnTo>
                    <a:pt x="387" y="23"/>
                  </a:lnTo>
                  <a:lnTo>
                    <a:pt x="387" y="22"/>
                  </a:lnTo>
                  <a:lnTo>
                    <a:pt x="387" y="22"/>
                  </a:lnTo>
                  <a:lnTo>
                    <a:pt x="387" y="21"/>
                  </a:lnTo>
                  <a:lnTo>
                    <a:pt x="387" y="21"/>
                  </a:lnTo>
                  <a:lnTo>
                    <a:pt x="387" y="21"/>
                  </a:lnTo>
                  <a:lnTo>
                    <a:pt x="387" y="21"/>
                  </a:lnTo>
                  <a:lnTo>
                    <a:pt x="387" y="21"/>
                  </a:lnTo>
                  <a:lnTo>
                    <a:pt x="387" y="21"/>
                  </a:lnTo>
                  <a:lnTo>
                    <a:pt x="387" y="21"/>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20"/>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9"/>
                  </a:lnTo>
                  <a:lnTo>
                    <a:pt x="387" y="18"/>
                  </a:lnTo>
                  <a:lnTo>
                    <a:pt x="387" y="18"/>
                  </a:lnTo>
                  <a:lnTo>
                    <a:pt x="387" y="18"/>
                  </a:lnTo>
                  <a:lnTo>
                    <a:pt x="387" y="17"/>
                  </a:lnTo>
                  <a:lnTo>
                    <a:pt x="387" y="16"/>
                  </a:lnTo>
                  <a:lnTo>
                    <a:pt x="387" y="15"/>
                  </a:lnTo>
                  <a:lnTo>
                    <a:pt x="387" y="14"/>
                  </a:lnTo>
                  <a:lnTo>
                    <a:pt x="387" y="13"/>
                  </a:lnTo>
                  <a:lnTo>
                    <a:pt x="387" y="12"/>
                  </a:lnTo>
                  <a:lnTo>
                    <a:pt x="387" y="11"/>
                  </a:lnTo>
                  <a:lnTo>
                    <a:pt x="387" y="10"/>
                  </a:lnTo>
                  <a:lnTo>
                    <a:pt x="387" y="10"/>
                  </a:lnTo>
                  <a:lnTo>
                    <a:pt x="387" y="9"/>
                  </a:lnTo>
                  <a:lnTo>
                    <a:pt x="387" y="8"/>
                  </a:lnTo>
                  <a:lnTo>
                    <a:pt x="387" y="8"/>
                  </a:lnTo>
                  <a:lnTo>
                    <a:pt x="387" y="7"/>
                  </a:lnTo>
                  <a:lnTo>
                    <a:pt x="387" y="7"/>
                  </a:lnTo>
                  <a:lnTo>
                    <a:pt x="387" y="7"/>
                  </a:lnTo>
                  <a:lnTo>
                    <a:pt x="387" y="8"/>
                  </a:lnTo>
                  <a:lnTo>
                    <a:pt x="387" y="8"/>
                  </a:lnTo>
                  <a:lnTo>
                    <a:pt x="387" y="8"/>
                  </a:lnTo>
                  <a:lnTo>
                    <a:pt x="387" y="8"/>
                  </a:lnTo>
                  <a:lnTo>
                    <a:pt x="387" y="8"/>
                  </a:lnTo>
                  <a:lnTo>
                    <a:pt x="387" y="8"/>
                  </a:lnTo>
                  <a:lnTo>
                    <a:pt x="387" y="8"/>
                  </a:lnTo>
                  <a:lnTo>
                    <a:pt x="387" y="7"/>
                  </a:lnTo>
                  <a:lnTo>
                    <a:pt x="387" y="7"/>
                  </a:lnTo>
                  <a:lnTo>
                    <a:pt x="387" y="7"/>
                  </a:lnTo>
                  <a:lnTo>
                    <a:pt x="387" y="7"/>
                  </a:lnTo>
                  <a:lnTo>
                    <a:pt x="387" y="7"/>
                  </a:lnTo>
                  <a:lnTo>
                    <a:pt x="387" y="7"/>
                  </a:lnTo>
                  <a:lnTo>
                    <a:pt x="387" y="6"/>
                  </a:lnTo>
                  <a:lnTo>
                    <a:pt x="387" y="6"/>
                  </a:lnTo>
                  <a:lnTo>
                    <a:pt x="387" y="6"/>
                  </a:lnTo>
                  <a:lnTo>
                    <a:pt x="387" y="6"/>
                  </a:lnTo>
                  <a:lnTo>
                    <a:pt x="387" y="6"/>
                  </a:lnTo>
                  <a:lnTo>
                    <a:pt x="387" y="6"/>
                  </a:lnTo>
                  <a:lnTo>
                    <a:pt x="387" y="6"/>
                  </a:lnTo>
                  <a:lnTo>
                    <a:pt x="387" y="6"/>
                  </a:lnTo>
                  <a:lnTo>
                    <a:pt x="387" y="6"/>
                  </a:lnTo>
                  <a:lnTo>
                    <a:pt x="387" y="6"/>
                  </a:lnTo>
                  <a:lnTo>
                    <a:pt x="387" y="6"/>
                  </a:lnTo>
                  <a:lnTo>
                    <a:pt x="387" y="6"/>
                  </a:lnTo>
                  <a:lnTo>
                    <a:pt x="387" y="6"/>
                  </a:lnTo>
                  <a:lnTo>
                    <a:pt x="387" y="6"/>
                  </a:lnTo>
                  <a:lnTo>
                    <a:pt x="387" y="6"/>
                  </a:lnTo>
                  <a:lnTo>
                    <a:pt x="387" y="6"/>
                  </a:lnTo>
                  <a:lnTo>
                    <a:pt x="387" y="6"/>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7"/>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7" y="8"/>
                  </a:lnTo>
                  <a:lnTo>
                    <a:pt x="388" y="8"/>
                  </a:lnTo>
                  <a:lnTo>
                    <a:pt x="389" y="8"/>
                  </a:lnTo>
                  <a:lnTo>
                    <a:pt x="390" y="8"/>
                  </a:lnTo>
                  <a:lnTo>
                    <a:pt x="391" y="8"/>
                  </a:lnTo>
                  <a:lnTo>
                    <a:pt x="392" y="8"/>
                  </a:lnTo>
                  <a:lnTo>
                    <a:pt x="393" y="9"/>
                  </a:lnTo>
                  <a:lnTo>
                    <a:pt x="393" y="9"/>
                  </a:lnTo>
                  <a:lnTo>
                    <a:pt x="393" y="9"/>
                  </a:lnTo>
                  <a:lnTo>
                    <a:pt x="394" y="9"/>
                  </a:lnTo>
                  <a:lnTo>
                    <a:pt x="395" y="9"/>
                  </a:lnTo>
                  <a:lnTo>
                    <a:pt x="396" y="9"/>
                  </a:lnTo>
                  <a:lnTo>
                    <a:pt x="397"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9"/>
                  </a:lnTo>
                  <a:lnTo>
                    <a:pt x="398" y="13"/>
                  </a:lnTo>
                  <a:lnTo>
                    <a:pt x="398" y="21"/>
                  </a:lnTo>
                  <a:lnTo>
                    <a:pt x="398" y="25"/>
                  </a:lnTo>
                  <a:lnTo>
                    <a:pt x="398" y="27"/>
                  </a:lnTo>
                  <a:lnTo>
                    <a:pt x="398" y="27"/>
                  </a:lnTo>
                  <a:lnTo>
                    <a:pt x="398" y="27"/>
                  </a:lnTo>
                  <a:lnTo>
                    <a:pt x="398" y="28"/>
                  </a:lnTo>
                  <a:lnTo>
                    <a:pt x="398" y="28"/>
                  </a:lnTo>
                  <a:lnTo>
                    <a:pt x="398" y="28"/>
                  </a:lnTo>
                  <a:lnTo>
                    <a:pt x="398" y="28"/>
                  </a:lnTo>
                  <a:lnTo>
                    <a:pt x="398" y="28"/>
                  </a:lnTo>
                  <a:lnTo>
                    <a:pt x="398" y="28"/>
                  </a:lnTo>
                  <a:lnTo>
                    <a:pt x="398" y="28"/>
                  </a:lnTo>
                  <a:lnTo>
                    <a:pt x="398" y="28"/>
                  </a:lnTo>
                  <a:lnTo>
                    <a:pt x="398" y="28"/>
                  </a:lnTo>
                  <a:lnTo>
                    <a:pt x="398" y="28"/>
                  </a:lnTo>
                  <a:lnTo>
                    <a:pt x="398" y="28"/>
                  </a:lnTo>
                  <a:lnTo>
                    <a:pt x="398" y="28"/>
                  </a:lnTo>
                  <a:lnTo>
                    <a:pt x="398" y="28"/>
                  </a:lnTo>
                  <a:lnTo>
                    <a:pt x="398" y="28"/>
                  </a:lnTo>
                  <a:lnTo>
                    <a:pt x="398" y="28"/>
                  </a:lnTo>
                  <a:lnTo>
                    <a:pt x="398" y="28"/>
                  </a:lnTo>
                  <a:lnTo>
                    <a:pt x="398" y="29"/>
                  </a:lnTo>
                  <a:lnTo>
                    <a:pt x="398" y="29"/>
                  </a:lnTo>
                  <a:lnTo>
                    <a:pt x="398" y="29"/>
                  </a:lnTo>
                  <a:lnTo>
                    <a:pt x="398" y="29"/>
                  </a:lnTo>
                  <a:lnTo>
                    <a:pt x="398" y="29"/>
                  </a:lnTo>
                  <a:lnTo>
                    <a:pt x="398" y="29"/>
                  </a:lnTo>
                  <a:lnTo>
                    <a:pt x="398" y="29"/>
                  </a:lnTo>
                  <a:lnTo>
                    <a:pt x="398" y="29"/>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0"/>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1"/>
                  </a:lnTo>
                  <a:lnTo>
                    <a:pt x="398" y="30"/>
                  </a:lnTo>
                  <a:lnTo>
                    <a:pt x="398" y="29"/>
                  </a:lnTo>
                  <a:lnTo>
                    <a:pt x="398" y="29"/>
                  </a:lnTo>
                  <a:lnTo>
                    <a:pt x="398" y="29"/>
                  </a:lnTo>
                  <a:lnTo>
                    <a:pt x="398" y="28"/>
                  </a:lnTo>
                  <a:lnTo>
                    <a:pt x="398" y="28"/>
                  </a:lnTo>
                  <a:lnTo>
                    <a:pt x="398" y="27"/>
                  </a:lnTo>
                  <a:lnTo>
                    <a:pt x="398" y="26"/>
                  </a:lnTo>
                  <a:lnTo>
                    <a:pt x="398" y="25"/>
                  </a:lnTo>
                  <a:lnTo>
                    <a:pt x="398" y="24"/>
                  </a:lnTo>
                  <a:lnTo>
                    <a:pt x="398" y="23"/>
                  </a:lnTo>
                  <a:lnTo>
                    <a:pt x="398" y="22"/>
                  </a:lnTo>
                  <a:lnTo>
                    <a:pt x="398" y="22"/>
                  </a:lnTo>
                  <a:lnTo>
                    <a:pt x="398" y="21"/>
                  </a:lnTo>
                  <a:lnTo>
                    <a:pt x="398" y="21"/>
                  </a:lnTo>
                  <a:lnTo>
                    <a:pt x="398" y="21"/>
                  </a:lnTo>
                  <a:lnTo>
                    <a:pt x="398" y="21"/>
                  </a:lnTo>
                  <a:lnTo>
                    <a:pt x="398" y="21"/>
                  </a:lnTo>
                  <a:lnTo>
                    <a:pt x="398" y="21"/>
                  </a:lnTo>
                  <a:lnTo>
                    <a:pt x="398" y="21"/>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20"/>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9"/>
                  </a:lnTo>
                  <a:lnTo>
                    <a:pt x="398" y="18"/>
                  </a:lnTo>
                  <a:lnTo>
                    <a:pt x="398" y="18"/>
                  </a:lnTo>
                  <a:lnTo>
                    <a:pt x="398" y="18"/>
                  </a:lnTo>
                  <a:lnTo>
                    <a:pt x="398" y="17"/>
                  </a:lnTo>
                  <a:lnTo>
                    <a:pt x="398" y="16"/>
                  </a:lnTo>
                  <a:lnTo>
                    <a:pt x="398" y="15"/>
                  </a:lnTo>
                  <a:lnTo>
                    <a:pt x="398" y="14"/>
                  </a:lnTo>
                  <a:lnTo>
                    <a:pt x="398" y="13"/>
                  </a:lnTo>
                  <a:lnTo>
                    <a:pt x="398" y="12"/>
                  </a:lnTo>
                  <a:lnTo>
                    <a:pt x="398" y="11"/>
                  </a:lnTo>
                  <a:lnTo>
                    <a:pt x="398" y="10"/>
                  </a:lnTo>
                  <a:lnTo>
                    <a:pt x="398" y="10"/>
                  </a:lnTo>
                  <a:lnTo>
                    <a:pt x="398" y="9"/>
                  </a:lnTo>
                  <a:lnTo>
                    <a:pt x="398" y="8"/>
                  </a:lnTo>
                  <a:lnTo>
                    <a:pt x="398" y="8"/>
                  </a:lnTo>
                  <a:lnTo>
                    <a:pt x="398" y="7"/>
                  </a:lnTo>
                  <a:lnTo>
                    <a:pt x="398" y="7"/>
                  </a:lnTo>
                  <a:lnTo>
                    <a:pt x="398" y="7"/>
                  </a:lnTo>
                  <a:lnTo>
                    <a:pt x="398" y="8"/>
                  </a:lnTo>
                  <a:lnTo>
                    <a:pt x="398" y="8"/>
                  </a:lnTo>
                  <a:lnTo>
                    <a:pt x="398" y="8"/>
                  </a:lnTo>
                  <a:lnTo>
                    <a:pt x="398" y="8"/>
                  </a:lnTo>
                  <a:lnTo>
                    <a:pt x="398" y="8"/>
                  </a:lnTo>
                  <a:lnTo>
                    <a:pt x="398" y="8"/>
                  </a:lnTo>
                  <a:lnTo>
                    <a:pt x="398" y="8"/>
                  </a:lnTo>
                  <a:lnTo>
                    <a:pt x="398" y="7"/>
                  </a:lnTo>
                  <a:lnTo>
                    <a:pt x="398" y="7"/>
                  </a:lnTo>
                  <a:lnTo>
                    <a:pt x="398" y="7"/>
                  </a:lnTo>
                  <a:lnTo>
                    <a:pt x="398" y="7"/>
                  </a:lnTo>
                  <a:lnTo>
                    <a:pt x="398" y="7"/>
                  </a:lnTo>
                  <a:lnTo>
                    <a:pt x="398" y="7"/>
                  </a:lnTo>
                  <a:lnTo>
                    <a:pt x="398" y="6"/>
                  </a:lnTo>
                  <a:lnTo>
                    <a:pt x="398" y="6"/>
                  </a:lnTo>
                  <a:lnTo>
                    <a:pt x="398" y="6"/>
                  </a:lnTo>
                  <a:lnTo>
                    <a:pt x="398" y="6"/>
                  </a:lnTo>
                  <a:lnTo>
                    <a:pt x="398" y="6"/>
                  </a:lnTo>
                  <a:lnTo>
                    <a:pt x="398" y="6"/>
                  </a:lnTo>
                  <a:lnTo>
                    <a:pt x="398" y="6"/>
                  </a:lnTo>
                  <a:lnTo>
                    <a:pt x="398" y="6"/>
                  </a:lnTo>
                  <a:lnTo>
                    <a:pt x="398" y="6"/>
                  </a:lnTo>
                  <a:lnTo>
                    <a:pt x="398" y="6"/>
                  </a:lnTo>
                  <a:lnTo>
                    <a:pt x="398" y="6"/>
                  </a:lnTo>
                  <a:lnTo>
                    <a:pt x="398" y="6"/>
                  </a:lnTo>
                  <a:lnTo>
                    <a:pt x="398" y="6"/>
                  </a:lnTo>
                  <a:lnTo>
                    <a:pt x="398" y="6"/>
                  </a:lnTo>
                  <a:lnTo>
                    <a:pt x="398" y="6"/>
                  </a:lnTo>
                  <a:lnTo>
                    <a:pt x="398" y="6"/>
                  </a:lnTo>
                  <a:lnTo>
                    <a:pt x="398" y="6"/>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7"/>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8"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399" y="8"/>
                  </a:lnTo>
                  <a:lnTo>
                    <a:pt x="400" y="8"/>
                  </a:lnTo>
                  <a:lnTo>
                    <a:pt x="401" y="8"/>
                  </a:lnTo>
                  <a:lnTo>
                    <a:pt x="401" y="8"/>
                  </a:lnTo>
                  <a:lnTo>
                    <a:pt x="402" y="8"/>
                  </a:lnTo>
                  <a:lnTo>
                    <a:pt x="403" y="8"/>
                  </a:lnTo>
                  <a:lnTo>
                    <a:pt x="404" y="9"/>
                  </a:lnTo>
                  <a:lnTo>
                    <a:pt x="404" y="9"/>
                  </a:lnTo>
                  <a:lnTo>
                    <a:pt x="405" y="9"/>
                  </a:lnTo>
                  <a:lnTo>
                    <a:pt x="406" y="9"/>
                  </a:lnTo>
                  <a:lnTo>
                    <a:pt x="407" y="9"/>
                  </a:lnTo>
                  <a:lnTo>
                    <a:pt x="408" y="9"/>
                  </a:lnTo>
                  <a:lnTo>
                    <a:pt x="409"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9"/>
                  </a:lnTo>
                  <a:lnTo>
                    <a:pt x="410" y="16"/>
                  </a:lnTo>
                  <a:lnTo>
                    <a:pt x="410" y="25"/>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8"/>
                  </a:lnTo>
                  <a:lnTo>
                    <a:pt x="410" y="29"/>
                  </a:lnTo>
                  <a:lnTo>
                    <a:pt x="410" y="29"/>
                  </a:lnTo>
                  <a:lnTo>
                    <a:pt x="410" y="29"/>
                  </a:lnTo>
                  <a:lnTo>
                    <a:pt x="410" y="29"/>
                  </a:lnTo>
                  <a:lnTo>
                    <a:pt x="410" y="29"/>
                  </a:lnTo>
                  <a:lnTo>
                    <a:pt x="410" y="29"/>
                  </a:lnTo>
                  <a:lnTo>
                    <a:pt x="410" y="29"/>
                  </a:lnTo>
                  <a:lnTo>
                    <a:pt x="410" y="29"/>
                  </a:lnTo>
                  <a:lnTo>
                    <a:pt x="410" y="29"/>
                  </a:lnTo>
                  <a:lnTo>
                    <a:pt x="410" y="29"/>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0"/>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1"/>
                  </a:lnTo>
                  <a:lnTo>
                    <a:pt x="410" y="30"/>
                  </a:lnTo>
                  <a:lnTo>
                    <a:pt x="410" y="29"/>
                  </a:lnTo>
                  <a:lnTo>
                    <a:pt x="410" y="29"/>
                  </a:lnTo>
                  <a:lnTo>
                    <a:pt x="410" y="29"/>
                  </a:lnTo>
                  <a:lnTo>
                    <a:pt x="410" y="28"/>
                  </a:lnTo>
                  <a:lnTo>
                    <a:pt x="410" y="28"/>
                  </a:lnTo>
                  <a:lnTo>
                    <a:pt x="410" y="27"/>
                  </a:lnTo>
                  <a:lnTo>
                    <a:pt x="410" y="26"/>
                  </a:lnTo>
                  <a:lnTo>
                    <a:pt x="410" y="25"/>
                  </a:lnTo>
                  <a:lnTo>
                    <a:pt x="410" y="24"/>
                  </a:lnTo>
                  <a:lnTo>
                    <a:pt x="410" y="23"/>
                  </a:lnTo>
                  <a:lnTo>
                    <a:pt x="410" y="22"/>
                  </a:lnTo>
                  <a:lnTo>
                    <a:pt x="410" y="22"/>
                  </a:lnTo>
                  <a:lnTo>
                    <a:pt x="410" y="21"/>
                  </a:lnTo>
                  <a:lnTo>
                    <a:pt x="410" y="21"/>
                  </a:lnTo>
                  <a:lnTo>
                    <a:pt x="410" y="21"/>
                  </a:lnTo>
                  <a:lnTo>
                    <a:pt x="410" y="21"/>
                  </a:lnTo>
                  <a:lnTo>
                    <a:pt x="410" y="21"/>
                  </a:lnTo>
                  <a:lnTo>
                    <a:pt x="410" y="21"/>
                  </a:lnTo>
                  <a:lnTo>
                    <a:pt x="410" y="21"/>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20"/>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9"/>
                  </a:lnTo>
                  <a:lnTo>
                    <a:pt x="410" y="18"/>
                  </a:lnTo>
                  <a:lnTo>
                    <a:pt x="410" y="18"/>
                  </a:lnTo>
                  <a:lnTo>
                    <a:pt x="410" y="18"/>
                  </a:lnTo>
                  <a:lnTo>
                    <a:pt x="410" y="17"/>
                  </a:lnTo>
                  <a:lnTo>
                    <a:pt x="410" y="16"/>
                  </a:lnTo>
                  <a:lnTo>
                    <a:pt x="410" y="15"/>
                  </a:lnTo>
                  <a:lnTo>
                    <a:pt x="410" y="14"/>
                  </a:lnTo>
                  <a:lnTo>
                    <a:pt x="410" y="13"/>
                  </a:lnTo>
                  <a:lnTo>
                    <a:pt x="410" y="12"/>
                  </a:lnTo>
                  <a:lnTo>
                    <a:pt x="410" y="11"/>
                  </a:lnTo>
                  <a:lnTo>
                    <a:pt x="410" y="10"/>
                  </a:lnTo>
                  <a:lnTo>
                    <a:pt x="410" y="10"/>
                  </a:lnTo>
                  <a:lnTo>
                    <a:pt x="410" y="9"/>
                  </a:lnTo>
                  <a:lnTo>
                    <a:pt x="410" y="8"/>
                  </a:lnTo>
                  <a:lnTo>
                    <a:pt x="410" y="8"/>
                  </a:lnTo>
                  <a:lnTo>
                    <a:pt x="410" y="7"/>
                  </a:lnTo>
                  <a:lnTo>
                    <a:pt x="410" y="7"/>
                  </a:lnTo>
                  <a:lnTo>
                    <a:pt x="410" y="7"/>
                  </a:lnTo>
                  <a:lnTo>
                    <a:pt x="410" y="8"/>
                  </a:lnTo>
                  <a:lnTo>
                    <a:pt x="410" y="8"/>
                  </a:lnTo>
                  <a:lnTo>
                    <a:pt x="410" y="8"/>
                  </a:lnTo>
                  <a:lnTo>
                    <a:pt x="410" y="8"/>
                  </a:lnTo>
                  <a:lnTo>
                    <a:pt x="410" y="8"/>
                  </a:lnTo>
                  <a:lnTo>
                    <a:pt x="410" y="8"/>
                  </a:lnTo>
                  <a:lnTo>
                    <a:pt x="410" y="8"/>
                  </a:lnTo>
                  <a:lnTo>
                    <a:pt x="410" y="7"/>
                  </a:lnTo>
                  <a:lnTo>
                    <a:pt x="410" y="7"/>
                  </a:lnTo>
                  <a:lnTo>
                    <a:pt x="410" y="7"/>
                  </a:lnTo>
                  <a:lnTo>
                    <a:pt x="410" y="7"/>
                  </a:lnTo>
                  <a:lnTo>
                    <a:pt x="410" y="7"/>
                  </a:lnTo>
                  <a:lnTo>
                    <a:pt x="410" y="7"/>
                  </a:lnTo>
                  <a:lnTo>
                    <a:pt x="410" y="6"/>
                  </a:lnTo>
                  <a:lnTo>
                    <a:pt x="410" y="6"/>
                  </a:lnTo>
                  <a:lnTo>
                    <a:pt x="410" y="6"/>
                  </a:lnTo>
                  <a:lnTo>
                    <a:pt x="410" y="6"/>
                  </a:lnTo>
                  <a:lnTo>
                    <a:pt x="410" y="6"/>
                  </a:lnTo>
                  <a:lnTo>
                    <a:pt x="410" y="6"/>
                  </a:lnTo>
                  <a:lnTo>
                    <a:pt x="410" y="6"/>
                  </a:lnTo>
                  <a:lnTo>
                    <a:pt x="410" y="6"/>
                  </a:lnTo>
                  <a:lnTo>
                    <a:pt x="410" y="6"/>
                  </a:lnTo>
                  <a:lnTo>
                    <a:pt x="410" y="6"/>
                  </a:lnTo>
                  <a:lnTo>
                    <a:pt x="410" y="6"/>
                  </a:lnTo>
                  <a:lnTo>
                    <a:pt x="410" y="6"/>
                  </a:lnTo>
                  <a:lnTo>
                    <a:pt x="410" y="6"/>
                  </a:lnTo>
                  <a:lnTo>
                    <a:pt x="410" y="6"/>
                  </a:lnTo>
                  <a:lnTo>
                    <a:pt x="410" y="6"/>
                  </a:lnTo>
                  <a:lnTo>
                    <a:pt x="410" y="6"/>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7"/>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0" y="8"/>
                  </a:lnTo>
                  <a:lnTo>
                    <a:pt x="411" y="8"/>
                  </a:lnTo>
                  <a:lnTo>
                    <a:pt x="412" y="8"/>
                  </a:lnTo>
                  <a:lnTo>
                    <a:pt x="413" y="8"/>
                  </a:lnTo>
                  <a:lnTo>
                    <a:pt x="414" y="8"/>
                  </a:lnTo>
                  <a:lnTo>
                    <a:pt x="415" y="8"/>
                  </a:lnTo>
                  <a:lnTo>
                    <a:pt x="416" y="9"/>
                  </a:lnTo>
                  <a:lnTo>
                    <a:pt x="417" y="9"/>
                  </a:lnTo>
                  <a:lnTo>
                    <a:pt x="418" y="9"/>
                  </a:lnTo>
                  <a:lnTo>
                    <a:pt x="419" y="9"/>
                  </a:lnTo>
                  <a:lnTo>
                    <a:pt x="420" y="9"/>
                  </a:lnTo>
                  <a:lnTo>
                    <a:pt x="421"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9"/>
                  </a:lnTo>
                  <a:lnTo>
                    <a:pt x="422" y="15"/>
                  </a:lnTo>
                  <a:lnTo>
                    <a:pt x="422" y="26"/>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8"/>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29"/>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0"/>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1"/>
                  </a:lnTo>
                  <a:lnTo>
                    <a:pt x="422" y="30"/>
                  </a:lnTo>
                  <a:lnTo>
                    <a:pt x="422" y="29"/>
                  </a:lnTo>
                  <a:lnTo>
                    <a:pt x="422" y="29"/>
                  </a:lnTo>
                  <a:lnTo>
                    <a:pt x="422" y="29"/>
                  </a:lnTo>
                  <a:lnTo>
                    <a:pt x="422" y="28"/>
                  </a:lnTo>
                  <a:lnTo>
                    <a:pt x="422" y="28"/>
                  </a:lnTo>
                  <a:lnTo>
                    <a:pt x="422" y="27"/>
                  </a:lnTo>
                  <a:lnTo>
                    <a:pt x="422" y="26"/>
                  </a:lnTo>
                  <a:lnTo>
                    <a:pt x="422" y="25"/>
                  </a:lnTo>
                  <a:lnTo>
                    <a:pt x="422" y="24"/>
                  </a:lnTo>
                  <a:lnTo>
                    <a:pt x="422" y="23"/>
                  </a:lnTo>
                  <a:lnTo>
                    <a:pt x="422" y="22"/>
                  </a:lnTo>
                  <a:lnTo>
                    <a:pt x="422" y="22"/>
                  </a:lnTo>
                  <a:lnTo>
                    <a:pt x="422" y="21"/>
                  </a:lnTo>
                  <a:lnTo>
                    <a:pt x="422" y="21"/>
                  </a:lnTo>
                  <a:lnTo>
                    <a:pt x="422" y="21"/>
                  </a:lnTo>
                  <a:lnTo>
                    <a:pt x="422" y="21"/>
                  </a:lnTo>
                  <a:lnTo>
                    <a:pt x="422" y="21"/>
                  </a:lnTo>
                  <a:lnTo>
                    <a:pt x="422" y="21"/>
                  </a:lnTo>
                  <a:lnTo>
                    <a:pt x="422" y="21"/>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20"/>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9"/>
                  </a:lnTo>
                  <a:lnTo>
                    <a:pt x="422" y="18"/>
                  </a:lnTo>
                  <a:lnTo>
                    <a:pt x="422" y="18"/>
                  </a:lnTo>
                  <a:lnTo>
                    <a:pt x="422" y="18"/>
                  </a:lnTo>
                  <a:lnTo>
                    <a:pt x="422" y="17"/>
                  </a:lnTo>
                  <a:lnTo>
                    <a:pt x="422" y="16"/>
                  </a:lnTo>
                  <a:lnTo>
                    <a:pt x="422" y="15"/>
                  </a:lnTo>
                  <a:lnTo>
                    <a:pt x="422" y="14"/>
                  </a:lnTo>
                  <a:lnTo>
                    <a:pt x="422" y="13"/>
                  </a:lnTo>
                  <a:lnTo>
                    <a:pt x="422" y="12"/>
                  </a:lnTo>
                  <a:lnTo>
                    <a:pt x="422" y="11"/>
                  </a:lnTo>
                  <a:lnTo>
                    <a:pt x="422" y="10"/>
                  </a:lnTo>
                  <a:lnTo>
                    <a:pt x="422" y="10"/>
                  </a:lnTo>
                  <a:lnTo>
                    <a:pt x="422" y="9"/>
                  </a:lnTo>
                  <a:lnTo>
                    <a:pt x="422" y="8"/>
                  </a:lnTo>
                  <a:lnTo>
                    <a:pt x="422" y="8"/>
                  </a:lnTo>
                  <a:lnTo>
                    <a:pt x="422" y="7"/>
                  </a:lnTo>
                  <a:lnTo>
                    <a:pt x="422" y="7"/>
                  </a:lnTo>
                  <a:lnTo>
                    <a:pt x="422" y="7"/>
                  </a:lnTo>
                  <a:lnTo>
                    <a:pt x="422" y="8"/>
                  </a:lnTo>
                  <a:lnTo>
                    <a:pt x="422" y="8"/>
                  </a:lnTo>
                  <a:lnTo>
                    <a:pt x="422" y="8"/>
                  </a:lnTo>
                  <a:lnTo>
                    <a:pt x="422" y="8"/>
                  </a:lnTo>
                  <a:lnTo>
                    <a:pt x="422" y="8"/>
                  </a:lnTo>
                  <a:lnTo>
                    <a:pt x="422" y="8"/>
                  </a:lnTo>
                  <a:lnTo>
                    <a:pt x="422" y="8"/>
                  </a:lnTo>
                  <a:lnTo>
                    <a:pt x="422" y="7"/>
                  </a:lnTo>
                  <a:lnTo>
                    <a:pt x="422" y="7"/>
                  </a:lnTo>
                  <a:lnTo>
                    <a:pt x="422" y="7"/>
                  </a:lnTo>
                  <a:lnTo>
                    <a:pt x="422" y="7"/>
                  </a:lnTo>
                  <a:lnTo>
                    <a:pt x="422" y="7"/>
                  </a:lnTo>
                  <a:lnTo>
                    <a:pt x="422" y="7"/>
                  </a:lnTo>
                  <a:lnTo>
                    <a:pt x="422" y="6"/>
                  </a:lnTo>
                  <a:lnTo>
                    <a:pt x="422" y="6"/>
                  </a:lnTo>
                  <a:lnTo>
                    <a:pt x="422" y="6"/>
                  </a:lnTo>
                  <a:lnTo>
                    <a:pt x="422" y="6"/>
                  </a:lnTo>
                  <a:lnTo>
                    <a:pt x="422" y="6"/>
                  </a:lnTo>
                  <a:lnTo>
                    <a:pt x="422" y="6"/>
                  </a:lnTo>
                  <a:lnTo>
                    <a:pt x="422" y="6"/>
                  </a:lnTo>
                  <a:lnTo>
                    <a:pt x="422" y="6"/>
                  </a:lnTo>
                  <a:lnTo>
                    <a:pt x="422" y="6"/>
                  </a:lnTo>
                  <a:lnTo>
                    <a:pt x="422" y="6"/>
                  </a:lnTo>
                  <a:lnTo>
                    <a:pt x="422" y="6"/>
                  </a:lnTo>
                  <a:lnTo>
                    <a:pt x="422" y="6"/>
                  </a:lnTo>
                  <a:lnTo>
                    <a:pt x="422" y="6"/>
                  </a:lnTo>
                  <a:lnTo>
                    <a:pt x="422" y="6"/>
                  </a:lnTo>
                  <a:lnTo>
                    <a:pt x="422" y="6"/>
                  </a:lnTo>
                  <a:lnTo>
                    <a:pt x="422" y="6"/>
                  </a:lnTo>
                  <a:lnTo>
                    <a:pt x="422" y="6"/>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7"/>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2" y="8"/>
                  </a:lnTo>
                  <a:lnTo>
                    <a:pt x="423" y="8"/>
                  </a:lnTo>
                  <a:lnTo>
                    <a:pt x="424" y="8"/>
                  </a:lnTo>
                  <a:lnTo>
                    <a:pt x="425" y="8"/>
                  </a:lnTo>
                  <a:lnTo>
                    <a:pt x="426" y="8"/>
                  </a:lnTo>
                  <a:lnTo>
                    <a:pt x="427" y="8"/>
                  </a:lnTo>
                  <a:lnTo>
                    <a:pt x="428" y="9"/>
                  </a:lnTo>
                  <a:lnTo>
                    <a:pt x="429" y="9"/>
                  </a:lnTo>
                  <a:lnTo>
                    <a:pt x="430" y="9"/>
                  </a:lnTo>
                  <a:lnTo>
                    <a:pt x="431" y="9"/>
                  </a:lnTo>
                  <a:lnTo>
                    <a:pt x="431" y="9"/>
                  </a:lnTo>
                  <a:lnTo>
                    <a:pt x="432"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9"/>
                  </a:lnTo>
                  <a:lnTo>
                    <a:pt x="433" y="12"/>
                  </a:lnTo>
                  <a:lnTo>
                    <a:pt x="433" y="23"/>
                  </a:lnTo>
                  <a:lnTo>
                    <a:pt x="433" y="27"/>
                  </a:lnTo>
                  <a:lnTo>
                    <a:pt x="433" y="28"/>
                  </a:lnTo>
                  <a:lnTo>
                    <a:pt x="433" y="28"/>
                  </a:lnTo>
                  <a:lnTo>
                    <a:pt x="433" y="28"/>
                  </a:lnTo>
                  <a:lnTo>
                    <a:pt x="433" y="28"/>
                  </a:lnTo>
                  <a:lnTo>
                    <a:pt x="433" y="28"/>
                  </a:lnTo>
                  <a:lnTo>
                    <a:pt x="433" y="28"/>
                  </a:lnTo>
                  <a:lnTo>
                    <a:pt x="433" y="28"/>
                  </a:lnTo>
                  <a:lnTo>
                    <a:pt x="433" y="28"/>
                  </a:lnTo>
                  <a:lnTo>
                    <a:pt x="433" y="28"/>
                  </a:lnTo>
                  <a:lnTo>
                    <a:pt x="433" y="28"/>
                  </a:lnTo>
                  <a:lnTo>
                    <a:pt x="433" y="28"/>
                  </a:lnTo>
                  <a:lnTo>
                    <a:pt x="433" y="28"/>
                  </a:lnTo>
                  <a:lnTo>
                    <a:pt x="433" y="28"/>
                  </a:lnTo>
                  <a:lnTo>
                    <a:pt x="433" y="28"/>
                  </a:lnTo>
                  <a:lnTo>
                    <a:pt x="433" y="28"/>
                  </a:lnTo>
                  <a:lnTo>
                    <a:pt x="433" y="28"/>
                  </a:lnTo>
                  <a:lnTo>
                    <a:pt x="433" y="29"/>
                  </a:lnTo>
                  <a:lnTo>
                    <a:pt x="433" y="29"/>
                  </a:lnTo>
                  <a:lnTo>
                    <a:pt x="433" y="29"/>
                  </a:lnTo>
                  <a:lnTo>
                    <a:pt x="433" y="29"/>
                  </a:lnTo>
                  <a:lnTo>
                    <a:pt x="433" y="29"/>
                  </a:lnTo>
                  <a:lnTo>
                    <a:pt x="433" y="29"/>
                  </a:lnTo>
                  <a:lnTo>
                    <a:pt x="433" y="29"/>
                  </a:lnTo>
                  <a:lnTo>
                    <a:pt x="433" y="29"/>
                  </a:lnTo>
                  <a:lnTo>
                    <a:pt x="433" y="29"/>
                  </a:lnTo>
                  <a:lnTo>
                    <a:pt x="433" y="29"/>
                  </a:lnTo>
                  <a:lnTo>
                    <a:pt x="433" y="29"/>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0"/>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3" y="31"/>
                  </a:lnTo>
                  <a:lnTo>
                    <a:pt x="434" y="31"/>
                  </a:lnTo>
                  <a:lnTo>
                    <a:pt x="434" y="31"/>
                  </a:lnTo>
                  <a:lnTo>
                    <a:pt x="434" y="31"/>
                  </a:lnTo>
                  <a:lnTo>
                    <a:pt x="434" y="31"/>
                  </a:lnTo>
                  <a:lnTo>
                    <a:pt x="434" y="31"/>
                  </a:lnTo>
                  <a:lnTo>
                    <a:pt x="434" y="31"/>
                  </a:lnTo>
                  <a:lnTo>
                    <a:pt x="434" y="31"/>
                  </a:lnTo>
                  <a:lnTo>
                    <a:pt x="434" y="31"/>
                  </a:lnTo>
                  <a:lnTo>
                    <a:pt x="434" y="31"/>
                  </a:lnTo>
                  <a:lnTo>
                    <a:pt x="434" y="31"/>
                  </a:lnTo>
                  <a:lnTo>
                    <a:pt x="434" y="30"/>
                  </a:lnTo>
                  <a:lnTo>
                    <a:pt x="434" y="30"/>
                  </a:lnTo>
                  <a:lnTo>
                    <a:pt x="434" y="30"/>
                  </a:lnTo>
                  <a:lnTo>
                    <a:pt x="434" y="30"/>
                  </a:lnTo>
                  <a:lnTo>
                    <a:pt x="434" y="30"/>
                  </a:lnTo>
                  <a:lnTo>
                    <a:pt x="434" y="30"/>
                  </a:lnTo>
                  <a:lnTo>
                    <a:pt x="434" y="30"/>
                  </a:lnTo>
                  <a:lnTo>
                    <a:pt x="434" y="30"/>
                  </a:lnTo>
                  <a:lnTo>
                    <a:pt x="434" y="30"/>
                  </a:lnTo>
                  <a:lnTo>
                    <a:pt x="434" y="30"/>
                  </a:lnTo>
                  <a:lnTo>
                    <a:pt x="434" y="30"/>
                  </a:lnTo>
                  <a:lnTo>
                    <a:pt x="434" y="30"/>
                  </a:lnTo>
                  <a:lnTo>
                    <a:pt x="434" y="30"/>
                  </a:lnTo>
                  <a:lnTo>
                    <a:pt x="434" y="29"/>
                  </a:lnTo>
                  <a:lnTo>
                    <a:pt x="434" y="29"/>
                  </a:lnTo>
                  <a:lnTo>
                    <a:pt x="434" y="29"/>
                  </a:lnTo>
                  <a:lnTo>
                    <a:pt x="434" y="29"/>
                  </a:lnTo>
                  <a:lnTo>
                    <a:pt x="434" y="29"/>
                  </a:lnTo>
                  <a:lnTo>
                    <a:pt x="434" y="28"/>
                  </a:lnTo>
                  <a:lnTo>
                    <a:pt x="434" y="28"/>
                  </a:lnTo>
                  <a:lnTo>
                    <a:pt x="434" y="28"/>
                  </a:lnTo>
                  <a:lnTo>
                    <a:pt x="434" y="28"/>
                  </a:lnTo>
                  <a:lnTo>
                    <a:pt x="434" y="28"/>
                  </a:lnTo>
                  <a:lnTo>
                    <a:pt x="434" y="28"/>
                  </a:lnTo>
                  <a:lnTo>
                    <a:pt x="434" y="28"/>
                  </a:lnTo>
                  <a:lnTo>
                    <a:pt x="434" y="28"/>
                  </a:lnTo>
                  <a:lnTo>
                    <a:pt x="434" y="28"/>
                  </a:lnTo>
                  <a:lnTo>
                    <a:pt x="434" y="28"/>
                  </a:lnTo>
                  <a:lnTo>
                    <a:pt x="434" y="28"/>
                  </a:lnTo>
                  <a:lnTo>
                    <a:pt x="434" y="28"/>
                  </a:lnTo>
                  <a:lnTo>
                    <a:pt x="434" y="28"/>
                  </a:lnTo>
                  <a:lnTo>
                    <a:pt x="434" y="28"/>
                  </a:lnTo>
                  <a:lnTo>
                    <a:pt x="434" y="27"/>
                  </a:lnTo>
                  <a:lnTo>
                    <a:pt x="434" y="26"/>
                  </a:lnTo>
                  <a:lnTo>
                    <a:pt x="434" y="24"/>
                  </a:lnTo>
                  <a:lnTo>
                    <a:pt x="434" y="23"/>
                  </a:lnTo>
                  <a:lnTo>
                    <a:pt x="434" y="22"/>
                  </a:lnTo>
                  <a:lnTo>
                    <a:pt x="434" y="21"/>
                  </a:lnTo>
                  <a:lnTo>
                    <a:pt x="434" y="21"/>
                  </a:lnTo>
                  <a:lnTo>
                    <a:pt x="434" y="20"/>
                  </a:lnTo>
                  <a:lnTo>
                    <a:pt x="434" y="19"/>
                  </a:lnTo>
                  <a:lnTo>
                    <a:pt x="434" y="19"/>
                  </a:lnTo>
                  <a:lnTo>
                    <a:pt x="434" y="18"/>
                  </a:lnTo>
                  <a:lnTo>
                    <a:pt x="434" y="18"/>
                  </a:lnTo>
                  <a:lnTo>
                    <a:pt x="434" y="17"/>
                  </a:lnTo>
                  <a:lnTo>
                    <a:pt x="434" y="17"/>
                  </a:lnTo>
                  <a:lnTo>
                    <a:pt x="434" y="16"/>
                  </a:lnTo>
                  <a:lnTo>
                    <a:pt x="434" y="15"/>
                  </a:lnTo>
                  <a:lnTo>
                    <a:pt x="434" y="13"/>
                  </a:lnTo>
                  <a:lnTo>
                    <a:pt x="434" y="12"/>
                  </a:lnTo>
                  <a:lnTo>
                    <a:pt x="434" y="11"/>
                  </a:lnTo>
                  <a:lnTo>
                    <a:pt x="434" y="10"/>
                  </a:lnTo>
                  <a:lnTo>
                    <a:pt x="434" y="10"/>
                  </a:lnTo>
                  <a:lnTo>
                    <a:pt x="434" y="9"/>
                  </a:lnTo>
                  <a:lnTo>
                    <a:pt x="434" y="8"/>
                  </a:lnTo>
                  <a:lnTo>
                    <a:pt x="434" y="8"/>
                  </a:lnTo>
                  <a:lnTo>
                    <a:pt x="434" y="7"/>
                  </a:lnTo>
                  <a:lnTo>
                    <a:pt x="434" y="7"/>
                  </a:lnTo>
                  <a:lnTo>
                    <a:pt x="434" y="7"/>
                  </a:lnTo>
                  <a:lnTo>
                    <a:pt x="434" y="7"/>
                  </a:lnTo>
                  <a:lnTo>
                    <a:pt x="434" y="7"/>
                  </a:lnTo>
                  <a:lnTo>
                    <a:pt x="434" y="8"/>
                  </a:lnTo>
                  <a:lnTo>
                    <a:pt x="434" y="8"/>
                  </a:lnTo>
                  <a:lnTo>
                    <a:pt x="434" y="8"/>
                  </a:lnTo>
                  <a:lnTo>
                    <a:pt x="434" y="8"/>
                  </a:lnTo>
                  <a:lnTo>
                    <a:pt x="434" y="8"/>
                  </a:lnTo>
                  <a:lnTo>
                    <a:pt x="434" y="7"/>
                  </a:lnTo>
                  <a:lnTo>
                    <a:pt x="434" y="7"/>
                  </a:lnTo>
                  <a:lnTo>
                    <a:pt x="434" y="7"/>
                  </a:lnTo>
                  <a:lnTo>
                    <a:pt x="434" y="7"/>
                  </a:lnTo>
                  <a:lnTo>
                    <a:pt x="434" y="7"/>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6"/>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7"/>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34" y="8"/>
                  </a:lnTo>
                  <a:lnTo>
                    <a:pt x="441" y="9"/>
                  </a:lnTo>
                  <a:lnTo>
                    <a:pt x="442"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9"/>
                  </a:lnTo>
                  <a:lnTo>
                    <a:pt x="445" y="16"/>
                  </a:lnTo>
                  <a:lnTo>
                    <a:pt x="445" y="28"/>
                  </a:lnTo>
                  <a:lnTo>
                    <a:pt x="445" y="28"/>
                  </a:lnTo>
                  <a:lnTo>
                    <a:pt x="445" y="28"/>
                  </a:lnTo>
                  <a:lnTo>
                    <a:pt x="445" y="28"/>
                  </a:lnTo>
                  <a:lnTo>
                    <a:pt x="445" y="28"/>
                  </a:lnTo>
                  <a:lnTo>
                    <a:pt x="445" y="28"/>
                  </a:lnTo>
                  <a:lnTo>
                    <a:pt x="445" y="28"/>
                  </a:lnTo>
                  <a:lnTo>
                    <a:pt x="445" y="28"/>
                  </a:lnTo>
                  <a:lnTo>
                    <a:pt x="445" y="28"/>
                  </a:lnTo>
                  <a:lnTo>
                    <a:pt x="445" y="28"/>
                  </a:lnTo>
                  <a:lnTo>
                    <a:pt x="445" y="28"/>
                  </a:lnTo>
                  <a:lnTo>
                    <a:pt x="445" y="28"/>
                  </a:lnTo>
                  <a:lnTo>
                    <a:pt x="445" y="28"/>
                  </a:lnTo>
                  <a:lnTo>
                    <a:pt x="445" y="28"/>
                  </a:lnTo>
                  <a:lnTo>
                    <a:pt x="445" y="29"/>
                  </a:lnTo>
                  <a:lnTo>
                    <a:pt x="445" y="29"/>
                  </a:lnTo>
                  <a:lnTo>
                    <a:pt x="445" y="29"/>
                  </a:lnTo>
                  <a:lnTo>
                    <a:pt x="445" y="29"/>
                  </a:lnTo>
                  <a:lnTo>
                    <a:pt x="445" y="29"/>
                  </a:lnTo>
                  <a:lnTo>
                    <a:pt x="445" y="29"/>
                  </a:lnTo>
                  <a:lnTo>
                    <a:pt x="445" y="29"/>
                  </a:lnTo>
                  <a:lnTo>
                    <a:pt x="445" y="29"/>
                  </a:lnTo>
                  <a:lnTo>
                    <a:pt x="445" y="29"/>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0"/>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1"/>
                  </a:lnTo>
                  <a:lnTo>
                    <a:pt x="445" y="30"/>
                  </a:lnTo>
                  <a:lnTo>
                    <a:pt x="445" y="29"/>
                  </a:lnTo>
                  <a:lnTo>
                    <a:pt x="445" y="29"/>
                  </a:lnTo>
                  <a:lnTo>
                    <a:pt x="445" y="29"/>
                  </a:lnTo>
                  <a:lnTo>
                    <a:pt x="445" y="28"/>
                  </a:lnTo>
                  <a:lnTo>
                    <a:pt x="445" y="28"/>
                  </a:lnTo>
                  <a:lnTo>
                    <a:pt x="445" y="27"/>
                  </a:lnTo>
                  <a:lnTo>
                    <a:pt x="445" y="26"/>
                  </a:lnTo>
                  <a:lnTo>
                    <a:pt x="445" y="25"/>
                  </a:lnTo>
                  <a:lnTo>
                    <a:pt x="445" y="24"/>
                  </a:lnTo>
                  <a:lnTo>
                    <a:pt x="445" y="23"/>
                  </a:lnTo>
                  <a:lnTo>
                    <a:pt x="445" y="22"/>
                  </a:lnTo>
                  <a:lnTo>
                    <a:pt x="445" y="22"/>
                  </a:lnTo>
                  <a:lnTo>
                    <a:pt x="445" y="21"/>
                  </a:lnTo>
                  <a:lnTo>
                    <a:pt x="445" y="21"/>
                  </a:lnTo>
                  <a:lnTo>
                    <a:pt x="445" y="21"/>
                  </a:lnTo>
                  <a:lnTo>
                    <a:pt x="445" y="21"/>
                  </a:lnTo>
                  <a:lnTo>
                    <a:pt x="445" y="21"/>
                  </a:lnTo>
                  <a:lnTo>
                    <a:pt x="445" y="21"/>
                  </a:lnTo>
                  <a:lnTo>
                    <a:pt x="445" y="21"/>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20"/>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9"/>
                  </a:lnTo>
                  <a:lnTo>
                    <a:pt x="445" y="18"/>
                  </a:lnTo>
                  <a:lnTo>
                    <a:pt x="445" y="18"/>
                  </a:lnTo>
                  <a:lnTo>
                    <a:pt x="445" y="18"/>
                  </a:lnTo>
                  <a:lnTo>
                    <a:pt x="445" y="17"/>
                  </a:lnTo>
                  <a:lnTo>
                    <a:pt x="445" y="16"/>
                  </a:lnTo>
                  <a:lnTo>
                    <a:pt x="445" y="15"/>
                  </a:lnTo>
                  <a:lnTo>
                    <a:pt x="445" y="14"/>
                  </a:lnTo>
                  <a:lnTo>
                    <a:pt x="445" y="13"/>
                  </a:lnTo>
                  <a:lnTo>
                    <a:pt x="445" y="12"/>
                  </a:lnTo>
                  <a:lnTo>
                    <a:pt x="445" y="11"/>
                  </a:lnTo>
                  <a:lnTo>
                    <a:pt x="445" y="10"/>
                  </a:lnTo>
                  <a:lnTo>
                    <a:pt x="445" y="10"/>
                  </a:lnTo>
                  <a:lnTo>
                    <a:pt x="445" y="9"/>
                  </a:lnTo>
                  <a:lnTo>
                    <a:pt x="445" y="8"/>
                  </a:lnTo>
                  <a:lnTo>
                    <a:pt x="445" y="8"/>
                  </a:lnTo>
                  <a:lnTo>
                    <a:pt x="445" y="7"/>
                  </a:lnTo>
                  <a:lnTo>
                    <a:pt x="445" y="7"/>
                  </a:lnTo>
                  <a:lnTo>
                    <a:pt x="445" y="7"/>
                  </a:lnTo>
                  <a:lnTo>
                    <a:pt x="445" y="8"/>
                  </a:lnTo>
                  <a:lnTo>
                    <a:pt x="445" y="8"/>
                  </a:lnTo>
                  <a:lnTo>
                    <a:pt x="445" y="8"/>
                  </a:lnTo>
                  <a:lnTo>
                    <a:pt x="445" y="8"/>
                  </a:lnTo>
                  <a:lnTo>
                    <a:pt x="445" y="8"/>
                  </a:lnTo>
                  <a:lnTo>
                    <a:pt x="445" y="8"/>
                  </a:lnTo>
                  <a:lnTo>
                    <a:pt x="445" y="8"/>
                  </a:lnTo>
                  <a:lnTo>
                    <a:pt x="445" y="7"/>
                  </a:lnTo>
                  <a:lnTo>
                    <a:pt x="445" y="7"/>
                  </a:lnTo>
                  <a:lnTo>
                    <a:pt x="445" y="7"/>
                  </a:lnTo>
                  <a:lnTo>
                    <a:pt x="445" y="7"/>
                  </a:lnTo>
                  <a:lnTo>
                    <a:pt x="445" y="7"/>
                  </a:lnTo>
                  <a:lnTo>
                    <a:pt x="445" y="7"/>
                  </a:lnTo>
                  <a:lnTo>
                    <a:pt x="445" y="6"/>
                  </a:lnTo>
                  <a:lnTo>
                    <a:pt x="445" y="6"/>
                  </a:lnTo>
                  <a:lnTo>
                    <a:pt x="445" y="6"/>
                  </a:lnTo>
                  <a:lnTo>
                    <a:pt x="445" y="6"/>
                  </a:lnTo>
                  <a:lnTo>
                    <a:pt x="445" y="6"/>
                  </a:lnTo>
                  <a:lnTo>
                    <a:pt x="445" y="6"/>
                  </a:lnTo>
                  <a:lnTo>
                    <a:pt x="445" y="6"/>
                  </a:lnTo>
                  <a:lnTo>
                    <a:pt x="445" y="6"/>
                  </a:lnTo>
                  <a:lnTo>
                    <a:pt x="445" y="6"/>
                  </a:lnTo>
                  <a:lnTo>
                    <a:pt x="445" y="6"/>
                  </a:lnTo>
                  <a:lnTo>
                    <a:pt x="445" y="6"/>
                  </a:lnTo>
                  <a:lnTo>
                    <a:pt x="445" y="6"/>
                  </a:lnTo>
                  <a:lnTo>
                    <a:pt x="445" y="6"/>
                  </a:lnTo>
                  <a:lnTo>
                    <a:pt x="445" y="6"/>
                  </a:lnTo>
                  <a:lnTo>
                    <a:pt x="445" y="6"/>
                  </a:lnTo>
                  <a:lnTo>
                    <a:pt x="445" y="6"/>
                  </a:lnTo>
                  <a:lnTo>
                    <a:pt x="445" y="6"/>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7"/>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5" y="8"/>
                  </a:lnTo>
                  <a:lnTo>
                    <a:pt x="446" y="8"/>
                  </a:lnTo>
                  <a:lnTo>
                    <a:pt x="446" y="8"/>
                  </a:lnTo>
                  <a:lnTo>
                    <a:pt x="447" y="8"/>
                  </a:lnTo>
                  <a:lnTo>
                    <a:pt x="448" y="8"/>
                  </a:lnTo>
                  <a:lnTo>
                    <a:pt x="448" y="8"/>
                  </a:lnTo>
                  <a:lnTo>
                    <a:pt x="449" y="8"/>
                  </a:lnTo>
                  <a:lnTo>
                    <a:pt x="450" y="8"/>
                  </a:lnTo>
                  <a:lnTo>
                    <a:pt x="451" y="9"/>
                  </a:lnTo>
                  <a:lnTo>
                    <a:pt x="452" y="9"/>
                  </a:lnTo>
                  <a:lnTo>
                    <a:pt x="453" y="9"/>
                  </a:lnTo>
                  <a:lnTo>
                    <a:pt x="454" y="9"/>
                  </a:lnTo>
                  <a:lnTo>
                    <a:pt x="455" y="9"/>
                  </a:lnTo>
                  <a:lnTo>
                    <a:pt x="456"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9"/>
                  </a:lnTo>
                  <a:lnTo>
                    <a:pt x="457" y="16"/>
                  </a:lnTo>
                  <a:lnTo>
                    <a:pt x="457" y="25"/>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8"/>
                  </a:lnTo>
                  <a:lnTo>
                    <a:pt x="457" y="29"/>
                  </a:lnTo>
                  <a:lnTo>
                    <a:pt x="457" y="29"/>
                  </a:lnTo>
                  <a:lnTo>
                    <a:pt x="457" y="29"/>
                  </a:lnTo>
                  <a:lnTo>
                    <a:pt x="457" y="29"/>
                  </a:lnTo>
                  <a:lnTo>
                    <a:pt x="457" y="29"/>
                  </a:lnTo>
                  <a:lnTo>
                    <a:pt x="457" y="29"/>
                  </a:lnTo>
                  <a:lnTo>
                    <a:pt x="457" y="29"/>
                  </a:lnTo>
                  <a:lnTo>
                    <a:pt x="457" y="29"/>
                  </a:lnTo>
                  <a:lnTo>
                    <a:pt x="457" y="29"/>
                  </a:lnTo>
                  <a:lnTo>
                    <a:pt x="457" y="29"/>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0"/>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1"/>
                  </a:lnTo>
                  <a:lnTo>
                    <a:pt x="457" y="30"/>
                  </a:lnTo>
                  <a:lnTo>
                    <a:pt x="457" y="29"/>
                  </a:lnTo>
                  <a:lnTo>
                    <a:pt x="457" y="29"/>
                  </a:lnTo>
                  <a:lnTo>
                    <a:pt x="457" y="29"/>
                  </a:lnTo>
                  <a:lnTo>
                    <a:pt x="457" y="28"/>
                  </a:lnTo>
                  <a:lnTo>
                    <a:pt x="457" y="28"/>
                  </a:lnTo>
                  <a:lnTo>
                    <a:pt x="457" y="27"/>
                  </a:lnTo>
                  <a:lnTo>
                    <a:pt x="457" y="26"/>
                  </a:lnTo>
                  <a:lnTo>
                    <a:pt x="457" y="25"/>
                  </a:lnTo>
                  <a:lnTo>
                    <a:pt x="457" y="24"/>
                  </a:lnTo>
                  <a:lnTo>
                    <a:pt x="457" y="23"/>
                  </a:lnTo>
                  <a:lnTo>
                    <a:pt x="457" y="22"/>
                  </a:lnTo>
                  <a:lnTo>
                    <a:pt x="457" y="22"/>
                  </a:lnTo>
                  <a:lnTo>
                    <a:pt x="457" y="21"/>
                  </a:lnTo>
                  <a:lnTo>
                    <a:pt x="457" y="21"/>
                  </a:lnTo>
                  <a:lnTo>
                    <a:pt x="457" y="21"/>
                  </a:lnTo>
                  <a:lnTo>
                    <a:pt x="457" y="21"/>
                  </a:lnTo>
                  <a:lnTo>
                    <a:pt x="457" y="21"/>
                  </a:lnTo>
                  <a:lnTo>
                    <a:pt x="457" y="21"/>
                  </a:lnTo>
                  <a:lnTo>
                    <a:pt x="457" y="21"/>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20"/>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9"/>
                  </a:lnTo>
                  <a:lnTo>
                    <a:pt x="457" y="18"/>
                  </a:lnTo>
                  <a:lnTo>
                    <a:pt x="457" y="18"/>
                  </a:lnTo>
                  <a:lnTo>
                    <a:pt x="457" y="18"/>
                  </a:lnTo>
                  <a:lnTo>
                    <a:pt x="457" y="17"/>
                  </a:lnTo>
                  <a:lnTo>
                    <a:pt x="457" y="16"/>
                  </a:lnTo>
                  <a:lnTo>
                    <a:pt x="457" y="15"/>
                  </a:lnTo>
                  <a:lnTo>
                    <a:pt x="457" y="14"/>
                  </a:lnTo>
                  <a:lnTo>
                    <a:pt x="457" y="13"/>
                  </a:lnTo>
                  <a:lnTo>
                    <a:pt x="457" y="12"/>
                  </a:lnTo>
                  <a:lnTo>
                    <a:pt x="457" y="11"/>
                  </a:lnTo>
                  <a:lnTo>
                    <a:pt x="457" y="10"/>
                  </a:lnTo>
                  <a:lnTo>
                    <a:pt x="457" y="10"/>
                  </a:lnTo>
                  <a:lnTo>
                    <a:pt x="457" y="9"/>
                  </a:lnTo>
                  <a:lnTo>
                    <a:pt x="457" y="8"/>
                  </a:lnTo>
                  <a:lnTo>
                    <a:pt x="457" y="8"/>
                  </a:lnTo>
                  <a:lnTo>
                    <a:pt x="457" y="7"/>
                  </a:lnTo>
                  <a:lnTo>
                    <a:pt x="457" y="7"/>
                  </a:lnTo>
                  <a:lnTo>
                    <a:pt x="457" y="7"/>
                  </a:lnTo>
                  <a:lnTo>
                    <a:pt x="457" y="8"/>
                  </a:lnTo>
                  <a:lnTo>
                    <a:pt x="457" y="8"/>
                  </a:lnTo>
                  <a:lnTo>
                    <a:pt x="457" y="8"/>
                  </a:lnTo>
                  <a:lnTo>
                    <a:pt x="457" y="8"/>
                  </a:lnTo>
                  <a:lnTo>
                    <a:pt x="457" y="8"/>
                  </a:lnTo>
                  <a:lnTo>
                    <a:pt x="457" y="8"/>
                  </a:lnTo>
                  <a:lnTo>
                    <a:pt x="457" y="8"/>
                  </a:lnTo>
                  <a:lnTo>
                    <a:pt x="457" y="7"/>
                  </a:lnTo>
                  <a:lnTo>
                    <a:pt x="457" y="7"/>
                  </a:lnTo>
                  <a:lnTo>
                    <a:pt x="457" y="7"/>
                  </a:lnTo>
                  <a:lnTo>
                    <a:pt x="457" y="7"/>
                  </a:lnTo>
                  <a:lnTo>
                    <a:pt x="457" y="7"/>
                  </a:lnTo>
                  <a:lnTo>
                    <a:pt x="457" y="7"/>
                  </a:lnTo>
                  <a:lnTo>
                    <a:pt x="457" y="6"/>
                  </a:lnTo>
                  <a:lnTo>
                    <a:pt x="457" y="6"/>
                  </a:lnTo>
                  <a:lnTo>
                    <a:pt x="457" y="6"/>
                  </a:lnTo>
                  <a:lnTo>
                    <a:pt x="457" y="6"/>
                  </a:lnTo>
                  <a:lnTo>
                    <a:pt x="457" y="6"/>
                  </a:lnTo>
                  <a:lnTo>
                    <a:pt x="457" y="6"/>
                  </a:lnTo>
                  <a:lnTo>
                    <a:pt x="457" y="6"/>
                  </a:lnTo>
                  <a:lnTo>
                    <a:pt x="457" y="6"/>
                  </a:lnTo>
                  <a:lnTo>
                    <a:pt x="457" y="6"/>
                  </a:lnTo>
                  <a:lnTo>
                    <a:pt x="457" y="6"/>
                  </a:lnTo>
                  <a:lnTo>
                    <a:pt x="457" y="6"/>
                  </a:lnTo>
                  <a:lnTo>
                    <a:pt x="457" y="6"/>
                  </a:lnTo>
                  <a:lnTo>
                    <a:pt x="457" y="6"/>
                  </a:lnTo>
                  <a:lnTo>
                    <a:pt x="457" y="6"/>
                  </a:lnTo>
                  <a:lnTo>
                    <a:pt x="457" y="6"/>
                  </a:lnTo>
                  <a:lnTo>
                    <a:pt x="457" y="6"/>
                  </a:lnTo>
                  <a:lnTo>
                    <a:pt x="457" y="6"/>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7"/>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7" y="8"/>
                  </a:lnTo>
                  <a:lnTo>
                    <a:pt x="458" y="8"/>
                  </a:lnTo>
                  <a:lnTo>
                    <a:pt x="459" y="8"/>
                  </a:lnTo>
                  <a:lnTo>
                    <a:pt x="460" y="8"/>
                  </a:lnTo>
                  <a:lnTo>
                    <a:pt x="461" y="8"/>
                  </a:lnTo>
                  <a:lnTo>
                    <a:pt x="462" y="8"/>
                  </a:lnTo>
                  <a:lnTo>
                    <a:pt x="463" y="9"/>
                  </a:lnTo>
                  <a:lnTo>
                    <a:pt x="464" y="9"/>
                  </a:lnTo>
                  <a:lnTo>
                    <a:pt x="465" y="9"/>
                  </a:lnTo>
                  <a:lnTo>
                    <a:pt x="466" y="9"/>
                  </a:lnTo>
                  <a:lnTo>
                    <a:pt x="467" y="9"/>
                  </a:lnTo>
                  <a:lnTo>
                    <a:pt x="468" y="9"/>
                  </a:lnTo>
                  <a:lnTo>
                    <a:pt x="468" y="9"/>
                  </a:lnTo>
                  <a:lnTo>
                    <a:pt x="468" y="9"/>
                  </a:lnTo>
                  <a:lnTo>
                    <a:pt x="468" y="9"/>
                  </a:lnTo>
                  <a:lnTo>
                    <a:pt x="468"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9"/>
                  </a:lnTo>
                  <a:lnTo>
                    <a:pt x="469" y="14"/>
                  </a:lnTo>
                  <a:lnTo>
                    <a:pt x="469" y="21"/>
                  </a:lnTo>
                  <a:lnTo>
                    <a:pt x="469" y="27"/>
                  </a:lnTo>
                  <a:lnTo>
                    <a:pt x="469" y="28"/>
                  </a:lnTo>
                  <a:lnTo>
                    <a:pt x="469" y="28"/>
                  </a:lnTo>
                  <a:lnTo>
                    <a:pt x="469" y="28"/>
                  </a:lnTo>
                  <a:lnTo>
                    <a:pt x="469" y="28"/>
                  </a:lnTo>
                  <a:lnTo>
                    <a:pt x="469" y="28"/>
                  </a:lnTo>
                  <a:lnTo>
                    <a:pt x="469" y="28"/>
                  </a:lnTo>
                  <a:lnTo>
                    <a:pt x="469" y="28"/>
                  </a:lnTo>
                  <a:lnTo>
                    <a:pt x="469" y="28"/>
                  </a:lnTo>
                  <a:lnTo>
                    <a:pt x="469" y="28"/>
                  </a:lnTo>
                  <a:lnTo>
                    <a:pt x="469" y="28"/>
                  </a:lnTo>
                  <a:lnTo>
                    <a:pt x="469" y="28"/>
                  </a:lnTo>
                  <a:lnTo>
                    <a:pt x="469" y="28"/>
                  </a:lnTo>
                  <a:lnTo>
                    <a:pt x="469" y="28"/>
                  </a:lnTo>
                  <a:lnTo>
                    <a:pt x="469" y="28"/>
                  </a:lnTo>
                  <a:lnTo>
                    <a:pt x="469" y="28"/>
                  </a:lnTo>
                  <a:lnTo>
                    <a:pt x="469" y="28"/>
                  </a:lnTo>
                  <a:lnTo>
                    <a:pt x="469" y="28"/>
                  </a:lnTo>
                  <a:lnTo>
                    <a:pt x="469" y="29"/>
                  </a:lnTo>
                  <a:lnTo>
                    <a:pt x="469" y="29"/>
                  </a:lnTo>
                  <a:lnTo>
                    <a:pt x="469" y="29"/>
                  </a:lnTo>
                  <a:lnTo>
                    <a:pt x="469" y="29"/>
                  </a:lnTo>
                  <a:lnTo>
                    <a:pt x="469" y="29"/>
                  </a:lnTo>
                  <a:lnTo>
                    <a:pt x="469" y="29"/>
                  </a:lnTo>
                  <a:lnTo>
                    <a:pt x="469" y="29"/>
                  </a:lnTo>
                  <a:lnTo>
                    <a:pt x="469" y="29"/>
                  </a:lnTo>
                  <a:lnTo>
                    <a:pt x="469" y="29"/>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0"/>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1"/>
                  </a:lnTo>
                  <a:lnTo>
                    <a:pt x="469" y="30"/>
                  </a:lnTo>
                  <a:lnTo>
                    <a:pt x="469" y="29"/>
                  </a:lnTo>
                  <a:lnTo>
                    <a:pt x="469" y="29"/>
                  </a:lnTo>
                  <a:lnTo>
                    <a:pt x="469" y="29"/>
                  </a:lnTo>
                  <a:lnTo>
                    <a:pt x="469" y="28"/>
                  </a:lnTo>
                  <a:lnTo>
                    <a:pt x="469" y="28"/>
                  </a:lnTo>
                  <a:lnTo>
                    <a:pt x="469" y="27"/>
                  </a:lnTo>
                  <a:lnTo>
                    <a:pt x="469" y="26"/>
                  </a:lnTo>
                  <a:lnTo>
                    <a:pt x="469" y="25"/>
                  </a:lnTo>
                  <a:lnTo>
                    <a:pt x="469" y="24"/>
                  </a:lnTo>
                  <a:lnTo>
                    <a:pt x="469" y="23"/>
                  </a:lnTo>
                  <a:lnTo>
                    <a:pt x="469" y="22"/>
                  </a:lnTo>
                  <a:lnTo>
                    <a:pt x="469" y="22"/>
                  </a:lnTo>
                  <a:lnTo>
                    <a:pt x="469" y="21"/>
                  </a:lnTo>
                  <a:lnTo>
                    <a:pt x="469" y="21"/>
                  </a:lnTo>
                  <a:lnTo>
                    <a:pt x="469" y="21"/>
                  </a:lnTo>
                  <a:lnTo>
                    <a:pt x="469" y="21"/>
                  </a:lnTo>
                  <a:lnTo>
                    <a:pt x="469" y="21"/>
                  </a:lnTo>
                  <a:lnTo>
                    <a:pt x="469" y="21"/>
                  </a:lnTo>
                  <a:lnTo>
                    <a:pt x="469" y="21"/>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20"/>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9"/>
                  </a:lnTo>
                  <a:lnTo>
                    <a:pt x="469" y="18"/>
                  </a:lnTo>
                  <a:lnTo>
                    <a:pt x="469" y="18"/>
                  </a:lnTo>
                  <a:lnTo>
                    <a:pt x="469" y="18"/>
                  </a:lnTo>
                  <a:lnTo>
                    <a:pt x="469" y="17"/>
                  </a:lnTo>
                  <a:lnTo>
                    <a:pt x="469" y="16"/>
                  </a:lnTo>
                  <a:lnTo>
                    <a:pt x="469" y="15"/>
                  </a:lnTo>
                  <a:lnTo>
                    <a:pt x="469" y="14"/>
                  </a:lnTo>
                  <a:lnTo>
                    <a:pt x="469" y="13"/>
                  </a:lnTo>
                  <a:lnTo>
                    <a:pt x="469" y="12"/>
                  </a:lnTo>
                  <a:lnTo>
                    <a:pt x="469" y="11"/>
                  </a:lnTo>
                  <a:lnTo>
                    <a:pt x="469" y="10"/>
                  </a:lnTo>
                  <a:lnTo>
                    <a:pt x="469" y="10"/>
                  </a:lnTo>
                  <a:lnTo>
                    <a:pt x="469" y="9"/>
                  </a:lnTo>
                  <a:lnTo>
                    <a:pt x="469" y="8"/>
                  </a:lnTo>
                  <a:lnTo>
                    <a:pt x="469" y="8"/>
                  </a:lnTo>
                  <a:lnTo>
                    <a:pt x="469" y="7"/>
                  </a:lnTo>
                  <a:lnTo>
                    <a:pt x="469" y="7"/>
                  </a:lnTo>
                  <a:lnTo>
                    <a:pt x="469" y="7"/>
                  </a:lnTo>
                  <a:lnTo>
                    <a:pt x="469" y="8"/>
                  </a:lnTo>
                  <a:lnTo>
                    <a:pt x="469" y="8"/>
                  </a:lnTo>
                  <a:lnTo>
                    <a:pt x="469" y="8"/>
                  </a:lnTo>
                  <a:lnTo>
                    <a:pt x="469" y="8"/>
                  </a:lnTo>
                  <a:lnTo>
                    <a:pt x="469" y="8"/>
                  </a:lnTo>
                  <a:lnTo>
                    <a:pt x="469" y="8"/>
                  </a:lnTo>
                  <a:lnTo>
                    <a:pt x="469" y="8"/>
                  </a:lnTo>
                  <a:lnTo>
                    <a:pt x="469" y="7"/>
                  </a:lnTo>
                  <a:lnTo>
                    <a:pt x="469" y="7"/>
                  </a:lnTo>
                  <a:lnTo>
                    <a:pt x="469" y="7"/>
                  </a:lnTo>
                  <a:lnTo>
                    <a:pt x="469" y="7"/>
                  </a:lnTo>
                  <a:lnTo>
                    <a:pt x="469" y="7"/>
                  </a:lnTo>
                  <a:lnTo>
                    <a:pt x="469" y="7"/>
                  </a:lnTo>
                  <a:lnTo>
                    <a:pt x="469" y="6"/>
                  </a:lnTo>
                  <a:lnTo>
                    <a:pt x="469" y="6"/>
                  </a:lnTo>
                  <a:lnTo>
                    <a:pt x="469" y="6"/>
                  </a:lnTo>
                  <a:lnTo>
                    <a:pt x="469" y="6"/>
                  </a:lnTo>
                  <a:lnTo>
                    <a:pt x="469" y="6"/>
                  </a:lnTo>
                  <a:lnTo>
                    <a:pt x="469" y="6"/>
                  </a:lnTo>
                  <a:lnTo>
                    <a:pt x="469" y="6"/>
                  </a:lnTo>
                  <a:lnTo>
                    <a:pt x="469" y="6"/>
                  </a:lnTo>
                  <a:lnTo>
                    <a:pt x="469" y="6"/>
                  </a:lnTo>
                  <a:lnTo>
                    <a:pt x="469" y="6"/>
                  </a:lnTo>
                  <a:lnTo>
                    <a:pt x="469" y="6"/>
                  </a:lnTo>
                  <a:lnTo>
                    <a:pt x="469" y="6"/>
                  </a:lnTo>
                  <a:lnTo>
                    <a:pt x="469" y="6"/>
                  </a:lnTo>
                  <a:lnTo>
                    <a:pt x="469" y="6"/>
                  </a:lnTo>
                  <a:lnTo>
                    <a:pt x="469" y="6"/>
                  </a:lnTo>
                  <a:lnTo>
                    <a:pt x="469" y="6"/>
                  </a:lnTo>
                  <a:lnTo>
                    <a:pt x="469" y="6"/>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7"/>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69" y="8"/>
                  </a:lnTo>
                  <a:lnTo>
                    <a:pt x="470" y="8"/>
                  </a:lnTo>
                  <a:lnTo>
                    <a:pt x="471" y="8"/>
                  </a:lnTo>
                  <a:lnTo>
                    <a:pt x="472" y="8"/>
                  </a:lnTo>
                  <a:lnTo>
                    <a:pt x="473" y="8"/>
                  </a:lnTo>
                  <a:lnTo>
                    <a:pt x="474" y="8"/>
                  </a:lnTo>
                  <a:lnTo>
                    <a:pt x="475" y="9"/>
                  </a:lnTo>
                  <a:lnTo>
                    <a:pt x="476" y="9"/>
                  </a:lnTo>
                  <a:lnTo>
                    <a:pt x="476" y="9"/>
                  </a:lnTo>
                  <a:lnTo>
                    <a:pt x="477" y="9"/>
                  </a:lnTo>
                  <a:lnTo>
                    <a:pt x="478" y="9"/>
                  </a:lnTo>
                  <a:lnTo>
                    <a:pt x="479"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9"/>
                  </a:lnTo>
                  <a:lnTo>
                    <a:pt x="480" y="15"/>
                  </a:lnTo>
                  <a:lnTo>
                    <a:pt x="480" y="24"/>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8"/>
                  </a:lnTo>
                  <a:lnTo>
                    <a:pt x="480" y="29"/>
                  </a:lnTo>
                  <a:lnTo>
                    <a:pt x="480" y="29"/>
                  </a:lnTo>
                  <a:lnTo>
                    <a:pt x="480" y="29"/>
                  </a:lnTo>
                  <a:lnTo>
                    <a:pt x="480" y="29"/>
                  </a:lnTo>
                  <a:lnTo>
                    <a:pt x="480" y="29"/>
                  </a:lnTo>
                  <a:lnTo>
                    <a:pt x="480" y="29"/>
                  </a:lnTo>
                  <a:lnTo>
                    <a:pt x="480" y="29"/>
                  </a:lnTo>
                  <a:lnTo>
                    <a:pt x="480" y="29"/>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0"/>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0" y="31"/>
                  </a:lnTo>
                  <a:lnTo>
                    <a:pt x="481" y="31"/>
                  </a:lnTo>
                  <a:lnTo>
                    <a:pt x="481" y="31"/>
                  </a:lnTo>
                  <a:lnTo>
                    <a:pt x="481" y="31"/>
                  </a:lnTo>
                  <a:lnTo>
                    <a:pt x="481" y="31"/>
                  </a:lnTo>
                  <a:lnTo>
                    <a:pt x="481" y="31"/>
                  </a:lnTo>
                  <a:lnTo>
                    <a:pt x="481" y="31"/>
                  </a:lnTo>
                  <a:lnTo>
                    <a:pt x="481" y="30"/>
                  </a:lnTo>
                  <a:lnTo>
                    <a:pt x="481" y="30"/>
                  </a:lnTo>
                  <a:lnTo>
                    <a:pt x="481" y="30"/>
                  </a:lnTo>
                  <a:lnTo>
                    <a:pt x="481" y="30"/>
                  </a:lnTo>
                  <a:lnTo>
                    <a:pt x="481" y="30"/>
                  </a:lnTo>
                  <a:lnTo>
                    <a:pt x="481" y="30"/>
                  </a:lnTo>
                  <a:lnTo>
                    <a:pt x="481" y="30"/>
                  </a:lnTo>
                  <a:lnTo>
                    <a:pt x="481" y="30"/>
                  </a:lnTo>
                  <a:lnTo>
                    <a:pt x="481" y="30"/>
                  </a:lnTo>
                  <a:lnTo>
                    <a:pt x="481" y="30"/>
                  </a:lnTo>
                  <a:lnTo>
                    <a:pt x="481" y="30"/>
                  </a:lnTo>
                  <a:lnTo>
                    <a:pt x="481" y="30"/>
                  </a:lnTo>
                  <a:lnTo>
                    <a:pt x="481" y="30"/>
                  </a:lnTo>
                  <a:lnTo>
                    <a:pt x="481" y="29"/>
                  </a:lnTo>
                  <a:lnTo>
                    <a:pt x="481" y="29"/>
                  </a:lnTo>
                  <a:lnTo>
                    <a:pt x="481" y="28"/>
                  </a:lnTo>
                  <a:lnTo>
                    <a:pt x="481" y="28"/>
                  </a:lnTo>
                  <a:lnTo>
                    <a:pt x="481" y="28"/>
                  </a:lnTo>
                  <a:lnTo>
                    <a:pt x="481" y="28"/>
                  </a:lnTo>
                  <a:lnTo>
                    <a:pt x="481" y="28"/>
                  </a:lnTo>
                  <a:lnTo>
                    <a:pt x="481" y="28"/>
                  </a:lnTo>
                  <a:lnTo>
                    <a:pt x="481" y="28"/>
                  </a:lnTo>
                  <a:lnTo>
                    <a:pt x="481" y="28"/>
                  </a:lnTo>
                  <a:lnTo>
                    <a:pt x="481" y="28"/>
                  </a:lnTo>
                  <a:lnTo>
                    <a:pt x="481" y="28"/>
                  </a:lnTo>
                  <a:lnTo>
                    <a:pt x="481" y="28"/>
                  </a:lnTo>
                  <a:lnTo>
                    <a:pt x="481" y="28"/>
                  </a:lnTo>
                  <a:lnTo>
                    <a:pt x="481" y="28"/>
                  </a:lnTo>
                  <a:lnTo>
                    <a:pt x="481" y="28"/>
                  </a:lnTo>
                  <a:lnTo>
                    <a:pt x="481" y="27"/>
                  </a:lnTo>
                  <a:lnTo>
                    <a:pt x="481" y="26"/>
                  </a:lnTo>
                  <a:lnTo>
                    <a:pt x="481" y="25"/>
                  </a:lnTo>
                  <a:lnTo>
                    <a:pt x="481" y="23"/>
                  </a:lnTo>
                  <a:lnTo>
                    <a:pt x="481" y="23"/>
                  </a:lnTo>
                  <a:lnTo>
                    <a:pt x="481" y="22"/>
                  </a:lnTo>
                  <a:lnTo>
                    <a:pt x="481" y="21"/>
                  </a:lnTo>
                  <a:lnTo>
                    <a:pt x="481" y="20"/>
                  </a:lnTo>
                  <a:lnTo>
                    <a:pt x="481" y="20"/>
                  </a:lnTo>
                  <a:lnTo>
                    <a:pt x="481" y="19"/>
                  </a:lnTo>
                  <a:lnTo>
                    <a:pt x="481" y="19"/>
                  </a:lnTo>
                  <a:lnTo>
                    <a:pt x="481" y="18"/>
                  </a:lnTo>
                  <a:lnTo>
                    <a:pt x="481" y="18"/>
                  </a:lnTo>
                  <a:lnTo>
                    <a:pt x="481" y="17"/>
                  </a:lnTo>
                  <a:lnTo>
                    <a:pt x="481" y="16"/>
                  </a:lnTo>
                  <a:lnTo>
                    <a:pt x="481" y="15"/>
                  </a:lnTo>
                  <a:lnTo>
                    <a:pt x="481" y="14"/>
                  </a:lnTo>
                  <a:lnTo>
                    <a:pt x="481" y="12"/>
                  </a:lnTo>
                  <a:lnTo>
                    <a:pt x="481" y="12"/>
                  </a:lnTo>
                  <a:lnTo>
                    <a:pt x="481" y="11"/>
                  </a:lnTo>
                  <a:lnTo>
                    <a:pt x="481" y="10"/>
                  </a:lnTo>
                  <a:lnTo>
                    <a:pt x="481" y="9"/>
                  </a:lnTo>
                  <a:lnTo>
                    <a:pt x="481" y="9"/>
                  </a:lnTo>
                  <a:lnTo>
                    <a:pt x="481" y="8"/>
                  </a:lnTo>
                  <a:lnTo>
                    <a:pt x="481" y="7"/>
                  </a:lnTo>
                  <a:lnTo>
                    <a:pt x="481" y="7"/>
                  </a:lnTo>
                  <a:lnTo>
                    <a:pt x="481" y="7"/>
                  </a:lnTo>
                  <a:lnTo>
                    <a:pt x="481" y="7"/>
                  </a:lnTo>
                  <a:lnTo>
                    <a:pt x="481" y="7"/>
                  </a:lnTo>
                  <a:lnTo>
                    <a:pt x="481" y="8"/>
                  </a:lnTo>
                  <a:lnTo>
                    <a:pt x="481" y="8"/>
                  </a:lnTo>
                  <a:lnTo>
                    <a:pt x="481" y="8"/>
                  </a:lnTo>
                  <a:lnTo>
                    <a:pt x="481" y="8"/>
                  </a:lnTo>
                  <a:lnTo>
                    <a:pt x="481" y="8"/>
                  </a:lnTo>
                  <a:lnTo>
                    <a:pt x="481" y="8"/>
                  </a:lnTo>
                  <a:lnTo>
                    <a:pt x="481" y="7"/>
                  </a:lnTo>
                  <a:lnTo>
                    <a:pt x="481" y="7"/>
                  </a:lnTo>
                  <a:lnTo>
                    <a:pt x="481" y="7"/>
                  </a:lnTo>
                  <a:lnTo>
                    <a:pt x="481" y="7"/>
                  </a:lnTo>
                  <a:lnTo>
                    <a:pt x="481" y="7"/>
                  </a:lnTo>
                  <a:lnTo>
                    <a:pt x="481" y="7"/>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6"/>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7"/>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1" y="8"/>
                  </a:lnTo>
                  <a:lnTo>
                    <a:pt x="482" y="8"/>
                  </a:lnTo>
                  <a:lnTo>
                    <a:pt x="483" y="8"/>
                  </a:lnTo>
                  <a:lnTo>
                    <a:pt x="484" y="8"/>
                  </a:lnTo>
                  <a:lnTo>
                    <a:pt x="485" y="8"/>
                  </a:lnTo>
                  <a:lnTo>
                    <a:pt x="485" y="8"/>
                  </a:lnTo>
                  <a:lnTo>
                    <a:pt x="486" y="9"/>
                  </a:lnTo>
                  <a:lnTo>
                    <a:pt x="487" y="9"/>
                  </a:lnTo>
                  <a:lnTo>
                    <a:pt x="488" y="9"/>
                  </a:lnTo>
                  <a:lnTo>
                    <a:pt x="489" y="9"/>
                  </a:lnTo>
                  <a:lnTo>
                    <a:pt x="490" y="9"/>
                  </a:lnTo>
                  <a:lnTo>
                    <a:pt x="491"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9"/>
                  </a:lnTo>
                  <a:lnTo>
                    <a:pt x="492" y="15"/>
                  </a:lnTo>
                  <a:lnTo>
                    <a:pt x="492" y="25"/>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8"/>
                  </a:lnTo>
                  <a:lnTo>
                    <a:pt x="492" y="29"/>
                  </a:lnTo>
                  <a:lnTo>
                    <a:pt x="492" y="29"/>
                  </a:lnTo>
                  <a:lnTo>
                    <a:pt x="492" y="29"/>
                  </a:lnTo>
                  <a:lnTo>
                    <a:pt x="492" y="29"/>
                  </a:lnTo>
                  <a:lnTo>
                    <a:pt x="492" y="29"/>
                  </a:lnTo>
                  <a:lnTo>
                    <a:pt x="492" y="29"/>
                  </a:lnTo>
                  <a:lnTo>
                    <a:pt x="492" y="29"/>
                  </a:lnTo>
                  <a:lnTo>
                    <a:pt x="492" y="29"/>
                  </a:lnTo>
                  <a:lnTo>
                    <a:pt x="492" y="29"/>
                  </a:lnTo>
                  <a:lnTo>
                    <a:pt x="492" y="29"/>
                  </a:lnTo>
                  <a:lnTo>
                    <a:pt x="492" y="29"/>
                  </a:lnTo>
                  <a:lnTo>
                    <a:pt x="492" y="29"/>
                  </a:lnTo>
                  <a:lnTo>
                    <a:pt x="492" y="29"/>
                  </a:lnTo>
                  <a:lnTo>
                    <a:pt x="492" y="29"/>
                  </a:lnTo>
                  <a:lnTo>
                    <a:pt x="492" y="29"/>
                  </a:lnTo>
                  <a:lnTo>
                    <a:pt x="492" y="29"/>
                  </a:lnTo>
                  <a:lnTo>
                    <a:pt x="492" y="29"/>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0"/>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1"/>
                  </a:lnTo>
                  <a:lnTo>
                    <a:pt x="492" y="30"/>
                  </a:lnTo>
                  <a:lnTo>
                    <a:pt x="492" y="29"/>
                  </a:lnTo>
                  <a:lnTo>
                    <a:pt x="492" y="29"/>
                  </a:lnTo>
                  <a:lnTo>
                    <a:pt x="492" y="29"/>
                  </a:lnTo>
                  <a:lnTo>
                    <a:pt x="492" y="28"/>
                  </a:lnTo>
                  <a:lnTo>
                    <a:pt x="492" y="28"/>
                  </a:lnTo>
                  <a:lnTo>
                    <a:pt x="492" y="27"/>
                  </a:lnTo>
                  <a:lnTo>
                    <a:pt x="492" y="26"/>
                  </a:lnTo>
                  <a:lnTo>
                    <a:pt x="492" y="25"/>
                  </a:lnTo>
                  <a:lnTo>
                    <a:pt x="492" y="24"/>
                  </a:lnTo>
                  <a:lnTo>
                    <a:pt x="492" y="23"/>
                  </a:lnTo>
                  <a:lnTo>
                    <a:pt x="492" y="22"/>
                  </a:lnTo>
                  <a:lnTo>
                    <a:pt x="492" y="22"/>
                  </a:lnTo>
                  <a:lnTo>
                    <a:pt x="492" y="21"/>
                  </a:lnTo>
                  <a:lnTo>
                    <a:pt x="492" y="21"/>
                  </a:lnTo>
                  <a:lnTo>
                    <a:pt x="492" y="21"/>
                  </a:lnTo>
                  <a:lnTo>
                    <a:pt x="492" y="21"/>
                  </a:lnTo>
                  <a:lnTo>
                    <a:pt x="492" y="21"/>
                  </a:lnTo>
                  <a:lnTo>
                    <a:pt x="492" y="21"/>
                  </a:lnTo>
                  <a:lnTo>
                    <a:pt x="492" y="21"/>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20"/>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9"/>
                  </a:lnTo>
                  <a:lnTo>
                    <a:pt x="492" y="18"/>
                  </a:lnTo>
                  <a:lnTo>
                    <a:pt x="492" y="18"/>
                  </a:lnTo>
                  <a:lnTo>
                    <a:pt x="492" y="18"/>
                  </a:lnTo>
                  <a:lnTo>
                    <a:pt x="492" y="17"/>
                  </a:lnTo>
                  <a:lnTo>
                    <a:pt x="492" y="16"/>
                  </a:lnTo>
                  <a:lnTo>
                    <a:pt x="492" y="15"/>
                  </a:lnTo>
                  <a:lnTo>
                    <a:pt x="492" y="14"/>
                  </a:lnTo>
                  <a:lnTo>
                    <a:pt x="492" y="13"/>
                  </a:lnTo>
                  <a:lnTo>
                    <a:pt x="492" y="12"/>
                  </a:lnTo>
                  <a:lnTo>
                    <a:pt x="492" y="11"/>
                  </a:lnTo>
                  <a:lnTo>
                    <a:pt x="492" y="10"/>
                  </a:lnTo>
                  <a:lnTo>
                    <a:pt x="492" y="10"/>
                  </a:lnTo>
                  <a:lnTo>
                    <a:pt x="492" y="9"/>
                  </a:lnTo>
                  <a:lnTo>
                    <a:pt x="492" y="8"/>
                  </a:lnTo>
                  <a:lnTo>
                    <a:pt x="492" y="8"/>
                  </a:lnTo>
                  <a:lnTo>
                    <a:pt x="492" y="7"/>
                  </a:lnTo>
                  <a:lnTo>
                    <a:pt x="492" y="7"/>
                  </a:lnTo>
                  <a:lnTo>
                    <a:pt x="492" y="7"/>
                  </a:lnTo>
                  <a:lnTo>
                    <a:pt x="492" y="8"/>
                  </a:lnTo>
                  <a:lnTo>
                    <a:pt x="492" y="8"/>
                  </a:lnTo>
                  <a:lnTo>
                    <a:pt x="492" y="8"/>
                  </a:lnTo>
                  <a:lnTo>
                    <a:pt x="492" y="8"/>
                  </a:lnTo>
                  <a:lnTo>
                    <a:pt x="492" y="8"/>
                  </a:lnTo>
                  <a:lnTo>
                    <a:pt x="492" y="8"/>
                  </a:lnTo>
                  <a:lnTo>
                    <a:pt x="492" y="8"/>
                  </a:lnTo>
                  <a:lnTo>
                    <a:pt x="492" y="7"/>
                  </a:lnTo>
                  <a:lnTo>
                    <a:pt x="492" y="7"/>
                  </a:lnTo>
                  <a:lnTo>
                    <a:pt x="492" y="7"/>
                  </a:lnTo>
                  <a:lnTo>
                    <a:pt x="492" y="7"/>
                  </a:lnTo>
                  <a:lnTo>
                    <a:pt x="492" y="7"/>
                  </a:lnTo>
                  <a:lnTo>
                    <a:pt x="492" y="7"/>
                  </a:lnTo>
                  <a:lnTo>
                    <a:pt x="492" y="6"/>
                  </a:lnTo>
                  <a:lnTo>
                    <a:pt x="492" y="6"/>
                  </a:lnTo>
                  <a:lnTo>
                    <a:pt x="492" y="6"/>
                  </a:lnTo>
                  <a:lnTo>
                    <a:pt x="492" y="6"/>
                  </a:lnTo>
                  <a:lnTo>
                    <a:pt x="492" y="6"/>
                  </a:lnTo>
                  <a:lnTo>
                    <a:pt x="492" y="6"/>
                  </a:lnTo>
                  <a:lnTo>
                    <a:pt x="492" y="6"/>
                  </a:lnTo>
                  <a:lnTo>
                    <a:pt x="492" y="6"/>
                  </a:lnTo>
                  <a:lnTo>
                    <a:pt x="492" y="6"/>
                  </a:lnTo>
                  <a:lnTo>
                    <a:pt x="492" y="6"/>
                  </a:lnTo>
                  <a:lnTo>
                    <a:pt x="492" y="6"/>
                  </a:lnTo>
                  <a:lnTo>
                    <a:pt x="492" y="6"/>
                  </a:lnTo>
                  <a:lnTo>
                    <a:pt x="492" y="6"/>
                  </a:lnTo>
                  <a:lnTo>
                    <a:pt x="492" y="6"/>
                  </a:lnTo>
                  <a:lnTo>
                    <a:pt x="492" y="6"/>
                  </a:lnTo>
                  <a:lnTo>
                    <a:pt x="492" y="6"/>
                  </a:lnTo>
                  <a:lnTo>
                    <a:pt x="492" y="6"/>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7"/>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2" y="8"/>
                  </a:lnTo>
                  <a:lnTo>
                    <a:pt x="493" y="8"/>
                  </a:lnTo>
                  <a:lnTo>
                    <a:pt x="493" y="8"/>
                  </a:lnTo>
                  <a:lnTo>
                    <a:pt x="494" y="8"/>
                  </a:lnTo>
                  <a:lnTo>
                    <a:pt x="495" y="8"/>
                  </a:lnTo>
                  <a:lnTo>
                    <a:pt x="496" y="8"/>
                  </a:lnTo>
                  <a:lnTo>
                    <a:pt x="497" y="8"/>
                  </a:lnTo>
                  <a:lnTo>
                    <a:pt x="498" y="9"/>
                  </a:lnTo>
                  <a:lnTo>
                    <a:pt x="499" y="9"/>
                  </a:lnTo>
                  <a:lnTo>
                    <a:pt x="500" y="9"/>
                  </a:lnTo>
                  <a:lnTo>
                    <a:pt x="501" y="9"/>
                  </a:lnTo>
                  <a:lnTo>
                    <a:pt x="502" y="9"/>
                  </a:lnTo>
                  <a:lnTo>
                    <a:pt x="503"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9"/>
                  </a:lnTo>
                  <a:lnTo>
                    <a:pt x="504" y="16"/>
                  </a:lnTo>
                  <a:lnTo>
                    <a:pt x="504" y="25"/>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9"/>
                  </a:lnTo>
                  <a:lnTo>
                    <a:pt x="504" y="29"/>
                  </a:lnTo>
                  <a:lnTo>
                    <a:pt x="504" y="29"/>
                  </a:lnTo>
                  <a:lnTo>
                    <a:pt x="504" y="29"/>
                  </a:lnTo>
                  <a:lnTo>
                    <a:pt x="504" y="29"/>
                  </a:lnTo>
                  <a:lnTo>
                    <a:pt x="504" y="29"/>
                  </a:lnTo>
                  <a:lnTo>
                    <a:pt x="504" y="29"/>
                  </a:lnTo>
                  <a:lnTo>
                    <a:pt x="504" y="29"/>
                  </a:lnTo>
                  <a:lnTo>
                    <a:pt x="504" y="29"/>
                  </a:lnTo>
                  <a:lnTo>
                    <a:pt x="504" y="29"/>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0"/>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1"/>
                  </a:lnTo>
                  <a:lnTo>
                    <a:pt x="504" y="30"/>
                  </a:lnTo>
                  <a:lnTo>
                    <a:pt x="504" y="30"/>
                  </a:lnTo>
                  <a:lnTo>
                    <a:pt x="504" y="29"/>
                  </a:lnTo>
                  <a:lnTo>
                    <a:pt x="504" y="29"/>
                  </a:lnTo>
                  <a:lnTo>
                    <a:pt x="504" y="29"/>
                  </a:lnTo>
                  <a:lnTo>
                    <a:pt x="504" y="29"/>
                  </a:lnTo>
                  <a:lnTo>
                    <a:pt x="504" y="29"/>
                  </a:lnTo>
                  <a:lnTo>
                    <a:pt x="504" y="29"/>
                  </a:lnTo>
                  <a:lnTo>
                    <a:pt x="504" y="29"/>
                  </a:lnTo>
                  <a:lnTo>
                    <a:pt x="504" y="29"/>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8"/>
                  </a:lnTo>
                  <a:lnTo>
                    <a:pt x="504" y="27"/>
                  </a:lnTo>
                  <a:lnTo>
                    <a:pt x="504" y="26"/>
                  </a:lnTo>
                  <a:lnTo>
                    <a:pt x="504" y="25"/>
                  </a:lnTo>
                  <a:lnTo>
                    <a:pt x="504" y="23"/>
                  </a:lnTo>
                  <a:lnTo>
                    <a:pt x="504" y="22"/>
                  </a:lnTo>
                  <a:lnTo>
                    <a:pt x="504" y="22"/>
                  </a:lnTo>
                  <a:lnTo>
                    <a:pt x="504" y="21"/>
                  </a:lnTo>
                  <a:lnTo>
                    <a:pt x="504" y="20"/>
                  </a:lnTo>
                  <a:lnTo>
                    <a:pt x="504" y="20"/>
                  </a:lnTo>
                  <a:lnTo>
                    <a:pt x="504" y="19"/>
                  </a:lnTo>
                  <a:lnTo>
                    <a:pt x="504" y="18"/>
                  </a:lnTo>
                  <a:lnTo>
                    <a:pt x="504" y="18"/>
                  </a:lnTo>
                  <a:lnTo>
                    <a:pt x="504" y="17"/>
                  </a:lnTo>
                  <a:lnTo>
                    <a:pt x="504" y="17"/>
                  </a:lnTo>
                  <a:lnTo>
                    <a:pt x="504" y="16"/>
                  </a:lnTo>
                  <a:lnTo>
                    <a:pt x="504" y="14"/>
                  </a:lnTo>
                  <a:lnTo>
                    <a:pt x="504" y="12"/>
                  </a:lnTo>
                  <a:lnTo>
                    <a:pt x="504" y="12"/>
                  </a:lnTo>
                  <a:lnTo>
                    <a:pt x="504" y="11"/>
                  </a:lnTo>
                  <a:lnTo>
                    <a:pt x="504" y="10"/>
                  </a:lnTo>
                  <a:lnTo>
                    <a:pt x="504" y="9"/>
                  </a:lnTo>
                  <a:lnTo>
                    <a:pt x="504" y="8"/>
                  </a:lnTo>
                  <a:lnTo>
                    <a:pt x="504" y="8"/>
                  </a:lnTo>
                  <a:lnTo>
                    <a:pt x="504" y="7"/>
                  </a:lnTo>
                  <a:lnTo>
                    <a:pt x="504" y="7"/>
                  </a:lnTo>
                  <a:lnTo>
                    <a:pt x="504" y="7"/>
                  </a:lnTo>
                  <a:lnTo>
                    <a:pt x="504" y="7"/>
                  </a:lnTo>
                  <a:lnTo>
                    <a:pt x="504" y="8"/>
                  </a:lnTo>
                  <a:lnTo>
                    <a:pt x="504" y="8"/>
                  </a:lnTo>
                  <a:lnTo>
                    <a:pt x="504" y="8"/>
                  </a:lnTo>
                  <a:lnTo>
                    <a:pt x="504" y="8"/>
                  </a:lnTo>
                  <a:lnTo>
                    <a:pt x="504" y="8"/>
                  </a:lnTo>
                  <a:lnTo>
                    <a:pt x="504" y="8"/>
                  </a:lnTo>
                  <a:lnTo>
                    <a:pt x="504" y="7"/>
                  </a:lnTo>
                  <a:lnTo>
                    <a:pt x="504" y="7"/>
                  </a:lnTo>
                  <a:lnTo>
                    <a:pt x="504" y="7"/>
                  </a:lnTo>
                  <a:lnTo>
                    <a:pt x="504" y="7"/>
                  </a:lnTo>
                  <a:lnTo>
                    <a:pt x="504" y="7"/>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6"/>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7"/>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4" y="8"/>
                  </a:lnTo>
                  <a:lnTo>
                    <a:pt x="505" y="8"/>
                  </a:lnTo>
                  <a:lnTo>
                    <a:pt x="506" y="8"/>
                  </a:lnTo>
                  <a:lnTo>
                    <a:pt x="507" y="8"/>
                  </a:lnTo>
                  <a:lnTo>
                    <a:pt x="508" y="8"/>
                  </a:lnTo>
                  <a:lnTo>
                    <a:pt x="509" y="8"/>
                  </a:lnTo>
                  <a:lnTo>
                    <a:pt x="510" y="9"/>
                  </a:lnTo>
                  <a:lnTo>
                    <a:pt x="511" y="9"/>
                  </a:lnTo>
                  <a:lnTo>
                    <a:pt x="512" y="9"/>
                  </a:lnTo>
                  <a:lnTo>
                    <a:pt x="513" y="9"/>
                  </a:lnTo>
                  <a:lnTo>
                    <a:pt x="513" y="9"/>
                  </a:lnTo>
                  <a:lnTo>
                    <a:pt x="514"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9"/>
                  </a:lnTo>
                  <a:lnTo>
                    <a:pt x="515" y="15"/>
                  </a:lnTo>
                  <a:lnTo>
                    <a:pt x="515" y="24"/>
                  </a:lnTo>
                  <a:lnTo>
                    <a:pt x="515" y="27"/>
                  </a:lnTo>
                  <a:lnTo>
                    <a:pt x="515" y="28"/>
                  </a:lnTo>
                  <a:lnTo>
                    <a:pt x="515" y="28"/>
                  </a:lnTo>
                  <a:lnTo>
                    <a:pt x="515" y="28"/>
                  </a:lnTo>
                  <a:lnTo>
                    <a:pt x="515" y="28"/>
                  </a:lnTo>
                  <a:lnTo>
                    <a:pt x="515" y="28"/>
                  </a:lnTo>
                  <a:lnTo>
                    <a:pt x="515" y="28"/>
                  </a:lnTo>
                  <a:lnTo>
                    <a:pt x="515" y="28"/>
                  </a:lnTo>
                  <a:lnTo>
                    <a:pt x="515" y="28"/>
                  </a:lnTo>
                  <a:lnTo>
                    <a:pt x="515" y="28"/>
                  </a:lnTo>
                  <a:lnTo>
                    <a:pt x="515" y="28"/>
                  </a:lnTo>
                  <a:lnTo>
                    <a:pt x="515" y="28"/>
                  </a:lnTo>
                  <a:lnTo>
                    <a:pt x="515" y="28"/>
                  </a:lnTo>
                  <a:lnTo>
                    <a:pt x="515" y="28"/>
                  </a:lnTo>
                  <a:lnTo>
                    <a:pt x="515" y="28"/>
                  </a:lnTo>
                  <a:lnTo>
                    <a:pt x="515" y="28"/>
                  </a:lnTo>
                  <a:lnTo>
                    <a:pt x="515" y="28"/>
                  </a:lnTo>
                  <a:lnTo>
                    <a:pt x="515" y="28"/>
                  </a:lnTo>
                  <a:lnTo>
                    <a:pt x="515" y="29"/>
                  </a:lnTo>
                  <a:lnTo>
                    <a:pt x="515" y="29"/>
                  </a:lnTo>
                  <a:lnTo>
                    <a:pt x="515" y="29"/>
                  </a:lnTo>
                  <a:lnTo>
                    <a:pt x="515" y="29"/>
                  </a:lnTo>
                  <a:lnTo>
                    <a:pt x="515" y="29"/>
                  </a:lnTo>
                  <a:lnTo>
                    <a:pt x="515" y="29"/>
                  </a:lnTo>
                  <a:lnTo>
                    <a:pt x="515" y="29"/>
                  </a:lnTo>
                  <a:lnTo>
                    <a:pt x="515" y="29"/>
                  </a:lnTo>
                  <a:lnTo>
                    <a:pt x="515" y="29"/>
                  </a:lnTo>
                  <a:lnTo>
                    <a:pt x="515" y="29"/>
                  </a:lnTo>
                  <a:lnTo>
                    <a:pt x="515" y="29"/>
                  </a:lnTo>
                  <a:lnTo>
                    <a:pt x="515" y="29"/>
                  </a:lnTo>
                  <a:lnTo>
                    <a:pt x="515" y="29"/>
                  </a:lnTo>
                  <a:lnTo>
                    <a:pt x="515" y="29"/>
                  </a:lnTo>
                  <a:lnTo>
                    <a:pt x="515" y="30"/>
                  </a:lnTo>
                  <a:lnTo>
                    <a:pt x="515" y="30"/>
                  </a:lnTo>
                  <a:lnTo>
                    <a:pt x="515" y="30"/>
                  </a:lnTo>
                  <a:lnTo>
                    <a:pt x="515" y="30"/>
                  </a:lnTo>
                  <a:lnTo>
                    <a:pt x="515"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1"/>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30"/>
                  </a:lnTo>
                  <a:lnTo>
                    <a:pt x="516" y="29"/>
                  </a:lnTo>
                  <a:lnTo>
                    <a:pt x="516" y="29"/>
                  </a:lnTo>
                  <a:lnTo>
                    <a:pt x="516" y="29"/>
                  </a:lnTo>
                  <a:lnTo>
                    <a:pt x="516" y="29"/>
                  </a:lnTo>
                  <a:lnTo>
                    <a:pt x="516" y="29"/>
                  </a:lnTo>
                  <a:lnTo>
                    <a:pt x="516" y="28"/>
                  </a:lnTo>
                  <a:lnTo>
                    <a:pt x="516" y="28"/>
                  </a:lnTo>
                  <a:lnTo>
                    <a:pt x="516" y="28"/>
                  </a:lnTo>
                  <a:lnTo>
                    <a:pt x="516" y="28"/>
                  </a:lnTo>
                  <a:lnTo>
                    <a:pt x="516" y="28"/>
                  </a:lnTo>
                  <a:lnTo>
                    <a:pt x="516" y="28"/>
                  </a:lnTo>
                  <a:lnTo>
                    <a:pt x="516" y="28"/>
                  </a:lnTo>
                  <a:lnTo>
                    <a:pt x="516" y="28"/>
                  </a:lnTo>
                  <a:lnTo>
                    <a:pt x="516" y="28"/>
                  </a:lnTo>
                  <a:lnTo>
                    <a:pt x="516" y="28"/>
                  </a:lnTo>
                  <a:lnTo>
                    <a:pt x="516" y="28"/>
                  </a:lnTo>
                  <a:lnTo>
                    <a:pt x="516" y="28"/>
                  </a:lnTo>
                  <a:lnTo>
                    <a:pt x="516" y="28"/>
                  </a:lnTo>
                  <a:lnTo>
                    <a:pt x="516" y="28"/>
                  </a:lnTo>
                  <a:lnTo>
                    <a:pt x="516" y="27"/>
                  </a:lnTo>
                  <a:lnTo>
                    <a:pt x="516" y="26"/>
                  </a:lnTo>
                  <a:lnTo>
                    <a:pt x="516" y="24"/>
                  </a:lnTo>
                  <a:lnTo>
                    <a:pt x="516" y="23"/>
                  </a:lnTo>
                  <a:lnTo>
                    <a:pt x="516" y="22"/>
                  </a:lnTo>
                  <a:lnTo>
                    <a:pt x="516" y="21"/>
                  </a:lnTo>
                  <a:lnTo>
                    <a:pt x="516" y="21"/>
                  </a:lnTo>
                  <a:lnTo>
                    <a:pt x="516" y="20"/>
                  </a:lnTo>
                  <a:lnTo>
                    <a:pt x="516" y="19"/>
                  </a:lnTo>
                  <a:lnTo>
                    <a:pt x="516" y="19"/>
                  </a:lnTo>
                  <a:lnTo>
                    <a:pt x="516" y="18"/>
                  </a:lnTo>
                  <a:lnTo>
                    <a:pt x="516" y="18"/>
                  </a:lnTo>
                  <a:lnTo>
                    <a:pt x="516" y="17"/>
                  </a:lnTo>
                  <a:lnTo>
                    <a:pt x="516" y="17"/>
                  </a:lnTo>
                  <a:lnTo>
                    <a:pt x="516" y="16"/>
                  </a:lnTo>
                  <a:lnTo>
                    <a:pt x="516" y="15"/>
                  </a:lnTo>
                  <a:lnTo>
                    <a:pt x="516" y="13"/>
                  </a:lnTo>
                  <a:lnTo>
                    <a:pt x="516" y="12"/>
                  </a:lnTo>
                  <a:lnTo>
                    <a:pt x="516" y="11"/>
                  </a:lnTo>
                  <a:lnTo>
                    <a:pt x="516" y="10"/>
                  </a:lnTo>
                  <a:lnTo>
                    <a:pt x="516" y="10"/>
                  </a:lnTo>
                  <a:lnTo>
                    <a:pt x="516" y="9"/>
                  </a:lnTo>
                  <a:lnTo>
                    <a:pt x="516" y="8"/>
                  </a:lnTo>
                  <a:lnTo>
                    <a:pt x="516" y="8"/>
                  </a:lnTo>
                  <a:lnTo>
                    <a:pt x="516" y="7"/>
                  </a:lnTo>
                  <a:lnTo>
                    <a:pt x="516" y="7"/>
                  </a:lnTo>
                  <a:lnTo>
                    <a:pt x="516" y="7"/>
                  </a:lnTo>
                  <a:lnTo>
                    <a:pt x="516" y="7"/>
                  </a:lnTo>
                  <a:lnTo>
                    <a:pt x="516" y="7"/>
                  </a:lnTo>
                  <a:lnTo>
                    <a:pt x="516" y="8"/>
                  </a:lnTo>
                  <a:lnTo>
                    <a:pt x="516" y="8"/>
                  </a:lnTo>
                  <a:lnTo>
                    <a:pt x="516" y="8"/>
                  </a:lnTo>
                  <a:lnTo>
                    <a:pt x="516" y="8"/>
                  </a:lnTo>
                  <a:lnTo>
                    <a:pt x="516" y="8"/>
                  </a:lnTo>
                  <a:lnTo>
                    <a:pt x="516" y="7"/>
                  </a:lnTo>
                  <a:lnTo>
                    <a:pt x="516" y="7"/>
                  </a:lnTo>
                  <a:lnTo>
                    <a:pt x="516" y="7"/>
                  </a:lnTo>
                  <a:lnTo>
                    <a:pt x="516" y="7"/>
                  </a:lnTo>
                  <a:lnTo>
                    <a:pt x="516" y="7"/>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6"/>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7"/>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16" y="8"/>
                  </a:lnTo>
                  <a:lnTo>
                    <a:pt x="523" y="9"/>
                  </a:lnTo>
                  <a:lnTo>
                    <a:pt x="524"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9"/>
                  </a:lnTo>
                  <a:lnTo>
                    <a:pt x="527" y="16"/>
                  </a:lnTo>
                  <a:lnTo>
                    <a:pt x="527" y="27"/>
                  </a:lnTo>
                  <a:lnTo>
                    <a:pt x="527" y="27"/>
                  </a:lnTo>
                  <a:lnTo>
                    <a:pt x="527" y="27"/>
                  </a:lnTo>
                  <a:lnTo>
                    <a:pt x="527" y="28"/>
                  </a:lnTo>
                  <a:lnTo>
                    <a:pt x="527" y="28"/>
                  </a:lnTo>
                  <a:lnTo>
                    <a:pt x="527" y="28"/>
                  </a:lnTo>
                  <a:lnTo>
                    <a:pt x="527" y="28"/>
                  </a:lnTo>
                  <a:lnTo>
                    <a:pt x="527" y="28"/>
                  </a:lnTo>
                  <a:lnTo>
                    <a:pt x="527" y="28"/>
                  </a:lnTo>
                  <a:lnTo>
                    <a:pt x="527" y="28"/>
                  </a:lnTo>
                  <a:lnTo>
                    <a:pt x="527" y="28"/>
                  </a:lnTo>
                  <a:lnTo>
                    <a:pt x="527" y="28"/>
                  </a:lnTo>
                  <a:lnTo>
                    <a:pt x="527" y="28"/>
                  </a:lnTo>
                  <a:lnTo>
                    <a:pt x="527" y="28"/>
                  </a:lnTo>
                  <a:lnTo>
                    <a:pt x="527" y="28"/>
                  </a:lnTo>
                  <a:lnTo>
                    <a:pt x="527" y="28"/>
                  </a:lnTo>
                  <a:lnTo>
                    <a:pt x="527" y="28"/>
                  </a:lnTo>
                  <a:lnTo>
                    <a:pt x="527" y="28"/>
                  </a:lnTo>
                  <a:lnTo>
                    <a:pt x="527" y="28"/>
                  </a:lnTo>
                  <a:lnTo>
                    <a:pt x="527" y="29"/>
                  </a:lnTo>
                  <a:lnTo>
                    <a:pt x="527" y="29"/>
                  </a:lnTo>
                  <a:lnTo>
                    <a:pt x="527" y="29"/>
                  </a:lnTo>
                  <a:lnTo>
                    <a:pt x="527" y="29"/>
                  </a:lnTo>
                  <a:lnTo>
                    <a:pt x="527" y="29"/>
                  </a:lnTo>
                  <a:lnTo>
                    <a:pt x="527" y="29"/>
                  </a:lnTo>
                  <a:lnTo>
                    <a:pt x="527" y="29"/>
                  </a:lnTo>
                  <a:lnTo>
                    <a:pt x="527" y="29"/>
                  </a:lnTo>
                  <a:lnTo>
                    <a:pt x="527" y="29"/>
                  </a:lnTo>
                  <a:lnTo>
                    <a:pt x="527" y="29"/>
                  </a:lnTo>
                  <a:lnTo>
                    <a:pt x="527" y="29"/>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0"/>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1"/>
                  </a:lnTo>
                  <a:lnTo>
                    <a:pt x="527" y="30"/>
                  </a:lnTo>
                  <a:lnTo>
                    <a:pt x="527" y="29"/>
                  </a:lnTo>
                  <a:lnTo>
                    <a:pt x="527" y="29"/>
                  </a:lnTo>
                  <a:lnTo>
                    <a:pt x="527" y="29"/>
                  </a:lnTo>
                  <a:lnTo>
                    <a:pt x="527" y="28"/>
                  </a:lnTo>
                  <a:lnTo>
                    <a:pt x="527" y="28"/>
                  </a:lnTo>
                  <a:lnTo>
                    <a:pt x="527" y="27"/>
                  </a:lnTo>
                  <a:lnTo>
                    <a:pt x="527" y="26"/>
                  </a:lnTo>
                  <a:lnTo>
                    <a:pt x="527" y="25"/>
                  </a:lnTo>
                  <a:lnTo>
                    <a:pt x="527" y="24"/>
                  </a:lnTo>
                  <a:lnTo>
                    <a:pt x="527" y="23"/>
                  </a:lnTo>
                  <a:lnTo>
                    <a:pt x="527" y="23"/>
                  </a:lnTo>
                  <a:lnTo>
                    <a:pt x="527" y="22"/>
                  </a:lnTo>
                  <a:lnTo>
                    <a:pt x="527" y="21"/>
                  </a:lnTo>
                  <a:lnTo>
                    <a:pt x="527" y="21"/>
                  </a:lnTo>
                  <a:lnTo>
                    <a:pt x="527" y="21"/>
                  </a:lnTo>
                  <a:lnTo>
                    <a:pt x="527" y="21"/>
                  </a:lnTo>
                  <a:lnTo>
                    <a:pt x="527" y="21"/>
                  </a:lnTo>
                  <a:lnTo>
                    <a:pt x="527" y="21"/>
                  </a:lnTo>
                  <a:lnTo>
                    <a:pt x="527" y="21"/>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20"/>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9"/>
                  </a:lnTo>
                  <a:lnTo>
                    <a:pt x="527" y="18"/>
                  </a:lnTo>
                  <a:lnTo>
                    <a:pt x="527" y="18"/>
                  </a:lnTo>
                  <a:lnTo>
                    <a:pt x="527" y="18"/>
                  </a:lnTo>
                  <a:lnTo>
                    <a:pt x="527" y="17"/>
                  </a:lnTo>
                  <a:lnTo>
                    <a:pt x="527" y="16"/>
                  </a:lnTo>
                  <a:lnTo>
                    <a:pt x="527" y="15"/>
                  </a:lnTo>
                  <a:lnTo>
                    <a:pt x="527" y="13"/>
                  </a:lnTo>
                  <a:lnTo>
                    <a:pt x="527" y="12"/>
                  </a:lnTo>
                  <a:lnTo>
                    <a:pt x="527" y="11"/>
                  </a:lnTo>
                  <a:lnTo>
                    <a:pt x="527" y="11"/>
                  </a:lnTo>
                  <a:lnTo>
                    <a:pt x="527" y="10"/>
                  </a:lnTo>
                  <a:lnTo>
                    <a:pt x="527" y="9"/>
                  </a:lnTo>
                  <a:lnTo>
                    <a:pt x="527" y="9"/>
                  </a:lnTo>
                  <a:lnTo>
                    <a:pt x="527" y="8"/>
                  </a:lnTo>
                  <a:lnTo>
                    <a:pt x="527" y="8"/>
                  </a:lnTo>
                  <a:lnTo>
                    <a:pt x="527" y="7"/>
                  </a:lnTo>
                  <a:lnTo>
                    <a:pt x="527" y="7"/>
                  </a:lnTo>
                  <a:lnTo>
                    <a:pt x="527" y="7"/>
                  </a:lnTo>
                  <a:lnTo>
                    <a:pt x="527" y="8"/>
                  </a:lnTo>
                  <a:lnTo>
                    <a:pt x="527" y="8"/>
                  </a:lnTo>
                  <a:lnTo>
                    <a:pt x="527" y="8"/>
                  </a:lnTo>
                  <a:lnTo>
                    <a:pt x="527" y="8"/>
                  </a:lnTo>
                  <a:lnTo>
                    <a:pt x="527" y="8"/>
                  </a:lnTo>
                  <a:lnTo>
                    <a:pt x="527" y="8"/>
                  </a:lnTo>
                  <a:lnTo>
                    <a:pt x="527" y="8"/>
                  </a:lnTo>
                  <a:lnTo>
                    <a:pt x="527" y="7"/>
                  </a:lnTo>
                  <a:lnTo>
                    <a:pt x="527" y="7"/>
                  </a:lnTo>
                  <a:lnTo>
                    <a:pt x="527" y="7"/>
                  </a:lnTo>
                  <a:lnTo>
                    <a:pt x="527" y="7"/>
                  </a:lnTo>
                  <a:lnTo>
                    <a:pt x="527" y="7"/>
                  </a:lnTo>
                  <a:lnTo>
                    <a:pt x="527" y="7"/>
                  </a:lnTo>
                  <a:lnTo>
                    <a:pt x="527" y="6"/>
                  </a:lnTo>
                  <a:lnTo>
                    <a:pt x="527" y="6"/>
                  </a:lnTo>
                  <a:lnTo>
                    <a:pt x="527" y="6"/>
                  </a:lnTo>
                  <a:lnTo>
                    <a:pt x="527" y="6"/>
                  </a:lnTo>
                  <a:lnTo>
                    <a:pt x="527" y="6"/>
                  </a:lnTo>
                  <a:lnTo>
                    <a:pt x="527" y="6"/>
                  </a:lnTo>
                  <a:lnTo>
                    <a:pt x="527" y="6"/>
                  </a:lnTo>
                  <a:lnTo>
                    <a:pt x="527" y="6"/>
                  </a:lnTo>
                  <a:lnTo>
                    <a:pt x="527" y="6"/>
                  </a:lnTo>
                  <a:lnTo>
                    <a:pt x="527" y="6"/>
                  </a:lnTo>
                  <a:lnTo>
                    <a:pt x="527" y="7"/>
                  </a:lnTo>
                  <a:lnTo>
                    <a:pt x="527" y="7"/>
                  </a:lnTo>
                  <a:lnTo>
                    <a:pt x="527" y="7"/>
                  </a:lnTo>
                  <a:lnTo>
                    <a:pt x="527" y="7"/>
                  </a:lnTo>
                  <a:lnTo>
                    <a:pt x="527" y="7"/>
                  </a:lnTo>
                  <a:lnTo>
                    <a:pt x="527" y="7"/>
                  </a:lnTo>
                  <a:lnTo>
                    <a:pt x="527" y="7"/>
                  </a:lnTo>
                  <a:lnTo>
                    <a:pt x="527" y="7"/>
                  </a:lnTo>
                  <a:lnTo>
                    <a:pt x="527" y="7"/>
                  </a:lnTo>
                  <a:lnTo>
                    <a:pt x="527" y="7"/>
                  </a:lnTo>
                  <a:lnTo>
                    <a:pt x="527" y="7"/>
                  </a:lnTo>
                  <a:lnTo>
                    <a:pt x="527" y="7"/>
                  </a:lnTo>
                  <a:lnTo>
                    <a:pt x="527" y="7"/>
                  </a:lnTo>
                  <a:lnTo>
                    <a:pt x="527" y="7"/>
                  </a:lnTo>
                  <a:lnTo>
                    <a:pt x="527" y="7"/>
                  </a:lnTo>
                  <a:lnTo>
                    <a:pt x="527" y="7"/>
                  </a:lnTo>
                  <a:lnTo>
                    <a:pt x="527" y="7"/>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7" y="8"/>
                  </a:lnTo>
                  <a:lnTo>
                    <a:pt x="528" y="8"/>
                  </a:lnTo>
                  <a:lnTo>
                    <a:pt x="528" y="8"/>
                  </a:lnTo>
                  <a:lnTo>
                    <a:pt x="528" y="8"/>
                  </a:lnTo>
                  <a:lnTo>
                    <a:pt x="529" y="8"/>
                  </a:lnTo>
                  <a:lnTo>
                    <a:pt x="529" y="8"/>
                  </a:lnTo>
                  <a:lnTo>
                    <a:pt x="530" y="8"/>
                  </a:lnTo>
                  <a:lnTo>
                    <a:pt x="531" y="8"/>
                  </a:lnTo>
                  <a:lnTo>
                    <a:pt x="532" y="8"/>
                  </a:lnTo>
                  <a:lnTo>
                    <a:pt x="533" y="9"/>
                  </a:lnTo>
                  <a:lnTo>
                    <a:pt x="533" y="9"/>
                  </a:lnTo>
                  <a:lnTo>
                    <a:pt x="534" y="9"/>
                  </a:lnTo>
                  <a:lnTo>
                    <a:pt x="535" y="9"/>
                  </a:lnTo>
                  <a:lnTo>
                    <a:pt x="536" y="9"/>
                  </a:lnTo>
                  <a:lnTo>
                    <a:pt x="537" y="9"/>
                  </a:lnTo>
                  <a:lnTo>
                    <a:pt x="538"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9"/>
                  </a:lnTo>
                  <a:lnTo>
                    <a:pt x="539" y="10"/>
                  </a:lnTo>
                  <a:lnTo>
                    <a:pt x="539" y="13"/>
                  </a:lnTo>
                  <a:lnTo>
                    <a:pt x="539" y="17"/>
                  </a:lnTo>
                  <a:lnTo>
                    <a:pt x="539" y="19"/>
                  </a:lnTo>
                  <a:lnTo>
                    <a:pt x="539" y="20"/>
                  </a:lnTo>
                  <a:lnTo>
                    <a:pt x="539" y="21"/>
                  </a:lnTo>
                  <a:lnTo>
                    <a:pt x="539" y="23"/>
                  </a:lnTo>
                  <a:lnTo>
                    <a:pt x="539" y="24"/>
                  </a:lnTo>
                  <a:lnTo>
                    <a:pt x="539" y="26"/>
                  </a:lnTo>
                  <a:lnTo>
                    <a:pt x="539" y="27"/>
                  </a:lnTo>
                  <a:lnTo>
                    <a:pt x="539" y="27"/>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9"/>
                  </a:lnTo>
                  <a:lnTo>
                    <a:pt x="539" y="29"/>
                  </a:lnTo>
                  <a:lnTo>
                    <a:pt x="539" y="29"/>
                  </a:lnTo>
                  <a:lnTo>
                    <a:pt x="539" y="29"/>
                  </a:lnTo>
                  <a:lnTo>
                    <a:pt x="539" y="29"/>
                  </a:lnTo>
                  <a:lnTo>
                    <a:pt x="539" y="29"/>
                  </a:lnTo>
                  <a:lnTo>
                    <a:pt x="539" y="29"/>
                  </a:lnTo>
                  <a:lnTo>
                    <a:pt x="539" y="29"/>
                  </a:lnTo>
                  <a:lnTo>
                    <a:pt x="539" y="29"/>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0"/>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1"/>
                  </a:lnTo>
                  <a:lnTo>
                    <a:pt x="539" y="30"/>
                  </a:lnTo>
                  <a:lnTo>
                    <a:pt x="539" y="30"/>
                  </a:lnTo>
                  <a:lnTo>
                    <a:pt x="539" y="29"/>
                  </a:lnTo>
                  <a:lnTo>
                    <a:pt x="539" y="29"/>
                  </a:lnTo>
                  <a:lnTo>
                    <a:pt x="539" y="29"/>
                  </a:lnTo>
                  <a:lnTo>
                    <a:pt x="539" y="29"/>
                  </a:lnTo>
                  <a:lnTo>
                    <a:pt x="539" y="29"/>
                  </a:lnTo>
                  <a:lnTo>
                    <a:pt x="539" y="29"/>
                  </a:lnTo>
                  <a:lnTo>
                    <a:pt x="539" y="29"/>
                  </a:lnTo>
                  <a:lnTo>
                    <a:pt x="539" y="29"/>
                  </a:lnTo>
                  <a:lnTo>
                    <a:pt x="539" y="29"/>
                  </a:lnTo>
                  <a:lnTo>
                    <a:pt x="539" y="29"/>
                  </a:lnTo>
                  <a:lnTo>
                    <a:pt x="539" y="29"/>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8"/>
                  </a:lnTo>
                  <a:lnTo>
                    <a:pt x="539" y="27"/>
                  </a:lnTo>
                  <a:lnTo>
                    <a:pt x="539" y="25"/>
                  </a:lnTo>
                  <a:lnTo>
                    <a:pt x="539" y="23"/>
                  </a:lnTo>
                  <a:lnTo>
                    <a:pt x="539" y="22"/>
                  </a:lnTo>
                  <a:lnTo>
                    <a:pt x="539" y="22"/>
                  </a:lnTo>
                  <a:lnTo>
                    <a:pt x="539" y="21"/>
                  </a:lnTo>
                  <a:lnTo>
                    <a:pt x="539" y="20"/>
                  </a:lnTo>
                  <a:lnTo>
                    <a:pt x="539" y="20"/>
                  </a:lnTo>
                  <a:lnTo>
                    <a:pt x="539" y="19"/>
                  </a:lnTo>
                  <a:lnTo>
                    <a:pt x="539" y="19"/>
                  </a:lnTo>
                  <a:lnTo>
                    <a:pt x="539" y="18"/>
                  </a:lnTo>
                  <a:lnTo>
                    <a:pt x="539" y="18"/>
                  </a:lnTo>
                  <a:lnTo>
                    <a:pt x="539" y="17"/>
                  </a:lnTo>
                  <a:lnTo>
                    <a:pt x="539" y="16"/>
                  </a:lnTo>
                  <a:lnTo>
                    <a:pt x="539" y="15"/>
                  </a:lnTo>
                  <a:lnTo>
                    <a:pt x="539" y="14"/>
                  </a:lnTo>
                  <a:lnTo>
                    <a:pt x="539" y="13"/>
                  </a:lnTo>
                  <a:lnTo>
                    <a:pt x="539" y="12"/>
                  </a:lnTo>
                  <a:lnTo>
                    <a:pt x="539" y="11"/>
                  </a:lnTo>
                  <a:lnTo>
                    <a:pt x="539" y="10"/>
                  </a:lnTo>
                  <a:lnTo>
                    <a:pt x="539" y="9"/>
                  </a:lnTo>
                  <a:lnTo>
                    <a:pt x="539" y="9"/>
                  </a:lnTo>
                  <a:lnTo>
                    <a:pt x="539" y="8"/>
                  </a:lnTo>
                  <a:lnTo>
                    <a:pt x="539" y="7"/>
                  </a:lnTo>
                  <a:lnTo>
                    <a:pt x="539" y="7"/>
                  </a:lnTo>
                  <a:lnTo>
                    <a:pt x="539" y="7"/>
                  </a:lnTo>
                  <a:lnTo>
                    <a:pt x="539" y="7"/>
                  </a:lnTo>
                  <a:lnTo>
                    <a:pt x="539" y="7"/>
                  </a:lnTo>
                  <a:lnTo>
                    <a:pt x="539" y="8"/>
                  </a:lnTo>
                  <a:lnTo>
                    <a:pt x="539" y="8"/>
                  </a:lnTo>
                  <a:lnTo>
                    <a:pt x="539" y="8"/>
                  </a:lnTo>
                  <a:lnTo>
                    <a:pt x="539" y="8"/>
                  </a:lnTo>
                  <a:lnTo>
                    <a:pt x="539" y="8"/>
                  </a:lnTo>
                  <a:lnTo>
                    <a:pt x="539" y="8"/>
                  </a:lnTo>
                  <a:lnTo>
                    <a:pt x="539" y="7"/>
                  </a:lnTo>
                  <a:lnTo>
                    <a:pt x="539" y="7"/>
                  </a:lnTo>
                  <a:lnTo>
                    <a:pt x="539" y="7"/>
                  </a:lnTo>
                  <a:lnTo>
                    <a:pt x="539" y="7"/>
                  </a:lnTo>
                  <a:lnTo>
                    <a:pt x="539" y="7"/>
                  </a:lnTo>
                  <a:lnTo>
                    <a:pt x="539" y="7"/>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6"/>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7"/>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39" y="8"/>
                  </a:lnTo>
                  <a:lnTo>
                    <a:pt x="540" y="8"/>
                  </a:lnTo>
                  <a:lnTo>
                    <a:pt x="541" y="8"/>
                  </a:lnTo>
                  <a:lnTo>
                    <a:pt x="542" y="8"/>
                  </a:lnTo>
                  <a:lnTo>
                    <a:pt x="543" y="8"/>
                  </a:lnTo>
                  <a:lnTo>
                    <a:pt x="544" y="8"/>
                  </a:lnTo>
                  <a:lnTo>
                    <a:pt x="545" y="9"/>
                  </a:lnTo>
                  <a:lnTo>
                    <a:pt x="546" y="9"/>
                  </a:lnTo>
                  <a:lnTo>
                    <a:pt x="547" y="9"/>
                  </a:lnTo>
                  <a:lnTo>
                    <a:pt x="548" y="9"/>
                  </a:lnTo>
                  <a:lnTo>
                    <a:pt x="549" y="9"/>
                  </a:lnTo>
                  <a:lnTo>
                    <a:pt x="550" y="9"/>
                  </a:lnTo>
                  <a:lnTo>
                    <a:pt x="550"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9"/>
                  </a:lnTo>
                  <a:lnTo>
                    <a:pt x="551" y="15"/>
                  </a:lnTo>
                  <a:lnTo>
                    <a:pt x="551" y="24"/>
                  </a:lnTo>
                  <a:lnTo>
                    <a:pt x="551" y="27"/>
                  </a:lnTo>
                  <a:lnTo>
                    <a:pt x="551" y="28"/>
                  </a:lnTo>
                  <a:lnTo>
                    <a:pt x="551" y="28"/>
                  </a:lnTo>
                  <a:lnTo>
                    <a:pt x="551" y="28"/>
                  </a:lnTo>
                  <a:lnTo>
                    <a:pt x="551" y="28"/>
                  </a:lnTo>
                  <a:lnTo>
                    <a:pt x="551" y="28"/>
                  </a:lnTo>
                  <a:lnTo>
                    <a:pt x="551" y="28"/>
                  </a:lnTo>
                  <a:lnTo>
                    <a:pt x="551" y="28"/>
                  </a:lnTo>
                  <a:lnTo>
                    <a:pt x="551" y="28"/>
                  </a:lnTo>
                  <a:lnTo>
                    <a:pt x="551" y="28"/>
                  </a:lnTo>
                  <a:lnTo>
                    <a:pt x="551" y="28"/>
                  </a:lnTo>
                  <a:lnTo>
                    <a:pt x="551" y="28"/>
                  </a:lnTo>
                  <a:lnTo>
                    <a:pt x="551" y="28"/>
                  </a:lnTo>
                  <a:lnTo>
                    <a:pt x="551" y="28"/>
                  </a:lnTo>
                  <a:lnTo>
                    <a:pt x="551" y="28"/>
                  </a:lnTo>
                  <a:lnTo>
                    <a:pt x="551" y="28"/>
                  </a:lnTo>
                  <a:lnTo>
                    <a:pt x="551" y="28"/>
                  </a:lnTo>
                  <a:lnTo>
                    <a:pt x="551" y="28"/>
                  </a:lnTo>
                  <a:lnTo>
                    <a:pt x="551" y="29"/>
                  </a:lnTo>
                  <a:lnTo>
                    <a:pt x="551" y="29"/>
                  </a:lnTo>
                  <a:lnTo>
                    <a:pt x="551" y="29"/>
                  </a:lnTo>
                  <a:lnTo>
                    <a:pt x="551" y="29"/>
                  </a:lnTo>
                  <a:lnTo>
                    <a:pt x="551" y="29"/>
                  </a:lnTo>
                  <a:lnTo>
                    <a:pt x="551" y="29"/>
                  </a:lnTo>
                  <a:lnTo>
                    <a:pt x="551" y="29"/>
                  </a:lnTo>
                  <a:lnTo>
                    <a:pt x="551" y="29"/>
                  </a:lnTo>
                  <a:lnTo>
                    <a:pt x="551" y="29"/>
                  </a:lnTo>
                  <a:lnTo>
                    <a:pt x="551" y="29"/>
                  </a:lnTo>
                  <a:lnTo>
                    <a:pt x="551" y="29"/>
                  </a:lnTo>
                  <a:lnTo>
                    <a:pt x="551" y="29"/>
                  </a:lnTo>
                  <a:lnTo>
                    <a:pt x="551" y="29"/>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0"/>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1"/>
                  </a:lnTo>
                  <a:lnTo>
                    <a:pt x="551" y="30"/>
                  </a:lnTo>
                  <a:lnTo>
                    <a:pt x="551" y="29"/>
                  </a:lnTo>
                  <a:lnTo>
                    <a:pt x="551" y="29"/>
                  </a:lnTo>
                  <a:lnTo>
                    <a:pt x="551" y="29"/>
                  </a:lnTo>
                  <a:lnTo>
                    <a:pt x="551" y="28"/>
                  </a:lnTo>
                  <a:lnTo>
                    <a:pt x="551" y="28"/>
                  </a:lnTo>
                  <a:lnTo>
                    <a:pt x="551" y="27"/>
                  </a:lnTo>
                  <a:lnTo>
                    <a:pt x="551" y="26"/>
                  </a:lnTo>
                  <a:lnTo>
                    <a:pt x="551" y="25"/>
                  </a:lnTo>
                  <a:lnTo>
                    <a:pt x="551" y="24"/>
                  </a:lnTo>
                  <a:lnTo>
                    <a:pt x="551" y="23"/>
                  </a:lnTo>
                  <a:lnTo>
                    <a:pt x="551" y="22"/>
                  </a:lnTo>
                  <a:lnTo>
                    <a:pt x="551" y="22"/>
                  </a:lnTo>
                  <a:lnTo>
                    <a:pt x="551" y="21"/>
                  </a:lnTo>
                  <a:lnTo>
                    <a:pt x="551" y="21"/>
                  </a:lnTo>
                  <a:lnTo>
                    <a:pt x="551" y="21"/>
                  </a:lnTo>
                  <a:lnTo>
                    <a:pt x="551" y="21"/>
                  </a:lnTo>
                  <a:lnTo>
                    <a:pt x="551" y="21"/>
                  </a:lnTo>
                  <a:lnTo>
                    <a:pt x="551" y="21"/>
                  </a:lnTo>
                  <a:lnTo>
                    <a:pt x="551" y="21"/>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20"/>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9"/>
                  </a:lnTo>
                  <a:lnTo>
                    <a:pt x="551" y="18"/>
                  </a:lnTo>
                  <a:lnTo>
                    <a:pt x="551" y="18"/>
                  </a:lnTo>
                  <a:lnTo>
                    <a:pt x="551" y="18"/>
                  </a:lnTo>
                  <a:lnTo>
                    <a:pt x="551" y="17"/>
                  </a:lnTo>
                  <a:lnTo>
                    <a:pt x="551" y="16"/>
                  </a:lnTo>
                  <a:lnTo>
                    <a:pt x="551" y="15"/>
                  </a:lnTo>
                  <a:lnTo>
                    <a:pt x="551" y="14"/>
                  </a:lnTo>
                  <a:lnTo>
                    <a:pt x="551" y="13"/>
                  </a:lnTo>
                  <a:lnTo>
                    <a:pt x="551" y="12"/>
                  </a:lnTo>
                  <a:lnTo>
                    <a:pt x="551" y="11"/>
                  </a:lnTo>
                  <a:lnTo>
                    <a:pt x="551" y="10"/>
                  </a:lnTo>
                  <a:lnTo>
                    <a:pt x="551" y="10"/>
                  </a:lnTo>
                  <a:lnTo>
                    <a:pt x="551" y="9"/>
                  </a:lnTo>
                  <a:lnTo>
                    <a:pt x="551" y="8"/>
                  </a:lnTo>
                  <a:lnTo>
                    <a:pt x="551" y="8"/>
                  </a:lnTo>
                  <a:lnTo>
                    <a:pt x="551" y="7"/>
                  </a:lnTo>
                  <a:lnTo>
                    <a:pt x="551" y="7"/>
                  </a:lnTo>
                  <a:lnTo>
                    <a:pt x="551" y="7"/>
                  </a:lnTo>
                  <a:lnTo>
                    <a:pt x="551" y="8"/>
                  </a:lnTo>
                  <a:lnTo>
                    <a:pt x="551" y="8"/>
                  </a:lnTo>
                  <a:lnTo>
                    <a:pt x="551" y="8"/>
                  </a:lnTo>
                  <a:lnTo>
                    <a:pt x="551" y="8"/>
                  </a:lnTo>
                  <a:lnTo>
                    <a:pt x="551" y="8"/>
                  </a:lnTo>
                  <a:lnTo>
                    <a:pt x="551" y="8"/>
                  </a:lnTo>
                  <a:lnTo>
                    <a:pt x="551" y="8"/>
                  </a:lnTo>
                  <a:lnTo>
                    <a:pt x="551" y="7"/>
                  </a:lnTo>
                  <a:lnTo>
                    <a:pt x="551" y="7"/>
                  </a:lnTo>
                  <a:lnTo>
                    <a:pt x="551" y="7"/>
                  </a:lnTo>
                  <a:lnTo>
                    <a:pt x="551" y="7"/>
                  </a:lnTo>
                  <a:lnTo>
                    <a:pt x="551" y="7"/>
                  </a:lnTo>
                  <a:lnTo>
                    <a:pt x="551" y="7"/>
                  </a:lnTo>
                  <a:lnTo>
                    <a:pt x="551" y="6"/>
                  </a:lnTo>
                  <a:lnTo>
                    <a:pt x="551" y="6"/>
                  </a:lnTo>
                  <a:lnTo>
                    <a:pt x="551" y="6"/>
                  </a:lnTo>
                  <a:lnTo>
                    <a:pt x="551" y="6"/>
                  </a:lnTo>
                  <a:lnTo>
                    <a:pt x="551" y="6"/>
                  </a:lnTo>
                  <a:lnTo>
                    <a:pt x="551" y="6"/>
                  </a:lnTo>
                  <a:lnTo>
                    <a:pt x="551" y="6"/>
                  </a:lnTo>
                  <a:lnTo>
                    <a:pt x="551" y="6"/>
                  </a:lnTo>
                  <a:lnTo>
                    <a:pt x="551" y="6"/>
                  </a:lnTo>
                  <a:lnTo>
                    <a:pt x="551" y="6"/>
                  </a:lnTo>
                  <a:lnTo>
                    <a:pt x="551" y="6"/>
                  </a:lnTo>
                  <a:lnTo>
                    <a:pt x="551" y="6"/>
                  </a:lnTo>
                  <a:lnTo>
                    <a:pt x="551" y="6"/>
                  </a:lnTo>
                  <a:lnTo>
                    <a:pt x="551" y="6"/>
                  </a:lnTo>
                  <a:lnTo>
                    <a:pt x="551" y="6"/>
                  </a:lnTo>
                  <a:lnTo>
                    <a:pt x="551" y="6"/>
                  </a:lnTo>
                  <a:lnTo>
                    <a:pt x="551" y="6"/>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7"/>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1" y="8"/>
                  </a:lnTo>
                  <a:lnTo>
                    <a:pt x="552" y="8"/>
                  </a:lnTo>
                  <a:lnTo>
                    <a:pt x="553" y="8"/>
                  </a:lnTo>
                  <a:lnTo>
                    <a:pt x="554" y="8"/>
                  </a:lnTo>
                  <a:lnTo>
                    <a:pt x="555" y="8"/>
                  </a:lnTo>
                  <a:lnTo>
                    <a:pt x="556" y="8"/>
                  </a:lnTo>
                  <a:lnTo>
                    <a:pt x="557" y="9"/>
                  </a:lnTo>
                  <a:lnTo>
                    <a:pt x="558" y="9"/>
                  </a:lnTo>
                  <a:lnTo>
                    <a:pt x="558" y="9"/>
                  </a:lnTo>
                  <a:lnTo>
                    <a:pt x="559" y="9"/>
                  </a:lnTo>
                  <a:lnTo>
                    <a:pt x="560" y="9"/>
                  </a:lnTo>
                  <a:lnTo>
                    <a:pt x="561"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9"/>
                  </a:lnTo>
                  <a:lnTo>
                    <a:pt x="562" y="15"/>
                  </a:lnTo>
                  <a:lnTo>
                    <a:pt x="562" y="28"/>
                  </a:lnTo>
                  <a:lnTo>
                    <a:pt x="562" y="28"/>
                  </a:lnTo>
                  <a:lnTo>
                    <a:pt x="562" y="28"/>
                  </a:lnTo>
                  <a:lnTo>
                    <a:pt x="562" y="28"/>
                  </a:lnTo>
                  <a:lnTo>
                    <a:pt x="562" y="28"/>
                  </a:lnTo>
                  <a:lnTo>
                    <a:pt x="562" y="28"/>
                  </a:lnTo>
                  <a:lnTo>
                    <a:pt x="562" y="28"/>
                  </a:lnTo>
                  <a:lnTo>
                    <a:pt x="562" y="28"/>
                  </a:lnTo>
                  <a:lnTo>
                    <a:pt x="562" y="28"/>
                  </a:lnTo>
                  <a:lnTo>
                    <a:pt x="562" y="28"/>
                  </a:lnTo>
                  <a:lnTo>
                    <a:pt x="562" y="28"/>
                  </a:lnTo>
                  <a:lnTo>
                    <a:pt x="562" y="28"/>
                  </a:lnTo>
                  <a:lnTo>
                    <a:pt x="562" y="28"/>
                  </a:lnTo>
                  <a:lnTo>
                    <a:pt x="562" y="29"/>
                  </a:lnTo>
                  <a:lnTo>
                    <a:pt x="562" y="29"/>
                  </a:lnTo>
                  <a:lnTo>
                    <a:pt x="562" y="29"/>
                  </a:lnTo>
                  <a:lnTo>
                    <a:pt x="562" y="29"/>
                  </a:lnTo>
                  <a:lnTo>
                    <a:pt x="562" y="29"/>
                  </a:lnTo>
                  <a:lnTo>
                    <a:pt x="562" y="29"/>
                  </a:lnTo>
                  <a:lnTo>
                    <a:pt x="562" y="29"/>
                  </a:lnTo>
                  <a:lnTo>
                    <a:pt x="562" y="29"/>
                  </a:lnTo>
                  <a:lnTo>
                    <a:pt x="562" y="29"/>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0"/>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2" y="31"/>
                  </a:lnTo>
                  <a:lnTo>
                    <a:pt x="563" y="31"/>
                  </a:lnTo>
                  <a:lnTo>
                    <a:pt x="563" y="31"/>
                  </a:lnTo>
                  <a:lnTo>
                    <a:pt x="563" y="31"/>
                  </a:lnTo>
                  <a:lnTo>
                    <a:pt x="563" y="29"/>
                  </a:lnTo>
                  <a:lnTo>
                    <a:pt x="563" y="29"/>
                  </a:lnTo>
                  <a:lnTo>
                    <a:pt x="563" y="28"/>
                  </a:lnTo>
                  <a:lnTo>
                    <a:pt x="563" y="28"/>
                  </a:lnTo>
                  <a:lnTo>
                    <a:pt x="563" y="28"/>
                  </a:lnTo>
                  <a:lnTo>
                    <a:pt x="563" y="28"/>
                  </a:lnTo>
                  <a:lnTo>
                    <a:pt x="563" y="27"/>
                  </a:lnTo>
                  <a:lnTo>
                    <a:pt x="563" y="27"/>
                  </a:lnTo>
                  <a:lnTo>
                    <a:pt x="563" y="27"/>
                  </a:lnTo>
                  <a:lnTo>
                    <a:pt x="563" y="27"/>
                  </a:lnTo>
                  <a:lnTo>
                    <a:pt x="563" y="27"/>
                  </a:lnTo>
                  <a:lnTo>
                    <a:pt x="563" y="27"/>
                  </a:lnTo>
                  <a:lnTo>
                    <a:pt x="563" y="27"/>
                  </a:lnTo>
                  <a:lnTo>
                    <a:pt x="563" y="27"/>
                  </a:lnTo>
                  <a:lnTo>
                    <a:pt x="563" y="27"/>
                  </a:lnTo>
                  <a:lnTo>
                    <a:pt x="563" y="27"/>
                  </a:lnTo>
                  <a:lnTo>
                    <a:pt x="563" y="27"/>
                  </a:lnTo>
                  <a:lnTo>
                    <a:pt x="563" y="27"/>
                  </a:lnTo>
                  <a:lnTo>
                    <a:pt x="563" y="27"/>
                  </a:lnTo>
                  <a:lnTo>
                    <a:pt x="563" y="27"/>
                  </a:lnTo>
                  <a:lnTo>
                    <a:pt x="563" y="27"/>
                  </a:lnTo>
                  <a:lnTo>
                    <a:pt x="563" y="27"/>
                  </a:lnTo>
                  <a:lnTo>
                    <a:pt x="563" y="27"/>
                  </a:lnTo>
                  <a:lnTo>
                    <a:pt x="563" y="26"/>
                  </a:lnTo>
                  <a:lnTo>
                    <a:pt x="563" y="25"/>
                  </a:lnTo>
                  <a:lnTo>
                    <a:pt x="563" y="24"/>
                  </a:lnTo>
                  <a:lnTo>
                    <a:pt x="563" y="23"/>
                  </a:lnTo>
                  <a:lnTo>
                    <a:pt x="563" y="22"/>
                  </a:lnTo>
                  <a:lnTo>
                    <a:pt x="563" y="21"/>
                  </a:lnTo>
                  <a:lnTo>
                    <a:pt x="563" y="21"/>
                  </a:lnTo>
                  <a:lnTo>
                    <a:pt x="563" y="20"/>
                  </a:lnTo>
                  <a:lnTo>
                    <a:pt x="563" y="19"/>
                  </a:lnTo>
                  <a:lnTo>
                    <a:pt x="563" y="19"/>
                  </a:lnTo>
                  <a:lnTo>
                    <a:pt x="563" y="18"/>
                  </a:lnTo>
                  <a:lnTo>
                    <a:pt x="563" y="18"/>
                  </a:lnTo>
                  <a:lnTo>
                    <a:pt x="563" y="17"/>
                  </a:lnTo>
                  <a:lnTo>
                    <a:pt x="563" y="16"/>
                  </a:lnTo>
                  <a:lnTo>
                    <a:pt x="563" y="15"/>
                  </a:lnTo>
                  <a:lnTo>
                    <a:pt x="563" y="14"/>
                  </a:lnTo>
                  <a:lnTo>
                    <a:pt x="563" y="12"/>
                  </a:lnTo>
                  <a:lnTo>
                    <a:pt x="563" y="12"/>
                  </a:lnTo>
                  <a:lnTo>
                    <a:pt x="563" y="11"/>
                  </a:lnTo>
                  <a:lnTo>
                    <a:pt x="563" y="10"/>
                  </a:lnTo>
                  <a:lnTo>
                    <a:pt x="563" y="9"/>
                  </a:lnTo>
                  <a:lnTo>
                    <a:pt x="563" y="9"/>
                  </a:lnTo>
                  <a:lnTo>
                    <a:pt x="563" y="8"/>
                  </a:lnTo>
                  <a:lnTo>
                    <a:pt x="563" y="8"/>
                  </a:lnTo>
                  <a:lnTo>
                    <a:pt x="563" y="7"/>
                  </a:lnTo>
                  <a:lnTo>
                    <a:pt x="563" y="7"/>
                  </a:lnTo>
                  <a:lnTo>
                    <a:pt x="563" y="7"/>
                  </a:lnTo>
                  <a:lnTo>
                    <a:pt x="563" y="7"/>
                  </a:lnTo>
                  <a:lnTo>
                    <a:pt x="563" y="8"/>
                  </a:lnTo>
                  <a:lnTo>
                    <a:pt x="563" y="8"/>
                  </a:lnTo>
                  <a:lnTo>
                    <a:pt x="563" y="8"/>
                  </a:lnTo>
                  <a:lnTo>
                    <a:pt x="563" y="8"/>
                  </a:lnTo>
                  <a:lnTo>
                    <a:pt x="563" y="8"/>
                  </a:lnTo>
                  <a:lnTo>
                    <a:pt x="563" y="8"/>
                  </a:lnTo>
                  <a:lnTo>
                    <a:pt x="563" y="7"/>
                  </a:lnTo>
                  <a:lnTo>
                    <a:pt x="563" y="7"/>
                  </a:lnTo>
                  <a:lnTo>
                    <a:pt x="563" y="7"/>
                  </a:lnTo>
                  <a:lnTo>
                    <a:pt x="563" y="7"/>
                  </a:lnTo>
                  <a:lnTo>
                    <a:pt x="563" y="7"/>
                  </a:lnTo>
                  <a:lnTo>
                    <a:pt x="563" y="7"/>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6"/>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7"/>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3" y="8"/>
                  </a:lnTo>
                  <a:lnTo>
                    <a:pt x="564" y="8"/>
                  </a:lnTo>
                  <a:lnTo>
                    <a:pt x="565" y="8"/>
                  </a:lnTo>
                  <a:lnTo>
                    <a:pt x="566" y="8"/>
                  </a:lnTo>
                  <a:lnTo>
                    <a:pt x="566" y="8"/>
                  </a:lnTo>
                  <a:lnTo>
                    <a:pt x="567" y="8"/>
                  </a:lnTo>
                  <a:lnTo>
                    <a:pt x="568" y="9"/>
                  </a:lnTo>
                  <a:lnTo>
                    <a:pt x="568" y="9"/>
                  </a:lnTo>
                  <a:lnTo>
                    <a:pt x="569" y="9"/>
                  </a:lnTo>
                  <a:lnTo>
                    <a:pt x="570" y="9"/>
                  </a:lnTo>
                  <a:lnTo>
                    <a:pt x="571" y="9"/>
                  </a:lnTo>
                  <a:lnTo>
                    <a:pt x="572" y="9"/>
                  </a:lnTo>
                  <a:lnTo>
                    <a:pt x="573"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9"/>
                  </a:lnTo>
                  <a:lnTo>
                    <a:pt x="574" y="15"/>
                  </a:lnTo>
                  <a:lnTo>
                    <a:pt x="574" y="26"/>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8"/>
                  </a:lnTo>
                  <a:lnTo>
                    <a:pt x="574" y="29"/>
                  </a:lnTo>
                  <a:lnTo>
                    <a:pt x="574" y="29"/>
                  </a:lnTo>
                  <a:lnTo>
                    <a:pt x="574" y="29"/>
                  </a:lnTo>
                  <a:lnTo>
                    <a:pt x="574" y="29"/>
                  </a:lnTo>
                  <a:lnTo>
                    <a:pt x="574" y="29"/>
                  </a:lnTo>
                  <a:lnTo>
                    <a:pt x="574" y="29"/>
                  </a:lnTo>
                  <a:lnTo>
                    <a:pt x="574" y="29"/>
                  </a:lnTo>
                  <a:lnTo>
                    <a:pt x="574" y="29"/>
                  </a:lnTo>
                  <a:lnTo>
                    <a:pt x="574" y="29"/>
                  </a:lnTo>
                  <a:lnTo>
                    <a:pt x="574" y="29"/>
                  </a:lnTo>
                  <a:lnTo>
                    <a:pt x="574" y="29"/>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0"/>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31"/>
                  </a:lnTo>
                  <a:lnTo>
                    <a:pt x="574" y="29"/>
                  </a:lnTo>
                  <a:lnTo>
                    <a:pt x="574" y="28"/>
                  </a:lnTo>
                  <a:lnTo>
                    <a:pt x="574" y="27"/>
                  </a:lnTo>
                  <a:lnTo>
                    <a:pt x="574" y="26"/>
                  </a:lnTo>
                  <a:lnTo>
                    <a:pt x="574" y="25"/>
                  </a:lnTo>
                  <a:lnTo>
                    <a:pt x="574" y="24"/>
                  </a:lnTo>
                  <a:lnTo>
                    <a:pt x="574" y="23"/>
                  </a:lnTo>
                  <a:lnTo>
                    <a:pt x="574" y="23"/>
                  </a:lnTo>
                  <a:lnTo>
                    <a:pt x="574" y="22"/>
                  </a:lnTo>
                  <a:lnTo>
                    <a:pt x="574" y="21"/>
                  </a:lnTo>
                  <a:lnTo>
                    <a:pt x="574" y="21"/>
                  </a:lnTo>
                  <a:lnTo>
                    <a:pt x="574" y="21"/>
                  </a:lnTo>
                  <a:lnTo>
                    <a:pt x="574" y="21"/>
                  </a:lnTo>
                  <a:lnTo>
                    <a:pt x="574" y="21"/>
                  </a:lnTo>
                  <a:lnTo>
                    <a:pt x="574" y="21"/>
                  </a:lnTo>
                  <a:lnTo>
                    <a:pt x="574" y="21"/>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20"/>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9"/>
                  </a:lnTo>
                  <a:lnTo>
                    <a:pt x="574" y="18"/>
                  </a:lnTo>
                  <a:lnTo>
                    <a:pt x="574" y="18"/>
                  </a:lnTo>
                  <a:lnTo>
                    <a:pt x="574" y="18"/>
                  </a:lnTo>
                  <a:lnTo>
                    <a:pt x="574" y="18"/>
                  </a:lnTo>
                  <a:lnTo>
                    <a:pt x="574" y="17"/>
                  </a:lnTo>
                  <a:lnTo>
                    <a:pt x="574" y="16"/>
                  </a:lnTo>
                  <a:lnTo>
                    <a:pt x="574" y="15"/>
                  </a:lnTo>
                  <a:lnTo>
                    <a:pt x="574" y="14"/>
                  </a:lnTo>
                  <a:lnTo>
                    <a:pt x="574" y="13"/>
                  </a:lnTo>
                  <a:lnTo>
                    <a:pt x="574" y="12"/>
                  </a:lnTo>
                  <a:lnTo>
                    <a:pt x="574" y="11"/>
                  </a:lnTo>
                  <a:lnTo>
                    <a:pt x="574" y="10"/>
                  </a:lnTo>
                  <a:lnTo>
                    <a:pt x="574" y="9"/>
                  </a:lnTo>
                  <a:lnTo>
                    <a:pt x="574" y="9"/>
                  </a:lnTo>
                  <a:lnTo>
                    <a:pt x="574" y="8"/>
                  </a:lnTo>
                  <a:lnTo>
                    <a:pt x="574" y="7"/>
                  </a:lnTo>
                  <a:lnTo>
                    <a:pt x="574" y="7"/>
                  </a:lnTo>
                  <a:lnTo>
                    <a:pt x="574" y="7"/>
                  </a:lnTo>
                  <a:lnTo>
                    <a:pt x="574" y="7"/>
                  </a:lnTo>
                  <a:lnTo>
                    <a:pt x="574" y="8"/>
                  </a:lnTo>
                  <a:lnTo>
                    <a:pt x="574" y="8"/>
                  </a:lnTo>
                  <a:lnTo>
                    <a:pt x="574" y="8"/>
                  </a:lnTo>
                  <a:lnTo>
                    <a:pt x="574" y="8"/>
                  </a:lnTo>
                  <a:lnTo>
                    <a:pt x="574" y="8"/>
                  </a:lnTo>
                  <a:lnTo>
                    <a:pt x="574" y="8"/>
                  </a:lnTo>
                  <a:lnTo>
                    <a:pt x="574" y="8"/>
                  </a:lnTo>
                  <a:lnTo>
                    <a:pt x="574" y="7"/>
                  </a:lnTo>
                  <a:lnTo>
                    <a:pt x="574" y="7"/>
                  </a:lnTo>
                  <a:lnTo>
                    <a:pt x="574" y="7"/>
                  </a:lnTo>
                  <a:lnTo>
                    <a:pt x="574" y="7"/>
                  </a:lnTo>
                  <a:lnTo>
                    <a:pt x="574" y="7"/>
                  </a:lnTo>
                  <a:lnTo>
                    <a:pt x="574" y="6"/>
                  </a:lnTo>
                  <a:lnTo>
                    <a:pt x="574" y="6"/>
                  </a:lnTo>
                  <a:lnTo>
                    <a:pt x="574" y="6"/>
                  </a:lnTo>
                  <a:lnTo>
                    <a:pt x="574" y="6"/>
                  </a:lnTo>
                  <a:lnTo>
                    <a:pt x="574" y="6"/>
                  </a:lnTo>
                  <a:lnTo>
                    <a:pt x="574" y="6"/>
                  </a:lnTo>
                  <a:lnTo>
                    <a:pt x="574" y="6"/>
                  </a:lnTo>
                  <a:lnTo>
                    <a:pt x="574" y="6"/>
                  </a:lnTo>
                  <a:lnTo>
                    <a:pt x="574" y="6"/>
                  </a:lnTo>
                  <a:lnTo>
                    <a:pt x="574" y="6"/>
                  </a:lnTo>
                  <a:lnTo>
                    <a:pt x="574" y="6"/>
                  </a:lnTo>
                  <a:lnTo>
                    <a:pt x="574" y="7"/>
                  </a:lnTo>
                  <a:lnTo>
                    <a:pt x="574" y="7"/>
                  </a:lnTo>
                  <a:lnTo>
                    <a:pt x="574" y="7"/>
                  </a:lnTo>
                  <a:lnTo>
                    <a:pt x="574" y="7"/>
                  </a:lnTo>
                  <a:lnTo>
                    <a:pt x="574" y="7"/>
                  </a:lnTo>
                  <a:lnTo>
                    <a:pt x="574" y="7"/>
                  </a:lnTo>
                  <a:lnTo>
                    <a:pt x="574" y="7"/>
                  </a:lnTo>
                  <a:lnTo>
                    <a:pt x="574" y="7"/>
                  </a:lnTo>
                  <a:lnTo>
                    <a:pt x="574" y="7"/>
                  </a:lnTo>
                  <a:lnTo>
                    <a:pt x="574" y="7"/>
                  </a:lnTo>
                  <a:lnTo>
                    <a:pt x="574" y="7"/>
                  </a:lnTo>
                  <a:lnTo>
                    <a:pt x="574" y="7"/>
                  </a:lnTo>
                  <a:lnTo>
                    <a:pt x="574" y="7"/>
                  </a:lnTo>
                  <a:lnTo>
                    <a:pt x="574" y="7"/>
                  </a:lnTo>
                  <a:lnTo>
                    <a:pt x="574" y="7"/>
                  </a:lnTo>
                  <a:lnTo>
                    <a:pt x="574" y="7"/>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4" y="8"/>
                  </a:lnTo>
                  <a:lnTo>
                    <a:pt x="575" y="8"/>
                  </a:lnTo>
                  <a:lnTo>
                    <a:pt x="576" y="8"/>
                  </a:lnTo>
                  <a:lnTo>
                    <a:pt x="577" y="8"/>
                  </a:lnTo>
                  <a:lnTo>
                    <a:pt x="578" y="8"/>
                  </a:lnTo>
                  <a:lnTo>
                    <a:pt x="579" y="8"/>
                  </a:lnTo>
                  <a:lnTo>
                    <a:pt x="580" y="9"/>
                  </a:lnTo>
                  <a:lnTo>
                    <a:pt x="581" y="9"/>
                  </a:lnTo>
                  <a:lnTo>
                    <a:pt x="582" y="9"/>
                  </a:lnTo>
                  <a:lnTo>
                    <a:pt x="583" y="9"/>
                  </a:lnTo>
                  <a:lnTo>
                    <a:pt x="584" y="9"/>
                  </a:lnTo>
                  <a:lnTo>
                    <a:pt x="585"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9"/>
                  </a:lnTo>
                  <a:lnTo>
                    <a:pt x="586" y="15"/>
                  </a:lnTo>
                  <a:lnTo>
                    <a:pt x="586" y="25"/>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8"/>
                  </a:lnTo>
                  <a:lnTo>
                    <a:pt x="586" y="29"/>
                  </a:lnTo>
                  <a:lnTo>
                    <a:pt x="586" y="29"/>
                  </a:lnTo>
                  <a:lnTo>
                    <a:pt x="586" y="29"/>
                  </a:lnTo>
                  <a:lnTo>
                    <a:pt x="586" y="29"/>
                  </a:lnTo>
                  <a:lnTo>
                    <a:pt x="586" y="29"/>
                  </a:lnTo>
                  <a:lnTo>
                    <a:pt x="586" y="29"/>
                  </a:lnTo>
                  <a:lnTo>
                    <a:pt x="586" y="29"/>
                  </a:lnTo>
                  <a:lnTo>
                    <a:pt x="586" y="29"/>
                  </a:lnTo>
                  <a:lnTo>
                    <a:pt x="586" y="29"/>
                  </a:lnTo>
                  <a:lnTo>
                    <a:pt x="586" y="29"/>
                  </a:lnTo>
                  <a:lnTo>
                    <a:pt x="586" y="29"/>
                  </a:lnTo>
                  <a:lnTo>
                    <a:pt x="586" y="29"/>
                  </a:lnTo>
                  <a:lnTo>
                    <a:pt x="586" y="29"/>
                  </a:lnTo>
                  <a:lnTo>
                    <a:pt x="586" y="29"/>
                  </a:lnTo>
                  <a:lnTo>
                    <a:pt x="586" y="29"/>
                  </a:lnTo>
                  <a:lnTo>
                    <a:pt x="586" y="29"/>
                  </a:lnTo>
                  <a:lnTo>
                    <a:pt x="586" y="29"/>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0"/>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1"/>
                  </a:lnTo>
                  <a:lnTo>
                    <a:pt x="586" y="30"/>
                  </a:lnTo>
                  <a:lnTo>
                    <a:pt x="586" y="29"/>
                  </a:lnTo>
                  <a:lnTo>
                    <a:pt x="586" y="29"/>
                  </a:lnTo>
                  <a:lnTo>
                    <a:pt x="586" y="29"/>
                  </a:lnTo>
                  <a:lnTo>
                    <a:pt x="586" y="28"/>
                  </a:lnTo>
                  <a:lnTo>
                    <a:pt x="586" y="28"/>
                  </a:lnTo>
                  <a:lnTo>
                    <a:pt x="586" y="27"/>
                  </a:lnTo>
                  <a:lnTo>
                    <a:pt x="586" y="26"/>
                  </a:lnTo>
                  <a:lnTo>
                    <a:pt x="586" y="25"/>
                  </a:lnTo>
                  <a:lnTo>
                    <a:pt x="586" y="24"/>
                  </a:lnTo>
                  <a:lnTo>
                    <a:pt x="586" y="23"/>
                  </a:lnTo>
                  <a:lnTo>
                    <a:pt x="586" y="22"/>
                  </a:lnTo>
                  <a:lnTo>
                    <a:pt x="586" y="22"/>
                  </a:lnTo>
                  <a:lnTo>
                    <a:pt x="586" y="21"/>
                  </a:lnTo>
                  <a:lnTo>
                    <a:pt x="586" y="21"/>
                  </a:lnTo>
                  <a:lnTo>
                    <a:pt x="586" y="21"/>
                  </a:lnTo>
                  <a:lnTo>
                    <a:pt x="586" y="21"/>
                  </a:lnTo>
                  <a:lnTo>
                    <a:pt x="586" y="21"/>
                  </a:lnTo>
                  <a:lnTo>
                    <a:pt x="586" y="21"/>
                  </a:lnTo>
                  <a:lnTo>
                    <a:pt x="586" y="21"/>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20"/>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9"/>
                  </a:lnTo>
                  <a:lnTo>
                    <a:pt x="586" y="18"/>
                  </a:lnTo>
                  <a:lnTo>
                    <a:pt x="586" y="18"/>
                  </a:lnTo>
                  <a:lnTo>
                    <a:pt x="586" y="18"/>
                  </a:lnTo>
                  <a:lnTo>
                    <a:pt x="586" y="17"/>
                  </a:lnTo>
                  <a:lnTo>
                    <a:pt x="586" y="16"/>
                  </a:lnTo>
                  <a:lnTo>
                    <a:pt x="586" y="15"/>
                  </a:lnTo>
                  <a:lnTo>
                    <a:pt x="586" y="14"/>
                  </a:lnTo>
                  <a:lnTo>
                    <a:pt x="586" y="13"/>
                  </a:lnTo>
                  <a:lnTo>
                    <a:pt x="586" y="12"/>
                  </a:lnTo>
                  <a:lnTo>
                    <a:pt x="586" y="11"/>
                  </a:lnTo>
                  <a:lnTo>
                    <a:pt x="586" y="10"/>
                  </a:lnTo>
                  <a:lnTo>
                    <a:pt x="586" y="9"/>
                  </a:lnTo>
                  <a:lnTo>
                    <a:pt x="586" y="9"/>
                  </a:lnTo>
                  <a:lnTo>
                    <a:pt x="586" y="8"/>
                  </a:lnTo>
                  <a:lnTo>
                    <a:pt x="586" y="8"/>
                  </a:lnTo>
                  <a:lnTo>
                    <a:pt x="586" y="7"/>
                  </a:lnTo>
                  <a:lnTo>
                    <a:pt x="586" y="7"/>
                  </a:lnTo>
                  <a:lnTo>
                    <a:pt x="586" y="7"/>
                  </a:lnTo>
                  <a:lnTo>
                    <a:pt x="586" y="8"/>
                  </a:lnTo>
                  <a:lnTo>
                    <a:pt x="586" y="8"/>
                  </a:lnTo>
                  <a:lnTo>
                    <a:pt x="586" y="8"/>
                  </a:lnTo>
                  <a:lnTo>
                    <a:pt x="586" y="8"/>
                  </a:lnTo>
                  <a:lnTo>
                    <a:pt x="586" y="8"/>
                  </a:lnTo>
                  <a:lnTo>
                    <a:pt x="586" y="8"/>
                  </a:lnTo>
                  <a:lnTo>
                    <a:pt x="586" y="8"/>
                  </a:lnTo>
                  <a:lnTo>
                    <a:pt x="586" y="7"/>
                  </a:lnTo>
                  <a:lnTo>
                    <a:pt x="586" y="7"/>
                  </a:lnTo>
                  <a:lnTo>
                    <a:pt x="586" y="7"/>
                  </a:lnTo>
                  <a:lnTo>
                    <a:pt x="586" y="7"/>
                  </a:lnTo>
                  <a:lnTo>
                    <a:pt x="586" y="7"/>
                  </a:lnTo>
                  <a:lnTo>
                    <a:pt x="586" y="7"/>
                  </a:lnTo>
                  <a:lnTo>
                    <a:pt x="586" y="6"/>
                  </a:lnTo>
                  <a:lnTo>
                    <a:pt x="586" y="6"/>
                  </a:lnTo>
                  <a:lnTo>
                    <a:pt x="586" y="6"/>
                  </a:lnTo>
                  <a:lnTo>
                    <a:pt x="586" y="6"/>
                  </a:lnTo>
                  <a:lnTo>
                    <a:pt x="586" y="6"/>
                  </a:lnTo>
                  <a:lnTo>
                    <a:pt x="586" y="6"/>
                  </a:lnTo>
                  <a:lnTo>
                    <a:pt x="586" y="6"/>
                  </a:lnTo>
                  <a:lnTo>
                    <a:pt x="586" y="6"/>
                  </a:lnTo>
                  <a:lnTo>
                    <a:pt x="586" y="6"/>
                  </a:lnTo>
                  <a:lnTo>
                    <a:pt x="586" y="6"/>
                  </a:lnTo>
                  <a:lnTo>
                    <a:pt x="586" y="6"/>
                  </a:lnTo>
                  <a:lnTo>
                    <a:pt x="586" y="6"/>
                  </a:lnTo>
                  <a:lnTo>
                    <a:pt x="586" y="6"/>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7"/>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6" y="8"/>
                  </a:lnTo>
                  <a:lnTo>
                    <a:pt x="587" y="8"/>
                  </a:lnTo>
                  <a:lnTo>
                    <a:pt x="588" y="8"/>
                  </a:lnTo>
                  <a:lnTo>
                    <a:pt x="589" y="8"/>
                  </a:lnTo>
                  <a:lnTo>
                    <a:pt x="590" y="8"/>
                  </a:lnTo>
                  <a:lnTo>
                    <a:pt x="591" y="8"/>
                  </a:lnTo>
                  <a:lnTo>
                    <a:pt x="592" y="9"/>
                  </a:lnTo>
                  <a:lnTo>
                    <a:pt x="592" y="9"/>
                  </a:lnTo>
                  <a:lnTo>
                    <a:pt x="593" y="9"/>
                  </a:lnTo>
                  <a:lnTo>
                    <a:pt x="594" y="9"/>
                  </a:lnTo>
                  <a:lnTo>
                    <a:pt x="595" y="9"/>
                  </a:lnTo>
                  <a:lnTo>
                    <a:pt x="596" y="9"/>
                  </a:lnTo>
                  <a:lnTo>
                    <a:pt x="596"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7" y="9"/>
                  </a:lnTo>
                  <a:lnTo>
                    <a:pt x="598" y="9"/>
                  </a:lnTo>
                  <a:lnTo>
                    <a:pt x="598" y="9"/>
                  </a:lnTo>
                  <a:lnTo>
                    <a:pt x="598" y="9"/>
                  </a:lnTo>
                  <a:lnTo>
                    <a:pt x="598" y="9"/>
                  </a:lnTo>
                  <a:lnTo>
                    <a:pt x="598" y="9"/>
                  </a:lnTo>
                  <a:lnTo>
                    <a:pt x="598" y="9"/>
                  </a:lnTo>
                  <a:lnTo>
                    <a:pt x="598" y="9"/>
                  </a:lnTo>
                  <a:lnTo>
                    <a:pt x="598" y="9"/>
                  </a:lnTo>
                  <a:lnTo>
                    <a:pt x="598" y="9"/>
                  </a:lnTo>
                  <a:lnTo>
                    <a:pt x="598" y="9"/>
                  </a:lnTo>
                  <a:lnTo>
                    <a:pt x="598" y="15"/>
                  </a:lnTo>
                  <a:lnTo>
                    <a:pt x="598" y="25"/>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8"/>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29"/>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0"/>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1"/>
                  </a:lnTo>
                  <a:lnTo>
                    <a:pt x="598" y="30"/>
                  </a:lnTo>
                  <a:lnTo>
                    <a:pt x="598" y="29"/>
                  </a:lnTo>
                  <a:lnTo>
                    <a:pt x="598" y="29"/>
                  </a:lnTo>
                  <a:lnTo>
                    <a:pt x="598" y="29"/>
                  </a:lnTo>
                  <a:lnTo>
                    <a:pt x="598" y="28"/>
                  </a:lnTo>
                  <a:lnTo>
                    <a:pt x="598" y="28"/>
                  </a:lnTo>
                  <a:lnTo>
                    <a:pt x="598" y="27"/>
                  </a:lnTo>
                  <a:lnTo>
                    <a:pt x="598" y="26"/>
                  </a:lnTo>
                  <a:lnTo>
                    <a:pt x="598" y="25"/>
                  </a:lnTo>
                  <a:lnTo>
                    <a:pt x="598" y="24"/>
                  </a:lnTo>
                  <a:lnTo>
                    <a:pt x="598" y="24"/>
                  </a:lnTo>
                  <a:lnTo>
                    <a:pt x="598" y="23"/>
                  </a:lnTo>
                  <a:lnTo>
                    <a:pt x="598" y="22"/>
                  </a:lnTo>
                  <a:lnTo>
                    <a:pt x="598" y="21"/>
                  </a:lnTo>
                  <a:lnTo>
                    <a:pt x="598" y="21"/>
                  </a:lnTo>
                  <a:lnTo>
                    <a:pt x="598" y="21"/>
                  </a:lnTo>
                  <a:lnTo>
                    <a:pt x="598" y="21"/>
                  </a:lnTo>
                  <a:lnTo>
                    <a:pt x="598" y="21"/>
                  </a:lnTo>
                  <a:lnTo>
                    <a:pt x="598" y="21"/>
                  </a:lnTo>
                  <a:lnTo>
                    <a:pt x="598" y="21"/>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20"/>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9"/>
                  </a:lnTo>
                  <a:lnTo>
                    <a:pt x="598" y="18"/>
                  </a:lnTo>
                  <a:lnTo>
                    <a:pt x="598" y="18"/>
                  </a:lnTo>
                  <a:lnTo>
                    <a:pt x="598" y="18"/>
                  </a:lnTo>
                  <a:lnTo>
                    <a:pt x="598" y="17"/>
                  </a:lnTo>
                  <a:lnTo>
                    <a:pt x="598" y="17"/>
                  </a:lnTo>
                  <a:lnTo>
                    <a:pt x="598" y="16"/>
                  </a:lnTo>
                  <a:lnTo>
                    <a:pt x="598" y="15"/>
                  </a:lnTo>
                  <a:lnTo>
                    <a:pt x="598" y="13"/>
                  </a:lnTo>
                  <a:lnTo>
                    <a:pt x="598" y="12"/>
                  </a:lnTo>
                  <a:lnTo>
                    <a:pt x="598" y="11"/>
                  </a:lnTo>
                  <a:lnTo>
                    <a:pt x="598" y="10"/>
                  </a:lnTo>
                  <a:lnTo>
                    <a:pt x="598" y="10"/>
                  </a:lnTo>
                  <a:lnTo>
                    <a:pt x="598" y="9"/>
                  </a:lnTo>
                  <a:lnTo>
                    <a:pt x="598" y="8"/>
                  </a:lnTo>
                  <a:lnTo>
                    <a:pt x="598" y="8"/>
                  </a:lnTo>
                  <a:lnTo>
                    <a:pt x="598" y="7"/>
                  </a:lnTo>
                  <a:lnTo>
                    <a:pt x="598" y="7"/>
                  </a:lnTo>
                  <a:lnTo>
                    <a:pt x="598" y="7"/>
                  </a:lnTo>
                  <a:lnTo>
                    <a:pt x="598" y="8"/>
                  </a:lnTo>
                  <a:lnTo>
                    <a:pt x="598" y="8"/>
                  </a:lnTo>
                  <a:lnTo>
                    <a:pt x="598" y="8"/>
                  </a:lnTo>
                  <a:lnTo>
                    <a:pt x="598" y="8"/>
                  </a:lnTo>
                  <a:lnTo>
                    <a:pt x="598" y="8"/>
                  </a:lnTo>
                  <a:lnTo>
                    <a:pt x="598" y="8"/>
                  </a:lnTo>
                  <a:lnTo>
                    <a:pt x="598" y="8"/>
                  </a:lnTo>
                  <a:lnTo>
                    <a:pt x="598" y="7"/>
                  </a:lnTo>
                  <a:lnTo>
                    <a:pt x="598" y="7"/>
                  </a:lnTo>
                  <a:lnTo>
                    <a:pt x="598" y="7"/>
                  </a:lnTo>
                  <a:lnTo>
                    <a:pt x="598" y="7"/>
                  </a:lnTo>
                  <a:lnTo>
                    <a:pt x="598" y="7"/>
                  </a:lnTo>
                  <a:lnTo>
                    <a:pt x="598" y="7"/>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6"/>
                  </a:lnTo>
                  <a:lnTo>
                    <a:pt x="598" y="7"/>
                  </a:lnTo>
                  <a:lnTo>
                    <a:pt x="598" y="7"/>
                  </a:lnTo>
                  <a:lnTo>
                    <a:pt x="598" y="7"/>
                  </a:lnTo>
                  <a:lnTo>
                    <a:pt x="598" y="7"/>
                  </a:lnTo>
                  <a:lnTo>
                    <a:pt x="598" y="7"/>
                  </a:lnTo>
                  <a:lnTo>
                    <a:pt x="598" y="7"/>
                  </a:lnTo>
                  <a:lnTo>
                    <a:pt x="598" y="7"/>
                  </a:lnTo>
                  <a:lnTo>
                    <a:pt x="598" y="7"/>
                  </a:lnTo>
                  <a:lnTo>
                    <a:pt x="598" y="7"/>
                  </a:lnTo>
                  <a:lnTo>
                    <a:pt x="598" y="7"/>
                  </a:lnTo>
                  <a:lnTo>
                    <a:pt x="598" y="7"/>
                  </a:lnTo>
                  <a:lnTo>
                    <a:pt x="598" y="7"/>
                  </a:lnTo>
                  <a:lnTo>
                    <a:pt x="598" y="7"/>
                  </a:lnTo>
                  <a:lnTo>
                    <a:pt x="598" y="7"/>
                  </a:lnTo>
                  <a:lnTo>
                    <a:pt x="598" y="7"/>
                  </a:lnTo>
                  <a:lnTo>
                    <a:pt x="598" y="7"/>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8" y="8"/>
                  </a:lnTo>
                  <a:lnTo>
                    <a:pt x="599" y="8"/>
                  </a:lnTo>
                  <a:lnTo>
                    <a:pt x="600" y="8"/>
                  </a:lnTo>
                  <a:lnTo>
                    <a:pt x="601" y="8"/>
                  </a:lnTo>
                  <a:lnTo>
                    <a:pt x="602" y="8"/>
                  </a:lnTo>
                  <a:lnTo>
                    <a:pt x="603" y="8"/>
                  </a:lnTo>
                  <a:lnTo>
                    <a:pt x="604" y="9"/>
                  </a:lnTo>
                  <a:lnTo>
                    <a:pt x="604" y="9"/>
                  </a:lnTo>
                  <a:lnTo>
                    <a:pt x="604" y="9"/>
                  </a:lnTo>
                  <a:lnTo>
                    <a:pt x="605" y="9"/>
                  </a:lnTo>
                  <a:lnTo>
                    <a:pt x="606" y="9"/>
                  </a:lnTo>
                  <a:lnTo>
                    <a:pt x="607" y="9"/>
                  </a:lnTo>
                  <a:lnTo>
                    <a:pt x="608"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9"/>
                  </a:lnTo>
                  <a:lnTo>
                    <a:pt x="609" y="12"/>
                  </a:lnTo>
                  <a:lnTo>
                    <a:pt x="609" y="18"/>
                  </a:lnTo>
                  <a:lnTo>
                    <a:pt x="609" y="23"/>
                  </a:lnTo>
                  <a:lnTo>
                    <a:pt x="609" y="25"/>
                  </a:lnTo>
                  <a:lnTo>
                    <a:pt x="609" y="26"/>
                  </a:lnTo>
                  <a:lnTo>
                    <a:pt x="609" y="27"/>
                  </a:lnTo>
                  <a:lnTo>
                    <a:pt x="609" y="27"/>
                  </a:lnTo>
                  <a:lnTo>
                    <a:pt x="609" y="28"/>
                  </a:lnTo>
                  <a:lnTo>
                    <a:pt x="609" y="28"/>
                  </a:lnTo>
                  <a:lnTo>
                    <a:pt x="609" y="28"/>
                  </a:lnTo>
                  <a:lnTo>
                    <a:pt x="609" y="28"/>
                  </a:lnTo>
                  <a:lnTo>
                    <a:pt x="609" y="28"/>
                  </a:lnTo>
                  <a:lnTo>
                    <a:pt x="609" y="28"/>
                  </a:lnTo>
                  <a:lnTo>
                    <a:pt x="609" y="28"/>
                  </a:lnTo>
                  <a:lnTo>
                    <a:pt x="609" y="28"/>
                  </a:lnTo>
                  <a:lnTo>
                    <a:pt x="609" y="28"/>
                  </a:lnTo>
                  <a:lnTo>
                    <a:pt x="609" y="28"/>
                  </a:lnTo>
                  <a:lnTo>
                    <a:pt x="609" y="28"/>
                  </a:lnTo>
                  <a:lnTo>
                    <a:pt x="609" y="28"/>
                  </a:lnTo>
                  <a:lnTo>
                    <a:pt x="609" y="28"/>
                  </a:lnTo>
                  <a:lnTo>
                    <a:pt x="609" y="28"/>
                  </a:lnTo>
                  <a:lnTo>
                    <a:pt x="609" y="28"/>
                  </a:lnTo>
                  <a:lnTo>
                    <a:pt x="609" y="28"/>
                  </a:lnTo>
                  <a:lnTo>
                    <a:pt x="609" y="29"/>
                  </a:lnTo>
                  <a:lnTo>
                    <a:pt x="609" y="29"/>
                  </a:lnTo>
                  <a:lnTo>
                    <a:pt x="609" y="29"/>
                  </a:lnTo>
                  <a:lnTo>
                    <a:pt x="609" y="29"/>
                  </a:lnTo>
                  <a:lnTo>
                    <a:pt x="609" y="29"/>
                  </a:lnTo>
                  <a:lnTo>
                    <a:pt x="609" y="29"/>
                  </a:lnTo>
                  <a:lnTo>
                    <a:pt x="609" y="29"/>
                  </a:lnTo>
                  <a:lnTo>
                    <a:pt x="609" y="29"/>
                  </a:lnTo>
                  <a:lnTo>
                    <a:pt x="609" y="29"/>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0"/>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1"/>
                  </a:lnTo>
                  <a:lnTo>
                    <a:pt x="609" y="30"/>
                  </a:lnTo>
                  <a:lnTo>
                    <a:pt x="609" y="29"/>
                  </a:lnTo>
                  <a:lnTo>
                    <a:pt x="609" y="29"/>
                  </a:lnTo>
                  <a:lnTo>
                    <a:pt x="609" y="29"/>
                  </a:lnTo>
                  <a:lnTo>
                    <a:pt x="609" y="28"/>
                  </a:lnTo>
                  <a:lnTo>
                    <a:pt x="609" y="28"/>
                  </a:lnTo>
                  <a:lnTo>
                    <a:pt x="609" y="27"/>
                  </a:lnTo>
                  <a:lnTo>
                    <a:pt x="609" y="26"/>
                  </a:lnTo>
                  <a:lnTo>
                    <a:pt x="609" y="25"/>
                  </a:lnTo>
                  <a:lnTo>
                    <a:pt x="609" y="24"/>
                  </a:lnTo>
                  <a:lnTo>
                    <a:pt x="609" y="23"/>
                  </a:lnTo>
                  <a:lnTo>
                    <a:pt x="609" y="22"/>
                  </a:lnTo>
                  <a:lnTo>
                    <a:pt x="609" y="22"/>
                  </a:lnTo>
                  <a:lnTo>
                    <a:pt x="609" y="21"/>
                  </a:lnTo>
                  <a:lnTo>
                    <a:pt x="609" y="21"/>
                  </a:lnTo>
                  <a:lnTo>
                    <a:pt x="609" y="21"/>
                  </a:lnTo>
                  <a:lnTo>
                    <a:pt x="609" y="21"/>
                  </a:lnTo>
                  <a:lnTo>
                    <a:pt x="609" y="21"/>
                  </a:lnTo>
                  <a:lnTo>
                    <a:pt x="609" y="21"/>
                  </a:lnTo>
                  <a:lnTo>
                    <a:pt x="609" y="21"/>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20"/>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9"/>
                  </a:lnTo>
                  <a:lnTo>
                    <a:pt x="609" y="18"/>
                  </a:lnTo>
                  <a:lnTo>
                    <a:pt x="609" y="18"/>
                  </a:lnTo>
                  <a:lnTo>
                    <a:pt x="609" y="18"/>
                  </a:lnTo>
                  <a:lnTo>
                    <a:pt x="609" y="17"/>
                  </a:lnTo>
                  <a:lnTo>
                    <a:pt x="609" y="16"/>
                  </a:lnTo>
                  <a:lnTo>
                    <a:pt x="609" y="15"/>
                  </a:lnTo>
                  <a:lnTo>
                    <a:pt x="609" y="14"/>
                  </a:lnTo>
                  <a:lnTo>
                    <a:pt x="609" y="12"/>
                  </a:lnTo>
                  <a:lnTo>
                    <a:pt x="609" y="12"/>
                  </a:lnTo>
                  <a:lnTo>
                    <a:pt x="609" y="11"/>
                  </a:lnTo>
                  <a:lnTo>
                    <a:pt x="609" y="10"/>
                  </a:lnTo>
                  <a:lnTo>
                    <a:pt x="609" y="9"/>
                  </a:lnTo>
                  <a:lnTo>
                    <a:pt x="609" y="9"/>
                  </a:lnTo>
                  <a:lnTo>
                    <a:pt x="609" y="8"/>
                  </a:lnTo>
                  <a:lnTo>
                    <a:pt x="609" y="8"/>
                  </a:lnTo>
                  <a:lnTo>
                    <a:pt x="609" y="7"/>
                  </a:lnTo>
                  <a:lnTo>
                    <a:pt x="609" y="7"/>
                  </a:lnTo>
                  <a:lnTo>
                    <a:pt x="609" y="7"/>
                  </a:lnTo>
                  <a:lnTo>
                    <a:pt x="609" y="8"/>
                  </a:lnTo>
                  <a:lnTo>
                    <a:pt x="609" y="8"/>
                  </a:lnTo>
                  <a:lnTo>
                    <a:pt x="609" y="8"/>
                  </a:lnTo>
                  <a:lnTo>
                    <a:pt x="609" y="8"/>
                  </a:lnTo>
                  <a:lnTo>
                    <a:pt x="609" y="8"/>
                  </a:lnTo>
                  <a:lnTo>
                    <a:pt x="609" y="8"/>
                  </a:lnTo>
                  <a:lnTo>
                    <a:pt x="609" y="8"/>
                  </a:lnTo>
                  <a:lnTo>
                    <a:pt x="609" y="7"/>
                  </a:lnTo>
                  <a:lnTo>
                    <a:pt x="609" y="7"/>
                  </a:lnTo>
                  <a:lnTo>
                    <a:pt x="609" y="7"/>
                  </a:lnTo>
                  <a:lnTo>
                    <a:pt x="609" y="7"/>
                  </a:lnTo>
                  <a:lnTo>
                    <a:pt x="609" y="7"/>
                  </a:lnTo>
                  <a:lnTo>
                    <a:pt x="609" y="7"/>
                  </a:lnTo>
                  <a:lnTo>
                    <a:pt x="609" y="6"/>
                  </a:lnTo>
                  <a:lnTo>
                    <a:pt x="609" y="6"/>
                  </a:lnTo>
                  <a:lnTo>
                    <a:pt x="609" y="6"/>
                  </a:lnTo>
                  <a:lnTo>
                    <a:pt x="609" y="6"/>
                  </a:lnTo>
                  <a:lnTo>
                    <a:pt x="609" y="6"/>
                  </a:lnTo>
                  <a:lnTo>
                    <a:pt x="609" y="6"/>
                  </a:lnTo>
                  <a:lnTo>
                    <a:pt x="609" y="6"/>
                  </a:lnTo>
                  <a:lnTo>
                    <a:pt x="609" y="6"/>
                  </a:lnTo>
                  <a:lnTo>
                    <a:pt x="609" y="6"/>
                  </a:lnTo>
                  <a:lnTo>
                    <a:pt x="609" y="6"/>
                  </a:lnTo>
                  <a:lnTo>
                    <a:pt x="609" y="6"/>
                  </a:lnTo>
                  <a:lnTo>
                    <a:pt x="609" y="6"/>
                  </a:lnTo>
                  <a:lnTo>
                    <a:pt x="609" y="6"/>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7"/>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09" y="8"/>
                  </a:lnTo>
                  <a:lnTo>
                    <a:pt x="610" y="8"/>
                  </a:lnTo>
                  <a:lnTo>
                    <a:pt x="610" y="8"/>
                  </a:lnTo>
                  <a:lnTo>
                    <a:pt x="610" y="8"/>
                  </a:lnTo>
                  <a:lnTo>
                    <a:pt x="610" y="8"/>
                  </a:lnTo>
                  <a:lnTo>
                    <a:pt x="610" y="8"/>
                  </a:lnTo>
                  <a:lnTo>
                    <a:pt x="611" y="8"/>
                  </a:lnTo>
                  <a:lnTo>
                    <a:pt x="611" y="8"/>
                  </a:lnTo>
                  <a:lnTo>
                    <a:pt x="612" y="8"/>
                  </a:lnTo>
                  <a:lnTo>
                    <a:pt x="613" y="8"/>
                  </a:lnTo>
                  <a:lnTo>
                    <a:pt x="614" y="8"/>
                  </a:lnTo>
                  <a:lnTo>
                    <a:pt x="615" y="9"/>
                  </a:lnTo>
                  <a:lnTo>
                    <a:pt x="616" y="9"/>
                  </a:lnTo>
                  <a:lnTo>
                    <a:pt x="617" y="9"/>
                  </a:lnTo>
                  <a:lnTo>
                    <a:pt x="618" y="9"/>
                  </a:lnTo>
                  <a:lnTo>
                    <a:pt x="619" y="9"/>
                  </a:lnTo>
                  <a:lnTo>
                    <a:pt x="620"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9"/>
                  </a:lnTo>
                  <a:lnTo>
                    <a:pt x="621" y="10"/>
                  </a:lnTo>
                  <a:lnTo>
                    <a:pt x="621" y="10"/>
                  </a:lnTo>
                  <a:lnTo>
                    <a:pt x="621" y="11"/>
                  </a:lnTo>
                  <a:lnTo>
                    <a:pt x="621" y="11"/>
                  </a:lnTo>
                  <a:lnTo>
                    <a:pt x="621" y="12"/>
                  </a:lnTo>
                  <a:lnTo>
                    <a:pt x="621" y="14"/>
                  </a:lnTo>
                  <a:lnTo>
                    <a:pt x="621" y="16"/>
                  </a:lnTo>
                  <a:lnTo>
                    <a:pt x="621" y="19"/>
                  </a:lnTo>
                  <a:lnTo>
                    <a:pt x="621" y="21"/>
                  </a:lnTo>
                  <a:lnTo>
                    <a:pt x="621" y="23"/>
                  </a:lnTo>
                  <a:lnTo>
                    <a:pt x="621" y="24"/>
                  </a:lnTo>
                  <a:lnTo>
                    <a:pt x="621" y="26"/>
                  </a:lnTo>
                  <a:lnTo>
                    <a:pt x="621" y="27"/>
                  </a:lnTo>
                  <a:lnTo>
                    <a:pt x="621" y="27"/>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9"/>
                  </a:lnTo>
                  <a:lnTo>
                    <a:pt x="621" y="29"/>
                  </a:lnTo>
                  <a:lnTo>
                    <a:pt x="621" y="29"/>
                  </a:lnTo>
                  <a:lnTo>
                    <a:pt x="621" y="29"/>
                  </a:lnTo>
                  <a:lnTo>
                    <a:pt x="621" y="29"/>
                  </a:lnTo>
                  <a:lnTo>
                    <a:pt x="621" y="29"/>
                  </a:lnTo>
                  <a:lnTo>
                    <a:pt x="621" y="29"/>
                  </a:lnTo>
                  <a:lnTo>
                    <a:pt x="621" y="29"/>
                  </a:lnTo>
                  <a:lnTo>
                    <a:pt x="621" y="29"/>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1"/>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30"/>
                  </a:lnTo>
                  <a:lnTo>
                    <a:pt x="621" y="29"/>
                  </a:lnTo>
                  <a:lnTo>
                    <a:pt x="621" y="29"/>
                  </a:lnTo>
                  <a:lnTo>
                    <a:pt x="621" y="29"/>
                  </a:lnTo>
                  <a:lnTo>
                    <a:pt x="621" y="29"/>
                  </a:lnTo>
                  <a:lnTo>
                    <a:pt x="621" y="29"/>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8"/>
                  </a:lnTo>
                  <a:lnTo>
                    <a:pt x="621" y="27"/>
                  </a:lnTo>
                  <a:lnTo>
                    <a:pt x="621" y="26"/>
                  </a:lnTo>
                  <a:lnTo>
                    <a:pt x="621" y="24"/>
                  </a:lnTo>
                  <a:lnTo>
                    <a:pt x="621" y="23"/>
                  </a:lnTo>
                  <a:lnTo>
                    <a:pt x="621" y="22"/>
                  </a:lnTo>
                  <a:lnTo>
                    <a:pt x="621" y="21"/>
                  </a:lnTo>
                  <a:lnTo>
                    <a:pt x="621" y="21"/>
                  </a:lnTo>
                  <a:lnTo>
                    <a:pt x="621" y="20"/>
                  </a:lnTo>
                  <a:lnTo>
                    <a:pt x="621" y="19"/>
                  </a:lnTo>
                  <a:lnTo>
                    <a:pt x="621" y="19"/>
                  </a:lnTo>
                  <a:lnTo>
                    <a:pt x="621" y="18"/>
                  </a:lnTo>
                  <a:lnTo>
                    <a:pt x="621" y="18"/>
                  </a:lnTo>
                  <a:lnTo>
                    <a:pt x="621" y="17"/>
                  </a:lnTo>
                  <a:lnTo>
                    <a:pt x="621" y="17"/>
                  </a:lnTo>
                  <a:lnTo>
                    <a:pt x="621" y="16"/>
                  </a:lnTo>
                  <a:lnTo>
                    <a:pt x="621" y="15"/>
                  </a:lnTo>
                  <a:lnTo>
                    <a:pt x="621" y="13"/>
                  </a:lnTo>
                  <a:lnTo>
                    <a:pt x="621" y="12"/>
                  </a:lnTo>
                  <a:lnTo>
                    <a:pt x="621" y="11"/>
                  </a:lnTo>
                  <a:lnTo>
                    <a:pt x="621" y="10"/>
                  </a:lnTo>
                  <a:lnTo>
                    <a:pt x="621" y="10"/>
                  </a:lnTo>
                  <a:lnTo>
                    <a:pt x="621" y="9"/>
                  </a:lnTo>
                  <a:lnTo>
                    <a:pt x="621" y="8"/>
                  </a:lnTo>
                  <a:lnTo>
                    <a:pt x="621" y="8"/>
                  </a:lnTo>
                  <a:lnTo>
                    <a:pt x="621" y="7"/>
                  </a:lnTo>
                  <a:lnTo>
                    <a:pt x="621" y="7"/>
                  </a:lnTo>
                  <a:lnTo>
                    <a:pt x="621" y="7"/>
                  </a:lnTo>
                  <a:lnTo>
                    <a:pt x="621" y="7"/>
                  </a:lnTo>
                  <a:lnTo>
                    <a:pt x="621" y="7"/>
                  </a:lnTo>
                  <a:lnTo>
                    <a:pt x="621" y="8"/>
                  </a:lnTo>
                  <a:lnTo>
                    <a:pt x="621" y="8"/>
                  </a:lnTo>
                  <a:lnTo>
                    <a:pt x="621" y="8"/>
                  </a:lnTo>
                  <a:lnTo>
                    <a:pt x="621" y="8"/>
                  </a:lnTo>
                  <a:lnTo>
                    <a:pt x="621" y="8"/>
                  </a:lnTo>
                  <a:lnTo>
                    <a:pt x="621" y="7"/>
                  </a:lnTo>
                  <a:lnTo>
                    <a:pt x="621" y="7"/>
                  </a:lnTo>
                  <a:lnTo>
                    <a:pt x="621" y="7"/>
                  </a:lnTo>
                  <a:lnTo>
                    <a:pt x="621" y="7"/>
                  </a:lnTo>
                  <a:lnTo>
                    <a:pt x="621" y="7"/>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6"/>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7"/>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1" y="8"/>
                  </a:lnTo>
                  <a:lnTo>
                    <a:pt x="622" y="8"/>
                  </a:lnTo>
                  <a:lnTo>
                    <a:pt x="623" y="8"/>
                  </a:lnTo>
                  <a:lnTo>
                    <a:pt x="624" y="8"/>
                  </a:lnTo>
                  <a:lnTo>
                    <a:pt x="625" y="8"/>
                  </a:lnTo>
                  <a:lnTo>
                    <a:pt x="626" y="8"/>
                  </a:lnTo>
                  <a:lnTo>
                    <a:pt x="627" y="9"/>
                  </a:lnTo>
                  <a:lnTo>
                    <a:pt x="627" y="9"/>
                  </a:lnTo>
                  <a:lnTo>
                    <a:pt x="628" y="9"/>
                  </a:lnTo>
                  <a:lnTo>
                    <a:pt x="629" y="9"/>
                  </a:lnTo>
                  <a:lnTo>
                    <a:pt x="630" y="9"/>
                  </a:lnTo>
                  <a:lnTo>
                    <a:pt x="631" y="9"/>
                  </a:lnTo>
                  <a:lnTo>
                    <a:pt x="632"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9"/>
                  </a:lnTo>
                  <a:lnTo>
                    <a:pt x="633" y="16"/>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9"/>
                  </a:lnTo>
                  <a:lnTo>
                    <a:pt x="633" y="29"/>
                  </a:lnTo>
                  <a:lnTo>
                    <a:pt x="633" y="29"/>
                  </a:lnTo>
                  <a:lnTo>
                    <a:pt x="633" y="29"/>
                  </a:lnTo>
                  <a:lnTo>
                    <a:pt x="633" y="29"/>
                  </a:lnTo>
                  <a:lnTo>
                    <a:pt x="633" y="29"/>
                  </a:lnTo>
                  <a:lnTo>
                    <a:pt x="633" y="29"/>
                  </a:lnTo>
                  <a:lnTo>
                    <a:pt x="633" y="29"/>
                  </a:lnTo>
                  <a:lnTo>
                    <a:pt x="633" y="29"/>
                  </a:lnTo>
                  <a:lnTo>
                    <a:pt x="633" y="29"/>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0"/>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1"/>
                  </a:lnTo>
                  <a:lnTo>
                    <a:pt x="633" y="30"/>
                  </a:lnTo>
                  <a:lnTo>
                    <a:pt x="633" y="30"/>
                  </a:lnTo>
                  <a:lnTo>
                    <a:pt x="633" y="29"/>
                  </a:lnTo>
                  <a:lnTo>
                    <a:pt x="633" y="29"/>
                  </a:lnTo>
                  <a:lnTo>
                    <a:pt x="633" y="29"/>
                  </a:lnTo>
                  <a:lnTo>
                    <a:pt x="633" y="29"/>
                  </a:lnTo>
                  <a:lnTo>
                    <a:pt x="633" y="29"/>
                  </a:lnTo>
                  <a:lnTo>
                    <a:pt x="633" y="29"/>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8"/>
                  </a:lnTo>
                  <a:lnTo>
                    <a:pt x="633" y="27"/>
                  </a:lnTo>
                  <a:lnTo>
                    <a:pt x="633" y="25"/>
                  </a:lnTo>
                  <a:lnTo>
                    <a:pt x="633" y="24"/>
                  </a:lnTo>
                  <a:lnTo>
                    <a:pt x="633" y="23"/>
                  </a:lnTo>
                  <a:lnTo>
                    <a:pt x="633" y="22"/>
                  </a:lnTo>
                  <a:lnTo>
                    <a:pt x="633" y="21"/>
                  </a:lnTo>
                  <a:lnTo>
                    <a:pt x="633" y="21"/>
                  </a:lnTo>
                  <a:lnTo>
                    <a:pt x="633" y="20"/>
                  </a:lnTo>
                  <a:lnTo>
                    <a:pt x="633" y="20"/>
                  </a:lnTo>
                  <a:lnTo>
                    <a:pt x="633" y="19"/>
                  </a:lnTo>
                  <a:lnTo>
                    <a:pt x="633" y="18"/>
                  </a:lnTo>
                  <a:lnTo>
                    <a:pt x="633" y="18"/>
                  </a:lnTo>
                  <a:lnTo>
                    <a:pt x="633" y="17"/>
                  </a:lnTo>
                  <a:lnTo>
                    <a:pt x="633" y="17"/>
                  </a:lnTo>
                  <a:lnTo>
                    <a:pt x="633" y="16"/>
                  </a:lnTo>
                  <a:lnTo>
                    <a:pt x="633" y="15"/>
                  </a:lnTo>
                  <a:lnTo>
                    <a:pt x="633" y="13"/>
                  </a:lnTo>
                  <a:lnTo>
                    <a:pt x="633" y="12"/>
                  </a:lnTo>
                  <a:lnTo>
                    <a:pt x="633" y="11"/>
                  </a:lnTo>
                  <a:lnTo>
                    <a:pt x="633" y="10"/>
                  </a:lnTo>
                  <a:lnTo>
                    <a:pt x="633" y="9"/>
                  </a:lnTo>
                  <a:lnTo>
                    <a:pt x="633" y="9"/>
                  </a:lnTo>
                  <a:lnTo>
                    <a:pt x="633" y="8"/>
                  </a:lnTo>
                  <a:lnTo>
                    <a:pt x="633" y="8"/>
                  </a:lnTo>
                  <a:lnTo>
                    <a:pt x="633" y="7"/>
                  </a:lnTo>
                  <a:lnTo>
                    <a:pt x="633" y="7"/>
                  </a:lnTo>
                  <a:lnTo>
                    <a:pt x="633" y="7"/>
                  </a:lnTo>
                  <a:lnTo>
                    <a:pt x="633" y="7"/>
                  </a:lnTo>
                  <a:lnTo>
                    <a:pt x="633" y="8"/>
                  </a:lnTo>
                  <a:lnTo>
                    <a:pt x="633" y="8"/>
                  </a:lnTo>
                  <a:lnTo>
                    <a:pt x="633" y="8"/>
                  </a:lnTo>
                  <a:lnTo>
                    <a:pt x="633" y="8"/>
                  </a:lnTo>
                  <a:lnTo>
                    <a:pt x="633" y="8"/>
                  </a:lnTo>
                  <a:lnTo>
                    <a:pt x="633" y="8"/>
                  </a:lnTo>
                  <a:lnTo>
                    <a:pt x="633" y="7"/>
                  </a:lnTo>
                  <a:lnTo>
                    <a:pt x="633" y="7"/>
                  </a:lnTo>
                  <a:lnTo>
                    <a:pt x="633" y="7"/>
                  </a:lnTo>
                  <a:lnTo>
                    <a:pt x="633" y="7"/>
                  </a:lnTo>
                  <a:lnTo>
                    <a:pt x="633" y="7"/>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6"/>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7"/>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3" y="8"/>
                  </a:lnTo>
                  <a:lnTo>
                    <a:pt x="639"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9"/>
                  </a:lnTo>
                  <a:lnTo>
                    <a:pt x="644" y="16"/>
                  </a:lnTo>
                  <a:lnTo>
                    <a:pt x="644" y="25"/>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8"/>
                  </a:lnTo>
                  <a:lnTo>
                    <a:pt x="644" y="29"/>
                  </a:lnTo>
                  <a:lnTo>
                    <a:pt x="644" y="29"/>
                  </a:lnTo>
                  <a:lnTo>
                    <a:pt x="644" y="29"/>
                  </a:lnTo>
                  <a:lnTo>
                    <a:pt x="644" y="29"/>
                  </a:lnTo>
                  <a:lnTo>
                    <a:pt x="644" y="29"/>
                  </a:lnTo>
                  <a:lnTo>
                    <a:pt x="644" y="29"/>
                  </a:lnTo>
                  <a:lnTo>
                    <a:pt x="644" y="29"/>
                  </a:lnTo>
                  <a:lnTo>
                    <a:pt x="644" y="29"/>
                  </a:lnTo>
                  <a:lnTo>
                    <a:pt x="644" y="29"/>
                  </a:lnTo>
                  <a:lnTo>
                    <a:pt x="644" y="29"/>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0"/>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4" y="31"/>
                  </a:lnTo>
                  <a:lnTo>
                    <a:pt x="645" y="31"/>
                  </a:lnTo>
                  <a:lnTo>
                    <a:pt x="645" y="31"/>
                  </a:lnTo>
                  <a:lnTo>
                    <a:pt x="645" y="31"/>
                  </a:lnTo>
                  <a:lnTo>
                    <a:pt x="645" y="30"/>
                  </a:lnTo>
                  <a:lnTo>
                    <a:pt x="645" y="29"/>
                  </a:lnTo>
                  <a:lnTo>
                    <a:pt x="645" y="29"/>
                  </a:lnTo>
                  <a:lnTo>
                    <a:pt x="645" y="29"/>
                  </a:lnTo>
                  <a:lnTo>
                    <a:pt x="645" y="28"/>
                  </a:lnTo>
                  <a:lnTo>
                    <a:pt x="645" y="28"/>
                  </a:lnTo>
                  <a:lnTo>
                    <a:pt x="645" y="27"/>
                  </a:lnTo>
                  <a:lnTo>
                    <a:pt x="645" y="26"/>
                  </a:lnTo>
                  <a:lnTo>
                    <a:pt x="645" y="25"/>
                  </a:lnTo>
                  <a:lnTo>
                    <a:pt x="645" y="24"/>
                  </a:lnTo>
                  <a:lnTo>
                    <a:pt x="645" y="23"/>
                  </a:lnTo>
                  <a:lnTo>
                    <a:pt x="645" y="22"/>
                  </a:lnTo>
                  <a:lnTo>
                    <a:pt x="645" y="22"/>
                  </a:lnTo>
                  <a:lnTo>
                    <a:pt x="645" y="21"/>
                  </a:lnTo>
                  <a:lnTo>
                    <a:pt x="645" y="21"/>
                  </a:lnTo>
                  <a:lnTo>
                    <a:pt x="645" y="21"/>
                  </a:lnTo>
                  <a:lnTo>
                    <a:pt x="645" y="21"/>
                  </a:lnTo>
                  <a:lnTo>
                    <a:pt x="645" y="21"/>
                  </a:lnTo>
                  <a:lnTo>
                    <a:pt x="645" y="21"/>
                  </a:lnTo>
                  <a:lnTo>
                    <a:pt x="645" y="21"/>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20"/>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9"/>
                  </a:lnTo>
                  <a:lnTo>
                    <a:pt x="645" y="18"/>
                  </a:lnTo>
                  <a:lnTo>
                    <a:pt x="645" y="18"/>
                  </a:lnTo>
                  <a:lnTo>
                    <a:pt x="645" y="18"/>
                  </a:lnTo>
                  <a:lnTo>
                    <a:pt x="645" y="17"/>
                  </a:lnTo>
                  <a:lnTo>
                    <a:pt x="645" y="16"/>
                  </a:lnTo>
                  <a:lnTo>
                    <a:pt x="645" y="15"/>
                  </a:lnTo>
                  <a:lnTo>
                    <a:pt x="645" y="14"/>
                  </a:lnTo>
                  <a:lnTo>
                    <a:pt x="645" y="13"/>
                  </a:lnTo>
                  <a:lnTo>
                    <a:pt x="645" y="12"/>
                  </a:lnTo>
                  <a:lnTo>
                    <a:pt x="645" y="11"/>
                  </a:lnTo>
                  <a:lnTo>
                    <a:pt x="645" y="10"/>
                  </a:lnTo>
                  <a:lnTo>
                    <a:pt x="645" y="10"/>
                  </a:lnTo>
                  <a:lnTo>
                    <a:pt x="645" y="9"/>
                  </a:lnTo>
                  <a:lnTo>
                    <a:pt x="645" y="8"/>
                  </a:lnTo>
                  <a:lnTo>
                    <a:pt x="645" y="8"/>
                  </a:lnTo>
                  <a:lnTo>
                    <a:pt x="645" y="7"/>
                  </a:lnTo>
                  <a:lnTo>
                    <a:pt x="645" y="7"/>
                  </a:lnTo>
                  <a:lnTo>
                    <a:pt x="645" y="7"/>
                  </a:lnTo>
                  <a:lnTo>
                    <a:pt x="645" y="8"/>
                  </a:lnTo>
                  <a:lnTo>
                    <a:pt x="645" y="8"/>
                  </a:lnTo>
                  <a:lnTo>
                    <a:pt x="645" y="8"/>
                  </a:lnTo>
                  <a:lnTo>
                    <a:pt x="645" y="8"/>
                  </a:lnTo>
                  <a:lnTo>
                    <a:pt x="645" y="8"/>
                  </a:lnTo>
                  <a:lnTo>
                    <a:pt x="645" y="8"/>
                  </a:lnTo>
                  <a:lnTo>
                    <a:pt x="645" y="8"/>
                  </a:lnTo>
                  <a:lnTo>
                    <a:pt x="645" y="7"/>
                  </a:lnTo>
                  <a:lnTo>
                    <a:pt x="645" y="7"/>
                  </a:lnTo>
                  <a:lnTo>
                    <a:pt x="645" y="7"/>
                  </a:lnTo>
                  <a:lnTo>
                    <a:pt x="645" y="7"/>
                  </a:lnTo>
                  <a:lnTo>
                    <a:pt x="645" y="7"/>
                  </a:lnTo>
                  <a:lnTo>
                    <a:pt x="645" y="7"/>
                  </a:lnTo>
                  <a:lnTo>
                    <a:pt x="645" y="6"/>
                  </a:lnTo>
                  <a:lnTo>
                    <a:pt x="645" y="6"/>
                  </a:lnTo>
                  <a:lnTo>
                    <a:pt x="645" y="6"/>
                  </a:lnTo>
                  <a:lnTo>
                    <a:pt x="645" y="6"/>
                  </a:lnTo>
                  <a:lnTo>
                    <a:pt x="645" y="6"/>
                  </a:lnTo>
                  <a:lnTo>
                    <a:pt x="645" y="6"/>
                  </a:lnTo>
                  <a:lnTo>
                    <a:pt x="645" y="6"/>
                  </a:lnTo>
                  <a:lnTo>
                    <a:pt x="645" y="6"/>
                  </a:lnTo>
                  <a:lnTo>
                    <a:pt x="645" y="6"/>
                  </a:lnTo>
                  <a:lnTo>
                    <a:pt x="645" y="6"/>
                  </a:lnTo>
                  <a:lnTo>
                    <a:pt x="645" y="6"/>
                  </a:lnTo>
                  <a:lnTo>
                    <a:pt x="645" y="6"/>
                  </a:lnTo>
                  <a:lnTo>
                    <a:pt x="645" y="6"/>
                  </a:lnTo>
                  <a:lnTo>
                    <a:pt x="645" y="6"/>
                  </a:lnTo>
                  <a:lnTo>
                    <a:pt x="645" y="6"/>
                  </a:lnTo>
                  <a:lnTo>
                    <a:pt x="645" y="6"/>
                  </a:lnTo>
                  <a:lnTo>
                    <a:pt x="645" y="6"/>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7"/>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5" y="8"/>
                  </a:lnTo>
                  <a:lnTo>
                    <a:pt x="646" y="8"/>
                  </a:lnTo>
                  <a:lnTo>
                    <a:pt x="647" y="8"/>
                  </a:lnTo>
                  <a:lnTo>
                    <a:pt x="648" y="8"/>
                  </a:lnTo>
                  <a:lnTo>
                    <a:pt x="649" y="8"/>
                  </a:lnTo>
                  <a:lnTo>
                    <a:pt x="649" y="8"/>
                  </a:lnTo>
                  <a:lnTo>
                    <a:pt x="650" y="9"/>
                  </a:lnTo>
                  <a:lnTo>
                    <a:pt x="650" y="9"/>
                  </a:lnTo>
                  <a:lnTo>
                    <a:pt x="651" y="9"/>
                  </a:lnTo>
                  <a:lnTo>
                    <a:pt x="652" y="9"/>
                  </a:lnTo>
                  <a:lnTo>
                    <a:pt x="653" y="9"/>
                  </a:lnTo>
                  <a:lnTo>
                    <a:pt x="654" y="9"/>
                  </a:lnTo>
                  <a:lnTo>
                    <a:pt x="655"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9"/>
                  </a:lnTo>
                  <a:lnTo>
                    <a:pt x="656" y="11"/>
                  </a:lnTo>
                  <a:lnTo>
                    <a:pt x="656" y="17"/>
                  </a:lnTo>
                  <a:lnTo>
                    <a:pt x="656" y="21"/>
                  </a:lnTo>
                  <a:lnTo>
                    <a:pt x="656" y="23"/>
                  </a:lnTo>
                  <a:lnTo>
                    <a:pt x="656" y="24"/>
                  </a:lnTo>
                  <a:lnTo>
                    <a:pt x="656" y="26"/>
                  </a:lnTo>
                  <a:lnTo>
                    <a:pt x="656" y="27"/>
                  </a:lnTo>
                  <a:lnTo>
                    <a:pt x="656" y="27"/>
                  </a:lnTo>
                  <a:lnTo>
                    <a:pt x="656" y="28"/>
                  </a:lnTo>
                  <a:lnTo>
                    <a:pt x="656" y="28"/>
                  </a:lnTo>
                  <a:lnTo>
                    <a:pt x="656" y="28"/>
                  </a:lnTo>
                  <a:lnTo>
                    <a:pt x="656" y="28"/>
                  </a:lnTo>
                  <a:lnTo>
                    <a:pt x="656" y="28"/>
                  </a:lnTo>
                  <a:lnTo>
                    <a:pt x="656" y="28"/>
                  </a:lnTo>
                  <a:lnTo>
                    <a:pt x="656" y="28"/>
                  </a:lnTo>
                  <a:lnTo>
                    <a:pt x="656" y="28"/>
                  </a:lnTo>
                  <a:lnTo>
                    <a:pt x="656" y="28"/>
                  </a:lnTo>
                  <a:lnTo>
                    <a:pt x="656" y="28"/>
                  </a:lnTo>
                  <a:lnTo>
                    <a:pt x="656" y="28"/>
                  </a:lnTo>
                  <a:lnTo>
                    <a:pt x="656" y="28"/>
                  </a:lnTo>
                  <a:lnTo>
                    <a:pt x="656" y="28"/>
                  </a:lnTo>
                  <a:lnTo>
                    <a:pt x="656" y="28"/>
                  </a:lnTo>
                  <a:lnTo>
                    <a:pt x="656" y="28"/>
                  </a:lnTo>
                  <a:lnTo>
                    <a:pt x="656" y="28"/>
                  </a:lnTo>
                  <a:lnTo>
                    <a:pt x="656" y="29"/>
                  </a:lnTo>
                  <a:lnTo>
                    <a:pt x="656" y="29"/>
                  </a:lnTo>
                  <a:lnTo>
                    <a:pt x="656" y="29"/>
                  </a:lnTo>
                  <a:lnTo>
                    <a:pt x="656" y="29"/>
                  </a:lnTo>
                  <a:lnTo>
                    <a:pt x="656" y="29"/>
                  </a:lnTo>
                  <a:lnTo>
                    <a:pt x="656" y="29"/>
                  </a:lnTo>
                  <a:lnTo>
                    <a:pt x="656" y="29"/>
                  </a:lnTo>
                  <a:lnTo>
                    <a:pt x="656" y="29"/>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0"/>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1"/>
                  </a:lnTo>
                  <a:lnTo>
                    <a:pt x="656" y="30"/>
                  </a:lnTo>
                  <a:lnTo>
                    <a:pt x="656" y="29"/>
                  </a:lnTo>
                  <a:lnTo>
                    <a:pt x="656" y="29"/>
                  </a:lnTo>
                  <a:lnTo>
                    <a:pt x="656" y="29"/>
                  </a:lnTo>
                  <a:lnTo>
                    <a:pt x="656" y="28"/>
                  </a:lnTo>
                  <a:lnTo>
                    <a:pt x="656" y="28"/>
                  </a:lnTo>
                  <a:lnTo>
                    <a:pt x="656" y="27"/>
                  </a:lnTo>
                  <a:lnTo>
                    <a:pt x="656" y="26"/>
                  </a:lnTo>
                  <a:lnTo>
                    <a:pt x="656" y="25"/>
                  </a:lnTo>
                  <a:lnTo>
                    <a:pt x="656" y="24"/>
                  </a:lnTo>
                  <a:lnTo>
                    <a:pt x="656" y="23"/>
                  </a:lnTo>
                  <a:lnTo>
                    <a:pt x="656" y="23"/>
                  </a:lnTo>
                  <a:lnTo>
                    <a:pt x="656" y="22"/>
                  </a:lnTo>
                  <a:lnTo>
                    <a:pt x="656" y="21"/>
                  </a:lnTo>
                  <a:lnTo>
                    <a:pt x="656" y="21"/>
                  </a:lnTo>
                  <a:lnTo>
                    <a:pt x="656" y="21"/>
                  </a:lnTo>
                  <a:lnTo>
                    <a:pt x="656" y="21"/>
                  </a:lnTo>
                  <a:lnTo>
                    <a:pt x="656" y="21"/>
                  </a:lnTo>
                  <a:lnTo>
                    <a:pt x="656" y="21"/>
                  </a:lnTo>
                  <a:lnTo>
                    <a:pt x="656" y="21"/>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20"/>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9"/>
                  </a:lnTo>
                  <a:lnTo>
                    <a:pt x="656" y="18"/>
                  </a:lnTo>
                  <a:lnTo>
                    <a:pt x="656" y="18"/>
                  </a:lnTo>
                  <a:lnTo>
                    <a:pt x="656" y="18"/>
                  </a:lnTo>
                  <a:lnTo>
                    <a:pt x="656" y="17"/>
                  </a:lnTo>
                  <a:lnTo>
                    <a:pt x="656" y="17"/>
                  </a:lnTo>
                  <a:lnTo>
                    <a:pt x="656" y="16"/>
                  </a:lnTo>
                  <a:lnTo>
                    <a:pt x="656" y="15"/>
                  </a:lnTo>
                  <a:lnTo>
                    <a:pt x="656" y="13"/>
                  </a:lnTo>
                  <a:lnTo>
                    <a:pt x="656" y="12"/>
                  </a:lnTo>
                  <a:lnTo>
                    <a:pt x="656" y="11"/>
                  </a:lnTo>
                  <a:lnTo>
                    <a:pt x="656" y="10"/>
                  </a:lnTo>
                  <a:lnTo>
                    <a:pt x="656" y="10"/>
                  </a:lnTo>
                  <a:lnTo>
                    <a:pt x="656" y="9"/>
                  </a:lnTo>
                  <a:lnTo>
                    <a:pt x="656" y="8"/>
                  </a:lnTo>
                  <a:lnTo>
                    <a:pt x="656" y="8"/>
                  </a:lnTo>
                  <a:lnTo>
                    <a:pt x="656" y="7"/>
                  </a:lnTo>
                  <a:lnTo>
                    <a:pt x="656" y="7"/>
                  </a:lnTo>
                  <a:lnTo>
                    <a:pt x="656" y="7"/>
                  </a:lnTo>
                  <a:lnTo>
                    <a:pt x="656" y="8"/>
                  </a:lnTo>
                  <a:lnTo>
                    <a:pt x="656" y="8"/>
                  </a:lnTo>
                  <a:lnTo>
                    <a:pt x="656" y="8"/>
                  </a:lnTo>
                  <a:lnTo>
                    <a:pt x="656" y="8"/>
                  </a:lnTo>
                  <a:lnTo>
                    <a:pt x="656" y="8"/>
                  </a:lnTo>
                  <a:lnTo>
                    <a:pt x="656" y="8"/>
                  </a:lnTo>
                  <a:lnTo>
                    <a:pt x="656" y="8"/>
                  </a:lnTo>
                  <a:lnTo>
                    <a:pt x="656" y="8"/>
                  </a:lnTo>
                  <a:lnTo>
                    <a:pt x="656" y="7"/>
                  </a:lnTo>
                  <a:lnTo>
                    <a:pt x="656" y="7"/>
                  </a:lnTo>
                  <a:lnTo>
                    <a:pt x="656" y="7"/>
                  </a:lnTo>
                  <a:lnTo>
                    <a:pt x="656" y="7"/>
                  </a:lnTo>
                  <a:lnTo>
                    <a:pt x="656" y="7"/>
                  </a:lnTo>
                  <a:lnTo>
                    <a:pt x="656" y="7"/>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6"/>
                  </a:lnTo>
                  <a:lnTo>
                    <a:pt x="656" y="7"/>
                  </a:lnTo>
                  <a:lnTo>
                    <a:pt x="656" y="7"/>
                  </a:lnTo>
                  <a:lnTo>
                    <a:pt x="656" y="7"/>
                  </a:lnTo>
                  <a:lnTo>
                    <a:pt x="656" y="7"/>
                  </a:lnTo>
                  <a:lnTo>
                    <a:pt x="656" y="7"/>
                  </a:lnTo>
                  <a:lnTo>
                    <a:pt x="656" y="7"/>
                  </a:lnTo>
                  <a:lnTo>
                    <a:pt x="656" y="7"/>
                  </a:lnTo>
                  <a:lnTo>
                    <a:pt x="656" y="7"/>
                  </a:lnTo>
                  <a:lnTo>
                    <a:pt x="656" y="7"/>
                  </a:lnTo>
                  <a:lnTo>
                    <a:pt x="656" y="7"/>
                  </a:lnTo>
                  <a:lnTo>
                    <a:pt x="656" y="7"/>
                  </a:lnTo>
                  <a:lnTo>
                    <a:pt x="656" y="7"/>
                  </a:lnTo>
                  <a:lnTo>
                    <a:pt x="656" y="7"/>
                  </a:lnTo>
                  <a:lnTo>
                    <a:pt x="656" y="7"/>
                  </a:lnTo>
                  <a:lnTo>
                    <a:pt x="656" y="7"/>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6" y="8"/>
                  </a:lnTo>
                  <a:lnTo>
                    <a:pt x="657" y="8"/>
                  </a:lnTo>
                  <a:lnTo>
                    <a:pt x="657" y="8"/>
                  </a:lnTo>
                  <a:lnTo>
                    <a:pt x="658" y="8"/>
                  </a:lnTo>
                  <a:lnTo>
                    <a:pt x="659" y="8"/>
                  </a:lnTo>
                  <a:lnTo>
                    <a:pt x="660" y="8"/>
                  </a:lnTo>
                  <a:lnTo>
                    <a:pt x="661" y="8"/>
                  </a:lnTo>
                  <a:lnTo>
                    <a:pt x="662" y="9"/>
                  </a:lnTo>
                  <a:lnTo>
                    <a:pt x="663" y="9"/>
                  </a:lnTo>
                  <a:lnTo>
                    <a:pt x="664" y="9"/>
                  </a:lnTo>
                  <a:lnTo>
                    <a:pt x="665" y="9"/>
                  </a:lnTo>
                  <a:lnTo>
                    <a:pt x="666" y="9"/>
                  </a:lnTo>
                  <a:lnTo>
                    <a:pt x="667"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9"/>
                  </a:lnTo>
                  <a:lnTo>
                    <a:pt x="668" y="16"/>
                  </a:lnTo>
                  <a:lnTo>
                    <a:pt x="668" y="28"/>
                  </a:lnTo>
                  <a:lnTo>
                    <a:pt x="668" y="28"/>
                  </a:lnTo>
                  <a:lnTo>
                    <a:pt x="668" y="28"/>
                  </a:lnTo>
                  <a:lnTo>
                    <a:pt x="668" y="28"/>
                  </a:lnTo>
                  <a:lnTo>
                    <a:pt x="668" y="28"/>
                  </a:lnTo>
                  <a:lnTo>
                    <a:pt x="668" y="28"/>
                  </a:lnTo>
                  <a:lnTo>
                    <a:pt x="668" y="28"/>
                  </a:lnTo>
                  <a:lnTo>
                    <a:pt x="668" y="28"/>
                  </a:lnTo>
                  <a:lnTo>
                    <a:pt x="668" y="28"/>
                  </a:lnTo>
                  <a:lnTo>
                    <a:pt x="668" y="28"/>
                  </a:lnTo>
                  <a:lnTo>
                    <a:pt x="668" y="28"/>
                  </a:lnTo>
                  <a:lnTo>
                    <a:pt x="668" y="28"/>
                  </a:lnTo>
                  <a:lnTo>
                    <a:pt x="668" y="28"/>
                  </a:lnTo>
                  <a:lnTo>
                    <a:pt x="668" y="28"/>
                  </a:lnTo>
                  <a:lnTo>
                    <a:pt x="668" y="29"/>
                  </a:lnTo>
                  <a:lnTo>
                    <a:pt x="668" y="29"/>
                  </a:lnTo>
                  <a:lnTo>
                    <a:pt x="668" y="29"/>
                  </a:lnTo>
                  <a:lnTo>
                    <a:pt x="668" y="29"/>
                  </a:lnTo>
                  <a:lnTo>
                    <a:pt x="668" y="29"/>
                  </a:lnTo>
                  <a:lnTo>
                    <a:pt x="668" y="29"/>
                  </a:lnTo>
                  <a:lnTo>
                    <a:pt x="668" y="29"/>
                  </a:lnTo>
                  <a:lnTo>
                    <a:pt x="668" y="29"/>
                  </a:lnTo>
                  <a:lnTo>
                    <a:pt x="668" y="29"/>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0"/>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31"/>
                  </a:lnTo>
                  <a:lnTo>
                    <a:pt x="668" y="29"/>
                  </a:lnTo>
                  <a:lnTo>
                    <a:pt x="668" y="29"/>
                  </a:lnTo>
                  <a:lnTo>
                    <a:pt x="668" y="28"/>
                  </a:lnTo>
                  <a:lnTo>
                    <a:pt x="668" y="28"/>
                  </a:lnTo>
                  <a:lnTo>
                    <a:pt x="668" y="28"/>
                  </a:lnTo>
                  <a:lnTo>
                    <a:pt x="668" y="27"/>
                  </a:lnTo>
                  <a:lnTo>
                    <a:pt x="668" y="27"/>
                  </a:lnTo>
                  <a:lnTo>
                    <a:pt x="668" y="27"/>
                  </a:lnTo>
                  <a:lnTo>
                    <a:pt x="668" y="27"/>
                  </a:lnTo>
                  <a:lnTo>
                    <a:pt x="668" y="27"/>
                  </a:lnTo>
                  <a:lnTo>
                    <a:pt x="668" y="27"/>
                  </a:lnTo>
                  <a:lnTo>
                    <a:pt x="668" y="27"/>
                  </a:lnTo>
                  <a:lnTo>
                    <a:pt x="668" y="27"/>
                  </a:lnTo>
                  <a:lnTo>
                    <a:pt x="668" y="27"/>
                  </a:lnTo>
                  <a:lnTo>
                    <a:pt x="668" y="27"/>
                  </a:lnTo>
                  <a:lnTo>
                    <a:pt x="668" y="27"/>
                  </a:lnTo>
                  <a:lnTo>
                    <a:pt x="668" y="26"/>
                  </a:lnTo>
                  <a:lnTo>
                    <a:pt x="668" y="24"/>
                  </a:lnTo>
                  <a:lnTo>
                    <a:pt x="668" y="23"/>
                  </a:lnTo>
                  <a:lnTo>
                    <a:pt x="668" y="22"/>
                  </a:lnTo>
                  <a:lnTo>
                    <a:pt x="668" y="21"/>
                  </a:lnTo>
                  <a:lnTo>
                    <a:pt x="668" y="21"/>
                  </a:lnTo>
                  <a:lnTo>
                    <a:pt x="668" y="20"/>
                  </a:lnTo>
                  <a:lnTo>
                    <a:pt x="668" y="19"/>
                  </a:lnTo>
                  <a:lnTo>
                    <a:pt x="668" y="19"/>
                  </a:lnTo>
                  <a:lnTo>
                    <a:pt x="668" y="18"/>
                  </a:lnTo>
                  <a:lnTo>
                    <a:pt x="668" y="18"/>
                  </a:lnTo>
                  <a:lnTo>
                    <a:pt x="668" y="17"/>
                  </a:lnTo>
                  <a:lnTo>
                    <a:pt x="668" y="16"/>
                  </a:lnTo>
                  <a:lnTo>
                    <a:pt x="668" y="16"/>
                  </a:lnTo>
                  <a:lnTo>
                    <a:pt x="668" y="14"/>
                  </a:lnTo>
                  <a:lnTo>
                    <a:pt x="668" y="13"/>
                  </a:lnTo>
                  <a:lnTo>
                    <a:pt x="668" y="12"/>
                  </a:lnTo>
                  <a:lnTo>
                    <a:pt x="668" y="11"/>
                  </a:lnTo>
                  <a:lnTo>
                    <a:pt x="668" y="10"/>
                  </a:lnTo>
                  <a:lnTo>
                    <a:pt x="668" y="9"/>
                  </a:lnTo>
                  <a:lnTo>
                    <a:pt x="668" y="9"/>
                  </a:lnTo>
                  <a:lnTo>
                    <a:pt x="668" y="8"/>
                  </a:lnTo>
                  <a:lnTo>
                    <a:pt x="668" y="7"/>
                  </a:lnTo>
                  <a:lnTo>
                    <a:pt x="668" y="7"/>
                  </a:lnTo>
                  <a:lnTo>
                    <a:pt x="668" y="7"/>
                  </a:lnTo>
                  <a:lnTo>
                    <a:pt x="668" y="7"/>
                  </a:lnTo>
                  <a:lnTo>
                    <a:pt x="668" y="8"/>
                  </a:lnTo>
                  <a:lnTo>
                    <a:pt x="668" y="8"/>
                  </a:lnTo>
                  <a:lnTo>
                    <a:pt x="668" y="8"/>
                  </a:lnTo>
                  <a:lnTo>
                    <a:pt x="668" y="8"/>
                  </a:lnTo>
                  <a:lnTo>
                    <a:pt x="668" y="8"/>
                  </a:lnTo>
                  <a:lnTo>
                    <a:pt x="668" y="8"/>
                  </a:lnTo>
                  <a:lnTo>
                    <a:pt x="668" y="7"/>
                  </a:lnTo>
                  <a:lnTo>
                    <a:pt x="668" y="7"/>
                  </a:lnTo>
                  <a:lnTo>
                    <a:pt x="668" y="7"/>
                  </a:lnTo>
                  <a:lnTo>
                    <a:pt x="668" y="7"/>
                  </a:lnTo>
                  <a:lnTo>
                    <a:pt x="668" y="7"/>
                  </a:lnTo>
                  <a:lnTo>
                    <a:pt x="668" y="7"/>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6"/>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7"/>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8" y="8"/>
                  </a:lnTo>
                  <a:lnTo>
                    <a:pt x="669" y="8"/>
                  </a:lnTo>
                  <a:lnTo>
                    <a:pt x="670" y="8"/>
                  </a:lnTo>
                  <a:lnTo>
                    <a:pt x="671" y="8"/>
                  </a:lnTo>
                  <a:lnTo>
                    <a:pt x="672" y="8"/>
                  </a:lnTo>
                  <a:lnTo>
                    <a:pt x="673" y="8"/>
                  </a:lnTo>
                  <a:lnTo>
                    <a:pt x="674" y="9"/>
                  </a:lnTo>
                  <a:lnTo>
                    <a:pt x="675" y="9"/>
                  </a:lnTo>
                  <a:lnTo>
                    <a:pt x="676" y="9"/>
                  </a:lnTo>
                  <a:lnTo>
                    <a:pt x="677" y="9"/>
                  </a:lnTo>
                  <a:lnTo>
                    <a:pt x="678" y="9"/>
                  </a:lnTo>
                  <a:lnTo>
                    <a:pt x="678"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79"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9"/>
                  </a:lnTo>
                  <a:lnTo>
                    <a:pt x="680" y="14"/>
                  </a:lnTo>
                  <a:lnTo>
                    <a:pt x="680" y="24"/>
                  </a:lnTo>
                  <a:lnTo>
                    <a:pt x="680" y="27"/>
                  </a:lnTo>
                  <a:lnTo>
                    <a:pt x="680" y="28"/>
                  </a:lnTo>
                  <a:lnTo>
                    <a:pt x="680" y="28"/>
                  </a:lnTo>
                  <a:lnTo>
                    <a:pt x="680" y="28"/>
                  </a:lnTo>
                  <a:lnTo>
                    <a:pt x="680" y="28"/>
                  </a:lnTo>
                  <a:lnTo>
                    <a:pt x="680" y="28"/>
                  </a:lnTo>
                  <a:lnTo>
                    <a:pt x="680" y="28"/>
                  </a:lnTo>
                  <a:lnTo>
                    <a:pt x="680" y="28"/>
                  </a:lnTo>
                  <a:lnTo>
                    <a:pt x="680" y="28"/>
                  </a:lnTo>
                  <a:lnTo>
                    <a:pt x="680" y="28"/>
                  </a:lnTo>
                  <a:lnTo>
                    <a:pt x="680" y="28"/>
                  </a:lnTo>
                  <a:lnTo>
                    <a:pt x="680" y="28"/>
                  </a:lnTo>
                  <a:lnTo>
                    <a:pt x="680" y="28"/>
                  </a:lnTo>
                  <a:lnTo>
                    <a:pt x="680" y="28"/>
                  </a:lnTo>
                  <a:lnTo>
                    <a:pt x="680" y="28"/>
                  </a:lnTo>
                  <a:lnTo>
                    <a:pt x="680" y="28"/>
                  </a:lnTo>
                  <a:lnTo>
                    <a:pt x="680" y="28"/>
                  </a:lnTo>
                  <a:lnTo>
                    <a:pt x="680" y="29"/>
                  </a:lnTo>
                  <a:lnTo>
                    <a:pt x="680" y="29"/>
                  </a:lnTo>
                  <a:lnTo>
                    <a:pt x="680" y="29"/>
                  </a:lnTo>
                  <a:lnTo>
                    <a:pt x="680" y="29"/>
                  </a:lnTo>
                  <a:lnTo>
                    <a:pt x="680" y="29"/>
                  </a:lnTo>
                  <a:lnTo>
                    <a:pt x="680" y="29"/>
                  </a:lnTo>
                  <a:lnTo>
                    <a:pt x="680" y="29"/>
                  </a:lnTo>
                  <a:lnTo>
                    <a:pt x="680" y="29"/>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0"/>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31"/>
                  </a:lnTo>
                  <a:lnTo>
                    <a:pt x="680" y="29"/>
                  </a:lnTo>
                  <a:lnTo>
                    <a:pt x="680" y="29"/>
                  </a:lnTo>
                  <a:lnTo>
                    <a:pt x="680" y="28"/>
                  </a:lnTo>
                  <a:lnTo>
                    <a:pt x="680" y="28"/>
                  </a:lnTo>
                  <a:lnTo>
                    <a:pt x="680" y="28"/>
                  </a:lnTo>
                  <a:lnTo>
                    <a:pt x="680" y="28"/>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7"/>
                  </a:lnTo>
                  <a:lnTo>
                    <a:pt x="680" y="26"/>
                  </a:lnTo>
                  <a:lnTo>
                    <a:pt x="680" y="24"/>
                  </a:lnTo>
                  <a:lnTo>
                    <a:pt x="680" y="23"/>
                  </a:lnTo>
                  <a:lnTo>
                    <a:pt x="680" y="22"/>
                  </a:lnTo>
                  <a:lnTo>
                    <a:pt x="680" y="22"/>
                  </a:lnTo>
                  <a:lnTo>
                    <a:pt x="680" y="21"/>
                  </a:lnTo>
                  <a:lnTo>
                    <a:pt x="680" y="20"/>
                  </a:lnTo>
                  <a:lnTo>
                    <a:pt x="680" y="20"/>
                  </a:lnTo>
                  <a:lnTo>
                    <a:pt x="680" y="19"/>
                  </a:lnTo>
                  <a:lnTo>
                    <a:pt x="680" y="18"/>
                  </a:lnTo>
                  <a:lnTo>
                    <a:pt x="680" y="18"/>
                  </a:lnTo>
                  <a:lnTo>
                    <a:pt x="680" y="17"/>
                  </a:lnTo>
                  <a:lnTo>
                    <a:pt x="680" y="17"/>
                  </a:lnTo>
                  <a:lnTo>
                    <a:pt x="680" y="16"/>
                  </a:lnTo>
                  <a:lnTo>
                    <a:pt x="680" y="14"/>
                  </a:lnTo>
                  <a:lnTo>
                    <a:pt x="680" y="13"/>
                  </a:lnTo>
                  <a:lnTo>
                    <a:pt x="680" y="12"/>
                  </a:lnTo>
                  <a:lnTo>
                    <a:pt x="680" y="11"/>
                  </a:lnTo>
                  <a:lnTo>
                    <a:pt x="680" y="10"/>
                  </a:lnTo>
                  <a:lnTo>
                    <a:pt x="680" y="9"/>
                  </a:lnTo>
                  <a:lnTo>
                    <a:pt x="680" y="9"/>
                  </a:lnTo>
                  <a:lnTo>
                    <a:pt x="680" y="8"/>
                  </a:lnTo>
                  <a:lnTo>
                    <a:pt x="680" y="7"/>
                  </a:lnTo>
                  <a:lnTo>
                    <a:pt x="680" y="7"/>
                  </a:lnTo>
                  <a:lnTo>
                    <a:pt x="680" y="7"/>
                  </a:lnTo>
                  <a:lnTo>
                    <a:pt x="680" y="7"/>
                  </a:lnTo>
                  <a:lnTo>
                    <a:pt x="680" y="8"/>
                  </a:lnTo>
                  <a:lnTo>
                    <a:pt x="680" y="8"/>
                  </a:lnTo>
                  <a:lnTo>
                    <a:pt x="680" y="8"/>
                  </a:lnTo>
                  <a:lnTo>
                    <a:pt x="680" y="8"/>
                  </a:lnTo>
                  <a:lnTo>
                    <a:pt x="680" y="8"/>
                  </a:lnTo>
                  <a:lnTo>
                    <a:pt x="680" y="8"/>
                  </a:lnTo>
                  <a:lnTo>
                    <a:pt x="680" y="7"/>
                  </a:lnTo>
                  <a:lnTo>
                    <a:pt x="680" y="7"/>
                  </a:lnTo>
                  <a:lnTo>
                    <a:pt x="680" y="7"/>
                  </a:lnTo>
                  <a:lnTo>
                    <a:pt x="680" y="7"/>
                  </a:lnTo>
                  <a:lnTo>
                    <a:pt x="680" y="7"/>
                  </a:lnTo>
                  <a:lnTo>
                    <a:pt x="680" y="7"/>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6"/>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7"/>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0" y="8"/>
                  </a:lnTo>
                  <a:lnTo>
                    <a:pt x="681" y="8"/>
                  </a:lnTo>
                  <a:lnTo>
                    <a:pt x="682" y="8"/>
                  </a:lnTo>
                  <a:lnTo>
                    <a:pt x="683" y="8"/>
                  </a:lnTo>
                  <a:lnTo>
                    <a:pt x="684" y="8"/>
                  </a:lnTo>
                  <a:lnTo>
                    <a:pt x="685" y="8"/>
                  </a:lnTo>
                  <a:lnTo>
                    <a:pt x="686" y="9"/>
                  </a:lnTo>
                  <a:lnTo>
                    <a:pt x="686" y="9"/>
                  </a:lnTo>
                  <a:lnTo>
                    <a:pt x="687" y="9"/>
                  </a:lnTo>
                  <a:lnTo>
                    <a:pt x="687" y="9"/>
                  </a:lnTo>
                  <a:lnTo>
                    <a:pt x="688" y="9"/>
                  </a:lnTo>
                  <a:lnTo>
                    <a:pt x="689" y="9"/>
                  </a:lnTo>
                  <a:lnTo>
                    <a:pt x="690"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9"/>
                  </a:lnTo>
                  <a:lnTo>
                    <a:pt x="691" y="15"/>
                  </a:lnTo>
                  <a:lnTo>
                    <a:pt x="691" y="24"/>
                  </a:lnTo>
                  <a:lnTo>
                    <a:pt x="691" y="27"/>
                  </a:lnTo>
                  <a:lnTo>
                    <a:pt x="691" y="28"/>
                  </a:lnTo>
                  <a:lnTo>
                    <a:pt x="691" y="28"/>
                  </a:lnTo>
                  <a:lnTo>
                    <a:pt x="691" y="28"/>
                  </a:lnTo>
                  <a:lnTo>
                    <a:pt x="691" y="28"/>
                  </a:lnTo>
                  <a:lnTo>
                    <a:pt x="691" y="28"/>
                  </a:lnTo>
                  <a:lnTo>
                    <a:pt x="691" y="28"/>
                  </a:lnTo>
                  <a:lnTo>
                    <a:pt x="691" y="28"/>
                  </a:lnTo>
                  <a:lnTo>
                    <a:pt x="691" y="28"/>
                  </a:lnTo>
                  <a:lnTo>
                    <a:pt x="691" y="28"/>
                  </a:lnTo>
                  <a:lnTo>
                    <a:pt x="691" y="28"/>
                  </a:lnTo>
                  <a:lnTo>
                    <a:pt x="691" y="28"/>
                  </a:lnTo>
                  <a:lnTo>
                    <a:pt x="691" y="28"/>
                  </a:lnTo>
                  <a:lnTo>
                    <a:pt x="691" y="28"/>
                  </a:lnTo>
                  <a:lnTo>
                    <a:pt x="691" y="28"/>
                  </a:lnTo>
                  <a:lnTo>
                    <a:pt x="691" y="28"/>
                  </a:lnTo>
                  <a:lnTo>
                    <a:pt x="691" y="28"/>
                  </a:lnTo>
                  <a:lnTo>
                    <a:pt x="691" y="28"/>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29"/>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0"/>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31"/>
                  </a:lnTo>
                  <a:lnTo>
                    <a:pt x="691" y="29"/>
                  </a:lnTo>
                  <a:lnTo>
                    <a:pt x="691" y="29"/>
                  </a:lnTo>
                  <a:lnTo>
                    <a:pt x="691" y="28"/>
                  </a:lnTo>
                  <a:lnTo>
                    <a:pt x="691" y="28"/>
                  </a:lnTo>
                  <a:lnTo>
                    <a:pt x="691" y="28"/>
                  </a:lnTo>
                  <a:lnTo>
                    <a:pt x="691" y="28"/>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7"/>
                  </a:lnTo>
                  <a:lnTo>
                    <a:pt x="691" y="25"/>
                  </a:lnTo>
                  <a:lnTo>
                    <a:pt x="691" y="24"/>
                  </a:lnTo>
                  <a:lnTo>
                    <a:pt x="691" y="23"/>
                  </a:lnTo>
                  <a:lnTo>
                    <a:pt x="691" y="22"/>
                  </a:lnTo>
                  <a:lnTo>
                    <a:pt x="691" y="21"/>
                  </a:lnTo>
                  <a:lnTo>
                    <a:pt x="691" y="21"/>
                  </a:lnTo>
                  <a:lnTo>
                    <a:pt x="691" y="20"/>
                  </a:lnTo>
                  <a:lnTo>
                    <a:pt x="691" y="19"/>
                  </a:lnTo>
                  <a:lnTo>
                    <a:pt x="691" y="19"/>
                  </a:lnTo>
                  <a:lnTo>
                    <a:pt x="691" y="18"/>
                  </a:lnTo>
                  <a:lnTo>
                    <a:pt x="691" y="17"/>
                  </a:lnTo>
                  <a:lnTo>
                    <a:pt x="691" y="17"/>
                  </a:lnTo>
                  <a:lnTo>
                    <a:pt x="691" y="16"/>
                  </a:lnTo>
                  <a:lnTo>
                    <a:pt x="691" y="15"/>
                  </a:lnTo>
                  <a:lnTo>
                    <a:pt x="691" y="13"/>
                  </a:lnTo>
                  <a:lnTo>
                    <a:pt x="691" y="12"/>
                  </a:lnTo>
                  <a:lnTo>
                    <a:pt x="691" y="11"/>
                  </a:lnTo>
                  <a:lnTo>
                    <a:pt x="691" y="10"/>
                  </a:lnTo>
                  <a:lnTo>
                    <a:pt x="691" y="9"/>
                  </a:lnTo>
                  <a:lnTo>
                    <a:pt x="691" y="9"/>
                  </a:lnTo>
                  <a:lnTo>
                    <a:pt x="691" y="8"/>
                  </a:lnTo>
                  <a:lnTo>
                    <a:pt x="691" y="7"/>
                  </a:lnTo>
                  <a:lnTo>
                    <a:pt x="691" y="7"/>
                  </a:lnTo>
                  <a:lnTo>
                    <a:pt x="691" y="7"/>
                  </a:lnTo>
                  <a:lnTo>
                    <a:pt x="691" y="7"/>
                  </a:lnTo>
                  <a:lnTo>
                    <a:pt x="691" y="8"/>
                  </a:lnTo>
                  <a:lnTo>
                    <a:pt x="691" y="8"/>
                  </a:lnTo>
                  <a:lnTo>
                    <a:pt x="691" y="8"/>
                  </a:lnTo>
                  <a:lnTo>
                    <a:pt x="691" y="8"/>
                  </a:lnTo>
                  <a:lnTo>
                    <a:pt x="691" y="8"/>
                  </a:lnTo>
                  <a:lnTo>
                    <a:pt x="691" y="8"/>
                  </a:lnTo>
                  <a:lnTo>
                    <a:pt x="691" y="7"/>
                  </a:lnTo>
                  <a:lnTo>
                    <a:pt x="691" y="7"/>
                  </a:lnTo>
                  <a:lnTo>
                    <a:pt x="691" y="7"/>
                  </a:lnTo>
                  <a:lnTo>
                    <a:pt x="691" y="7"/>
                  </a:lnTo>
                  <a:lnTo>
                    <a:pt x="691" y="7"/>
                  </a:lnTo>
                  <a:lnTo>
                    <a:pt x="691" y="7"/>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6"/>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7"/>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1"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2" y="8"/>
                  </a:lnTo>
                  <a:lnTo>
                    <a:pt x="693" y="8"/>
                  </a:lnTo>
                  <a:lnTo>
                    <a:pt x="694" y="8"/>
                  </a:lnTo>
                  <a:lnTo>
                    <a:pt x="694" y="8"/>
                  </a:lnTo>
                  <a:lnTo>
                    <a:pt x="695" y="8"/>
                  </a:lnTo>
                  <a:lnTo>
                    <a:pt x="696" y="8"/>
                  </a:lnTo>
                  <a:lnTo>
                    <a:pt x="697" y="9"/>
                  </a:lnTo>
                  <a:lnTo>
                    <a:pt x="698" y="9"/>
                  </a:lnTo>
                  <a:lnTo>
                    <a:pt x="699" y="9"/>
                  </a:lnTo>
                  <a:lnTo>
                    <a:pt x="700" y="9"/>
                  </a:lnTo>
                  <a:lnTo>
                    <a:pt x="701" y="9"/>
                  </a:lnTo>
                  <a:lnTo>
                    <a:pt x="702"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9"/>
                  </a:lnTo>
                  <a:lnTo>
                    <a:pt x="703" y="16"/>
                  </a:lnTo>
                  <a:lnTo>
                    <a:pt x="703" y="25"/>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29"/>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1"/>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30"/>
                  </a:lnTo>
                  <a:lnTo>
                    <a:pt x="703" y="29"/>
                  </a:lnTo>
                  <a:lnTo>
                    <a:pt x="703" y="29"/>
                  </a:lnTo>
                  <a:lnTo>
                    <a:pt x="703" y="29"/>
                  </a:lnTo>
                  <a:lnTo>
                    <a:pt x="703" y="29"/>
                  </a:lnTo>
                  <a:lnTo>
                    <a:pt x="703" y="29"/>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8"/>
                  </a:lnTo>
                  <a:lnTo>
                    <a:pt x="703" y="27"/>
                  </a:lnTo>
                  <a:lnTo>
                    <a:pt x="703" y="26"/>
                  </a:lnTo>
                  <a:lnTo>
                    <a:pt x="703" y="24"/>
                  </a:lnTo>
                  <a:lnTo>
                    <a:pt x="703" y="23"/>
                  </a:lnTo>
                  <a:lnTo>
                    <a:pt x="703" y="22"/>
                  </a:lnTo>
                  <a:lnTo>
                    <a:pt x="703" y="21"/>
                  </a:lnTo>
                  <a:lnTo>
                    <a:pt x="703" y="21"/>
                  </a:lnTo>
                  <a:lnTo>
                    <a:pt x="703" y="20"/>
                  </a:lnTo>
                  <a:lnTo>
                    <a:pt x="703" y="20"/>
                  </a:lnTo>
                  <a:lnTo>
                    <a:pt x="703" y="19"/>
                  </a:lnTo>
                  <a:lnTo>
                    <a:pt x="703" y="18"/>
                  </a:lnTo>
                  <a:lnTo>
                    <a:pt x="703" y="18"/>
                  </a:lnTo>
                  <a:lnTo>
                    <a:pt x="703" y="17"/>
                  </a:lnTo>
                  <a:lnTo>
                    <a:pt x="703" y="17"/>
                  </a:lnTo>
                  <a:lnTo>
                    <a:pt x="703" y="16"/>
                  </a:lnTo>
                  <a:lnTo>
                    <a:pt x="703" y="15"/>
                  </a:lnTo>
                  <a:lnTo>
                    <a:pt x="703" y="13"/>
                  </a:lnTo>
                  <a:lnTo>
                    <a:pt x="703" y="12"/>
                  </a:lnTo>
                  <a:lnTo>
                    <a:pt x="703" y="11"/>
                  </a:lnTo>
                  <a:lnTo>
                    <a:pt x="703" y="10"/>
                  </a:lnTo>
                  <a:lnTo>
                    <a:pt x="703" y="10"/>
                  </a:lnTo>
                  <a:lnTo>
                    <a:pt x="703" y="9"/>
                  </a:lnTo>
                  <a:lnTo>
                    <a:pt x="703" y="8"/>
                  </a:lnTo>
                  <a:lnTo>
                    <a:pt x="703" y="8"/>
                  </a:lnTo>
                  <a:lnTo>
                    <a:pt x="703" y="7"/>
                  </a:lnTo>
                  <a:lnTo>
                    <a:pt x="703" y="7"/>
                  </a:lnTo>
                  <a:lnTo>
                    <a:pt x="703" y="7"/>
                  </a:lnTo>
                  <a:lnTo>
                    <a:pt x="703" y="7"/>
                  </a:lnTo>
                  <a:lnTo>
                    <a:pt x="703" y="7"/>
                  </a:lnTo>
                  <a:lnTo>
                    <a:pt x="703" y="8"/>
                  </a:lnTo>
                  <a:lnTo>
                    <a:pt x="703" y="8"/>
                  </a:lnTo>
                  <a:lnTo>
                    <a:pt x="703" y="8"/>
                  </a:lnTo>
                  <a:lnTo>
                    <a:pt x="703" y="8"/>
                  </a:lnTo>
                  <a:lnTo>
                    <a:pt x="703" y="8"/>
                  </a:lnTo>
                  <a:lnTo>
                    <a:pt x="703" y="7"/>
                  </a:lnTo>
                  <a:lnTo>
                    <a:pt x="703" y="7"/>
                  </a:lnTo>
                  <a:lnTo>
                    <a:pt x="703" y="7"/>
                  </a:lnTo>
                  <a:lnTo>
                    <a:pt x="703" y="7"/>
                  </a:lnTo>
                  <a:lnTo>
                    <a:pt x="703" y="7"/>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6"/>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7"/>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3" y="8"/>
                  </a:lnTo>
                  <a:lnTo>
                    <a:pt x="704" y="8"/>
                  </a:lnTo>
                  <a:lnTo>
                    <a:pt x="705" y="8"/>
                  </a:lnTo>
                  <a:lnTo>
                    <a:pt x="706" y="8"/>
                  </a:lnTo>
                  <a:lnTo>
                    <a:pt x="707" y="8"/>
                  </a:lnTo>
                  <a:lnTo>
                    <a:pt x="708" y="8"/>
                  </a:lnTo>
                  <a:lnTo>
                    <a:pt x="709" y="9"/>
                  </a:lnTo>
                  <a:lnTo>
                    <a:pt x="710" y="9"/>
                  </a:lnTo>
                  <a:lnTo>
                    <a:pt x="711" y="9"/>
                  </a:lnTo>
                  <a:lnTo>
                    <a:pt x="712" y="9"/>
                  </a:lnTo>
                  <a:lnTo>
                    <a:pt x="713" y="9"/>
                  </a:lnTo>
                  <a:lnTo>
                    <a:pt x="714"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9"/>
                  </a:lnTo>
                  <a:lnTo>
                    <a:pt x="715" y="13"/>
                  </a:lnTo>
                  <a:lnTo>
                    <a:pt x="715" y="21"/>
                  </a:lnTo>
                  <a:lnTo>
                    <a:pt x="715" y="26"/>
                  </a:lnTo>
                  <a:lnTo>
                    <a:pt x="715" y="27"/>
                  </a:lnTo>
                  <a:lnTo>
                    <a:pt x="715" y="27"/>
                  </a:lnTo>
                  <a:lnTo>
                    <a:pt x="715" y="28"/>
                  </a:lnTo>
                  <a:lnTo>
                    <a:pt x="715" y="28"/>
                  </a:lnTo>
                  <a:lnTo>
                    <a:pt x="715" y="28"/>
                  </a:lnTo>
                  <a:lnTo>
                    <a:pt x="715" y="28"/>
                  </a:lnTo>
                  <a:lnTo>
                    <a:pt x="715" y="28"/>
                  </a:lnTo>
                  <a:lnTo>
                    <a:pt x="715" y="28"/>
                  </a:lnTo>
                  <a:lnTo>
                    <a:pt x="715" y="28"/>
                  </a:lnTo>
                  <a:lnTo>
                    <a:pt x="715" y="28"/>
                  </a:lnTo>
                  <a:lnTo>
                    <a:pt x="715" y="28"/>
                  </a:lnTo>
                  <a:lnTo>
                    <a:pt x="715" y="28"/>
                  </a:lnTo>
                  <a:lnTo>
                    <a:pt x="715" y="28"/>
                  </a:lnTo>
                  <a:lnTo>
                    <a:pt x="715" y="28"/>
                  </a:lnTo>
                  <a:lnTo>
                    <a:pt x="715" y="28"/>
                  </a:lnTo>
                  <a:lnTo>
                    <a:pt x="715" y="28"/>
                  </a:lnTo>
                  <a:lnTo>
                    <a:pt x="715" y="28"/>
                  </a:lnTo>
                  <a:lnTo>
                    <a:pt x="715" y="28"/>
                  </a:lnTo>
                  <a:lnTo>
                    <a:pt x="715" y="29"/>
                  </a:lnTo>
                  <a:lnTo>
                    <a:pt x="715" y="29"/>
                  </a:lnTo>
                  <a:lnTo>
                    <a:pt x="715" y="29"/>
                  </a:lnTo>
                  <a:lnTo>
                    <a:pt x="715" y="29"/>
                  </a:lnTo>
                  <a:lnTo>
                    <a:pt x="715" y="29"/>
                  </a:lnTo>
                  <a:lnTo>
                    <a:pt x="715" y="29"/>
                  </a:lnTo>
                  <a:lnTo>
                    <a:pt x="715" y="29"/>
                  </a:lnTo>
                  <a:lnTo>
                    <a:pt x="715" y="29"/>
                  </a:lnTo>
                  <a:lnTo>
                    <a:pt x="715" y="29"/>
                  </a:lnTo>
                  <a:lnTo>
                    <a:pt x="715" y="29"/>
                  </a:lnTo>
                  <a:lnTo>
                    <a:pt x="715" y="30"/>
                  </a:lnTo>
                  <a:lnTo>
                    <a:pt x="715" y="30"/>
                  </a:lnTo>
                  <a:lnTo>
                    <a:pt x="715" y="30"/>
                  </a:lnTo>
                  <a:lnTo>
                    <a:pt x="715" y="30"/>
                  </a:lnTo>
                  <a:lnTo>
                    <a:pt x="715" y="30"/>
                  </a:lnTo>
                  <a:lnTo>
                    <a:pt x="715" y="30"/>
                  </a:lnTo>
                  <a:lnTo>
                    <a:pt x="715" y="30"/>
                  </a:lnTo>
                  <a:lnTo>
                    <a:pt x="715" y="30"/>
                  </a:lnTo>
                  <a:lnTo>
                    <a:pt x="715" y="30"/>
                  </a:lnTo>
                  <a:lnTo>
                    <a:pt x="715" y="30"/>
                  </a:lnTo>
                  <a:lnTo>
                    <a:pt x="715" y="30"/>
                  </a:lnTo>
                  <a:lnTo>
                    <a:pt x="715" y="30"/>
                  </a:lnTo>
                  <a:lnTo>
                    <a:pt x="715" y="30"/>
                  </a:lnTo>
                  <a:lnTo>
                    <a:pt x="715" y="30"/>
                  </a:lnTo>
                  <a:lnTo>
                    <a:pt x="715" y="30"/>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1"/>
                  </a:lnTo>
                  <a:lnTo>
                    <a:pt x="715" y="30"/>
                  </a:lnTo>
                  <a:lnTo>
                    <a:pt x="715" y="29"/>
                  </a:lnTo>
                  <a:lnTo>
                    <a:pt x="715" y="29"/>
                  </a:lnTo>
                  <a:lnTo>
                    <a:pt x="715" y="29"/>
                  </a:lnTo>
                  <a:lnTo>
                    <a:pt x="715" y="28"/>
                  </a:lnTo>
                  <a:lnTo>
                    <a:pt x="715" y="28"/>
                  </a:lnTo>
                  <a:lnTo>
                    <a:pt x="715" y="27"/>
                  </a:lnTo>
                  <a:lnTo>
                    <a:pt x="715" y="26"/>
                  </a:lnTo>
                  <a:lnTo>
                    <a:pt x="715" y="25"/>
                  </a:lnTo>
                  <a:lnTo>
                    <a:pt x="715" y="24"/>
                  </a:lnTo>
                  <a:lnTo>
                    <a:pt x="715" y="23"/>
                  </a:lnTo>
                  <a:lnTo>
                    <a:pt x="715" y="22"/>
                  </a:lnTo>
                  <a:lnTo>
                    <a:pt x="715" y="22"/>
                  </a:lnTo>
                  <a:lnTo>
                    <a:pt x="715" y="21"/>
                  </a:lnTo>
                  <a:lnTo>
                    <a:pt x="715" y="21"/>
                  </a:lnTo>
                  <a:lnTo>
                    <a:pt x="715" y="21"/>
                  </a:lnTo>
                  <a:lnTo>
                    <a:pt x="715" y="21"/>
                  </a:lnTo>
                  <a:lnTo>
                    <a:pt x="715" y="21"/>
                  </a:lnTo>
                  <a:lnTo>
                    <a:pt x="715" y="21"/>
                  </a:lnTo>
                  <a:lnTo>
                    <a:pt x="715" y="21"/>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20"/>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9"/>
                  </a:lnTo>
                  <a:lnTo>
                    <a:pt x="715" y="18"/>
                  </a:lnTo>
                  <a:lnTo>
                    <a:pt x="715" y="18"/>
                  </a:lnTo>
                  <a:lnTo>
                    <a:pt x="715" y="18"/>
                  </a:lnTo>
                  <a:lnTo>
                    <a:pt x="715" y="17"/>
                  </a:lnTo>
                  <a:lnTo>
                    <a:pt x="715" y="16"/>
                  </a:lnTo>
                  <a:lnTo>
                    <a:pt x="715" y="15"/>
                  </a:lnTo>
                  <a:lnTo>
                    <a:pt x="715" y="14"/>
                  </a:lnTo>
                  <a:lnTo>
                    <a:pt x="715" y="13"/>
                  </a:lnTo>
                  <a:lnTo>
                    <a:pt x="715" y="12"/>
                  </a:lnTo>
                  <a:lnTo>
                    <a:pt x="715" y="11"/>
                  </a:lnTo>
                  <a:lnTo>
                    <a:pt x="715" y="10"/>
                  </a:lnTo>
                  <a:lnTo>
                    <a:pt x="715" y="10"/>
                  </a:lnTo>
                  <a:lnTo>
                    <a:pt x="715" y="9"/>
                  </a:lnTo>
                  <a:lnTo>
                    <a:pt x="715" y="8"/>
                  </a:lnTo>
                  <a:lnTo>
                    <a:pt x="715" y="8"/>
                  </a:lnTo>
                  <a:lnTo>
                    <a:pt x="715" y="7"/>
                  </a:lnTo>
                  <a:lnTo>
                    <a:pt x="715" y="7"/>
                  </a:lnTo>
                  <a:lnTo>
                    <a:pt x="715" y="7"/>
                  </a:lnTo>
                  <a:lnTo>
                    <a:pt x="715" y="8"/>
                  </a:lnTo>
                  <a:lnTo>
                    <a:pt x="715" y="8"/>
                  </a:lnTo>
                  <a:lnTo>
                    <a:pt x="715" y="8"/>
                  </a:lnTo>
                  <a:lnTo>
                    <a:pt x="715" y="8"/>
                  </a:lnTo>
                  <a:lnTo>
                    <a:pt x="715" y="8"/>
                  </a:lnTo>
                  <a:lnTo>
                    <a:pt x="715" y="8"/>
                  </a:lnTo>
                  <a:lnTo>
                    <a:pt x="715" y="8"/>
                  </a:lnTo>
                  <a:lnTo>
                    <a:pt x="715" y="7"/>
                  </a:lnTo>
                  <a:lnTo>
                    <a:pt x="715" y="7"/>
                  </a:lnTo>
                  <a:lnTo>
                    <a:pt x="715" y="7"/>
                  </a:lnTo>
                  <a:lnTo>
                    <a:pt x="715" y="7"/>
                  </a:lnTo>
                  <a:lnTo>
                    <a:pt x="715" y="7"/>
                  </a:lnTo>
                  <a:lnTo>
                    <a:pt x="715" y="7"/>
                  </a:lnTo>
                  <a:lnTo>
                    <a:pt x="715" y="6"/>
                  </a:lnTo>
                  <a:lnTo>
                    <a:pt x="715" y="6"/>
                  </a:lnTo>
                  <a:lnTo>
                    <a:pt x="715" y="6"/>
                  </a:lnTo>
                  <a:lnTo>
                    <a:pt x="715" y="6"/>
                  </a:lnTo>
                  <a:lnTo>
                    <a:pt x="715" y="6"/>
                  </a:lnTo>
                  <a:lnTo>
                    <a:pt x="715" y="6"/>
                  </a:lnTo>
                  <a:lnTo>
                    <a:pt x="715" y="6"/>
                  </a:lnTo>
                  <a:lnTo>
                    <a:pt x="715" y="6"/>
                  </a:lnTo>
                  <a:lnTo>
                    <a:pt x="715" y="6"/>
                  </a:lnTo>
                  <a:lnTo>
                    <a:pt x="715" y="6"/>
                  </a:lnTo>
                  <a:lnTo>
                    <a:pt x="715" y="6"/>
                  </a:lnTo>
                  <a:lnTo>
                    <a:pt x="715" y="6"/>
                  </a:lnTo>
                  <a:lnTo>
                    <a:pt x="715" y="6"/>
                  </a:lnTo>
                  <a:lnTo>
                    <a:pt x="715" y="6"/>
                  </a:lnTo>
                  <a:lnTo>
                    <a:pt x="715" y="6"/>
                  </a:lnTo>
                  <a:lnTo>
                    <a:pt x="715" y="6"/>
                  </a:lnTo>
                  <a:lnTo>
                    <a:pt x="715" y="6"/>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7"/>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5" y="8"/>
                  </a:lnTo>
                  <a:lnTo>
                    <a:pt x="717" y="8"/>
                  </a:lnTo>
                  <a:lnTo>
                    <a:pt x="718" y="8"/>
                  </a:lnTo>
                  <a:lnTo>
                    <a:pt x="719" y="8"/>
                  </a:lnTo>
                  <a:lnTo>
                    <a:pt x="720" y="8"/>
                  </a:lnTo>
                  <a:lnTo>
                    <a:pt x="721" y="9"/>
                  </a:lnTo>
                  <a:lnTo>
                    <a:pt x="722" y="9"/>
                  </a:lnTo>
                  <a:lnTo>
                    <a:pt x="723" y="9"/>
                  </a:lnTo>
                  <a:lnTo>
                    <a:pt x="724" y="9"/>
                  </a:lnTo>
                  <a:lnTo>
                    <a:pt x="725"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9"/>
                  </a:lnTo>
                  <a:lnTo>
                    <a:pt x="726" y="15"/>
                  </a:lnTo>
                  <a:lnTo>
                    <a:pt x="726" y="25"/>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8"/>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29"/>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0"/>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6" y="31"/>
                  </a:lnTo>
                  <a:lnTo>
                    <a:pt x="727" y="31"/>
                  </a:lnTo>
                  <a:lnTo>
                    <a:pt x="727" y="31"/>
                  </a:lnTo>
                  <a:lnTo>
                    <a:pt x="727" y="31"/>
                  </a:lnTo>
                  <a:lnTo>
                    <a:pt x="727" y="31"/>
                  </a:lnTo>
                  <a:lnTo>
                    <a:pt x="727" y="31"/>
                  </a:lnTo>
                  <a:lnTo>
                    <a:pt x="727" y="31"/>
                  </a:lnTo>
                  <a:lnTo>
                    <a:pt x="727" y="30"/>
                  </a:lnTo>
                  <a:lnTo>
                    <a:pt x="727" y="29"/>
                  </a:lnTo>
                  <a:lnTo>
                    <a:pt x="727" y="29"/>
                  </a:lnTo>
                  <a:lnTo>
                    <a:pt x="727" y="29"/>
                  </a:lnTo>
                  <a:lnTo>
                    <a:pt x="727" y="28"/>
                  </a:lnTo>
                  <a:lnTo>
                    <a:pt x="727" y="28"/>
                  </a:lnTo>
                  <a:lnTo>
                    <a:pt x="727" y="27"/>
                  </a:lnTo>
                  <a:lnTo>
                    <a:pt x="727" y="26"/>
                  </a:lnTo>
                  <a:lnTo>
                    <a:pt x="727" y="25"/>
                  </a:lnTo>
                  <a:lnTo>
                    <a:pt x="727" y="24"/>
                  </a:lnTo>
                  <a:lnTo>
                    <a:pt x="727" y="24"/>
                  </a:lnTo>
                  <a:lnTo>
                    <a:pt x="727" y="23"/>
                  </a:lnTo>
                  <a:lnTo>
                    <a:pt x="727" y="22"/>
                  </a:lnTo>
                  <a:lnTo>
                    <a:pt x="727" y="21"/>
                  </a:lnTo>
                  <a:lnTo>
                    <a:pt x="727" y="21"/>
                  </a:lnTo>
                  <a:lnTo>
                    <a:pt x="727" y="21"/>
                  </a:lnTo>
                  <a:lnTo>
                    <a:pt x="727" y="21"/>
                  </a:lnTo>
                  <a:lnTo>
                    <a:pt x="727" y="21"/>
                  </a:lnTo>
                  <a:lnTo>
                    <a:pt x="727" y="21"/>
                  </a:lnTo>
                  <a:lnTo>
                    <a:pt x="727" y="21"/>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20"/>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9"/>
                  </a:lnTo>
                  <a:lnTo>
                    <a:pt x="727" y="18"/>
                  </a:lnTo>
                  <a:lnTo>
                    <a:pt x="727" y="18"/>
                  </a:lnTo>
                  <a:lnTo>
                    <a:pt x="727" y="18"/>
                  </a:lnTo>
                  <a:lnTo>
                    <a:pt x="727" y="17"/>
                  </a:lnTo>
                  <a:lnTo>
                    <a:pt x="727" y="16"/>
                  </a:lnTo>
                  <a:lnTo>
                    <a:pt x="727" y="15"/>
                  </a:lnTo>
                  <a:lnTo>
                    <a:pt x="727" y="14"/>
                  </a:lnTo>
                  <a:lnTo>
                    <a:pt x="727" y="12"/>
                  </a:lnTo>
                  <a:lnTo>
                    <a:pt x="727" y="12"/>
                  </a:lnTo>
                  <a:lnTo>
                    <a:pt x="727" y="11"/>
                  </a:lnTo>
                  <a:lnTo>
                    <a:pt x="727" y="10"/>
                  </a:lnTo>
                  <a:lnTo>
                    <a:pt x="727" y="10"/>
                  </a:lnTo>
                  <a:lnTo>
                    <a:pt x="727" y="9"/>
                  </a:lnTo>
                  <a:lnTo>
                    <a:pt x="727" y="8"/>
                  </a:lnTo>
                  <a:lnTo>
                    <a:pt x="727" y="8"/>
                  </a:lnTo>
                  <a:lnTo>
                    <a:pt x="727" y="7"/>
                  </a:lnTo>
                  <a:lnTo>
                    <a:pt x="727" y="7"/>
                  </a:lnTo>
                  <a:lnTo>
                    <a:pt x="727" y="7"/>
                  </a:lnTo>
                  <a:lnTo>
                    <a:pt x="727" y="8"/>
                  </a:lnTo>
                  <a:lnTo>
                    <a:pt x="727" y="8"/>
                  </a:lnTo>
                  <a:lnTo>
                    <a:pt x="727" y="8"/>
                  </a:lnTo>
                  <a:lnTo>
                    <a:pt x="727" y="8"/>
                  </a:lnTo>
                  <a:lnTo>
                    <a:pt x="727" y="8"/>
                  </a:lnTo>
                  <a:lnTo>
                    <a:pt x="727" y="8"/>
                  </a:lnTo>
                  <a:lnTo>
                    <a:pt x="727" y="8"/>
                  </a:lnTo>
                  <a:lnTo>
                    <a:pt x="727" y="7"/>
                  </a:lnTo>
                  <a:lnTo>
                    <a:pt x="727" y="7"/>
                  </a:lnTo>
                  <a:lnTo>
                    <a:pt x="727" y="7"/>
                  </a:lnTo>
                  <a:lnTo>
                    <a:pt x="727" y="7"/>
                  </a:lnTo>
                  <a:lnTo>
                    <a:pt x="727" y="7"/>
                  </a:lnTo>
                  <a:lnTo>
                    <a:pt x="727" y="7"/>
                  </a:lnTo>
                  <a:lnTo>
                    <a:pt x="727" y="7"/>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6"/>
                  </a:lnTo>
                  <a:lnTo>
                    <a:pt x="727" y="7"/>
                  </a:lnTo>
                  <a:lnTo>
                    <a:pt x="727" y="7"/>
                  </a:lnTo>
                  <a:lnTo>
                    <a:pt x="727" y="7"/>
                  </a:lnTo>
                  <a:lnTo>
                    <a:pt x="727" y="7"/>
                  </a:lnTo>
                  <a:lnTo>
                    <a:pt x="727" y="7"/>
                  </a:lnTo>
                  <a:lnTo>
                    <a:pt x="727" y="7"/>
                  </a:lnTo>
                  <a:lnTo>
                    <a:pt x="727" y="7"/>
                  </a:lnTo>
                  <a:lnTo>
                    <a:pt x="727" y="7"/>
                  </a:lnTo>
                  <a:lnTo>
                    <a:pt x="727" y="7"/>
                  </a:lnTo>
                  <a:lnTo>
                    <a:pt x="727" y="7"/>
                  </a:lnTo>
                  <a:lnTo>
                    <a:pt x="727" y="7"/>
                  </a:lnTo>
                  <a:lnTo>
                    <a:pt x="727" y="7"/>
                  </a:lnTo>
                  <a:lnTo>
                    <a:pt x="727" y="7"/>
                  </a:lnTo>
                  <a:lnTo>
                    <a:pt x="727" y="7"/>
                  </a:lnTo>
                  <a:lnTo>
                    <a:pt x="727" y="7"/>
                  </a:lnTo>
                  <a:lnTo>
                    <a:pt x="727" y="7"/>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7" y="8"/>
                  </a:lnTo>
                  <a:lnTo>
                    <a:pt x="728" y="8"/>
                  </a:lnTo>
                  <a:lnTo>
                    <a:pt x="729" y="8"/>
                  </a:lnTo>
                  <a:lnTo>
                    <a:pt x="730" y="8"/>
                  </a:lnTo>
                  <a:lnTo>
                    <a:pt x="731" y="8"/>
                  </a:lnTo>
                  <a:lnTo>
                    <a:pt x="731" y="8"/>
                  </a:lnTo>
                  <a:lnTo>
                    <a:pt x="732" y="9"/>
                  </a:lnTo>
                  <a:lnTo>
                    <a:pt x="733" y="9"/>
                  </a:lnTo>
                  <a:lnTo>
                    <a:pt x="734" y="9"/>
                  </a:lnTo>
                  <a:lnTo>
                    <a:pt x="735" y="9"/>
                  </a:lnTo>
                  <a:lnTo>
                    <a:pt x="736" y="9"/>
                  </a:lnTo>
                  <a:lnTo>
                    <a:pt x="737"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9"/>
                  </a:lnTo>
                  <a:lnTo>
                    <a:pt x="738" y="16"/>
                  </a:lnTo>
                  <a:lnTo>
                    <a:pt x="738" y="28"/>
                  </a:lnTo>
                  <a:lnTo>
                    <a:pt x="738" y="28"/>
                  </a:lnTo>
                  <a:lnTo>
                    <a:pt x="738" y="28"/>
                  </a:lnTo>
                  <a:lnTo>
                    <a:pt x="738" y="28"/>
                  </a:lnTo>
                  <a:lnTo>
                    <a:pt x="738" y="28"/>
                  </a:lnTo>
                  <a:lnTo>
                    <a:pt x="738" y="28"/>
                  </a:lnTo>
                  <a:lnTo>
                    <a:pt x="738" y="28"/>
                  </a:lnTo>
                  <a:lnTo>
                    <a:pt x="738" y="28"/>
                  </a:lnTo>
                  <a:lnTo>
                    <a:pt x="738" y="28"/>
                  </a:lnTo>
                  <a:lnTo>
                    <a:pt x="738" y="28"/>
                  </a:lnTo>
                  <a:lnTo>
                    <a:pt x="738" y="28"/>
                  </a:lnTo>
                  <a:lnTo>
                    <a:pt x="738" y="28"/>
                  </a:lnTo>
                  <a:lnTo>
                    <a:pt x="738" y="28"/>
                  </a:lnTo>
                  <a:lnTo>
                    <a:pt x="738" y="29"/>
                  </a:lnTo>
                  <a:lnTo>
                    <a:pt x="738" y="29"/>
                  </a:lnTo>
                  <a:lnTo>
                    <a:pt x="738" y="29"/>
                  </a:lnTo>
                  <a:lnTo>
                    <a:pt x="738" y="29"/>
                  </a:lnTo>
                  <a:lnTo>
                    <a:pt x="738" y="29"/>
                  </a:lnTo>
                  <a:lnTo>
                    <a:pt x="738" y="29"/>
                  </a:lnTo>
                  <a:lnTo>
                    <a:pt x="738" y="29"/>
                  </a:lnTo>
                  <a:lnTo>
                    <a:pt x="738" y="29"/>
                  </a:lnTo>
                  <a:lnTo>
                    <a:pt x="738" y="29"/>
                  </a:lnTo>
                  <a:lnTo>
                    <a:pt x="738" y="29"/>
                  </a:lnTo>
                  <a:lnTo>
                    <a:pt x="738" y="29"/>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1"/>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30"/>
                  </a:lnTo>
                  <a:lnTo>
                    <a:pt x="738" y="29"/>
                  </a:lnTo>
                  <a:lnTo>
                    <a:pt x="738" y="29"/>
                  </a:lnTo>
                  <a:lnTo>
                    <a:pt x="738" y="28"/>
                  </a:lnTo>
                  <a:lnTo>
                    <a:pt x="738" y="28"/>
                  </a:lnTo>
                  <a:lnTo>
                    <a:pt x="738" y="28"/>
                  </a:lnTo>
                  <a:lnTo>
                    <a:pt x="738" y="28"/>
                  </a:lnTo>
                  <a:lnTo>
                    <a:pt x="738" y="28"/>
                  </a:lnTo>
                  <a:lnTo>
                    <a:pt x="738" y="28"/>
                  </a:lnTo>
                  <a:lnTo>
                    <a:pt x="738" y="28"/>
                  </a:lnTo>
                  <a:lnTo>
                    <a:pt x="738" y="28"/>
                  </a:lnTo>
                  <a:lnTo>
                    <a:pt x="738" y="28"/>
                  </a:lnTo>
                  <a:lnTo>
                    <a:pt x="738" y="28"/>
                  </a:lnTo>
                  <a:lnTo>
                    <a:pt x="738" y="28"/>
                  </a:lnTo>
                  <a:lnTo>
                    <a:pt x="738" y="28"/>
                  </a:lnTo>
                  <a:lnTo>
                    <a:pt x="738" y="28"/>
                  </a:lnTo>
                  <a:lnTo>
                    <a:pt x="738" y="28"/>
                  </a:lnTo>
                  <a:lnTo>
                    <a:pt x="738" y="27"/>
                  </a:lnTo>
                  <a:lnTo>
                    <a:pt x="738" y="26"/>
                  </a:lnTo>
                  <a:lnTo>
                    <a:pt x="738" y="25"/>
                  </a:lnTo>
                  <a:lnTo>
                    <a:pt x="738" y="23"/>
                  </a:lnTo>
                  <a:lnTo>
                    <a:pt x="738" y="22"/>
                  </a:lnTo>
                  <a:lnTo>
                    <a:pt x="738" y="22"/>
                  </a:lnTo>
                  <a:lnTo>
                    <a:pt x="738" y="21"/>
                  </a:lnTo>
                  <a:lnTo>
                    <a:pt x="738" y="20"/>
                  </a:lnTo>
                  <a:lnTo>
                    <a:pt x="738" y="20"/>
                  </a:lnTo>
                  <a:lnTo>
                    <a:pt x="738" y="19"/>
                  </a:lnTo>
                  <a:lnTo>
                    <a:pt x="738" y="19"/>
                  </a:lnTo>
                  <a:lnTo>
                    <a:pt x="738" y="18"/>
                  </a:lnTo>
                  <a:lnTo>
                    <a:pt x="738" y="18"/>
                  </a:lnTo>
                  <a:lnTo>
                    <a:pt x="738" y="17"/>
                  </a:lnTo>
                  <a:lnTo>
                    <a:pt x="738" y="16"/>
                  </a:lnTo>
                  <a:lnTo>
                    <a:pt x="738" y="15"/>
                  </a:lnTo>
                  <a:lnTo>
                    <a:pt x="738" y="14"/>
                  </a:lnTo>
                  <a:lnTo>
                    <a:pt x="738" y="12"/>
                  </a:lnTo>
                  <a:lnTo>
                    <a:pt x="738" y="12"/>
                  </a:lnTo>
                  <a:lnTo>
                    <a:pt x="738" y="11"/>
                  </a:lnTo>
                  <a:lnTo>
                    <a:pt x="738" y="10"/>
                  </a:lnTo>
                  <a:lnTo>
                    <a:pt x="738" y="9"/>
                  </a:lnTo>
                  <a:lnTo>
                    <a:pt x="738" y="9"/>
                  </a:lnTo>
                  <a:lnTo>
                    <a:pt x="738" y="8"/>
                  </a:lnTo>
                  <a:lnTo>
                    <a:pt x="738" y="7"/>
                  </a:lnTo>
                  <a:lnTo>
                    <a:pt x="738" y="7"/>
                  </a:lnTo>
                  <a:lnTo>
                    <a:pt x="738" y="7"/>
                  </a:lnTo>
                  <a:lnTo>
                    <a:pt x="738" y="7"/>
                  </a:lnTo>
                  <a:lnTo>
                    <a:pt x="738" y="7"/>
                  </a:lnTo>
                  <a:lnTo>
                    <a:pt x="738" y="8"/>
                  </a:lnTo>
                  <a:lnTo>
                    <a:pt x="738" y="8"/>
                  </a:lnTo>
                  <a:lnTo>
                    <a:pt x="738" y="8"/>
                  </a:lnTo>
                  <a:lnTo>
                    <a:pt x="738" y="8"/>
                  </a:lnTo>
                  <a:lnTo>
                    <a:pt x="738" y="8"/>
                  </a:lnTo>
                  <a:lnTo>
                    <a:pt x="738" y="8"/>
                  </a:lnTo>
                  <a:lnTo>
                    <a:pt x="738" y="7"/>
                  </a:lnTo>
                  <a:lnTo>
                    <a:pt x="738" y="7"/>
                  </a:lnTo>
                  <a:lnTo>
                    <a:pt x="738" y="7"/>
                  </a:lnTo>
                  <a:lnTo>
                    <a:pt x="738" y="7"/>
                  </a:lnTo>
                  <a:lnTo>
                    <a:pt x="738" y="7"/>
                  </a:lnTo>
                  <a:lnTo>
                    <a:pt x="738" y="7"/>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6"/>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7"/>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8" y="8"/>
                  </a:lnTo>
                  <a:lnTo>
                    <a:pt x="739" y="8"/>
                  </a:lnTo>
                  <a:lnTo>
                    <a:pt x="739" y="8"/>
                  </a:lnTo>
                  <a:lnTo>
                    <a:pt x="740" y="8"/>
                  </a:lnTo>
                  <a:lnTo>
                    <a:pt x="741" y="8"/>
                  </a:lnTo>
                  <a:lnTo>
                    <a:pt x="742" y="8"/>
                  </a:lnTo>
                  <a:lnTo>
                    <a:pt x="743" y="8"/>
                  </a:lnTo>
                  <a:lnTo>
                    <a:pt x="744" y="9"/>
                  </a:lnTo>
                  <a:lnTo>
                    <a:pt x="744" y="9"/>
                  </a:lnTo>
                  <a:lnTo>
                    <a:pt x="745" y="9"/>
                  </a:lnTo>
                  <a:lnTo>
                    <a:pt x="746" y="9"/>
                  </a:lnTo>
                  <a:lnTo>
                    <a:pt x="747" y="9"/>
                  </a:lnTo>
                  <a:lnTo>
                    <a:pt x="748" y="9"/>
                  </a:lnTo>
                  <a:lnTo>
                    <a:pt x="749"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9"/>
                  </a:lnTo>
                  <a:lnTo>
                    <a:pt x="750" y="16"/>
                  </a:lnTo>
                  <a:lnTo>
                    <a:pt x="750" y="25"/>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9"/>
                  </a:lnTo>
                  <a:lnTo>
                    <a:pt x="750" y="29"/>
                  </a:lnTo>
                  <a:lnTo>
                    <a:pt x="750" y="29"/>
                  </a:lnTo>
                  <a:lnTo>
                    <a:pt x="750" y="29"/>
                  </a:lnTo>
                  <a:lnTo>
                    <a:pt x="750" y="29"/>
                  </a:lnTo>
                  <a:lnTo>
                    <a:pt x="750" y="29"/>
                  </a:lnTo>
                  <a:lnTo>
                    <a:pt x="750" y="29"/>
                  </a:lnTo>
                  <a:lnTo>
                    <a:pt x="750" y="29"/>
                  </a:lnTo>
                  <a:lnTo>
                    <a:pt x="750" y="29"/>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1"/>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30"/>
                  </a:lnTo>
                  <a:lnTo>
                    <a:pt x="750" y="29"/>
                  </a:lnTo>
                  <a:lnTo>
                    <a:pt x="750" y="29"/>
                  </a:lnTo>
                  <a:lnTo>
                    <a:pt x="750" y="29"/>
                  </a:lnTo>
                  <a:lnTo>
                    <a:pt x="750" y="29"/>
                  </a:lnTo>
                  <a:lnTo>
                    <a:pt x="750" y="29"/>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8"/>
                  </a:lnTo>
                  <a:lnTo>
                    <a:pt x="750" y="27"/>
                  </a:lnTo>
                  <a:lnTo>
                    <a:pt x="750" y="26"/>
                  </a:lnTo>
                  <a:lnTo>
                    <a:pt x="750" y="24"/>
                  </a:lnTo>
                  <a:lnTo>
                    <a:pt x="750" y="23"/>
                  </a:lnTo>
                  <a:lnTo>
                    <a:pt x="750" y="22"/>
                  </a:lnTo>
                  <a:lnTo>
                    <a:pt x="750" y="21"/>
                  </a:lnTo>
                  <a:lnTo>
                    <a:pt x="750" y="21"/>
                  </a:lnTo>
                  <a:lnTo>
                    <a:pt x="750" y="20"/>
                  </a:lnTo>
                  <a:lnTo>
                    <a:pt x="750" y="19"/>
                  </a:lnTo>
                  <a:lnTo>
                    <a:pt x="750" y="19"/>
                  </a:lnTo>
                  <a:lnTo>
                    <a:pt x="750" y="18"/>
                  </a:lnTo>
                  <a:lnTo>
                    <a:pt x="750" y="18"/>
                  </a:lnTo>
                  <a:lnTo>
                    <a:pt x="750" y="17"/>
                  </a:lnTo>
                  <a:lnTo>
                    <a:pt x="750" y="17"/>
                  </a:lnTo>
                  <a:lnTo>
                    <a:pt x="750" y="16"/>
                  </a:lnTo>
                  <a:lnTo>
                    <a:pt x="750" y="15"/>
                  </a:lnTo>
                  <a:lnTo>
                    <a:pt x="750" y="13"/>
                  </a:lnTo>
                  <a:lnTo>
                    <a:pt x="750" y="12"/>
                  </a:lnTo>
                  <a:lnTo>
                    <a:pt x="750" y="11"/>
                  </a:lnTo>
                  <a:lnTo>
                    <a:pt x="750" y="10"/>
                  </a:lnTo>
                  <a:lnTo>
                    <a:pt x="750" y="10"/>
                  </a:lnTo>
                  <a:lnTo>
                    <a:pt x="750" y="9"/>
                  </a:lnTo>
                  <a:lnTo>
                    <a:pt x="750" y="8"/>
                  </a:lnTo>
                  <a:lnTo>
                    <a:pt x="750" y="8"/>
                  </a:lnTo>
                  <a:lnTo>
                    <a:pt x="750" y="7"/>
                  </a:lnTo>
                  <a:lnTo>
                    <a:pt x="750" y="7"/>
                  </a:lnTo>
                  <a:lnTo>
                    <a:pt x="750" y="7"/>
                  </a:lnTo>
                  <a:lnTo>
                    <a:pt x="750" y="7"/>
                  </a:lnTo>
                  <a:lnTo>
                    <a:pt x="750" y="7"/>
                  </a:lnTo>
                  <a:lnTo>
                    <a:pt x="750" y="8"/>
                  </a:lnTo>
                  <a:lnTo>
                    <a:pt x="750" y="8"/>
                  </a:lnTo>
                  <a:lnTo>
                    <a:pt x="750" y="8"/>
                  </a:lnTo>
                  <a:lnTo>
                    <a:pt x="750" y="8"/>
                  </a:lnTo>
                  <a:lnTo>
                    <a:pt x="750" y="8"/>
                  </a:lnTo>
                  <a:lnTo>
                    <a:pt x="750" y="7"/>
                  </a:lnTo>
                  <a:lnTo>
                    <a:pt x="750" y="7"/>
                  </a:lnTo>
                  <a:lnTo>
                    <a:pt x="750" y="7"/>
                  </a:lnTo>
                  <a:lnTo>
                    <a:pt x="750" y="7"/>
                  </a:lnTo>
                  <a:lnTo>
                    <a:pt x="750" y="7"/>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6"/>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7"/>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0" y="8"/>
                  </a:lnTo>
                  <a:lnTo>
                    <a:pt x="751" y="8"/>
                  </a:lnTo>
                  <a:lnTo>
                    <a:pt x="752" y="8"/>
                  </a:lnTo>
                  <a:lnTo>
                    <a:pt x="753" y="8"/>
                  </a:lnTo>
                  <a:lnTo>
                    <a:pt x="754" y="8"/>
                  </a:lnTo>
                  <a:lnTo>
                    <a:pt x="755" y="8"/>
                  </a:lnTo>
                  <a:lnTo>
                    <a:pt x="756" y="9"/>
                  </a:lnTo>
                  <a:lnTo>
                    <a:pt x="757" y="9"/>
                  </a:lnTo>
                  <a:lnTo>
                    <a:pt x="758" y="9"/>
                  </a:lnTo>
                  <a:lnTo>
                    <a:pt x="759" y="9"/>
                  </a:lnTo>
                  <a:lnTo>
                    <a:pt x="760" y="9"/>
                  </a:lnTo>
                  <a:lnTo>
                    <a:pt x="761" y="9"/>
                  </a:lnTo>
                  <a:lnTo>
                    <a:pt x="761" y="9"/>
                  </a:lnTo>
                  <a:lnTo>
                    <a:pt x="761" y="9"/>
                  </a:lnTo>
                  <a:lnTo>
                    <a:pt x="761" y="9"/>
                  </a:lnTo>
                  <a:lnTo>
                    <a:pt x="761"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9"/>
                  </a:lnTo>
                  <a:lnTo>
                    <a:pt x="762" y="16"/>
                  </a:lnTo>
                  <a:lnTo>
                    <a:pt x="762" y="25"/>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9"/>
                  </a:lnTo>
                  <a:lnTo>
                    <a:pt x="762" y="29"/>
                  </a:lnTo>
                  <a:lnTo>
                    <a:pt x="762" y="29"/>
                  </a:lnTo>
                  <a:lnTo>
                    <a:pt x="762" y="29"/>
                  </a:lnTo>
                  <a:lnTo>
                    <a:pt x="762" y="29"/>
                  </a:lnTo>
                  <a:lnTo>
                    <a:pt x="762" y="29"/>
                  </a:lnTo>
                  <a:lnTo>
                    <a:pt x="762" y="29"/>
                  </a:lnTo>
                  <a:lnTo>
                    <a:pt x="762" y="29"/>
                  </a:lnTo>
                  <a:lnTo>
                    <a:pt x="762" y="29"/>
                  </a:lnTo>
                  <a:lnTo>
                    <a:pt x="762" y="29"/>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1"/>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30"/>
                  </a:lnTo>
                  <a:lnTo>
                    <a:pt x="762" y="29"/>
                  </a:lnTo>
                  <a:lnTo>
                    <a:pt x="762" y="29"/>
                  </a:lnTo>
                  <a:lnTo>
                    <a:pt x="762" y="29"/>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8"/>
                  </a:lnTo>
                  <a:lnTo>
                    <a:pt x="762" y="27"/>
                  </a:lnTo>
                  <a:lnTo>
                    <a:pt x="762" y="27"/>
                  </a:lnTo>
                  <a:lnTo>
                    <a:pt x="762" y="25"/>
                  </a:lnTo>
                  <a:lnTo>
                    <a:pt x="762" y="23"/>
                  </a:lnTo>
                  <a:lnTo>
                    <a:pt x="762" y="23"/>
                  </a:lnTo>
                  <a:lnTo>
                    <a:pt x="762" y="22"/>
                  </a:lnTo>
                  <a:lnTo>
                    <a:pt x="762" y="21"/>
                  </a:lnTo>
                  <a:lnTo>
                    <a:pt x="762" y="20"/>
                  </a:lnTo>
                  <a:lnTo>
                    <a:pt x="762" y="20"/>
                  </a:lnTo>
                  <a:lnTo>
                    <a:pt x="762" y="19"/>
                  </a:lnTo>
                  <a:lnTo>
                    <a:pt x="762" y="19"/>
                  </a:lnTo>
                  <a:lnTo>
                    <a:pt x="762" y="18"/>
                  </a:lnTo>
                  <a:lnTo>
                    <a:pt x="762" y="18"/>
                  </a:lnTo>
                  <a:lnTo>
                    <a:pt x="762" y="17"/>
                  </a:lnTo>
                  <a:lnTo>
                    <a:pt x="762" y="16"/>
                  </a:lnTo>
                  <a:lnTo>
                    <a:pt x="762" y="15"/>
                  </a:lnTo>
                  <a:lnTo>
                    <a:pt x="762" y="14"/>
                  </a:lnTo>
                  <a:lnTo>
                    <a:pt x="762" y="12"/>
                  </a:lnTo>
                  <a:lnTo>
                    <a:pt x="762" y="12"/>
                  </a:lnTo>
                  <a:lnTo>
                    <a:pt x="762" y="11"/>
                  </a:lnTo>
                  <a:lnTo>
                    <a:pt x="762" y="10"/>
                  </a:lnTo>
                  <a:lnTo>
                    <a:pt x="762" y="9"/>
                  </a:lnTo>
                  <a:lnTo>
                    <a:pt x="762" y="9"/>
                  </a:lnTo>
                  <a:lnTo>
                    <a:pt x="762" y="8"/>
                  </a:lnTo>
                  <a:lnTo>
                    <a:pt x="762" y="7"/>
                  </a:lnTo>
                  <a:lnTo>
                    <a:pt x="762" y="7"/>
                  </a:lnTo>
                  <a:lnTo>
                    <a:pt x="762" y="7"/>
                  </a:lnTo>
                  <a:lnTo>
                    <a:pt x="762" y="7"/>
                  </a:lnTo>
                  <a:lnTo>
                    <a:pt x="762" y="7"/>
                  </a:lnTo>
                  <a:lnTo>
                    <a:pt x="762" y="8"/>
                  </a:lnTo>
                  <a:lnTo>
                    <a:pt x="762" y="8"/>
                  </a:lnTo>
                  <a:lnTo>
                    <a:pt x="762" y="8"/>
                  </a:lnTo>
                  <a:lnTo>
                    <a:pt x="762" y="8"/>
                  </a:lnTo>
                  <a:lnTo>
                    <a:pt x="762" y="8"/>
                  </a:lnTo>
                  <a:lnTo>
                    <a:pt x="762" y="8"/>
                  </a:lnTo>
                  <a:lnTo>
                    <a:pt x="762" y="7"/>
                  </a:lnTo>
                  <a:lnTo>
                    <a:pt x="762" y="7"/>
                  </a:lnTo>
                  <a:lnTo>
                    <a:pt x="762" y="7"/>
                  </a:lnTo>
                  <a:lnTo>
                    <a:pt x="762" y="7"/>
                  </a:lnTo>
                  <a:lnTo>
                    <a:pt x="762" y="7"/>
                  </a:lnTo>
                  <a:lnTo>
                    <a:pt x="762" y="7"/>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6"/>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7"/>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2" y="8"/>
                  </a:lnTo>
                  <a:lnTo>
                    <a:pt x="763" y="8"/>
                  </a:lnTo>
                  <a:lnTo>
                    <a:pt x="764" y="8"/>
                  </a:lnTo>
                  <a:lnTo>
                    <a:pt x="765" y="8"/>
                  </a:lnTo>
                  <a:lnTo>
                    <a:pt x="766" y="8"/>
                  </a:lnTo>
                  <a:lnTo>
                    <a:pt x="767" y="8"/>
                  </a:lnTo>
                  <a:lnTo>
                    <a:pt x="768" y="9"/>
                  </a:lnTo>
                  <a:lnTo>
                    <a:pt x="768" y="9"/>
                  </a:lnTo>
                  <a:lnTo>
                    <a:pt x="769" y="9"/>
                  </a:lnTo>
                  <a:lnTo>
                    <a:pt x="769" y="9"/>
                  </a:lnTo>
                  <a:lnTo>
                    <a:pt x="770" y="9"/>
                  </a:lnTo>
                  <a:lnTo>
                    <a:pt x="771" y="9"/>
                  </a:lnTo>
                  <a:lnTo>
                    <a:pt x="772"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9"/>
                  </a:lnTo>
                  <a:lnTo>
                    <a:pt x="773" y="15"/>
                  </a:lnTo>
                  <a:lnTo>
                    <a:pt x="773" y="28"/>
                  </a:lnTo>
                  <a:lnTo>
                    <a:pt x="773" y="28"/>
                  </a:lnTo>
                  <a:lnTo>
                    <a:pt x="773" y="28"/>
                  </a:lnTo>
                  <a:lnTo>
                    <a:pt x="773" y="28"/>
                  </a:lnTo>
                  <a:lnTo>
                    <a:pt x="773" y="28"/>
                  </a:lnTo>
                  <a:lnTo>
                    <a:pt x="773" y="28"/>
                  </a:lnTo>
                  <a:lnTo>
                    <a:pt x="773" y="28"/>
                  </a:lnTo>
                  <a:lnTo>
                    <a:pt x="773" y="28"/>
                  </a:lnTo>
                  <a:lnTo>
                    <a:pt x="773" y="28"/>
                  </a:lnTo>
                  <a:lnTo>
                    <a:pt x="773" y="28"/>
                  </a:lnTo>
                  <a:lnTo>
                    <a:pt x="773" y="28"/>
                  </a:lnTo>
                  <a:lnTo>
                    <a:pt x="773" y="28"/>
                  </a:lnTo>
                  <a:lnTo>
                    <a:pt x="773" y="28"/>
                  </a:lnTo>
                  <a:lnTo>
                    <a:pt x="773" y="29"/>
                  </a:lnTo>
                  <a:lnTo>
                    <a:pt x="773" y="29"/>
                  </a:lnTo>
                  <a:lnTo>
                    <a:pt x="773" y="29"/>
                  </a:lnTo>
                  <a:lnTo>
                    <a:pt x="773" y="29"/>
                  </a:lnTo>
                  <a:lnTo>
                    <a:pt x="773" y="29"/>
                  </a:lnTo>
                  <a:lnTo>
                    <a:pt x="773" y="29"/>
                  </a:lnTo>
                  <a:lnTo>
                    <a:pt x="773" y="29"/>
                  </a:lnTo>
                  <a:lnTo>
                    <a:pt x="773" y="29"/>
                  </a:lnTo>
                  <a:lnTo>
                    <a:pt x="773" y="29"/>
                  </a:lnTo>
                  <a:lnTo>
                    <a:pt x="773" y="29"/>
                  </a:lnTo>
                  <a:lnTo>
                    <a:pt x="773" y="29"/>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0"/>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3" y="31"/>
                  </a:lnTo>
                  <a:lnTo>
                    <a:pt x="774" y="31"/>
                  </a:lnTo>
                  <a:lnTo>
                    <a:pt x="774" y="31"/>
                  </a:lnTo>
                  <a:lnTo>
                    <a:pt x="774" y="31"/>
                  </a:lnTo>
                  <a:lnTo>
                    <a:pt x="774" y="31"/>
                  </a:lnTo>
                  <a:lnTo>
                    <a:pt x="774" y="31"/>
                  </a:lnTo>
                  <a:lnTo>
                    <a:pt x="774" y="31"/>
                  </a:lnTo>
                  <a:lnTo>
                    <a:pt x="774" y="30"/>
                  </a:lnTo>
                  <a:lnTo>
                    <a:pt x="774" y="30"/>
                  </a:lnTo>
                  <a:lnTo>
                    <a:pt x="774" y="30"/>
                  </a:lnTo>
                  <a:lnTo>
                    <a:pt x="774" y="29"/>
                  </a:lnTo>
                  <a:lnTo>
                    <a:pt x="774" y="29"/>
                  </a:lnTo>
                  <a:lnTo>
                    <a:pt x="774" y="29"/>
                  </a:lnTo>
                  <a:lnTo>
                    <a:pt x="774" y="29"/>
                  </a:lnTo>
                  <a:lnTo>
                    <a:pt x="774" y="29"/>
                  </a:lnTo>
                  <a:lnTo>
                    <a:pt x="774" y="29"/>
                  </a:lnTo>
                  <a:lnTo>
                    <a:pt x="774" y="29"/>
                  </a:lnTo>
                  <a:lnTo>
                    <a:pt x="774" y="29"/>
                  </a:lnTo>
                  <a:lnTo>
                    <a:pt x="774" y="29"/>
                  </a:lnTo>
                  <a:lnTo>
                    <a:pt x="774" y="29"/>
                  </a:lnTo>
                  <a:lnTo>
                    <a:pt x="774" y="29"/>
                  </a:lnTo>
                  <a:lnTo>
                    <a:pt x="774" y="29"/>
                  </a:lnTo>
                  <a:lnTo>
                    <a:pt x="774" y="29"/>
                  </a:lnTo>
                  <a:lnTo>
                    <a:pt x="774" y="28"/>
                  </a:lnTo>
                  <a:lnTo>
                    <a:pt x="774" y="28"/>
                  </a:lnTo>
                  <a:lnTo>
                    <a:pt x="774" y="28"/>
                  </a:lnTo>
                  <a:lnTo>
                    <a:pt x="774" y="28"/>
                  </a:lnTo>
                  <a:lnTo>
                    <a:pt x="774" y="28"/>
                  </a:lnTo>
                  <a:lnTo>
                    <a:pt x="774" y="28"/>
                  </a:lnTo>
                  <a:lnTo>
                    <a:pt x="774" y="28"/>
                  </a:lnTo>
                  <a:lnTo>
                    <a:pt x="774" y="28"/>
                  </a:lnTo>
                  <a:lnTo>
                    <a:pt x="774" y="28"/>
                  </a:lnTo>
                  <a:lnTo>
                    <a:pt x="774" y="28"/>
                  </a:lnTo>
                  <a:lnTo>
                    <a:pt x="774" y="28"/>
                  </a:lnTo>
                  <a:lnTo>
                    <a:pt x="774" y="28"/>
                  </a:lnTo>
                  <a:lnTo>
                    <a:pt x="774" y="28"/>
                  </a:lnTo>
                  <a:lnTo>
                    <a:pt x="774" y="28"/>
                  </a:lnTo>
                  <a:lnTo>
                    <a:pt x="774" y="27"/>
                  </a:lnTo>
                  <a:lnTo>
                    <a:pt x="774" y="26"/>
                  </a:lnTo>
                  <a:lnTo>
                    <a:pt x="774" y="24"/>
                  </a:lnTo>
                  <a:lnTo>
                    <a:pt x="774" y="23"/>
                  </a:lnTo>
                  <a:lnTo>
                    <a:pt x="774" y="22"/>
                  </a:lnTo>
                  <a:lnTo>
                    <a:pt x="774" y="22"/>
                  </a:lnTo>
                  <a:lnTo>
                    <a:pt x="774" y="21"/>
                  </a:lnTo>
                  <a:lnTo>
                    <a:pt x="774" y="20"/>
                  </a:lnTo>
                  <a:lnTo>
                    <a:pt x="774" y="20"/>
                  </a:lnTo>
                  <a:lnTo>
                    <a:pt x="774" y="19"/>
                  </a:lnTo>
                  <a:lnTo>
                    <a:pt x="774" y="18"/>
                  </a:lnTo>
                  <a:lnTo>
                    <a:pt x="774" y="18"/>
                  </a:lnTo>
                  <a:lnTo>
                    <a:pt x="774" y="17"/>
                  </a:lnTo>
                  <a:lnTo>
                    <a:pt x="774" y="16"/>
                  </a:lnTo>
                  <a:lnTo>
                    <a:pt x="774" y="15"/>
                  </a:lnTo>
                  <a:lnTo>
                    <a:pt x="774" y="14"/>
                  </a:lnTo>
                  <a:lnTo>
                    <a:pt x="774" y="12"/>
                  </a:lnTo>
                  <a:lnTo>
                    <a:pt x="774" y="11"/>
                  </a:lnTo>
                  <a:lnTo>
                    <a:pt x="774" y="11"/>
                  </a:lnTo>
                  <a:lnTo>
                    <a:pt x="774" y="10"/>
                  </a:lnTo>
                  <a:lnTo>
                    <a:pt x="774" y="9"/>
                  </a:lnTo>
                  <a:lnTo>
                    <a:pt x="774" y="9"/>
                  </a:lnTo>
                  <a:lnTo>
                    <a:pt x="774" y="8"/>
                  </a:lnTo>
                  <a:lnTo>
                    <a:pt x="774" y="7"/>
                  </a:lnTo>
                  <a:lnTo>
                    <a:pt x="774" y="7"/>
                  </a:lnTo>
                  <a:lnTo>
                    <a:pt x="774" y="7"/>
                  </a:lnTo>
                  <a:lnTo>
                    <a:pt x="774" y="7"/>
                  </a:lnTo>
                  <a:lnTo>
                    <a:pt x="774" y="7"/>
                  </a:lnTo>
                  <a:lnTo>
                    <a:pt x="774" y="8"/>
                  </a:lnTo>
                  <a:lnTo>
                    <a:pt x="774" y="8"/>
                  </a:lnTo>
                  <a:lnTo>
                    <a:pt x="774" y="8"/>
                  </a:lnTo>
                  <a:lnTo>
                    <a:pt x="774" y="8"/>
                  </a:lnTo>
                  <a:lnTo>
                    <a:pt x="774" y="8"/>
                  </a:lnTo>
                  <a:lnTo>
                    <a:pt x="774" y="8"/>
                  </a:lnTo>
                  <a:lnTo>
                    <a:pt x="774" y="7"/>
                  </a:lnTo>
                  <a:lnTo>
                    <a:pt x="774" y="7"/>
                  </a:lnTo>
                  <a:lnTo>
                    <a:pt x="774" y="7"/>
                  </a:lnTo>
                  <a:lnTo>
                    <a:pt x="774" y="7"/>
                  </a:lnTo>
                  <a:lnTo>
                    <a:pt x="774" y="7"/>
                  </a:lnTo>
                  <a:lnTo>
                    <a:pt x="774" y="7"/>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6"/>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7"/>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4" y="8"/>
                  </a:lnTo>
                  <a:lnTo>
                    <a:pt x="775" y="8"/>
                  </a:lnTo>
                  <a:lnTo>
                    <a:pt x="776" y="8"/>
                  </a:lnTo>
                  <a:lnTo>
                    <a:pt x="777" y="8"/>
                  </a:lnTo>
                  <a:lnTo>
                    <a:pt x="777" y="8"/>
                  </a:lnTo>
                  <a:lnTo>
                    <a:pt x="778" y="8"/>
                  </a:lnTo>
                  <a:lnTo>
                    <a:pt x="779" y="9"/>
                  </a:lnTo>
                  <a:lnTo>
                    <a:pt x="779" y="9"/>
                  </a:lnTo>
                  <a:lnTo>
                    <a:pt x="780" y="9"/>
                  </a:lnTo>
                  <a:lnTo>
                    <a:pt x="781" y="9"/>
                  </a:lnTo>
                  <a:lnTo>
                    <a:pt x="782" y="9"/>
                  </a:lnTo>
                  <a:lnTo>
                    <a:pt x="783" y="9"/>
                  </a:lnTo>
                  <a:lnTo>
                    <a:pt x="784"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9"/>
                  </a:lnTo>
                  <a:lnTo>
                    <a:pt x="785" y="15"/>
                  </a:lnTo>
                  <a:lnTo>
                    <a:pt x="785" y="24"/>
                  </a:lnTo>
                  <a:lnTo>
                    <a:pt x="785" y="27"/>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9"/>
                  </a:lnTo>
                  <a:lnTo>
                    <a:pt x="785" y="29"/>
                  </a:lnTo>
                  <a:lnTo>
                    <a:pt x="785" y="29"/>
                  </a:lnTo>
                  <a:lnTo>
                    <a:pt x="785" y="29"/>
                  </a:lnTo>
                  <a:lnTo>
                    <a:pt x="785" y="29"/>
                  </a:lnTo>
                  <a:lnTo>
                    <a:pt x="785" y="29"/>
                  </a:lnTo>
                  <a:lnTo>
                    <a:pt x="785" y="29"/>
                  </a:lnTo>
                  <a:lnTo>
                    <a:pt x="785" y="29"/>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1"/>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30"/>
                  </a:lnTo>
                  <a:lnTo>
                    <a:pt x="785" y="29"/>
                  </a:lnTo>
                  <a:lnTo>
                    <a:pt x="785" y="29"/>
                  </a:lnTo>
                  <a:lnTo>
                    <a:pt x="785" y="29"/>
                  </a:lnTo>
                  <a:lnTo>
                    <a:pt x="785" y="29"/>
                  </a:lnTo>
                  <a:lnTo>
                    <a:pt x="785" y="29"/>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8"/>
                  </a:lnTo>
                  <a:lnTo>
                    <a:pt x="785" y="27"/>
                  </a:lnTo>
                  <a:lnTo>
                    <a:pt x="785" y="26"/>
                  </a:lnTo>
                  <a:lnTo>
                    <a:pt x="785" y="24"/>
                  </a:lnTo>
                  <a:lnTo>
                    <a:pt x="785" y="23"/>
                  </a:lnTo>
                  <a:lnTo>
                    <a:pt x="785" y="22"/>
                  </a:lnTo>
                  <a:lnTo>
                    <a:pt x="785" y="21"/>
                  </a:lnTo>
                  <a:lnTo>
                    <a:pt x="785" y="21"/>
                  </a:lnTo>
                  <a:lnTo>
                    <a:pt x="785" y="20"/>
                  </a:lnTo>
                  <a:lnTo>
                    <a:pt x="785" y="20"/>
                  </a:lnTo>
                  <a:lnTo>
                    <a:pt x="785" y="19"/>
                  </a:lnTo>
                  <a:lnTo>
                    <a:pt x="785" y="18"/>
                  </a:lnTo>
                  <a:lnTo>
                    <a:pt x="785" y="18"/>
                  </a:lnTo>
                  <a:lnTo>
                    <a:pt x="785" y="17"/>
                  </a:lnTo>
                  <a:lnTo>
                    <a:pt x="785" y="17"/>
                  </a:lnTo>
                  <a:lnTo>
                    <a:pt x="785" y="16"/>
                  </a:lnTo>
                  <a:lnTo>
                    <a:pt x="785" y="15"/>
                  </a:lnTo>
                  <a:lnTo>
                    <a:pt x="785" y="13"/>
                  </a:lnTo>
                  <a:lnTo>
                    <a:pt x="785" y="12"/>
                  </a:lnTo>
                  <a:lnTo>
                    <a:pt x="785" y="11"/>
                  </a:lnTo>
                  <a:lnTo>
                    <a:pt x="785" y="10"/>
                  </a:lnTo>
                  <a:lnTo>
                    <a:pt x="785" y="10"/>
                  </a:lnTo>
                  <a:lnTo>
                    <a:pt x="785" y="9"/>
                  </a:lnTo>
                  <a:lnTo>
                    <a:pt x="785" y="8"/>
                  </a:lnTo>
                  <a:lnTo>
                    <a:pt x="785" y="8"/>
                  </a:lnTo>
                  <a:lnTo>
                    <a:pt x="785" y="7"/>
                  </a:lnTo>
                  <a:lnTo>
                    <a:pt x="785" y="7"/>
                  </a:lnTo>
                  <a:lnTo>
                    <a:pt x="785" y="7"/>
                  </a:lnTo>
                  <a:lnTo>
                    <a:pt x="785" y="7"/>
                  </a:lnTo>
                  <a:lnTo>
                    <a:pt x="785" y="7"/>
                  </a:lnTo>
                  <a:lnTo>
                    <a:pt x="785" y="8"/>
                  </a:lnTo>
                  <a:lnTo>
                    <a:pt x="785" y="8"/>
                  </a:lnTo>
                  <a:lnTo>
                    <a:pt x="785" y="8"/>
                  </a:lnTo>
                  <a:lnTo>
                    <a:pt x="785" y="8"/>
                  </a:lnTo>
                  <a:lnTo>
                    <a:pt x="785" y="8"/>
                  </a:lnTo>
                  <a:lnTo>
                    <a:pt x="785" y="7"/>
                  </a:lnTo>
                  <a:lnTo>
                    <a:pt x="785" y="7"/>
                  </a:lnTo>
                  <a:lnTo>
                    <a:pt x="785" y="7"/>
                  </a:lnTo>
                  <a:lnTo>
                    <a:pt x="785" y="7"/>
                  </a:lnTo>
                  <a:lnTo>
                    <a:pt x="785" y="7"/>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6"/>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7"/>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5" y="8"/>
                  </a:lnTo>
                  <a:lnTo>
                    <a:pt x="786" y="8"/>
                  </a:lnTo>
                  <a:lnTo>
                    <a:pt x="787" y="8"/>
                  </a:lnTo>
                  <a:lnTo>
                    <a:pt x="788" y="8"/>
                  </a:lnTo>
                  <a:lnTo>
                    <a:pt x="789" y="8"/>
                  </a:lnTo>
                  <a:lnTo>
                    <a:pt x="790" y="8"/>
                  </a:lnTo>
                  <a:lnTo>
                    <a:pt x="791" y="9"/>
                  </a:lnTo>
                  <a:lnTo>
                    <a:pt x="792" y="9"/>
                  </a:lnTo>
                  <a:lnTo>
                    <a:pt x="793" y="9"/>
                  </a:lnTo>
                  <a:lnTo>
                    <a:pt x="794" y="9"/>
                  </a:lnTo>
                  <a:lnTo>
                    <a:pt x="795" y="9"/>
                  </a:lnTo>
                  <a:lnTo>
                    <a:pt x="796"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9"/>
                  </a:lnTo>
                  <a:lnTo>
                    <a:pt x="797" y="14"/>
                  </a:lnTo>
                  <a:lnTo>
                    <a:pt x="797" y="24"/>
                  </a:lnTo>
                  <a:lnTo>
                    <a:pt x="797" y="27"/>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9"/>
                  </a:lnTo>
                  <a:lnTo>
                    <a:pt x="797" y="29"/>
                  </a:lnTo>
                  <a:lnTo>
                    <a:pt x="797" y="29"/>
                  </a:lnTo>
                  <a:lnTo>
                    <a:pt x="797" y="29"/>
                  </a:lnTo>
                  <a:lnTo>
                    <a:pt x="797" y="29"/>
                  </a:lnTo>
                  <a:lnTo>
                    <a:pt x="797" y="29"/>
                  </a:lnTo>
                  <a:lnTo>
                    <a:pt x="797" y="29"/>
                  </a:lnTo>
                  <a:lnTo>
                    <a:pt x="797" y="29"/>
                  </a:lnTo>
                  <a:lnTo>
                    <a:pt x="797" y="29"/>
                  </a:lnTo>
                  <a:lnTo>
                    <a:pt x="797" y="29"/>
                  </a:lnTo>
                  <a:lnTo>
                    <a:pt x="797" y="29"/>
                  </a:lnTo>
                  <a:lnTo>
                    <a:pt x="797" y="29"/>
                  </a:lnTo>
                  <a:lnTo>
                    <a:pt x="797" y="29"/>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1"/>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30"/>
                  </a:lnTo>
                  <a:lnTo>
                    <a:pt x="797" y="29"/>
                  </a:lnTo>
                  <a:lnTo>
                    <a:pt x="797" y="29"/>
                  </a:lnTo>
                  <a:lnTo>
                    <a:pt x="797" y="29"/>
                  </a:lnTo>
                  <a:lnTo>
                    <a:pt x="797" y="29"/>
                  </a:lnTo>
                  <a:lnTo>
                    <a:pt x="797" y="29"/>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8"/>
                  </a:lnTo>
                  <a:lnTo>
                    <a:pt x="797" y="27"/>
                  </a:lnTo>
                  <a:lnTo>
                    <a:pt x="797" y="26"/>
                  </a:lnTo>
                  <a:lnTo>
                    <a:pt x="797" y="24"/>
                  </a:lnTo>
                  <a:lnTo>
                    <a:pt x="797" y="23"/>
                  </a:lnTo>
                  <a:lnTo>
                    <a:pt x="797" y="22"/>
                  </a:lnTo>
                  <a:lnTo>
                    <a:pt x="797" y="21"/>
                  </a:lnTo>
                  <a:lnTo>
                    <a:pt x="797" y="21"/>
                  </a:lnTo>
                  <a:lnTo>
                    <a:pt x="797" y="20"/>
                  </a:lnTo>
                  <a:lnTo>
                    <a:pt x="797" y="20"/>
                  </a:lnTo>
                  <a:lnTo>
                    <a:pt x="797" y="19"/>
                  </a:lnTo>
                  <a:lnTo>
                    <a:pt x="797" y="18"/>
                  </a:lnTo>
                  <a:lnTo>
                    <a:pt x="797" y="18"/>
                  </a:lnTo>
                  <a:lnTo>
                    <a:pt x="797" y="17"/>
                  </a:lnTo>
                  <a:lnTo>
                    <a:pt x="797" y="17"/>
                  </a:lnTo>
                  <a:lnTo>
                    <a:pt x="797" y="16"/>
                  </a:lnTo>
                  <a:lnTo>
                    <a:pt x="797" y="15"/>
                  </a:lnTo>
                  <a:lnTo>
                    <a:pt x="797" y="13"/>
                  </a:lnTo>
                  <a:lnTo>
                    <a:pt x="797" y="12"/>
                  </a:lnTo>
                  <a:lnTo>
                    <a:pt x="797" y="11"/>
                  </a:lnTo>
                  <a:lnTo>
                    <a:pt x="797" y="10"/>
                  </a:lnTo>
                  <a:lnTo>
                    <a:pt x="797" y="10"/>
                  </a:lnTo>
                  <a:lnTo>
                    <a:pt x="797" y="9"/>
                  </a:lnTo>
                  <a:lnTo>
                    <a:pt x="797" y="8"/>
                  </a:lnTo>
                  <a:lnTo>
                    <a:pt x="797" y="8"/>
                  </a:lnTo>
                  <a:lnTo>
                    <a:pt x="797" y="7"/>
                  </a:lnTo>
                  <a:lnTo>
                    <a:pt x="797" y="7"/>
                  </a:lnTo>
                  <a:lnTo>
                    <a:pt x="797" y="7"/>
                  </a:lnTo>
                  <a:lnTo>
                    <a:pt x="797" y="7"/>
                  </a:lnTo>
                  <a:lnTo>
                    <a:pt x="797" y="7"/>
                  </a:lnTo>
                  <a:lnTo>
                    <a:pt x="797" y="8"/>
                  </a:lnTo>
                  <a:lnTo>
                    <a:pt x="797" y="8"/>
                  </a:lnTo>
                  <a:lnTo>
                    <a:pt x="797" y="8"/>
                  </a:lnTo>
                  <a:lnTo>
                    <a:pt x="797" y="8"/>
                  </a:lnTo>
                  <a:lnTo>
                    <a:pt x="797" y="8"/>
                  </a:lnTo>
                  <a:lnTo>
                    <a:pt x="797" y="7"/>
                  </a:lnTo>
                  <a:lnTo>
                    <a:pt x="797" y="7"/>
                  </a:lnTo>
                  <a:lnTo>
                    <a:pt x="797" y="7"/>
                  </a:lnTo>
                  <a:lnTo>
                    <a:pt x="797" y="7"/>
                  </a:lnTo>
                  <a:lnTo>
                    <a:pt x="797" y="7"/>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6"/>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7"/>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7" y="8"/>
                  </a:lnTo>
                  <a:lnTo>
                    <a:pt x="798" y="8"/>
                  </a:lnTo>
                  <a:lnTo>
                    <a:pt x="799" y="8"/>
                  </a:lnTo>
                  <a:lnTo>
                    <a:pt x="800" y="8"/>
                  </a:lnTo>
                  <a:lnTo>
                    <a:pt x="801" y="8"/>
                  </a:lnTo>
                  <a:lnTo>
                    <a:pt x="802" y="8"/>
                  </a:lnTo>
                  <a:lnTo>
                    <a:pt x="803" y="9"/>
                  </a:lnTo>
                  <a:lnTo>
                    <a:pt x="804" y="9"/>
                  </a:lnTo>
                  <a:lnTo>
                    <a:pt x="805" y="9"/>
                  </a:lnTo>
                  <a:lnTo>
                    <a:pt x="806" y="9"/>
                  </a:lnTo>
                  <a:lnTo>
                    <a:pt x="806" y="9"/>
                  </a:lnTo>
                  <a:lnTo>
                    <a:pt x="807"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9"/>
                  </a:lnTo>
                  <a:lnTo>
                    <a:pt x="808" y="15"/>
                  </a:lnTo>
                  <a:lnTo>
                    <a:pt x="808" y="26"/>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8"/>
                  </a:lnTo>
                  <a:lnTo>
                    <a:pt x="808" y="29"/>
                  </a:lnTo>
                  <a:lnTo>
                    <a:pt x="808" y="29"/>
                  </a:lnTo>
                  <a:lnTo>
                    <a:pt x="808" y="29"/>
                  </a:lnTo>
                  <a:lnTo>
                    <a:pt x="808" y="29"/>
                  </a:lnTo>
                  <a:lnTo>
                    <a:pt x="808" y="29"/>
                  </a:lnTo>
                  <a:lnTo>
                    <a:pt x="808" y="29"/>
                  </a:lnTo>
                  <a:lnTo>
                    <a:pt x="808" y="29"/>
                  </a:lnTo>
                  <a:lnTo>
                    <a:pt x="808" y="29"/>
                  </a:lnTo>
                  <a:lnTo>
                    <a:pt x="808" y="29"/>
                  </a:lnTo>
                  <a:lnTo>
                    <a:pt x="808" y="29"/>
                  </a:lnTo>
                  <a:lnTo>
                    <a:pt x="808" y="30"/>
                  </a:lnTo>
                  <a:lnTo>
                    <a:pt x="808" y="30"/>
                  </a:lnTo>
                  <a:lnTo>
                    <a:pt x="808" y="30"/>
                  </a:lnTo>
                  <a:lnTo>
                    <a:pt x="808" y="30"/>
                  </a:lnTo>
                  <a:lnTo>
                    <a:pt x="808"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0"/>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1"/>
                  </a:lnTo>
                  <a:lnTo>
                    <a:pt x="809" y="30"/>
                  </a:lnTo>
                  <a:lnTo>
                    <a:pt x="809" y="30"/>
                  </a:lnTo>
                  <a:lnTo>
                    <a:pt x="809" y="29"/>
                  </a:lnTo>
                  <a:lnTo>
                    <a:pt x="809" y="29"/>
                  </a:lnTo>
                  <a:lnTo>
                    <a:pt x="809" y="29"/>
                  </a:lnTo>
                  <a:lnTo>
                    <a:pt x="809" y="29"/>
                  </a:lnTo>
                  <a:lnTo>
                    <a:pt x="809" y="29"/>
                  </a:lnTo>
                  <a:lnTo>
                    <a:pt x="809" y="29"/>
                  </a:lnTo>
                  <a:lnTo>
                    <a:pt x="809" y="29"/>
                  </a:lnTo>
                  <a:lnTo>
                    <a:pt x="809" y="29"/>
                  </a:lnTo>
                  <a:lnTo>
                    <a:pt x="809" y="29"/>
                  </a:lnTo>
                  <a:lnTo>
                    <a:pt x="809" y="29"/>
                  </a:lnTo>
                  <a:lnTo>
                    <a:pt x="809" y="29"/>
                  </a:lnTo>
                  <a:lnTo>
                    <a:pt x="809" y="29"/>
                  </a:lnTo>
                  <a:lnTo>
                    <a:pt x="809" y="29"/>
                  </a:lnTo>
                  <a:lnTo>
                    <a:pt x="809" y="29"/>
                  </a:lnTo>
                  <a:lnTo>
                    <a:pt x="809" y="28"/>
                  </a:lnTo>
                  <a:lnTo>
                    <a:pt x="809" y="28"/>
                  </a:lnTo>
                  <a:lnTo>
                    <a:pt x="809" y="28"/>
                  </a:lnTo>
                  <a:lnTo>
                    <a:pt x="809" y="28"/>
                  </a:lnTo>
                  <a:lnTo>
                    <a:pt x="809" y="28"/>
                  </a:lnTo>
                  <a:lnTo>
                    <a:pt x="809" y="28"/>
                  </a:lnTo>
                  <a:lnTo>
                    <a:pt x="809" y="28"/>
                  </a:lnTo>
                  <a:lnTo>
                    <a:pt x="809" y="28"/>
                  </a:lnTo>
                  <a:lnTo>
                    <a:pt x="809" y="28"/>
                  </a:lnTo>
                  <a:lnTo>
                    <a:pt x="809" y="28"/>
                  </a:lnTo>
                  <a:lnTo>
                    <a:pt x="809" y="28"/>
                  </a:lnTo>
                  <a:lnTo>
                    <a:pt x="809" y="28"/>
                  </a:lnTo>
                  <a:lnTo>
                    <a:pt x="809" y="28"/>
                  </a:lnTo>
                  <a:lnTo>
                    <a:pt x="809" y="28"/>
                  </a:lnTo>
                  <a:lnTo>
                    <a:pt x="809" y="28"/>
                  </a:lnTo>
                  <a:lnTo>
                    <a:pt x="809" y="27"/>
                  </a:lnTo>
                  <a:lnTo>
                    <a:pt x="809" y="25"/>
                  </a:lnTo>
                  <a:lnTo>
                    <a:pt x="809" y="23"/>
                  </a:lnTo>
                  <a:lnTo>
                    <a:pt x="809" y="23"/>
                  </a:lnTo>
                  <a:lnTo>
                    <a:pt x="809" y="22"/>
                  </a:lnTo>
                  <a:lnTo>
                    <a:pt x="809" y="21"/>
                  </a:lnTo>
                  <a:lnTo>
                    <a:pt x="809" y="20"/>
                  </a:lnTo>
                  <a:lnTo>
                    <a:pt x="809" y="20"/>
                  </a:lnTo>
                  <a:lnTo>
                    <a:pt x="809" y="19"/>
                  </a:lnTo>
                  <a:lnTo>
                    <a:pt x="809" y="19"/>
                  </a:lnTo>
                  <a:lnTo>
                    <a:pt x="809" y="18"/>
                  </a:lnTo>
                  <a:lnTo>
                    <a:pt x="809" y="18"/>
                  </a:lnTo>
                  <a:lnTo>
                    <a:pt x="809" y="17"/>
                  </a:lnTo>
                  <a:lnTo>
                    <a:pt x="809" y="17"/>
                  </a:lnTo>
                  <a:lnTo>
                    <a:pt x="809" y="16"/>
                  </a:lnTo>
                  <a:lnTo>
                    <a:pt x="809" y="15"/>
                  </a:lnTo>
                  <a:lnTo>
                    <a:pt x="809" y="13"/>
                  </a:lnTo>
                  <a:lnTo>
                    <a:pt x="809" y="12"/>
                  </a:lnTo>
                  <a:lnTo>
                    <a:pt x="809" y="11"/>
                  </a:lnTo>
                  <a:lnTo>
                    <a:pt x="809" y="10"/>
                  </a:lnTo>
                  <a:lnTo>
                    <a:pt x="809" y="10"/>
                  </a:lnTo>
                  <a:lnTo>
                    <a:pt x="809" y="9"/>
                  </a:lnTo>
                  <a:lnTo>
                    <a:pt x="809" y="8"/>
                  </a:lnTo>
                  <a:lnTo>
                    <a:pt x="809" y="8"/>
                  </a:lnTo>
                  <a:lnTo>
                    <a:pt x="809" y="7"/>
                  </a:lnTo>
                  <a:lnTo>
                    <a:pt x="809" y="7"/>
                  </a:lnTo>
                  <a:lnTo>
                    <a:pt x="809" y="7"/>
                  </a:lnTo>
                  <a:lnTo>
                    <a:pt x="809" y="7"/>
                  </a:lnTo>
                  <a:lnTo>
                    <a:pt x="809" y="8"/>
                  </a:lnTo>
                  <a:lnTo>
                    <a:pt x="809" y="8"/>
                  </a:lnTo>
                  <a:lnTo>
                    <a:pt x="809" y="8"/>
                  </a:lnTo>
                  <a:lnTo>
                    <a:pt x="809" y="8"/>
                  </a:lnTo>
                  <a:lnTo>
                    <a:pt x="809" y="8"/>
                  </a:lnTo>
                  <a:lnTo>
                    <a:pt x="809" y="8"/>
                  </a:lnTo>
                  <a:lnTo>
                    <a:pt x="809" y="7"/>
                  </a:lnTo>
                  <a:lnTo>
                    <a:pt x="809" y="7"/>
                  </a:lnTo>
                  <a:lnTo>
                    <a:pt x="809" y="7"/>
                  </a:lnTo>
                  <a:lnTo>
                    <a:pt x="809" y="7"/>
                  </a:lnTo>
                  <a:lnTo>
                    <a:pt x="809" y="7"/>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6"/>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7"/>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09" y="8"/>
                  </a:lnTo>
                  <a:lnTo>
                    <a:pt x="810" y="8"/>
                  </a:lnTo>
                  <a:lnTo>
                    <a:pt x="811" y="8"/>
                  </a:lnTo>
                  <a:lnTo>
                    <a:pt x="812" y="8"/>
                  </a:lnTo>
                  <a:lnTo>
                    <a:pt x="813" y="8"/>
                  </a:lnTo>
                  <a:lnTo>
                    <a:pt x="814" y="8"/>
                  </a:lnTo>
                  <a:lnTo>
                    <a:pt x="814" y="9"/>
                  </a:lnTo>
                  <a:lnTo>
                    <a:pt x="815" y="9"/>
                  </a:lnTo>
                  <a:lnTo>
                    <a:pt x="816" y="9"/>
                  </a:lnTo>
                  <a:lnTo>
                    <a:pt x="817" y="9"/>
                  </a:lnTo>
                  <a:lnTo>
                    <a:pt x="818" y="9"/>
                  </a:lnTo>
                  <a:lnTo>
                    <a:pt x="819"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9"/>
                  </a:lnTo>
                  <a:lnTo>
                    <a:pt x="820" y="15"/>
                  </a:lnTo>
                  <a:lnTo>
                    <a:pt x="820" y="25"/>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9"/>
                  </a:lnTo>
                  <a:lnTo>
                    <a:pt x="820" y="29"/>
                  </a:lnTo>
                  <a:lnTo>
                    <a:pt x="820" y="29"/>
                  </a:lnTo>
                  <a:lnTo>
                    <a:pt x="820" y="29"/>
                  </a:lnTo>
                  <a:lnTo>
                    <a:pt x="820" y="29"/>
                  </a:lnTo>
                  <a:lnTo>
                    <a:pt x="820" y="29"/>
                  </a:lnTo>
                  <a:lnTo>
                    <a:pt x="820" y="29"/>
                  </a:lnTo>
                  <a:lnTo>
                    <a:pt x="820" y="29"/>
                  </a:lnTo>
                  <a:lnTo>
                    <a:pt x="820" y="29"/>
                  </a:lnTo>
                  <a:lnTo>
                    <a:pt x="820" y="29"/>
                  </a:lnTo>
                  <a:lnTo>
                    <a:pt x="820" y="29"/>
                  </a:lnTo>
                  <a:lnTo>
                    <a:pt x="820" y="29"/>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1"/>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30"/>
                  </a:lnTo>
                  <a:lnTo>
                    <a:pt x="820" y="29"/>
                  </a:lnTo>
                  <a:lnTo>
                    <a:pt x="820" y="29"/>
                  </a:lnTo>
                  <a:lnTo>
                    <a:pt x="820" y="29"/>
                  </a:lnTo>
                  <a:lnTo>
                    <a:pt x="820" y="29"/>
                  </a:lnTo>
                  <a:lnTo>
                    <a:pt x="820" y="29"/>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8"/>
                  </a:lnTo>
                  <a:lnTo>
                    <a:pt x="820" y="27"/>
                  </a:lnTo>
                  <a:lnTo>
                    <a:pt x="820" y="26"/>
                  </a:lnTo>
                  <a:lnTo>
                    <a:pt x="820" y="24"/>
                  </a:lnTo>
                  <a:lnTo>
                    <a:pt x="820" y="23"/>
                  </a:lnTo>
                  <a:lnTo>
                    <a:pt x="820" y="22"/>
                  </a:lnTo>
                  <a:lnTo>
                    <a:pt x="820" y="21"/>
                  </a:lnTo>
                  <a:lnTo>
                    <a:pt x="820" y="21"/>
                  </a:lnTo>
                  <a:lnTo>
                    <a:pt x="820" y="20"/>
                  </a:lnTo>
                  <a:lnTo>
                    <a:pt x="820" y="20"/>
                  </a:lnTo>
                  <a:lnTo>
                    <a:pt x="820" y="19"/>
                  </a:lnTo>
                  <a:lnTo>
                    <a:pt x="820" y="18"/>
                  </a:lnTo>
                  <a:lnTo>
                    <a:pt x="820" y="18"/>
                  </a:lnTo>
                  <a:lnTo>
                    <a:pt x="820" y="17"/>
                  </a:lnTo>
                  <a:lnTo>
                    <a:pt x="820" y="17"/>
                  </a:lnTo>
                  <a:lnTo>
                    <a:pt x="820" y="16"/>
                  </a:lnTo>
                  <a:lnTo>
                    <a:pt x="820" y="15"/>
                  </a:lnTo>
                  <a:lnTo>
                    <a:pt x="820" y="13"/>
                  </a:lnTo>
                  <a:lnTo>
                    <a:pt x="820" y="12"/>
                  </a:lnTo>
                  <a:lnTo>
                    <a:pt x="820" y="11"/>
                  </a:lnTo>
                  <a:lnTo>
                    <a:pt x="820" y="10"/>
                  </a:lnTo>
                  <a:lnTo>
                    <a:pt x="820" y="10"/>
                  </a:lnTo>
                  <a:lnTo>
                    <a:pt x="820" y="9"/>
                  </a:lnTo>
                  <a:lnTo>
                    <a:pt x="820" y="8"/>
                  </a:lnTo>
                  <a:lnTo>
                    <a:pt x="820" y="8"/>
                  </a:lnTo>
                  <a:lnTo>
                    <a:pt x="820" y="7"/>
                  </a:lnTo>
                  <a:lnTo>
                    <a:pt x="820" y="7"/>
                  </a:lnTo>
                  <a:lnTo>
                    <a:pt x="820" y="7"/>
                  </a:lnTo>
                  <a:lnTo>
                    <a:pt x="820" y="7"/>
                  </a:lnTo>
                  <a:lnTo>
                    <a:pt x="820" y="7"/>
                  </a:lnTo>
                  <a:lnTo>
                    <a:pt x="820" y="8"/>
                  </a:lnTo>
                  <a:lnTo>
                    <a:pt x="820" y="8"/>
                  </a:lnTo>
                  <a:lnTo>
                    <a:pt x="820" y="8"/>
                  </a:lnTo>
                  <a:lnTo>
                    <a:pt x="820" y="8"/>
                  </a:lnTo>
                  <a:lnTo>
                    <a:pt x="820" y="8"/>
                  </a:lnTo>
                  <a:lnTo>
                    <a:pt x="820" y="7"/>
                  </a:lnTo>
                  <a:lnTo>
                    <a:pt x="820" y="7"/>
                  </a:lnTo>
                  <a:lnTo>
                    <a:pt x="820" y="7"/>
                  </a:lnTo>
                  <a:lnTo>
                    <a:pt x="820" y="7"/>
                  </a:lnTo>
                  <a:lnTo>
                    <a:pt x="820" y="7"/>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6"/>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7"/>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0" y="8"/>
                  </a:lnTo>
                  <a:lnTo>
                    <a:pt x="821" y="8"/>
                  </a:lnTo>
                  <a:lnTo>
                    <a:pt x="821" y="8"/>
                  </a:lnTo>
                  <a:lnTo>
                    <a:pt x="821" y="8"/>
                  </a:lnTo>
                  <a:lnTo>
                    <a:pt x="822" y="8"/>
                  </a:lnTo>
                  <a:lnTo>
                    <a:pt x="822" y="8"/>
                  </a:lnTo>
                  <a:lnTo>
                    <a:pt x="823" y="8"/>
                  </a:lnTo>
                  <a:lnTo>
                    <a:pt x="824" y="8"/>
                  </a:lnTo>
                  <a:lnTo>
                    <a:pt x="825" y="8"/>
                  </a:lnTo>
                  <a:lnTo>
                    <a:pt x="826" y="9"/>
                  </a:lnTo>
                  <a:lnTo>
                    <a:pt x="827" y="9"/>
                  </a:lnTo>
                  <a:lnTo>
                    <a:pt x="828" y="9"/>
                  </a:lnTo>
                  <a:lnTo>
                    <a:pt x="829" y="9"/>
                  </a:lnTo>
                  <a:lnTo>
                    <a:pt x="830" y="9"/>
                  </a:lnTo>
                  <a:lnTo>
                    <a:pt x="831"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9"/>
                  </a:lnTo>
                  <a:lnTo>
                    <a:pt x="832" y="15"/>
                  </a:lnTo>
                  <a:lnTo>
                    <a:pt x="832" y="25"/>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8"/>
                  </a:lnTo>
                  <a:lnTo>
                    <a:pt x="832" y="29"/>
                  </a:lnTo>
                  <a:lnTo>
                    <a:pt x="832" y="29"/>
                  </a:lnTo>
                  <a:lnTo>
                    <a:pt x="832" y="29"/>
                  </a:lnTo>
                  <a:lnTo>
                    <a:pt x="832" y="29"/>
                  </a:lnTo>
                  <a:lnTo>
                    <a:pt x="832" y="29"/>
                  </a:lnTo>
                  <a:lnTo>
                    <a:pt x="832" y="29"/>
                  </a:lnTo>
                  <a:lnTo>
                    <a:pt x="832" y="29"/>
                  </a:lnTo>
                  <a:lnTo>
                    <a:pt x="832" y="29"/>
                  </a:lnTo>
                  <a:lnTo>
                    <a:pt x="832" y="29"/>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0"/>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31"/>
                  </a:lnTo>
                  <a:lnTo>
                    <a:pt x="832" y="29"/>
                  </a:lnTo>
                  <a:lnTo>
                    <a:pt x="832" y="29"/>
                  </a:lnTo>
                  <a:lnTo>
                    <a:pt x="832" y="28"/>
                  </a:lnTo>
                  <a:lnTo>
                    <a:pt x="832" y="28"/>
                  </a:lnTo>
                  <a:lnTo>
                    <a:pt x="832" y="27"/>
                  </a:lnTo>
                  <a:lnTo>
                    <a:pt x="832" y="27"/>
                  </a:lnTo>
                  <a:lnTo>
                    <a:pt x="832" y="27"/>
                  </a:lnTo>
                  <a:lnTo>
                    <a:pt x="832" y="27"/>
                  </a:lnTo>
                  <a:lnTo>
                    <a:pt x="832" y="27"/>
                  </a:lnTo>
                  <a:lnTo>
                    <a:pt x="832" y="27"/>
                  </a:lnTo>
                  <a:lnTo>
                    <a:pt x="832" y="27"/>
                  </a:lnTo>
                  <a:lnTo>
                    <a:pt x="832" y="27"/>
                  </a:lnTo>
                  <a:lnTo>
                    <a:pt x="832" y="27"/>
                  </a:lnTo>
                  <a:lnTo>
                    <a:pt x="832" y="27"/>
                  </a:lnTo>
                  <a:lnTo>
                    <a:pt x="832" y="27"/>
                  </a:lnTo>
                  <a:lnTo>
                    <a:pt x="832" y="26"/>
                  </a:lnTo>
                  <a:lnTo>
                    <a:pt x="832" y="25"/>
                  </a:lnTo>
                  <a:lnTo>
                    <a:pt x="832" y="24"/>
                  </a:lnTo>
                  <a:lnTo>
                    <a:pt x="832" y="23"/>
                  </a:lnTo>
                  <a:lnTo>
                    <a:pt x="832" y="22"/>
                  </a:lnTo>
                  <a:lnTo>
                    <a:pt x="832" y="22"/>
                  </a:lnTo>
                  <a:lnTo>
                    <a:pt x="832" y="21"/>
                  </a:lnTo>
                  <a:lnTo>
                    <a:pt x="832" y="20"/>
                  </a:lnTo>
                  <a:lnTo>
                    <a:pt x="832" y="19"/>
                  </a:lnTo>
                  <a:lnTo>
                    <a:pt x="832" y="19"/>
                  </a:lnTo>
                  <a:lnTo>
                    <a:pt x="832" y="18"/>
                  </a:lnTo>
                  <a:lnTo>
                    <a:pt x="832" y="18"/>
                  </a:lnTo>
                  <a:lnTo>
                    <a:pt x="832" y="17"/>
                  </a:lnTo>
                  <a:lnTo>
                    <a:pt x="832" y="17"/>
                  </a:lnTo>
                  <a:lnTo>
                    <a:pt x="832" y="16"/>
                  </a:lnTo>
                  <a:lnTo>
                    <a:pt x="832" y="15"/>
                  </a:lnTo>
                  <a:lnTo>
                    <a:pt x="832" y="13"/>
                  </a:lnTo>
                  <a:lnTo>
                    <a:pt x="832" y="12"/>
                  </a:lnTo>
                  <a:lnTo>
                    <a:pt x="832" y="11"/>
                  </a:lnTo>
                  <a:lnTo>
                    <a:pt x="832" y="10"/>
                  </a:lnTo>
                  <a:lnTo>
                    <a:pt x="832" y="10"/>
                  </a:lnTo>
                  <a:lnTo>
                    <a:pt x="832" y="9"/>
                  </a:lnTo>
                  <a:lnTo>
                    <a:pt x="832" y="8"/>
                  </a:lnTo>
                  <a:lnTo>
                    <a:pt x="832" y="8"/>
                  </a:lnTo>
                  <a:lnTo>
                    <a:pt x="832" y="7"/>
                  </a:lnTo>
                  <a:lnTo>
                    <a:pt x="832" y="7"/>
                  </a:lnTo>
                  <a:lnTo>
                    <a:pt x="832" y="7"/>
                  </a:lnTo>
                  <a:lnTo>
                    <a:pt x="832" y="7"/>
                  </a:lnTo>
                  <a:lnTo>
                    <a:pt x="832" y="8"/>
                  </a:lnTo>
                  <a:lnTo>
                    <a:pt x="832" y="8"/>
                  </a:lnTo>
                  <a:lnTo>
                    <a:pt x="832" y="8"/>
                  </a:lnTo>
                  <a:lnTo>
                    <a:pt x="832" y="8"/>
                  </a:lnTo>
                  <a:lnTo>
                    <a:pt x="832" y="8"/>
                  </a:lnTo>
                  <a:lnTo>
                    <a:pt x="832" y="8"/>
                  </a:lnTo>
                  <a:lnTo>
                    <a:pt x="832" y="7"/>
                  </a:lnTo>
                  <a:lnTo>
                    <a:pt x="832" y="7"/>
                  </a:lnTo>
                  <a:lnTo>
                    <a:pt x="832" y="7"/>
                  </a:lnTo>
                  <a:lnTo>
                    <a:pt x="832" y="7"/>
                  </a:lnTo>
                  <a:lnTo>
                    <a:pt x="832" y="7"/>
                  </a:lnTo>
                  <a:lnTo>
                    <a:pt x="832" y="7"/>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6"/>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7"/>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2" y="8"/>
                  </a:lnTo>
                  <a:lnTo>
                    <a:pt x="833" y="8"/>
                  </a:lnTo>
                  <a:lnTo>
                    <a:pt x="834" y="8"/>
                  </a:lnTo>
                  <a:lnTo>
                    <a:pt x="835" y="8"/>
                  </a:lnTo>
                  <a:lnTo>
                    <a:pt x="836" y="8"/>
                  </a:lnTo>
                  <a:lnTo>
                    <a:pt x="837" y="8"/>
                  </a:lnTo>
                  <a:lnTo>
                    <a:pt x="838" y="9"/>
                  </a:lnTo>
                  <a:lnTo>
                    <a:pt x="838" y="9"/>
                  </a:lnTo>
                  <a:lnTo>
                    <a:pt x="839" y="9"/>
                  </a:lnTo>
                  <a:lnTo>
                    <a:pt x="840" y="9"/>
                  </a:lnTo>
                  <a:lnTo>
                    <a:pt x="841" y="9"/>
                  </a:lnTo>
                  <a:lnTo>
                    <a:pt x="842" y="9"/>
                  </a:lnTo>
                  <a:lnTo>
                    <a:pt x="843" y="9"/>
                  </a:lnTo>
                  <a:lnTo>
                    <a:pt x="843" y="9"/>
                  </a:lnTo>
                  <a:lnTo>
                    <a:pt x="843"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9"/>
                  </a:lnTo>
                  <a:lnTo>
                    <a:pt x="844" y="16"/>
                  </a:lnTo>
                  <a:lnTo>
                    <a:pt x="844" y="24"/>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9"/>
                  </a:lnTo>
                  <a:lnTo>
                    <a:pt x="844" y="29"/>
                  </a:lnTo>
                  <a:lnTo>
                    <a:pt x="844" y="29"/>
                  </a:lnTo>
                  <a:lnTo>
                    <a:pt x="844" y="29"/>
                  </a:lnTo>
                  <a:lnTo>
                    <a:pt x="844" y="29"/>
                  </a:lnTo>
                  <a:lnTo>
                    <a:pt x="844" y="29"/>
                  </a:lnTo>
                  <a:lnTo>
                    <a:pt x="844" y="29"/>
                  </a:lnTo>
                  <a:lnTo>
                    <a:pt x="844" y="29"/>
                  </a:lnTo>
                  <a:lnTo>
                    <a:pt x="844" y="29"/>
                  </a:lnTo>
                  <a:lnTo>
                    <a:pt x="844" y="29"/>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0"/>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1"/>
                  </a:lnTo>
                  <a:lnTo>
                    <a:pt x="844" y="30"/>
                  </a:lnTo>
                  <a:lnTo>
                    <a:pt x="844" y="30"/>
                  </a:lnTo>
                  <a:lnTo>
                    <a:pt x="844" y="30"/>
                  </a:lnTo>
                  <a:lnTo>
                    <a:pt x="844" y="29"/>
                  </a:lnTo>
                  <a:lnTo>
                    <a:pt x="844" y="29"/>
                  </a:lnTo>
                  <a:lnTo>
                    <a:pt x="844" y="29"/>
                  </a:lnTo>
                  <a:lnTo>
                    <a:pt x="844" y="29"/>
                  </a:lnTo>
                  <a:lnTo>
                    <a:pt x="844" y="29"/>
                  </a:lnTo>
                  <a:lnTo>
                    <a:pt x="844" y="29"/>
                  </a:lnTo>
                  <a:lnTo>
                    <a:pt x="844" y="29"/>
                  </a:lnTo>
                  <a:lnTo>
                    <a:pt x="844" y="29"/>
                  </a:lnTo>
                  <a:lnTo>
                    <a:pt x="844" y="29"/>
                  </a:lnTo>
                  <a:lnTo>
                    <a:pt x="844" y="29"/>
                  </a:lnTo>
                  <a:lnTo>
                    <a:pt x="844" y="29"/>
                  </a:lnTo>
                  <a:lnTo>
                    <a:pt x="844" y="29"/>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8"/>
                  </a:lnTo>
                  <a:lnTo>
                    <a:pt x="844" y="27"/>
                  </a:lnTo>
                  <a:lnTo>
                    <a:pt x="844" y="26"/>
                  </a:lnTo>
                  <a:lnTo>
                    <a:pt x="844" y="25"/>
                  </a:lnTo>
                  <a:lnTo>
                    <a:pt x="844" y="23"/>
                  </a:lnTo>
                  <a:lnTo>
                    <a:pt x="844" y="22"/>
                  </a:lnTo>
                  <a:lnTo>
                    <a:pt x="844" y="22"/>
                  </a:lnTo>
                  <a:lnTo>
                    <a:pt x="844" y="21"/>
                  </a:lnTo>
                  <a:lnTo>
                    <a:pt x="844" y="20"/>
                  </a:lnTo>
                  <a:lnTo>
                    <a:pt x="844" y="20"/>
                  </a:lnTo>
                  <a:lnTo>
                    <a:pt x="844" y="19"/>
                  </a:lnTo>
                  <a:lnTo>
                    <a:pt x="844" y="19"/>
                  </a:lnTo>
                  <a:lnTo>
                    <a:pt x="844" y="18"/>
                  </a:lnTo>
                  <a:lnTo>
                    <a:pt x="844" y="18"/>
                  </a:lnTo>
                  <a:lnTo>
                    <a:pt x="844" y="17"/>
                  </a:lnTo>
                  <a:lnTo>
                    <a:pt x="844" y="16"/>
                  </a:lnTo>
                  <a:lnTo>
                    <a:pt x="844" y="15"/>
                  </a:lnTo>
                  <a:lnTo>
                    <a:pt x="844" y="14"/>
                  </a:lnTo>
                  <a:lnTo>
                    <a:pt x="844" y="13"/>
                  </a:lnTo>
                  <a:lnTo>
                    <a:pt x="844" y="12"/>
                  </a:lnTo>
                  <a:lnTo>
                    <a:pt x="844" y="11"/>
                  </a:lnTo>
                  <a:lnTo>
                    <a:pt x="844" y="10"/>
                  </a:lnTo>
                  <a:lnTo>
                    <a:pt x="844" y="9"/>
                  </a:lnTo>
                  <a:lnTo>
                    <a:pt x="844" y="9"/>
                  </a:lnTo>
                  <a:lnTo>
                    <a:pt x="844" y="8"/>
                  </a:lnTo>
                  <a:lnTo>
                    <a:pt x="844" y="7"/>
                  </a:lnTo>
                  <a:lnTo>
                    <a:pt x="844" y="7"/>
                  </a:lnTo>
                  <a:lnTo>
                    <a:pt x="844" y="7"/>
                  </a:lnTo>
                  <a:lnTo>
                    <a:pt x="844" y="7"/>
                  </a:lnTo>
                  <a:lnTo>
                    <a:pt x="844" y="7"/>
                  </a:lnTo>
                  <a:lnTo>
                    <a:pt x="844" y="8"/>
                  </a:lnTo>
                  <a:lnTo>
                    <a:pt x="844" y="8"/>
                  </a:lnTo>
                  <a:lnTo>
                    <a:pt x="844" y="8"/>
                  </a:lnTo>
                  <a:lnTo>
                    <a:pt x="844" y="8"/>
                  </a:lnTo>
                  <a:lnTo>
                    <a:pt x="844" y="8"/>
                  </a:lnTo>
                  <a:lnTo>
                    <a:pt x="844" y="8"/>
                  </a:lnTo>
                  <a:lnTo>
                    <a:pt x="844" y="7"/>
                  </a:lnTo>
                  <a:lnTo>
                    <a:pt x="844" y="7"/>
                  </a:lnTo>
                  <a:lnTo>
                    <a:pt x="844" y="7"/>
                  </a:lnTo>
                  <a:lnTo>
                    <a:pt x="844" y="7"/>
                  </a:lnTo>
                  <a:lnTo>
                    <a:pt x="844" y="7"/>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6"/>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7"/>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4" y="8"/>
                  </a:lnTo>
                  <a:lnTo>
                    <a:pt x="845" y="8"/>
                  </a:lnTo>
                  <a:lnTo>
                    <a:pt x="846" y="8"/>
                  </a:lnTo>
                  <a:lnTo>
                    <a:pt x="847" y="8"/>
                  </a:lnTo>
                  <a:lnTo>
                    <a:pt x="848" y="8"/>
                  </a:lnTo>
                  <a:lnTo>
                    <a:pt x="849" y="9"/>
                  </a:lnTo>
                  <a:lnTo>
                    <a:pt x="851" y="9"/>
                  </a:lnTo>
                  <a:lnTo>
                    <a:pt x="852" y="9"/>
                  </a:lnTo>
                  <a:lnTo>
                    <a:pt x="853" y="9"/>
                  </a:lnTo>
                  <a:lnTo>
                    <a:pt x="854"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9"/>
                  </a:lnTo>
                  <a:lnTo>
                    <a:pt x="855" y="15"/>
                  </a:lnTo>
                  <a:lnTo>
                    <a:pt x="855" y="24"/>
                  </a:lnTo>
                  <a:lnTo>
                    <a:pt x="855" y="27"/>
                  </a:lnTo>
                  <a:lnTo>
                    <a:pt x="855" y="28"/>
                  </a:lnTo>
                  <a:lnTo>
                    <a:pt x="855" y="28"/>
                  </a:lnTo>
                  <a:lnTo>
                    <a:pt x="855" y="28"/>
                  </a:lnTo>
                  <a:lnTo>
                    <a:pt x="855" y="28"/>
                  </a:lnTo>
                  <a:lnTo>
                    <a:pt x="855" y="28"/>
                  </a:lnTo>
                  <a:lnTo>
                    <a:pt x="855" y="28"/>
                  </a:lnTo>
                  <a:lnTo>
                    <a:pt x="855" y="28"/>
                  </a:lnTo>
                  <a:lnTo>
                    <a:pt x="855" y="28"/>
                  </a:lnTo>
                  <a:lnTo>
                    <a:pt x="855" y="28"/>
                  </a:lnTo>
                  <a:lnTo>
                    <a:pt x="855" y="28"/>
                  </a:lnTo>
                  <a:lnTo>
                    <a:pt x="855" y="28"/>
                  </a:lnTo>
                  <a:lnTo>
                    <a:pt x="855" y="28"/>
                  </a:lnTo>
                  <a:lnTo>
                    <a:pt x="855" y="28"/>
                  </a:lnTo>
                  <a:lnTo>
                    <a:pt x="855" y="28"/>
                  </a:lnTo>
                  <a:lnTo>
                    <a:pt x="855" y="28"/>
                  </a:lnTo>
                  <a:lnTo>
                    <a:pt x="855" y="28"/>
                  </a:lnTo>
                  <a:lnTo>
                    <a:pt x="855" y="28"/>
                  </a:lnTo>
                  <a:lnTo>
                    <a:pt x="855" y="29"/>
                  </a:lnTo>
                  <a:lnTo>
                    <a:pt x="855" y="29"/>
                  </a:lnTo>
                  <a:lnTo>
                    <a:pt x="855" y="29"/>
                  </a:lnTo>
                  <a:lnTo>
                    <a:pt x="855" y="29"/>
                  </a:lnTo>
                  <a:lnTo>
                    <a:pt x="855" y="29"/>
                  </a:lnTo>
                  <a:lnTo>
                    <a:pt x="855" y="29"/>
                  </a:lnTo>
                  <a:lnTo>
                    <a:pt x="855" y="29"/>
                  </a:lnTo>
                  <a:lnTo>
                    <a:pt x="855" y="29"/>
                  </a:lnTo>
                  <a:lnTo>
                    <a:pt x="855" y="29"/>
                  </a:lnTo>
                  <a:lnTo>
                    <a:pt x="855" y="29"/>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0"/>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5" y="31"/>
                  </a:lnTo>
                  <a:lnTo>
                    <a:pt x="856" y="31"/>
                  </a:lnTo>
                  <a:lnTo>
                    <a:pt x="856" y="31"/>
                  </a:lnTo>
                  <a:lnTo>
                    <a:pt x="856" y="31"/>
                  </a:lnTo>
                  <a:lnTo>
                    <a:pt x="856" y="31"/>
                  </a:lnTo>
                  <a:lnTo>
                    <a:pt x="856" y="31"/>
                  </a:lnTo>
                  <a:lnTo>
                    <a:pt x="856" y="31"/>
                  </a:lnTo>
                  <a:lnTo>
                    <a:pt x="856" y="31"/>
                  </a:lnTo>
                  <a:lnTo>
                    <a:pt x="856" y="30"/>
                  </a:lnTo>
                  <a:lnTo>
                    <a:pt x="856" y="30"/>
                  </a:lnTo>
                  <a:lnTo>
                    <a:pt x="856" y="30"/>
                  </a:lnTo>
                  <a:lnTo>
                    <a:pt x="856" y="30"/>
                  </a:lnTo>
                  <a:lnTo>
                    <a:pt x="856" y="29"/>
                  </a:lnTo>
                  <a:lnTo>
                    <a:pt x="856" y="29"/>
                  </a:lnTo>
                  <a:lnTo>
                    <a:pt x="856" y="29"/>
                  </a:lnTo>
                  <a:lnTo>
                    <a:pt x="856" y="29"/>
                  </a:lnTo>
                  <a:lnTo>
                    <a:pt x="856" y="29"/>
                  </a:lnTo>
                  <a:lnTo>
                    <a:pt x="856" y="29"/>
                  </a:lnTo>
                  <a:lnTo>
                    <a:pt x="856" y="29"/>
                  </a:lnTo>
                  <a:lnTo>
                    <a:pt x="856" y="29"/>
                  </a:lnTo>
                  <a:lnTo>
                    <a:pt x="856" y="29"/>
                  </a:lnTo>
                  <a:lnTo>
                    <a:pt x="856" y="29"/>
                  </a:lnTo>
                  <a:lnTo>
                    <a:pt x="856" y="29"/>
                  </a:lnTo>
                  <a:lnTo>
                    <a:pt x="856" y="29"/>
                  </a:lnTo>
                  <a:lnTo>
                    <a:pt x="856" y="28"/>
                  </a:lnTo>
                  <a:lnTo>
                    <a:pt x="856" y="28"/>
                  </a:lnTo>
                  <a:lnTo>
                    <a:pt x="856" y="28"/>
                  </a:lnTo>
                  <a:lnTo>
                    <a:pt x="856" y="28"/>
                  </a:lnTo>
                  <a:lnTo>
                    <a:pt x="856" y="28"/>
                  </a:lnTo>
                  <a:lnTo>
                    <a:pt x="856" y="28"/>
                  </a:lnTo>
                  <a:lnTo>
                    <a:pt x="856" y="28"/>
                  </a:lnTo>
                  <a:lnTo>
                    <a:pt x="856" y="28"/>
                  </a:lnTo>
                  <a:lnTo>
                    <a:pt x="856" y="28"/>
                  </a:lnTo>
                  <a:lnTo>
                    <a:pt x="856" y="28"/>
                  </a:lnTo>
                  <a:lnTo>
                    <a:pt x="856" y="28"/>
                  </a:lnTo>
                  <a:lnTo>
                    <a:pt x="856" y="28"/>
                  </a:lnTo>
                  <a:lnTo>
                    <a:pt x="856" y="28"/>
                  </a:lnTo>
                  <a:lnTo>
                    <a:pt x="856" y="28"/>
                  </a:lnTo>
                  <a:lnTo>
                    <a:pt x="856" y="27"/>
                  </a:lnTo>
                  <a:lnTo>
                    <a:pt x="856" y="26"/>
                  </a:lnTo>
                  <a:lnTo>
                    <a:pt x="856" y="25"/>
                  </a:lnTo>
                  <a:lnTo>
                    <a:pt x="856" y="23"/>
                  </a:lnTo>
                  <a:lnTo>
                    <a:pt x="856" y="22"/>
                  </a:lnTo>
                  <a:lnTo>
                    <a:pt x="856" y="22"/>
                  </a:lnTo>
                  <a:lnTo>
                    <a:pt x="856" y="21"/>
                  </a:lnTo>
                  <a:lnTo>
                    <a:pt x="856" y="20"/>
                  </a:lnTo>
                  <a:lnTo>
                    <a:pt x="856" y="20"/>
                  </a:lnTo>
                  <a:lnTo>
                    <a:pt x="856" y="19"/>
                  </a:lnTo>
                  <a:lnTo>
                    <a:pt x="856" y="18"/>
                  </a:lnTo>
                  <a:lnTo>
                    <a:pt x="856" y="18"/>
                  </a:lnTo>
                  <a:lnTo>
                    <a:pt x="856" y="17"/>
                  </a:lnTo>
                  <a:lnTo>
                    <a:pt x="856" y="17"/>
                  </a:lnTo>
                  <a:lnTo>
                    <a:pt x="856" y="16"/>
                  </a:lnTo>
                  <a:lnTo>
                    <a:pt x="856" y="14"/>
                  </a:lnTo>
                  <a:lnTo>
                    <a:pt x="856" y="12"/>
                  </a:lnTo>
                  <a:lnTo>
                    <a:pt x="856" y="12"/>
                  </a:lnTo>
                  <a:lnTo>
                    <a:pt x="856" y="11"/>
                  </a:lnTo>
                  <a:lnTo>
                    <a:pt x="856" y="10"/>
                  </a:lnTo>
                  <a:lnTo>
                    <a:pt x="856" y="9"/>
                  </a:lnTo>
                  <a:lnTo>
                    <a:pt x="856" y="8"/>
                  </a:lnTo>
                  <a:lnTo>
                    <a:pt x="856" y="8"/>
                  </a:lnTo>
                  <a:lnTo>
                    <a:pt x="856" y="7"/>
                  </a:lnTo>
                  <a:lnTo>
                    <a:pt x="856" y="7"/>
                  </a:lnTo>
                  <a:lnTo>
                    <a:pt x="856" y="7"/>
                  </a:lnTo>
                  <a:lnTo>
                    <a:pt x="856" y="7"/>
                  </a:lnTo>
                  <a:lnTo>
                    <a:pt x="856" y="8"/>
                  </a:lnTo>
                  <a:lnTo>
                    <a:pt x="856" y="8"/>
                  </a:lnTo>
                  <a:lnTo>
                    <a:pt x="856" y="8"/>
                  </a:lnTo>
                  <a:lnTo>
                    <a:pt x="856" y="8"/>
                  </a:lnTo>
                  <a:lnTo>
                    <a:pt x="856" y="8"/>
                  </a:lnTo>
                  <a:lnTo>
                    <a:pt x="856" y="8"/>
                  </a:lnTo>
                  <a:lnTo>
                    <a:pt x="856" y="7"/>
                  </a:lnTo>
                  <a:lnTo>
                    <a:pt x="856" y="7"/>
                  </a:lnTo>
                  <a:lnTo>
                    <a:pt x="856" y="7"/>
                  </a:lnTo>
                  <a:lnTo>
                    <a:pt x="856" y="7"/>
                  </a:lnTo>
                  <a:lnTo>
                    <a:pt x="856" y="7"/>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6"/>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7"/>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6" y="8"/>
                  </a:lnTo>
                  <a:lnTo>
                    <a:pt x="857" y="8"/>
                  </a:lnTo>
                  <a:lnTo>
                    <a:pt x="858" y="8"/>
                  </a:lnTo>
                  <a:lnTo>
                    <a:pt x="859" y="8"/>
                  </a:lnTo>
                  <a:lnTo>
                    <a:pt x="859" y="8"/>
                  </a:lnTo>
                  <a:lnTo>
                    <a:pt x="860" y="8"/>
                  </a:lnTo>
                  <a:lnTo>
                    <a:pt x="861" y="9"/>
                  </a:lnTo>
                  <a:lnTo>
                    <a:pt x="862" y="9"/>
                  </a:lnTo>
                  <a:lnTo>
                    <a:pt x="863" y="9"/>
                  </a:lnTo>
                  <a:lnTo>
                    <a:pt x="864" y="9"/>
                  </a:lnTo>
                  <a:lnTo>
                    <a:pt x="865" y="9"/>
                  </a:lnTo>
                  <a:lnTo>
                    <a:pt x="866"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9"/>
                  </a:lnTo>
                  <a:lnTo>
                    <a:pt x="867" y="15"/>
                  </a:lnTo>
                  <a:lnTo>
                    <a:pt x="867" y="24"/>
                  </a:lnTo>
                  <a:lnTo>
                    <a:pt x="867" y="27"/>
                  </a:lnTo>
                  <a:lnTo>
                    <a:pt x="867" y="28"/>
                  </a:lnTo>
                  <a:lnTo>
                    <a:pt x="867" y="28"/>
                  </a:lnTo>
                  <a:lnTo>
                    <a:pt x="867" y="28"/>
                  </a:lnTo>
                  <a:lnTo>
                    <a:pt x="867" y="28"/>
                  </a:lnTo>
                  <a:lnTo>
                    <a:pt x="867" y="28"/>
                  </a:lnTo>
                  <a:lnTo>
                    <a:pt x="867" y="28"/>
                  </a:lnTo>
                  <a:lnTo>
                    <a:pt x="867" y="28"/>
                  </a:lnTo>
                  <a:lnTo>
                    <a:pt x="867" y="28"/>
                  </a:lnTo>
                  <a:lnTo>
                    <a:pt x="867" y="28"/>
                  </a:lnTo>
                  <a:lnTo>
                    <a:pt x="867" y="28"/>
                  </a:lnTo>
                  <a:lnTo>
                    <a:pt x="867" y="28"/>
                  </a:lnTo>
                  <a:lnTo>
                    <a:pt x="867" y="28"/>
                  </a:lnTo>
                  <a:lnTo>
                    <a:pt x="867" y="28"/>
                  </a:lnTo>
                  <a:lnTo>
                    <a:pt x="867" y="28"/>
                  </a:lnTo>
                  <a:lnTo>
                    <a:pt x="867" y="28"/>
                  </a:lnTo>
                  <a:lnTo>
                    <a:pt x="867" y="28"/>
                  </a:lnTo>
                  <a:lnTo>
                    <a:pt x="867" y="29"/>
                  </a:lnTo>
                  <a:lnTo>
                    <a:pt x="867" y="29"/>
                  </a:lnTo>
                  <a:lnTo>
                    <a:pt x="867" y="29"/>
                  </a:lnTo>
                  <a:lnTo>
                    <a:pt x="867" y="29"/>
                  </a:lnTo>
                  <a:lnTo>
                    <a:pt x="867" y="29"/>
                  </a:lnTo>
                  <a:lnTo>
                    <a:pt x="867" y="29"/>
                  </a:lnTo>
                  <a:lnTo>
                    <a:pt x="867" y="29"/>
                  </a:lnTo>
                  <a:lnTo>
                    <a:pt x="867" y="29"/>
                  </a:lnTo>
                  <a:lnTo>
                    <a:pt x="867" y="29"/>
                  </a:lnTo>
                  <a:lnTo>
                    <a:pt x="867" y="29"/>
                  </a:lnTo>
                  <a:lnTo>
                    <a:pt x="867" y="29"/>
                  </a:lnTo>
                  <a:lnTo>
                    <a:pt x="867" y="29"/>
                  </a:lnTo>
                  <a:lnTo>
                    <a:pt x="867" y="29"/>
                  </a:lnTo>
                  <a:lnTo>
                    <a:pt x="867" y="29"/>
                  </a:lnTo>
                  <a:lnTo>
                    <a:pt x="867" y="29"/>
                  </a:lnTo>
                  <a:lnTo>
                    <a:pt x="867" y="29"/>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0"/>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31"/>
                  </a:lnTo>
                  <a:lnTo>
                    <a:pt x="867" y="29"/>
                  </a:lnTo>
                  <a:lnTo>
                    <a:pt x="867" y="28"/>
                  </a:lnTo>
                  <a:lnTo>
                    <a:pt x="867" y="28"/>
                  </a:lnTo>
                  <a:lnTo>
                    <a:pt x="867" y="28"/>
                  </a:lnTo>
                  <a:lnTo>
                    <a:pt x="867" y="27"/>
                  </a:lnTo>
                  <a:lnTo>
                    <a:pt x="867" y="27"/>
                  </a:lnTo>
                  <a:lnTo>
                    <a:pt x="867" y="26"/>
                  </a:lnTo>
                  <a:lnTo>
                    <a:pt x="867" y="25"/>
                  </a:lnTo>
                  <a:lnTo>
                    <a:pt x="867" y="24"/>
                  </a:lnTo>
                  <a:lnTo>
                    <a:pt x="867" y="23"/>
                  </a:lnTo>
                  <a:lnTo>
                    <a:pt x="867" y="22"/>
                  </a:lnTo>
                  <a:lnTo>
                    <a:pt x="867" y="22"/>
                  </a:lnTo>
                  <a:lnTo>
                    <a:pt x="867" y="21"/>
                  </a:lnTo>
                  <a:lnTo>
                    <a:pt x="867" y="20"/>
                  </a:lnTo>
                  <a:lnTo>
                    <a:pt x="867" y="20"/>
                  </a:lnTo>
                  <a:lnTo>
                    <a:pt x="867" y="19"/>
                  </a:lnTo>
                  <a:lnTo>
                    <a:pt x="867" y="19"/>
                  </a:lnTo>
                  <a:lnTo>
                    <a:pt x="867" y="18"/>
                  </a:lnTo>
                  <a:lnTo>
                    <a:pt x="867" y="18"/>
                  </a:lnTo>
                  <a:lnTo>
                    <a:pt x="867" y="17"/>
                  </a:lnTo>
                  <a:lnTo>
                    <a:pt x="867" y="16"/>
                  </a:lnTo>
                  <a:lnTo>
                    <a:pt x="867" y="15"/>
                  </a:lnTo>
                  <a:lnTo>
                    <a:pt x="867" y="14"/>
                  </a:lnTo>
                  <a:lnTo>
                    <a:pt x="867" y="13"/>
                  </a:lnTo>
                  <a:lnTo>
                    <a:pt x="867" y="12"/>
                  </a:lnTo>
                  <a:lnTo>
                    <a:pt x="867" y="11"/>
                  </a:lnTo>
                  <a:lnTo>
                    <a:pt x="867" y="10"/>
                  </a:lnTo>
                  <a:lnTo>
                    <a:pt x="867" y="9"/>
                  </a:lnTo>
                  <a:lnTo>
                    <a:pt x="867" y="8"/>
                  </a:lnTo>
                  <a:lnTo>
                    <a:pt x="867" y="8"/>
                  </a:lnTo>
                  <a:lnTo>
                    <a:pt x="867" y="7"/>
                  </a:lnTo>
                  <a:lnTo>
                    <a:pt x="867" y="7"/>
                  </a:lnTo>
                  <a:lnTo>
                    <a:pt x="867" y="7"/>
                  </a:lnTo>
                  <a:lnTo>
                    <a:pt x="867" y="7"/>
                  </a:lnTo>
                  <a:lnTo>
                    <a:pt x="867" y="8"/>
                  </a:lnTo>
                  <a:lnTo>
                    <a:pt x="867" y="8"/>
                  </a:lnTo>
                  <a:lnTo>
                    <a:pt x="867" y="8"/>
                  </a:lnTo>
                  <a:lnTo>
                    <a:pt x="867" y="8"/>
                  </a:lnTo>
                  <a:lnTo>
                    <a:pt x="867" y="8"/>
                  </a:lnTo>
                  <a:lnTo>
                    <a:pt x="867" y="8"/>
                  </a:lnTo>
                  <a:lnTo>
                    <a:pt x="867" y="8"/>
                  </a:lnTo>
                  <a:lnTo>
                    <a:pt x="867" y="7"/>
                  </a:lnTo>
                  <a:lnTo>
                    <a:pt x="867" y="7"/>
                  </a:lnTo>
                  <a:lnTo>
                    <a:pt x="867" y="7"/>
                  </a:lnTo>
                  <a:lnTo>
                    <a:pt x="867" y="7"/>
                  </a:lnTo>
                  <a:lnTo>
                    <a:pt x="867" y="7"/>
                  </a:lnTo>
                  <a:lnTo>
                    <a:pt x="867" y="7"/>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6"/>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7"/>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7" y="8"/>
                  </a:lnTo>
                  <a:lnTo>
                    <a:pt x="868" y="8"/>
                  </a:lnTo>
                  <a:lnTo>
                    <a:pt x="869" y="8"/>
                  </a:lnTo>
                  <a:lnTo>
                    <a:pt x="870" y="8"/>
                  </a:lnTo>
                  <a:lnTo>
                    <a:pt x="871" y="8"/>
                  </a:lnTo>
                  <a:lnTo>
                    <a:pt x="872" y="8"/>
                  </a:lnTo>
                  <a:lnTo>
                    <a:pt x="873" y="9"/>
                  </a:lnTo>
                  <a:lnTo>
                    <a:pt x="873" y="9"/>
                  </a:lnTo>
                  <a:lnTo>
                    <a:pt x="874" y="9"/>
                  </a:lnTo>
                  <a:lnTo>
                    <a:pt x="875" y="9"/>
                  </a:lnTo>
                  <a:lnTo>
                    <a:pt x="876" y="9"/>
                  </a:lnTo>
                  <a:lnTo>
                    <a:pt x="877" y="9"/>
                  </a:lnTo>
                  <a:lnTo>
                    <a:pt x="878"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9"/>
                  </a:lnTo>
                  <a:lnTo>
                    <a:pt x="879" y="13"/>
                  </a:lnTo>
                  <a:lnTo>
                    <a:pt x="879" y="21"/>
                  </a:lnTo>
                  <a:lnTo>
                    <a:pt x="879" y="25"/>
                  </a:lnTo>
                  <a:lnTo>
                    <a:pt x="879" y="26"/>
                  </a:lnTo>
                  <a:lnTo>
                    <a:pt x="879" y="27"/>
                  </a:lnTo>
                  <a:lnTo>
                    <a:pt x="879" y="27"/>
                  </a:lnTo>
                  <a:lnTo>
                    <a:pt x="879" y="28"/>
                  </a:lnTo>
                  <a:lnTo>
                    <a:pt x="879" y="28"/>
                  </a:lnTo>
                  <a:lnTo>
                    <a:pt x="879" y="28"/>
                  </a:lnTo>
                  <a:lnTo>
                    <a:pt x="879" y="28"/>
                  </a:lnTo>
                  <a:lnTo>
                    <a:pt x="879" y="28"/>
                  </a:lnTo>
                  <a:lnTo>
                    <a:pt x="879" y="28"/>
                  </a:lnTo>
                  <a:lnTo>
                    <a:pt x="879" y="28"/>
                  </a:lnTo>
                  <a:lnTo>
                    <a:pt x="879" y="28"/>
                  </a:lnTo>
                  <a:lnTo>
                    <a:pt x="879" y="28"/>
                  </a:lnTo>
                  <a:lnTo>
                    <a:pt x="879" y="28"/>
                  </a:lnTo>
                  <a:lnTo>
                    <a:pt x="879" y="28"/>
                  </a:lnTo>
                  <a:lnTo>
                    <a:pt x="879" y="28"/>
                  </a:lnTo>
                  <a:lnTo>
                    <a:pt x="879" y="28"/>
                  </a:lnTo>
                  <a:lnTo>
                    <a:pt x="879" y="28"/>
                  </a:lnTo>
                  <a:lnTo>
                    <a:pt x="879" y="28"/>
                  </a:lnTo>
                  <a:lnTo>
                    <a:pt x="879" y="28"/>
                  </a:lnTo>
                  <a:lnTo>
                    <a:pt x="879" y="29"/>
                  </a:lnTo>
                  <a:lnTo>
                    <a:pt x="879" y="29"/>
                  </a:lnTo>
                  <a:lnTo>
                    <a:pt x="879" y="29"/>
                  </a:lnTo>
                  <a:lnTo>
                    <a:pt x="879" y="29"/>
                  </a:lnTo>
                  <a:lnTo>
                    <a:pt x="879" y="29"/>
                  </a:lnTo>
                  <a:lnTo>
                    <a:pt x="879" y="29"/>
                  </a:lnTo>
                  <a:lnTo>
                    <a:pt x="879" y="29"/>
                  </a:lnTo>
                  <a:lnTo>
                    <a:pt x="879" y="29"/>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0"/>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31"/>
                  </a:lnTo>
                  <a:lnTo>
                    <a:pt x="879" y="29"/>
                  </a:lnTo>
                  <a:lnTo>
                    <a:pt x="879" y="28"/>
                  </a:lnTo>
                  <a:lnTo>
                    <a:pt x="879" y="28"/>
                  </a:lnTo>
                  <a:lnTo>
                    <a:pt x="879" y="28"/>
                  </a:lnTo>
                  <a:lnTo>
                    <a:pt x="879" y="27"/>
                  </a:lnTo>
                  <a:lnTo>
                    <a:pt x="879" y="26"/>
                  </a:lnTo>
                  <a:lnTo>
                    <a:pt x="879" y="26"/>
                  </a:lnTo>
                  <a:lnTo>
                    <a:pt x="879" y="25"/>
                  </a:lnTo>
                  <a:lnTo>
                    <a:pt x="879" y="23"/>
                  </a:lnTo>
                  <a:lnTo>
                    <a:pt x="879" y="23"/>
                  </a:lnTo>
                  <a:lnTo>
                    <a:pt x="879" y="22"/>
                  </a:lnTo>
                  <a:lnTo>
                    <a:pt x="879" y="21"/>
                  </a:lnTo>
                  <a:lnTo>
                    <a:pt x="879" y="21"/>
                  </a:lnTo>
                  <a:lnTo>
                    <a:pt x="879" y="20"/>
                  </a:lnTo>
                  <a:lnTo>
                    <a:pt x="879" y="20"/>
                  </a:lnTo>
                  <a:lnTo>
                    <a:pt x="879" y="19"/>
                  </a:lnTo>
                  <a:lnTo>
                    <a:pt x="879" y="18"/>
                  </a:lnTo>
                  <a:lnTo>
                    <a:pt x="879" y="18"/>
                  </a:lnTo>
                  <a:lnTo>
                    <a:pt x="879" y="17"/>
                  </a:lnTo>
                  <a:lnTo>
                    <a:pt x="879" y="17"/>
                  </a:lnTo>
                  <a:lnTo>
                    <a:pt x="879" y="16"/>
                  </a:lnTo>
                  <a:lnTo>
                    <a:pt x="879" y="15"/>
                  </a:lnTo>
                  <a:lnTo>
                    <a:pt x="879" y="13"/>
                  </a:lnTo>
                  <a:lnTo>
                    <a:pt x="879" y="12"/>
                  </a:lnTo>
                  <a:lnTo>
                    <a:pt x="879" y="11"/>
                  </a:lnTo>
                  <a:lnTo>
                    <a:pt x="879" y="10"/>
                  </a:lnTo>
                  <a:lnTo>
                    <a:pt x="879" y="10"/>
                  </a:lnTo>
                  <a:lnTo>
                    <a:pt x="879" y="9"/>
                  </a:lnTo>
                  <a:lnTo>
                    <a:pt x="879" y="8"/>
                  </a:lnTo>
                  <a:lnTo>
                    <a:pt x="879" y="8"/>
                  </a:lnTo>
                  <a:lnTo>
                    <a:pt x="879" y="7"/>
                  </a:lnTo>
                  <a:lnTo>
                    <a:pt x="879" y="7"/>
                  </a:lnTo>
                  <a:lnTo>
                    <a:pt x="879" y="7"/>
                  </a:lnTo>
                  <a:lnTo>
                    <a:pt x="879" y="7"/>
                  </a:lnTo>
                  <a:lnTo>
                    <a:pt x="879" y="8"/>
                  </a:lnTo>
                  <a:lnTo>
                    <a:pt x="879" y="8"/>
                  </a:lnTo>
                  <a:lnTo>
                    <a:pt x="879" y="8"/>
                  </a:lnTo>
                  <a:lnTo>
                    <a:pt x="879" y="8"/>
                  </a:lnTo>
                  <a:lnTo>
                    <a:pt x="879" y="8"/>
                  </a:lnTo>
                  <a:lnTo>
                    <a:pt x="879" y="8"/>
                  </a:lnTo>
                  <a:lnTo>
                    <a:pt x="879" y="8"/>
                  </a:lnTo>
                  <a:lnTo>
                    <a:pt x="879" y="7"/>
                  </a:lnTo>
                  <a:lnTo>
                    <a:pt x="879" y="7"/>
                  </a:lnTo>
                  <a:lnTo>
                    <a:pt x="879" y="7"/>
                  </a:lnTo>
                  <a:lnTo>
                    <a:pt x="879" y="7"/>
                  </a:lnTo>
                  <a:lnTo>
                    <a:pt x="879" y="7"/>
                  </a:lnTo>
                  <a:lnTo>
                    <a:pt x="879" y="7"/>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6"/>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7"/>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79" y="8"/>
                  </a:lnTo>
                  <a:lnTo>
                    <a:pt x="880" y="8"/>
                  </a:lnTo>
                  <a:lnTo>
                    <a:pt x="881" y="8"/>
                  </a:lnTo>
                  <a:lnTo>
                    <a:pt x="882" y="8"/>
                  </a:lnTo>
                  <a:lnTo>
                    <a:pt x="883" y="8"/>
                  </a:lnTo>
                  <a:lnTo>
                    <a:pt x="884" y="8"/>
                  </a:lnTo>
                  <a:lnTo>
                    <a:pt x="885" y="9"/>
                  </a:lnTo>
                  <a:lnTo>
                    <a:pt x="885" y="9"/>
                  </a:lnTo>
                  <a:lnTo>
                    <a:pt x="886" y="9"/>
                  </a:lnTo>
                  <a:lnTo>
                    <a:pt x="887" y="9"/>
                  </a:lnTo>
                  <a:lnTo>
                    <a:pt x="888" y="9"/>
                  </a:lnTo>
                  <a:lnTo>
                    <a:pt x="889" y="9"/>
                  </a:lnTo>
                  <a:lnTo>
                    <a:pt x="889"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0" y="9"/>
                  </a:lnTo>
                  <a:lnTo>
                    <a:pt x="891" y="9"/>
                  </a:lnTo>
                  <a:lnTo>
                    <a:pt x="891" y="9"/>
                  </a:lnTo>
                  <a:lnTo>
                    <a:pt x="891" y="9"/>
                  </a:lnTo>
                  <a:lnTo>
                    <a:pt x="891" y="9"/>
                  </a:lnTo>
                  <a:lnTo>
                    <a:pt x="891" y="9"/>
                  </a:lnTo>
                  <a:lnTo>
                    <a:pt x="891" y="9"/>
                  </a:lnTo>
                  <a:lnTo>
                    <a:pt x="891" y="9"/>
                  </a:lnTo>
                  <a:lnTo>
                    <a:pt x="891" y="15"/>
                  </a:lnTo>
                  <a:lnTo>
                    <a:pt x="891" y="26"/>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29"/>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1"/>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30"/>
                  </a:lnTo>
                  <a:lnTo>
                    <a:pt x="891" y="29"/>
                  </a:lnTo>
                  <a:lnTo>
                    <a:pt x="891" y="29"/>
                  </a:lnTo>
                  <a:lnTo>
                    <a:pt x="891" y="29"/>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8"/>
                  </a:lnTo>
                  <a:lnTo>
                    <a:pt x="891" y="27"/>
                  </a:lnTo>
                  <a:lnTo>
                    <a:pt x="891" y="26"/>
                  </a:lnTo>
                  <a:lnTo>
                    <a:pt x="891" y="24"/>
                  </a:lnTo>
                  <a:lnTo>
                    <a:pt x="891" y="23"/>
                  </a:lnTo>
                  <a:lnTo>
                    <a:pt x="891" y="22"/>
                  </a:lnTo>
                  <a:lnTo>
                    <a:pt x="891" y="22"/>
                  </a:lnTo>
                  <a:lnTo>
                    <a:pt x="891" y="21"/>
                  </a:lnTo>
                  <a:lnTo>
                    <a:pt x="891" y="20"/>
                  </a:lnTo>
                  <a:lnTo>
                    <a:pt x="891" y="20"/>
                  </a:lnTo>
                  <a:lnTo>
                    <a:pt x="891" y="19"/>
                  </a:lnTo>
                  <a:lnTo>
                    <a:pt x="891" y="18"/>
                  </a:lnTo>
                  <a:lnTo>
                    <a:pt x="891" y="18"/>
                  </a:lnTo>
                  <a:lnTo>
                    <a:pt x="891" y="17"/>
                  </a:lnTo>
                  <a:lnTo>
                    <a:pt x="891" y="16"/>
                  </a:lnTo>
                  <a:lnTo>
                    <a:pt x="891" y="15"/>
                  </a:lnTo>
                  <a:lnTo>
                    <a:pt x="891" y="13"/>
                  </a:lnTo>
                  <a:lnTo>
                    <a:pt x="891" y="12"/>
                  </a:lnTo>
                  <a:lnTo>
                    <a:pt x="891" y="11"/>
                  </a:lnTo>
                  <a:lnTo>
                    <a:pt x="891" y="11"/>
                  </a:lnTo>
                  <a:lnTo>
                    <a:pt x="891" y="10"/>
                  </a:lnTo>
                  <a:lnTo>
                    <a:pt x="891" y="9"/>
                  </a:lnTo>
                  <a:lnTo>
                    <a:pt x="891" y="9"/>
                  </a:lnTo>
                  <a:lnTo>
                    <a:pt x="891" y="8"/>
                  </a:lnTo>
                  <a:lnTo>
                    <a:pt x="891" y="7"/>
                  </a:lnTo>
                  <a:lnTo>
                    <a:pt x="891" y="7"/>
                  </a:lnTo>
                  <a:lnTo>
                    <a:pt x="891" y="7"/>
                  </a:lnTo>
                  <a:lnTo>
                    <a:pt x="891" y="7"/>
                  </a:lnTo>
                  <a:lnTo>
                    <a:pt x="891" y="7"/>
                  </a:lnTo>
                  <a:lnTo>
                    <a:pt x="891" y="8"/>
                  </a:lnTo>
                  <a:lnTo>
                    <a:pt x="891" y="8"/>
                  </a:lnTo>
                  <a:lnTo>
                    <a:pt x="891" y="8"/>
                  </a:lnTo>
                  <a:lnTo>
                    <a:pt x="891" y="8"/>
                  </a:lnTo>
                  <a:lnTo>
                    <a:pt x="891" y="8"/>
                  </a:lnTo>
                  <a:lnTo>
                    <a:pt x="891" y="8"/>
                  </a:lnTo>
                  <a:lnTo>
                    <a:pt x="891" y="7"/>
                  </a:lnTo>
                  <a:lnTo>
                    <a:pt x="891" y="7"/>
                  </a:lnTo>
                  <a:lnTo>
                    <a:pt x="891" y="7"/>
                  </a:lnTo>
                  <a:lnTo>
                    <a:pt x="891" y="7"/>
                  </a:lnTo>
                  <a:lnTo>
                    <a:pt x="891" y="7"/>
                  </a:lnTo>
                  <a:lnTo>
                    <a:pt x="891" y="7"/>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6"/>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7"/>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1" y="8"/>
                  </a:lnTo>
                  <a:lnTo>
                    <a:pt x="892" y="8"/>
                  </a:lnTo>
                  <a:lnTo>
                    <a:pt x="893" y="8"/>
                  </a:lnTo>
                  <a:lnTo>
                    <a:pt x="894" y="8"/>
                  </a:lnTo>
                  <a:lnTo>
                    <a:pt x="895" y="8"/>
                  </a:lnTo>
                  <a:lnTo>
                    <a:pt x="896" y="8"/>
                  </a:lnTo>
                  <a:lnTo>
                    <a:pt x="897" y="9"/>
                  </a:lnTo>
                  <a:lnTo>
                    <a:pt x="897" y="9"/>
                  </a:lnTo>
                  <a:lnTo>
                    <a:pt x="897" y="9"/>
                  </a:lnTo>
                  <a:lnTo>
                    <a:pt x="898" y="9"/>
                  </a:lnTo>
                  <a:lnTo>
                    <a:pt x="899" y="9"/>
                  </a:lnTo>
                  <a:lnTo>
                    <a:pt x="900" y="9"/>
                  </a:lnTo>
                  <a:lnTo>
                    <a:pt x="901"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9"/>
                  </a:lnTo>
                  <a:lnTo>
                    <a:pt x="902" y="12"/>
                  </a:lnTo>
                  <a:lnTo>
                    <a:pt x="902" y="20"/>
                  </a:lnTo>
                  <a:lnTo>
                    <a:pt x="902" y="24"/>
                  </a:lnTo>
                  <a:lnTo>
                    <a:pt x="902" y="26"/>
                  </a:lnTo>
                  <a:lnTo>
                    <a:pt x="902" y="27"/>
                  </a:lnTo>
                  <a:lnTo>
                    <a:pt x="902" y="27"/>
                  </a:lnTo>
                  <a:lnTo>
                    <a:pt x="902" y="27"/>
                  </a:lnTo>
                  <a:lnTo>
                    <a:pt x="902" y="28"/>
                  </a:lnTo>
                  <a:lnTo>
                    <a:pt x="902" y="28"/>
                  </a:lnTo>
                  <a:lnTo>
                    <a:pt x="902" y="28"/>
                  </a:lnTo>
                  <a:lnTo>
                    <a:pt x="902" y="28"/>
                  </a:lnTo>
                  <a:lnTo>
                    <a:pt x="902" y="28"/>
                  </a:lnTo>
                  <a:lnTo>
                    <a:pt x="902" y="28"/>
                  </a:lnTo>
                  <a:lnTo>
                    <a:pt x="902" y="28"/>
                  </a:lnTo>
                  <a:lnTo>
                    <a:pt x="902" y="28"/>
                  </a:lnTo>
                  <a:lnTo>
                    <a:pt x="902" y="28"/>
                  </a:lnTo>
                  <a:lnTo>
                    <a:pt x="902" y="28"/>
                  </a:lnTo>
                  <a:lnTo>
                    <a:pt x="902" y="28"/>
                  </a:lnTo>
                  <a:lnTo>
                    <a:pt x="902" y="28"/>
                  </a:lnTo>
                  <a:lnTo>
                    <a:pt x="902" y="28"/>
                  </a:lnTo>
                  <a:lnTo>
                    <a:pt x="902" y="28"/>
                  </a:lnTo>
                  <a:lnTo>
                    <a:pt x="902" y="28"/>
                  </a:lnTo>
                  <a:lnTo>
                    <a:pt x="902" y="28"/>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0"/>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1"/>
                  </a:lnTo>
                  <a:lnTo>
                    <a:pt x="902" y="30"/>
                  </a:lnTo>
                  <a:lnTo>
                    <a:pt x="902" y="30"/>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9"/>
                  </a:lnTo>
                  <a:lnTo>
                    <a:pt x="902" y="28"/>
                  </a:lnTo>
                  <a:lnTo>
                    <a:pt x="902" y="28"/>
                  </a:lnTo>
                  <a:lnTo>
                    <a:pt x="902" y="28"/>
                  </a:lnTo>
                  <a:lnTo>
                    <a:pt x="902" y="28"/>
                  </a:lnTo>
                  <a:lnTo>
                    <a:pt x="902" y="28"/>
                  </a:lnTo>
                  <a:lnTo>
                    <a:pt x="902" y="28"/>
                  </a:lnTo>
                  <a:lnTo>
                    <a:pt x="902" y="28"/>
                  </a:lnTo>
                  <a:lnTo>
                    <a:pt x="902" y="28"/>
                  </a:lnTo>
                  <a:lnTo>
                    <a:pt x="902" y="27"/>
                  </a:lnTo>
                  <a:lnTo>
                    <a:pt x="902" y="25"/>
                  </a:lnTo>
                  <a:lnTo>
                    <a:pt x="902" y="23"/>
                  </a:lnTo>
                  <a:lnTo>
                    <a:pt x="902" y="22"/>
                  </a:lnTo>
                  <a:lnTo>
                    <a:pt x="902" y="22"/>
                  </a:lnTo>
                  <a:lnTo>
                    <a:pt x="902" y="21"/>
                  </a:lnTo>
                  <a:lnTo>
                    <a:pt x="902" y="20"/>
                  </a:lnTo>
                  <a:lnTo>
                    <a:pt x="902" y="20"/>
                  </a:lnTo>
                  <a:lnTo>
                    <a:pt x="902" y="19"/>
                  </a:lnTo>
                  <a:lnTo>
                    <a:pt x="902" y="19"/>
                  </a:lnTo>
                  <a:lnTo>
                    <a:pt x="902" y="18"/>
                  </a:lnTo>
                  <a:lnTo>
                    <a:pt x="902" y="18"/>
                  </a:lnTo>
                  <a:lnTo>
                    <a:pt x="902" y="17"/>
                  </a:lnTo>
                  <a:lnTo>
                    <a:pt x="902" y="16"/>
                  </a:lnTo>
                  <a:lnTo>
                    <a:pt x="902" y="15"/>
                  </a:lnTo>
                  <a:lnTo>
                    <a:pt x="902" y="14"/>
                  </a:lnTo>
                  <a:lnTo>
                    <a:pt x="902" y="13"/>
                  </a:lnTo>
                  <a:lnTo>
                    <a:pt x="902" y="12"/>
                  </a:lnTo>
                  <a:lnTo>
                    <a:pt x="902" y="11"/>
                  </a:lnTo>
                  <a:lnTo>
                    <a:pt x="902" y="10"/>
                  </a:lnTo>
                  <a:lnTo>
                    <a:pt x="902" y="9"/>
                  </a:lnTo>
                  <a:lnTo>
                    <a:pt x="902" y="9"/>
                  </a:lnTo>
                  <a:lnTo>
                    <a:pt x="902" y="8"/>
                  </a:lnTo>
                  <a:lnTo>
                    <a:pt x="902" y="7"/>
                  </a:lnTo>
                  <a:lnTo>
                    <a:pt x="902" y="7"/>
                  </a:lnTo>
                  <a:lnTo>
                    <a:pt x="902" y="7"/>
                  </a:lnTo>
                  <a:lnTo>
                    <a:pt x="902" y="7"/>
                  </a:lnTo>
                  <a:lnTo>
                    <a:pt x="902" y="7"/>
                  </a:lnTo>
                  <a:lnTo>
                    <a:pt x="902" y="8"/>
                  </a:lnTo>
                  <a:lnTo>
                    <a:pt x="902" y="8"/>
                  </a:lnTo>
                  <a:lnTo>
                    <a:pt x="902" y="8"/>
                  </a:lnTo>
                  <a:lnTo>
                    <a:pt x="902" y="8"/>
                  </a:lnTo>
                  <a:lnTo>
                    <a:pt x="902" y="8"/>
                  </a:lnTo>
                  <a:lnTo>
                    <a:pt x="902" y="8"/>
                  </a:lnTo>
                  <a:lnTo>
                    <a:pt x="902" y="7"/>
                  </a:lnTo>
                  <a:lnTo>
                    <a:pt x="902" y="7"/>
                  </a:lnTo>
                  <a:lnTo>
                    <a:pt x="902" y="7"/>
                  </a:lnTo>
                  <a:lnTo>
                    <a:pt x="902" y="7"/>
                  </a:lnTo>
                  <a:lnTo>
                    <a:pt x="902" y="7"/>
                  </a:lnTo>
                  <a:lnTo>
                    <a:pt x="902" y="7"/>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6"/>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7"/>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2" y="8"/>
                  </a:lnTo>
                  <a:lnTo>
                    <a:pt x="903" y="8"/>
                  </a:lnTo>
                  <a:lnTo>
                    <a:pt x="903" y="8"/>
                  </a:lnTo>
                  <a:lnTo>
                    <a:pt x="903" y="8"/>
                  </a:lnTo>
                  <a:lnTo>
                    <a:pt x="903" y="8"/>
                  </a:lnTo>
                  <a:lnTo>
                    <a:pt x="903" y="8"/>
                  </a:lnTo>
                  <a:lnTo>
                    <a:pt x="904" y="8"/>
                  </a:lnTo>
                  <a:lnTo>
                    <a:pt x="905" y="8"/>
                  </a:lnTo>
                  <a:lnTo>
                    <a:pt x="906" y="8"/>
                  </a:lnTo>
                  <a:lnTo>
                    <a:pt x="907" y="8"/>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9"/>
                  </a:lnTo>
                  <a:lnTo>
                    <a:pt x="914" y="16"/>
                  </a:lnTo>
                  <a:lnTo>
                    <a:pt x="914" y="25"/>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9"/>
                  </a:lnTo>
                  <a:lnTo>
                    <a:pt x="914" y="29"/>
                  </a:lnTo>
                  <a:lnTo>
                    <a:pt x="914" y="29"/>
                  </a:lnTo>
                  <a:lnTo>
                    <a:pt x="914" y="29"/>
                  </a:lnTo>
                  <a:lnTo>
                    <a:pt x="914" y="29"/>
                  </a:lnTo>
                  <a:lnTo>
                    <a:pt x="914" y="29"/>
                  </a:lnTo>
                  <a:lnTo>
                    <a:pt x="914" y="29"/>
                  </a:lnTo>
                  <a:lnTo>
                    <a:pt x="914" y="29"/>
                  </a:lnTo>
                  <a:lnTo>
                    <a:pt x="914" y="29"/>
                  </a:lnTo>
                  <a:lnTo>
                    <a:pt x="914" y="29"/>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1"/>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30"/>
                  </a:lnTo>
                  <a:lnTo>
                    <a:pt x="914" y="29"/>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8"/>
                  </a:lnTo>
                  <a:lnTo>
                    <a:pt x="914" y="27"/>
                  </a:lnTo>
                  <a:lnTo>
                    <a:pt x="914" y="27"/>
                  </a:lnTo>
                  <a:lnTo>
                    <a:pt x="914" y="25"/>
                  </a:lnTo>
                  <a:lnTo>
                    <a:pt x="914" y="24"/>
                  </a:lnTo>
                  <a:lnTo>
                    <a:pt x="914" y="23"/>
                  </a:lnTo>
                  <a:lnTo>
                    <a:pt x="914" y="22"/>
                  </a:lnTo>
                  <a:lnTo>
                    <a:pt x="914" y="21"/>
                  </a:lnTo>
                  <a:lnTo>
                    <a:pt x="914" y="21"/>
                  </a:lnTo>
                  <a:lnTo>
                    <a:pt x="914" y="20"/>
                  </a:lnTo>
                  <a:lnTo>
                    <a:pt x="914" y="19"/>
                  </a:lnTo>
                  <a:lnTo>
                    <a:pt x="914" y="19"/>
                  </a:lnTo>
                  <a:lnTo>
                    <a:pt x="914" y="18"/>
                  </a:lnTo>
                  <a:lnTo>
                    <a:pt x="914" y="18"/>
                  </a:lnTo>
                  <a:lnTo>
                    <a:pt x="914" y="17"/>
                  </a:lnTo>
                  <a:lnTo>
                    <a:pt x="914" y="17"/>
                  </a:lnTo>
                  <a:lnTo>
                    <a:pt x="914" y="16"/>
                  </a:lnTo>
                  <a:lnTo>
                    <a:pt x="914" y="15"/>
                  </a:lnTo>
                  <a:lnTo>
                    <a:pt x="914" y="13"/>
                  </a:lnTo>
                  <a:lnTo>
                    <a:pt x="914" y="12"/>
                  </a:lnTo>
                  <a:lnTo>
                    <a:pt x="914" y="11"/>
                  </a:lnTo>
                  <a:lnTo>
                    <a:pt x="914" y="10"/>
                  </a:lnTo>
                  <a:lnTo>
                    <a:pt x="914" y="10"/>
                  </a:lnTo>
                  <a:lnTo>
                    <a:pt x="914" y="9"/>
                  </a:lnTo>
                  <a:lnTo>
                    <a:pt x="914" y="8"/>
                  </a:lnTo>
                  <a:lnTo>
                    <a:pt x="914" y="8"/>
                  </a:lnTo>
                  <a:lnTo>
                    <a:pt x="914" y="7"/>
                  </a:lnTo>
                  <a:lnTo>
                    <a:pt x="914" y="7"/>
                  </a:lnTo>
                  <a:lnTo>
                    <a:pt x="914" y="7"/>
                  </a:lnTo>
                  <a:lnTo>
                    <a:pt x="914" y="7"/>
                  </a:lnTo>
                  <a:lnTo>
                    <a:pt x="914" y="7"/>
                  </a:lnTo>
                  <a:lnTo>
                    <a:pt x="914" y="8"/>
                  </a:lnTo>
                  <a:lnTo>
                    <a:pt x="914" y="8"/>
                  </a:lnTo>
                  <a:lnTo>
                    <a:pt x="914" y="8"/>
                  </a:lnTo>
                  <a:lnTo>
                    <a:pt x="914" y="8"/>
                  </a:lnTo>
                  <a:lnTo>
                    <a:pt x="914" y="8"/>
                  </a:lnTo>
                  <a:lnTo>
                    <a:pt x="914" y="7"/>
                  </a:lnTo>
                  <a:lnTo>
                    <a:pt x="914" y="7"/>
                  </a:lnTo>
                  <a:lnTo>
                    <a:pt x="914" y="7"/>
                  </a:lnTo>
                  <a:lnTo>
                    <a:pt x="914" y="7"/>
                  </a:lnTo>
                  <a:lnTo>
                    <a:pt x="914" y="7"/>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6"/>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7"/>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4" y="8"/>
                  </a:lnTo>
                  <a:lnTo>
                    <a:pt x="915" y="8"/>
                  </a:lnTo>
                  <a:lnTo>
                    <a:pt x="916" y="8"/>
                  </a:lnTo>
                  <a:lnTo>
                    <a:pt x="917" y="8"/>
                  </a:lnTo>
                  <a:lnTo>
                    <a:pt x="918" y="8"/>
                  </a:lnTo>
                  <a:lnTo>
                    <a:pt x="919" y="8"/>
                  </a:lnTo>
                  <a:lnTo>
                    <a:pt x="920" y="9"/>
                  </a:lnTo>
                  <a:lnTo>
                    <a:pt x="921" y="9"/>
                  </a:lnTo>
                  <a:lnTo>
                    <a:pt x="922" y="9"/>
                  </a:lnTo>
                  <a:lnTo>
                    <a:pt x="923" y="9"/>
                  </a:lnTo>
                  <a:lnTo>
                    <a:pt x="924" y="9"/>
                  </a:lnTo>
                  <a:lnTo>
                    <a:pt x="925"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9"/>
                  </a:lnTo>
                  <a:lnTo>
                    <a:pt x="926" y="14"/>
                  </a:lnTo>
                  <a:lnTo>
                    <a:pt x="926" y="23"/>
                  </a:lnTo>
                  <a:lnTo>
                    <a:pt x="926" y="27"/>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9"/>
                  </a:lnTo>
                  <a:lnTo>
                    <a:pt x="926" y="29"/>
                  </a:lnTo>
                  <a:lnTo>
                    <a:pt x="926" y="29"/>
                  </a:lnTo>
                  <a:lnTo>
                    <a:pt x="926" y="29"/>
                  </a:lnTo>
                  <a:lnTo>
                    <a:pt x="926" y="29"/>
                  </a:lnTo>
                  <a:lnTo>
                    <a:pt x="926" y="29"/>
                  </a:lnTo>
                  <a:lnTo>
                    <a:pt x="926" y="29"/>
                  </a:lnTo>
                  <a:lnTo>
                    <a:pt x="926" y="29"/>
                  </a:lnTo>
                  <a:lnTo>
                    <a:pt x="926" y="29"/>
                  </a:lnTo>
                  <a:lnTo>
                    <a:pt x="926" y="29"/>
                  </a:lnTo>
                  <a:lnTo>
                    <a:pt x="926" y="29"/>
                  </a:lnTo>
                  <a:lnTo>
                    <a:pt x="926" y="29"/>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1"/>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30"/>
                  </a:lnTo>
                  <a:lnTo>
                    <a:pt x="926" y="29"/>
                  </a:lnTo>
                  <a:lnTo>
                    <a:pt x="926" y="29"/>
                  </a:lnTo>
                  <a:lnTo>
                    <a:pt x="926" y="29"/>
                  </a:lnTo>
                  <a:lnTo>
                    <a:pt x="926" y="29"/>
                  </a:lnTo>
                  <a:lnTo>
                    <a:pt x="926" y="29"/>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8"/>
                  </a:lnTo>
                  <a:lnTo>
                    <a:pt x="926" y="27"/>
                  </a:lnTo>
                  <a:lnTo>
                    <a:pt x="926" y="26"/>
                  </a:lnTo>
                  <a:lnTo>
                    <a:pt x="926" y="24"/>
                  </a:lnTo>
                  <a:lnTo>
                    <a:pt x="926" y="23"/>
                  </a:lnTo>
                  <a:lnTo>
                    <a:pt x="926" y="22"/>
                  </a:lnTo>
                  <a:lnTo>
                    <a:pt x="926" y="21"/>
                  </a:lnTo>
                  <a:lnTo>
                    <a:pt x="926" y="21"/>
                  </a:lnTo>
                  <a:lnTo>
                    <a:pt x="926" y="20"/>
                  </a:lnTo>
                  <a:lnTo>
                    <a:pt x="926" y="20"/>
                  </a:lnTo>
                  <a:lnTo>
                    <a:pt x="926" y="19"/>
                  </a:lnTo>
                  <a:lnTo>
                    <a:pt x="926" y="18"/>
                  </a:lnTo>
                  <a:lnTo>
                    <a:pt x="926" y="18"/>
                  </a:lnTo>
                  <a:lnTo>
                    <a:pt x="926" y="17"/>
                  </a:lnTo>
                  <a:lnTo>
                    <a:pt x="926" y="17"/>
                  </a:lnTo>
                  <a:lnTo>
                    <a:pt x="926" y="16"/>
                  </a:lnTo>
                  <a:lnTo>
                    <a:pt x="926" y="15"/>
                  </a:lnTo>
                  <a:lnTo>
                    <a:pt x="926" y="13"/>
                  </a:lnTo>
                  <a:lnTo>
                    <a:pt x="926" y="12"/>
                  </a:lnTo>
                  <a:lnTo>
                    <a:pt x="926" y="11"/>
                  </a:lnTo>
                  <a:lnTo>
                    <a:pt x="926" y="10"/>
                  </a:lnTo>
                  <a:lnTo>
                    <a:pt x="926" y="10"/>
                  </a:lnTo>
                  <a:lnTo>
                    <a:pt x="926" y="9"/>
                  </a:lnTo>
                  <a:lnTo>
                    <a:pt x="926" y="8"/>
                  </a:lnTo>
                  <a:lnTo>
                    <a:pt x="926" y="8"/>
                  </a:lnTo>
                  <a:lnTo>
                    <a:pt x="926" y="7"/>
                  </a:lnTo>
                  <a:lnTo>
                    <a:pt x="926" y="7"/>
                  </a:lnTo>
                  <a:lnTo>
                    <a:pt x="926" y="7"/>
                  </a:lnTo>
                  <a:lnTo>
                    <a:pt x="926" y="7"/>
                  </a:lnTo>
                  <a:lnTo>
                    <a:pt x="926" y="7"/>
                  </a:lnTo>
                  <a:lnTo>
                    <a:pt x="926" y="8"/>
                  </a:lnTo>
                  <a:lnTo>
                    <a:pt x="926" y="8"/>
                  </a:lnTo>
                  <a:lnTo>
                    <a:pt x="926" y="8"/>
                  </a:lnTo>
                  <a:lnTo>
                    <a:pt x="926" y="8"/>
                  </a:lnTo>
                  <a:lnTo>
                    <a:pt x="926" y="8"/>
                  </a:lnTo>
                  <a:lnTo>
                    <a:pt x="926" y="7"/>
                  </a:lnTo>
                  <a:lnTo>
                    <a:pt x="926" y="7"/>
                  </a:lnTo>
                  <a:lnTo>
                    <a:pt x="926" y="7"/>
                  </a:lnTo>
                  <a:lnTo>
                    <a:pt x="926" y="7"/>
                  </a:lnTo>
                  <a:lnTo>
                    <a:pt x="926" y="7"/>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6"/>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7"/>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6" y="8"/>
                  </a:lnTo>
                  <a:lnTo>
                    <a:pt x="927" y="8"/>
                  </a:lnTo>
                  <a:lnTo>
                    <a:pt x="928" y="8"/>
                  </a:lnTo>
                  <a:lnTo>
                    <a:pt x="929" y="8"/>
                  </a:lnTo>
                  <a:lnTo>
                    <a:pt x="930" y="8"/>
                  </a:lnTo>
                  <a:lnTo>
                    <a:pt x="931" y="8"/>
                  </a:lnTo>
                  <a:lnTo>
                    <a:pt x="932" y="9"/>
                  </a:lnTo>
                  <a:lnTo>
                    <a:pt x="932" y="9"/>
                  </a:lnTo>
                  <a:lnTo>
                    <a:pt x="933" y="9"/>
                  </a:lnTo>
                  <a:lnTo>
                    <a:pt x="934" y="9"/>
                  </a:lnTo>
                  <a:lnTo>
                    <a:pt x="934" y="9"/>
                  </a:lnTo>
                  <a:lnTo>
                    <a:pt x="935" y="9"/>
                  </a:lnTo>
                  <a:lnTo>
                    <a:pt x="936"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9"/>
                  </a:lnTo>
                  <a:lnTo>
                    <a:pt x="937" y="15"/>
                  </a:lnTo>
                  <a:lnTo>
                    <a:pt x="937" y="25"/>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8"/>
                  </a:lnTo>
                  <a:lnTo>
                    <a:pt x="937" y="29"/>
                  </a:lnTo>
                  <a:lnTo>
                    <a:pt x="937" y="29"/>
                  </a:lnTo>
                  <a:lnTo>
                    <a:pt x="937" y="29"/>
                  </a:lnTo>
                  <a:lnTo>
                    <a:pt x="937" y="29"/>
                  </a:lnTo>
                  <a:lnTo>
                    <a:pt x="937" y="29"/>
                  </a:lnTo>
                  <a:lnTo>
                    <a:pt x="937" y="29"/>
                  </a:lnTo>
                  <a:lnTo>
                    <a:pt x="937" y="29"/>
                  </a:lnTo>
                  <a:lnTo>
                    <a:pt x="937" y="29"/>
                  </a:lnTo>
                  <a:lnTo>
                    <a:pt x="937" y="29"/>
                  </a:lnTo>
                  <a:lnTo>
                    <a:pt x="937" y="29"/>
                  </a:lnTo>
                  <a:lnTo>
                    <a:pt x="937" y="29"/>
                  </a:lnTo>
                  <a:lnTo>
                    <a:pt x="937" y="29"/>
                  </a:lnTo>
                  <a:lnTo>
                    <a:pt x="937" y="29"/>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0"/>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7" y="31"/>
                  </a:lnTo>
                  <a:lnTo>
                    <a:pt x="938" y="31"/>
                  </a:lnTo>
                  <a:lnTo>
                    <a:pt x="938" y="31"/>
                  </a:lnTo>
                  <a:lnTo>
                    <a:pt x="938" y="31"/>
                  </a:lnTo>
                  <a:lnTo>
                    <a:pt x="938" y="31"/>
                  </a:lnTo>
                  <a:lnTo>
                    <a:pt x="938" y="29"/>
                  </a:lnTo>
                  <a:lnTo>
                    <a:pt x="938" y="29"/>
                  </a:lnTo>
                  <a:lnTo>
                    <a:pt x="938" y="28"/>
                  </a:lnTo>
                  <a:lnTo>
                    <a:pt x="938" y="27"/>
                  </a:lnTo>
                  <a:lnTo>
                    <a:pt x="938" y="27"/>
                  </a:lnTo>
                  <a:lnTo>
                    <a:pt x="938" y="27"/>
                  </a:lnTo>
                  <a:lnTo>
                    <a:pt x="938" y="27"/>
                  </a:lnTo>
                  <a:lnTo>
                    <a:pt x="938" y="27"/>
                  </a:lnTo>
                  <a:lnTo>
                    <a:pt x="938" y="27"/>
                  </a:lnTo>
                  <a:lnTo>
                    <a:pt x="938" y="27"/>
                  </a:lnTo>
                  <a:lnTo>
                    <a:pt x="938" y="27"/>
                  </a:lnTo>
                  <a:lnTo>
                    <a:pt x="938" y="27"/>
                  </a:lnTo>
                  <a:lnTo>
                    <a:pt x="938" y="27"/>
                  </a:lnTo>
                  <a:lnTo>
                    <a:pt x="938" y="27"/>
                  </a:lnTo>
                  <a:lnTo>
                    <a:pt x="938" y="27"/>
                  </a:lnTo>
                  <a:lnTo>
                    <a:pt x="938" y="27"/>
                  </a:lnTo>
                  <a:lnTo>
                    <a:pt x="938" y="26"/>
                  </a:lnTo>
                  <a:lnTo>
                    <a:pt x="938" y="25"/>
                  </a:lnTo>
                  <a:lnTo>
                    <a:pt x="938" y="24"/>
                  </a:lnTo>
                  <a:lnTo>
                    <a:pt x="938" y="23"/>
                  </a:lnTo>
                  <a:lnTo>
                    <a:pt x="938" y="22"/>
                  </a:lnTo>
                  <a:lnTo>
                    <a:pt x="938" y="21"/>
                  </a:lnTo>
                  <a:lnTo>
                    <a:pt x="938" y="21"/>
                  </a:lnTo>
                  <a:lnTo>
                    <a:pt x="938" y="20"/>
                  </a:lnTo>
                  <a:lnTo>
                    <a:pt x="938" y="19"/>
                  </a:lnTo>
                  <a:lnTo>
                    <a:pt x="938" y="19"/>
                  </a:lnTo>
                  <a:lnTo>
                    <a:pt x="938" y="18"/>
                  </a:lnTo>
                  <a:lnTo>
                    <a:pt x="938" y="18"/>
                  </a:lnTo>
                  <a:lnTo>
                    <a:pt x="938" y="17"/>
                  </a:lnTo>
                  <a:lnTo>
                    <a:pt x="938" y="16"/>
                  </a:lnTo>
                  <a:lnTo>
                    <a:pt x="938" y="15"/>
                  </a:lnTo>
                  <a:lnTo>
                    <a:pt x="938" y="14"/>
                  </a:lnTo>
                  <a:lnTo>
                    <a:pt x="938" y="13"/>
                  </a:lnTo>
                  <a:lnTo>
                    <a:pt x="938" y="12"/>
                  </a:lnTo>
                  <a:lnTo>
                    <a:pt x="938" y="11"/>
                  </a:lnTo>
                  <a:lnTo>
                    <a:pt x="938" y="10"/>
                  </a:lnTo>
                  <a:lnTo>
                    <a:pt x="938" y="9"/>
                  </a:lnTo>
                  <a:lnTo>
                    <a:pt x="938" y="8"/>
                  </a:lnTo>
                  <a:lnTo>
                    <a:pt x="938" y="8"/>
                  </a:lnTo>
                  <a:lnTo>
                    <a:pt x="938" y="7"/>
                  </a:lnTo>
                  <a:lnTo>
                    <a:pt x="938" y="7"/>
                  </a:lnTo>
                  <a:lnTo>
                    <a:pt x="938" y="7"/>
                  </a:lnTo>
                  <a:lnTo>
                    <a:pt x="938" y="7"/>
                  </a:lnTo>
                  <a:lnTo>
                    <a:pt x="938" y="8"/>
                  </a:lnTo>
                  <a:lnTo>
                    <a:pt x="938" y="8"/>
                  </a:lnTo>
                  <a:lnTo>
                    <a:pt x="938" y="8"/>
                  </a:lnTo>
                  <a:lnTo>
                    <a:pt x="938" y="8"/>
                  </a:lnTo>
                  <a:lnTo>
                    <a:pt x="938" y="8"/>
                  </a:lnTo>
                  <a:lnTo>
                    <a:pt x="938" y="8"/>
                  </a:lnTo>
                  <a:lnTo>
                    <a:pt x="938" y="7"/>
                  </a:lnTo>
                  <a:lnTo>
                    <a:pt x="938" y="7"/>
                  </a:lnTo>
                  <a:lnTo>
                    <a:pt x="938" y="7"/>
                  </a:lnTo>
                  <a:lnTo>
                    <a:pt x="938" y="7"/>
                  </a:lnTo>
                  <a:lnTo>
                    <a:pt x="938" y="7"/>
                  </a:lnTo>
                  <a:lnTo>
                    <a:pt x="938" y="6"/>
                  </a:lnTo>
                  <a:lnTo>
                    <a:pt x="938" y="6"/>
                  </a:lnTo>
                  <a:lnTo>
                    <a:pt x="938" y="6"/>
                  </a:lnTo>
                  <a:lnTo>
                    <a:pt x="938" y="6"/>
                  </a:lnTo>
                  <a:lnTo>
                    <a:pt x="938" y="6"/>
                  </a:lnTo>
                  <a:lnTo>
                    <a:pt x="938" y="6"/>
                  </a:lnTo>
                  <a:lnTo>
                    <a:pt x="938" y="6"/>
                  </a:lnTo>
                  <a:lnTo>
                    <a:pt x="938" y="6"/>
                  </a:lnTo>
                  <a:lnTo>
                    <a:pt x="938" y="6"/>
                  </a:lnTo>
                  <a:lnTo>
                    <a:pt x="938" y="6"/>
                  </a:lnTo>
                  <a:lnTo>
                    <a:pt x="938" y="6"/>
                  </a:lnTo>
                  <a:lnTo>
                    <a:pt x="938" y="6"/>
                  </a:lnTo>
                  <a:lnTo>
                    <a:pt x="938" y="6"/>
                  </a:lnTo>
                  <a:lnTo>
                    <a:pt x="938" y="6"/>
                  </a:lnTo>
                  <a:lnTo>
                    <a:pt x="938" y="6"/>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7"/>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8" y="8"/>
                  </a:lnTo>
                  <a:lnTo>
                    <a:pt x="939" y="8"/>
                  </a:lnTo>
                  <a:lnTo>
                    <a:pt x="940" y="8"/>
                  </a:lnTo>
                  <a:lnTo>
                    <a:pt x="941" y="8"/>
                  </a:lnTo>
                  <a:lnTo>
                    <a:pt x="942" y="8"/>
                  </a:lnTo>
                  <a:lnTo>
                    <a:pt x="942" y="8"/>
                  </a:lnTo>
                  <a:lnTo>
                    <a:pt x="943" y="9"/>
                  </a:lnTo>
                  <a:lnTo>
                    <a:pt x="943" y="9"/>
                  </a:lnTo>
                  <a:lnTo>
                    <a:pt x="944" y="9"/>
                  </a:lnTo>
                  <a:lnTo>
                    <a:pt x="945" y="9"/>
                  </a:lnTo>
                  <a:lnTo>
                    <a:pt x="946" y="9"/>
                  </a:lnTo>
                  <a:lnTo>
                    <a:pt x="947" y="9"/>
                  </a:lnTo>
                  <a:lnTo>
                    <a:pt x="948"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9"/>
                  </a:lnTo>
                  <a:lnTo>
                    <a:pt x="949" y="16"/>
                  </a:lnTo>
                  <a:lnTo>
                    <a:pt x="949" y="27"/>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9"/>
                  </a:lnTo>
                  <a:lnTo>
                    <a:pt x="949" y="29"/>
                  </a:lnTo>
                  <a:lnTo>
                    <a:pt x="949" y="29"/>
                  </a:lnTo>
                  <a:lnTo>
                    <a:pt x="949" y="29"/>
                  </a:lnTo>
                  <a:lnTo>
                    <a:pt x="949" y="29"/>
                  </a:lnTo>
                  <a:lnTo>
                    <a:pt x="949" y="29"/>
                  </a:lnTo>
                  <a:lnTo>
                    <a:pt x="949" y="29"/>
                  </a:lnTo>
                  <a:lnTo>
                    <a:pt x="949" y="29"/>
                  </a:lnTo>
                  <a:lnTo>
                    <a:pt x="949" y="29"/>
                  </a:lnTo>
                  <a:lnTo>
                    <a:pt x="949" y="29"/>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1"/>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30"/>
                  </a:lnTo>
                  <a:lnTo>
                    <a:pt x="949" y="29"/>
                  </a:lnTo>
                  <a:lnTo>
                    <a:pt x="949" y="29"/>
                  </a:lnTo>
                  <a:lnTo>
                    <a:pt x="949" y="29"/>
                  </a:lnTo>
                  <a:lnTo>
                    <a:pt x="949" y="29"/>
                  </a:lnTo>
                  <a:lnTo>
                    <a:pt x="949" y="29"/>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8"/>
                  </a:lnTo>
                  <a:lnTo>
                    <a:pt x="949" y="27"/>
                  </a:lnTo>
                  <a:lnTo>
                    <a:pt x="949" y="26"/>
                  </a:lnTo>
                  <a:lnTo>
                    <a:pt x="949" y="24"/>
                  </a:lnTo>
                  <a:lnTo>
                    <a:pt x="949" y="23"/>
                  </a:lnTo>
                  <a:lnTo>
                    <a:pt x="949" y="22"/>
                  </a:lnTo>
                  <a:lnTo>
                    <a:pt x="949" y="21"/>
                  </a:lnTo>
                  <a:lnTo>
                    <a:pt x="949" y="21"/>
                  </a:lnTo>
                  <a:lnTo>
                    <a:pt x="949" y="20"/>
                  </a:lnTo>
                  <a:lnTo>
                    <a:pt x="949" y="20"/>
                  </a:lnTo>
                  <a:lnTo>
                    <a:pt x="949" y="19"/>
                  </a:lnTo>
                  <a:lnTo>
                    <a:pt x="949" y="18"/>
                  </a:lnTo>
                  <a:lnTo>
                    <a:pt x="949" y="18"/>
                  </a:lnTo>
                  <a:lnTo>
                    <a:pt x="949" y="17"/>
                  </a:lnTo>
                  <a:lnTo>
                    <a:pt x="949" y="17"/>
                  </a:lnTo>
                  <a:lnTo>
                    <a:pt x="949" y="16"/>
                  </a:lnTo>
                  <a:lnTo>
                    <a:pt x="949" y="15"/>
                  </a:lnTo>
                  <a:lnTo>
                    <a:pt x="949" y="13"/>
                  </a:lnTo>
                  <a:lnTo>
                    <a:pt x="949" y="12"/>
                  </a:lnTo>
                  <a:lnTo>
                    <a:pt x="949" y="11"/>
                  </a:lnTo>
                  <a:lnTo>
                    <a:pt x="949" y="10"/>
                  </a:lnTo>
                  <a:lnTo>
                    <a:pt x="949" y="10"/>
                  </a:lnTo>
                  <a:lnTo>
                    <a:pt x="949" y="9"/>
                  </a:lnTo>
                  <a:lnTo>
                    <a:pt x="949" y="8"/>
                  </a:lnTo>
                  <a:lnTo>
                    <a:pt x="949" y="8"/>
                  </a:lnTo>
                  <a:lnTo>
                    <a:pt x="949" y="7"/>
                  </a:lnTo>
                  <a:lnTo>
                    <a:pt x="949" y="7"/>
                  </a:lnTo>
                  <a:lnTo>
                    <a:pt x="949" y="7"/>
                  </a:lnTo>
                  <a:lnTo>
                    <a:pt x="949" y="7"/>
                  </a:lnTo>
                  <a:lnTo>
                    <a:pt x="949" y="7"/>
                  </a:lnTo>
                  <a:lnTo>
                    <a:pt x="949" y="8"/>
                  </a:lnTo>
                  <a:lnTo>
                    <a:pt x="949" y="8"/>
                  </a:lnTo>
                  <a:lnTo>
                    <a:pt x="949" y="8"/>
                  </a:lnTo>
                  <a:lnTo>
                    <a:pt x="949" y="8"/>
                  </a:lnTo>
                  <a:lnTo>
                    <a:pt x="949" y="8"/>
                  </a:lnTo>
                  <a:lnTo>
                    <a:pt x="949" y="7"/>
                  </a:lnTo>
                  <a:lnTo>
                    <a:pt x="949" y="7"/>
                  </a:lnTo>
                  <a:lnTo>
                    <a:pt x="949" y="7"/>
                  </a:lnTo>
                  <a:lnTo>
                    <a:pt x="949" y="7"/>
                  </a:lnTo>
                  <a:lnTo>
                    <a:pt x="949" y="7"/>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6"/>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7"/>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49" y="8"/>
                  </a:lnTo>
                  <a:lnTo>
                    <a:pt x="950" y="8"/>
                  </a:lnTo>
                  <a:lnTo>
                    <a:pt x="950" y="8"/>
                  </a:lnTo>
                  <a:lnTo>
                    <a:pt x="951" y="8"/>
                  </a:lnTo>
                  <a:lnTo>
                    <a:pt x="952" y="8"/>
                  </a:lnTo>
                  <a:lnTo>
                    <a:pt x="953" y="8"/>
                  </a:lnTo>
                  <a:lnTo>
                    <a:pt x="954" y="8"/>
                  </a:lnTo>
                  <a:lnTo>
                    <a:pt x="955" y="9"/>
                  </a:lnTo>
                  <a:lnTo>
                    <a:pt x="956" y="9"/>
                  </a:lnTo>
                  <a:lnTo>
                    <a:pt x="957" y="9"/>
                  </a:lnTo>
                  <a:lnTo>
                    <a:pt x="958" y="9"/>
                  </a:lnTo>
                  <a:lnTo>
                    <a:pt x="959" y="9"/>
                  </a:lnTo>
                  <a:lnTo>
                    <a:pt x="960"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9"/>
                  </a:lnTo>
                  <a:lnTo>
                    <a:pt x="961" y="14"/>
                  </a:lnTo>
                  <a:lnTo>
                    <a:pt x="961" y="22"/>
                  </a:lnTo>
                  <a:lnTo>
                    <a:pt x="961" y="27"/>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9"/>
                  </a:lnTo>
                  <a:lnTo>
                    <a:pt x="961" y="29"/>
                  </a:lnTo>
                  <a:lnTo>
                    <a:pt x="961" y="29"/>
                  </a:lnTo>
                  <a:lnTo>
                    <a:pt x="961" y="29"/>
                  </a:lnTo>
                  <a:lnTo>
                    <a:pt x="961" y="29"/>
                  </a:lnTo>
                  <a:lnTo>
                    <a:pt x="961" y="29"/>
                  </a:lnTo>
                  <a:lnTo>
                    <a:pt x="961" y="29"/>
                  </a:lnTo>
                  <a:lnTo>
                    <a:pt x="961" y="29"/>
                  </a:lnTo>
                  <a:lnTo>
                    <a:pt x="961" y="29"/>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0"/>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1"/>
                  </a:lnTo>
                  <a:lnTo>
                    <a:pt x="961" y="30"/>
                  </a:lnTo>
                  <a:lnTo>
                    <a:pt x="961" y="30"/>
                  </a:lnTo>
                  <a:lnTo>
                    <a:pt x="961" y="29"/>
                  </a:lnTo>
                  <a:lnTo>
                    <a:pt x="961" y="29"/>
                  </a:lnTo>
                  <a:lnTo>
                    <a:pt x="961" y="29"/>
                  </a:lnTo>
                  <a:lnTo>
                    <a:pt x="961" y="29"/>
                  </a:lnTo>
                  <a:lnTo>
                    <a:pt x="961" y="29"/>
                  </a:lnTo>
                  <a:lnTo>
                    <a:pt x="961" y="29"/>
                  </a:lnTo>
                  <a:lnTo>
                    <a:pt x="961" y="29"/>
                  </a:lnTo>
                  <a:lnTo>
                    <a:pt x="961" y="29"/>
                  </a:lnTo>
                  <a:lnTo>
                    <a:pt x="961" y="29"/>
                  </a:lnTo>
                  <a:lnTo>
                    <a:pt x="961" y="29"/>
                  </a:lnTo>
                  <a:lnTo>
                    <a:pt x="961" y="29"/>
                  </a:lnTo>
                  <a:lnTo>
                    <a:pt x="961" y="29"/>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8"/>
                  </a:lnTo>
                  <a:lnTo>
                    <a:pt x="961" y="27"/>
                  </a:lnTo>
                  <a:lnTo>
                    <a:pt x="961" y="26"/>
                  </a:lnTo>
                  <a:lnTo>
                    <a:pt x="961" y="25"/>
                  </a:lnTo>
                  <a:lnTo>
                    <a:pt x="961" y="23"/>
                  </a:lnTo>
                  <a:lnTo>
                    <a:pt x="961" y="22"/>
                  </a:lnTo>
                  <a:lnTo>
                    <a:pt x="961" y="22"/>
                  </a:lnTo>
                  <a:lnTo>
                    <a:pt x="961" y="21"/>
                  </a:lnTo>
                  <a:lnTo>
                    <a:pt x="961" y="20"/>
                  </a:lnTo>
                  <a:lnTo>
                    <a:pt x="961" y="20"/>
                  </a:lnTo>
                  <a:lnTo>
                    <a:pt x="961" y="19"/>
                  </a:lnTo>
                  <a:lnTo>
                    <a:pt x="961" y="19"/>
                  </a:lnTo>
                  <a:lnTo>
                    <a:pt x="961" y="18"/>
                  </a:lnTo>
                  <a:lnTo>
                    <a:pt x="961" y="18"/>
                  </a:lnTo>
                  <a:lnTo>
                    <a:pt x="961" y="17"/>
                  </a:lnTo>
                  <a:lnTo>
                    <a:pt x="961" y="16"/>
                  </a:lnTo>
                  <a:lnTo>
                    <a:pt x="961" y="15"/>
                  </a:lnTo>
                  <a:lnTo>
                    <a:pt x="961" y="14"/>
                  </a:lnTo>
                  <a:lnTo>
                    <a:pt x="961" y="13"/>
                  </a:lnTo>
                  <a:lnTo>
                    <a:pt x="961" y="12"/>
                  </a:lnTo>
                  <a:lnTo>
                    <a:pt x="961" y="11"/>
                  </a:lnTo>
                  <a:lnTo>
                    <a:pt x="961" y="10"/>
                  </a:lnTo>
                  <a:lnTo>
                    <a:pt x="961" y="9"/>
                  </a:lnTo>
                  <a:lnTo>
                    <a:pt x="961" y="9"/>
                  </a:lnTo>
                  <a:lnTo>
                    <a:pt x="961" y="8"/>
                  </a:lnTo>
                  <a:lnTo>
                    <a:pt x="961" y="7"/>
                  </a:lnTo>
                  <a:lnTo>
                    <a:pt x="961" y="7"/>
                  </a:lnTo>
                  <a:lnTo>
                    <a:pt x="961" y="7"/>
                  </a:lnTo>
                  <a:lnTo>
                    <a:pt x="961" y="7"/>
                  </a:lnTo>
                  <a:lnTo>
                    <a:pt x="961" y="7"/>
                  </a:lnTo>
                  <a:lnTo>
                    <a:pt x="961" y="8"/>
                  </a:lnTo>
                  <a:lnTo>
                    <a:pt x="961" y="8"/>
                  </a:lnTo>
                  <a:lnTo>
                    <a:pt x="961" y="8"/>
                  </a:lnTo>
                  <a:lnTo>
                    <a:pt x="961" y="8"/>
                  </a:lnTo>
                  <a:lnTo>
                    <a:pt x="961" y="8"/>
                  </a:lnTo>
                  <a:lnTo>
                    <a:pt x="961" y="8"/>
                  </a:lnTo>
                  <a:lnTo>
                    <a:pt x="961" y="7"/>
                  </a:lnTo>
                  <a:lnTo>
                    <a:pt x="961" y="7"/>
                  </a:lnTo>
                  <a:lnTo>
                    <a:pt x="961" y="7"/>
                  </a:lnTo>
                  <a:lnTo>
                    <a:pt x="961" y="7"/>
                  </a:lnTo>
                  <a:lnTo>
                    <a:pt x="961" y="7"/>
                  </a:lnTo>
                  <a:lnTo>
                    <a:pt x="961" y="7"/>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6"/>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7"/>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1" y="8"/>
                  </a:lnTo>
                  <a:lnTo>
                    <a:pt x="962" y="8"/>
                  </a:lnTo>
                  <a:lnTo>
                    <a:pt x="963" y="8"/>
                  </a:lnTo>
                  <a:lnTo>
                    <a:pt x="964" y="8"/>
                  </a:lnTo>
                  <a:lnTo>
                    <a:pt x="965" y="8"/>
                  </a:lnTo>
                  <a:lnTo>
                    <a:pt x="966" y="8"/>
                  </a:lnTo>
                  <a:lnTo>
                    <a:pt x="967" y="9"/>
                  </a:lnTo>
                  <a:lnTo>
                    <a:pt x="968" y="9"/>
                  </a:lnTo>
                  <a:lnTo>
                    <a:pt x="969" y="9"/>
                  </a:lnTo>
                  <a:lnTo>
                    <a:pt x="970" y="9"/>
                  </a:lnTo>
                  <a:lnTo>
                    <a:pt x="971" y="9"/>
                  </a:lnTo>
                  <a:lnTo>
                    <a:pt x="971"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2" y="9"/>
                  </a:lnTo>
                  <a:lnTo>
                    <a:pt x="973" y="9"/>
                  </a:lnTo>
                  <a:lnTo>
                    <a:pt x="973" y="9"/>
                  </a:lnTo>
                  <a:lnTo>
                    <a:pt x="973" y="9"/>
                  </a:lnTo>
                  <a:lnTo>
                    <a:pt x="973" y="9"/>
                  </a:lnTo>
                  <a:lnTo>
                    <a:pt x="973" y="9"/>
                  </a:lnTo>
                  <a:lnTo>
                    <a:pt x="973" y="9"/>
                  </a:lnTo>
                  <a:lnTo>
                    <a:pt x="973" y="9"/>
                  </a:lnTo>
                  <a:lnTo>
                    <a:pt x="973" y="9"/>
                  </a:lnTo>
                  <a:lnTo>
                    <a:pt x="973" y="9"/>
                  </a:lnTo>
                  <a:lnTo>
                    <a:pt x="973" y="9"/>
                  </a:lnTo>
                  <a:lnTo>
                    <a:pt x="973" y="9"/>
                  </a:lnTo>
                  <a:lnTo>
                    <a:pt x="973" y="9"/>
                  </a:lnTo>
                  <a:lnTo>
                    <a:pt x="973" y="9"/>
                  </a:lnTo>
                  <a:lnTo>
                    <a:pt x="973" y="9"/>
                  </a:lnTo>
                  <a:lnTo>
                    <a:pt x="973" y="9"/>
                  </a:lnTo>
                  <a:lnTo>
                    <a:pt x="973" y="9"/>
                  </a:lnTo>
                  <a:lnTo>
                    <a:pt x="973" y="9"/>
                  </a:lnTo>
                  <a:lnTo>
                    <a:pt x="973" y="12"/>
                  </a:lnTo>
                  <a:lnTo>
                    <a:pt x="973" y="18"/>
                  </a:lnTo>
                  <a:lnTo>
                    <a:pt x="973" y="22"/>
                  </a:lnTo>
                  <a:lnTo>
                    <a:pt x="973" y="24"/>
                  </a:lnTo>
                  <a:lnTo>
                    <a:pt x="973" y="25"/>
                  </a:lnTo>
                  <a:lnTo>
                    <a:pt x="973" y="26"/>
                  </a:lnTo>
                  <a:lnTo>
                    <a:pt x="973" y="27"/>
                  </a:lnTo>
                  <a:lnTo>
                    <a:pt x="973" y="27"/>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9"/>
                  </a:lnTo>
                  <a:lnTo>
                    <a:pt x="973" y="29"/>
                  </a:lnTo>
                  <a:lnTo>
                    <a:pt x="973" y="29"/>
                  </a:lnTo>
                  <a:lnTo>
                    <a:pt x="973" y="29"/>
                  </a:lnTo>
                  <a:lnTo>
                    <a:pt x="973" y="29"/>
                  </a:lnTo>
                  <a:lnTo>
                    <a:pt x="973" y="29"/>
                  </a:lnTo>
                  <a:lnTo>
                    <a:pt x="973" y="29"/>
                  </a:lnTo>
                  <a:lnTo>
                    <a:pt x="973" y="29"/>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0"/>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1"/>
                  </a:lnTo>
                  <a:lnTo>
                    <a:pt x="973" y="30"/>
                  </a:lnTo>
                  <a:lnTo>
                    <a:pt x="973" y="30"/>
                  </a:lnTo>
                  <a:lnTo>
                    <a:pt x="973" y="30"/>
                  </a:lnTo>
                  <a:lnTo>
                    <a:pt x="973" y="29"/>
                  </a:lnTo>
                  <a:lnTo>
                    <a:pt x="973" y="29"/>
                  </a:lnTo>
                  <a:lnTo>
                    <a:pt x="973" y="29"/>
                  </a:lnTo>
                  <a:lnTo>
                    <a:pt x="973" y="29"/>
                  </a:lnTo>
                  <a:lnTo>
                    <a:pt x="973" y="29"/>
                  </a:lnTo>
                  <a:lnTo>
                    <a:pt x="973" y="29"/>
                  </a:lnTo>
                  <a:lnTo>
                    <a:pt x="973" y="29"/>
                  </a:lnTo>
                  <a:lnTo>
                    <a:pt x="973" y="29"/>
                  </a:lnTo>
                  <a:lnTo>
                    <a:pt x="973" y="29"/>
                  </a:lnTo>
                  <a:lnTo>
                    <a:pt x="973" y="29"/>
                  </a:lnTo>
                  <a:lnTo>
                    <a:pt x="973" y="29"/>
                  </a:lnTo>
                  <a:lnTo>
                    <a:pt x="973" y="29"/>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8"/>
                  </a:lnTo>
                  <a:lnTo>
                    <a:pt x="973" y="27"/>
                  </a:lnTo>
                  <a:lnTo>
                    <a:pt x="973" y="27"/>
                  </a:lnTo>
                  <a:lnTo>
                    <a:pt x="973" y="25"/>
                  </a:lnTo>
                  <a:lnTo>
                    <a:pt x="973" y="23"/>
                  </a:lnTo>
                  <a:lnTo>
                    <a:pt x="973" y="22"/>
                  </a:lnTo>
                  <a:lnTo>
                    <a:pt x="973" y="22"/>
                  </a:lnTo>
                  <a:lnTo>
                    <a:pt x="973" y="21"/>
                  </a:lnTo>
                  <a:lnTo>
                    <a:pt x="973" y="20"/>
                  </a:lnTo>
                  <a:lnTo>
                    <a:pt x="973" y="20"/>
                  </a:lnTo>
                  <a:lnTo>
                    <a:pt x="973" y="19"/>
                  </a:lnTo>
                  <a:lnTo>
                    <a:pt x="973" y="19"/>
                  </a:lnTo>
                  <a:lnTo>
                    <a:pt x="973" y="18"/>
                  </a:lnTo>
                  <a:lnTo>
                    <a:pt x="973" y="17"/>
                  </a:lnTo>
                  <a:lnTo>
                    <a:pt x="973" y="17"/>
                  </a:lnTo>
                  <a:lnTo>
                    <a:pt x="973" y="16"/>
                  </a:lnTo>
                  <a:lnTo>
                    <a:pt x="973" y="15"/>
                  </a:lnTo>
                  <a:lnTo>
                    <a:pt x="973" y="13"/>
                  </a:lnTo>
                  <a:lnTo>
                    <a:pt x="973" y="12"/>
                  </a:lnTo>
                  <a:lnTo>
                    <a:pt x="973" y="11"/>
                  </a:lnTo>
                  <a:lnTo>
                    <a:pt x="973" y="11"/>
                  </a:lnTo>
                  <a:lnTo>
                    <a:pt x="973" y="10"/>
                  </a:lnTo>
                  <a:lnTo>
                    <a:pt x="973" y="9"/>
                  </a:lnTo>
                  <a:lnTo>
                    <a:pt x="973" y="9"/>
                  </a:lnTo>
                  <a:lnTo>
                    <a:pt x="973" y="8"/>
                  </a:lnTo>
                  <a:lnTo>
                    <a:pt x="973" y="7"/>
                  </a:lnTo>
                  <a:lnTo>
                    <a:pt x="973" y="7"/>
                  </a:lnTo>
                  <a:lnTo>
                    <a:pt x="973" y="7"/>
                  </a:lnTo>
                  <a:lnTo>
                    <a:pt x="973" y="7"/>
                  </a:lnTo>
                  <a:lnTo>
                    <a:pt x="973" y="7"/>
                  </a:lnTo>
                  <a:lnTo>
                    <a:pt x="973" y="8"/>
                  </a:lnTo>
                  <a:lnTo>
                    <a:pt x="973" y="8"/>
                  </a:lnTo>
                  <a:lnTo>
                    <a:pt x="973" y="8"/>
                  </a:lnTo>
                  <a:lnTo>
                    <a:pt x="973" y="8"/>
                  </a:lnTo>
                  <a:lnTo>
                    <a:pt x="973" y="8"/>
                  </a:lnTo>
                  <a:lnTo>
                    <a:pt x="973" y="8"/>
                  </a:lnTo>
                  <a:lnTo>
                    <a:pt x="973" y="7"/>
                  </a:lnTo>
                  <a:lnTo>
                    <a:pt x="973" y="7"/>
                  </a:lnTo>
                  <a:lnTo>
                    <a:pt x="973" y="7"/>
                  </a:lnTo>
                  <a:lnTo>
                    <a:pt x="973" y="7"/>
                  </a:lnTo>
                  <a:lnTo>
                    <a:pt x="973" y="7"/>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6"/>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7"/>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3" y="8"/>
                  </a:lnTo>
                  <a:lnTo>
                    <a:pt x="974" y="8"/>
                  </a:lnTo>
                  <a:lnTo>
                    <a:pt x="975" y="8"/>
                  </a:lnTo>
                  <a:lnTo>
                    <a:pt x="976" y="8"/>
                  </a:lnTo>
                  <a:lnTo>
                    <a:pt x="977" y="8"/>
                  </a:lnTo>
                  <a:lnTo>
                    <a:pt x="978" y="8"/>
                  </a:lnTo>
                  <a:lnTo>
                    <a:pt x="979" y="9"/>
                  </a:lnTo>
                  <a:lnTo>
                    <a:pt x="979" y="9"/>
                  </a:lnTo>
                  <a:lnTo>
                    <a:pt x="979" y="9"/>
                  </a:lnTo>
                  <a:lnTo>
                    <a:pt x="980" y="9"/>
                  </a:lnTo>
                  <a:lnTo>
                    <a:pt x="981" y="9"/>
                  </a:lnTo>
                  <a:lnTo>
                    <a:pt x="982" y="9"/>
                  </a:lnTo>
                  <a:lnTo>
                    <a:pt x="983"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9"/>
                  </a:lnTo>
                  <a:lnTo>
                    <a:pt x="984" y="13"/>
                  </a:lnTo>
                  <a:lnTo>
                    <a:pt x="984" y="21"/>
                  </a:lnTo>
                  <a:lnTo>
                    <a:pt x="984" y="26"/>
                  </a:lnTo>
                  <a:lnTo>
                    <a:pt x="984" y="27"/>
                  </a:lnTo>
                  <a:lnTo>
                    <a:pt x="984" y="27"/>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9"/>
                  </a:lnTo>
                  <a:lnTo>
                    <a:pt x="984" y="29"/>
                  </a:lnTo>
                  <a:lnTo>
                    <a:pt x="984" y="29"/>
                  </a:lnTo>
                  <a:lnTo>
                    <a:pt x="984" y="29"/>
                  </a:lnTo>
                  <a:lnTo>
                    <a:pt x="984" y="29"/>
                  </a:lnTo>
                  <a:lnTo>
                    <a:pt x="984" y="29"/>
                  </a:lnTo>
                  <a:lnTo>
                    <a:pt x="984" y="29"/>
                  </a:lnTo>
                  <a:lnTo>
                    <a:pt x="984" y="29"/>
                  </a:lnTo>
                  <a:lnTo>
                    <a:pt x="984" y="29"/>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1"/>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30"/>
                  </a:lnTo>
                  <a:lnTo>
                    <a:pt x="984" y="29"/>
                  </a:lnTo>
                  <a:lnTo>
                    <a:pt x="984" y="29"/>
                  </a:lnTo>
                  <a:lnTo>
                    <a:pt x="984" y="29"/>
                  </a:lnTo>
                  <a:lnTo>
                    <a:pt x="984" y="29"/>
                  </a:lnTo>
                  <a:lnTo>
                    <a:pt x="984" y="29"/>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8"/>
                  </a:lnTo>
                  <a:lnTo>
                    <a:pt x="984" y="27"/>
                  </a:lnTo>
                  <a:lnTo>
                    <a:pt x="984" y="26"/>
                  </a:lnTo>
                  <a:lnTo>
                    <a:pt x="984" y="24"/>
                  </a:lnTo>
                  <a:lnTo>
                    <a:pt x="984" y="23"/>
                  </a:lnTo>
                  <a:lnTo>
                    <a:pt x="984" y="22"/>
                  </a:lnTo>
                  <a:lnTo>
                    <a:pt x="984" y="21"/>
                  </a:lnTo>
                  <a:lnTo>
                    <a:pt x="984" y="21"/>
                  </a:lnTo>
                  <a:lnTo>
                    <a:pt x="984" y="20"/>
                  </a:lnTo>
                  <a:lnTo>
                    <a:pt x="984" y="20"/>
                  </a:lnTo>
                  <a:lnTo>
                    <a:pt x="984" y="19"/>
                  </a:lnTo>
                  <a:lnTo>
                    <a:pt x="984" y="18"/>
                  </a:lnTo>
                  <a:lnTo>
                    <a:pt x="984" y="18"/>
                  </a:lnTo>
                  <a:lnTo>
                    <a:pt x="984" y="17"/>
                  </a:lnTo>
                  <a:lnTo>
                    <a:pt x="984" y="17"/>
                  </a:lnTo>
                  <a:lnTo>
                    <a:pt x="984" y="16"/>
                  </a:lnTo>
                  <a:lnTo>
                    <a:pt x="984" y="15"/>
                  </a:lnTo>
                  <a:lnTo>
                    <a:pt x="984" y="13"/>
                  </a:lnTo>
                  <a:lnTo>
                    <a:pt x="984" y="12"/>
                  </a:lnTo>
                  <a:lnTo>
                    <a:pt x="984" y="11"/>
                  </a:lnTo>
                  <a:lnTo>
                    <a:pt x="984" y="10"/>
                  </a:lnTo>
                  <a:lnTo>
                    <a:pt x="984" y="10"/>
                  </a:lnTo>
                  <a:lnTo>
                    <a:pt x="984" y="9"/>
                  </a:lnTo>
                  <a:lnTo>
                    <a:pt x="984" y="8"/>
                  </a:lnTo>
                  <a:lnTo>
                    <a:pt x="984" y="8"/>
                  </a:lnTo>
                  <a:lnTo>
                    <a:pt x="984" y="7"/>
                  </a:lnTo>
                  <a:lnTo>
                    <a:pt x="984" y="7"/>
                  </a:lnTo>
                  <a:lnTo>
                    <a:pt x="984" y="7"/>
                  </a:lnTo>
                  <a:lnTo>
                    <a:pt x="984" y="7"/>
                  </a:lnTo>
                  <a:lnTo>
                    <a:pt x="984" y="7"/>
                  </a:lnTo>
                  <a:lnTo>
                    <a:pt x="984" y="8"/>
                  </a:lnTo>
                  <a:lnTo>
                    <a:pt x="984" y="8"/>
                  </a:lnTo>
                  <a:lnTo>
                    <a:pt x="984" y="8"/>
                  </a:lnTo>
                  <a:lnTo>
                    <a:pt x="984" y="8"/>
                  </a:lnTo>
                  <a:lnTo>
                    <a:pt x="984" y="8"/>
                  </a:lnTo>
                  <a:lnTo>
                    <a:pt x="984" y="7"/>
                  </a:lnTo>
                  <a:lnTo>
                    <a:pt x="984" y="7"/>
                  </a:lnTo>
                  <a:lnTo>
                    <a:pt x="984" y="7"/>
                  </a:lnTo>
                  <a:lnTo>
                    <a:pt x="984" y="7"/>
                  </a:lnTo>
                  <a:lnTo>
                    <a:pt x="984" y="7"/>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6"/>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7"/>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4" y="8"/>
                  </a:lnTo>
                  <a:lnTo>
                    <a:pt x="985" y="8"/>
                  </a:lnTo>
                  <a:lnTo>
                    <a:pt x="985" y="8"/>
                  </a:lnTo>
                  <a:lnTo>
                    <a:pt x="985" y="8"/>
                  </a:lnTo>
                  <a:lnTo>
                    <a:pt x="985" y="8"/>
                  </a:lnTo>
                  <a:lnTo>
                    <a:pt x="985" y="8"/>
                  </a:lnTo>
                  <a:lnTo>
                    <a:pt x="985" y="8"/>
                  </a:lnTo>
                  <a:lnTo>
                    <a:pt x="985" y="8"/>
                  </a:lnTo>
                  <a:lnTo>
                    <a:pt x="985" y="8"/>
                  </a:lnTo>
                  <a:lnTo>
                    <a:pt x="985" y="8"/>
                  </a:lnTo>
                  <a:lnTo>
                    <a:pt x="985" y="8"/>
                  </a:lnTo>
                  <a:lnTo>
                    <a:pt x="985" y="8"/>
                  </a:lnTo>
                  <a:lnTo>
                    <a:pt x="985" y="8"/>
                  </a:lnTo>
                  <a:lnTo>
                    <a:pt x="985" y="8"/>
                  </a:lnTo>
                  <a:lnTo>
                    <a:pt x="985" y="8"/>
                  </a:lnTo>
                  <a:lnTo>
                    <a:pt x="985" y="8"/>
                  </a:lnTo>
                  <a:lnTo>
                    <a:pt x="985" y="8"/>
                  </a:lnTo>
                  <a:lnTo>
                    <a:pt x="985" y="8"/>
                  </a:lnTo>
                  <a:lnTo>
                    <a:pt x="986" y="8"/>
                  </a:lnTo>
                  <a:lnTo>
                    <a:pt x="987" y="8"/>
                  </a:lnTo>
                  <a:lnTo>
                    <a:pt x="987" y="8"/>
                  </a:lnTo>
                  <a:lnTo>
                    <a:pt x="988" y="8"/>
                  </a:lnTo>
                  <a:lnTo>
                    <a:pt x="989" y="8"/>
                  </a:lnTo>
                  <a:lnTo>
                    <a:pt x="990" y="9"/>
                  </a:lnTo>
                  <a:lnTo>
                    <a:pt x="991" y="9"/>
                  </a:lnTo>
                  <a:lnTo>
                    <a:pt x="992" y="9"/>
                  </a:lnTo>
                  <a:lnTo>
                    <a:pt x="993" y="9"/>
                  </a:lnTo>
                  <a:lnTo>
                    <a:pt x="994" y="9"/>
                  </a:lnTo>
                  <a:lnTo>
                    <a:pt x="995"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9"/>
                  </a:lnTo>
                  <a:lnTo>
                    <a:pt x="996" y="15"/>
                  </a:lnTo>
                  <a:lnTo>
                    <a:pt x="996" y="25"/>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9"/>
                  </a:lnTo>
                  <a:lnTo>
                    <a:pt x="996" y="29"/>
                  </a:lnTo>
                  <a:lnTo>
                    <a:pt x="996" y="29"/>
                  </a:lnTo>
                  <a:lnTo>
                    <a:pt x="996" y="29"/>
                  </a:lnTo>
                  <a:lnTo>
                    <a:pt x="996" y="29"/>
                  </a:lnTo>
                  <a:lnTo>
                    <a:pt x="996" y="29"/>
                  </a:lnTo>
                  <a:lnTo>
                    <a:pt x="996" y="29"/>
                  </a:lnTo>
                  <a:lnTo>
                    <a:pt x="996" y="29"/>
                  </a:lnTo>
                  <a:lnTo>
                    <a:pt x="996" y="29"/>
                  </a:lnTo>
                  <a:lnTo>
                    <a:pt x="996" y="29"/>
                  </a:lnTo>
                  <a:lnTo>
                    <a:pt x="996" y="29"/>
                  </a:lnTo>
                  <a:lnTo>
                    <a:pt x="996" y="29"/>
                  </a:lnTo>
                  <a:lnTo>
                    <a:pt x="996" y="29"/>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1"/>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30"/>
                  </a:lnTo>
                  <a:lnTo>
                    <a:pt x="996" y="29"/>
                  </a:lnTo>
                  <a:lnTo>
                    <a:pt x="996" y="29"/>
                  </a:lnTo>
                  <a:lnTo>
                    <a:pt x="996" y="29"/>
                  </a:lnTo>
                  <a:lnTo>
                    <a:pt x="996" y="29"/>
                  </a:lnTo>
                  <a:lnTo>
                    <a:pt x="996" y="29"/>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8"/>
                  </a:lnTo>
                  <a:lnTo>
                    <a:pt x="996" y="27"/>
                  </a:lnTo>
                  <a:lnTo>
                    <a:pt x="996" y="26"/>
                  </a:lnTo>
                  <a:lnTo>
                    <a:pt x="996" y="24"/>
                  </a:lnTo>
                  <a:lnTo>
                    <a:pt x="996" y="23"/>
                  </a:lnTo>
                  <a:lnTo>
                    <a:pt x="996" y="22"/>
                  </a:lnTo>
                  <a:lnTo>
                    <a:pt x="996" y="21"/>
                  </a:lnTo>
                  <a:lnTo>
                    <a:pt x="996" y="21"/>
                  </a:lnTo>
                  <a:lnTo>
                    <a:pt x="996" y="20"/>
                  </a:lnTo>
                  <a:lnTo>
                    <a:pt x="996" y="20"/>
                  </a:lnTo>
                  <a:lnTo>
                    <a:pt x="996" y="19"/>
                  </a:lnTo>
                  <a:lnTo>
                    <a:pt x="996" y="18"/>
                  </a:lnTo>
                  <a:lnTo>
                    <a:pt x="996" y="18"/>
                  </a:lnTo>
                  <a:lnTo>
                    <a:pt x="996" y="17"/>
                  </a:lnTo>
                  <a:lnTo>
                    <a:pt x="996" y="17"/>
                  </a:lnTo>
                  <a:lnTo>
                    <a:pt x="996" y="16"/>
                  </a:lnTo>
                  <a:lnTo>
                    <a:pt x="996" y="15"/>
                  </a:lnTo>
                  <a:lnTo>
                    <a:pt x="996" y="13"/>
                  </a:lnTo>
                  <a:lnTo>
                    <a:pt x="996" y="12"/>
                  </a:lnTo>
                  <a:lnTo>
                    <a:pt x="996" y="11"/>
                  </a:lnTo>
                  <a:lnTo>
                    <a:pt x="996" y="10"/>
                  </a:lnTo>
                  <a:lnTo>
                    <a:pt x="996" y="10"/>
                  </a:lnTo>
                  <a:lnTo>
                    <a:pt x="996" y="9"/>
                  </a:lnTo>
                  <a:lnTo>
                    <a:pt x="996" y="8"/>
                  </a:lnTo>
                  <a:lnTo>
                    <a:pt x="996" y="8"/>
                  </a:lnTo>
                  <a:lnTo>
                    <a:pt x="996" y="7"/>
                  </a:lnTo>
                  <a:lnTo>
                    <a:pt x="996" y="7"/>
                  </a:lnTo>
                  <a:lnTo>
                    <a:pt x="996" y="7"/>
                  </a:lnTo>
                  <a:lnTo>
                    <a:pt x="996" y="7"/>
                  </a:lnTo>
                  <a:lnTo>
                    <a:pt x="996" y="7"/>
                  </a:lnTo>
                  <a:lnTo>
                    <a:pt x="996" y="8"/>
                  </a:lnTo>
                  <a:lnTo>
                    <a:pt x="996" y="8"/>
                  </a:lnTo>
                  <a:lnTo>
                    <a:pt x="996" y="8"/>
                  </a:lnTo>
                  <a:lnTo>
                    <a:pt x="996" y="8"/>
                  </a:lnTo>
                  <a:lnTo>
                    <a:pt x="996" y="8"/>
                  </a:lnTo>
                  <a:lnTo>
                    <a:pt x="996" y="7"/>
                  </a:lnTo>
                  <a:lnTo>
                    <a:pt x="996" y="7"/>
                  </a:lnTo>
                  <a:lnTo>
                    <a:pt x="996" y="7"/>
                  </a:lnTo>
                  <a:lnTo>
                    <a:pt x="996" y="7"/>
                  </a:lnTo>
                  <a:lnTo>
                    <a:pt x="996" y="7"/>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6"/>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7"/>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6" y="8"/>
                  </a:lnTo>
                  <a:lnTo>
                    <a:pt x="997" y="8"/>
                  </a:lnTo>
                  <a:lnTo>
                    <a:pt x="998" y="8"/>
                  </a:lnTo>
                  <a:lnTo>
                    <a:pt x="999" y="8"/>
                  </a:lnTo>
                  <a:lnTo>
                    <a:pt x="1000" y="8"/>
                  </a:lnTo>
                  <a:lnTo>
                    <a:pt x="1001" y="8"/>
                  </a:lnTo>
                  <a:lnTo>
                    <a:pt x="1002" y="9"/>
                  </a:lnTo>
                  <a:lnTo>
                    <a:pt x="1002" y="9"/>
                  </a:lnTo>
                  <a:lnTo>
                    <a:pt x="1003" y="9"/>
                  </a:lnTo>
                  <a:lnTo>
                    <a:pt x="1004" y="9"/>
                  </a:lnTo>
                  <a:lnTo>
                    <a:pt x="1005" y="9"/>
                  </a:lnTo>
                  <a:lnTo>
                    <a:pt x="1006" y="9"/>
                  </a:lnTo>
                  <a:lnTo>
                    <a:pt x="1007"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9"/>
                  </a:lnTo>
                  <a:lnTo>
                    <a:pt x="1008" y="10"/>
                  </a:lnTo>
                  <a:lnTo>
                    <a:pt x="1008" y="14"/>
                  </a:lnTo>
                  <a:lnTo>
                    <a:pt x="1008" y="19"/>
                  </a:lnTo>
                  <a:lnTo>
                    <a:pt x="1008" y="20"/>
                  </a:lnTo>
                  <a:lnTo>
                    <a:pt x="1008" y="21"/>
                  </a:lnTo>
                  <a:lnTo>
                    <a:pt x="1008" y="23"/>
                  </a:lnTo>
                  <a:lnTo>
                    <a:pt x="1008" y="25"/>
                  </a:lnTo>
                  <a:lnTo>
                    <a:pt x="1008" y="26"/>
                  </a:lnTo>
                  <a:lnTo>
                    <a:pt x="1008" y="27"/>
                  </a:lnTo>
                  <a:lnTo>
                    <a:pt x="1008" y="27"/>
                  </a:lnTo>
                  <a:lnTo>
                    <a:pt x="1008" y="28"/>
                  </a:lnTo>
                  <a:lnTo>
                    <a:pt x="1008" y="28"/>
                  </a:lnTo>
                  <a:lnTo>
                    <a:pt x="1008" y="28"/>
                  </a:lnTo>
                  <a:lnTo>
                    <a:pt x="1008" y="28"/>
                  </a:lnTo>
                  <a:lnTo>
                    <a:pt x="1008" y="28"/>
                  </a:lnTo>
                  <a:lnTo>
                    <a:pt x="1008" y="28"/>
                  </a:lnTo>
                  <a:lnTo>
                    <a:pt x="1008" y="28"/>
                  </a:lnTo>
                  <a:lnTo>
                    <a:pt x="1008" y="28"/>
                  </a:lnTo>
                  <a:lnTo>
                    <a:pt x="1008" y="28"/>
                  </a:lnTo>
                  <a:lnTo>
                    <a:pt x="1008" y="28"/>
                  </a:lnTo>
                  <a:lnTo>
                    <a:pt x="1008" y="28"/>
                  </a:lnTo>
                  <a:lnTo>
                    <a:pt x="1008" y="28"/>
                  </a:lnTo>
                  <a:lnTo>
                    <a:pt x="1008" y="28"/>
                  </a:lnTo>
                  <a:lnTo>
                    <a:pt x="1008" y="28"/>
                  </a:lnTo>
                  <a:lnTo>
                    <a:pt x="1008" y="28"/>
                  </a:lnTo>
                  <a:lnTo>
                    <a:pt x="1008" y="29"/>
                  </a:lnTo>
                  <a:lnTo>
                    <a:pt x="1008" y="29"/>
                  </a:lnTo>
                  <a:lnTo>
                    <a:pt x="1008" y="29"/>
                  </a:lnTo>
                  <a:lnTo>
                    <a:pt x="1008" y="29"/>
                  </a:lnTo>
                  <a:lnTo>
                    <a:pt x="1008" y="29"/>
                  </a:lnTo>
                  <a:lnTo>
                    <a:pt x="1008" y="29"/>
                  </a:lnTo>
                  <a:lnTo>
                    <a:pt x="1008" y="29"/>
                  </a:lnTo>
                  <a:lnTo>
                    <a:pt x="1008" y="29"/>
                  </a:lnTo>
                  <a:lnTo>
                    <a:pt x="1008" y="29"/>
                  </a:lnTo>
                  <a:lnTo>
                    <a:pt x="1008" y="29"/>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0"/>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1"/>
                  </a:lnTo>
                  <a:lnTo>
                    <a:pt x="1008" y="30"/>
                  </a:lnTo>
                  <a:lnTo>
                    <a:pt x="1008" y="29"/>
                  </a:lnTo>
                  <a:lnTo>
                    <a:pt x="1008" y="29"/>
                  </a:lnTo>
                  <a:lnTo>
                    <a:pt x="1008" y="29"/>
                  </a:lnTo>
                  <a:lnTo>
                    <a:pt x="1008" y="28"/>
                  </a:lnTo>
                  <a:lnTo>
                    <a:pt x="1008" y="28"/>
                  </a:lnTo>
                  <a:lnTo>
                    <a:pt x="1008" y="27"/>
                  </a:lnTo>
                  <a:lnTo>
                    <a:pt x="1008" y="26"/>
                  </a:lnTo>
                  <a:lnTo>
                    <a:pt x="1008" y="25"/>
                  </a:lnTo>
                  <a:lnTo>
                    <a:pt x="1008" y="25"/>
                  </a:lnTo>
                  <a:lnTo>
                    <a:pt x="1008" y="24"/>
                  </a:lnTo>
                  <a:lnTo>
                    <a:pt x="1008" y="23"/>
                  </a:lnTo>
                  <a:lnTo>
                    <a:pt x="1008" y="22"/>
                  </a:lnTo>
                  <a:lnTo>
                    <a:pt x="1008" y="22"/>
                  </a:lnTo>
                  <a:lnTo>
                    <a:pt x="1008" y="21"/>
                  </a:lnTo>
                  <a:lnTo>
                    <a:pt x="1008" y="21"/>
                  </a:lnTo>
                  <a:lnTo>
                    <a:pt x="1008" y="21"/>
                  </a:lnTo>
                  <a:lnTo>
                    <a:pt x="1008" y="21"/>
                  </a:lnTo>
                  <a:lnTo>
                    <a:pt x="1008" y="21"/>
                  </a:lnTo>
                  <a:lnTo>
                    <a:pt x="1008" y="21"/>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20"/>
                  </a:lnTo>
                  <a:lnTo>
                    <a:pt x="1008" y="19"/>
                  </a:lnTo>
                  <a:lnTo>
                    <a:pt x="1008" y="19"/>
                  </a:lnTo>
                  <a:lnTo>
                    <a:pt x="1008" y="19"/>
                  </a:lnTo>
                  <a:lnTo>
                    <a:pt x="1008" y="19"/>
                  </a:lnTo>
                  <a:lnTo>
                    <a:pt x="1008" y="19"/>
                  </a:lnTo>
                  <a:lnTo>
                    <a:pt x="1008" y="19"/>
                  </a:lnTo>
                  <a:lnTo>
                    <a:pt x="1008" y="19"/>
                  </a:lnTo>
                  <a:lnTo>
                    <a:pt x="1008" y="19"/>
                  </a:lnTo>
                  <a:lnTo>
                    <a:pt x="1008" y="19"/>
                  </a:lnTo>
                  <a:lnTo>
                    <a:pt x="1008" y="19"/>
                  </a:lnTo>
                  <a:lnTo>
                    <a:pt x="1008" y="19"/>
                  </a:lnTo>
                  <a:lnTo>
                    <a:pt x="1008" y="19"/>
                  </a:lnTo>
                  <a:lnTo>
                    <a:pt x="1008" y="19"/>
                  </a:lnTo>
                  <a:lnTo>
                    <a:pt x="1008" y="18"/>
                  </a:lnTo>
                  <a:lnTo>
                    <a:pt x="1008" y="18"/>
                  </a:lnTo>
                  <a:lnTo>
                    <a:pt x="1008" y="18"/>
                  </a:lnTo>
                  <a:lnTo>
                    <a:pt x="1008" y="18"/>
                  </a:lnTo>
                  <a:lnTo>
                    <a:pt x="1008" y="17"/>
                  </a:lnTo>
                  <a:lnTo>
                    <a:pt x="1008" y="17"/>
                  </a:lnTo>
                  <a:lnTo>
                    <a:pt x="1008" y="16"/>
                  </a:lnTo>
                  <a:lnTo>
                    <a:pt x="1008" y="15"/>
                  </a:lnTo>
                  <a:lnTo>
                    <a:pt x="1008" y="13"/>
                  </a:lnTo>
                  <a:lnTo>
                    <a:pt x="1008" y="12"/>
                  </a:lnTo>
                  <a:lnTo>
                    <a:pt x="1008" y="11"/>
                  </a:lnTo>
                  <a:lnTo>
                    <a:pt x="1008" y="10"/>
                  </a:lnTo>
                  <a:lnTo>
                    <a:pt x="1008" y="9"/>
                  </a:lnTo>
                  <a:lnTo>
                    <a:pt x="1008" y="9"/>
                  </a:lnTo>
                  <a:lnTo>
                    <a:pt x="1008" y="8"/>
                  </a:lnTo>
                  <a:lnTo>
                    <a:pt x="1008" y="7"/>
                  </a:lnTo>
                  <a:lnTo>
                    <a:pt x="1008" y="7"/>
                  </a:lnTo>
                  <a:lnTo>
                    <a:pt x="1008" y="7"/>
                  </a:lnTo>
                  <a:lnTo>
                    <a:pt x="1008" y="7"/>
                  </a:lnTo>
                  <a:lnTo>
                    <a:pt x="1008" y="8"/>
                  </a:lnTo>
                  <a:lnTo>
                    <a:pt x="1008" y="8"/>
                  </a:lnTo>
                  <a:lnTo>
                    <a:pt x="1008" y="8"/>
                  </a:lnTo>
                  <a:lnTo>
                    <a:pt x="1008" y="8"/>
                  </a:lnTo>
                  <a:lnTo>
                    <a:pt x="1008" y="8"/>
                  </a:lnTo>
                  <a:lnTo>
                    <a:pt x="1008" y="8"/>
                  </a:lnTo>
                  <a:lnTo>
                    <a:pt x="1008" y="8"/>
                  </a:lnTo>
                  <a:lnTo>
                    <a:pt x="1008" y="7"/>
                  </a:lnTo>
                  <a:lnTo>
                    <a:pt x="1008" y="7"/>
                  </a:lnTo>
                  <a:lnTo>
                    <a:pt x="1008" y="7"/>
                  </a:lnTo>
                  <a:lnTo>
                    <a:pt x="1008" y="7"/>
                  </a:lnTo>
                  <a:lnTo>
                    <a:pt x="1008" y="7"/>
                  </a:lnTo>
                  <a:lnTo>
                    <a:pt x="1008" y="7"/>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6"/>
                  </a:lnTo>
                  <a:lnTo>
                    <a:pt x="1008" y="7"/>
                  </a:lnTo>
                  <a:lnTo>
                    <a:pt x="1008" y="7"/>
                  </a:lnTo>
                  <a:lnTo>
                    <a:pt x="1008" y="7"/>
                  </a:lnTo>
                  <a:lnTo>
                    <a:pt x="1008" y="7"/>
                  </a:lnTo>
                  <a:lnTo>
                    <a:pt x="1008" y="7"/>
                  </a:lnTo>
                  <a:lnTo>
                    <a:pt x="1008" y="7"/>
                  </a:lnTo>
                  <a:lnTo>
                    <a:pt x="1008" y="7"/>
                  </a:lnTo>
                  <a:lnTo>
                    <a:pt x="1008" y="7"/>
                  </a:lnTo>
                  <a:lnTo>
                    <a:pt x="1008" y="7"/>
                  </a:lnTo>
                  <a:lnTo>
                    <a:pt x="1008" y="7"/>
                  </a:lnTo>
                  <a:lnTo>
                    <a:pt x="1008" y="7"/>
                  </a:lnTo>
                  <a:lnTo>
                    <a:pt x="1008" y="7"/>
                  </a:lnTo>
                  <a:lnTo>
                    <a:pt x="1008" y="7"/>
                  </a:lnTo>
                  <a:lnTo>
                    <a:pt x="1008" y="7"/>
                  </a:lnTo>
                  <a:lnTo>
                    <a:pt x="1008" y="7"/>
                  </a:lnTo>
                  <a:lnTo>
                    <a:pt x="1008" y="7"/>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8" y="8"/>
                  </a:lnTo>
                  <a:lnTo>
                    <a:pt x="1009" y="8"/>
                  </a:lnTo>
                  <a:lnTo>
                    <a:pt x="1010" y="8"/>
                  </a:lnTo>
                  <a:lnTo>
                    <a:pt x="1011" y="8"/>
                  </a:lnTo>
                  <a:lnTo>
                    <a:pt x="1012" y="8"/>
                  </a:lnTo>
                  <a:lnTo>
                    <a:pt x="1013" y="8"/>
                  </a:lnTo>
                  <a:lnTo>
                    <a:pt x="1014" y="9"/>
                  </a:lnTo>
                  <a:lnTo>
                    <a:pt x="1014" y="9"/>
                  </a:lnTo>
                  <a:lnTo>
                    <a:pt x="1015" y="9"/>
                  </a:lnTo>
                  <a:lnTo>
                    <a:pt x="1016" y="9"/>
                  </a:lnTo>
                  <a:lnTo>
                    <a:pt x="1017" y="9"/>
                  </a:lnTo>
                  <a:lnTo>
                    <a:pt x="1017" y="9"/>
                  </a:lnTo>
                  <a:lnTo>
                    <a:pt x="1018"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9"/>
                  </a:lnTo>
                  <a:lnTo>
                    <a:pt x="1019" y="16"/>
                  </a:lnTo>
                  <a:lnTo>
                    <a:pt x="1019" y="28"/>
                  </a:lnTo>
                  <a:lnTo>
                    <a:pt x="1019" y="28"/>
                  </a:lnTo>
                  <a:lnTo>
                    <a:pt x="1019" y="28"/>
                  </a:lnTo>
                  <a:lnTo>
                    <a:pt x="1019" y="28"/>
                  </a:lnTo>
                  <a:lnTo>
                    <a:pt x="1019" y="28"/>
                  </a:lnTo>
                  <a:lnTo>
                    <a:pt x="1019" y="28"/>
                  </a:lnTo>
                  <a:lnTo>
                    <a:pt x="1019" y="28"/>
                  </a:lnTo>
                  <a:lnTo>
                    <a:pt x="1019" y="28"/>
                  </a:lnTo>
                  <a:lnTo>
                    <a:pt x="1019" y="28"/>
                  </a:lnTo>
                  <a:lnTo>
                    <a:pt x="1019" y="28"/>
                  </a:lnTo>
                  <a:lnTo>
                    <a:pt x="1019" y="28"/>
                  </a:lnTo>
                  <a:lnTo>
                    <a:pt x="1019" y="28"/>
                  </a:lnTo>
                  <a:lnTo>
                    <a:pt x="1019" y="28"/>
                  </a:lnTo>
                  <a:lnTo>
                    <a:pt x="1019" y="28"/>
                  </a:lnTo>
                  <a:lnTo>
                    <a:pt x="1019" y="29"/>
                  </a:lnTo>
                  <a:lnTo>
                    <a:pt x="1019" y="29"/>
                  </a:lnTo>
                  <a:lnTo>
                    <a:pt x="1019" y="29"/>
                  </a:lnTo>
                  <a:lnTo>
                    <a:pt x="1019" y="29"/>
                  </a:lnTo>
                  <a:lnTo>
                    <a:pt x="1019" y="29"/>
                  </a:lnTo>
                  <a:lnTo>
                    <a:pt x="1019" y="29"/>
                  </a:lnTo>
                  <a:lnTo>
                    <a:pt x="1019" y="29"/>
                  </a:lnTo>
                  <a:lnTo>
                    <a:pt x="1019" y="29"/>
                  </a:lnTo>
                  <a:lnTo>
                    <a:pt x="1019" y="29"/>
                  </a:lnTo>
                  <a:lnTo>
                    <a:pt x="1019" y="29"/>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0"/>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19" y="31"/>
                  </a:lnTo>
                  <a:lnTo>
                    <a:pt x="1020" y="31"/>
                  </a:lnTo>
                  <a:lnTo>
                    <a:pt x="1020" y="31"/>
                  </a:lnTo>
                  <a:lnTo>
                    <a:pt x="1020" y="31"/>
                  </a:lnTo>
                  <a:lnTo>
                    <a:pt x="1020" y="31"/>
                  </a:lnTo>
                  <a:lnTo>
                    <a:pt x="1020" y="31"/>
                  </a:lnTo>
                  <a:lnTo>
                    <a:pt x="1020" y="31"/>
                  </a:lnTo>
                  <a:lnTo>
                    <a:pt x="1020" y="31"/>
                  </a:lnTo>
                  <a:lnTo>
                    <a:pt x="1020" y="31"/>
                  </a:lnTo>
                  <a:lnTo>
                    <a:pt x="1020" y="31"/>
                  </a:lnTo>
                  <a:lnTo>
                    <a:pt x="1020" y="31"/>
                  </a:lnTo>
                  <a:lnTo>
                    <a:pt x="1020" y="31"/>
                  </a:lnTo>
                  <a:lnTo>
                    <a:pt x="1020" y="30"/>
                  </a:lnTo>
                  <a:lnTo>
                    <a:pt x="1020" y="30"/>
                  </a:lnTo>
                  <a:lnTo>
                    <a:pt x="1020" y="30"/>
                  </a:lnTo>
                  <a:lnTo>
                    <a:pt x="1020" y="30"/>
                  </a:lnTo>
                  <a:lnTo>
                    <a:pt x="1020" y="30"/>
                  </a:lnTo>
                  <a:lnTo>
                    <a:pt x="1020" y="30"/>
                  </a:lnTo>
                  <a:lnTo>
                    <a:pt x="1020" y="30"/>
                  </a:lnTo>
                  <a:lnTo>
                    <a:pt x="1020" y="30"/>
                  </a:lnTo>
                  <a:lnTo>
                    <a:pt x="1020" y="30"/>
                  </a:lnTo>
                  <a:lnTo>
                    <a:pt x="1020" y="30"/>
                  </a:lnTo>
                  <a:lnTo>
                    <a:pt x="1020" y="30"/>
                  </a:lnTo>
                  <a:lnTo>
                    <a:pt x="1020" y="30"/>
                  </a:lnTo>
                  <a:lnTo>
                    <a:pt x="1020" y="30"/>
                  </a:lnTo>
                  <a:lnTo>
                    <a:pt x="1020" y="29"/>
                  </a:lnTo>
                  <a:lnTo>
                    <a:pt x="1020" y="29"/>
                  </a:lnTo>
                  <a:lnTo>
                    <a:pt x="1020" y="29"/>
                  </a:lnTo>
                  <a:lnTo>
                    <a:pt x="1020" y="29"/>
                  </a:lnTo>
                  <a:lnTo>
                    <a:pt x="1020" y="29"/>
                  </a:lnTo>
                  <a:lnTo>
                    <a:pt x="1020" y="28"/>
                  </a:lnTo>
                  <a:lnTo>
                    <a:pt x="1020" y="28"/>
                  </a:lnTo>
                  <a:lnTo>
                    <a:pt x="1020" y="28"/>
                  </a:lnTo>
                  <a:lnTo>
                    <a:pt x="1020" y="28"/>
                  </a:lnTo>
                  <a:lnTo>
                    <a:pt x="1020" y="28"/>
                  </a:lnTo>
                  <a:lnTo>
                    <a:pt x="1020" y="28"/>
                  </a:lnTo>
                  <a:lnTo>
                    <a:pt x="1020" y="28"/>
                  </a:lnTo>
                  <a:lnTo>
                    <a:pt x="1020" y="28"/>
                  </a:lnTo>
                  <a:lnTo>
                    <a:pt x="1020" y="28"/>
                  </a:lnTo>
                  <a:lnTo>
                    <a:pt x="1020" y="28"/>
                  </a:lnTo>
                  <a:lnTo>
                    <a:pt x="1020" y="28"/>
                  </a:lnTo>
                  <a:lnTo>
                    <a:pt x="1020" y="28"/>
                  </a:lnTo>
                  <a:lnTo>
                    <a:pt x="1020" y="28"/>
                  </a:lnTo>
                  <a:lnTo>
                    <a:pt x="1020" y="28"/>
                  </a:lnTo>
                  <a:lnTo>
                    <a:pt x="1020" y="27"/>
                  </a:lnTo>
                  <a:lnTo>
                    <a:pt x="1020" y="26"/>
                  </a:lnTo>
                  <a:lnTo>
                    <a:pt x="1020" y="24"/>
                  </a:lnTo>
                  <a:lnTo>
                    <a:pt x="1020" y="23"/>
                  </a:lnTo>
                  <a:lnTo>
                    <a:pt x="1020" y="22"/>
                  </a:lnTo>
                  <a:lnTo>
                    <a:pt x="1020" y="21"/>
                  </a:lnTo>
                  <a:lnTo>
                    <a:pt x="1020" y="21"/>
                  </a:lnTo>
                  <a:lnTo>
                    <a:pt x="1020" y="20"/>
                  </a:lnTo>
                  <a:lnTo>
                    <a:pt x="1020" y="20"/>
                  </a:lnTo>
                  <a:lnTo>
                    <a:pt x="1020" y="19"/>
                  </a:lnTo>
                  <a:lnTo>
                    <a:pt x="1020" y="18"/>
                  </a:lnTo>
                  <a:lnTo>
                    <a:pt x="1020" y="18"/>
                  </a:lnTo>
                  <a:lnTo>
                    <a:pt x="1020" y="17"/>
                  </a:lnTo>
                  <a:lnTo>
                    <a:pt x="1020" y="17"/>
                  </a:lnTo>
                  <a:lnTo>
                    <a:pt x="1020" y="16"/>
                  </a:lnTo>
                  <a:lnTo>
                    <a:pt x="1020" y="15"/>
                  </a:lnTo>
                  <a:lnTo>
                    <a:pt x="1020" y="13"/>
                  </a:lnTo>
                  <a:lnTo>
                    <a:pt x="1020" y="12"/>
                  </a:lnTo>
                  <a:lnTo>
                    <a:pt x="1020" y="11"/>
                  </a:lnTo>
                  <a:lnTo>
                    <a:pt x="1020" y="10"/>
                  </a:lnTo>
                  <a:lnTo>
                    <a:pt x="1020" y="10"/>
                  </a:lnTo>
                  <a:lnTo>
                    <a:pt x="1020" y="9"/>
                  </a:lnTo>
                  <a:lnTo>
                    <a:pt x="1020" y="8"/>
                  </a:lnTo>
                  <a:lnTo>
                    <a:pt x="1020" y="8"/>
                  </a:lnTo>
                  <a:lnTo>
                    <a:pt x="1020" y="7"/>
                  </a:lnTo>
                  <a:lnTo>
                    <a:pt x="1020" y="7"/>
                  </a:lnTo>
                  <a:lnTo>
                    <a:pt x="1020" y="7"/>
                  </a:lnTo>
                  <a:lnTo>
                    <a:pt x="1020" y="7"/>
                  </a:lnTo>
                  <a:lnTo>
                    <a:pt x="1020" y="7"/>
                  </a:lnTo>
                  <a:lnTo>
                    <a:pt x="1020" y="8"/>
                  </a:lnTo>
                  <a:lnTo>
                    <a:pt x="1020" y="8"/>
                  </a:lnTo>
                  <a:lnTo>
                    <a:pt x="1020" y="8"/>
                  </a:lnTo>
                  <a:lnTo>
                    <a:pt x="1020" y="8"/>
                  </a:lnTo>
                  <a:lnTo>
                    <a:pt x="1020" y="8"/>
                  </a:lnTo>
                  <a:lnTo>
                    <a:pt x="1020" y="7"/>
                  </a:lnTo>
                  <a:lnTo>
                    <a:pt x="1020" y="7"/>
                  </a:lnTo>
                  <a:lnTo>
                    <a:pt x="1020" y="7"/>
                  </a:lnTo>
                  <a:lnTo>
                    <a:pt x="1020" y="7"/>
                  </a:lnTo>
                  <a:lnTo>
                    <a:pt x="1020" y="7"/>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6"/>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7"/>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0" y="8"/>
                  </a:lnTo>
                  <a:lnTo>
                    <a:pt x="1021" y="8"/>
                  </a:lnTo>
                  <a:lnTo>
                    <a:pt x="1022" y="8"/>
                  </a:lnTo>
                  <a:lnTo>
                    <a:pt x="1023" y="8"/>
                  </a:lnTo>
                  <a:lnTo>
                    <a:pt x="1024" y="8"/>
                  </a:lnTo>
                  <a:lnTo>
                    <a:pt x="1024" y="8"/>
                  </a:lnTo>
                  <a:lnTo>
                    <a:pt x="1025" y="9"/>
                  </a:lnTo>
                  <a:lnTo>
                    <a:pt x="1026" y="9"/>
                  </a:lnTo>
                  <a:lnTo>
                    <a:pt x="1027" y="9"/>
                  </a:lnTo>
                  <a:lnTo>
                    <a:pt x="1028" y="9"/>
                  </a:lnTo>
                  <a:lnTo>
                    <a:pt x="1029" y="9"/>
                  </a:lnTo>
                  <a:lnTo>
                    <a:pt x="1030"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9"/>
                  </a:lnTo>
                  <a:lnTo>
                    <a:pt x="1031" y="16"/>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9"/>
                  </a:lnTo>
                  <a:lnTo>
                    <a:pt x="1031" y="29"/>
                  </a:lnTo>
                  <a:lnTo>
                    <a:pt x="1031" y="29"/>
                  </a:lnTo>
                  <a:lnTo>
                    <a:pt x="1031" y="29"/>
                  </a:lnTo>
                  <a:lnTo>
                    <a:pt x="1031" y="29"/>
                  </a:lnTo>
                  <a:lnTo>
                    <a:pt x="1031" y="29"/>
                  </a:lnTo>
                  <a:lnTo>
                    <a:pt x="1031" y="29"/>
                  </a:lnTo>
                  <a:lnTo>
                    <a:pt x="1031" y="29"/>
                  </a:lnTo>
                  <a:lnTo>
                    <a:pt x="1031" y="29"/>
                  </a:lnTo>
                  <a:lnTo>
                    <a:pt x="1031" y="29"/>
                  </a:lnTo>
                  <a:lnTo>
                    <a:pt x="1031" y="30"/>
                  </a:lnTo>
                  <a:lnTo>
                    <a:pt x="1031" y="30"/>
                  </a:lnTo>
                  <a:lnTo>
                    <a:pt x="1031" y="30"/>
                  </a:lnTo>
                  <a:lnTo>
                    <a:pt x="1031" y="30"/>
                  </a:lnTo>
                  <a:lnTo>
                    <a:pt x="1031" y="30"/>
                  </a:lnTo>
                  <a:lnTo>
                    <a:pt x="1031" y="30"/>
                  </a:lnTo>
                  <a:lnTo>
                    <a:pt x="1031" y="30"/>
                  </a:lnTo>
                  <a:lnTo>
                    <a:pt x="1031" y="30"/>
                  </a:lnTo>
                  <a:lnTo>
                    <a:pt x="1031" y="30"/>
                  </a:lnTo>
                  <a:lnTo>
                    <a:pt x="1031" y="30"/>
                  </a:lnTo>
                  <a:lnTo>
                    <a:pt x="1031" y="30"/>
                  </a:lnTo>
                  <a:lnTo>
                    <a:pt x="1031" y="30"/>
                  </a:lnTo>
                  <a:lnTo>
                    <a:pt x="1031" y="30"/>
                  </a:lnTo>
                  <a:lnTo>
                    <a:pt x="1031" y="30"/>
                  </a:lnTo>
                  <a:lnTo>
                    <a:pt x="1031" y="30"/>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1"/>
                  </a:lnTo>
                  <a:lnTo>
                    <a:pt x="1031" y="30"/>
                  </a:lnTo>
                  <a:lnTo>
                    <a:pt x="1031" y="30"/>
                  </a:lnTo>
                  <a:lnTo>
                    <a:pt x="1031" y="29"/>
                  </a:lnTo>
                  <a:lnTo>
                    <a:pt x="1031" y="29"/>
                  </a:lnTo>
                  <a:lnTo>
                    <a:pt x="1031" y="29"/>
                  </a:lnTo>
                  <a:lnTo>
                    <a:pt x="1031" y="29"/>
                  </a:lnTo>
                  <a:lnTo>
                    <a:pt x="1031" y="29"/>
                  </a:lnTo>
                  <a:lnTo>
                    <a:pt x="1031" y="29"/>
                  </a:lnTo>
                  <a:lnTo>
                    <a:pt x="1031" y="29"/>
                  </a:lnTo>
                  <a:lnTo>
                    <a:pt x="1031" y="29"/>
                  </a:lnTo>
                  <a:lnTo>
                    <a:pt x="1031" y="29"/>
                  </a:lnTo>
                  <a:lnTo>
                    <a:pt x="1031" y="29"/>
                  </a:lnTo>
                  <a:lnTo>
                    <a:pt x="1031" y="29"/>
                  </a:lnTo>
                  <a:lnTo>
                    <a:pt x="1031" y="29"/>
                  </a:lnTo>
                  <a:lnTo>
                    <a:pt x="1031" y="29"/>
                  </a:lnTo>
                  <a:lnTo>
                    <a:pt x="1031" y="29"/>
                  </a:lnTo>
                  <a:lnTo>
                    <a:pt x="1031" y="29"/>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8"/>
                  </a:lnTo>
                  <a:lnTo>
                    <a:pt x="1031" y="27"/>
                  </a:lnTo>
                  <a:lnTo>
                    <a:pt x="1031" y="26"/>
                  </a:lnTo>
                  <a:lnTo>
                    <a:pt x="1031" y="24"/>
                  </a:lnTo>
                  <a:lnTo>
                    <a:pt x="1031" y="23"/>
                  </a:lnTo>
                  <a:lnTo>
                    <a:pt x="1031" y="22"/>
                  </a:lnTo>
                  <a:lnTo>
                    <a:pt x="1031" y="22"/>
                  </a:lnTo>
                  <a:lnTo>
                    <a:pt x="1031" y="21"/>
                  </a:lnTo>
                  <a:lnTo>
                    <a:pt x="1031" y="20"/>
                  </a:lnTo>
                  <a:lnTo>
                    <a:pt x="1031" y="20"/>
                  </a:lnTo>
                  <a:lnTo>
                    <a:pt x="1031" y="19"/>
                  </a:lnTo>
                  <a:lnTo>
                    <a:pt x="1031" y="19"/>
                  </a:lnTo>
                  <a:lnTo>
                    <a:pt x="1031" y="18"/>
                  </a:lnTo>
                  <a:lnTo>
                    <a:pt x="1031" y="17"/>
                  </a:lnTo>
                  <a:lnTo>
                    <a:pt x="1031" y="17"/>
                  </a:lnTo>
                  <a:lnTo>
                    <a:pt x="1031" y="16"/>
                  </a:lnTo>
                  <a:lnTo>
                    <a:pt x="1031" y="15"/>
                  </a:lnTo>
                  <a:lnTo>
                    <a:pt x="1031" y="13"/>
                  </a:lnTo>
                  <a:lnTo>
                    <a:pt x="1031" y="12"/>
                  </a:lnTo>
                  <a:lnTo>
                    <a:pt x="1031" y="11"/>
                  </a:lnTo>
                  <a:lnTo>
                    <a:pt x="1031" y="11"/>
                  </a:lnTo>
                  <a:lnTo>
                    <a:pt x="1031" y="10"/>
                  </a:lnTo>
                  <a:lnTo>
                    <a:pt x="1031" y="9"/>
                  </a:lnTo>
                  <a:lnTo>
                    <a:pt x="1031" y="9"/>
                  </a:lnTo>
                  <a:lnTo>
                    <a:pt x="1031" y="8"/>
                  </a:lnTo>
                  <a:lnTo>
                    <a:pt x="1031" y="7"/>
                  </a:lnTo>
                  <a:lnTo>
                    <a:pt x="1031" y="7"/>
                  </a:lnTo>
                  <a:lnTo>
                    <a:pt x="1031" y="7"/>
                  </a:lnTo>
                  <a:lnTo>
                    <a:pt x="1031" y="7"/>
                  </a:lnTo>
                  <a:lnTo>
                    <a:pt x="1031" y="7"/>
                  </a:lnTo>
                  <a:lnTo>
                    <a:pt x="1031" y="8"/>
                  </a:lnTo>
                  <a:lnTo>
                    <a:pt x="1031" y="8"/>
                  </a:lnTo>
                  <a:lnTo>
                    <a:pt x="1031" y="8"/>
                  </a:lnTo>
                  <a:lnTo>
                    <a:pt x="1031" y="8"/>
                  </a:lnTo>
                  <a:lnTo>
                    <a:pt x="1031" y="8"/>
                  </a:lnTo>
                  <a:lnTo>
                    <a:pt x="1031" y="8"/>
                  </a:lnTo>
                  <a:lnTo>
                    <a:pt x="1031" y="7"/>
                  </a:lnTo>
                  <a:lnTo>
                    <a:pt x="1031" y="7"/>
                  </a:lnTo>
                  <a:lnTo>
                    <a:pt x="1031" y="7"/>
                  </a:lnTo>
                  <a:lnTo>
                    <a:pt x="1031" y="7"/>
                  </a:lnTo>
                  <a:lnTo>
                    <a:pt x="1031" y="7"/>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6"/>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7"/>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1" y="8"/>
                  </a:lnTo>
                  <a:lnTo>
                    <a:pt x="1032" y="8"/>
                  </a:lnTo>
                  <a:lnTo>
                    <a:pt x="1032" y="8"/>
                  </a:lnTo>
                  <a:lnTo>
                    <a:pt x="1033" y="8"/>
                  </a:lnTo>
                  <a:lnTo>
                    <a:pt x="1033" y="8"/>
                  </a:lnTo>
                  <a:lnTo>
                    <a:pt x="1034" y="8"/>
                  </a:lnTo>
                  <a:lnTo>
                    <a:pt x="1035" y="8"/>
                  </a:lnTo>
                  <a:lnTo>
                    <a:pt x="1036" y="8"/>
                  </a:lnTo>
                  <a:lnTo>
                    <a:pt x="1037" y="9"/>
                  </a:lnTo>
                  <a:lnTo>
                    <a:pt x="1037" y="9"/>
                  </a:lnTo>
                  <a:lnTo>
                    <a:pt x="1038" y="9"/>
                  </a:lnTo>
                  <a:lnTo>
                    <a:pt x="1039" y="9"/>
                  </a:lnTo>
                  <a:lnTo>
                    <a:pt x="1040" y="9"/>
                  </a:lnTo>
                  <a:lnTo>
                    <a:pt x="1041" y="9"/>
                  </a:lnTo>
                  <a:lnTo>
                    <a:pt x="1042"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9"/>
                  </a:lnTo>
                  <a:lnTo>
                    <a:pt x="1043" y="16"/>
                  </a:lnTo>
                  <a:lnTo>
                    <a:pt x="1043" y="28"/>
                  </a:lnTo>
                  <a:lnTo>
                    <a:pt x="1043" y="28"/>
                  </a:lnTo>
                  <a:lnTo>
                    <a:pt x="1043" y="28"/>
                  </a:lnTo>
                  <a:lnTo>
                    <a:pt x="1043" y="28"/>
                  </a:lnTo>
                  <a:lnTo>
                    <a:pt x="1043" y="28"/>
                  </a:lnTo>
                  <a:lnTo>
                    <a:pt x="1043" y="28"/>
                  </a:lnTo>
                  <a:lnTo>
                    <a:pt x="1043" y="28"/>
                  </a:lnTo>
                  <a:lnTo>
                    <a:pt x="1043" y="28"/>
                  </a:lnTo>
                  <a:lnTo>
                    <a:pt x="1043" y="28"/>
                  </a:lnTo>
                  <a:lnTo>
                    <a:pt x="1043" y="28"/>
                  </a:lnTo>
                  <a:lnTo>
                    <a:pt x="1043" y="28"/>
                  </a:lnTo>
                  <a:lnTo>
                    <a:pt x="1043" y="28"/>
                  </a:lnTo>
                  <a:lnTo>
                    <a:pt x="1043" y="28"/>
                  </a:lnTo>
                  <a:lnTo>
                    <a:pt x="1043" y="29"/>
                  </a:lnTo>
                  <a:lnTo>
                    <a:pt x="1043" y="29"/>
                  </a:lnTo>
                  <a:lnTo>
                    <a:pt x="1043" y="29"/>
                  </a:lnTo>
                  <a:lnTo>
                    <a:pt x="1043" y="29"/>
                  </a:lnTo>
                  <a:lnTo>
                    <a:pt x="1043" y="29"/>
                  </a:lnTo>
                  <a:lnTo>
                    <a:pt x="1043" y="29"/>
                  </a:lnTo>
                  <a:lnTo>
                    <a:pt x="1043" y="29"/>
                  </a:lnTo>
                  <a:lnTo>
                    <a:pt x="1043" y="29"/>
                  </a:lnTo>
                  <a:lnTo>
                    <a:pt x="1043" y="29"/>
                  </a:lnTo>
                  <a:lnTo>
                    <a:pt x="1043" y="29"/>
                  </a:lnTo>
                  <a:lnTo>
                    <a:pt x="1043" y="29"/>
                  </a:lnTo>
                  <a:lnTo>
                    <a:pt x="1043" y="29"/>
                  </a:lnTo>
                  <a:lnTo>
                    <a:pt x="1043" y="29"/>
                  </a:lnTo>
                  <a:lnTo>
                    <a:pt x="1043" y="29"/>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0"/>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31"/>
                  </a:lnTo>
                  <a:lnTo>
                    <a:pt x="1043" y="29"/>
                  </a:lnTo>
                  <a:lnTo>
                    <a:pt x="1043" y="29"/>
                  </a:lnTo>
                  <a:lnTo>
                    <a:pt x="1043" y="28"/>
                  </a:lnTo>
                  <a:lnTo>
                    <a:pt x="1043" y="28"/>
                  </a:lnTo>
                  <a:lnTo>
                    <a:pt x="1043" y="28"/>
                  </a:lnTo>
                  <a:lnTo>
                    <a:pt x="1043" y="28"/>
                  </a:lnTo>
                  <a:lnTo>
                    <a:pt x="1043" y="27"/>
                  </a:lnTo>
                  <a:lnTo>
                    <a:pt x="1043" y="27"/>
                  </a:lnTo>
                  <a:lnTo>
                    <a:pt x="1043" y="27"/>
                  </a:lnTo>
                  <a:lnTo>
                    <a:pt x="1043" y="27"/>
                  </a:lnTo>
                  <a:lnTo>
                    <a:pt x="1043" y="27"/>
                  </a:lnTo>
                  <a:lnTo>
                    <a:pt x="1043" y="27"/>
                  </a:lnTo>
                  <a:lnTo>
                    <a:pt x="1043" y="27"/>
                  </a:lnTo>
                  <a:lnTo>
                    <a:pt x="1043" y="27"/>
                  </a:lnTo>
                  <a:lnTo>
                    <a:pt x="1043" y="27"/>
                  </a:lnTo>
                  <a:lnTo>
                    <a:pt x="1043" y="27"/>
                  </a:lnTo>
                  <a:lnTo>
                    <a:pt x="1043" y="27"/>
                  </a:lnTo>
                  <a:lnTo>
                    <a:pt x="1043" y="26"/>
                  </a:lnTo>
                  <a:lnTo>
                    <a:pt x="1043" y="25"/>
                  </a:lnTo>
                  <a:lnTo>
                    <a:pt x="1043" y="24"/>
                  </a:lnTo>
                  <a:lnTo>
                    <a:pt x="1043" y="23"/>
                  </a:lnTo>
                  <a:lnTo>
                    <a:pt x="1043" y="22"/>
                  </a:lnTo>
                  <a:lnTo>
                    <a:pt x="1043" y="21"/>
                  </a:lnTo>
                  <a:lnTo>
                    <a:pt x="1043" y="21"/>
                  </a:lnTo>
                  <a:lnTo>
                    <a:pt x="1043" y="20"/>
                  </a:lnTo>
                  <a:lnTo>
                    <a:pt x="1043" y="19"/>
                  </a:lnTo>
                  <a:lnTo>
                    <a:pt x="1043" y="19"/>
                  </a:lnTo>
                  <a:lnTo>
                    <a:pt x="1043" y="18"/>
                  </a:lnTo>
                  <a:lnTo>
                    <a:pt x="1043" y="18"/>
                  </a:lnTo>
                  <a:lnTo>
                    <a:pt x="1043" y="17"/>
                  </a:lnTo>
                  <a:lnTo>
                    <a:pt x="1043" y="16"/>
                  </a:lnTo>
                  <a:lnTo>
                    <a:pt x="1043" y="15"/>
                  </a:lnTo>
                  <a:lnTo>
                    <a:pt x="1043" y="14"/>
                  </a:lnTo>
                  <a:lnTo>
                    <a:pt x="1043" y="12"/>
                  </a:lnTo>
                  <a:lnTo>
                    <a:pt x="1043" y="12"/>
                  </a:lnTo>
                  <a:lnTo>
                    <a:pt x="1043" y="11"/>
                  </a:lnTo>
                  <a:lnTo>
                    <a:pt x="1043" y="10"/>
                  </a:lnTo>
                  <a:lnTo>
                    <a:pt x="1043" y="9"/>
                  </a:lnTo>
                  <a:lnTo>
                    <a:pt x="1043" y="9"/>
                  </a:lnTo>
                  <a:lnTo>
                    <a:pt x="1043" y="8"/>
                  </a:lnTo>
                  <a:lnTo>
                    <a:pt x="1043" y="7"/>
                  </a:lnTo>
                  <a:lnTo>
                    <a:pt x="1043" y="7"/>
                  </a:lnTo>
                  <a:lnTo>
                    <a:pt x="1043" y="7"/>
                  </a:lnTo>
                  <a:lnTo>
                    <a:pt x="1043" y="7"/>
                  </a:lnTo>
                  <a:lnTo>
                    <a:pt x="1043" y="7"/>
                  </a:lnTo>
                  <a:lnTo>
                    <a:pt x="1043" y="8"/>
                  </a:lnTo>
                  <a:lnTo>
                    <a:pt x="1043" y="8"/>
                  </a:lnTo>
                  <a:lnTo>
                    <a:pt x="1043" y="8"/>
                  </a:lnTo>
                  <a:lnTo>
                    <a:pt x="1043" y="8"/>
                  </a:lnTo>
                  <a:lnTo>
                    <a:pt x="1043" y="8"/>
                  </a:lnTo>
                  <a:lnTo>
                    <a:pt x="1043" y="8"/>
                  </a:lnTo>
                  <a:lnTo>
                    <a:pt x="1043" y="7"/>
                  </a:lnTo>
                  <a:lnTo>
                    <a:pt x="1043" y="7"/>
                  </a:lnTo>
                  <a:lnTo>
                    <a:pt x="1043" y="7"/>
                  </a:lnTo>
                  <a:lnTo>
                    <a:pt x="1043" y="7"/>
                  </a:lnTo>
                  <a:lnTo>
                    <a:pt x="1043" y="7"/>
                  </a:lnTo>
                  <a:lnTo>
                    <a:pt x="1043" y="7"/>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6"/>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7"/>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3" y="8"/>
                  </a:lnTo>
                  <a:lnTo>
                    <a:pt x="1044" y="8"/>
                  </a:lnTo>
                  <a:lnTo>
                    <a:pt x="1045" y="8"/>
                  </a:lnTo>
                  <a:lnTo>
                    <a:pt x="1046" y="8"/>
                  </a:lnTo>
                  <a:lnTo>
                    <a:pt x="1047" y="8"/>
                  </a:lnTo>
                  <a:lnTo>
                    <a:pt x="1048" y="8"/>
                  </a:lnTo>
                  <a:lnTo>
                    <a:pt x="1049" y="9"/>
                  </a:lnTo>
                  <a:lnTo>
                    <a:pt x="1050" y="9"/>
                  </a:lnTo>
                  <a:lnTo>
                    <a:pt x="1051" y="9"/>
                  </a:lnTo>
                  <a:lnTo>
                    <a:pt x="1052" y="9"/>
                  </a:lnTo>
                  <a:lnTo>
                    <a:pt x="1053" y="9"/>
                  </a:lnTo>
                  <a:lnTo>
                    <a:pt x="1054" y="9"/>
                  </a:lnTo>
                  <a:lnTo>
                    <a:pt x="1054" y="9"/>
                  </a:lnTo>
                  <a:lnTo>
                    <a:pt x="1054" y="9"/>
                  </a:lnTo>
                  <a:lnTo>
                    <a:pt x="1054" y="9"/>
                  </a:lnTo>
                  <a:lnTo>
                    <a:pt x="1054"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9"/>
                  </a:lnTo>
                  <a:lnTo>
                    <a:pt x="1055" y="15"/>
                  </a:lnTo>
                  <a:lnTo>
                    <a:pt x="1055" y="26"/>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29"/>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1"/>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30"/>
                  </a:lnTo>
                  <a:lnTo>
                    <a:pt x="1055" y="29"/>
                  </a:lnTo>
                  <a:lnTo>
                    <a:pt x="1055" y="29"/>
                  </a:lnTo>
                  <a:lnTo>
                    <a:pt x="1055" y="29"/>
                  </a:lnTo>
                  <a:lnTo>
                    <a:pt x="1055" y="29"/>
                  </a:lnTo>
                  <a:lnTo>
                    <a:pt x="1055" y="29"/>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8"/>
                  </a:lnTo>
                  <a:lnTo>
                    <a:pt x="1055" y="27"/>
                  </a:lnTo>
                  <a:lnTo>
                    <a:pt x="1055" y="26"/>
                  </a:lnTo>
                  <a:lnTo>
                    <a:pt x="1055" y="24"/>
                  </a:lnTo>
                  <a:lnTo>
                    <a:pt x="1055" y="23"/>
                  </a:lnTo>
                  <a:lnTo>
                    <a:pt x="1055" y="22"/>
                  </a:lnTo>
                  <a:lnTo>
                    <a:pt x="1055" y="21"/>
                  </a:lnTo>
                  <a:lnTo>
                    <a:pt x="1055" y="21"/>
                  </a:lnTo>
                  <a:lnTo>
                    <a:pt x="1055" y="20"/>
                  </a:lnTo>
                  <a:lnTo>
                    <a:pt x="1055" y="20"/>
                  </a:lnTo>
                  <a:lnTo>
                    <a:pt x="1055" y="19"/>
                  </a:lnTo>
                  <a:lnTo>
                    <a:pt x="1055" y="18"/>
                  </a:lnTo>
                  <a:lnTo>
                    <a:pt x="1055" y="18"/>
                  </a:lnTo>
                  <a:lnTo>
                    <a:pt x="1055" y="17"/>
                  </a:lnTo>
                  <a:lnTo>
                    <a:pt x="1055" y="17"/>
                  </a:lnTo>
                  <a:lnTo>
                    <a:pt x="1055" y="16"/>
                  </a:lnTo>
                  <a:lnTo>
                    <a:pt x="1055" y="15"/>
                  </a:lnTo>
                  <a:lnTo>
                    <a:pt x="1055" y="13"/>
                  </a:lnTo>
                  <a:lnTo>
                    <a:pt x="1055" y="12"/>
                  </a:lnTo>
                  <a:lnTo>
                    <a:pt x="1055" y="11"/>
                  </a:lnTo>
                  <a:lnTo>
                    <a:pt x="1055" y="10"/>
                  </a:lnTo>
                  <a:lnTo>
                    <a:pt x="1055" y="10"/>
                  </a:lnTo>
                  <a:lnTo>
                    <a:pt x="1055" y="9"/>
                  </a:lnTo>
                  <a:lnTo>
                    <a:pt x="1055" y="8"/>
                  </a:lnTo>
                  <a:lnTo>
                    <a:pt x="1055" y="8"/>
                  </a:lnTo>
                  <a:lnTo>
                    <a:pt x="1055" y="7"/>
                  </a:lnTo>
                  <a:lnTo>
                    <a:pt x="1055" y="7"/>
                  </a:lnTo>
                  <a:lnTo>
                    <a:pt x="1055" y="7"/>
                  </a:lnTo>
                  <a:lnTo>
                    <a:pt x="1055" y="7"/>
                  </a:lnTo>
                  <a:lnTo>
                    <a:pt x="1055" y="7"/>
                  </a:lnTo>
                  <a:lnTo>
                    <a:pt x="1055" y="8"/>
                  </a:lnTo>
                  <a:lnTo>
                    <a:pt x="1055" y="8"/>
                  </a:lnTo>
                  <a:lnTo>
                    <a:pt x="1055" y="8"/>
                  </a:lnTo>
                  <a:lnTo>
                    <a:pt x="1055" y="8"/>
                  </a:lnTo>
                  <a:lnTo>
                    <a:pt x="1055" y="8"/>
                  </a:lnTo>
                  <a:lnTo>
                    <a:pt x="1055" y="7"/>
                  </a:lnTo>
                  <a:lnTo>
                    <a:pt x="1055" y="7"/>
                  </a:lnTo>
                  <a:lnTo>
                    <a:pt x="1055" y="7"/>
                  </a:lnTo>
                  <a:lnTo>
                    <a:pt x="1055" y="7"/>
                  </a:lnTo>
                  <a:lnTo>
                    <a:pt x="1055" y="7"/>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6"/>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7"/>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5" y="8"/>
                  </a:lnTo>
                  <a:lnTo>
                    <a:pt x="1056" y="8"/>
                  </a:lnTo>
                  <a:lnTo>
                    <a:pt x="1057" y="8"/>
                  </a:lnTo>
                  <a:lnTo>
                    <a:pt x="1058" y="8"/>
                  </a:lnTo>
                  <a:lnTo>
                    <a:pt x="1059" y="8"/>
                  </a:lnTo>
                  <a:lnTo>
                    <a:pt x="1060" y="8"/>
                  </a:lnTo>
                  <a:lnTo>
                    <a:pt x="1061" y="9"/>
                  </a:lnTo>
                  <a:lnTo>
                    <a:pt x="1062" y="9"/>
                  </a:lnTo>
                  <a:lnTo>
                    <a:pt x="1062" y="9"/>
                  </a:lnTo>
                  <a:lnTo>
                    <a:pt x="1063" y="9"/>
                  </a:lnTo>
                  <a:lnTo>
                    <a:pt x="1064" y="9"/>
                  </a:lnTo>
                  <a:lnTo>
                    <a:pt x="1065"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9"/>
                  </a:lnTo>
                  <a:lnTo>
                    <a:pt x="1066" y="15"/>
                  </a:lnTo>
                  <a:lnTo>
                    <a:pt x="1066" y="24"/>
                  </a:lnTo>
                  <a:lnTo>
                    <a:pt x="1066" y="27"/>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8"/>
                  </a:lnTo>
                  <a:lnTo>
                    <a:pt x="1066" y="29"/>
                  </a:lnTo>
                  <a:lnTo>
                    <a:pt x="1066" y="29"/>
                  </a:lnTo>
                  <a:lnTo>
                    <a:pt x="1066" y="29"/>
                  </a:lnTo>
                  <a:lnTo>
                    <a:pt x="1066" y="29"/>
                  </a:lnTo>
                  <a:lnTo>
                    <a:pt x="1066" y="29"/>
                  </a:lnTo>
                  <a:lnTo>
                    <a:pt x="1066" y="29"/>
                  </a:lnTo>
                  <a:lnTo>
                    <a:pt x="1066" y="29"/>
                  </a:lnTo>
                  <a:lnTo>
                    <a:pt x="1066" y="29"/>
                  </a:lnTo>
                  <a:lnTo>
                    <a:pt x="1066" y="29"/>
                  </a:lnTo>
                  <a:lnTo>
                    <a:pt x="1066" y="29"/>
                  </a:lnTo>
                  <a:lnTo>
                    <a:pt x="1066" y="29"/>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0"/>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6" y="31"/>
                  </a:lnTo>
                  <a:lnTo>
                    <a:pt x="1067" y="31"/>
                  </a:lnTo>
                  <a:lnTo>
                    <a:pt x="1067" y="31"/>
                  </a:lnTo>
                  <a:lnTo>
                    <a:pt x="1067" y="31"/>
                  </a:lnTo>
                  <a:lnTo>
                    <a:pt x="1067" y="31"/>
                  </a:lnTo>
                  <a:lnTo>
                    <a:pt x="1067" y="30"/>
                  </a:lnTo>
                  <a:lnTo>
                    <a:pt x="1067" y="30"/>
                  </a:lnTo>
                  <a:lnTo>
                    <a:pt x="1067" y="29"/>
                  </a:lnTo>
                  <a:lnTo>
                    <a:pt x="1067" y="29"/>
                  </a:lnTo>
                  <a:lnTo>
                    <a:pt x="1067" y="29"/>
                  </a:lnTo>
                  <a:lnTo>
                    <a:pt x="1067" y="29"/>
                  </a:lnTo>
                  <a:lnTo>
                    <a:pt x="1067" y="29"/>
                  </a:lnTo>
                  <a:lnTo>
                    <a:pt x="1067" y="29"/>
                  </a:lnTo>
                  <a:lnTo>
                    <a:pt x="1067" y="29"/>
                  </a:lnTo>
                  <a:lnTo>
                    <a:pt x="1067" y="29"/>
                  </a:lnTo>
                  <a:lnTo>
                    <a:pt x="1067" y="29"/>
                  </a:lnTo>
                  <a:lnTo>
                    <a:pt x="1067" y="29"/>
                  </a:lnTo>
                  <a:lnTo>
                    <a:pt x="1067" y="29"/>
                  </a:lnTo>
                  <a:lnTo>
                    <a:pt x="1067" y="29"/>
                  </a:lnTo>
                  <a:lnTo>
                    <a:pt x="1067" y="28"/>
                  </a:lnTo>
                  <a:lnTo>
                    <a:pt x="1067" y="28"/>
                  </a:lnTo>
                  <a:lnTo>
                    <a:pt x="1067" y="28"/>
                  </a:lnTo>
                  <a:lnTo>
                    <a:pt x="1067" y="28"/>
                  </a:lnTo>
                  <a:lnTo>
                    <a:pt x="1067" y="28"/>
                  </a:lnTo>
                  <a:lnTo>
                    <a:pt x="1067" y="28"/>
                  </a:lnTo>
                  <a:lnTo>
                    <a:pt x="1067" y="28"/>
                  </a:lnTo>
                  <a:lnTo>
                    <a:pt x="1067" y="28"/>
                  </a:lnTo>
                  <a:lnTo>
                    <a:pt x="1067" y="28"/>
                  </a:lnTo>
                  <a:lnTo>
                    <a:pt x="1067" y="28"/>
                  </a:lnTo>
                  <a:lnTo>
                    <a:pt x="1067" y="28"/>
                  </a:lnTo>
                  <a:lnTo>
                    <a:pt x="1067" y="28"/>
                  </a:lnTo>
                  <a:lnTo>
                    <a:pt x="1067" y="28"/>
                  </a:lnTo>
                  <a:lnTo>
                    <a:pt x="1067" y="28"/>
                  </a:lnTo>
                  <a:lnTo>
                    <a:pt x="1067" y="27"/>
                  </a:lnTo>
                  <a:lnTo>
                    <a:pt x="1067" y="27"/>
                  </a:lnTo>
                  <a:lnTo>
                    <a:pt x="1067" y="25"/>
                  </a:lnTo>
                  <a:lnTo>
                    <a:pt x="1067" y="24"/>
                  </a:lnTo>
                  <a:lnTo>
                    <a:pt x="1067" y="23"/>
                  </a:lnTo>
                  <a:lnTo>
                    <a:pt x="1067" y="22"/>
                  </a:lnTo>
                  <a:lnTo>
                    <a:pt x="1067" y="21"/>
                  </a:lnTo>
                  <a:lnTo>
                    <a:pt x="1067" y="21"/>
                  </a:lnTo>
                  <a:lnTo>
                    <a:pt x="1067" y="20"/>
                  </a:lnTo>
                  <a:lnTo>
                    <a:pt x="1067" y="19"/>
                  </a:lnTo>
                  <a:lnTo>
                    <a:pt x="1067" y="19"/>
                  </a:lnTo>
                  <a:lnTo>
                    <a:pt x="1067" y="18"/>
                  </a:lnTo>
                  <a:lnTo>
                    <a:pt x="1067" y="18"/>
                  </a:lnTo>
                  <a:lnTo>
                    <a:pt x="1067" y="17"/>
                  </a:lnTo>
                  <a:lnTo>
                    <a:pt x="1067" y="16"/>
                  </a:lnTo>
                  <a:lnTo>
                    <a:pt x="1067" y="15"/>
                  </a:lnTo>
                  <a:lnTo>
                    <a:pt x="1067" y="14"/>
                  </a:lnTo>
                  <a:lnTo>
                    <a:pt x="1067" y="12"/>
                  </a:lnTo>
                  <a:lnTo>
                    <a:pt x="1067" y="12"/>
                  </a:lnTo>
                  <a:lnTo>
                    <a:pt x="1067" y="11"/>
                  </a:lnTo>
                  <a:lnTo>
                    <a:pt x="1067" y="10"/>
                  </a:lnTo>
                  <a:lnTo>
                    <a:pt x="1067" y="9"/>
                  </a:lnTo>
                  <a:lnTo>
                    <a:pt x="1067" y="9"/>
                  </a:lnTo>
                  <a:lnTo>
                    <a:pt x="1067" y="8"/>
                  </a:lnTo>
                  <a:lnTo>
                    <a:pt x="1067" y="7"/>
                  </a:lnTo>
                  <a:lnTo>
                    <a:pt x="1067" y="7"/>
                  </a:lnTo>
                  <a:lnTo>
                    <a:pt x="1067" y="7"/>
                  </a:lnTo>
                  <a:lnTo>
                    <a:pt x="1067" y="7"/>
                  </a:lnTo>
                  <a:lnTo>
                    <a:pt x="1067" y="7"/>
                  </a:lnTo>
                  <a:lnTo>
                    <a:pt x="1067" y="8"/>
                  </a:lnTo>
                  <a:lnTo>
                    <a:pt x="1067" y="8"/>
                  </a:lnTo>
                  <a:lnTo>
                    <a:pt x="1067" y="8"/>
                  </a:lnTo>
                  <a:lnTo>
                    <a:pt x="1067" y="8"/>
                  </a:lnTo>
                  <a:lnTo>
                    <a:pt x="1067" y="8"/>
                  </a:lnTo>
                  <a:lnTo>
                    <a:pt x="1067" y="7"/>
                  </a:lnTo>
                  <a:lnTo>
                    <a:pt x="1067" y="7"/>
                  </a:lnTo>
                  <a:lnTo>
                    <a:pt x="1067" y="7"/>
                  </a:lnTo>
                  <a:lnTo>
                    <a:pt x="1067" y="7"/>
                  </a:lnTo>
                  <a:lnTo>
                    <a:pt x="1067" y="7"/>
                  </a:lnTo>
                  <a:lnTo>
                    <a:pt x="1067" y="7"/>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6"/>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7"/>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7" y="8"/>
                  </a:lnTo>
                  <a:lnTo>
                    <a:pt x="1068" y="8"/>
                  </a:lnTo>
                  <a:lnTo>
                    <a:pt x="1069" y="8"/>
                  </a:lnTo>
                  <a:lnTo>
                    <a:pt x="1070" y="8"/>
                  </a:lnTo>
                  <a:lnTo>
                    <a:pt x="1070" y="8"/>
                  </a:lnTo>
                  <a:lnTo>
                    <a:pt x="1071" y="8"/>
                  </a:lnTo>
                  <a:lnTo>
                    <a:pt x="1072" y="9"/>
                  </a:lnTo>
                  <a:lnTo>
                    <a:pt x="1073" y="9"/>
                  </a:lnTo>
                  <a:lnTo>
                    <a:pt x="1074" y="9"/>
                  </a:lnTo>
                  <a:lnTo>
                    <a:pt x="1075" y="9"/>
                  </a:lnTo>
                  <a:lnTo>
                    <a:pt x="1076" y="9"/>
                  </a:lnTo>
                  <a:lnTo>
                    <a:pt x="1077"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9"/>
                  </a:lnTo>
                  <a:lnTo>
                    <a:pt x="1078" y="14"/>
                  </a:lnTo>
                  <a:lnTo>
                    <a:pt x="1078" y="22"/>
                  </a:lnTo>
                  <a:lnTo>
                    <a:pt x="1078" y="27"/>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9"/>
                  </a:lnTo>
                  <a:lnTo>
                    <a:pt x="1078" y="29"/>
                  </a:lnTo>
                  <a:lnTo>
                    <a:pt x="1078" y="29"/>
                  </a:lnTo>
                  <a:lnTo>
                    <a:pt x="1078" y="29"/>
                  </a:lnTo>
                  <a:lnTo>
                    <a:pt x="1078" y="29"/>
                  </a:lnTo>
                  <a:lnTo>
                    <a:pt x="1078" y="29"/>
                  </a:lnTo>
                  <a:lnTo>
                    <a:pt x="1078" y="29"/>
                  </a:lnTo>
                  <a:lnTo>
                    <a:pt x="1078" y="29"/>
                  </a:lnTo>
                  <a:lnTo>
                    <a:pt x="1078" y="29"/>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1"/>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30"/>
                  </a:lnTo>
                  <a:lnTo>
                    <a:pt x="1078" y="29"/>
                  </a:lnTo>
                  <a:lnTo>
                    <a:pt x="1078" y="29"/>
                  </a:lnTo>
                  <a:lnTo>
                    <a:pt x="1078" y="29"/>
                  </a:lnTo>
                  <a:lnTo>
                    <a:pt x="1078" y="29"/>
                  </a:lnTo>
                  <a:lnTo>
                    <a:pt x="1078" y="29"/>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8"/>
                  </a:lnTo>
                  <a:lnTo>
                    <a:pt x="1078" y="27"/>
                  </a:lnTo>
                  <a:lnTo>
                    <a:pt x="1078" y="26"/>
                  </a:lnTo>
                  <a:lnTo>
                    <a:pt x="1078" y="24"/>
                  </a:lnTo>
                  <a:lnTo>
                    <a:pt x="1078" y="23"/>
                  </a:lnTo>
                  <a:lnTo>
                    <a:pt x="1078" y="22"/>
                  </a:lnTo>
                  <a:lnTo>
                    <a:pt x="1078" y="21"/>
                  </a:lnTo>
                  <a:lnTo>
                    <a:pt x="1078" y="21"/>
                  </a:lnTo>
                  <a:lnTo>
                    <a:pt x="1078" y="20"/>
                  </a:lnTo>
                  <a:lnTo>
                    <a:pt x="1078" y="20"/>
                  </a:lnTo>
                  <a:lnTo>
                    <a:pt x="1078" y="19"/>
                  </a:lnTo>
                  <a:lnTo>
                    <a:pt x="1078" y="18"/>
                  </a:lnTo>
                  <a:lnTo>
                    <a:pt x="1078" y="18"/>
                  </a:lnTo>
                  <a:lnTo>
                    <a:pt x="1078" y="17"/>
                  </a:lnTo>
                  <a:lnTo>
                    <a:pt x="1078" y="17"/>
                  </a:lnTo>
                  <a:lnTo>
                    <a:pt x="1078" y="16"/>
                  </a:lnTo>
                  <a:lnTo>
                    <a:pt x="1078" y="15"/>
                  </a:lnTo>
                  <a:lnTo>
                    <a:pt x="1078" y="13"/>
                  </a:lnTo>
                  <a:lnTo>
                    <a:pt x="1078" y="12"/>
                  </a:lnTo>
                  <a:lnTo>
                    <a:pt x="1078" y="11"/>
                  </a:lnTo>
                  <a:lnTo>
                    <a:pt x="1078" y="10"/>
                  </a:lnTo>
                  <a:lnTo>
                    <a:pt x="1078" y="10"/>
                  </a:lnTo>
                  <a:lnTo>
                    <a:pt x="1078" y="9"/>
                  </a:lnTo>
                  <a:lnTo>
                    <a:pt x="1078" y="8"/>
                  </a:lnTo>
                  <a:lnTo>
                    <a:pt x="1078" y="8"/>
                  </a:lnTo>
                  <a:lnTo>
                    <a:pt x="1078" y="7"/>
                  </a:lnTo>
                  <a:lnTo>
                    <a:pt x="1078" y="7"/>
                  </a:lnTo>
                  <a:lnTo>
                    <a:pt x="1078" y="7"/>
                  </a:lnTo>
                  <a:lnTo>
                    <a:pt x="1078" y="7"/>
                  </a:lnTo>
                  <a:lnTo>
                    <a:pt x="1078" y="7"/>
                  </a:lnTo>
                  <a:lnTo>
                    <a:pt x="1078" y="8"/>
                  </a:lnTo>
                  <a:lnTo>
                    <a:pt x="1078" y="8"/>
                  </a:lnTo>
                  <a:lnTo>
                    <a:pt x="1078" y="8"/>
                  </a:lnTo>
                  <a:lnTo>
                    <a:pt x="1078" y="8"/>
                  </a:lnTo>
                  <a:lnTo>
                    <a:pt x="1078" y="8"/>
                  </a:lnTo>
                  <a:lnTo>
                    <a:pt x="1078" y="7"/>
                  </a:lnTo>
                  <a:lnTo>
                    <a:pt x="1078" y="7"/>
                  </a:lnTo>
                  <a:lnTo>
                    <a:pt x="1078" y="7"/>
                  </a:lnTo>
                  <a:lnTo>
                    <a:pt x="1078" y="7"/>
                  </a:lnTo>
                  <a:lnTo>
                    <a:pt x="1078" y="7"/>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6"/>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7"/>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8" y="8"/>
                  </a:lnTo>
                  <a:lnTo>
                    <a:pt x="1079" y="8"/>
                  </a:lnTo>
                  <a:lnTo>
                    <a:pt x="1080" y="8"/>
                  </a:lnTo>
                  <a:lnTo>
                    <a:pt x="1081" y="8"/>
                  </a:lnTo>
                  <a:lnTo>
                    <a:pt x="1082" y="8"/>
                  </a:lnTo>
                  <a:lnTo>
                    <a:pt x="1083" y="8"/>
                  </a:lnTo>
                  <a:lnTo>
                    <a:pt x="1084" y="9"/>
                  </a:lnTo>
                  <a:lnTo>
                    <a:pt x="1085" y="9"/>
                  </a:lnTo>
                  <a:lnTo>
                    <a:pt x="1086" y="9"/>
                  </a:lnTo>
                  <a:lnTo>
                    <a:pt x="1087" y="9"/>
                  </a:lnTo>
                  <a:lnTo>
                    <a:pt x="1088" y="9"/>
                  </a:lnTo>
                  <a:lnTo>
                    <a:pt x="1089"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9"/>
                  </a:lnTo>
                  <a:lnTo>
                    <a:pt x="1090" y="12"/>
                  </a:lnTo>
                  <a:lnTo>
                    <a:pt x="1090" y="19"/>
                  </a:lnTo>
                  <a:lnTo>
                    <a:pt x="1090" y="24"/>
                  </a:lnTo>
                  <a:lnTo>
                    <a:pt x="1090" y="25"/>
                  </a:lnTo>
                  <a:lnTo>
                    <a:pt x="1090" y="27"/>
                  </a:lnTo>
                  <a:lnTo>
                    <a:pt x="1090" y="27"/>
                  </a:lnTo>
                  <a:lnTo>
                    <a:pt x="1090" y="27"/>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9"/>
                  </a:lnTo>
                  <a:lnTo>
                    <a:pt x="1090" y="29"/>
                  </a:lnTo>
                  <a:lnTo>
                    <a:pt x="1090" y="29"/>
                  </a:lnTo>
                  <a:lnTo>
                    <a:pt x="1090" y="29"/>
                  </a:lnTo>
                  <a:lnTo>
                    <a:pt x="1090" y="29"/>
                  </a:lnTo>
                  <a:lnTo>
                    <a:pt x="1090" y="29"/>
                  </a:lnTo>
                  <a:lnTo>
                    <a:pt x="1090" y="29"/>
                  </a:lnTo>
                  <a:lnTo>
                    <a:pt x="1090" y="29"/>
                  </a:lnTo>
                  <a:lnTo>
                    <a:pt x="1090" y="29"/>
                  </a:lnTo>
                  <a:lnTo>
                    <a:pt x="1090" y="29"/>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1"/>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30"/>
                  </a:lnTo>
                  <a:lnTo>
                    <a:pt x="1090" y="29"/>
                  </a:lnTo>
                  <a:lnTo>
                    <a:pt x="1090" y="29"/>
                  </a:lnTo>
                  <a:lnTo>
                    <a:pt x="1090" y="29"/>
                  </a:lnTo>
                  <a:lnTo>
                    <a:pt x="1090" y="29"/>
                  </a:lnTo>
                  <a:lnTo>
                    <a:pt x="1090" y="29"/>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8"/>
                  </a:lnTo>
                  <a:lnTo>
                    <a:pt x="1090" y="27"/>
                  </a:lnTo>
                  <a:lnTo>
                    <a:pt x="1090" y="26"/>
                  </a:lnTo>
                  <a:lnTo>
                    <a:pt x="1090" y="24"/>
                  </a:lnTo>
                  <a:lnTo>
                    <a:pt x="1090" y="23"/>
                  </a:lnTo>
                  <a:lnTo>
                    <a:pt x="1090" y="22"/>
                  </a:lnTo>
                  <a:lnTo>
                    <a:pt x="1090" y="21"/>
                  </a:lnTo>
                  <a:lnTo>
                    <a:pt x="1090" y="21"/>
                  </a:lnTo>
                  <a:lnTo>
                    <a:pt x="1090" y="20"/>
                  </a:lnTo>
                  <a:lnTo>
                    <a:pt x="1090" y="20"/>
                  </a:lnTo>
                  <a:lnTo>
                    <a:pt x="1090" y="19"/>
                  </a:lnTo>
                  <a:lnTo>
                    <a:pt x="1090" y="18"/>
                  </a:lnTo>
                  <a:lnTo>
                    <a:pt x="1090" y="18"/>
                  </a:lnTo>
                  <a:lnTo>
                    <a:pt x="1090" y="17"/>
                  </a:lnTo>
                  <a:lnTo>
                    <a:pt x="1090" y="17"/>
                  </a:lnTo>
                  <a:lnTo>
                    <a:pt x="1090" y="16"/>
                  </a:lnTo>
                  <a:lnTo>
                    <a:pt x="1090" y="15"/>
                  </a:lnTo>
                  <a:lnTo>
                    <a:pt x="1090" y="13"/>
                  </a:lnTo>
                  <a:lnTo>
                    <a:pt x="1090" y="12"/>
                  </a:lnTo>
                  <a:lnTo>
                    <a:pt x="1090" y="11"/>
                  </a:lnTo>
                  <a:lnTo>
                    <a:pt x="1090" y="10"/>
                  </a:lnTo>
                  <a:lnTo>
                    <a:pt x="1090" y="10"/>
                  </a:lnTo>
                  <a:lnTo>
                    <a:pt x="1090" y="9"/>
                  </a:lnTo>
                  <a:lnTo>
                    <a:pt x="1090" y="8"/>
                  </a:lnTo>
                  <a:lnTo>
                    <a:pt x="1090" y="8"/>
                  </a:lnTo>
                  <a:lnTo>
                    <a:pt x="1090" y="7"/>
                  </a:lnTo>
                  <a:lnTo>
                    <a:pt x="1090" y="7"/>
                  </a:lnTo>
                  <a:lnTo>
                    <a:pt x="1090" y="7"/>
                  </a:lnTo>
                  <a:lnTo>
                    <a:pt x="1090" y="7"/>
                  </a:lnTo>
                  <a:lnTo>
                    <a:pt x="1090" y="7"/>
                  </a:lnTo>
                  <a:lnTo>
                    <a:pt x="1090" y="8"/>
                  </a:lnTo>
                  <a:lnTo>
                    <a:pt x="1090" y="8"/>
                  </a:lnTo>
                  <a:lnTo>
                    <a:pt x="1090" y="8"/>
                  </a:lnTo>
                  <a:lnTo>
                    <a:pt x="1090" y="8"/>
                  </a:lnTo>
                  <a:lnTo>
                    <a:pt x="1090" y="8"/>
                  </a:lnTo>
                  <a:lnTo>
                    <a:pt x="1090" y="7"/>
                  </a:lnTo>
                  <a:lnTo>
                    <a:pt x="1090" y="7"/>
                  </a:lnTo>
                  <a:lnTo>
                    <a:pt x="1090" y="7"/>
                  </a:lnTo>
                  <a:lnTo>
                    <a:pt x="1090" y="7"/>
                  </a:lnTo>
                  <a:lnTo>
                    <a:pt x="1090" y="7"/>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6"/>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7"/>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0" y="8"/>
                  </a:lnTo>
                  <a:lnTo>
                    <a:pt x="1091" y="8"/>
                  </a:lnTo>
                  <a:lnTo>
                    <a:pt x="1092" y="8"/>
                  </a:lnTo>
                  <a:lnTo>
                    <a:pt x="1093" y="8"/>
                  </a:lnTo>
                  <a:lnTo>
                    <a:pt x="1094" y="8"/>
                  </a:lnTo>
                  <a:lnTo>
                    <a:pt x="1095" y="8"/>
                  </a:lnTo>
                  <a:lnTo>
                    <a:pt x="1096" y="9"/>
                  </a:lnTo>
                  <a:lnTo>
                    <a:pt x="1097" y="9"/>
                  </a:lnTo>
                  <a:lnTo>
                    <a:pt x="1098" y="9"/>
                  </a:lnTo>
                  <a:lnTo>
                    <a:pt x="1099" y="9"/>
                  </a:lnTo>
                  <a:lnTo>
                    <a:pt x="1099" y="9"/>
                  </a:lnTo>
                  <a:lnTo>
                    <a:pt x="1100"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9"/>
                  </a:lnTo>
                  <a:lnTo>
                    <a:pt x="1101" y="15"/>
                  </a:lnTo>
                  <a:lnTo>
                    <a:pt x="1101" y="25"/>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8"/>
                  </a:lnTo>
                  <a:lnTo>
                    <a:pt x="1101" y="29"/>
                  </a:lnTo>
                  <a:lnTo>
                    <a:pt x="1101" y="29"/>
                  </a:lnTo>
                  <a:lnTo>
                    <a:pt x="1101" y="29"/>
                  </a:lnTo>
                  <a:lnTo>
                    <a:pt x="1101" y="29"/>
                  </a:lnTo>
                  <a:lnTo>
                    <a:pt x="1101" y="29"/>
                  </a:lnTo>
                  <a:lnTo>
                    <a:pt x="1101" y="29"/>
                  </a:lnTo>
                  <a:lnTo>
                    <a:pt x="1101" y="29"/>
                  </a:lnTo>
                  <a:lnTo>
                    <a:pt x="1101" y="29"/>
                  </a:lnTo>
                  <a:lnTo>
                    <a:pt x="1101" y="29"/>
                  </a:lnTo>
                  <a:lnTo>
                    <a:pt x="1101" y="29"/>
                  </a:lnTo>
                  <a:lnTo>
                    <a:pt x="1101" y="29"/>
                  </a:lnTo>
                  <a:lnTo>
                    <a:pt x="1101" y="29"/>
                  </a:lnTo>
                  <a:lnTo>
                    <a:pt x="1101" y="29"/>
                  </a:lnTo>
                  <a:lnTo>
                    <a:pt x="1101" y="29"/>
                  </a:lnTo>
                  <a:lnTo>
                    <a:pt x="1101" y="29"/>
                  </a:lnTo>
                  <a:lnTo>
                    <a:pt x="1101" y="29"/>
                  </a:lnTo>
                  <a:lnTo>
                    <a:pt x="1101" y="30"/>
                  </a:lnTo>
                  <a:lnTo>
                    <a:pt x="1101" y="30"/>
                  </a:lnTo>
                  <a:lnTo>
                    <a:pt x="1101" y="30"/>
                  </a:lnTo>
                  <a:lnTo>
                    <a:pt x="1101" y="30"/>
                  </a:lnTo>
                  <a:lnTo>
                    <a:pt x="1101" y="30"/>
                  </a:lnTo>
                  <a:lnTo>
                    <a:pt x="1101"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0"/>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1"/>
                  </a:lnTo>
                  <a:lnTo>
                    <a:pt x="1102" y="30"/>
                  </a:lnTo>
                  <a:lnTo>
                    <a:pt x="1102" y="29"/>
                  </a:lnTo>
                  <a:lnTo>
                    <a:pt x="1102" y="29"/>
                  </a:lnTo>
                  <a:lnTo>
                    <a:pt x="1102" y="29"/>
                  </a:lnTo>
                  <a:lnTo>
                    <a:pt x="1102" y="28"/>
                  </a:lnTo>
                  <a:lnTo>
                    <a:pt x="1102" y="28"/>
                  </a:lnTo>
                  <a:lnTo>
                    <a:pt x="1102" y="27"/>
                  </a:lnTo>
                  <a:lnTo>
                    <a:pt x="1102" y="26"/>
                  </a:lnTo>
                  <a:lnTo>
                    <a:pt x="1102" y="25"/>
                  </a:lnTo>
                  <a:lnTo>
                    <a:pt x="1102" y="25"/>
                  </a:lnTo>
                  <a:lnTo>
                    <a:pt x="1102" y="24"/>
                  </a:lnTo>
                  <a:lnTo>
                    <a:pt x="1102" y="23"/>
                  </a:lnTo>
                  <a:lnTo>
                    <a:pt x="1102" y="22"/>
                  </a:lnTo>
                  <a:lnTo>
                    <a:pt x="1102" y="21"/>
                  </a:lnTo>
                  <a:lnTo>
                    <a:pt x="1102" y="21"/>
                  </a:lnTo>
                  <a:lnTo>
                    <a:pt x="1102" y="21"/>
                  </a:lnTo>
                  <a:lnTo>
                    <a:pt x="1102" y="21"/>
                  </a:lnTo>
                  <a:lnTo>
                    <a:pt x="1102" y="21"/>
                  </a:lnTo>
                  <a:lnTo>
                    <a:pt x="1102" y="21"/>
                  </a:lnTo>
                  <a:lnTo>
                    <a:pt x="1102" y="21"/>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20"/>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9"/>
                  </a:lnTo>
                  <a:lnTo>
                    <a:pt x="1102" y="18"/>
                  </a:lnTo>
                  <a:lnTo>
                    <a:pt x="1102" y="18"/>
                  </a:lnTo>
                  <a:lnTo>
                    <a:pt x="1102" y="18"/>
                  </a:lnTo>
                  <a:lnTo>
                    <a:pt x="1102" y="18"/>
                  </a:lnTo>
                  <a:lnTo>
                    <a:pt x="1102" y="17"/>
                  </a:lnTo>
                  <a:lnTo>
                    <a:pt x="1102" y="17"/>
                  </a:lnTo>
                  <a:lnTo>
                    <a:pt x="1102" y="16"/>
                  </a:lnTo>
                  <a:lnTo>
                    <a:pt x="1102" y="15"/>
                  </a:lnTo>
                  <a:lnTo>
                    <a:pt x="1102" y="14"/>
                  </a:lnTo>
                  <a:lnTo>
                    <a:pt x="1102" y="13"/>
                  </a:lnTo>
                  <a:lnTo>
                    <a:pt x="1102" y="12"/>
                  </a:lnTo>
                  <a:lnTo>
                    <a:pt x="1102" y="11"/>
                  </a:lnTo>
                  <a:lnTo>
                    <a:pt x="1102" y="10"/>
                  </a:lnTo>
                  <a:lnTo>
                    <a:pt x="1102" y="9"/>
                  </a:lnTo>
                  <a:lnTo>
                    <a:pt x="1102" y="9"/>
                  </a:lnTo>
                  <a:lnTo>
                    <a:pt x="1102" y="8"/>
                  </a:lnTo>
                  <a:lnTo>
                    <a:pt x="1102" y="8"/>
                  </a:lnTo>
                  <a:lnTo>
                    <a:pt x="1102" y="7"/>
                  </a:lnTo>
                  <a:lnTo>
                    <a:pt x="1102" y="7"/>
                  </a:lnTo>
                  <a:lnTo>
                    <a:pt x="1102" y="7"/>
                  </a:lnTo>
                  <a:lnTo>
                    <a:pt x="1102" y="8"/>
                  </a:lnTo>
                  <a:lnTo>
                    <a:pt x="1102" y="8"/>
                  </a:lnTo>
                  <a:lnTo>
                    <a:pt x="1102" y="8"/>
                  </a:lnTo>
                  <a:lnTo>
                    <a:pt x="1102" y="8"/>
                  </a:lnTo>
                  <a:lnTo>
                    <a:pt x="1102" y="8"/>
                  </a:lnTo>
                  <a:lnTo>
                    <a:pt x="1102" y="8"/>
                  </a:lnTo>
                  <a:lnTo>
                    <a:pt x="1102" y="8"/>
                  </a:lnTo>
                  <a:lnTo>
                    <a:pt x="1102" y="7"/>
                  </a:lnTo>
                  <a:lnTo>
                    <a:pt x="1102" y="7"/>
                  </a:lnTo>
                  <a:lnTo>
                    <a:pt x="1102" y="7"/>
                  </a:lnTo>
                  <a:lnTo>
                    <a:pt x="1102" y="7"/>
                  </a:lnTo>
                  <a:lnTo>
                    <a:pt x="1102" y="7"/>
                  </a:lnTo>
                  <a:lnTo>
                    <a:pt x="1102" y="7"/>
                  </a:lnTo>
                  <a:lnTo>
                    <a:pt x="1102" y="6"/>
                  </a:lnTo>
                  <a:lnTo>
                    <a:pt x="1102" y="6"/>
                  </a:lnTo>
                  <a:lnTo>
                    <a:pt x="1102" y="6"/>
                  </a:lnTo>
                  <a:lnTo>
                    <a:pt x="1102" y="6"/>
                  </a:lnTo>
                  <a:lnTo>
                    <a:pt x="1102" y="6"/>
                  </a:lnTo>
                  <a:lnTo>
                    <a:pt x="1102" y="6"/>
                  </a:lnTo>
                  <a:lnTo>
                    <a:pt x="1102" y="6"/>
                  </a:lnTo>
                  <a:lnTo>
                    <a:pt x="1102" y="6"/>
                  </a:lnTo>
                  <a:lnTo>
                    <a:pt x="1102" y="6"/>
                  </a:lnTo>
                  <a:lnTo>
                    <a:pt x="1102" y="6"/>
                  </a:lnTo>
                  <a:lnTo>
                    <a:pt x="1102" y="6"/>
                  </a:lnTo>
                  <a:lnTo>
                    <a:pt x="1102" y="6"/>
                  </a:lnTo>
                  <a:lnTo>
                    <a:pt x="1102" y="6"/>
                  </a:lnTo>
                  <a:lnTo>
                    <a:pt x="1102" y="6"/>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7"/>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2" y="8"/>
                  </a:lnTo>
                  <a:lnTo>
                    <a:pt x="1103" y="8"/>
                  </a:lnTo>
                  <a:lnTo>
                    <a:pt x="1104" y="8"/>
                  </a:lnTo>
                  <a:lnTo>
                    <a:pt x="1105" y="8"/>
                  </a:lnTo>
                  <a:lnTo>
                    <a:pt x="1106" y="8"/>
                  </a:lnTo>
                  <a:lnTo>
                    <a:pt x="1107" y="8"/>
                  </a:lnTo>
                  <a:lnTo>
                    <a:pt x="1108" y="9"/>
                  </a:lnTo>
                  <a:lnTo>
                    <a:pt x="1108" y="9"/>
                  </a:lnTo>
                  <a:lnTo>
                    <a:pt x="1109" y="9"/>
                  </a:lnTo>
                  <a:lnTo>
                    <a:pt x="1110" y="9"/>
                  </a:lnTo>
                  <a:lnTo>
                    <a:pt x="1111" y="9"/>
                  </a:lnTo>
                  <a:lnTo>
                    <a:pt x="1112"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9"/>
                  </a:lnTo>
                  <a:lnTo>
                    <a:pt x="1113" y="15"/>
                  </a:lnTo>
                  <a:lnTo>
                    <a:pt x="1113" y="24"/>
                  </a:lnTo>
                  <a:lnTo>
                    <a:pt x="1113" y="27"/>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8"/>
                  </a:lnTo>
                  <a:lnTo>
                    <a:pt x="1113" y="29"/>
                  </a:lnTo>
                  <a:lnTo>
                    <a:pt x="1113" y="29"/>
                  </a:lnTo>
                  <a:lnTo>
                    <a:pt x="1113" y="29"/>
                  </a:lnTo>
                  <a:lnTo>
                    <a:pt x="1113" y="29"/>
                  </a:lnTo>
                  <a:lnTo>
                    <a:pt x="1113" y="29"/>
                  </a:lnTo>
                  <a:lnTo>
                    <a:pt x="1113" y="29"/>
                  </a:lnTo>
                  <a:lnTo>
                    <a:pt x="1113" y="29"/>
                  </a:lnTo>
                  <a:lnTo>
                    <a:pt x="1113" y="29"/>
                  </a:lnTo>
                  <a:lnTo>
                    <a:pt x="1113" y="29"/>
                  </a:lnTo>
                  <a:lnTo>
                    <a:pt x="1113" y="29"/>
                  </a:lnTo>
                  <a:lnTo>
                    <a:pt x="1113" y="29"/>
                  </a:lnTo>
                  <a:lnTo>
                    <a:pt x="1113" y="29"/>
                  </a:lnTo>
                  <a:lnTo>
                    <a:pt x="1113" y="29"/>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0"/>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31"/>
                  </a:lnTo>
                  <a:lnTo>
                    <a:pt x="1113" y="29"/>
                  </a:lnTo>
                  <a:lnTo>
                    <a:pt x="1113" y="28"/>
                  </a:lnTo>
                  <a:lnTo>
                    <a:pt x="1113" y="28"/>
                  </a:lnTo>
                  <a:lnTo>
                    <a:pt x="1113" y="28"/>
                  </a:lnTo>
                  <a:lnTo>
                    <a:pt x="1113" y="28"/>
                  </a:lnTo>
                  <a:lnTo>
                    <a:pt x="1113" y="28"/>
                  </a:lnTo>
                  <a:lnTo>
                    <a:pt x="1113" y="28"/>
                  </a:lnTo>
                  <a:lnTo>
                    <a:pt x="1113" y="27"/>
                  </a:lnTo>
                  <a:lnTo>
                    <a:pt x="1113" y="27"/>
                  </a:lnTo>
                  <a:lnTo>
                    <a:pt x="1113" y="27"/>
                  </a:lnTo>
                  <a:lnTo>
                    <a:pt x="1113" y="27"/>
                  </a:lnTo>
                  <a:lnTo>
                    <a:pt x="1113" y="27"/>
                  </a:lnTo>
                  <a:lnTo>
                    <a:pt x="1113" y="27"/>
                  </a:lnTo>
                  <a:lnTo>
                    <a:pt x="1113" y="27"/>
                  </a:lnTo>
                  <a:lnTo>
                    <a:pt x="1113" y="27"/>
                  </a:lnTo>
                  <a:lnTo>
                    <a:pt x="1113" y="26"/>
                  </a:lnTo>
                  <a:lnTo>
                    <a:pt x="1113" y="26"/>
                  </a:lnTo>
                  <a:lnTo>
                    <a:pt x="1113" y="24"/>
                  </a:lnTo>
                  <a:lnTo>
                    <a:pt x="1113" y="23"/>
                  </a:lnTo>
                  <a:lnTo>
                    <a:pt x="1113" y="22"/>
                  </a:lnTo>
                  <a:lnTo>
                    <a:pt x="1113" y="22"/>
                  </a:lnTo>
                  <a:lnTo>
                    <a:pt x="1113" y="21"/>
                  </a:lnTo>
                  <a:lnTo>
                    <a:pt x="1113" y="20"/>
                  </a:lnTo>
                  <a:lnTo>
                    <a:pt x="1113" y="20"/>
                  </a:lnTo>
                  <a:lnTo>
                    <a:pt x="1113" y="19"/>
                  </a:lnTo>
                  <a:lnTo>
                    <a:pt x="1113" y="18"/>
                  </a:lnTo>
                  <a:lnTo>
                    <a:pt x="1113" y="18"/>
                  </a:lnTo>
                  <a:lnTo>
                    <a:pt x="1113" y="17"/>
                  </a:lnTo>
                  <a:lnTo>
                    <a:pt x="1113" y="17"/>
                  </a:lnTo>
                  <a:lnTo>
                    <a:pt x="1113" y="16"/>
                  </a:lnTo>
                  <a:lnTo>
                    <a:pt x="1113" y="15"/>
                  </a:lnTo>
                  <a:lnTo>
                    <a:pt x="1113" y="13"/>
                  </a:lnTo>
                  <a:lnTo>
                    <a:pt x="1113" y="12"/>
                  </a:lnTo>
                  <a:lnTo>
                    <a:pt x="1113" y="11"/>
                  </a:lnTo>
                  <a:lnTo>
                    <a:pt x="1113" y="11"/>
                  </a:lnTo>
                  <a:lnTo>
                    <a:pt x="1113" y="10"/>
                  </a:lnTo>
                  <a:lnTo>
                    <a:pt x="1113" y="9"/>
                  </a:lnTo>
                  <a:lnTo>
                    <a:pt x="1113" y="9"/>
                  </a:lnTo>
                  <a:lnTo>
                    <a:pt x="1113" y="8"/>
                  </a:lnTo>
                  <a:lnTo>
                    <a:pt x="1113" y="7"/>
                  </a:lnTo>
                  <a:lnTo>
                    <a:pt x="1113" y="7"/>
                  </a:lnTo>
                  <a:lnTo>
                    <a:pt x="1113" y="7"/>
                  </a:lnTo>
                  <a:lnTo>
                    <a:pt x="1113" y="7"/>
                  </a:lnTo>
                  <a:lnTo>
                    <a:pt x="1113" y="8"/>
                  </a:lnTo>
                  <a:lnTo>
                    <a:pt x="1113" y="8"/>
                  </a:lnTo>
                  <a:lnTo>
                    <a:pt x="1113" y="8"/>
                  </a:lnTo>
                  <a:lnTo>
                    <a:pt x="1113" y="8"/>
                  </a:lnTo>
                  <a:lnTo>
                    <a:pt x="1113" y="8"/>
                  </a:lnTo>
                  <a:lnTo>
                    <a:pt x="1113" y="8"/>
                  </a:lnTo>
                  <a:lnTo>
                    <a:pt x="1113" y="8"/>
                  </a:lnTo>
                  <a:lnTo>
                    <a:pt x="1113" y="7"/>
                  </a:lnTo>
                  <a:lnTo>
                    <a:pt x="1113" y="7"/>
                  </a:lnTo>
                  <a:lnTo>
                    <a:pt x="1113" y="7"/>
                  </a:lnTo>
                  <a:lnTo>
                    <a:pt x="1113" y="7"/>
                  </a:lnTo>
                  <a:lnTo>
                    <a:pt x="1113" y="7"/>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6"/>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7"/>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3" y="8"/>
                  </a:lnTo>
                  <a:lnTo>
                    <a:pt x="1114" y="8"/>
                  </a:lnTo>
                  <a:lnTo>
                    <a:pt x="1114" y="8"/>
                  </a:lnTo>
                  <a:lnTo>
                    <a:pt x="1114" y="8"/>
                  </a:lnTo>
                  <a:lnTo>
                    <a:pt x="1115" y="8"/>
                  </a:lnTo>
                  <a:lnTo>
                    <a:pt x="1116" y="8"/>
                  </a:lnTo>
                  <a:lnTo>
                    <a:pt x="1116" y="8"/>
                  </a:lnTo>
                  <a:lnTo>
                    <a:pt x="1117" y="8"/>
                  </a:lnTo>
                  <a:lnTo>
                    <a:pt x="1118" y="8"/>
                  </a:lnTo>
                  <a:lnTo>
                    <a:pt x="1119" y="9"/>
                  </a:lnTo>
                  <a:lnTo>
                    <a:pt x="1120" y="9"/>
                  </a:lnTo>
                  <a:lnTo>
                    <a:pt x="1121" y="9"/>
                  </a:lnTo>
                  <a:lnTo>
                    <a:pt x="1122" y="9"/>
                  </a:lnTo>
                  <a:lnTo>
                    <a:pt x="1123" y="9"/>
                  </a:lnTo>
                  <a:lnTo>
                    <a:pt x="1124"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9"/>
                  </a:lnTo>
                  <a:lnTo>
                    <a:pt x="1125" y="16"/>
                  </a:lnTo>
                  <a:lnTo>
                    <a:pt x="1125" y="25"/>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9"/>
                  </a:lnTo>
                  <a:lnTo>
                    <a:pt x="1125" y="29"/>
                  </a:lnTo>
                  <a:lnTo>
                    <a:pt x="1125" y="29"/>
                  </a:lnTo>
                  <a:lnTo>
                    <a:pt x="1125" y="29"/>
                  </a:lnTo>
                  <a:lnTo>
                    <a:pt x="1125" y="29"/>
                  </a:lnTo>
                  <a:lnTo>
                    <a:pt x="1125" y="29"/>
                  </a:lnTo>
                  <a:lnTo>
                    <a:pt x="1125" y="29"/>
                  </a:lnTo>
                  <a:lnTo>
                    <a:pt x="1125" y="29"/>
                  </a:lnTo>
                  <a:lnTo>
                    <a:pt x="1125" y="29"/>
                  </a:lnTo>
                  <a:lnTo>
                    <a:pt x="1125" y="29"/>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1"/>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30"/>
                  </a:lnTo>
                  <a:lnTo>
                    <a:pt x="1125" y="29"/>
                  </a:lnTo>
                  <a:lnTo>
                    <a:pt x="1125" y="29"/>
                  </a:lnTo>
                  <a:lnTo>
                    <a:pt x="1125" y="29"/>
                  </a:lnTo>
                  <a:lnTo>
                    <a:pt x="1125" y="29"/>
                  </a:lnTo>
                  <a:lnTo>
                    <a:pt x="1125" y="29"/>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8"/>
                  </a:lnTo>
                  <a:lnTo>
                    <a:pt x="1125" y="27"/>
                  </a:lnTo>
                  <a:lnTo>
                    <a:pt x="1125" y="26"/>
                  </a:lnTo>
                  <a:lnTo>
                    <a:pt x="1125" y="24"/>
                  </a:lnTo>
                  <a:lnTo>
                    <a:pt x="1125" y="23"/>
                  </a:lnTo>
                  <a:lnTo>
                    <a:pt x="1125" y="22"/>
                  </a:lnTo>
                  <a:lnTo>
                    <a:pt x="1125" y="21"/>
                  </a:lnTo>
                  <a:lnTo>
                    <a:pt x="1125" y="21"/>
                  </a:lnTo>
                  <a:lnTo>
                    <a:pt x="1125" y="20"/>
                  </a:lnTo>
                  <a:lnTo>
                    <a:pt x="1125" y="20"/>
                  </a:lnTo>
                  <a:lnTo>
                    <a:pt x="1125" y="19"/>
                  </a:lnTo>
                  <a:lnTo>
                    <a:pt x="1125" y="18"/>
                  </a:lnTo>
                  <a:lnTo>
                    <a:pt x="1125" y="18"/>
                  </a:lnTo>
                  <a:lnTo>
                    <a:pt x="1125" y="17"/>
                  </a:lnTo>
                  <a:lnTo>
                    <a:pt x="1125" y="17"/>
                  </a:lnTo>
                  <a:lnTo>
                    <a:pt x="1125" y="16"/>
                  </a:lnTo>
                  <a:lnTo>
                    <a:pt x="1125" y="15"/>
                  </a:lnTo>
                  <a:lnTo>
                    <a:pt x="1125" y="13"/>
                  </a:lnTo>
                  <a:lnTo>
                    <a:pt x="1125" y="12"/>
                  </a:lnTo>
                  <a:lnTo>
                    <a:pt x="1125" y="11"/>
                  </a:lnTo>
                  <a:lnTo>
                    <a:pt x="1125" y="10"/>
                  </a:lnTo>
                  <a:lnTo>
                    <a:pt x="1125" y="10"/>
                  </a:lnTo>
                  <a:lnTo>
                    <a:pt x="1125" y="9"/>
                  </a:lnTo>
                  <a:lnTo>
                    <a:pt x="1125" y="8"/>
                  </a:lnTo>
                  <a:lnTo>
                    <a:pt x="1125" y="8"/>
                  </a:lnTo>
                  <a:lnTo>
                    <a:pt x="1125" y="7"/>
                  </a:lnTo>
                  <a:lnTo>
                    <a:pt x="1125" y="7"/>
                  </a:lnTo>
                  <a:lnTo>
                    <a:pt x="1125" y="7"/>
                  </a:lnTo>
                  <a:lnTo>
                    <a:pt x="1125" y="7"/>
                  </a:lnTo>
                  <a:lnTo>
                    <a:pt x="1125" y="7"/>
                  </a:lnTo>
                  <a:lnTo>
                    <a:pt x="1125" y="8"/>
                  </a:lnTo>
                  <a:lnTo>
                    <a:pt x="1125" y="8"/>
                  </a:lnTo>
                  <a:lnTo>
                    <a:pt x="1125" y="8"/>
                  </a:lnTo>
                  <a:lnTo>
                    <a:pt x="1125" y="8"/>
                  </a:lnTo>
                  <a:lnTo>
                    <a:pt x="1125" y="8"/>
                  </a:lnTo>
                  <a:lnTo>
                    <a:pt x="1125" y="7"/>
                  </a:lnTo>
                  <a:lnTo>
                    <a:pt x="1125" y="7"/>
                  </a:lnTo>
                  <a:lnTo>
                    <a:pt x="1125" y="7"/>
                  </a:lnTo>
                  <a:lnTo>
                    <a:pt x="1125" y="7"/>
                  </a:lnTo>
                  <a:lnTo>
                    <a:pt x="1125" y="7"/>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6"/>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7"/>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5" y="8"/>
                  </a:lnTo>
                  <a:lnTo>
                    <a:pt x="1126" y="8"/>
                  </a:lnTo>
                  <a:lnTo>
                    <a:pt x="1127" y="8"/>
                  </a:lnTo>
                  <a:lnTo>
                    <a:pt x="1128" y="8"/>
                  </a:lnTo>
                  <a:lnTo>
                    <a:pt x="1129" y="8"/>
                  </a:lnTo>
                  <a:lnTo>
                    <a:pt x="1130" y="8"/>
                  </a:lnTo>
                  <a:lnTo>
                    <a:pt x="1131" y="9"/>
                  </a:lnTo>
                  <a:lnTo>
                    <a:pt x="1131" y="9"/>
                  </a:lnTo>
                  <a:lnTo>
                    <a:pt x="1132" y="9"/>
                  </a:lnTo>
                  <a:lnTo>
                    <a:pt x="1133" y="9"/>
                  </a:lnTo>
                  <a:lnTo>
                    <a:pt x="1134" y="9"/>
                  </a:lnTo>
                  <a:lnTo>
                    <a:pt x="1135" y="9"/>
                  </a:lnTo>
                  <a:lnTo>
                    <a:pt x="1136"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9"/>
                  </a:lnTo>
                  <a:lnTo>
                    <a:pt x="1137" y="15"/>
                  </a:lnTo>
                  <a:lnTo>
                    <a:pt x="1137" y="25"/>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9"/>
                  </a:lnTo>
                  <a:lnTo>
                    <a:pt x="1137" y="29"/>
                  </a:lnTo>
                  <a:lnTo>
                    <a:pt x="1137" y="29"/>
                  </a:lnTo>
                  <a:lnTo>
                    <a:pt x="1137" y="29"/>
                  </a:lnTo>
                  <a:lnTo>
                    <a:pt x="1137" y="29"/>
                  </a:lnTo>
                  <a:lnTo>
                    <a:pt x="1137" y="29"/>
                  </a:lnTo>
                  <a:lnTo>
                    <a:pt x="1137" y="29"/>
                  </a:lnTo>
                  <a:lnTo>
                    <a:pt x="1137" y="29"/>
                  </a:lnTo>
                  <a:lnTo>
                    <a:pt x="1137" y="29"/>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1"/>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30"/>
                  </a:lnTo>
                  <a:lnTo>
                    <a:pt x="1137" y="29"/>
                  </a:lnTo>
                  <a:lnTo>
                    <a:pt x="1137" y="29"/>
                  </a:lnTo>
                  <a:lnTo>
                    <a:pt x="1137" y="29"/>
                  </a:lnTo>
                  <a:lnTo>
                    <a:pt x="1137" y="29"/>
                  </a:lnTo>
                  <a:lnTo>
                    <a:pt x="1137" y="29"/>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8"/>
                  </a:lnTo>
                  <a:lnTo>
                    <a:pt x="1137" y="27"/>
                  </a:lnTo>
                  <a:lnTo>
                    <a:pt x="1137" y="26"/>
                  </a:lnTo>
                  <a:lnTo>
                    <a:pt x="1137" y="24"/>
                  </a:lnTo>
                  <a:lnTo>
                    <a:pt x="1137" y="23"/>
                  </a:lnTo>
                  <a:lnTo>
                    <a:pt x="1137" y="22"/>
                  </a:lnTo>
                  <a:lnTo>
                    <a:pt x="1137" y="21"/>
                  </a:lnTo>
                  <a:lnTo>
                    <a:pt x="1137" y="21"/>
                  </a:lnTo>
                  <a:lnTo>
                    <a:pt x="1137" y="20"/>
                  </a:lnTo>
                  <a:lnTo>
                    <a:pt x="1137" y="20"/>
                  </a:lnTo>
                  <a:lnTo>
                    <a:pt x="1137" y="19"/>
                  </a:lnTo>
                  <a:lnTo>
                    <a:pt x="1137" y="18"/>
                  </a:lnTo>
                  <a:lnTo>
                    <a:pt x="1137" y="18"/>
                  </a:lnTo>
                  <a:lnTo>
                    <a:pt x="1137" y="17"/>
                  </a:lnTo>
                  <a:lnTo>
                    <a:pt x="1137" y="17"/>
                  </a:lnTo>
                  <a:lnTo>
                    <a:pt x="1137" y="16"/>
                  </a:lnTo>
                  <a:lnTo>
                    <a:pt x="1137" y="15"/>
                  </a:lnTo>
                  <a:lnTo>
                    <a:pt x="1137" y="13"/>
                  </a:lnTo>
                  <a:lnTo>
                    <a:pt x="1137" y="12"/>
                  </a:lnTo>
                  <a:lnTo>
                    <a:pt x="1137" y="11"/>
                  </a:lnTo>
                  <a:lnTo>
                    <a:pt x="1137" y="10"/>
                  </a:lnTo>
                  <a:lnTo>
                    <a:pt x="1137" y="10"/>
                  </a:lnTo>
                  <a:lnTo>
                    <a:pt x="1137" y="9"/>
                  </a:lnTo>
                  <a:lnTo>
                    <a:pt x="1137" y="8"/>
                  </a:lnTo>
                  <a:lnTo>
                    <a:pt x="1137" y="8"/>
                  </a:lnTo>
                  <a:lnTo>
                    <a:pt x="1137" y="7"/>
                  </a:lnTo>
                  <a:lnTo>
                    <a:pt x="1137" y="7"/>
                  </a:lnTo>
                  <a:lnTo>
                    <a:pt x="1137" y="7"/>
                  </a:lnTo>
                  <a:lnTo>
                    <a:pt x="1137" y="7"/>
                  </a:lnTo>
                  <a:lnTo>
                    <a:pt x="1137" y="7"/>
                  </a:lnTo>
                  <a:lnTo>
                    <a:pt x="1137" y="8"/>
                  </a:lnTo>
                  <a:lnTo>
                    <a:pt x="1137" y="8"/>
                  </a:lnTo>
                  <a:lnTo>
                    <a:pt x="1137" y="8"/>
                  </a:lnTo>
                  <a:lnTo>
                    <a:pt x="1137" y="8"/>
                  </a:lnTo>
                  <a:lnTo>
                    <a:pt x="1137" y="8"/>
                  </a:lnTo>
                  <a:lnTo>
                    <a:pt x="1137" y="7"/>
                  </a:lnTo>
                  <a:lnTo>
                    <a:pt x="1137" y="7"/>
                  </a:lnTo>
                  <a:lnTo>
                    <a:pt x="1137" y="7"/>
                  </a:lnTo>
                  <a:lnTo>
                    <a:pt x="1137" y="7"/>
                  </a:lnTo>
                  <a:lnTo>
                    <a:pt x="1137" y="7"/>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6"/>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7"/>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37" y="8"/>
                  </a:lnTo>
                  <a:lnTo>
                    <a:pt x="1142" y="8"/>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9"/>
                  </a:lnTo>
                  <a:lnTo>
                    <a:pt x="1148" y="15"/>
                  </a:lnTo>
                  <a:lnTo>
                    <a:pt x="1148" y="24"/>
                  </a:lnTo>
                  <a:lnTo>
                    <a:pt x="1148" y="27"/>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8"/>
                  </a:lnTo>
                  <a:lnTo>
                    <a:pt x="1148" y="29"/>
                  </a:lnTo>
                  <a:lnTo>
                    <a:pt x="1148" y="29"/>
                  </a:lnTo>
                  <a:lnTo>
                    <a:pt x="1148" y="29"/>
                  </a:lnTo>
                  <a:lnTo>
                    <a:pt x="1148" y="29"/>
                  </a:lnTo>
                  <a:lnTo>
                    <a:pt x="1148" y="29"/>
                  </a:lnTo>
                  <a:lnTo>
                    <a:pt x="1148" y="29"/>
                  </a:lnTo>
                  <a:lnTo>
                    <a:pt x="1148" y="29"/>
                  </a:lnTo>
                  <a:lnTo>
                    <a:pt x="1148" y="29"/>
                  </a:lnTo>
                  <a:lnTo>
                    <a:pt x="1148" y="29"/>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0"/>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8" y="31"/>
                  </a:lnTo>
                  <a:lnTo>
                    <a:pt x="1149" y="31"/>
                  </a:lnTo>
                  <a:lnTo>
                    <a:pt x="1149" y="31"/>
                  </a:lnTo>
                  <a:lnTo>
                    <a:pt x="1149" y="31"/>
                  </a:lnTo>
                  <a:lnTo>
                    <a:pt x="1149" y="31"/>
                  </a:lnTo>
                  <a:lnTo>
                    <a:pt x="1149" y="30"/>
                  </a:lnTo>
                  <a:lnTo>
                    <a:pt x="1149" y="30"/>
                  </a:lnTo>
                  <a:lnTo>
                    <a:pt x="1149" y="29"/>
                  </a:lnTo>
                  <a:lnTo>
                    <a:pt x="1149" y="29"/>
                  </a:lnTo>
                  <a:lnTo>
                    <a:pt x="1149" y="29"/>
                  </a:lnTo>
                  <a:lnTo>
                    <a:pt x="1149" y="29"/>
                  </a:lnTo>
                  <a:lnTo>
                    <a:pt x="1149" y="29"/>
                  </a:lnTo>
                  <a:lnTo>
                    <a:pt x="1149" y="29"/>
                  </a:lnTo>
                  <a:lnTo>
                    <a:pt x="1149" y="29"/>
                  </a:lnTo>
                  <a:lnTo>
                    <a:pt x="1149" y="29"/>
                  </a:lnTo>
                  <a:lnTo>
                    <a:pt x="1149" y="29"/>
                  </a:lnTo>
                  <a:lnTo>
                    <a:pt x="1149" y="29"/>
                  </a:lnTo>
                  <a:lnTo>
                    <a:pt x="1149" y="29"/>
                  </a:lnTo>
                  <a:lnTo>
                    <a:pt x="1149" y="29"/>
                  </a:lnTo>
                  <a:lnTo>
                    <a:pt x="1149" y="29"/>
                  </a:lnTo>
                  <a:lnTo>
                    <a:pt x="1149" y="29"/>
                  </a:lnTo>
                  <a:lnTo>
                    <a:pt x="1149" y="29"/>
                  </a:lnTo>
                  <a:lnTo>
                    <a:pt x="1149" y="29"/>
                  </a:lnTo>
                  <a:lnTo>
                    <a:pt x="1149" y="28"/>
                  </a:lnTo>
                  <a:lnTo>
                    <a:pt x="1149" y="28"/>
                  </a:lnTo>
                  <a:lnTo>
                    <a:pt x="1149" y="28"/>
                  </a:lnTo>
                  <a:lnTo>
                    <a:pt x="1149" y="28"/>
                  </a:lnTo>
                  <a:lnTo>
                    <a:pt x="1149" y="28"/>
                  </a:lnTo>
                  <a:lnTo>
                    <a:pt x="1149" y="28"/>
                  </a:lnTo>
                  <a:lnTo>
                    <a:pt x="1149" y="28"/>
                  </a:lnTo>
                  <a:lnTo>
                    <a:pt x="1149" y="28"/>
                  </a:lnTo>
                  <a:lnTo>
                    <a:pt x="1149" y="28"/>
                  </a:lnTo>
                  <a:lnTo>
                    <a:pt x="1149" y="28"/>
                  </a:lnTo>
                  <a:lnTo>
                    <a:pt x="1149" y="27"/>
                  </a:lnTo>
                  <a:lnTo>
                    <a:pt x="1149" y="26"/>
                  </a:lnTo>
                  <a:lnTo>
                    <a:pt x="1149" y="25"/>
                  </a:lnTo>
                  <a:lnTo>
                    <a:pt x="1149" y="23"/>
                  </a:lnTo>
                  <a:lnTo>
                    <a:pt x="1149" y="22"/>
                  </a:lnTo>
                  <a:lnTo>
                    <a:pt x="1149" y="22"/>
                  </a:lnTo>
                  <a:lnTo>
                    <a:pt x="1149" y="21"/>
                  </a:lnTo>
                  <a:lnTo>
                    <a:pt x="1149" y="20"/>
                  </a:lnTo>
                  <a:lnTo>
                    <a:pt x="1149" y="20"/>
                  </a:lnTo>
                  <a:lnTo>
                    <a:pt x="1149" y="19"/>
                  </a:lnTo>
                  <a:lnTo>
                    <a:pt x="1149" y="19"/>
                  </a:lnTo>
                  <a:lnTo>
                    <a:pt x="1149" y="18"/>
                  </a:lnTo>
                  <a:lnTo>
                    <a:pt x="1149" y="18"/>
                  </a:lnTo>
                  <a:lnTo>
                    <a:pt x="1149" y="17"/>
                  </a:lnTo>
                  <a:lnTo>
                    <a:pt x="1149" y="16"/>
                  </a:lnTo>
                  <a:lnTo>
                    <a:pt x="1149" y="15"/>
                  </a:lnTo>
                  <a:lnTo>
                    <a:pt x="1149" y="14"/>
                  </a:lnTo>
                  <a:lnTo>
                    <a:pt x="1149" y="12"/>
                  </a:lnTo>
                  <a:lnTo>
                    <a:pt x="1149" y="12"/>
                  </a:lnTo>
                  <a:lnTo>
                    <a:pt x="1149" y="11"/>
                  </a:lnTo>
                  <a:lnTo>
                    <a:pt x="1149" y="10"/>
                  </a:lnTo>
                  <a:lnTo>
                    <a:pt x="1149" y="9"/>
                  </a:lnTo>
                  <a:lnTo>
                    <a:pt x="1149" y="9"/>
                  </a:lnTo>
                  <a:lnTo>
                    <a:pt x="1149" y="8"/>
                  </a:lnTo>
                  <a:lnTo>
                    <a:pt x="1149" y="7"/>
                  </a:lnTo>
                  <a:lnTo>
                    <a:pt x="1149" y="7"/>
                  </a:lnTo>
                  <a:lnTo>
                    <a:pt x="1149" y="7"/>
                  </a:lnTo>
                  <a:lnTo>
                    <a:pt x="1149" y="7"/>
                  </a:lnTo>
                  <a:lnTo>
                    <a:pt x="1149" y="7"/>
                  </a:lnTo>
                  <a:lnTo>
                    <a:pt x="1149" y="8"/>
                  </a:lnTo>
                  <a:lnTo>
                    <a:pt x="1149" y="8"/>
                  </a:lnTo>
                  <a:lnTo>
                    <a:pt x="1149" y="8"/>
                  </a:lnTo>
                  <a:lnTo>
                    <a:pt x="1149" y="8"/>
                  </a:lnTo>
                  <a:lnTo>
                    <a:pt x="1149" y="8"/>
                  </a:lnTo>
                  <a:lnTo>
                    <a:pt x="1149" y="8"/>
                  </a:lnTo>
                  <a:lnTo>
                    <a:pt x="1149" y="7"/>
                  </a:lnTo>
                  <a:lnTo>
                    <a:pt x="1149" y="7"/>
                  </a:lnTo>
                  <a:lnTo>
                    <a:pt x="1149" y="7"/>
                  </a:lnTo>
                  <a:lnTo>
                    <a:pt x="1149" y="7"/>
                  </a:lnTo>
                  <a:lnTo>
                    <a:pt x="1149" y="7"/>
                  </a:lnTo>
                  <a:lnTo>
                    <a:pt x="1149" y="7"/>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6"/>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7"/>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49" y="8"/>
                  </a:lnTo>
                  <a:lnTo>
                    <a:pt x="1150" y="8"/>
                  </a:lnTo>
                  <a:lnTo>
                    <a:pt x="1151" y="8"/>
                  </a:lnTo>
                  <a:lnTo>
                    <a:pt x="1152" y="8"/>
                  </a:lnTo>
                  <a:lnTo>
                    <a:pt x="1152" y="8"/>
                  </a:lnTo>
                  <a:lnTo>
                    <a:pt x="1153" y="8"/>
                  </a:lnTo>
                  <a:lnTo>
                    <a:pt x="1154" y="9"/>
                  </a:lnTo>
                  <a:lnTo>
                    <a:pt x="1154" y="9"/>
                  </a:lnTo>
                  <a:lnTo>
                    <a:pt x="1155" y="9"/>
                  </a:lnTo>
                  <a:lnTo>
                    <a:pt x="1156" y="9"/>
                  </a:lnTo>
                  <a:lnTo>
                    <a:pt x="1157" y="9"/>
                  </a:lnTo>
                  <a:lnTo>
                    <a:pt x="1158" y="9"/>
                  </a:lnTo>
                  <a:lnTo>
                    <a:pt x="1159"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9"/>
                  </a:lnTo>
                  <a:lnTo>
                    <a:pt x="1160" y="15"/>
                  </a:lnTo>
                  <a:lnTo>
                    <a:pt x="1160" y="24"/>
                  </a:lnTo>
                  <a:lnTo>
                    <a:pt x="1160" y="27"/>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9"/>
                  </a:lnTo>
                  <a:lnTo>
                    <a:pt x="1160" y="29"/>
                  </a:lnTo>
                  <a:lnTo>
                    <a:pt x="1160" y="29"/>
                  </a:lnTo>
                  <a:lnTo>
                    <a:pt x="1160" y="29"/>
                  </a:lnTo>
                  <a:lnTo>
                    <a:pt x="1160" y="29"/>
                  </a:lnTo>
                  <a:lnTo>
                    <a:pt x="1160" y="29"/>
                  </a:lnTo>
                  <a:lnTo>
                    <a:pt x="1160" y="29"/>
                  </a:lnTo>
                  <a:lnTo>
                    <a:pt x="1160" y="29"/>
                  </a:lnTo>
                  <a:lnTo>
                    <a:pt x="1160" y="29"/>
                  </a:lnTo>
                  <a:lnTo>
                    <a:pt x="1160" y="29"/>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0"/>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31"/>
                  </a:lnTo>
                  <a:lnTo>
                    <a:pt x="1160" y="29"/>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8"/>
                  </a:lnTo>
                  <a:lnTo>
                    <a:pt x="1160" y="27"/>
                  </a:lnTo>
                  <a:lnTo>
                    <a:pt x="1160" y="27"/>
                  </a:lnTo>
                  <a:lnTo>
                    <a:pt x="1160" y="25"/>
                  </a:lnTo>
                  <a:lnTo>
                    <a:pt x="1160" y="24"/>
                  </a:lnTo>
                  <a:lnTo>
                    <a:pt x="1160" y="23"/>
                  </a:lnTo>
                  <a:lnTo>
                    <a:pt x="1160" y="22"/>
                  </a:lnTo>
                  <a:lnTo>
                    <a:pt x="1160" y="21"/>
                  </a:lnTo>
                  <a:lnTo>
                    <a:pt x="1160" y="21"/>
                  </a:lnTo>
                  <a:lnTo>
                    <a:pt x="1160" y="20"/>
                  </a:lnTo>
                  <a:lnTo>
                    <a:pt x="1160" y="19"/>
                  </a:lnTo>
                  <a:lnTo>
                    <a:pt x="1160" y="19"/>
                  </a:lnTo>
                  <a:lnTo>
                    <a:pt x="1160" y="18"/>
                  </a:lnTo>
                  <a:lnTo>
                    <a:pt x="1160" y="17"/>
                  </a:lnTo>
                  <a:lnTo>
                    <a:pt x="1160" y="17"/>
                  </a:lnTo>
                  <a:lnTo>
                    <a:pt x="1160" y="16"/>
                  </a:lnTo>
                  <a:lnTo>
                    <a:pt x="1160" y="15"/>
                  </a:lnTo>
                  <a:lnTo>
                    <a:pt x="1160" y="14"/>
                  </a:lnTo>
                  <a:lnTo>
                    <a:pt x="1160" y="12"/>
                  </a:lnTo>
                  <a:lnTo>
                    <a:pt x="1160" y="12"/>
                  </a:lnTo>
                  <a:lnTo>
                    <a:pt x="1160" y="11"/>
                  </a:lnTo>
                  <a:lnTo>
                    <a:pt x="1160" y="10"/>
                  </a:lnTo>
                  <a:lnTo>
                    <a:pt x="1160" y="9"/>
                  </a:lnTo>
                  <a:lnTo>
                    <a:pt x="1160" y="9"/>
                  </a:lnTo>
                  <a:lnTo>
                    <a:pt x="1160" y="8"/>
                  </a:lnTo>
                  <a:lnTo>
                    <a:pt x="1160" y="8"/>
                  </a:lnTo>
                  <a:lnTo>
                    <a:pt x="1160" y="7"/>
                  </a:lnTo>
                  <a:lnTo>
                    <a:pt x="1160" y="7"/>
                  </a:lnTo>
                  <a:lnTo>
                    <a:pt x="1160" y="7"/>
                  </a:lnTo>
                  <a:lnTo>
                    <a:pt x="1160" y="7"/>
                  </a:lnTo>
                  <a:lnTo>
                    <a:pt x="1160" y="8"/>
                  </a:lnTo>
                  <a:lnTo>
                    <a:pt x="1160" y="8"/>
                  </a:lnTo>
                  <a:lnTo>
                    <a:pt x="1160" y="8"/>
                  </a:lnTo>
                  <a:lnTo>
                    <a:pt x="1160" y="8"/>
                  </a:lnTo>
                  <a:lnTo>
                    <a:pt x="1160" y="8"/>
                  </a:lnTo>
                  <a:lnTo>
                    <a:pt x="1160" y="8"/>
                  </a:lnTo>
                  <a:lnTo>
                    <a:pt x="1160" y="7"/>
                  </a:lnTo>
                  <a:lnTo>
                    <a:pt x="1160" y="7"/>
                  </a:lnTo>
                  <a:lnTo>
                    <a:pt x="1160" y="7"/>
                  </a:lnTo>
                  <a:lnTo>
                    <a:pt x="1160" y="7"/>
                  </a:lnTo>
                  <a:lnTo>
                    <a:pt x="1160" y="7"/>
                  </a:lnTo>
                  <a:lnTo>
                    <a:pt x="1160" y="7"/>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6"/>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7"/>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0" y="8"/>
                  </a:lnTo>
                  <a:lnTo>
                    <a:pt x="1161" y="8"/>
                  </a:lnTo>
                  <a:lnTo>
                    <a:pt x="1162" y="8"/>
                  </a:lnTo>
                  <a:lnTo>
                    <a:pt x="1162" y="8"/>
                  </a:lnTo>
                  <a:lnTo>
                    <a:pt x="1163" y="8"/>
                  </a:lnTo>
                  <a:lnTo>
                    <a:pt x="1164" y="8"/>
                  </a:lnTo>
                  <a:lnTo>
                    <a:pt x="1165" y="8"/>
                  </a:lnTo>
                  <a:lnTo>
                    <a:pt x="1166" y="9"/>
                  </a:lnTo>
                  <a:lnTo>
                    <a:pt x="1166" y="9"/>
                  </a:lnTo>
                  <a:lnTo>
                    <a:pt x="1167" y="9"/>
                  </a:lnTo>
                  <a:lnTo>
                    <a:pt x="1168" y="9"/>
                  </a:lnTo>
                  <a:lnTo>
                    <a:pt x="1169" y="9"/>
                  </a:lnTo>
                  <a:lnTo>
                    <a:pt x="1170" y="9"/>
                  </a:lnTo>
                  <a:lnTo>
                    <a:pt x="1171"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9"/>
                  </a:lnTo>
                  <a:lnTo>
                    <a:pt x="1172" y="16"/>
                  </a:lnTo>
                  <a:lnTo>
                    <a:pt x="1172" y="25"/>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8"/>
                  </a:lnTo>
                  <a:lnTo>
                    <a:pt x="1172" y="29"/>
                  </a:lnTo>
                  <a:lnTo>
                    <a:pt x="1172" y="29"/>
                  </a:lnTo>
                  <a:lnTo>
                    <a:pt x="1172" y="29"/>
                  </a:lnTo>
                  <a:lnTo>
                    <a:pt x="1172" y="29"/>
                  </a:lnTo>
                  <a:lnTo>
                    <a:pt x="1172" y="29"/>
                  </a:lnTo>
                  <a:lnTo>
                    <a:pt x="1172" y="29"/>
                  </a:lnTo>
                  <a:lnTo>
                    <a:pt x="1172" y="29"/>
                  </a:lnTo>
                  <a:lnTo>
                    <a:pt x="1172" y="29"/>
                  </a:lnTo>
                  <a:lnTo>
                    <a:pt x="1172" y="29"/>
                  </a:lnTo>
                  <a:lnTo>
                    <a:pt x="1172" y="29"/>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0"/>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lnTo>
                    <a:pt x="1172" y="31"/>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2805" y="1152"/>
              <a:ext cx="22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0000"/>
                  </a:solidFill>
                  <a:effectLst/>
                  <a:latin typeface="System" charset="0"/>
                  <a:cs typeface="Arial" pitchFamily="34" charset="0"/>
                </a:rPr>
                <a:t>V(out-4)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 name="Freeform 74"/>
            <p:cNvSpPr>
              <a:spLocks/>
            </p:cNvSpPr>
            <p:nvPr/>
          </p:nvSpPr>
          <p:spPr bwMode="auto">
            <a:xfrm>
              <a:off x="546" y="1440"/>
              <a:ext cx="4748" cy="1775"/>
            </a:xfrm>
            <a:custGeom>
              <a:avLst/>
              <a:gdLst/>
              <a:ahLst/>
              <a:cxnLst>
                <a:cxn ang="0">
                  <a:pos x="23" y="195"/>
                </a:cxn>
                <a:cxn ang="0">
                  <a:pos x="35" y="3"/>
                </a:cxn>
                <a:cxn ang="0">
                  <a:pos x="58" y="194"/>
                </a:cxn>
                <a:cxn ang="0">
                  <a:pos x="70" y="2"/>
                </a:cxn>
                <a:cxn ang="0">
                  <a:pos x="93" y="193"/>
                </a:cxn>
                <a:cxn ang="0">
                  <a:pos x="105" y="3"/>
                </a:cxn>
                <a:cxn ang="0">
                  <a:pos x="129" y="193"/>
                </a:cxn>
                <a:cxn ang="0">
                  <a:pos x="141" y="3"/>
                </a:cxn>
                <a:cxn ang="0">
                  <a:pos x="164" y="193"/>
                </a:cxn>
                <a:cxn ang="0">
                  <a:pos x="176" y="4"/>
                </a:cxn>
                <a:cxn ang="0">
                  <a:pos x="199" y="0"/>
                </a:cxn>
                <a:cxn ang="0">
                  <a:pos x="211" y="193"/>
                </a:cxn>
                <a:cxn ang="0">
                  <a:pos x="234" y="0"/>
                </a:cxn>
                <a:cxn ang="0">
                  <a:pos x="258" y="193"/>
                </a:cxn>
                <a:cxn ang="0">
                  <a:pos x="270" y="3"/>
                </a:cxn>
                <a:cxn ang="0">
                  <a:pos x="293" y="7"/>
                </a:cxn>
                <a:cxn ang="0">
                  <a:pos x="305" y="193"/>
                </a:cxn>
                <a:cxn ang="0">
                  <a:pos x="328" y="0"/>
                </a:cxn>
                <a:cxn ang="0">
                  <a:pos x="351" y="193"/>
                </a:cxn>
                <a:cxn ang="0">
                  <a:pos x="363" y="2"/>
                </a:cxn>
                <a:cxn ang="0">
                  <a:pos x="386" y="193"/>
                </a:cxn>
                <a:cxn ang="0">
                  <a:pos x="398" y="3"/>
                </a:cxn>
                <a:cxn ang="0">
                  <a:pos x="422" y="193"/>
                </a:cxn>
                <a:cxn ang="0">
                  <a:pos x="434" y="191"/>
                </a:cxn>
                <a:cxn ang="0">
                  <a:pos x="457" y="0"/>
                </a:cxn>
                <a:cxn ang="0">
                  <a:pos x="469" y="193"/>
                </a:cxn>
                <a:cxn ang="0">
                  <a:pos x="492" y="2"/>
                </a:cxn>
                <a:cxn ang="0">
                  <a:pos x="515" y="193"/>
                </a:cxn>
                <a:cxn ang="0">
                  <a:pos x="527" y="3"/>
                </a:cxn>
                <a:cxn ang="0">
                  <a:pos x="551" y="193"/>
                </a:cxn>
                <a:cxn ang="0">
                  <a:pos x="563" y="9"/>
                </a:cxn>
                <a:cxn ang="0">
                  <a:pos x="586" y="3"/>
                </a:cxn>
                <a:cxn ang="0">
                  <a:pos x="604" y="193"/>
                </a:cxn>
                <a:cxn ang="0">
                  <a:pos x="621" y="0"/>
                </a:cxn>
                <a:cxn ang="0">
                  <a:pos x="644" y="193"/>
                </a:cxn>
                <a:cxn ang="0">
                  <a:pos x="656" y="3"/>
                </a:cxn>
                <a:cxn ang="0">
                  <a:pos x="679" y="193"/>
                </a:cxn>
                <a:cxn ang="0">
                  <a:pos x="691" y="4"/>
                </a:cxn>
                <a:cxn ang="0">
                  <a:pos x="715" y="193"/>
                </a:cxn>
                <a:cxn ang="0">
                  <a:pos x="727" y="187"/>
                </a:cxn>
                <a:cxn ang="0">
                  <a:pos x="750" y="189"/>
                </a:cxn>
                <a:cxn ang="0">
                  <a:pos x="762" y="192"/>
                </a:cxn>
                <a:cxn ang="0">
                  <a:pos x="785" y="3"/>
                </a:cxn>
                <a:cxn ang="0">
                  <a:pos x="797" y="193"/>
                </a:cxn>
                <a:cxn ang="0">
                  <a:pos x="820" y="1"/>
                </a:cxn>
                <a:cxn ang="0">
                  <a:pos x="844" y="193"/>
                </a:cxn>
                <a:cxn ang="0">
                  <a:pos x="856" y="3"/>
                </a:cxn>
                <a:cxn ang="0">
                  <a:pos x="879" y="193"/>
                </a:cxn>
                <a:cxn ang="0">
                  <a:pos x="891" y="4"/>
                </a:cxn>
                <a:cxn ang="0">
                  <a:pos x="914" y="0"/>
                </a:cxn>
                <a:cxn ang="0">
                  <a:pos x="937" y="193"/>
                </a:cxn>
                <a:cxn ang="0">
                  <a:pos x="949" y="3"/>
                </a:cxn>
                <a:cxn ang="0">
                  <a:pos x="972" y="193"/>
                </a:cxn>
                <a:cxn ang="0">
                  <a:pos x="984" y="3"/>
                </a:cxn>
                <a:cxn ang="0">
                  <a:pos x="1008" y="193"/>
                </a:cxn>
                <a:cxn ang="0">
                  <a:pos x="1020" y="188"/>
                </a:cxn>
                <a:cxn ang="0">
                  <a:pos x="1043" y="0"/>
                </a:cxn>
                <a:cxn ang="0">
                  <a:pos x="1066" y="193"/>
                </a:cxn>
                <a:cxn ang="0">
                  <a:pos x="1078" y="1"/>
                </a:cxn>
                <a:cxn ang="0">
                  <a:pos x="1101" y="193"/>
                </a:cxn>
                <a:cxn ang="0">
                  <a:pos x="1113" y="4"/>
                </a:cxn>
                <a:cxn ang="0">
                  <a:pos x="1137" y="0"/>
                </a:cxn>
                <a:cxn ang="0">
                  <a:pos x="1150" y="193"/>
                </a:cxn>
              </a:cxnLst>
              <a:rect l="0" t="0" r="r" b="b"/>
              <a:pathLst>
                <a:path w="1172" h="197">
                  <a:moveTo>
                    <a:pt x="0" y="191"/>
                  </a:moveTo>
                  <a:lnTo>
                    <a:pt x="0" y="191"/>
                  </a:lnTo>
                  <a:lnTo>
                    <a:pt x="0" y="191"/>
                  </a:lnTo>
                  <a:lnTo>
                    <a:pt x="0" y="191"/>
                  </a:lnTo>
                  <a:lnTo>
                    <a:pt x="0" y="191"/>
                  </a:lnTo>
                  <a:lnTo>
                    <a:pt x="0" y="190"/>
                  </a:lnTo>
                  <a:lnTo>
                    <a:pt x="0" y="190"/>
                  </a:lnTo>
                  <a:lnTo>
                    <a:pt x="0" y="190"/>
                  </a:lnTo>
                  <a:lnTo>
                    <a:pt x="0" y="190"/>
                  </a:lnTo>
                  <a:lnTo>
                    <a:pt x="0" y="189"/>
                  </a:lnTo>
                  <a:lnTo>
                    <a:pt x="0" y="189"/>
                  </a:lnTo>
                  <a:lnTo>
                    <a:pt x="0" y="188"/>
                  </a:lnTo>
                  <a:lnTo>
                    <a:pt x="0" y="187"/>
                  </a:lnTo>
                  <a:lnTo>
                    <a:pt x="0" y="187"/>
                  </a:lnTo>
                  <a:lnTo>
                    <a:pt x="0" y="187"/>
                  </a:lnTo>
                  <a:lnTo>
                    <a:pt x="0" y="187"/>
                  </a:lnTo>
                  <a:lnTo>
                    <a:pt x="0" y="187"/>
                  </a:lnTo>
                  <a:lnTo>
                    <a:pt x="0" y="186"/>
                  </a:lnTo>
                  <a:lnTo>
                    <a:pt x="0" y="186"/>
                  </a:lnTo>
                  <a:lnTo>
                    <a:pt x="0" y="186"/>
                  </a:lnTo>
                  <a:lnTo>
                    <a:pt x="0" y="186"/>
                  </a:lnTo>
                  <a:lnTo>
                    <a:pt x="0" y="186"/>
                  </a:lnTo>
                  <a:lnTo>
                    <a:pt x="0" y="186"/>
                  </a:lnTo>
                  <a:lnTo>
                    <a:pt x="0" y="186"/>
                  </a:lnTo>
                  <a:lnTo>
                    <a:pt x="0" y="187"/>
                  </a:lnTo>
                  <a:lnTo>
                    <a:pt x="0" y="187"/>
                  </a:lnTo>
                  <a:lnTo>
                    <a:pt x="0" y="188"/>
                  </a:lnTo>
                  <a:lnTo>
                    <a:pt x="0" y="188"/>
                  </a:lnTo>
                  <a:lnTo>
                    <a:pt x="0" y="189"/>
                  </a:lnTo>
                  <a:lnTo>
                    <a:pt x="0" y="190"/>
                  </a:lnTo>
                  <a:lnTo>
                    <a:pt x="0" y="191"/>
                  </a:lnTo>
                  <a:lnTo>
                    <a:pt x="0" y="192"/>
                  </a:lnTo>
                  <a:lnTo>
                    <a:pt x="0" y="193"/>
                  </a:lnTo>
                  <a:lnTo>
                    <a:pt x="0" y="193"/>
                  </a:lnTo>
                  <a:lnTo>
                    <a:pt x="0" y="194"/>
                  </a:lnTo>
                  <a:lnTo>
                    <a:pt x="0" y="194"/>
                  </a:lnTo>
                  <a:lnTo>
                    <a:pt x="0" y="194"/>
                  </a:lnTo>
                  <a:lnTo>
                    <a:pt x="0" y="194"/>
                  </a:lnTo>
                  <a:lnTo>
                    <a:pt x="0" y="195"/>
                  </a:lnTo>
                  <a:lnTo>
                    <a:pt x="0" y="195"/>
                  </a:lnTo>
                  <a:lnTo>
                    <a:pt x="0" y="195"/>
                  </a:lnTo>
                  <a:lnTo>
                    <a:pt x="0" y="195"/>
                  </a:lnTo>
                  <a:lnTo>
                    <a:pt x="0" y="195"/>
                  </a:lnTo>
                  <a:lnTo>
                    <a:pt x="0" y="195"/>
                  </a:lnTo>
                  <a:lnTo>
                    <a:pt x="0" y="195"/>
                  </a:lnTo>
                  <a:lnTo>
                    <a:pt x="0" y="195"/>
                  </a:lnTo>
                  <a:lnTo>
                    <a:pt x="0" y="195"/>
                  </a:lnTo>
                  <a:lnTo>
                    <a:pt x="0" y="195"/>
                  </a:lnTo>
                  <a:lnTo>
                    <a:pt x="0" y="195"/>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6"/>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0" y="197"/>
                  </a:lnTo>
                  <a:lnTo>
                    <a:pt x="1" y="197"/>
                  </a:lnTo>
                  <a:lnTo>
                    <a:pt x="1" y="197"/>
                  </a:lnTo>
                  <a:lnTo>
                    <a:pt x="1" y="197"/>
                  </a:lnTo>
                  <a:lnTo>
                    <a:pt x="2" y="197"/>
                  </a:lnTo>
                  <a:lnTo>
                    <a:pt x="3" y="197"/>
                  </a:lnTo>
                  <a:lnTo>
                    <a:pt x="4" y="197"/>
                  </a:lnTo>
                  <a:lnTo>
                    <a:pt x="6" y="197"/>
                  </a:lnTo>
                  <a:lnTo>
                    <a:pt x="7" y="196"/>
                  </a:lnTo>
                  <a:lnTo>
                    <a:pt x="8" y="196"/>
                  </a:lnTo>
                  <a:lnTo>
                    <a:pt x="10"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1"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5"/>
                  </a:lnTo>
                  <a:lnTo>
                    <a:pt x="12" y="195"/>
                  </a:lnTo>
                  <a:lnTo>
                    <a:pt x="12" y="195"/>
                  </a:lnTo>
                  <a:lnTo>
                    <a:pt x="12" y="195"/>
                  </a:lnTo>
                  <a:lnTo>
                    <a:pt x="12" y="194"/>
                  </a:lnTo>
                  <a:lnTo>
                    <a:pt x="12" y="194"/>
                  </a:lnTo>
                  <a:lnTo>
                    <a:pt x="12" y="194"/>
                  </a:lnTo>
                  <a:lnTo>
                    <a:pt x="12" y="193"/>
                  </a:lnTo>
                  <a:lnTo>
                    <a:pt x="12" y="193"/>
                  </a:lnTo>
                  <a:lnTo>
                    <a:pt x="12" y="193"/>
                  </a:lnTo>
                  <a:lnTo>
                    <a:pt x="12" y="192"/>
                  </a:lnTo>
                  <a:lnTo>
                    <a:pt x="12" y="191"/>
                  </a:lnTo>
                  <a:lnTo>
                    <a:pt x="12" y="190"/>
                  </a:lnTo>
                  <a:lnTo>
                    <a:pt x="12" y="188"/>
                  </a:lnTo>
                  <a:lnTo>
                    <a:pt x="12" y="186"/>
                  </a:lnTo>
                  <a:lnTo>
                    <a:pt x="12" y="183"/>
                  </a:lnTo>
                  <a:lnTo>
                    <a:pt x="12" y="181"/>
                  </a:lnTo>
                  <a:lnTo>
                    <a:pt x="12" y="176"/>
                  </a:lnTo>
                  <a:lnTo>
                    <a:pt x="12" y="167"/>
                  </a:lnTo>
                  <a:lnTo>
                    <a:pt x="12" y="148"/>
                  </a:lnTo>
                  <a:lnTo>
                    <a:pt x="12" y="113"/>
                  </a:lnTo>
                  <a:lnTo>
                    <a:pt x="12" y="49"/>
                  </a:lnTo>
                  <a:lnTo>
                    <a:pt x="12" y="22"/>
                  </a:lnTo>
                  <a:lnTo>
                    <a:pt x="12" y="8"/>
                  </a:lnTo>
                  <a:lnTo>
                    <a:pt x="12" y="5"/>
                  </a:lnTo>
                  <a:lnTo>
                    <a:pt x="12" y="4"/>
                  </a:lnTo>
                  <a:lnTo>
                    <a:pt x="12" y="4"/>
                  </a:lnTo>
                  <a:lnTo>
                    <a:pt x="12" y="4"/>
                  </a:lnTo>
                  <a:lnTo>
                    <a:pt x="12" y="4"/>
                  </a:lnTo>
                  <a:lnTo>
                    <a:pt x="12" y="4"/>
                  </a:lnTo>
                  <a:lnTo>
                    <a:pt x="12" y="4"/>
                  </a:lnTo>
                  <a:lnTo>
                    <a:pt x="12" y="4"/>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3"/>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4"/>
                  </a:lnTo>
                  <a:lnTo>
                    <a:pt x="12" y="5"/>
                  </a:lnTo>
                  <a:lnTo>
                    <a:pt x="12" y="5"/>
                  </a:lnTo>
                  <a:lnTo>
                    <a:pt x="12" y="5"/>
                  </a:lnTo>
                  <a:lnTo>
                    <a:pt x="12" y="5"/>
                  </a:lnTo>
                  <a:lnTo>
                    <a:pt x="12" y="5"/>
                  </a:lnTo>
                  <a:lnTo>
                    <a:pt x="12" y="5"/>
                  </a:lnTo>
                  <a:lnTo>
                    <a:pt x="12" y="5"/>
                  </a:lnTo>
                  <a:lnTo>
                    <a:pt x="12" y="5"/>
                  </a:lnTo>
                  <a:lnTo>
                    <a:pt x="12" y="5"/>
                  </a:lnTo>
                  <a:lnTo>
                    <a:pt x="12" y="5"/>
                  </a:lnTo>
                  <a:lnTo>
                    <a:pt x="12" y="5"/>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6"/>
                  </a:lnTo>
                  <a:lnTo>
                    <a:pt x="12" y="7"/>
                  </a:lnTo>
                  <a:lnTo>
                    <a:pt x="12" y="7"/>
                  </a:lnTo>
                  <a:lnTo>
                    <a:pt x="12" y="7"/>
                  </a:lnTo>
                  <a:lnTo>
                    <a:pt x="12" y="7"/>
                  </a:lnTo>
                  <a:lnTo>
                    <a:pt x="12" y="7"/>
                  </a:lnTo>
                  <a:lnTo>
                    <a:pt x="12" y="8"/>
                  </a:lnTo>
                  <a:lnTo>
                    <a:pt x="12" y="8"/>
                  </a:lnTo>
                  <a:lnTo>
                    <a:pt x="12" y="10"/>
                  </a:lnTo>
                  <a:lnTo>
                    <a:pt x="12" y="13"/>
                  </a:lnTo>
                  <a:lnTo>
                    <a:pt x="12" y="18"/>
                  </a:lnTo>
                  <a:lnTo>
                    <a:pt x="12" y="32"/>
                  </a:lnTo>
                  <a:lnTo>
                    <a:pt x="12" y="39"/>
                  </a:lnTo>
                  <a:lnTo>
                    <a:pt x="12" y="45"/>
                  </a:lnTo>
                  <a:lnTo>
                    <a:pt x="12" y="47"/>
                  </a:lnTo>
                  <a:lnTo>
                    <a:pt x="12" y="50"/>
                  </a:lnTo>
                  <a:lnTo>
                    <a:pt x="12" y="53"/>
                  </a:lnTo>
                  <a:lnTo>
                    <a:pt x="12" y="54"/>
                  </a:lnTo>
                  <a:lnTo>
                    <a:pt x="12" y="56"/>
                  </a:lnTo>
                  <a:lnTo>
                    <a:pt x="12" y="59"/>
                  </a:lnTo>
                  <a:lnTo>
                    <a:pt x="12" y="61"/>
                  </a:lnTo>
                  <a:lnTo>
                    <a:pt x="12" y="65"/>
                  </a:lnTo>
                  <a:lnTo>
                    <a:pt x="12" y="68"/>
                  </a:lnTo>
                  <a:lnTo>
                    <a:pt x="12" y="72"/>
                  </a:lnTo>
                  <a:lnTo>
                    <a:pt x="12" y="76"/>
                  </a:lnTo>
                  <a:lnTo>
                    <a:pt x="12" y="80"/>
                  </a:lnTo>
                  <a:lnTo>
                    <a:pt x="12" y="85"/>
                  </a:lnTo>
                  <a:lnTo>
                    <a:pt x="12" y="90"/>
                  </a:lnTo>
                  <a:lnTo>
                    <a:pt x="12" y="95"/>
                  </a:lnTo>
                  <a:lnTo>
                    <a:pt x="12" y="100"/>
                  </a:lnTo>
                  <a:lnTo>
                    <a:pt x="12" y="105"/>
                  </a:lnTo>
                  <a:lnTo>
                    <a:pt x="12" y="110"/>
                  </a:lnTo>
                  <a:lnTo>
                    <a:pt x="12" y="115"/>
                  </a:lnTo>
                  <a:lnTo>
                    <a:pt x="12" y="119"/>
                  </a:lnTo>
                  <a:lnTo>
                    <a:pt x="12" y="124"/>
                  </a:lnTo>
                  <a:lnTo>
                    <a:pt x="12" y="129"/>
                  </a:lnTo>
                  <a:lnTo>
                    <a:pt x="12" y="133"/>
                  </a:lnTo>
                  <a:lnTo>
                    <a:pt x="12" y="138"/>
                  </a:lnTo>
                  <a:lnTo>
                    <a:pt x="12" y="142"/>
                  </a:lnTo>
                  <a:lnTo>
                    <a:pt x="12" y="147"/>
                  </a:lnTo>
                  <a:lnTo>
                    <a:pt x="12" y="152"/>
                  </a:lnTo>
                  <a:lnTo>
                    <a:pt x="12" y="157"/>
                  </a:lnTo>
                  <a:lnTo>
                    <a:pt x="12" y="162"/>
                  </a:lnTo>
                  <a:lnTo>
                    <a:pt x="12" y="167"/>
                  </a:lnTo>
                  <a:lnTo>
                    <a:pt x="12" y="171"/>
                  </a:lnTo>
                  <a:lnTo>
                    <a:pt x="12" y="177"/>
                  </a:lnTo>
                  <a:lnTo>
                    <a:pt x="12" y="182"/>
                  </a:lnTo>
                  <a:lnTo>
                    <a:pt x="12" y="187"/>
                  </a:lnTo>
                  <a:lnTo>
                    <a:pt x="12" y="190"/>
                  </a:lnTo>
                  <a:lnTo>
                    <a:pt x="12" y="191"/>
                  </a:lnTo>
                  <a:lnTo>
                    <a:pt x="12" y="192"/>
                  </a:lnTo>
                  <a:lnTo>
                    <a:pt x="12" y="192"/>
                  </a:lnTo>
                  <a:lnTo>
                    <a:pt x="12" y="192"/>
                  </a:lnTo>
                  <a:lnTo>
                    <a:pt x="12" y="193"/>
                  </a:lnTo>
                  <a:lnTo>
                    <a:pt x="12" y="193"/>
                  </a:lnTo>
                  <a:lnTo>
                    <a:pt x="12" y="193"/>
                  </a:lnTo>
                  <a:lnTo>
                    <a:pt x="12" y="193"/>
                  </a:lnTo>
                  <a:lnTo>
                    <a:pt x="12" y="193"/>
                  </a:lnTo>
                  <a:lnTo>
                    <a:pt x="12" y="193"/>
                  </a:lnTo>
                  <a:lnTo>
                    <a:pt x="12" y="193"/>
                  </a:lnTo>
                  <a:lnTo>
                    <a:pt x="12" y="194"/>
                  </a:lnTo>
                  <a:lnTo>
                    <a:pt x="12" y="194"/>
                  </a:lnTo>
                  <a:lnTo>
                    <a:pt x="12" y="194"/>
                  </a:lnTo>
                  <a:lnTo>
                    <a:pt x="12" y="194"/>
                  </a:lnTo>
                  <a:lnTo>
                    <a:pt x="12" y="194"/>
                  </a:lnTo>
                  <a:lnTo>
                    <a:pt x="12" y="194"/>
                  </a:lnTo>
                  <a:lnTo>
                    <a:pt x="12" y="194"/>
                  </a:lnTo>
                  <a:lnTo>
                    <a:pt x="12" y="194"/>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5"/>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2" y="196"/>
                  </a:lnTo>
                  <a:lnTo>
                    <a:pt x="13" y="196"/>
                  </a:lnTo>
                  <a:lnTo>
                    <a:pt x="14" y="196"/>
                  </a:lnTo>
                  <a:lnTo>
                    <a:pt x="15" y="196"/>
                  </a:lnTo>
                  <a:lnTo>
                    <a:pt x="16" y="196"/>
                  </a:lnTo>
                  <a:lnTo>
                    <a:pt x="16" y="196"/>
                  </a:lnTo>
                  <a:lnTo>
                    <a:pt x="17" y="196"/>
                  </a:lnTo>
                  <a:lnTo>
                    <a:pt x="18" y="195"/>
                  </a:lnTo>
                  <a:lnTo>
                    <a:pt x="20" y="195"/>
                  </a:lnTo>
                  <a:lnTo>
                    <a:pt x="21" y="195"/>
                  </a:lnTo>
                  <a:lnTo>
                    <a:pt x="21"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4"/>
                  </a:lnTo>
                  <a:lnTo>
                    <a:pt x="23" y="194"/>
                  </a:lnTo>
                  <a:lnTo>
                    <a:pt x="23" y="194"/>
                  </a:lnTo>
                  <a:lnTo>
                    <a:pt x="23" y="194"/>
                  </a:lnTo>
                  <a:lnTo>
                    <a:pt x="23" y="194"/>
                  </a:lnTo>
                  <a:lnTo>
                    <a:pt x="23" y="193"/>
                  </a:lnTo>
                  <a:lnTo>
                    <a:pt x="23" y="193"/>
                  </a:lnTo>
                  <a:lnTo>
                    <a:pt x="23" y="193"/>
                  </a:lnTo>
                  <a:lnTo>
                    <a:pt x="23" y="192"/>
                  </a:lnTo>
                  <a:lnTo>
                    <a:pt x="23" y="192"/>
                  </a:lnTo>
                  <a:lnTo>
                    <a:pt x="23" y="191"/>
                  </a:lnTo>
                  <a:lnTo>
                    <a:pt x="23" y="191"/>
                  </a:lnTo>
                  <a:lnTo>
                    <a:pt x="23" y="190"/>
                  </a:lnTo>
                  <a:lnTo>
                    <a:pt x="23" y="189"/>
                  </a:lnTo>
                  <a:lnTo>
                    <a:pt x="23" y="186"/>
                  </a:lnTo>
                  <a:lnTo>
                    <a:pt x="23" y="184"/>
                  </a:lnTo>
                  <a:lnTo>
                    <a:pt x="23" y="182"/>
                  </a:lnTo>
                  <a:lnTo>
                    <a:pt x="23" y="179"/>
                  </a:lnTo>
                  <a:lnTo>
                    <a:pt x="23" y="173"/>
                  </a:lnTo>
                  <a:lnTo>
                    <a:pt x="23" y="164"/>
                  </a:lnTo>
                  <a:lnTo>
                    <a:pt x="23" y="143"/>
                  </a:lnTo>
                  <a:lnTo>
                    <a:pt x="23" y="105"/>
                  </a:lnTo>
                  <a:lnTo>
                    <a:pt x="23" y="47"/>
                  </a:lnTo>
                  <a:lnTo>
                    <a:pt x="23" y="21"/>
                  </a:lnTo>
                  <a:lnTo>
                    <a:pt x="23" y="8"/>
                  </a:lnTo>
                  <a:lnTo>
                    <a:pt x="23" y="5"/>
                  </a:lnTo>
                  <a:lnTo>
                    <a:pt x="23" y="4"/>
                  </a:lnTo>
                  <a:lnTo>
                    <a:pt x="23" y="4"/>
                  </a:lnTo>
                  <a:lnTo>
                    <a:pt x="23" y="4"/>
                  </a:lnTo>
                  <a:lnTo>
                    <a:pt x="23" y="4"/>
                  </a:lnTo>
                  <a:lnTo>
                    <a:pt x="23" y="4"/>
                  </a:lnTo>
                  <a:lnTo>
                    <a:pt x="23" y="4"/>
                  </a:lnTo>
                  <a:lnTo>
                    <a:pt x="23" y="3"/>
                  </a:lnTo>
                  <a:lnTo>
                    <a:pt x="23" y="3"/>
                  </a:lnTo>
                  <a:lnTo>
                    <a:pt x="23" y="3"/>
                  </a:lnTo>
                  <a:lnTo>
                    <a:pt x="23" y="3"/>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2"/>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3"/>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4"/>
                  </a:lnTo>
                  <a:lnTo>
                    <a:pt x="23" y="5"/>
                  </a:lnTo>
                  <a:lnTo>
                    <a:pt x="23" y="5"/>
                  </a:lnTo>
                  <a:lnTo>
                    <a:pt x="23" y="5"/>
                  </a:lnTo>
                  <a:lnTo>
                    <a:pt x="23" y="5"/>
                  </a:lnTo>
                  <a:lnTo>
                    <a:pt x="23" y="5"/>
                  </a:lnTo>
                  <a:lnTo>
                    <a:pt x="23" y="5"/>
                  </a:lnTo>
                  <a:lnTo>
                    <a:pt x="23" y="5"/>
                  </a:lnTo>
                  <a:lnTo>
                    <a:pt x="23" y="5"/>
                  </a:lnTo>
                  <a:lnTo>
                    <a:pt x="23" y="5"/>
                  </a:lnTo>
                  <a:lnTo>
                    <a:pt x="23" y="5"/>
                  </a:lnTo>
                  <a:lnTo>
                    <a:pt x="23" y="5"/>
                  </a:lnTo>
                  <a:lnTo>
                    <a:pt x="23" y="6"/>
                  </a:lnTo>
                  <a:lnTo>
                    <a:pt x="23" y="6"/>
                  </a:lnTo>
                  <a:lnTo>
                    <a:pt x="23" y="6"/>
                  </a:lnTo>
                  <a:lnTo>
                    <a:pt x="23" y="6"/>
                  </a:lnTo>
                  <a:lnTo>
                    <a:pt x="23" y="6"/>
                  </a:lnTo>
                  <a:lnTo>
                    <a:pt x="23" y="6"/>
                  </a:lnTo>
                  <a:lnTo>
                    <a:pt x="23" y="6"/>
                  </a:lnTo>
                  <a:lnTo>
                    <a:pt x="23" y="6"/>
                  </a:lnTo>
                  <a:lnTo>
                    <a:pt x="23" y="6"/>
                  </a:lnTo>
                  <a:lnTo>
                    <a:pt x="23" y="6"/>
                  </a:lnTo>
                  <a:lnTo>
                    <a:pt x="23" y="7"/>
                  </a:lnTo>
                  <a:lnTo>
                    <a:pt x="23" y="7"/>
                  </a:lnTo>
                  <a:lnTo>
                    <a:pt x="23" y="7"/>
                  </a:lnTo>
                  <a:lnTo>
                    <a:pt x="23" y="7"/>
                  </a:lnTo>
                  <a:lnTo>
                    <a:pt x="23" y="8"/>
                  </a:lnTo>
                  <a:lnTo>
                    <a:pt x="23" y="8"/>
                  </a:lnTo>
                  <a:lnTo>
                    <a:pt x="23" y="9"/>
                  </a:lnTo>
                  <a:lnTo>
                    <a:pt x="23" y="10"/>
                  </a:lnTo>
                  <a:lnTo>
                    <a:pt x="23" y="10"/>
                  </a:lnTo>
                  <a:lnTo>
                    <a:pt x="23" y="12"/>
                  </a:lnTo>
                  <a:lnTo>
                    <a:pt x="23" y="13"/>
                  </a:lnTo>
                  <a:lnTo>
                    <a:pt x="23" y="14"/>
                  </a:lnTo>
                  <a:lnTo>
                    <a:pt x="23" y="16"/>
                  </a:lnTo>
                  <a:lnTo>
                    <a:pt x="23" y="19"/>
                  </a:lnTo>
                  <a:lnTo>
                    <a:pt x="23" y="21"/>
                  </a:lnTo>
                  <a:lnTo>
                    <a:pt x="23" y="24"/>
                  </a:lnTo>
                  <a:lnTo>
                    <a:pt x="23" y="28"/>
                  </a:lnTo>
                  <a:lnTo>
                    <a:pt x="23" y="32"/>
                  </a:lnTo>
                  <a:lnTo>
                    <a:pt x="23" y="37"/>
                  </a:lnTo>
                  <a:lnTo>
                    <a:pt x="23" y="43"/>
                  </a:lnTo>
                  <a:lnTo>
                    <a:pt x="23" y="49"/>
                  </a:lnTo>
                  <a:lnTo>
                    <a:pt x="23" y="56"/>
                  </a:lnTo>
                  <a:lnTo>
                    <a:pt x="23" y="65"/>
                  </a:lnTo>
                  <a:lnTo>
                    <a:pt x="23" y="75"/>
                  </a:lnTo>
                  <a:lnTo>
                    <a:pt x="23" y="86"/>
                  </a:lnTo>
                  <a:lnTo>
                    <a:pt x="23" y="99"/>
                  </a:lnTo>
                  <a:lnTo>
                    <a:pt x="23" y="115"/>
                  </a:lnTo>
                  <a:lnTo>
                    <a:pt x="23" y="128"/>
                  </a:lnTo>
                  <a:lnTo>
                    <a:pt x="23" y="139"/>
                  </a:lnTo>
                  <a:lnTo>
                    <a:pt x="23" y="152"/>
                  </a:lnTo>
                  <a:lnTo>
                    <a:pt x="23" y="165"/>
                  </a:lnTo>
                  <a:lnTo>
                    <a:pt x="23" y="179"/>
                  </a:lnTo>
                  <a:lnTo>
                    <a:pt x="23" y="187"/>
                  </a:lnTo>
                  <a:lnTo>
                    <a:pt x="23" y="189"/>
                  </a:lnTo>
                  <a:lnTo>
                    <a:pt x="23" y="190"/>
                  </a:lnTo>
                  <a:lnTo>
                    <a:pt x="23" y="191"/>
                  </a:lnTo>
                  <a:lnTo>
                    <a:pt x="23" y="191"/>
                  </a:lnTo>
                  <a:lnTo>
                    <a:pt x="23" y="191"/>
                  </a:lnTo>
                  <a:lnTo>
                    <a:pt x="23" y="192"/>
                  </a:lnTo>
                  <a:lnTo>
                    <a:pt x="23" y="192"/>
                  </a:lnTo>
                  <a:lnTo>
                    <a:pt x="23" y="192"/>
                  </a:lnTo>
                  <a:lnTo>
                    <a:pt x="23" y="192"/>
                  </a:lnTo>
                  <a:lnTo>
                    <a:pt x="23" y="192"/>
                  </a:lnTo>
                  <a:lnTo>
                    <a:pt x="23" y="192"/>
                  </a:lnTo>
                  <a:lnTo>
                    <a:pt x="23" y="192"/>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3"/>
                  </a:lnTo>
                  <a:lnTo>
                    <a:pt x="23" y="194"/>
                  </a:lnTo>
                  <a:lnTo>
                    <a:pt x="23" y="194"/>
                  </a:lnTo>
                  <a:lnTo>
                    <a:pt x="23" y="194"/>
                  </a:lnTo>
                  <a:lnTo>
                    <a:pt x="23" y="194"/>
                  </a:lnTo>
                  <a:lnTo>
                    <a:pt x="23" y="194"/>
                  </a:lnTo>
                  <a:lnTo>
                    <a:pt x="23" y="194"/>
                  </a:lnTo>
                  <a:lnTo>
                    <a:pt x="23" y="194"/>
                  </a:lnTo>
                  <a:lnTo>
                    <a:pt x="23" y="194"/>
                  </a:lnTo>
                  <a:lnTo>
                    <a:pt x="23" y="194"/>
                  </a:lnTo>
                  <a:lnTo>
                    <a:pt x="23" y="194"/>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3" y="195"/>
                  </a:lnTo>
                  <a:lnTo>
                    <a:pt x="24" y="195"/>
                  </a:lnTo>
                  <a:lnTo>
                    <a:pt x="24" y="195"/>
                  </a:lnTo>
                  <a:lnTo>
                    <a:pt x="24" y="195"/>
                  </a:lnTo>
                  <a:lnTo>
                    <a:pt x="24" y="195"/>
                  </a:lnTo>
                  <a:lnTo>
                    <a:pt x="24" y="195"/>
                  </a:lnTo>
                  <a:lnTo>
                    <a:pt x="25" y="195"/>
                  </a:lnTo>
                  <a:lnTo>
                    <a:pt x="26" y="195"/>
                  </a:lnTo>
                  <a:lnTo>
                    <a:pt x="27" y="195"/>
                  </a:lnTo>
                  <a:lnTo>
                    <a:pt x="27" y="195"/>
                  </a:lnTo>
                  <a:lnTo>
                    <a:pt x="28" y="195"/>
                  </a:lnTo>
                  <a:lnTo>
                    <a:pt x="29" y="195"/>
                  </a:lnTo>
                  <a:lnTo>
                    <a:pt x="30" y="195"/>
                  </a:lnTo>
                  <a:lnTo>
                    <a:pt x="31" y="195"/>
                  </a:lnTo>
                  <a:lnTo>
                    <a:pt x="32" y="195"/>
                  </a:lnTo>
                  <a:lnTo>
                    <a:pt x="33" y="195"/>
                  </a:lnTo>
                  <a:lnTo>
                    <a:pt x="34"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4"/>
                  </a:lnTo>
                  <a:lnTo>
                    <a:pt x="35" y="194"/>
                  </a:lnTo>
                  <a:lnTo>
                    <a:pt x="35" y="194"/>
                  </a:lnTo>
                  <a:lnTo>
                    <a:pt x="35" y="194"/>
                  </a:lnTo>
                  <a:lnTo>
                    <a:pt x="35" y="193"/>
                  </a:lnTo>
                  <a:lnTo>
                    <a:pt x="35" y="193"/>
                  </a:lnTo>
                  <a:lnTo>
                    <a:pt x="35" y="193"/>
                  </a:lnTo>
                  <a:lnTo>
                    <a:pt x="35" y="192"/>
                  </a:lnTo>
                  <a:lnTo>
                    <a:pt x="35" y="192"/>
                  </a:lnTo>
                  <a:lnTo>
                    <a:pt x="35" y="192"/>
                  </a:lnTo>
                  <a:lnTo>
                    <a:pt x="35" y="191"/>
                  </a:lnTo>
                  <a:lnTo>
                    <a:pt x="35" y="191"/>
                  </a:lnTo>
                  <a:lnTo>
                    <a:pt x="35" y="190"/>
                  </a:lnTo>
                  <a:lnTo>
                    <a:pt x="35" y="189"/>
                  </a:lnTo>
                  <a:lnTo>
                    <a:pt x="35" y="188"/>
                  </a:lnTo>
                  <a:lnTo>
                    <a:pt x="35" y="185"/>
                  </a:lnTo>
                  <a:lnTo>
                    <a:pt x="35" y="182"/>
                  </a:lnTo>
                  <a:lnTo>
                    <a:pt x="35" y="180"/>
                  </a:lnTo>
                  <a:lnTo>
                    <a:pt x="35" y="176"/>
                  </a:lnTo>
                  <a:lnTo>
                    <a:pt x="35" y="167"/>
                  </a:lnTo>
                  <a:lnTo>
                    <a:pt x="35" y="154"/>
                  </a:lnTo>
                  <a:lnTo>
                    <a:pt x="35" y="124"/>
                  </a:lnTo>
                  <a:lnTo>
                    <a:pt x="35" y="66"/>
                  </a:lnTo>
                  <a:lnTo>
                    <a:pt x="35" y="35"/>
                  </a:lnTo>
                  <a:lnTo>
                    <a:pt x="35" y="17"/>
                  </a:lnTo>
                  <a:lnTo>
                    <a:pt x="35" y="8"/>
                  </a:lnTo>
                  <a:lnTo>
                    <a:pt x="35" y="5"/>
                  </a:lnTo>
                  <a:lnTo>
                    <a:pt x="35" y="4"/>
                  </a:lnTo>
                  <a:lnTo>
                    <a:pt x="35" y="4"/>
                  </a:lnTo>
                  <a:lnTo>
                    <a:pt x="35" y="4"/>
                  </a:lnTo>
                  <a:lnTo>
                    <a:pt x="35" y="4"/>
                  </a:lnTo>
                  <a:lnTo>
                    <a:pt x="35" y="4"/>
                  </a:lnTo>
                  <a:lnTo>
                    <a:pt x="35" y="4"/>
                  </a:lnTo>
                  <a:lnTo>
                    <a:pt x="35" y="3"/>
                  </a:lnTo>
                  <a:lnTo>
                    <a:pt x="35" y="3"/>
                  </a:lnTo>
                  <a:lnTo>
                    <a:pt x="35" y="3"/>
                  </a:lnTo>
                  <a:lnTo>
                    <a:pt x="35" y="3"/>
                  </a:lnTo>
                  <a:lnTo>
                    <a:pt x="35" y="3"/>
                  </a:lnTo>
                  <a:lnTo>
                    <a:pt x="35" y="2"/>
                  </a:lnTo>
                  <a:lnTo>
                    <a:pt x="35" y="2"/>
                  </a:lnTo>
                  <a:lnTo>
                    <a:pt x="35" y="2"/>
                  </a:lnTo>
                  <a:lnTo>
                    <a:pt x="35" y="2"/>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1"/>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2"/>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3"/>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4"/>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5"/>
                  </a:lnTo>
                  <a:lnTo>
                    <a:pt x="35" y="6"/>
                  </a:lnTo>
                  <a:lnTo>
                    <a:pt x="35" y="6"/>
                  </a:lnTo>
                  <a:lnTo>
                    <a:pt x="35" y="6"/>
                  </a:lnTo>
                  <a:lnTo>
                    <a:pt x="35" y="6"/>
                  </a:lnTo>
                  <a:lnTo>
                    <a:pt x="35" y="6"/>
                  </a:lnTo>
                  <a:lnTo>
                    <a:pt x="35" y="6"/>
                  </a:lnTo>
                  <a:lnTo>
                    <a:pt x="35" y="6"/>
                  </a:lnTo>
                  <a:lnTo>
                    <a:pt x="35" y="7"/>
                  </a:lnTo>
                  <a:lnTo>
                    <a:pt x="35" y="7"/>
                  </a:lnTo>
                  <a:lnTo>
                    <a:pt x="35" y="7"/>
                  </a:lnTo>
                  <a:lnTo>
                    <a:pt x="35" y="8"/>
                  </a:lnTo>
                  <a:lnTo>
                    <a:pt x="35" y="8"/>
                  </a:lnTo>
                  <a:lnTo>
                    <a:pt x="35" y="9"/>
                  </a:lnTo>
                  <a:lnTo>
                    <a:pt x="35" y="10"/>
                  </a:lnTo>
                  <a:lnTo>
                    <a:pt x="35" y="12"/>
                  </a:lnTo>
                  <a:lnTo>
                    <a:pt x="35" y="14"/>
                  </a:lnTo>
                  <a:lnTo>
                    <a:pt x="35" y="17"/>
                  </a:lnTo>
                  <a:lnTo>
                    <a:pt x="35" y="21"/>
                  </a:lnTo>
                  <a:lnTo>
                    <a:pt x="35" y="26"/>
                  </a:lnTo>
                  <a:lnTo>
                    <a:pt x="35" y="34"/>
                  </a:lnTo>
                  <a:lnTo>
                    <a:pt x="35" y="45"/>
                  </a:lnTo>
                  <a:lnTo>
                    <a:pt x="35" y="60"/>
                  </a:lnTo>
                  <a:lnTo>
                    <a:pt x="35" y="70"/>
                  </a:lnTo>
                  <a:lnTo>
                    <a:pt x="35" y="79"/>
                  </a:lnTo>
                  <a:lnTo>
                    <a:pt x="35" y="89"/>
                  </a:lnTo>
                  <a:lnTo>
                    <a:pt x="35" y="101"/>
                  </a:lnTo>
                  <a:lnTo>
                    <a:pt x="35" y="116"/>
                  </a:lnTo>
                  <a:lnTo>
                    <a:pt x="35" y="134"/>
                  </a:lnTo>
                  <a:lnTo>
                    <a:pt x="35" y="159"/>
                  </a:lnTo>
                  <a:lnTo>
                    <a:pt x="35" y="182"/>
                  </a:lnTo>
                  <a:lnTo>
                    <a:pt x="35" y="189"/>
                  </a:lnTo>
                  <a:lnTo>
                    <a:pt x="35" y="190"/>
                  </a:lnTo>
                  <a:lnTo>
                    <a:pt x="35" y="191"/>
                  </a:lnTo>
                  <a:lnTo>
                    <a:pt x="35" y="191"/>
                  </a:lnTo>
                  <a:lnTo>
                    <a:pt x="35" y="191"/>
                  </a:lnTo>
                  <a:lnTo>
                    <a:pt x="35" y="191"/>
                  </a:lnTo>
                  <a:lnTo>
                    <a:pt x="35" y="191"/>
                  </a:lnTo>
                  <a:lnTo>
                    <a:pt x="35" y="191"/>
                  </a:lnTo>
                  <a:lnTo>
                    <a:pt x="35" y="191"/>
                  </a:lnTo>
                  <a:lnTo>
                    <a:pt x="35" y="191"/>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2"/>
                  </a:lnTo>
                  <a:lnTo>
                    <a:pt x="35" y="193"/>
                  </a:lnTo>
                  <a:lnTo>
                    <a:pt x="35" y="193"/>
                  </a:lnTo>
                  <a:lnTo>
                    <a:pt x="35" y="193"/>
                  </a:lnTo>
                  <a:lnTo>
                    <a:pt x="35" y="193"/>
                  </a:lnTo>
                  <a:lnTo>
                    <a:pt x="35" y="193"/>
                  </a:lnTo>
                  <a:lnTo>
                    <a:pt x="35" y="193"/>
                  </a:lnTo>
                  <a:lnTo>
                    <a:pt x="35" y="193"/>
                  </a:lnTo>
                  <a:lnTo>
                    <a:pt x="35" y="193"/>
                  </a:lnTo>
                  <a:lnTo>
                    <a:pt x="35" y="193"/>
                  </a:lnTo>
                  <a:lnTo>
                    <a:pt x="35" y="193"/>
                  </a:lnTo>
                  <a:lnTo>
                    <a:pt x="35" y="193"/>
                  </a:lnTo>
                  <a:lnTo>
                    <a:pt x="35" y="193"/>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4"/>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5" y="195"/>
                  </a:lnTo>
                  <a:lnTo>
                    <a:pt x="36" y="195"/>
                  </a:lnTo>
                  <a:lnTo>
                    <a:pt x="37" y="195"/>
                  </a:lnTo>
                  <a:lnTo>
                    <a:pt x="38" y="195"/>
                  </a:lnTo>
                  <a:lnTo>
                    <a:pt x="39" y="194"/>
                  </a:lnTo>
                  <a:lnTo>
                    <a:pt x="40" y="194"/>
                  </a:lnTo>
                  <a:lnTo>
                    <a:pt x="41" y="194"/>
                  </a:lnTo>
                  <a:lnTo>
                    <a:pt x="41" y="194"/>
                  </a:lnTo>
                  <a:lnTo>
                    <a:pt x="42" y="194"/>
                  </a:lnTo>
                  <a:lnTo>
                    <a:pt x="43" y="194"/>
                  </a:lnTo>
                  <a:lnTo>
                    <a:pt x="44" y="194"/>
                  </a:lnTo>
                  <a:lnTo>
                    <a:pt x="45" y="194"/>
                  </a:lnTo>
                  <a:lnTo>
                    <a:pt x="46"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3"/>
                  </a:lnTo>
                  <a:lnTo>
                    <a:pt x="47" y="193"/>
                  </a:lnTo>
                  <a:lnTo>
                    <a:pt x="47" y="193"/>
                  </a:lnTo>
                  <a:lnTo>
                    <a:pt x="47" y="193"/>
                  </a:lnTo>
                  <a:lnTo>
                    <a:pt x="47" y="192"/>
                  </a:lnTo>
                  <a:lnTo>
                    <a:pt x="47" y="192"/>
                  </a:lnTo>
                  <a:lnTo>
                    <a:pt x="47" y="191"/>
                  </a:lnTo>
                  <a:lnTo>
                    <a:pt x="47" y="188"/>
                  </a:lnTo>
                  <a:lnTo>
                    <a:pt x="47" y="182"/>
                  </a:lnTo>
                  <a:lnTo>
                    <a:pt x="47" y="171"/>
                  </a:lnTo>
                  <a:lnTo>
                    <a:pt x="47" y="161"/>
                  </a:lnTo>
                  <a:lnTo>
                    <a:pt x="47" y="149"/>
                  </a:lnTo>
                  <a:lnTo>
                    <a:pt x="47" y="123"/>
                  </a:lnTo>
                  <a:lnTo>
                    <a:pt x="47" y="63"/>
                  </a:lnTo>
                  <a:lnTo>
                    <a:pt x="47" y="33"/>
                  </a:lnTo>
                  <a:lnTo>
                    <a:pt x="47" y="15"/>
                  </a:lnTo>
                  <a:lnTo>
                    <a:pt x="47" y="7"/>
                  </a:lnTo>
                  <a:lnTo>
                    <a:pt x="47" y="4"/>
                  </a:lnTo>
                  <a:lnTo>
                    <a:pt x="47" y="4"/>
                  </a:lnTo>
                  <a:lnTo>
                    <a:pt x="47" y="4"/>
                  </a:lnTo>
                  <a:lnTo>
                    <a:pt x="47" y="4"/>
                  </a:lnTo>
                  <a:lnTo>
                    <a:pt x="47" y="4"/>
                  </a:lnTo>
                  <a:lnTo>
                    <a:pt x="47" y="3"/>
                  </a:lnTo>
                  <a:lnTo>
                    <a:pt x="47" y="3"/>
                  </a:lnTo>
                  <a:lnTo>
                    <a:pt x="47" y="3"/>
                  </a:lnTo>
                  <a:lnTo>
                    <a:pt x="47" y="3"/>
                  </a:lnTo>
                  <a:lnTo>
                    <a:pt x="47" y="3"/>
                  </a:lnTo>
                  <a:lnTo>
                    <a:pt x="47" y="3"/>
                  </a:lnTo>
                  <a:lnTo>
                    <a:pt x="47" y="2"/>
                  </a:lnTo>
                  <a:lnTo>
                    <a:pt x="47" y="2"/>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1"/>
                  </a:lnTo>
                  <a:lnTo>
                    <a:pt x="47" y="2"/>
                  </a:lnTo>
                  <a:lnTo>
                    <a:pt x="47" y="2"/>
                  </a:lnTo>
                  <a:lnTo>
                    <a:pt x="47" y="2"/>
                  </a:lnTo>
                  <a:lnTo>
                    <a:pt x="47" y="2"/>
                  </a:lnTo>
                  <a:lnTo>
                    <a:pt x="47" y="2"/>
                  </a:lnTo>
                  <a:lnTo>
                    <a:pt x="47" y="2"/>
                  </a:lnTo>
                  <a:lnTo>
                    <a:pt x="47" y="2"/>
                  </a:lnTo>
                  <a:lnTo>
                    <a:pt x="47" y="2"/>
                  </a:lnTo>
                  <a:lnTo>
                    <a:pt x="47" y="2"/>
                  </a:lnTo>
                  <a:lnTo>
                    <a:pt x="47" y="2"/>
                  </a:lnTo>
                  <a:lnTo>
                    <a:pt x="47" y="2"/>
                  </a:lnTo>
                  <a:lnTo>
                    <a:pt x="47" y="2"/>
                  </a:lnTo>
                  <a:lnTo>
                    <a:pt x="47" y="2"/>
                  </a:lnTo>
                  <a:lnTo>
                    <a:pt x="47" y="2"/>
                  </a:lnTo>
                  <a:lnTo>
                    <a:pt x="47" y="2"/>
                  </a:lnTo>
                  <a:lnTo>
                    <a:pt x="47" y="2"/>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4"/>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5"/>
                  </a:lnTo>
                  <a:lnTo>
                    <a:pt x="47" y="6"/>
                  </a:lnTo>
                  <a:lnTo>
                    <a:pt x="47" y="6"/>
                  </a:lnTo>
                  <a:lnTo>
                    <a:pt x="47" y="6"/>
                  </a:lnTo>
                  <a:lnTo>
                    <a:pt x="47" y="6"/>
                  </a:lnTo>
                  <a:lnTo>
                    <a:pt x="47" y="6"/>
                  </a:lnTo>
                  <a:lnTo>
                    <a:pt x="47" y="6"/>
                  </a:lnTo>
                  <a:lnTo>
                    <a:pt x="47" y="6"/>
                  </a:lnTo>
                  <a:lnTo>
                    <a:pt x="47" y="6"/>
                  </a:lnTo>
                  <a:lnTo>
                    <a:pt x="47" y="6"/>
                  </a:lnTo>
                  <a:lnTo>
                    <a:pt x="47" y="6"/>
                  </a:lnTo>
                  <a:lnTo>
                    <a:pt x="47" y="6"/>
                  </a:lnTo>
                  <a:lnTo>
                    <a:pt x="47" y="6"/>
                  </a:lnTo>
                  <a:lnTo>
                    <a:pt x="47" y="6"/>
                  </a:lnTo>
                  <a:lnTo>
                    <a:pt x="47" y="6"/>
                  </a:lnTo>
                  <a:lnTo>
                    <a:pt x="47" y="7"/>
                  </a:lnTo>
                  <a:lnTo>
                    <a:pt x="47" y="7"/>
                  </a:lnTo>
                  <a:lnTo>
                    <a:pt x="47" y="7"/>
                  </a:lnTo>
                  <a:lnTo>
                    <a:pt x="47" y="7"/>
                  </a:lnTo>
                  <a:lnTo>
                    <a:pt x="47" y="7"/>
                  </a:lnTo>
                  <a:lnTo>
                    <a:pt x="47" y="7"/>
                  </a:lnTo>
                  <a:lnTo>
                    <a:pt x="47" y="7"/>
                  </a:lnTo>
                  <a:lnTo>
                    <a:pt x="47" y="7"/>
                  </a:lnTo>
                  <a:lnTo>
                    <a:pt x="47" y="8"/>
                  </a:lnTo>
                  <a:lnTo>
                    <a:pt x="47" y="8"/>
                  </a:lnTo>
                  <a:lnTo>
                    <a:pt x="47" y="9"/>
                  </a:lnTo>
                  <a:lnTo>
                    <a:pt x="47" y="9"/>
                  </a:lnTo>
                  <a:lnTo>
                    <a:pt x="47" y="10"/>
                  </a:lnTo>
                  <a:lnTo>
                    <a:pt x="47" y="12"/>
                  </a:lnTo>
                  <a:lnTo>
                    <a:pt x="47" y="14"/>
                  </a:lnTo>
                  <a:lnTo>
                    <a:pt x="47" y="16"/>
                  </a:lnTo>
                  <a:lnTo>
                    <a:pt x="47" y="20"/>
                  </a:lnTo>
                  <a:lnTo>
                    <a:pt x="47" y="25"/>
                  </a:lnTo>
                  <a:lnTo>
                    <a:pt x="47" y="33"/>
                  </a:lnTo>
                  <a:lnTo>
                    <a:pt x="47" y="45"/>
                  </a:lnTo>
                  <a:lnTo>
                    <a:pt x="47" y="66"/>
                  </a:lnTo>
                  <a:lnTo>
                    <a:pt x="47" y="99"/>
                  </a:lnTo>
                  <a:lnTo>
                    <a:pt x="47" y="115"/>
                  </a:lnTo>
                  <a:lnTo>
                    <a:pt x="47" y="127"/>
                  </a:lnTo>
                  <a:lnTo>
                    <a:pt x="47" y="138"/>
                  </a:lnTo>
                  <a:lnTo>
                    <a:pt x="47" y="151"/>
                  </a:lnTo>
                  <a:lnTo>
                    <a:pt x="47" y="164"/>
                  </a:lnTo>
                  <a:lnTo>
                    <a:pt x="47" y="182"/>
                  </a:lnTo>
                  <a:lnTo>
                    <a:pt x="47" y="187"/>
                  </a:lnTo>
                  <a:lnTo>
                    <a:pt x="47" y="189"/>
                  </a:lnTo>
                  <a:lnTo>
                    <a:pt x="47" y="190"/>
                  </a:lnTo>
                  <a:lnTo>
                    <a:pt x="47" y="190"/>
                  </a:lnTo>
                  <a:lnTo>
                    <a:pt x="47" y="190"/>
                  </a:lnTo>
                  <a:lnTo>
                    <a:pt x="47" y="190"/>
                  </a:lnTo>
                  <a:lnTo>
                    <a:pt x="47" y="191"/>
                  </a:lnTo>
                  <a:lnTo>
                    <a:pt x="47" y="191"/>
                  </a:lnTo>
                  <a:lnTo>
                    <a:pt x="47" y="191"/>
                  </a:lnTo>
                  <a:lnTo>
                    <a:pt x="47" y="191"/>
                  </a:lnTo>
                  <a:lnTo>
                    <a:pt x="47" y="191"/>
                  </a:lnTo>
                  <a:lnTo>
                    <a:pt x="47" y="191"/>
                  </a:lnTo>
                  <a:lnTo>
                    <a:pt x="47" y="191"/>
                  </a:lnTo>
                  <a:lnTo>
                    <a:pt x="47" y="191"/>
                  </a:lnTo>
                  <a:lnTo>
                    <a:pt x="47" y="191"/>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2"/>
                  </a:lnTo>
                  <a:lnTo>
                    <a:pt x="47" y="193"/>
                  </a:lnTo>
                  <a:lnTo>
                    <a:pt x="47" y="193"/>
                  </a:lnTo>
                  <a:lnTo>
                    <a:pt x="47" y="193"/>
                  </a:lnTo>
                  <a:lnTo>
                    <a:pt x="47" y="193"/>
                  </a:lnTo>
                  <a:lnTo>
                    <a:pt x="47" y="193"/>
                  </a:lnTo>
                  <a:lnTo>
                    <a:pt x="47" y="193"/>
                  </a:lnTo>
                  <a:lnTo>
                    <a:pt x="47" y="193"/>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7" y="194"/>
                  </a:lnTo>
                  <a:lnTo>
                    <a:pt x="48" y="194"/>
                  </a:lnTo>
                  <a:lnTo>
                    <a:pt x="49" y="194"/>
                  </a:lnTo>
                  <a:lnTo>
                    <a:pt x="50" y="194"/>
                  </a:lnTo>
                  <a:lnTo>
                    <a:pt x="51" y="194"/>
                  </a:lnTo>
                  <a:lnTo>
                    <a:pt x="52" y="194"/>
                  </a:lnTo>
                  <a:lnTo>
                    <a:pt x="53" y="194"/>
                  </a:lnTo>
                  <a:lnTo>
                    <a:pt x="54" y="194"/>
                  </a:lnTo>
                  <a:lnTo>
                    <a:pt x="55" y="194"/>
                  </a:lnTo>
                  <a:lnTo>
                    <a:pt x="55" y="194"/>
                  </a:lnTo>
                  <a:lnTo>
                    <a:pt x="56" y="194"/>
                  </a:lnTo>
                  <a:lnTo>
                    <a:pt x="57"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4"/>
                  </a:lnTo>
                  <a:lnTo>
                    <a:pt x="58" y="193"/>
                  </a:lnTo>
                  <a:lnTo>
                    <a:pt x="58" y="193"/>
                  </a:lnTo>
                  <a:lnTo>
                    <a:pt x="58" y="193"/>
                  </a:lnTo>
                  <a:lnTo>
                    <a:pt x="58" y="192"/>
                  </a:lnTo>
                  <a:lnTo>
                    <a:pt x="58" y="192"/>
                  </a:lnTo>
                  <a:lnTo>
                    <a:pt x="58" y="191"/>
                  </a:lnTo>
                  <a:lnTo>
                    <a:pt x="58" y="191"/>
                  </a:lnTo>
                  <a:lnTo>
                    <a:pt x="58" y="191"/>
                  </a:lnTo>
                  <a:lnTo>
                    <a:pt x="58" y="190"/>
                  </a:lnTo>
                  <a:lnTo>
                    <a:pt x="58" y="190"/>
                  </a:lnTo>
                  <a:lnTo>
                    <a:pt x="58" y="189"/>
                  </a:lnTo>
                  <a:lnTo>
                    <a:pt x="58" y="189"/>
                  </a:lnTo>
                  <a:lnTo>
                    <a:pt x="58" y="187"/>
                  </a:lnTo>
                  <a:lnTo>
                    <a:pt x="58" y="184"/>
                  </a:lnTo>
                  <a:lnTo>
                    <a:pt x="58" y="182"/>
                  </a:lnTo>
                  <a:lnTo>
                    <a:pt x="58" y="180"/>
                  </a:lnTo>
                  <a:lnTo>
                    <a:pt x="58" y="177"/>
                  </a:lnTo>
                  <a:lnTo>
                    <a:pt x="58" y="170"/>
                  </a:lnTo>
                  <a:lnTo>
                    <a:pt x="58" y="160"/>
                  </a:lnTo>
                  <a:lnTo>
                    <a:pt x="58" y="137"/>
                  </a:lnTo>
                  <a:lnTo>
                    <a:pt x="58" y="98"/>
                  </a:lnTo>
                  <a:lnTo>
                    <a:pt x="58" y="42"/>
                  </a:lnTo>
                  <a:lnTo>
                    <a:pt x="58" y="18"/>
                  </a:lnTo>
                  <a:lnTo>
                    <a:pt x="58" y="7"/>
                  </a:lnTo>
                  <a:lnTo>
                    <a:pt x="58" y="4"/>
                  </a:lnTo>
                  <a:lnTo>
                    <a:pt x="58" y="3"/>
                  </a:lnTo>
                  <a:lnTo>
                    <a:pt x="58" y="3"/>
                  </a:lnTo>
                  <a:lnTo>
                    <a:pt x="58" y="3"/>
                  </a:lnTo>
                  <a:lnTo>
                    <a:pt x="58" y="3"/>
                  </a:lnTo>
                  <a:lnTo>
                    <a:pt x="58" y="3"/>
                  </a:lnTo>
                  <a:lnTo>
                    <a:pt x="58" y="3"/>
                  </a:lnTo>
                  <a:lnTo>
                    <a:pt x="58" y="3"/>
                  </a:lnTo>
                  <a:lnTo>
                    <a:pt x="58" y="3"/>
                  </a:lnTo>
                  <a:lnTo>
                    <a:pt x="58" y="3"/>
                  </a:lnTo>
                  <a:lnTo>
                    <a:pt x="58" y="3"/>
                  </a:lnTo>
                  <a:lnTo>
                    <a:pt x="58" y="3"/>
                  </a:lnTo>
                  <a:lnTo>
                    <a:pt x="58" y="2"/>
                  </a:lnTo>
                  <a:lnTo>
                    <a:pt x="58" y="2"/>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8" y="1"/>
                  </a:lnTo>
                  <a:lnTo>
                    <a:pt x="59" y="1"/>
                  </a:lnTo>
                  <a:lnTo>
                    <a:pt x="59" y="1"/>
                  </a:lnTo>
                  <a:lnTo>
                    <a:pt x="59" y="1"/>
                  </a:lnTo>
                  <a:lnTo>
                    <a:pt x="59" y="1"/>
                  </a:lnTo>
                  <a:lnTo>
                    <a:pt x="59" y="1"/>
                  </a:lnTo>
                  <a:lnTo>
                    <a:pt x="59" y="1"/>
                  </a:lnTo>
                  <a:lnTo>
                    <a:pt x="59" y="1"/>
                  </a:lnTo>
                  <a:lnTo>
                    <a:pt x="59" y="1"/>
                  </a:lnTo>
                  <a:lnTo>
                    <a:pt x="59" y="1"/>
                  </a:lnTo>
                  <a:lnTo>
                    <a:pt x="59" y="1"/>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2"/>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3"/>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4"/>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5"/>
                  </a:lnTo>
                  <a:lnTo>
                    <a:pt x="59" y="6"/>
                  </a:lnTo>
                  <a:lnTo>
                    <a:pt x="59" y="6"/>
                  </a:lnTo>
                  <a:lnTo>
                    <a:pt x="59" y="7"/>
                  </a:lnTo>
                  <a:lnTo>
                    <a:pt x="59" y="8"/>
                  </a:lnTo>
                  <a:lnTo>
                    <a:pt x="59" y="9"/>
                  </a:lnTo>
                  <a:lnTo>
                    <a:pt x="59" y="10"/>
                  </a:lnTo>
                  <a:lnTo>
                    <a:pt x="59" y="13"/>
                  </a:lnTo>
                  <a:lnTo>
                    <a:pt x="59" y="18"/>
                  </a:lnTo>
                  <a:lnTo>
                    <a:pt x="59" y="27"/>
                  </a:lnTo>
                  <a:lnTo>
                    <a:pt x="59" y="33"/>
                  </a:lnTo>
                  <a:lnTo>
                    <a:pt x="59" y="40"/>
                  </a:lnTo>
                  <a:lnTo>
                    <a:pt x="59" y="48"/>
                  </a:lnTo>
                  <a:lnTo>
                    <a:pt x="59" y="60"/>
                  </a:lnTo>
                  <a:lnTo>
                    <a:pt x="59" y="78"/>
                  </a:lnTo>
                  <a:lnTo>
                    <a:pt x="59" y="105"/>
                  </a:lnTo>
                  <a:lnTo>
                    <a:pt x="59" y="139"/>
                  </a:lnTo>
                  <a:lnTo>
                    <a:pt x="59" y="181"/>
                  </a:lnTo>
                  <a:lnTo>
                    <a:pt x="59" y="188"/>
                  </a:lnTo>
                  <a:lnTo>
                    <a:pt x="59" y="190"/>
                  </a:lnTo>
                  <a:lnTo>
                    <a:pt x="59" y="190"/>
                  </a:lnTo>
                  <a:lnTo>
                    <a:pt x="59" y="190"/>
                  </a:lnTo>
                  <a:lnTo>
                    <a:pt x="59" y="190"/>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1"/>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2"/>
                  </a:lnTo>
                  <a:lnTo>
                    <a:pt x="59" y="193"/>
                  </a:lnTo>
                  <a:lnTo>
                    <a:pt x="59" y="193"/>
                  </a:lnTo>
                  <a:lnTo>
                    <a:pt x="59" y="193"/>
                  </a:lnTo>
                  <a:lnTo>
                    <a:pt x="59" y="193"/>
                  </a:lnTo>
                  <a:lnTo>
                    <a:pt x="59" y="193"/>
                  </a:lnTo>
                  <a:lnTo>
                    <a:pt x="59" y="193"/>
                  </a:lnTo>
                  <a:lnTo>
                    <a:pt x="59" y="193"/>
                  </a:lnTo>
                  <a:lnTo>
                    <a:pt x="59" y="193"/>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59" y="194"/>
                  </a:lnTo>
                  <a:lnTo>
                    <a:pt x="60" y="194"/>
                  </a:lnTo>
                  <a:lnTo>
                    <a:pt x="61" y="194"/>
                  </a:lnTo>
                  <a:lnTo>
                    <a:pt x="62" y="194"/>
                  </a:lnTo>
                  <a:lnTo>
                    <a:pt x="63" y="194"/>
                  </a:lnTo>
                  <a:lnTo>
                    <a:pt x="64" y="194"/>
                  </a:lnTo>
                  <a:lnTo>
                    <a:pt x="64" y="194"/>
                  </a:lnTo>
                  <a:lnTo>
                    <a:pt x="65" y="194"/>
                  </a:lnTo>
                  <a:lnTo>
                    <a:pt x="66" y="194"/>
                  </a:lnTo>
                  <a:lnTo>
                    <a:pt x="67" y="194"/>
                  </a:lnTo>
                  <a:lnTo>
                    <a:pt x="68" y="193"/>
                  </a:lnTo>
                  <a:lnTo>
                    <a:pt x="69"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3"/>
                  </a:lnTo>
                  <a:lnTo>
                    <a:pt x="70" y="193"/>
                  </a:lnTo>
                  <a:lnTo>
                    <a:pt x="70" y="193"/>
                  </a:lnTo>
                  <a:lnTo>
                    <a:pt x="70" y="193"/>
                  </a:lnTo>
                  <a:lnTo>
                    <a:pt x="70" y="192"/>
                  </a:lnTo>
                  <a:lnTo>
                    <a:pt x="70" y="192"/>
                  </a:lnTo>
                  <a:lnTo>
                    <a:pt x="70" y="192"/>
                  </a:lnTo>
                  <a:lnTo>
                    <a:pt x="70" y="191"/>
                  </a:lnTo>
                  <a:lnTo>
                    <a:pt x="70" y="191"/>
                  </a:lnTo>
                  <a:lnTo>
                    <a:pt x="70" y="190"/>
                  </a:lnTo>
                  <a:lnTo>
                    <a:pt x="70" y="190"/>
                  </a:lnTo>
                  <a:lnTo>
                    <a:pt x="70" y="189"/>
                  </a:lnTo>
                  <a:lnTo>
                    <a:pt x="70" y="189"/>
                  </a:lnTo>
                  <a:lnTo>
                    <a:pt x="70" y="187"/>
                  </a:lnTo>
                  <a:lnTo>
                    <a:pt x="70" y="185"/>
                  </a:lnTo>
                  <a:lnTo>
                    <a:pt x="70" y="182"/>
                  </a:lnTo>
                  <a:lnTo>
                    <a:pt x="70" y="179"/>
                  </a:lnTo>
                  <a:lnTo>
                    <a:pt x="70" y="176"/>
                  </a:lnTo>
                  <a:lnTo>
                    <a:pt x="70" y="169"/>
                  </a:lnTo>
                  <a:lnTo>
                    <a:pt x="70" y="157"/>
                  </a:lnTo>
                  <a:lnTo>
                    <a:pt x="70" y="129"/>
                  </a:lnTo>
                  <a:lnTo>
                    <a:pt x="70" y="84"/>
                  </a:lnTo>
                  <a:lnTo>
                    <a:pt x="70" y="42"/>
                  </a:lnTo>
                  <a:lnTo>
                    <a:pt x="70" y="20"/>
                  </a:lnTo>
                  <a:lnTo>
                    <a:pt x="70" y="9"/>
                  </a:lnTo>
                  <a:lnTo>
                    <a:pt x="70" y="5"/>
                  </a:lnTo>
                  <a:lnTo>
                    <a:pt x="70" y="4"/>
                  </a:lnTo>
                  <a:lnTo>
                    <a:pt x="70" y="3"/>
                  </a:lnTo>
                  <a:lnTo>
                    <a:pt x="70" y="3"/>
                  </a:lnTo>
                  <a:lnTo>
                    <a:pt x="70" y="3"/>
                  </a:lnTo>
                  <a:lnTo>
                    <a:pt x="70" y="3"/>
                  </a:lnTo>
                  <a:lnTo>
                    <a:pt x="70" y="3"/>
                  </a:lnTo>
                  <a:lnTo>
                    <a:pt x="70" y="3"/>
                  </a:lnTo>
                  <a:lnTo>
                    <a:pt x="70" y="3"/>
                  </a:lnTo>
                  <a:lnTo>
                    <a:pt x="70" y="3"/>
                  </a:lnTo>
                  <a:lnTo>
                    <a:pt x="70" y="3"/>
                  </a:lnTo>
                  <a:lnTo>
                    <a:pt x="70" y="3"/>
                  </a:lnTo>
                  <a:lnTo>
                    <a:pt x="70" y="2"/>
                  </a:lnTo>
                  <a:lnTo>
                    <a:pt x="70" y="2"/>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1"/>
                  </a:lnTo>
                  <a:lnTo>
                    <a:pt x="70" y="2"/>
                  </a:lnTo>
                  <a:lnTo>
                    <a:pt x="70" y="2"/>
                  </a:lnTo>
                  <a:lnTo>
                    <a:pt x="70" y="2"/>
                  </a:lnTo>
                  <a:lnTo>
                    <a:pt x="70" y="2"/>
                  </a:lnTo>
                  <a:lnTo>
                    <a:pt x="70" y="2"/>
                  </a:lnTo>
                  <a:lnTo>
                    <a:pt x="70" y="2"/>
                  </a:lnTo>
                  <a:lnTo>
                    <a:pt x="70" y="2"/>
                  </a:lnTo>
                  <a:lnTo>
                    <a:pt x="70" y="2"/>
                  </a:lnTo>
                  <a:lnTo>
                    <a:pt x="70" y="2"/>
                  </a:lnTo>
                  <a:lnTo>
                    <a:pt x="70" y="2"/>
                  </a:lnTo>
                  <a:lnTo>
                    <a:pt x="70" y="2"/>
                  </a:lnTo>
                  <a:lnTo>
                    <a:pt x="70" y="2"/>
                  </a:lnTo>
                  <a:lnTo>
                    <a:pt x="70" y="2"/>
                  </a:lnTo>
                  <a:lnTo>
                    <a:pt x="70" y="2"/>
                  </a:lnTo>
                  <a:lnTo>
                    <a:pt x="70" y="2"/>
                  </a:lnTo>
                  <a:lnTo>
                    <a:pt x="70" y="2"/>
                  </a:lnTo>
                  <a:lnTo>
                    <a:pt x="70" y="2"/>
                  </a:lnTo>
                  <a:lnTo>
                    <a:pt x="70" y="2"/>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3"/>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4"/>
                  </a:lnTo>
                  <a:lnTo>
                    <a:pt x="70" y="5"/>
                  </a:lnTo>
                  <a:lnTo>
                    <a:pt x="70" y="5"/>
                  </a:lnTo>
                  <a:lnTo>
                    <a:pt x="70" y="5"/>
                  </a:lnTo>
                  <a:lnTo>
                    <a:pt x="70" y="5"/>
                  </a:lnTo>
                  <a:lnTo>
                    <a:pt x="70" y="5"/>
                  </a:lnTo>
                  <a:lnTo>
                    <a:pt x="70" y="5"/>
                  </a:lnTo>
                  <a:lnTo>
                    <a:pt x="70" y="5"/>
                  </a:lnTo>
                  <a:lnTo>
                    <a:pt x="70" y="5"/>
                  </a:lnTo>
                  <a:lnTo>
                    <a:pt x="70" y="5"/>
                  </a:lnTo>
                  <a:lnTo>
                    <a:pt x="70" y="5"/>
                  </a:lnTo>
                  <a:lnTo>
                    <a:pt x="70" y="5"/>
                  </a:lnTo>
                  <a:lnTo>
                    <a:pt x="70" y="5"/>
                  </a:lnTo>
                  <a:lnTo>
                    <a:pt x="70" y="6"/>
                  </a:lnTo>
                  <a:lnTo>
                    <a:pt x="70" y="6"/>
                  </a:lnTo>
                  <a:lnTo>
                    <a:pt x="70" y="7"/>
                  </a:lnTo>
                  <a:lnTo>
                    <a:pt x="70" y="8"/>
                  </a:lnTo>
                  <a:lnTo>
                    <a:pt x="70" y="9"/>
                  </a:lnTo>
                  <a:lnTo>
                    <a:pt x="70" y="11"/>
                  </a:lnTo>
                  <a:lnTo>
                    <a:pt x="70" y="14"/>
                  </a:lnTo>
                  <a:lnTo>
                    <a:pt x="70" y="19"/>
                  </a:lnTo>
                  <a:lnTo>
                    <a:pt x="70" y="24"/>
                  </a:lnTo>
                  <a:lnTo>
                    <a:pt x="70" y="29"/>
                  </a:lnTo>
                  <a:lnTo>
                    <a:pt x="70" y="36"/>
                  </a:lnTo>
                  <a:lnTo>
                    <a:pt x="70" y="43"/>
                  </a:lnTo>
                  <a:lnTo>
                    <a:pt x="70" y="55"/>
                  </a:lnTo>
                  <a:lnTo>
                    <a:pt x="70" y="71"/>
                  </a:lnTo>
                  <a:lnTo>
                    <a:pt x="70" y="94"/>
                  </a:lnTo>
                  <a:lnTo>
                    <a:pt x="70" y="130"/>
                  </a:lnTo>
                  <a:lnTo>
                    <a:pt x="70" y="173"/>
                  </a:lnTo>
                  <a:lnTo>
                    <a:pt x="70" y="185"/>
                  </a:lnTo>
                  <a:lnTo>
                    <a:pt x="70" y="188"/>
                  </a:lnTo>
                  <a:lnTo>
                    <a:pt x="70" y="190"/>
                  </a:lnTo>
                  <a:lnTo>
                    <a:pt x="70" y="190"/>
                  </a:lnTo>
                  <a:lnTo>
                    <a:pt x="70" y="190"/>
                  </a:lnTo>
                  <a:lnTo>
                    <a:pt x="70" y="190"/>
                  </a:lnTo>
                  <a:lnTo>
                    <a:pt x="70" y="190"/>
                  </a:lnTo>
                  <a:lnTo>
                    <a:pt x="70" y="190"/>
                  </a:lnTo>
                  <a:lnTo>
                    <a:pt x="70" y="190"/>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1"/>
                  </a:lnTo>
                  <a:lnTo>
                    <a:pt x="70" y="192"/>
                  </a:lnTo>
                  <a:lnTo>
                    <a:pt x="70" y="192"/>
                  </a:lnTo>
                  <a:lnTo>
                    <a:pt x="70" y="192"/>
                  </a:lnTo>
                  <a:lnTo>
                    <a:pt x="70" y="192"/>
                  </a:lnTo>
                  <a:lnTo>
                    <a:pt x="70" y="192"/>
                  </a:lnTo>
                  <a:lnTo>
                    <a:pt x="70" y="192"/>
                  </a:lnTo>
                  <a:lnTo>
                    <a:pt x="70" y="192"/>
                  </a:lnTo>
                  <a:lnTo>
                    <a:pt x="70" y="192"/>
                  </a:lnTo>
                  <a:lnTo>
                    <a:pt x="70" y="193"/>
                  </a:lnTo>
                  <a:lnTo>
                    <a:pt x="70" y="193"/>
                  </a:lnTo>
                  <a:lnTo>
                    <a:pt x="70" y="193"/>
                  </a:lnTo>
                  <a:lnTo>
                    <a:pt x="70" y="193"/>
                  </a:lnTo>
                  <a:lnTo>
                    <a:pt x="70" y="193"/>
                  </a:lnTo>
                  <a:lnTo>
                    <a:pt x="70" y="193"/>
                  </a:lnTo>
                  <a:lnTo>
                    <a:pt x="70" y="193"/>
                  </a:lnTo>
                  <a:lnTo>
                    <a:pt x="70" y="193"/>
                  </a:lnTo>
                  <a:lnTo>
                    <a:pt x="70" y="193"/>
                  </a:lnTo>
                  <a:lnTo>
                    <a:pt x="70" y="193"/>
                  </a:lnTo>
                  <a:lnTo>
                    <a:pt x="70" y="193"/>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0" y="194"/>
                  </a:lnTo>
                  <a:lnTo>
                    <a:pt x="71" y="194"/>
                  </a:lnTo>
                  <a:lnTo>
                    <a:pt x="72" y="194"/>
                  </a:lnTo>
                  <a:lnTo>
                    <a:pt x="73" y="194"/>
                  </a:lnTo>
                  <a:lnTo>
                    <a:pt x="74" y="194"/>
                  </a:lnTo>
                  <a:lnTo>
                    <a:pt x="75" y="193"/>
                  </a:lnTo>
                  <a:lnTo>
                    <a:pt x="76" y="193"/>
                  </a:lnTo>
                  <a:lnTo>
                    <a:pt x="76" y="193"/>
                  </a:lnTo>
                  <a:lnTo>
                    <a:pt x="77" y="193"/>
                  </a:lnTo>
                  <a:lnTo>
                    <a:pt x="78" y="193"/>
                  </a:lnTo>
                  <a:lnTo>
                    <a:pt x="80" y="193"/>
                  </a:lnTo>
                  <a:lnTo>
                    <a:pt x="81"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2"/>
                  </a:lnTo>
                  <a:lnTo>
                    <a:pt x="82" y="192"/>
                  </a:lnTo>
                  <a:lnTo>
                    <a:pt x="82" y="192"/>
                  </a:lnTo>
                  <a:lnTo>
                    <a:pt x="82" y="191"/>
                  </a:lnTo>
                  <a:lnTo>
                    <a:pt x="82" y="191"/>
                  </a:lnTo>
                  <a:lnTo>
                    <a:pt x="82" y="190"/>
                  </a:lnTo>
                  <a:lnTo>
                    <a:pt x="82" y="188"/>
                  </a:lnTo>
                  <a:lnTo>
                    <a:pt x="82" y="183"/>
                  </a:lnTo>
                  <a:lnTo>
                    <a:pt x="82" y="176"/>
                  </a:lnTo>
                  <a:lnTo>
                    <a:pt x="82" y="168"/>
                  </a:lnTo>
                  <a:lnTo>
                    <a:pt x="82" y="159"/>
                  </a:lnTo>
                  <a:lnTo>
                    <a:pt x="82" y="143"/>
                  </a:lnTo>
                  <a:lnTo>
                    <a:pt x="82" y="112"/>
                  </a:lnTo>
                  <a:lnTo>
                    <a:pt x="82" y="64"/>
                  </a:lnTo>
                  <a:lnTo>
                    <a:pt x="82" y="29"/>
                  </a:lnTo>
                  <a:lnTo>
                    <a:pt x="82" y="11"/>
                  </a:lnTo>
                  <a:lnTo>
                    <a:pt x="82" y="5"/>
                  </a:lnTo>
                  <a:lnTo>
                    <a:pt x="82" y="4"/>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2"/>
                  </a:lnTo>
                  <a:lnTo>
                    <a:pt x="82" y="2"/>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1"/>
                  </a:lnTo>
                  <a:lnTo>
                    <a:pt x="82" y="2"/>
                  </a:lnTo>
                  <a:lnTo>
                    <a:pt x="82" y="2"/>
                  </a:lnTo>
                  <a:lnTo>
                    <a:pt x="82" y="2"/>
                  </a:lnTo>
                  <a:lnTo>
                    <a:pt x="82" y="2"/>
                  </a:lnTo>
                  <a:lnTo>
                    <a:pt x="82" y="2"/>
                  </a:lnTo>
                  <a:lnTo>
                    <a:pt x="82" y="2"/>
                  </a:lnTo>
                  <a:lnTo>
                    <a:pt x="82" y="2"/>
                  </a:lnTo>
                  <a:lnTo>
                    <a:pt x="82" y="2"/>
                  </a:lnTo>
                  <a:lnTo>
                    <a:pt x="82" y="2"/>
                  </a:lnTo>
                  <a:lnTo>
                    <a:pt x="82" y="2"/>
                  </a:lnTo>
                  <a:lnTo>
                    <a:pt x="82" y="2"/>
                  </a:lnTo>
                  <a:lnTo>
                    <a:pt x="82" y="2"/>
                  </a:lnTo>
                  <a:lnTo>
                    <a:pt x="82" y="2"/>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3"/>
                  </a:lnTo>
                  <a:lnTo>
                    <a:pt x="82" y="4"/>
                  </a:lnTo>
                  <a:lnTo>
                    <a:pt x="82" y="4"/>
                  </a:lnTo>
                  <a:lnTo>
                    <a:pt x="82" y="4"/>
                  </a:lnTo>
                  <a:lnTo>
                    <a:pt x="82" y="4"/>
                  </a:lnTo>
                  <a:lnTo>
                    <a:pt x="82" y="4"/>
                  </a:lnTo>
                  <a:lnTo>
                    <a:pt x="82" y="4"/>
                  </a:lnTo>
                  <a:lnTo>
                    <a:pt x="82" y="4"/>
                  </a:lnTo>
                  <a:lnTo>
                    <a:pt x="82" y="4"/>
                  </a:lnTo>
                  <a:lnTo>
                    <a:pt x="82" y="4"/>
                  </a:lnTo>
                  <a:lnTo>
                    <a:pt x="82" y="4"/>
                  </a:lnTo>
                  <a:lnTo>
                    <a:pt x="82" y="4"/>
                  </a:lnTo>
                  <a:lnTo>
                    <a:pt x="82" y="5"/>
                  </a:lnTo>
                  <a:lnTo>
                    <a:pt x="82" y="5"/>
                  </a:lnTo>
                  <a:lnTo>
                    <a:pt x="82" y="6"/>
                  </a:lnTo>
                  <a:lnTo>
                    <a:pt x="82" y="6"/>
                  </a:lnTo>
                  <a:lnTo>
                    <a:pt x="82" y="6"/>
                  </a:lnTo>
                  <a:lnTo>
                    <a:pt x="82" y="7"/>
                  </a:lnTo>
                  <a:lnTo>
                    <a:pt x="82" y="7"/>
                  </a:lnTo>
                  <a:lnTo>
                    <a:pt x="82" y="7"/>
                  </a:lnTo>
                  <a:lnTo>
                    <a:pt x="82" y="7"/>
                  </a:lnTo>
                  <a:lnTo>
                    <a:pt x="82" y="7"/>
                  </a:lnTo>
                  <a:lnTo>
                    <a:pt x="82" y="8"/>
                  </a:lnTo>
                  <a:lnTo>
                    <a:pt x="82" y="9"/>
                  </a:lnTo>
                  <a:lnTo>
                    <a:pt x="82" y="10"/>
                  </a:lnTo>
                  <a:lnTo>
                    <a:pt x="82" y="13"/>
                  </a:lnTo>
                  <a:lnTo>
                    <a:pt x="82" y="18"/>
                  </a:lnTo>
                  <a:lnTo>
                    <a:pt x="82" y="31"/>
                  </a:lnTo>
                  <a:lnTo>
                    <a:pt x="82" y="48"/>
                  </a:lnTo>
                  <a:lnTo>
                    <a:pt x="82" y="78"/>
                  </a:lnTo>
                  <a:lnTo>
                    <a:pt x="82" y="119"/>
                  </a:lnTo>
                  <a:lnTo>
                    <a:pt x="82" y="173"/>
                  </a:lnTo>
                  <a:lnTo>
                    <a:pt x="82" y="186"/>
                  </a:lnTo>
                  <a:lnTo>
                    <a:pt x="82" y="189"/>
                  </a:lnTo>
                  <a:lnTo>
                    <a:pt x="82" y="189"/>
                  </a:lnTo>
                  <a:lnTo>
                    <a:pt x="82" y="190"/>
                  </a:lnTo>
                  <a:lnTo>
                    <a:pt x="82" y="190"/>
                  </a:lnTo>
                  <a:lnTo>
                    <a:pt x="82" y="190"/>
                  </a:lnTo>
                  <a:lnTo>
                    <a:pt x="82" y="190"/>
                  </a:lnTo>
                  <a:lnTo>
                    <a:pt x="82" y="190"/>
                  </a:lnTo>
                  <a:lnTo>
                    <a:pt x="82" y="190"/>
                  </a:lnTo>
                  <a:lnTo>
                    <a:pt x="82" y="191"/>
                  </a:lnTo>
                  <a:lnTo>
                    <a:pt x="82" y="191"/>
                  </a:lnTo>
                  <a:lnTo>
                    <a:pt x="82" y="191"/>
                  </a:lnTo>
                  <a:lnTo>
                    <a:pt x="82" y="191"/>
                  </a:lnTo>
                  <a:lnTo>
                    <a:pt x="82" y="191"/>
                  </a:lnTo>
                  <a:lnTo>
                    <a:pt x="82" y="191"/>
                  </a:lnTo>
                  <a:lnTo>
                    <a:pt x="82" y="191"/>
                  </a:lnTo>
                  <a:lnTo>
                    <a:pt x="82" y="192"/>
                  </a:lnTo>
                  <a:lnTo>
                    <a:pt x="82" y="192"/>
                  </a:lnTo>
                  <a:lnTo>
                    <a:pt x="82" y="192"/>
                  </a:lnTo>
                  <a:lnTo>
                    <a:pt x="82" y="192"/>
                  </a:lnTo>
                  <a:lnTo>
                    <a:pt x="82" y="192"/>
                  </a:lnTo>
                  <a:lnTo>
                    <a:pt x="82" y="192"/>
                  </a:lnTo>
                  <a:lnTo>
                    <a:pt x="82" y="192"/>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3"/>
                  </a:lnTo>
                  <a:lnTo>
                    <a:pt x="82" y="194"/>
                  </a:lnTo>
                  <a:lnTo>
                    <a:pt x="82" y="194"/>
                  </a:lnTo>
                  <a:lnTo>
                    <a:pt x="82" y="194"/>
                  </a:lnTo>
                  <a:lnTo>
                    <a:pt x="82" y="194"/>
                  </a:lnTo>
                  <a:lnTo>
                    <a:pt x="82" y="194"/>
                  </a:lnTo>
                  <a:lnTo>
                    <a:pt x="82" y="194"/>
                  </a:lnTo>
                  <a:lnTo>
                    <a:pt x="83" y="194"/>
                  </a:lnTo>
                  <a:lnTo>
                    <a:pt x="84" y="193"/>
                  </a:lnTo>
                  <a:lnTo>
                    <a:pt x="85" y="193"/>
                  </a:lnTo>
                  <a:lnTo>
                    <a:pt x="86" y="193"/>
                  </a:lnTo>
                  <a:lnTo>
                    <a:pt x="87" y="193"/>
                  </a:lnTo>
                  <a:lnTo>
                    <a:pt x="88" y="193"/>
                  </a:lnTo>
                  <a:lnTo>
                    <a:pt x="88" y="193"/>
                  </a:lnTo>
                  <a:lnTo>
                    <a:pt x="89" y="193"/>
                  </a:lnTo>
                  <a:lnTo>
                    <a:pt x="90" y="193"/>
                  </a:lnTo>
                  <a:lnTo>
                    <a:pt x="91" y="193"/>
                  </a:lnTo>
                  <a:lnTo>
                    <a:pt x="92" y="193"/>
                  </a:lnTo>
                  <a:lnTo>
                    <a:pt x="92"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3"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2"/>
                  </a:lnTo>
                  <a:lnTo>
                    <a:pt x="94" y="192"/>
                  </a:lnTo>
                  <a:lnTo>
                    <a:pt x="94" y="192"/>
                  </a:lnTo>
                  <a:lnTo>
                    <a:pt x="94" y="191"/>
                  </a:lnTo>
                  <a:lnTo>
                    <a:pt x="94" y="191"/>
                  </a:lnTo>
                  <a:lnTo>
                    <a:pt x="94" y="191"/>
                  </a:lnTo>
                  <a:lnTo>
                    <a:pt x="94" y="190"/>
                  </a:lnTo>
                  <a:lnTo>
                    <a:pt x="94" y="189"/>
                  </a:lnTo>
                  <a:lnTo>
                    <a:pt x="94" y="188"/>
                  </a:lnTo>
                  <a:lnTo>
                    <a:pt x="94" y="185"/>
                  </a:lnTo>
                  <a:lnTo>
                    <a:pt x="94" y="180"/>
                  </a:lnTo>
                  <a:lnTo>
                    <a:pt x="94" y="176"/>
                  </a:lnTo>
                  <a:lnTo>
                    <a:pt x="94" y="171"/>
                  </a:lnTo>
                  <a:lnTo>
                    <a:pt x="94" y="161"/>
                  </a:lnTo>
                  <a:lnTo>
                    <a:pt x="94" y="141"/>
                  </a:lnTo>
                  <a:lnTo>
                    <a:pt x="94" y="109"/>
                  </a:lnTo>
                  <a:lnTo>
                    <a:pt x="94" y="37"/>
                  </a:lnTo>
                  <a:lnTo>
                    <a:pt x="94" y="13"/>
                  </a:lnTo>
                  <a:lnTo>
                    <a:pt x="94" y="5"/>
                  </a:lnTo>
                  <a:lnTo>
                    <a:pt x="94" y="4"/>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2"/>
                  </a:lnTo>
                  <a:lnTo>
                    <a:pt x="94" y="2"/>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1"/>
                  </a:lnTo>
                  <a:lnTo>
                    <a:pt x="94" y="2"/>
                  </a:lnTo>
                  <a:lnTo>
                    <a:pt x="94" y="2"/>
                  </a:lnTo>
                  <a:lnTo>
                    <a:pt x="94" y="2"/>
                  </a:lnTo>
                  <a:lnTo>
                    <a:pt x="94" y="2"/>
                  </a:lnTo>
                  <a:lnTo>
                    <a:pt x="94" y="2"/>
                  </a:lnTo>
                  <a:lnTo>
                    <a:pt x="94" y="2"/>
                  </a:lnTo>
                  <a:lnTo>
                    <a:pt x="94" y="2"/>
                  </a:lnTo>
                  <a:lnTo>
                    <a:pt x="94" y="2"/>
                  </a:lnTo>
                  <a:lnTo>
                    <a:pt x="94" y="2"/>
                  </a:lnTo>
                  <a:lnTo>
                    <a:pt x="94" y="2"/>
                  </a:lnTo>
                  <a:lnTo>
                    <a:pt x="94" y="2"/>
                  </a:lnTo>
                  <a:lnTo>
                    <a:pt x="94" y="2"/>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3"/>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4"/>
                  </a:lnTo>
                  <a:lnTo>
                    <a:pt x="94" y="5"/>
                  </a:lnTo>
                  <a:lnTo>
                    <a:pt x="94" y="5"/>
                  </a:lnTo>
                  <a:lnTo>
                    <a:pt x="94" y="5"/>
                  </a:lnTo>
                  <a:lnTo>
                    <a:pt x="94" y="6"/>
                  </a:lnTo>
                  <a:lnTo>
                    <a:pt x="94" y="7"/>
                  </a:lnTo>
                  <a:lnTo>
                    <a:pt x="94" y="8"/>
                  </a:lnTo>
                  <a:lnTo>
                    <a:pt x="94" y="9"/>
                  </a:lnTo>
                  <a:lnTo>
                    <a:pt x="94" y="11"/>
                  </a:lnTo>
                  <a:lnTo>
                    <a:pt x="94" y="14"/>
                  </a:lnTo>
                  <a:lnTo>
                    <a:pt x="94" y="17"/>
                  </a:lnTo>
                  <a:lnTo>
                    <a:pt x="94" y="22"/>
                  </a:lnTo>
                  <a:lnTo>
                    <a:pt x="94" y="28"/>
                  </a:lnTo>
                  <a:lnTo>
                    <a:pt x="94" y="43"/>
                  </a:lnTo>
                  <a:lnTo>
                    <a:pt x="94" y="63"/>
                  </a:lnTo>
                  <a:lnTo>
                    <a:pt x="94" y="92"/>
                  </a:lnTo>
                  <a:lnTo>
                    <a:pt x="94" y="133"/>
                  </a:lnTo>
                  <a:lnTo>
                    <a:pt x="94" y="180"/>
                  </a:lnTo>
                  <a:lnTo>
                    <a:pt x="94" y="188"/>
                  </a:lnTo>
                  <a:lnTo>
                    <a:pt x="94" y="189"/>
                  </a:lnTo>
                  <a:lnTo>
                    <a:pt x="94" y="190"/>
                  </a:lnTo>
                  <a:lnTo>
                    <a:pt x="94" y="190"/>
                  </a:lnTo>
                  <a:lnTo>
                    <a:pt x="94" y="190"/>
                  </a:lnTo>
                  <a:lnTo>
                    <a:pt x="94" y="190"/>
                  </a:lnTo>
                  <a:lnTo>
                    <a:pt x="94" y="190"/>
                  </a:lnTo>
                  <a:lnTo>
                    <a:pt x="94" y="190"/>
                  </a:lnTo>
                  <a:lnTo>
                    <a:pt x="94" y="190"/>
                  </a:lnTo>
                  <a:lnTo>
                    <a:pt x="94" y="191"/>
                  </a:lnTo>
                  <a:lnTo>
                    <a:pt x="94" y="191"/>
                  </a:lnTo>
                  <a:lnTo>
                    <a:pt x="94" y="191"/>
                  </a:lnTo>
                  <a:lnTo>
                    <a:pt x="94" y="191"/>
                  </a:lnTo>
                  <a:lnTo>
                    <a:pt x="94" y="191"/>
                  </a:lnTo>
                  <a:lnTo>
                    <a:pt x="94" y="192"/>
                  </a:lnTo>
                  <a:lnTo>
                    <a:pt x="94" y="192"/>
                  </a:lnTo>
                  <a:lnTo>
                    <a:pt x="94" y="192"/>
                  </a:lnTo>
                  <a:lnTo>
                    <a:pt x="94" y="192"/>
                  </a:lnTo>
                  <a:lnTo>
                    <a:pt x="94" y="192"/>
                  </a:lnTo>
                  <a:lnTo>
                    <a:pt x="94" y="192"/>
                  </a:lnTo>
                  <a:lnTo>
                    <a:pt x="94" y="192"/>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4" y="193"/>
                  </a:lnTo>
                  <a:lnTo>
                    <a:pt x="95" y="193"/>
                  </a:lnTo>
                  <a:lnTo>
                    <a:pt x="96" y="193"/>
                  </a:lnTo>
                  <a:lnTo>
                    <a:pt x="97" y="193"/>
                  </a:lnTo>
                  <a:lnTo>
                    <a:pt x="98" y="193"/>
                  </a:lnTo>
                  <a:lnTo>
                    <a:pt x="99" y="193"/>
                  </a:lnTo>
                  <a:lnTo>
                    <a:pt x="100" y="193"/>
                  </a:lnTo>
                  <a:lnTo>
                    <a:pt x="100" y="193"/>
                  </a:lnTo>
                  <a:lnTo>
                    <a:pt x="101" y="193"/>
                  </a:lnTo>
                  <a:lnTo>
                    <a:pt x="102" y="193"/>
                  </a:lnTo>
                  <a:lnTo>
                    <a:pt x="103" y="193"/>
                  </a:lnTo>
                  <a:lnTo>
                    <a:pt x="104"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3"/>
                  </a:lnTo>
                  <a:lnTo>
                    <a:pt x="105" y="192"/>
                  </a:lnTo>
                  <a:lnTo>
                    <a:pt x="105" y="192"/>
                  </a:lnTo>
                  <a:lnTo>
                    <a:pt x="105" y="191"/>
                  </a:lnTo>
                  <a:lnTo>
                    <a:pt x="105" y="190"/>
                  </a:lnTo>
                  <a:lnTo>
                    <a:pt x="105" y="181"/>
                  </a:lnTo>
                  <a:lnTo>
                    <a:pt x="105" y="164"/>
                  </a:lnTo>
                  <a:lnTo>
                    <a:pt x="105" y="136"/>
                  </a:lnTo>
                  <a:lnTo>
                    <a:pt x="105" y="105"/>
                  </a:lnTo>
                  <a:lnTo>
                    <a:pt x="105" y="69"/>
                  </a:lnTo>
                  <a:lnTo>
                    <a:pt x="105" y="22"/>
                  </a:lnTo>
                  <a:lnTo>
                    <a:pt x="105" y="7"/>
                  </a:lnTo>
                  <a:lnTo>
                    <a:pt x="105" y="4"/>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2"/>
                  </a:lnTo>
                  <a:lnTo>
                    <a:pt x="105" y="1"/>
                  </a:lnTo>
                  <a:lnTo>
                    <a:pt x="105" y="1"/>
                  </a:lnTo>
                  <a:lnTo>
                    <a:pt x="105" y="1"/>
                  </a:lnTo>
                  <a:lnTo>
                    <a:pt x="105" y="1"/>
                  </a:lnTo>
                  <a:lnTo>
                    <a:pt x="105" y="1"/>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0"/>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1"/>
                  </a:lnTo>
                  <a:lnTo>
                    <a:pt x="105" y="2"/>
                  </a:lnTo>
                  <a:lnTo>
                    <a:pt x="105" y="2"/>
                  </a:lnTo>
                  <a:lnTo>
                    <a:pt x="105" y="2"/>
                  </a:lnTo>
                  <a:lnTo>
                    <a:pt x="105" y="2"/>
                  </a:lnTo>
                  <a:lnTo>
                    <a:pt x="105" y="2"/>
                  </a:lnTo>
                  <a:lnTo>
                    <a:pt x="105" y="2"/>
                  </a:lnTo>
                  <a:lnTo>
                    <a:pt x="105" y="2"/>
                  </a:lnTo>
                  <a:lnTo>
                    <a:pt x="105" y="2"/>
                  </a:lnTo>
                  <a:lnTo>
                    <a:pt x="105" y="2"/>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3"/>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4"/>
                  </a:lnTo>
                  <a:lnTo>
                    <a:pt x="105" y="5"/>
                  </a:lnTo>
                  <a:lnTo>
                    <a:pt x="105" y="6"/>
                  </a:lnTo>
                  <a:lnTo>
                    <a:pt x="105" y="6"/>
                  </a:lnTo>
                  <a:lnTo>
                    <a:pt x="105" y="7"/>
                  </a:lnTo>
                  <a:lnTo>
                    <a:pt x="105" y="7"/>
                  </a:lnTo>
                  <a:lnTo>
                    <a:pt x="105" y="8"/>
                  </a:lnTo>
                  <a:lnTo>
                    <a:pt x="105" y="9"/>
                  </a:lnTo>
                  <a:lnTo>
                    <a:pt x="105" y="11"/>
                  </a:lnTo>
                  <a:lnTo>
                    <a:pt x="105" y="15"/>
                  </a:lnTo>
                  <a:lnTo>
                    <a:pt x="105" y="20"/>
                  </a:lnTo>
                  <a:lnTo>
                    <a:pt x="105" y="34"/>
                  </a:lnTo>
                  <a:lnTo>
                    <a:pt x="105" y="52"/>
                  </a:lnTo>
                  <a:lnTo>
                    <a:pt x="105" y="83"/>
                  </a:lnTo>
                  <a:lnTo>
                    <a:pt x="105" y="125"/>
                  </a:lnTo>
                  <a:lnTo>
                    <a:pt x="105" y="177"/>
                  </a:lnTo>
                  <a:lnTo>
                    <a:pt x="105" y="187"/>
                  </a:lnTo>
                  <a:lnTo>
                    <a:pt x="105" y="189"/>
                  </a:lnTo>
                  <a:lnTo>
                    <a:pt x="105" y="189"/>
                  </a:lnTo>
                  <a:lnTo>
                    <a:pt x="105" y="190"/>
                  </a:lnTo>
                  <a:lnTo>
                    <a:pt x="105" y="190"/>
                  </a:lnTo>
                  <a:lnTo>
                    <a:pt x="105" y="190"/>
                  </a:lnTo>
                  <a:lnTo>
                    <a:pt x="105" y="190"/>
                  </a:lnTo>
                  <a:lnTo>
                    <a:pt x="105" y="190"/>
                  </a:lnTo>
                  <a:lnTo>
                    <a:pt x="105" y="191"/>
                  </a:lnTo>
                  <a:lnTo>
                    <a:pt x="105" y="191"/>
                  </a:lnTo>
                  <a:lnTo>
                    <a:pt x="105" y="191"/>
                  </a:lnTo>
                  <a:lnTo>
                    <a:pt x="105" y="191"/>
                  </a:lnTo>
                  <a:lnTo>
                    <a:pt x="105" y="191"/>
                  </a:lnTo>
                  <a:lnTo>
                    <a:pt x="105" y="191"/>
                  </a:lnTo>
                  <a:lnTo>
                    <a:pt x="105" y="192"/>
                  </a:lnTo>
                  <a:lnTo>
                    <a:pt x="105" y="192"/>
                  </a:lnTo>
                  <a:lnTo>
                    <a:pt x="105" y="192"/>
                  </a:lnTo>
                  <a:lnTo>
                    <a:pt x="105" y="192"/>
                  </a:lnTo>
                  <a:lnTo>
                    <a:pt x="105" y="192"/>
                  </a:lnTo>
                  <a:lnTo>
                    <a:pt x="105" y="192"/>
                  </a:lnTo>
                  <a:lnTo>
                    <a:pt x="105" y="192"/>
                  </a:lnTo>
                  <a:lnTo>
                    <a:pt x="105" y="193"/>
                  </a:lnTo>
                  <a:lnTo>
                    <a:pt x="105" y="193"/>
                  </a:lnTo>
                  <a:lnTo>
                    <a:pt x="105" y="193"/>
                  </a:lnTo>
                  <a:lnTo>
                    <a:pt x="105"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6" y="193"/>
                  </a:lnTo>
                  <a:lnTo>
                    <a:pt x="107" y="193"/>
                  </a:lnTo>
                  <a:lnTo>
                    <a:pt x="108" y="193"/>
                  </a:lnTo>
                  <a:lnTo>
                    <a:pt x="108" y="193"/>
                  </a:lnTo>
                  <a:lnTo>
                    <a:pt x="109" y="193"/>
                  </a:lnTo>
                  <a:lnTo>
                    <a:pt x="110" y="193"/>
                  </a:lnTo>
                  <a:lnTo>
                    <a:pt x="111" y="193"/>
                  </a:lnTo>
                  <a:lnTo>
                    <a:pt x="112" y="193"/>
                  </a:lnTo>
                  <a:lnTo>
                    <a:pt x="113" y="193"/>
                  </a:lnTo>
                  <a:lnTo>
                    <a:pt x="114" y="193"/>
                  </a:lnTo>
                  <a:lnTo>
                    <a:pt x="115" y="193"/>
                  </a:lnTo>
                  <a:lnTo>
                    <a:pt x="116"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2"/>
                  </a:lnTo>
                  <a:lnTo>
                    <a:pt x="117" y="192"/>
                  </a:lnTo>
                  <a:lnTo>
                    <a:pt x="117" y="192"/>
                  </a:lnTo>
                  <a:lnTo>
                    <a:pt x="117" y="192"/>
                  </a:lnTo>
                  <a:lnTo>
                    <a:pt x="117" y="192"/>
                  </a:lnTo>
                  <a:lnTo>
                    <a:pt x="117" y="191"/>
                  </a:lnTo>
                  <a:lnTo>
                    <a:pt x="117" y="191"/>
                  </a:lnTo>
                  <a:lnTo>
                    <a:pt x="117" y="190"/>
                  </a:lnTo>
                  <a:lnTo>
                    <a:pt x="117" y="189"/>
                  </a:lnTo>
                  <a:lnTo>
                    <a:pt x="117" y="184"/>
                  </a:lnTo>
                  <a:lnTo>
                    <a:pt x="117" y="178"/>
                  </a:lnTo>
                  <a:lnTo>
                    <a:pt x="117" y="167"/>
                  </a:lnTo>
                  <a:lnTo>
                    <a:pt x="117" y="155"/>
                  </a:lnTo>
                  <a:lnTo>
                    <a:pt x="117" y="141"/>
                  </a:lnTo>
                  <a:lnTo>
                    <a:pt x="117" y="108"/>
                  </a:lnTo>
                  <a:lnTo>
                    <a:pt x="117" y="62"/>
                  </a:lnTo>
                  <a:lnTo>
                    <a:pt x="117" y="22"/>
                  </a:lnTo>
                  <a:lnTo>
                    <a:pt x="117" y="7"/>
                  </a:lnTo>
                  <a:lnTo>
                    <a:pt x="117" y="4"/>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2"/>
                  </a:lnTo>
                  <a:lnTo>
                    <a:pt x="117" y="1"/>
                  </a:lnTo>
                  <a:lnTo>
                    <a:pt x="117" y="1"/>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0"/>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1"/>
                  </a:lnTo>
                  <a:lnTo>
                    <a:pt x="117" y="2"/>
                  </a:lnTo>
                  <a:lnTo>
                    <a:pt x="117" y="2"/>
                  </a:lnTo>
                  <a:lnTo>
                    <a:pt x="117" y="2"/>
                  </a:lnTo>
                  <a:lnTo>
                    <a:pt x="117" y="2"/>
                  </a:lnTo>
                  <a:lnTo>
                    <a:pt x="117" y="2"/>
                  </a:lnTo>
                  <a:lnTo>
                    <a:pt x="117" y="2"/>
                  </a:lnTo>
                  <a:lnTo>
                    <a:pt x="117" y="2"/>
                  </a:lnTo>
                  <a:lnTo>
                    <a:pt x="117" y="2"/>
                  </a:lnTo>
                  <a:lnTo>
                    <a:pt x="117" y="2"/>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3"/>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4"/>
                  </a:lnTo>
                  <a:lnTo>
                    <a:pt x="117" y="5"/>
                  </a:lnTo>
                  <a:lnTo>
                    <a:pt x="117" y="5"/>
                  </a:lnTo>
                  <a:lnTo>
                    <a:pt x="117" y="6"/>
                  </a:lnTo>
                  <a:lnTo>
                    <a:pt x="117" y="6"/>
                  </a:lnTo>
                  <a:lnTo>
                    <a:pt x="117" y="7"/>
                  </a:lnTo>
                  <a:lnTo>
                    <a:pt x="117" y="8"/>
                  </a:lnTo>
                  <a:lnTo>
                    <a:pt x="117" y="9"/>
                  </a:lnTo>
                  <a:lnTo>
                    <a:pt x="117" y="10"/>
                  </a:lnTo>
                  <a:lnTo>
                    <a:pt x="117" y="13"/>
                  </a:lnTo>
                  <a:lnTo>
                    <a:pt x="117" y="17"/>
                  </a:lnTo>
                  <a:lnTo>
                    <a:pt x="117" y="22"/>
                  </a:lnTo>
                  <a:lnTo>
                    <a:pt x="117" y="27"/>
                  </a:lnTo>
                  <a:lnTo>
                    <a:pt x="117" y="38"/>
                  </a:lnTo>
                  <a:lnTo>
                    <a:pt x="117" y="58"/>
                  </a:lnTo>
                  <a:lnTo>
                    <a:pt x="117" y="82"/>
                  </a:lnTo>
                  <a:lnTo>
                    <a:pt x="117" y="120"/>
                  </a:lnTo>
                  <a:lnTo>
                    <a:pt x="117" y="165"/>
                  </a:lnTo>
                  <a:lnTo>
                    <a:pt x="117" y="181"/>
                  </a:lnTo>
                  <a:lnTo>
                    <a:pt x="117" y="187"/>
                  </a:lnTo>
                  <a:lnTo>
                    <a:pt x="117" y="188"/>
                  </a:lnTo>
                  <a:lnTo>
                    <a:pt x="117" y="189"/>
                  </a:lnTo>
                  <a:lnTo>
                    <a:pt x="117" y="189"/>
                  </a:lnTo>
                  <a:lnTo>
                    <a:pt x="117" y="189"/>
                  </a:lnTo>
                  <a:lnTo>
                    <a:pt x="117" y="190"/>
                  </a:lnTo>
                  <a:lnTo>
                    <a:pt x="117" y="190"/>
                  </a:lnTo>
                  <a:lnTo>
                    <a:pt x="117" y="190"/>
                  </a:lnTo>
                  <a:lnTo>
                    <a:pt x="117" y="190"/>
                  </a:lnTo>
                  <a:lnTo>
                    <a:pt x="117" y="190"/>
                  </a:lnTo>
                  <a:lnTo>
                    <a:pt x="117" y="190"/>
                  </a:lnTo>
                  <a:lnTo>
                    <a:pt x="117" y="190"/>
                  </a:lnTo>
                  <a:lnTo>
                    <a:pt x="117" y="190"/>
                  </a:lnTo>
                  <a:lnTo>
                    <a:pt x="117" y="190"/>
                  </a:lnTo>
                  <a:lnTo>
                    <a:pt x="117" y="191"/>
                  </a:lnTo>
                  <a:lnTo>
                    <a:pt x="117" y="191"/>
                  </a:lnTo>
                  <a:lnTo>
                    <a:pt x="117" y="191"/>
                  </a:lnTo>
                  <a:lnTo>
                    <a:pt x="117" y="191"/>
                  </a:lnTo>
                  <a:lnTo>
                    <a:pt x="117" y="191"/>
                  </a:lnTo>
                  <a:lnTo>
                    <a:pt x="117" y="192"/>
                  </a:lnTo>
                  <a:lnTo>
                    <a:pt x="117" y="192"/>
                  </a:lnTo>
                  <a:lnTo>
                    <a:pt x="117" y="192"/>
                  </a:lnTo>
                  <a:lnTo>
                    <a:pt x="117" y="192"/>
                  </a:lnTo>
                  <a:lnTo>
                    <a:pt x="117" y="192"/>
                  </a:lnTo>
                  <a:lnTo>
                    <a:pt x="117" y="192"/>
                  </a:lnTo>
                  <a:lnTo>
                    <a:pt x="117" y="192"/>
                  </a:lnTo>
                  <a:lnTo>
                    <a:pt x="117" y="192"/>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7" y="193"/>
                  </a:lnTo>
                  <a:lnTo>
                    <a:pt x="118" y="193"/>
                  </a:lnTo>
                  <a:lnTo>
                    <a:pt x="119" y="193"/>
                  </a:lnTo>
                  <a:lnTo>
                    <a:pt x="120" y="193"/>
                  </a:lnTo>
                  <a:lnTo>
                    <a:pt x="121" y="193"/>
                  </a:lnTo>
                  <a:lnTo>
                    <a:pt x="122" y="193"/>
                  </a:lnTo>
                  <a:lnTo>
                    <a:pt x="123" y="193"/>
                  </a:lnTo>
                  <a:lnTo>
                    <a:pt x="124" y="193"/>
                  </a:lnTo>
                  <a:lnTo>
                    <a:pt x="125" y="193"/>
                  </a:lnTo>
                  <a:lnTo>
                    <a:pt x="126" y="193"/>
                  </a:lnTo>
                  <a:lnTo>
                    <a:pt x="127" y="193"/>
                  </a:lnTo>
                  <a:lnTo>
                    <a:pt x="128"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2"/>
                  </a:lnTo>
                  <a:lnTo>
                    <a:pt x="129" y="192"/>
                  </a:lnTo>
                  <a:lnTo>
                    <a:pt x="129" y="192"/>
                  </a:lnTo>
                  <a:lnTo>
                    <a:pt x="129" y="192"/>
                  </a:lnTo>
                  <a:lnTo>
                    <a:pt x="129" y="191"/>
                  </a:lnTo>
                  <a:lnTo>
                    <a:pt x="129" y="191"/>
                  </a:lnTo>
                  <a:lnTo>
                    <a:pt x="129" y="191"/>
                  </a:lnTo>
                  <a:lnTo>
                    <a:pt x="129" y="190"/>
                  </a:lnTo>
                  <a:lnTo>
                    <a:pt x="129" y="189"/>
                  </a:lnTo>
                  <a:lnTo>
                    <a:pt x="129" y="185"/>
                  </a:lnTo>
                  <a:lnTo>
                    <a:pt x="129" y="180"/>
                  </a:lnTo>
                  <a:lnTo>
                    <a:pt x="129" y="174"/>
                  </a:lnTo>
                  <a:lnTo>
                    <a:pt x="129" y="167"/>
                  </a:lnTo>
                  <a:lnTo>
                    <a:pt x="129" y="157"/>
                  </a:lnTo>
                  <a:lnTo>
                    <a:pt x="129" y="139"/>
                  </a:lnTo>
                  <a:lnTo>
                    <a:pt x="129" y="111"/>
                  </a:lnTo>
                  <a:lnTo>
                    <a:pt x="129" y="48"/>
                  </a:lnTo>
                  <a:lnTo>
                    <a:pt x="129" y="21"/>
                  </a:lnTo>
                  <a:lnTo>
                    <a:pt x="129" y="9"/>
                  </a:lnTo>
                  <a:lnTo>
                    <a:pt x="129" y="5"/>
                  </a:lnTo>
                  <a:lnTo>
                    <a:pt x="129" y="4"/>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2"/>
                  </a:lnTo>
                  <a:lnTo>
                    <a:pt x="129" y="1"/>
                  </a:lnTo>
                  <a:lnTo>
                    <a:pt x="129" y="1"/>
                  </a:lnTo>
                  <a:lnTo>
                    <a:pt x="129" y="1"/>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0"/>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1"/>
                  </a:lnTo>
                  <a:lnTo>
                    <a:pt x="129" y="2"/>
                  </a:lnTo>
                  <a:lnTo>
                    <a:pt x="129" y="2"/>
                  </a:lnTo>
                  <a:lnTo>
                    <a:pt x="129" y="2"/>
                  </a:lnTo>
                  <a:lnTo>
                    <a:pt x="129" y="2"/>
                  </a:lnTo>
                  <a:lnTo>
                    <a:pt x="129" y="2"/>
                  </a:lnTo>
                  <a:lnTo>
                    <a:pt x="129" y="2"/>
                  </a:lnTo>
                  <a:lnTo>
                    <a:pt x="129" y="2"/>
                  </a:lnTo>
                  <a:lnTo>
                    <a:pt x="129" y="2"/>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3"/>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4"/>
                  </a:lnTo>
                  <a:lnTo>
                    <a:pt x="129" y="5"/>
                  </a:lnTo>
                  <a:lnTo>
                    <a:pt x="129" y="6"/>
                  </a:lnTo>
                  <a:lnTo>
                    <a:pt x="129" y="6"/>
                  </a:lnTo>
                  <a:lnTo>
                    <a:pt x="129" y="7"/>
                  </a:lnTo>
                  <a:lnTo>
                    <a:pt x="129" y="8"/>
                  </a:lnTo>
                  <a:lnTo>
                    <a:pt x="129" y="10"/>
                  </a:lnTo>
                  <a:lnTo>
                    <a:pt x="129" y="12"/>
                  </a:lnTo>
                  <a:lnTo>
                    <a:pt x="129" y="15"/>
                  </a:lnTo>
                  <a:lnTo>
                    <a:pt x="129" y="24"/>
                  </a:lnTo>
                  <a:lnTo>
                    <a:pt x="129" y="38"/>
                  </a:lnTo>
                  <a:lnTo>
                    <a:pt x="129" y="60"/>
                  </a:lnTo>
                  <a:lnTo>
                    <a:pt x="129" y="95"/>
                  </a:lnTo>
                  <a:lnTo>
                    <a:pt x="129" y="142"/>
                  </a:lnTo>
                  <a:lnTo>
                    <a:pt x="129" y="164"/>
                  </a:lnTo>
                  <a:lnTo>
                    <a:pt x="129" y="176"/>
                  </a:lnTo>
                  <a:lnTo>
                    <a:pt x="129" y="181"/>
                  </a:lnTo>
                  <a:lnTo>
                    <a:pt x="129" y="184"/>
                  </a:lnTo>
                  <a:lnTo>
                    <a:pt x="129" y="187"/>
                  </a:lnTo>
                  <a:lnTo>
                    <a:pt x="129" y="188"/>
                  </a:lnTo>
                  <a:lnTo>
                    <a:pt x="129" y="189"/>
                  </a:lnTo>
                  <a:lnTo>
                    <a:pt x="129" y="189"/>
                  </a:lnTo>
                  <a:lnTo>
                    <a:pt x="129" y="189"/>
                  </a:lnTo>
                  <a:lnTo>
                    <a:pt x="129" y="189"/>
                  </a:lnTo>
                  <a:lnTo>
                    <a:pt x="129" y="190"/>
                  </a:lnTo>
                  <a:lnTo>
                    <a:pt x="129" y="190"/>
                  </a:lnTo>
                  <a:lnTo>
                    <a:pt x="129" y="190"/>
                  </a:lnTo>
                  <a:lnTo>
                    <a:pt x="129" y="190"/>
                  </a:lnTo>
                  <a:lnTo>
                    <a:pt x="129" y="190"/>
                  </a:lnTo>
                  <a:lnTo>
                    <a:pt x="129" y="191"/>
                  </a:lnTo>
                  <a:lnTo>
                    <a:pt x="129" y="191"/>
                  </a:lnTo>
                  <a:lnTo>
                    <a:pt x="129" y="191"/>
                  </a:lnTo>
                  <a:lnTo>
                    <a:pt x="129" y="191"/>
                  </a:lnTo>
                  <a:lnTo>
                    <a:pt x="129" y="192"/>
                  </a:lnTo>
                  <a:lnTo>
                    <a:pt x="129" y="192"/>
                  </a:lnTo>
                  <a:lnTo>
                    <a:pt x="129" y="192"/>
                  </a:lnTo>
                  <a:lnTo>
                    <a:pt x="129" y="192"/>
                  </a:lnTo>
                  <a:lnTo>
                    <a:pt x="129" y="192"/>
                  </a:lnTo>
                  <a:lnTo>
                    <a:pt x="129" y="192"/>
                  </a:lnTo>
                  <a:lnTo>
                    <a:pt x="129" y="192"/>
                  </a:lnTo>
                  <a:lnTo>
                    <a:pt x="129" y="192"/>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29" y="193"/>
                  </a:lnTo>
                  <a:lnTo>
                    <a:pt x="130" y="193"/>
                  </a:lnTo>
                  <a:lnTo>
                    <a:pt x="131" y="193"/>
                  </a:lnTo>
                  <a:lnTo>
                    <a:pt x="132" y="193"/>
                  </a:lnTo>
                  <a:lnTo>
                    <a:pt x="133" y="193"/>
                  </a:lnTo>
                  <a:lnTo>
                    <a:pt x="134" y="193"/>
                  </a:lnTo>
                  <a:lnTo>
                    <a:pt x="134" y="193"/>
                  </a:lnTo>
                  <a:lnTo>
                    <a:pt x="135" y="193"/>
                  </a:lnTo>
                  <a:lnTo>
                    <a:pt x="136" y="193"/>
                  </a:lnTo>
                  <a:lnTo>
                    <a:pt x="137" y="193"/>
                  </a:lnTo>
                  <a:lnTo>
                    <a:pt x="138" y="193"/>
                  </a:lnTo>
                  <a:lnTo>
                    <a:pt x="139" y="193"/>
                  </a:lnTo>
                  <a:lnTo>
                    <a:pt x="139"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3"/>
                  </a:lnTo>
                  <a:lnTo>
                    <a:pt x="140" y="192"/>
                  </a:lnTo>
                  <a:lnTo>
                    <a:pt x="140" y="192"/>
                  </a:lnTo>
                  <a:lnTo>
                    <a:pt x="140" y="192"/>
                  </a:lnTo>
                  <a:lnTo>
                    <a:pt x="140" y="191"/>
                  </a:lnTo>
                  <a:lnTo>
                    <a:pt x="140" y="191"/>
                  </a:lnTo>
                  <a:lnTo>
                    <a:pt x="140" y="190"/>
                  </a:lnTo>
                  <a:lnTo>
                    <a:pt x="140" y="190"/>
                  </a:lnTo>
                  <a:lnTo>
                    <a:pt x="140" y="190"/>
                  </a:lnTo>
                  <a:lnTo>
                    <a:pt x="140" y="188"/>
                  </a:lnTo>
                  <a:lnTo>
                    <a:pt x="140" y="185"/>
                  </a:lnTo>
                  <a:lnTo>
                    <a:pt x="140" y="180"/>
                  </a:lnTo>
                  <a:lnTo>
                    <a:pt x="140" y="174"/>
                  </a:lnTo>
                  <a:lnTo>
                    <a:pt x="140" y="168"/>
                  </a:lnTo>
                  <a:lnTo>
                    <a:pt x="140" y="158"/>
                  </a:lnTo>
                  <a:lnTo>
                    <a:pt x="140" y="141"/>
                  </a:lnTo>
                  <a:lnTo>
                    <a:pt x="140" y="112"/>
                  </a:lnTo>
                  <a:lnTo>
                    <a:pt x="140" y="48"/>
                  </a:lnTo>
                  <a:lnTo>
                    <a:pt x="140" y="21"/>
                  </a:lnTo>
                  <a:lnTo>
                    <a:pt x="140" y="9"/>
                  </a:lnTo>
                  <a:lnTo>
                    <a:pt x="140" y="4"/>
                  </a:lnTo>
                  <a:lnTo>
                    <a:pt x="140" y="3"/>
                  </a:lnTo>
                  <a:lnTo>
                    <a:pt x="140" y="3"/>
                  </a:lnTo>
                  <a:lnTo>
                    <a:pt x="140" y="3"/>
                  </a:lnTo>
                  <a:lnTo>
                    <a:pt x="140" y="3"/>
                  </a:lnTo>
                  <a:lnTo>
                    <a:pt x="140" y="3"/>
                  </a:lnTo>
                  <a:lnTo>
                    <a:pt x="140" y="3"/>
                  </a:lnTo>
                  <a:lnTo>
                    <a:pt x="140" y="3"/>
                  </a:lnTo>
                  <a:lnTo>
                    <a:pt x="140" y="3"/>
                  </a:lnTo>
                  <a:lnTo>
                    <a:pt x="140" y="3"/>
                  </a:lnTo>
                  <a:lnTo>
                    <a:pt x="140" y="3"/>
                  </a:lnTo>
                  <a:lnTo>
                    <a:pt x="140" y="3"/>
                  </a:lnTo>
                  <a:lnTo>
                    <a:pt x="140" y="3"/>
                  </a:lnTo>
                  <a:lnTo>
                    <a:pt x="140" y="2"/>
                  </a:lnTo>
                  <a:lnTo>
                    <a:pt x="140" y="1"/>
                  </a:lnTo>
                  <a:lnTo>
                    <a:pt x="140" y="1"/>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0" y="0"/>
                  </a:lnTo>
                  <a:lnTo>
                    <a:pt x="141" y="0"/>
                  </a:lnTo>
                  <a:lnTo>
                    <a:pt x="141" y="0"/>
                  </a:lnTo>
                  <a:lnTo>
                    <a:pt x="141" y="0"/>
                  </a:lnTo>
                  <a:lnTo>
                    <a:pt x="141" y="0"/>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1"/>
                  </a:lnTo>
                  <a:lnTo>
                    <a:pt x="141" y="2"/>
                  </a:lnTo>
                  <a:lnTo>
                    <a:pt x="141" y="2"/>
                  </a:lnTo>
                  <a:lnTo>
                    <a:pt x="141" y="2"/>
                  </a:lnTo>
                  <a:lnTo>
                    <a:pt x="141" y="2"/>
                  </a:lnTo>
                  <a:lnTo>
                    <a:pt x="141" y="2"/>
                  </a:lnTo>
                  <a:lnTo>
                    <a:pt x="141" y="2"/>
                  </a:lnTo>
                  <a:lnTo>
                    <a:pt x="141" y="2"/>
                  </a:lnTo>
                  <a:lnTo>
                    <a:pt x="141" y="2"/>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3"/>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4"/>
                  </a:lnTo>
                  <a:lnTo>
                    <a:pt x="141" y="5"/>
                  </a:lnTo>
                  <a:lnTo>
                    <a:pt x="141" y="6"/>
                  </a:lnTo>
                  <a:lnTo>
                    <a:pt x="141" y="6"/>
                  </a:lnTo>
                  <a:lnTo>
                    <a:pt x="141" y="7"/>
                  </a:lnTo>
                  <a:lnTo>
                    <a:pt x="141" y="8"/>
                  </a:lnTo>
                  <a:lnTo>
                    <a:pt x="141" y="10"/>
                  </a:lnTo>
                  <a:lnTo>
                    <a:pt x="141" y="12"/>
                  </a:lnTo>
                  <a:lnTo>
                    <a:pt x="141" y="15"/>
                  </a:lnTo>
                  <a:lnTo>
                    <a:pt x="141" y="24"/>
                  </a:lnTo>
                  <a:lnTo>
                    <a:pt x="141" y="38"/>
                  </a:lnTo>
                  <a:lnTo>
                    <a:pt x="141" y="61"/>
                  </a:lnTo>
                  <a:lnTo>
                    <a:pt x="141" y="96"/>
                  </a:lnTo>
                  <a:lnTo>
                    <a:pt x="141" y="144"/>
                  </a:lnTo>
                  <a:lnTo>
                    <a:pt x="141" y="164"/>
                  </a:lnTo>
                  <a:lnTo>
                    <a:pt x="141" y="175"/>
                  </a:lnTo>
                  <a:lnTo>
                    <a:pt x="141" y="180"/>
                  </a:lnTo>
                  <a:lnTo>
                    <a:pt x="141" y="184"/>
                  </a:lnTo>
                  <a:lnTo>
                    <a:pt x="141" y="186"/>
                  </a:lnTo>
                  <a:lnTo>
                    <a:pt x="141" y="188"/>
                  </a:lnTo>
                  <a:lnTo>
                    <a:pt x="141" y="188"/>
                  </a:lnTo>
                  <a:lnTo>
                    <a:pt x="141" y="189"/>
                  </a:lnTo>
                  <a:lnTo>
                    <a:pt x="141" y="189"/>
                  </a:lnTo>
                  <a:lnTo>
                    <a:pt x="141" y="189"/>
                  </a:lnTo>
                  <a:lnTo>
                    <a:pt x="141" y="190"/>
                  </a:lnTo>
                  <a:lnTo>
                    <a:pt x="141" y="190"/>
                  </a:lnTo>
                  <a:lnTo>
                    <a:pt x="141" y="190"/>
                  </a:lnTo>
                  <a:lnTo>
                    <a:pt x="141" y="190"/>
                  </a:lnTo>
                  <a:lnTo>
                    <a:pt x="141" y="190"/>
                  </a:lnTo>
                  <a:lnTo>
                    <a:pt x="141" y="191"/>
                  </a:lnTo>
                  <a:lnTo>
                    <a:pt x="141" y="191"/>
                  </a:lnTo>
                  <a:lnTo>
                    <a:pt x="141" y="191"/>
                  </a:lnTo>
                  <a:lnTo>
                    <a:pt x="141" y="191"/>
                  </a:lnTo>
                  <a:lnTo>
                    <a:pt x="141" y="192"/>
                  </a:lnTo>
                  <a:lnTo>
                    <a:pt x="141" y="192"/>
                  </a:lnTo>
                  <a:lnTo>
                    <a:pt x="141" y="192"/>
                  </a:lnTo>
                  <a:lnTo>
                    <a:pt x="141" y="192"/>
                  </a:lnTo>
                  <a:lnTo>
                    <a:pt x="141" y="192"/>
                  </a:lnTo>
                  <a:lnTo>
                    <a:pt x="141" y="192"/>
                  </a:lnTo>
                  <a:lnTo>
                    <a:pt x="141" y="192"/>
                  </a:lnTo>
                  <a:lnTo>
                    <a:pt x="141" y="192"/>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1" y="193"/>
                  </a:lnTo>
                  <a:lnTo>
                    <a:pt x="142" y="193"/>
                  </a:lnTo>
                  <a:lnTo>
                    <a:pt x="143" y="193"/>
                  </a:lnTo>
                  <a:lnTo>
                    <a:pt x="144" y="193"/>
                  </a:lnTo>
                  <a:lnTo>
                    <a:pt x="145" y="193"/>
                  </a:lnTo>
                  <a:lnTo>
                    <a:pt x="145" y="193"/>
                  </a:lnTo>
                  <a:lnTo>
                    <a:pt x="146" y="193"/>
                  </a:lnTo>
                  <a:lnTo>
                    <a:pt x="146" y="193"/>
                  </a:lnTo>
                  <a:lnTo>
                    <a:pt x="147" y="193"/>
                  </a:lnTo>
                  <a:lnTo>
                    <a:pt x="148" y="193"/>
                  </a:lnTo>
                  <a:lnTo>
                    <a:pt x="149" y="193"/>
                  </a:lnTo>
                  <a:lnTo>
                    <a:pt x="150" y="193"/>
                  </a:lnTo>
                  <a:lnTo>
                    <a:pt x="151"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2"/>
                  </a:lnTo>
                  <a:lnTo>
                    <a:pt x="152" y="192"/>
                  </a:lnTo>
                  <a:lnTo>
                    <a:pt x="152" y="192"/>
                  </a:lnTo>
                  <a:lnTo>
                    <a:pt x="152" y="191"/>
                  </a:lnTo>
                  <a:lnTo>
                    <a:pt x="152" y="191"/>
                  </a:lnTo>
                  <a:lnTo>
                    <a:pt x="152" y="190"/>
                  </a:lnTo>
                  <a:lnTo>
                    <a:pt x="152" y="185"/>
                  </a:lnTo>
                  <a:lnTo>
                    <a:pt x="152" y="177"/>
                  </a:lnTo>
                  <a:lnTo>
                    <a:pt x="152" y="161"/>
                  </a:lnTo>
                  <a:lnTo>
                    <a:pt x="152" y="147"/>
                  </a:lnTo>
                  <a:lnTo>
                    <a:pt x="152" y="129"/>
                  </a:lnTo>
                  <a:lnTo>
                    <a:pt x="152" y="89"/>
                  </a:lnTo>
                  <a:lnTo>
                    <a:pt x="152" y="38"/>
                  </a:lnTo>
                  <a:lnTo>
                    <a:pt x="152" y="17"/>
                  </a:lnTo>
                  <a:lnTo>
                    <a:pt x="152" y="7"/>
                  </a:lnTo>
                  <a:lnTo>
                    <a:pt x="152" y="4"/>
                  </a:lnTo>
                  <a:lnTo>
                    <a:pt x="152" y="3"/>
                  </a:lnTo>
                  <a:lnTo>
                    <a:pt x="152" y="3"/>
                  </a:lnTo>
                  <a:lnTo>
                    <a:pt x="152" y="3"/>
                  </a:lnTo>
                  <a:lnTo>
                    <a:pt x="152" y="3"/>
                  </a:lnTo>
                  <a:lnTo>
                    <a:pt x="152" y="3"/>
                  </a:lnTo>
                  <a:lnTo>
                    <a:pt x="152" y="3"/>
                  </a:lnTo>
                  <a:lnTo>
                    <a:pt x="152" y="3"/>
                  </a:lnTo>
                  <a:lnTo>
                    <a:pt x="152" y="3"/>
                  </a:lnTo>
                  <a:lnTo>
                    <a:pt x="152" y="3"/>
                  </a:lnTo>
                  <a:lnTo>
                    <a:pt x="152" y="3"/>
                  </a:lnTo>
                  <a:lnTo>
                    <a:pt x="152" y="2"/>
                  </a:lnTo>
                  <a:lnTo>
                    <a:pt x="152" y="1"/>
                  </a:lnTo>
                  <a:lnTo>
                    <a:pt x="152" y="1"/>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0"/>
                  </a:lnTo>
                  <a:lnTo>
                    <a:pt x="152" y="1"/>
                  </a:lnTo>
                  <a:lnTo>
                    <a:pt x="152" y="1"/>
                  </a:lnTo>
                  <a:lnTo>
                    <a:pt x="152" y="1"/>
                  </a:lnTo>
                  <a:lnTo>
                    <a:pt x="152" y="1"/>
                  </a:lnTo>
                  <a:lnTo>
                    <a:pt x="152" y="1"/>
                  </a:lnTo>
                  <a:lnTo>
                    <a:pt x="152" y="1"/>
                  </a:lnTo>
                  <a:lnTo>
                    <a:pt x="152" y="1"/>
                  </a:lnTo>
                  <a:lnTo>
                    <a:pt x="152" y="1"/>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2"/>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4"/>
                  </a:lnTo>
                  <a:lnTo>
                    <a:pt x="152" y="4"/>
                  </a:lnTo>
                  <a:lnTo>
                    <a:pt x="152" y="4"/>
                  </a:lnTo>
                  <a:lnTo>
                    <a:pt x="152" y="4"/>
                  </a:lnTo>
                  <a:lnTo>
                    <a:pt x="152" y="4"/>
                  </a:lnTo>
                  <a:lnTo>
                    <a:pt x="152" y="4"/>
                  </a:lnTo>
                  <a:lnTo>
                    <a:pt x="152" y="4"/>
                  </a:lnTo>
                  <a:lnTo>
                    <a:pt x="152" y="4"/>
                  </a:lnTo>
                  <a:lnTo>
                    <a:pt x="152" y="4"/>
                  </a:lnTo>
                  <a:lnTo>
                    <a:pt x="152" y="5"/>
                  </a:lnTo>
                  <a:lnTo>
                    <a:pt x="152" y="5"/>
                  </a:lnTo>
                  <a:lnTo>
                    <a:pt x="152" y="5"/>
                  </a:lnTo>
                  <a:lnTo>
                    <a:pt x="152" y="6"/>
                  </a:lnTo>
                  <a:lnTo>
                    <a:pt x="152" y="6"/>
                  </a:lnTo>
                  <a:lnTo>
                    <a:pt x="152" y="6"/>
                  </a:lnTo>
                  <a:lnTo>
                    <a:pt x="152" y="6"/>
                  </a:lnTo>
                  <a:lnTo>
                    <a:pt x="152" y="6"/>
                  </a:lnTo>
                  <a:lnTo>
                    <a:pt x="152" y="6"/>
                  </a:lnTo>
                  <a:lnTo>
                    <a:pt x="152" y="6"/>
                  </a:lnTo>
                  <a:lnTo>
                    <a:pt x="152" y="7"/>
                  </a:lnTo>
                  <a:lnTo>
                    <a:pt x="152" y="7"/>
                  </a:lnTo>
                  <a:lnTo>
                    <a:pt x="152" y="8"/>
                  </a:lnTo>
                  <a:lnTo>
                    <a:pt x="152" y="9"/>
                  </a:lnTo>
                  <a:lnTo>
                    <a:pt x="152" y="11"/>
                  </a:lnTo>
                  <a:lnTo>
                    <a:pt x="152" y="15"/>
                  </a:lnTo>
                  <a:lnTo>
                    <a:pt x="152" y="21"/>
                  </a:lnTo>
                  <a:lnTo>
                    <a:pt x="152" y="33"/>
                  </a:lnTo>
                  <a:lnTo>
                    <a:pt x="152" y="54"/>
                  </a:lnTo>
                  <a:lnTo>
                    <a:pt x="152" y="85"/>
                  </a:lnTo>
                  <a:lnTo>
                    <a:pt x="152" y="130"/>
                  </a:lnTo>
                  <a:lnTo>
                    <a:pt x="152" y="181"/>
                  </a:lnTo>
                  <a:lnTo>
                    <a:pt x="152" y="188"/>
                  </a:lnTo>
                  <a:lnTo>
                    <a:pt x="152" y="189"/>
                  </a:lnTo>
                  <a:lnTo>
                    <a:pt x="152" y="189"/>
                  </a:lnTo>
                  <a:lnTo>
                    <a:pt x="152" y="190"/>
                  </a:lnTo>
                  <a:lnTo>
                    <a:pt x="152" y="190"/>
                  </a:lnTo>
                  <a:lnTo>
                    <a:pt x="152" y="190"/>
                  </a:lnTo>
                  <a:lnTo>
                    <a:pt x="152" y="190"/>
                  </a:lnTo>
                  <a:lnTo>
                    <a:pt x="152" y="190"/>
                  </a:lnTo>
                  <a:lnTo>
                    <a:pt x="152" y="190"/>
                  </a:lnTo>
                  <a:lnTo>
                    <a:pt x="152" y="191"/>
                  </a:lnTo>
                  <a:lnTo>
                    <a:pt x="152" y="191"/>
                  </a:lnTo>
                  <a:lnTo>
                    <a:pt x="152" y="191"/>
                  </a:lnTo>
                  <a:lnTo>
                    <a:pt x="152" y="191"/>
                  </a:lnTo>
                  <a:lnTo>
                    <a:pt x="152" y="191"/>
                  </a:lnTo>
                  <a:lnTo>
                    <a:pt x="152" y="191"/>
                  </a:lnTo>
                  <a:lnTo>
                    <a:pt x="152" y="192"/>
                  </a:lnTo>
                  <a:lnTo>
                    <a:pt x="152" y="192"/>
                  </a:lnTo>
                  <a:lnTo>
                    <a:pt x="152" y="192"/>
                  </a:lnTo>
                  <a:lnTo>
                    <a:pt x="152" y="192"/>
                  </a:lnTo>
                  <a:lnTo>
                    <a:pt x="152" y="192"/>
                  </a:lnTo>
                  <a:lnTo>
                    <a:pt x="152" y="192"/>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2" y="193"/>
                  </a:lnTo>
                  <a:lnTo>
                    <a:pt x="153" y="193"/>
                  </a:lnTo>
                  <a:lnTo>
                    <a:pt x="153" y="193"/>
                  </a:lnTo>
                  <a:lnTo>
                    <a:pt x="154" y="193"/>
                  </a:lnTo>
                  <a:lnTo>
                    <a:pt x="155" y="193"/>
                  </a:lnTo>
                  <a:lnTo>
                    <a:pt x="155" y="193"/>
                  </a:lnTo>
                  <a:lnTo>
                    <a:pt x="156" y="193"/>
                  </a:lnTo>
                  <a:lnTo>
                    <a:pt x="157" y="193"/>
                  </a:lnTo>
                  <a:lnTo>
                    <a:pt x="158" y="193"/>
                  </a:lnTo>
                  <a:lnTo>
                    <a:pt x="159" y="193"/>
                  </a:lnTo>
                  <a:lnTo>
                    <a:pt x="160" y="193"/>
                  </a:lnTo>
                  <a:lnTo>
                    <a:pt x="161" y="193"/>
                  </a:lnTo>
                  <a:lnTo>
                    <a:pt x="162" y="193"/>
                  </a:lnTo>
                  <a:lnTo>
                    <a:pt x="163"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2"/>
                  </a:lnTo>
                  <a:lnTo>
                    <a:pt x="164" y="191"/>
                  </a:lnTo>
                  <a:lnTo>
                    <a:pt x="164" y="190"/>
                  </a:lnTo>
                  <a:lnTo>
                    <a:pt x="164" y="190"/>
                  </a:lnTo>
                  <a:lnTo>
                    <a:pt x="164" y="190"/>
                  </a:lnTo>
                  <a:lnTo>
                    <a:pt x="164" y="190"/>
                  </a:lnTo>
                  <a:lnTo>
                    <a:pt x="164" y="190"/>
                  </a:lnTo>
                  <a:lnTo>
                    <a:pt x="164" y="189"/>
                  </a:lnTo>
                  <a:lnTo>
                    <a:pt x="164" y="187"/>
                  </a:lnTo>
                  <a:lnTo>
                    <a:pt x="164" y="183"/>
                  </a:lnTo>
                  <a:lnTo>
                    <a:pt x="164" y="178"/>
                  </a:lnTo>
                  <a:lnTo>
                    <a:pt x="164" y="173"/>
                  </a:lnTo>
                  <a:lnTo>
                    <a:pt x="164" y="167"/>
                  </a:lnTo>
                  <a:lnTo>
                    <a:pt x="164" y="155"/>
                  </a:lnTo>
                  <a:lnTo>
                    <a:pt x="164" y="133"/>
                  </a:lnTo>
                  <a:lnTo>
                    <a:pt x="164" y="83"/>
                  </a:lnTo>
                  <a:lnTo>
                    <a:pt x="164" y="25"/>
                  </a:lnTo>
                  <a:lnTo>
                    <a:pt x="164" y="7"/>
                  </a:lnTo>
                  <a:lnTo>
                    <a:pt x="164" y="4"/>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2"/>
                  </a:lnTo>
                  <a:lnTo>
                    <a:pt x="164" y="2"/>
                  </a:lnTo>
                  <a:lnTo>
                    <a:pt x="164" y="1"/>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0"/>
                  </a:lnTo>
                  <a:lnTo>
                    <a:pt x="164" y="1"/>
                  </a:lnTo>
                  <a:lnTo>
                    <a:pt x="164" y="1"/>
                  </a:lnTo>
                  <a:lnTo>
                    <a:pt x="164" y="1"/>
                  </a:lnTo>
                  <a:lnTo>
                    <a:pt x="164" y="1"/>
                  </a:lnTo>
                  <a:lnTo>
                    <a:pt x="164" y="1"/>
                  </a:lnTo>
                  <a:lnTo>
                    <a:pt x="164" y="0"/>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1"/>
                  </a:lnTo>
                  <a:lnTo>
                    <a:pt x="164" y="2"/>
                  </a:lnTo>
                  <a:lnTo>
                    <a:pt x="164" y="2"/>
                  </a:lnTo>
                  <a:lnTo>
                    <a:pt x="164" y="2"/>
                  </a:lnTo>
                  <a:lnTo>
                    <a:pt x="164" y="2"/>
                  </a:lnTo>
                  <a:lnTo>
                    <a:pt x="164" y="2"/>
                  </a:lnTo>
                  <a:lnTo>
                    <a:pt x="164" y="2"/>
                  </a:lnTo>
                  <a:lnTo>
                    <a:pt x="164" y="2"/>
                  </a:lnTo>
                  <a:lnTo>
                    <a:pt x="164" y="2"/>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4"/>
                  </a:lnTo>
                  <a:lnTo>
                    <a:pt x="164" y="5"/>
                  </a:lnTo>
                  <a:lnTo>
                    <a:pt x="164" y="5"/>
                  </a:lnTo>
                  <a:lnTo>
                    <a:pt x="164" y="6"/>
                  </a:lnTo>
                  <a:lnTo>
                    <a:pt x="164" y="6"/>
                  </a:lnTo>
                  <a:lnTo>
                    <a:pt x="164" y="7"/>
                  </a:lnTo>
                  <a:lnTo>
                    <a:pt x="164" y="7"/>
                  </a:lnTo>
                  <a:lnTo>
                    <a:pt x="164" y="8"/>
                  </a:lnTo>
                  <a:lnTo>
                    <a:pt x="164" y="10"/>
                  </a:lnTo>
                  <a:lnTo>
                    <a:pt x="164" y="12"/>
                  </a:lnTo>
                  <a:lnTo>
                    <a:pt x="164" y="15"/>
                  </a:lnTo>
                  <a:lnTo>
                    <a:pt x="164" y="25"/>
                  </a:lnTo>
                  <a:lnTo>
                    <a:pt x="164" y="39"/>
                  </a:lnTo>
                  <a:lnTo>
                    <a:pt x="164" y="63"/>
                  </a:lnTo>
                  <a:lnTo>
                    <a:pt x="164" y="99"/>
                  </a:lnTo>
                  <a:lnTo>
                    <a:pt x="164" y="149"/>
                  </a:lnTo>
                  <a:lnTo>
                    <a:pt x="164" y="167"/>
                  </a:lnTo>
                  <a:lnTo>
                    <a:pt x="164" y="176"/>
                  </a:lnTo>
                  <a:lnTo>
                    <a:pt x="164" y="180"/>
                  </a:lnTo>
                  <a:lnTo>
                    <a:pt x="164" y="184"/>
                  </a:lnTo>
                  <a:lnTo>
                    <a:pt x="164" y="187"/>
                  </a:lnTo>
                  <a:lnTo>
                    <a:pt x="164" y="188"/>
                  </a:lnTo>
                  <a:lnTo>
                    <a:pt x="164" y="188"/>
                  </a:lnTo>
                  <a:lnTo>
                    <a:pt x="164" y="189"/>
                  </a:lnTo>
                  <a:lnTo>
                    <a:pt x="164" y="189"/>
                  </a:lnTo>
                  <a:lnTo>
                    <a:pt x="164" y="189"/>
                  </a:lnTo>
                  <a:lnTo>
                    <a:pt x="164" y="190"/>
                  </a:lnTo>
                  <a:lnTo>
                    <a:pt x="164" y="190"/>
                  </a:lnTo>
                  <a:lnTo>
                    <a:pt x="164" y="190"/>
                  </a:lnTo>
                  <a:lnTo>
                    <a:pt x="164" y="190"/>
                  </a:lnTo>
                  <a:lnTo>
                    <a:pt x="164" y="190"/>
                  </a:lnTo>
                  <a:lnTo>
                    <a:pt x="164" y="191"/>
                  </a:lnTo>
                  <a:lnTo>
                    <a:pt x="164" y="191"/>
                  </a:lnTo>
                  <a:lnTo>
                    <a:pt x="164" y="191"/>
                  </a:lnTo>
                  <a:lnTo>
                    <a:pt x="164" y="191"/>
                  </a:lnTo>
                  <a:lnTo>
                    <a:pt x="164" y="191"/>
                  </a:lnTo>
                  <a:lnTo>
                    <a:pt x="164" y="192"/>
                  </a:lnTo>
                  <a:lnTo>
                    <a:pt x="164" y="192"/>
                  </a:lnTo>
                  <a:lnTo>
                    <a:pt x="164" y="192"/>
                  </a:lnTo>
                  <a:lnTo>
                    <a:pt x="164" y="192"/>
                  </a:lnTo>
                  <a:lnTo>
                    <a:pt x="164" y="192"/>
                  </a:lnTo>
                  <a:lnTo>
                    <a:pt x="164" y="192"/>
                  </a:lnTo>
                  <a:lnTo>
                    <a:pt x="164" y="192"/>
                  </a:lnTo>
                  <a:lnTo>
                    <a:pt x="164" y="192"/>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4" y="193"/>
                  </a:lnTo>
                  <a:lnTo>
                    <a:pt x="165" y="193"/>
                  </a:lnTo>
                  <a:lnTo>
                    <a:pt x="166" y="193"/>
                  </a:lnTo>
                  <a:lnTo>
                    <a:pt x="167" y="193"/>
                  </a:lnTo>
                  <a:lnTo>
                    <a:pt x="168" y="193"/>
                  </a:lnTo>
                  <a:lnTo>
                    <a:pt x="169" y="193"/>
                  </a:lnTo>
                  <a:lnTo>
                    <a:pt x="170" y="193"/>
                  </a:lnTo>
                  <a:lnTo>
                    <a:pt x="171" y="193"/>
                  </a:lnTo>
                  <a:lnTo>
                    <a:pt x="172" y="193"/>
                  </a:lnTo>
                  <a:lnTo>
                    <a:pt x="173" y="193"/>
                  </a:lnTo>
                  <a:lnTo>
                    <a:pt x="174" y="193"/>
                  </a:lnTo>
                  <a:lnTo>
                    <a:pt x="175" y="193"/>
                  </a:lnTo>
                  <a:lnTo>
                    <a:pt x="175" y="193"/>
                  </a:lnTo>
                  <a:lnTo>
                    <a:pt x="175" y="193"/>
                  </a:lnTo>
                  <a:lnTo>
                    <a:pt x="175"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2"/>
                  </a:lnTo>
                  <a:lnTo>
                    <a:pt x="176" y="192"/>
                  </a:lnTo>
                  <a:lnTo>
                    <a:pt x="176" y="191"/>
                  </a:lnTo>
                  <a:lnTo>
                    <a:pt x="176" y="184"/>
                  </a:lnTo>
                  <a:lnTo>
                    <a:pt x="176" y="163"/>
                  </a:lnTo>
                  <a:lnTo>
                    <a:pt x="176" y="134"/>
                  </a:lnTo>
                  <a:lnTo>
                    <a:pt x="176" y="96"/>
                  </a:lnTo>
                  <a:lnTo>
                    <a:pt x="176" y="51"/>
                  </a:lnTo>
                  <a:lnTo>
                    <a:pt x="176" y="22"/>
                  </a:lnTo>
                  <a:lnTo>
                    <a:pt x="176" y="11"/>
                  </a:lnTo>
                  <a:lnTo>
                    <a:pt x="176" y="5"/>
                  </a:lnTo>
                  <a:lnTo>
                    <a:pt x="176" y="4"/>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2"/>
                  </a:lnTo>
                  <a:lnTo>
                    <a:pt x="176" y="2"/>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0"/>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0"/>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1"/>
                  </a:lnTo>
                  <a:lnTo>
                    <a:pt x="176" y="2"/>
                  </a:lnTo>
                  <a:lnTo>
                    <a:pt x="176" y="2"/>
                  </a:lnTo>
                  <a:lnTo>
                    <a:pt x="176" y="2"/>
                  </a:lnTo>
                  <a:lnTo>
                    <a:pt x="176" y="2"/>
                  </a:lnTo>
                  <a:lnTo>
                    <a:pt x="176" y="2"/>
                  </a:lnTo>
                  <a:lnTo>
                    <a:pt x="176" y="2"/>
                  </a:lnTo>
                  <a:lnTo>
                    <a:pt x="176" y="2"/>
                  </a:lnTo>
                  <a:lnTo>
                    <a:pt x="176" y="2"/>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4"/>
                  </a:lnTo>
                  <a:lnTo>
                    <a:pt x="176" y="5"/>
                  </a:lnTo>
                  <a:lnTo>
                    <a:pt x="176" y="5"/>
                  </a:lnTo>
                  <a:lnTo>
                    <a:pt x="176" y="6"/>
                  </a:lnTo>
                  <a:lnTo>
                    <a:pt x="176" y="7"/>
                  </a:lnTo>
                  <a:lnTo>
                    <a:pt x="176" y="8"/>
                  </a:lnTo>
                  <a:lnTo>
                    <a:pt x="176" y="9"/>
                  </a:lnTo>
                  <a:lnTo>
                    <a:pt x="176" y="10"/>
                  </a:lnTo>
                  <a:lnTo>
                    <a:pt x="176" y="14"/>
                  </a:lnTo>
                  <a:lnTo>
                    <a:pt x="176" y="18"/>
                  </a:lnTo>
                  <a:lnTo>
                    <a:pt x="176" y="29"/>
                  </a:lnTo>
                  <a:lnTo>
                    <a:pt x="176" y="45"/>
                  </a:lnTo>
                  <a:lnTo>
                    <a:pt x="176" y="71"/>
                  </a:lnTo>
                  <a:lnTo>
                    <a:pt x="176" y="110"/>
                  </a:lnTo>
                  <a:lnTo>
                    <a:pt x="176" y="161"/>
                  </a:lnTo>
                  <a:lnTo>
                    <a:pt x="176" y="177"/>
                  </a:lnTo>
                  <a:lnTo>
                    <a:pt x="176" y="184"/>
                  </a:lnTo>
                  <a:lnTo>
                    <a:pt x="176" y="187"/>
                  </a:lnTo>
                  <a:lnTo>
                    <a:pt x="176" y="188"/>
                  </a:lnTo>
                  <a:lnTo>
                    <a:pt x="176" y="189"/>
                  </a:lnTo>
                  <a:lnTo>
                    <a:pt x="176" y="189"/>
                  </a:lnTo>
                  <a:lnTo>
                    <a:pt x="176" y="189"/>
                  </a:lnTo>
                  <a:lnTo>
                    <a:pt x="176" y="189"/>
                  </a:lnTo>
                  <a:lnTo>
                    <a:pt x="176" y="190"/>
                  </a:lnTo>
                  <a:lnTo>
                    <a:pt x="176" y="190"/>
                  </a:lnTo>
                  <a:lnTo>
                    <a:pt x="176" y="190"/>
                  </a:lnTo>
                  <a:lnTo>
                    <a:pt x="176" y="190"/>
                  </a:lnTo>
                  <a:lnTo>
                    <a:pt x="176" y="191"/>
                  </a:lnTo>
                  <a:lnTo>
                    <a:pt x="176" y="191"/>
                  </a:lnTo>
                  <a:lnTo>
                    <a:pt x="176" y="191"/>
                  </a:lnTo>
                  <a:lnTo>
                    <a:pt x="176" y="191"/>
                  </a:lnTo>
                  <a:lnTo>
                    <a:pt x="176" y="191"/>
                  </a:lnTo>
                  <a:lnTo>
                    <a:pt x="176" y="192"/>
                  </a:lnTo>
                  <a:lnTo>
                    <a:pt x="176" y="192"/>
                  </a:lnTo>
                  <a:lnTo>
                    <a:pt x="176" y="192"/>
                  </a:lnTo>
                  <a:lnTo>
                    <a:pt x="176" y="192"/>
                  </a:lnTo>
                  <a:lnTo>
                    <a:pt x="176" y="192"/>
                  </a:lnTo>
                  <a:lnTo>
                    <a:pt x="176" y="192"/>
                  </a:lnTo>
                  <a:lnTo>
                    <a:pt x="176" y="192"/>
                  </a:lnTo>
                  <a:lnTo>
                    <a:pt x="176" y="192"/>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6" y="193"/>
                  </a:lnTo>
                  <a:lnTo>
                    <a:pt x="177" y="193"/>
                  </a:lnTo>
                  <a:lnTo>
                    <a:pt x="178" y="193"/>
                  </a:lnTo>
                  <a:lnTo>
                    <a:pt x="179" y="193"/>
                  </a:lnTo>
                  <a:lnTo>
                    <a:pt x="180" y="193"/>
                  </a:lnTo>
                  <a:lnTo>
                    <a:pt x="181" y="193"/>
                  </a:lnTo>
                  <a:lnTo>
                    <a:pt x="182" y="193"/>
                  </a:lnTo>
                  <a:lnTo>
                    <a:pt x="182" y="193"/>
                  </a:lnTo>
                  <a:lnTo>
                    <a:pt x="183" y="193"/>
                  </a:lnTo>
                  <a:lnTo>
                    <a:pt x="183" y="193"/>
                  </a:lnTo>
                  <a:lnTo>
                    <a:pt x="184" y="193"/>
                  </a:lnTo>
                  <a:lnTo>
                    <a:pt x="185" y="193"/>
                  </a:lnTo>
                  <a:lnTo>
                    <a:pt x="186"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3"/>
                  </a:lnTo>
                  <a:lnTo>
                    <a:pt x="187" y="192"/>
                  </a:lnTo>
                  <a:lnTo>
                    <a:pt x="187" y="191"/>
                  </a:lnTo>
                  <a:lnTo>
                    <a:pt x="187" y="189"/>
                  </a:lnTo>
                  <a:lnTo>
                    <a:pt x="187" y="189"/>
                  </a:lnTo>
                  <a:lnTo>
                    <a:pt x="187" y="187"/>
                  </a:lnTo>
                  <a:lnTo>
                    <a:pt x="187" y="184"/>
                  </a:lnTo>
                  <a:lnTo>
                    <a:pt x="187" y="179"/>
                  </a:lnTo>
                  <a:lnTo>
                    <a:pt x="187" y="175"/>
                  </a:lnTo>
                  <a:lnTo>
                    <a:pt x="187" y="170"/>
                  </a:lnTo>
                  <a:lnTo>
                    <a:pt x="187" y="160"/>
                  </a:lnTo>
                  <a:lnTo>
                    <a:pt x="187" y="138"/>
                  </a:lnTo>
                  <a:lnTo>
                    <a:pt x="187" y="103"/>
                  </a:lnTo>
                  <a:lnTo>
                    <a:pt x="187" y="44"/>
                  </a:lnTo>
                  <a:lnTo>
                    <a:pt x="187" y="20"/>
                  </a:lnTo>
                  <a:lnTo>
                    <a:pt x="187" y="8"/>
                  </a:lnTo>
                  <a:lnTo>
                    <a:pt x="187" y="4"/>
                  </a:lnTo>
                  <a:lnTo>
                    <a:pt x="187" y="3"/>
                  </a:lnTo>
                  <a:lnTo>
                    <a:pt x="187" y="3"/>
                  </a:lnTo>
                  <a:lnTo>
                    <a:pt x="187" y="3"/>
                  </a:lnTo>
                  <a:lnTo>
                    <a:pt x="187" y="3"/>
                  </a:lnTo>
                  <a:lnTo>
                    <a:pt x="187" y="3"/>
                  </a:lnTo>
                  <a:lnTo>
                    <a:pt x="187" y="3"/>
                  </a:lnTo>
                  <a:lnTo>
                    <a:pt x="187" y="3"/>
                  </a:lnTo>
                  <a:lnTo>
                    <a:pt x="187" y="3"/>
                  </a:lnTo>
                  <a:lnTo>
                    <a:pt x="187" y="3"/>
                  </a:lnTo>
                  <a:lnTo>
                    <a:pt x="187" y="3"/>
                  </a:lnTo>
                  <a:lnTo>
                    <a:pt x="187" y="2"/>
                  </a:lnTo>
                  <a:lnTo>
                    <a:pt x="187" y="2"/>
                  </a:lnTo>
                  <a:lnTo>
                    <a:pt x="187" y="1"/>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0"/>
                  </a:lnTo>
                  <a:lnTo>
                    <a:pt x="187" y="1"/>
                  </a:lnTo>
                  <a:lnTo>
                    <a:pt x="188" y="1"/>
                  </a:lnTo>
                  <a:lnTo>
                    <a:pt x="188" y="1"/>
                  </a:lnTo>
                  <a:lnTo>
                    <a:pt x="188" y="1"/>
                  </a:lnTo>
                  <a:lnTo>
                    <a:pt x="188" y="1"/>
                  </a:lnTo>
                  <a:lnTo>
                    <a:pt x="188" y="1"/>
                  </a:lnTo>
                  <a:lnTo>
                    <a:pt x="188" y="1"/>
                  </a:lnTo>
                  <a:lnTo>
                    <a:pt x="188" y="1"/>
                  </a:lnTo>
                  <a:lnTo>
                    <a:pt x="188" y="1"/>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2"/>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3"/>
                  </a:lnTo>
                  <a:lnTo>
                    <a:pt x="188" y="4"/>
                  </a:lnTo>
                  <a:lnTo>
                    <a:pt x="188" y="4"/>
                  </a:lnTo>
                  <a:lnTo>
                    <a:pt x="188" y="4"/>
                  </a:lnTo>
                  <a:lnTo>
                    <a:pt x="188" y="4"/>
                  </a:lnTo>
                  <a:lnTo>
                    <a:pt x="188" y="4"/>
                  </a:lnTo>
                  <a:lnTo>
                    <a:pt x="188" y="4"/>
                  </a:lnTo>
                  <a:lnTo>
                    <a:pt x="188" y="4"/>
                  </a:lnTo>
                  <a:lnTo>
                    <a:pt x="188" y="4"/>
                  </a:lnTo>
                  <a:lnTo>
                    <a:pt x="188" y="4"/>
                  </a:lnTo>
                  <a:lnTo>
                    <a:pt x="188" y="4"/>
                  </a:lnTo>
                  <a:lnTo>
                    <a:pt x="188" y="5"/>
                  </a:lnTo>
                  <a:lnTo>
                    <a:pt x="188" y="5"/>
                  </a:lnTo>
                  <a:lnTo>
                    <a:pt x="188" y="6"/>
                  </a:lnTo>
                  <a:lnTo>
                    <a:pt x="188" y="6"/>
                  </a:lnTo>
                  <a:lnTo>
                    <a:pt x="188" y="6"/>
                  </a:lnTo>
                  <a:lnTo>
                    <a:pt x="188" y="6"/>
                  </a:lnTo>
                  <a:lnTo>
                    <a:pt x="188" y="6"/>
                  </a:lnTo>
                  <a:lnTo>
                    <a:pt x="188" y="6"/>
                  </a:lnTo>
                  <a:lnTo>
                    <a:pt x="188" y="7"/>
                  </a:lnTo>
                  <a:lnTo>
                    <a:pt x="188" y="7"/>
                  </a:lnTo>
                  <a:lnTo>
                    <a:pt x="188" y="7"/>
                  </a:lnTo>
                  <a:lnTo>
                    <a:pt x="188" y="8"/>
                  </a:lnTo>
                  <a:lnTo>
                    <a:pt x="188" y="10"/>
                  </a:lnTo>
                  <a:lnTo>
                    <a:pt x="188" y="13"/>
                  </a:lnTo>
                  <a:lnTo>
                    <a:pt x="188" y="16"/>
                  </a:lnTo>
                  <a:lnTo>
                    <a:pt x="188" y="24"/>
                  </a:lnTo>
                  <a:lnTo>
                    <a:pt x="188" y="34"/>
                  </a:lnTo>
                  <a:lnTo>
                    <a:pt x="188" y="52"/>
                  </a:lnTo>
                  <a:lnTo>
                    <a:pt x="188" y="77"/>
                  </a:lnTo>
                  <a:lnTo>
                    <a:pt x="188" y="114"/>
                  </a:lnTo>
                  <a:lnTo>
                    <a:pt x="188" y="159"/>
                  </a:lnTo>
                  <a:lnTo>
                    <a:pt x="188" y="176"/>
                  </a:lnTo>
                  <a:lnTo>
                    <a:pt x="188" y="184"/>
                  </a:lnTo>
                  <a:lnTo>
                    <a:pt x="188" y="187"/>
                  </a:lnTo>
                  <a:lnTo>
                    <a:pt x="188" y="188"/>
                  </a:lnTo>
                  <a:lnTo>
                    <a:pt x="188" y="189"/>
                  </a:lnTo>
                  <a:lnTo>
                    <a:pt x="188" y="189"/>
                  </a:lnTo>
                  <a:lnTo>
                    <a:pt x="188" y="189"/>
                  </a:lnTo>
                  <a:lnTo>
                    <a:pt x="188" y="189"/>
                  </a:lnTo>
                  <a:lnTo>
                    <a:pt x="188" y="190"/>
                  </a:lnTo>
                  <a:lnTo>
                    <a:pt x="188" y="190"/>
                  </a:lnTo>
                  <a:lnTo>
                    <a:pt x="188" y="190"/>
                  </a:lnTo>
                  <a:lnTo>
                    <a:pt x="188" y="190"/>
                  </a:lnTo>
                  <a:lnTo>
                    <a:pt x="188" y="190"/>
                  </a:lnTo>
                  <a:lnTo>
                    <a:pt x="188" y="190"/>
                  </a:lnTo>
                  <a:lnTo>
                    <a:pt x="188" y="190"/>
                  </a:lnTo>
                  <a:lnTo>
                    <a:pt x="188" y="190"/>
                  </a:lnTo>
                  <a:lnTo>
                    <a:pt x="188" y="190"/>
                  </a:lnTo>
                  <a:lnTo>
                    <a:pt x="188" y="190"/>
                  </a:lnTo>
                  <a:lnTo>
                    <a:pt x="188" y="190"/>
                  </a:lnTo>
                  <a:lnTo>
                    <a:pt x="188" y="191"/>
                  </a:lnTo>
                  <a:lnTo>
                    <a:pt x="188" y="191"/>
                  </a:lnTo>
                  <a:lnTo>
                    <a:pt x="188" y="191"/>
                  </a:lnTo>
                  <a:lnTo>
                    <a:pt x="188" y="191"/>
                  </a:lnTo>
                  <a:lnTo>
                    <a:pt x="188" y="191"/>
                  </a:lnTo>
                  <a:lnTo>
                    <a:pt x="188" y="191"/>
                  </a:lnTo>
                  <a:lnTo>
                    <a:pt x="188" y="191"/>
                  </a:lnTo>
                  <a:lnTo>
                    <a:pt x="188" y="192"/>
                  </a:lnTo>
                  <a:lnTo>
                    <a:pt x="188" y="192"/>
                  </a:lnTo>
                  <a:lnTo>
                    <a:pt x="188" y="192"/>
                  </a:lnTo>
                  <a:lnTo>
                    <a:pt x="188" y="192"/>
                  </a:lnTo>
                  <a:lnTo>
                    <a:pt x="188" y="192"/>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8" y="193"/>
                  </a:lnTo>
                  <a:lnTo>
                    <a:pt x="189" y="193"/>
                  </a:lnTo>
                  <a:lnTo>
                    <a:pt x="190" y="193"/>
                  </a:lnTo>
                  <a:lnTo>
                    <a:pt x="191" y="193"/>
                  </a:lnTo>
                  <a:lnTo>
                    <a:pt x="191" y="193"/>
                  </a:lnTo>
                  <a:lnTo>
                    <a:pt x="192" y="193"/>
                  </a:lnTo>
                  <a:lnTo>
                    <a:pt x="193" y="193"/>
                  </a:lnTo>
                  <a:lnTo>
                    <a:pt x="193" y="193"/>
                  </a:lnTo>
                  <a:lnTo>
                    <a:pt x="194" y="193"/>
                  </a:lnTo>
                  <a:lnTo>
                    <a:pt x="195" y="193"/>
                  </a:lnTo>
                  <a:lnTo>
                    <a:pt x="196" y="193"/>
                  </a:lnTo>
                  <a:lnTo>
                    <a:pt x="197" y="193"/>
                  </a:lnTo>
                  <a:lnTo>
                    <a:pt x="198"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2"/>
                  </a:lnTo>
                  <a:lnTo>
                    <a:pt x="199" y="192"/>
                  </a:lnTo>
                  <a:lnTo>
                    <a:pt x="199" y="192"/>
                  </a:lnTo>
                  <a:lnTo>
                    <a:pt x="199" y="191"/>
                  </a:lnTo>
                  <a:lnTo>
                    <a:pt x="199" y="191"/>
                  </a:lnTo>
                  <a:lnTo>
                    <a:pt x="199" y="190"/>
                  </a:lnTo>
                  <a:lnTo>
                    <a:pt x="199" y="185"/>
                  </a:lnTo>
                  <a:lnTo>
                    <a:pt x="199" y="175"/>
                  </a:lnTo>
                  <a:lnTo>
                    <a:pt x="199" y="158"/>
                  </a:lnTo>
                  <a:lnTo>
                    <a:pt x="199" y="142"/>
                  </a:lnTo>
                  <a:lnTo>
                    <a:pt x="199" y="122"/>
                  </a:lnTo>
                  <a:lnTo>
                    <a:pt x="199" y="77"/>
                  </a:lnTo>
                  <a:lnTo>
                    <a:pt x="199" y="35"/>
                  </a:lnTo>
                  <a:lnTo>
                    <a:pt x="199" y="16"/>
                  </a:lnTo>
                  <a:lnTo>
                    <a:pt x="199" y="7"/>
                  </a:lnTo>
                  <a:lnTo>
                    <a:pt x="199" y="4"/>
                  </a:lnTo>
                  <a:lnTo>
                    <a:pt x="199" y="3"/>
                  </a:lnTo>
                  <a:lnTo>
                    <a:pt x="199" y="3"/>
                  </a:lnTo>
                  <a:lnTo>
                    <a:pt x="199" y="3"/>
                  </a:lnTo>
                  <a:lnTo>
                    <a:pt x="199" y="3"/>
                  </a:lnTo>
                  <a:lnTo>
                    <a:pt x="199" y="3"/>
                  </a:lnTo>
                  <a:lnTo>
                    <a:pt x="199" y="3"/>
                  </a:lnTo>
                  <a:lnTo>
                    <a:pt x="199" y="3"/>
                  </a:lnTo>
                  <a:lnTo>
                    <a:pt x="199" y="3"/>
                  </a:lnTo>
                  <a:lnTo>
                    <a:pt x="199" y="3"/>
                  </a:lnTo>
                  <a:lnTo>
                    <a:pt x="199" y="3"/>
                  </a:lnTo>
                  <a:lnTo>
                    <a:pt x="199" y="2"/>
                  </a:lnTo>
                  <a:lnTo>
                    <a:pt x="199" y="2"/>
                  </a:lnTo>
                  <a:lnTo>
                    <a:pt x="199" y="1"/>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0"/>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2"/>
                  </a:lnTo>
                  <a:lnTo>
                    <a:pt x="199" y="2"/>
                  </a:lnTo>
                  <a:lnTo>
                    <a:pt x="199" y="2"/>
                  </a:lnTo>
                  <a:lnTo>
                    <a:pt x="199" y="2"/>
                  </a:lnTo>
                  <a:lnTo>
                    <a:pt x="199" y="2"/>
                  </a:lnTo>
                  <a:lnTo>
                    <a:pt x="199" y="2"/>
                  </a:lnTo>
                  <a:lnTo>
                    <a:pt x="199" y="2"/>
                  </a:lnTo>
                  <a:lnTo>
                    <a:pt x="199" y="2"/>
                  </a:lnTo>
                  <a:lnTo>
                    <a:pt x="199" y="2"/>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3"/>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4"/>
                  </a:lnTo>
                  <a:lnTo>
                    <a:pt x="199" y="5"/>
                  </a:lnTo>
                  <a:lnTo>
                    <a:pt x="199" y="5"/>
                  </a:lnTo>
                  <a:lnTo>
                    <a:pt x="199" y="6"/>
                  </a:lnTo>
                  <a:lnTo>
                    <a:pt x="199" y="6"/>
                  </a:lnTo>
                  <a:lnTo>
                    <a:pt x="199" y="7"/>
                  </a:lnTo>
                  <a:lnTo>
                    <a:pt x="199" y="7"/>
                  </a:lnTo>
                  <a:lnTo>
                    <a:pt x="199" y="8"/>
                  </a:lnTo>
                  <a:lnTo>
                    <a:pt x="199" y="10"/>
                  </a:lnTo>
                  <a:lnTo>
                    <a:pt x="199" y="12"/>
                  </a:lnTo>
                  <a:lnTo>
                    <a:pt x="199" y="15"/>
                  </a:lnTo>
                  <a:lnTo>
                    <a:pt x="199" y="24"/>
                  </a:lnTo>
                  <a:lnTo>
                    <a:pt x="199" y="39"/>
                  </a:lnTo>
                  <a:lnTo>
                    <a:pt x="199" y="61"/>
                  </a:lnTo>
                  <a:lnTo>
                    <a:pt x="199" y="98"/>
                  </a:lnTo>
                  <a:lnTo>
                    <a:pt x="199" y="146"/>
                  </a:lnTo>
                  <a:lnTo>
                    <a:pt x="199" y="162"/>
                  </a:lnTo>
                  <a:lnTo>
                    <a:pt x="199" y="170"/>
                  </a:lnTo>
                  <a:lnTo>
                    <a:pt x="199" y="176"/>
                  </a:lnTo>
                  <a:lnTo>
                    <a:pt x="199" y="179"/>
                  </a:lnTo>
                  <a:lnTo>
                    <a:pt x="199" y="183"/>
                  </a:lnTo>
                  <a:lnTo>
                    <a:pt x="199" y="186"/>
                  </a:lnTo>
                  <a:lnTo>
                    <a:pt x="199" y="188"/>
                  </a:lnTo>
                  <a:lnTo>
                    <a:pt x="199" y="188"/>
                  </a:lnTo>
                  <a:lnTo>
                    <a:pt x="199" y="189"/>
                  </a:lnTo>
                  <a:lnTo>
                    <a:pt x="199" y="189"/>
                  </a:lnTo>
                  <a:lnTo>
                    <a:pt x="199" y="189"/>
                  </a:lnTo>
                  <a:lnTo>
                    <a:pt x="199" y="190"/>
                  </a:lnTo>
                  <a:lnTo>
                    <a:pt x="199" y="190"/>
                  </a:lnTo>
                  <a:lnTo>
                    <a:pt x="199" y="190"/>
                  </a:lnTo>
                  <a:lnTo>
                    <a:pt x="199" y="190"/>
                  </a:lnTo>
                  <a:lnTo>
                    <a:pt x="199" y="190"/>
                  </a:lnTo>
                  <a:lnTo>
                    <a:pt x="199" y="191"/>
                  </a:lnTo>
                  <a:lnTo>
                    <a:pt x="199" y="191"/>
                  </a:lnTo>
                  <a:lnTo>
                    <a:pt x="199" y="191"/>
                  </a:lnTo>
                  <a:lnTo>
                    <a:pt x="199" y="191"/>
                  </a:lnTo>
                  <a:lnTo>
                    <a:pt x="199" y="192"/>
                  </a:lnTo>
                  <a:lnTo>
                    <a:pt x="199" y="192"/>
                  </a:lnTo>
                  <a:lnTo>
                    <a:pt x="199" y="192"/>
                  </a:lnTo>
                  <a:lnTo>
                    <a:pt x="199" y="192"/>
                  </a:lnTo>
                  <a:lnTo>
                    <a:pt x="199" y="192"/>
                  </a:lnTo>
                  <a:lnTo>
                    <a:pt x="199" y="192"/>
                  </a:lnTo>
                  <a:lnTo>
                    <a:pt x="199" y="192"/>
                  </a:lnTo>
                  <a:lnTo>
                    <a:pt x="199" y="192"/>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199" y="193"/>
                  </a:lnTo>
                  <a:lnTo>
                    <a:pt x="200" y="193"/>
                  </a:lnTo>
                  <a:lnTo>
                    <a:pt x="201" y="193"/>
                  </a:lnTo>
                  <a:lnTo>
                    <a:pt x="202" y="193"/>
                  </a:lnTo>
                  <a:lnTo>
                    <a:pt x="203" y="193"/>
                  </a:lnTo>
                  <a:lnTo>
                    <a:pt x="204" y="193"/>
                  </a:lnTo>
                  <a:lnTo>
                    <a:pt x="205" y="193"/>
                  </a:lnTo>
                  <a:lnTo>
                    <a:pt x="206" y="193"/>
                  </a:lnTo>
                  <a:lnTo>
                    <a:pt x="207" y="193"/>
                  </a:lnTo>
                  <a:lnTo>
                    <a:pt x="208" y="193"/>
                  </a:lnTo>
                  <a:lnTo>
                    <a:pt x="209" y="193"/>
                  </a:lnTo>
                  <a:lnTo>
                    <a:pt x="210"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2"/>
                  </a:lnTo>
                  <a:lnTo>
                    <a:pt x="211" y="192"/>
                  </a:lnTo>
                  <a:lnTo>
                    <a:pt x="211" y="192"/>
                  </a:lnTo>
                  <a:lnTo>
                    <a:pt x="211" y="191"/>
                  </a:lnTo>
                  <a:lnTo>
                    <a:pt x="211" y="191"/>
                  </a:lnTo>
                  <a:lnTo>
                    <a:pt x="211" y="190"/>
                  </a:lnTo>
                  <a:lnTo>
                    <a:pt x="211" y="190"/>
                  </a:lnTo>
                  <a:lnTo>
                    <a:pt x="211" y="189"/>
                  </a:lnTo>
                  <a:lnTo>
                    <a:pt x="211" y="188"/>
                  </a:lnTo>
                  <a:lnTo>
                    <a:pt x="211" y="183"/>
                  </a:lnTo>
                  <a:lnTo>
                    <a:pt x="211" y="178"/>
                  </a:lnTo>
                  <a:lnTo>
                    <a:pt x="211" y="172"/>
                  </a:lnTo>
                  <a:lnTo>
                    <a:pt x="211" y="165"/>
                  </a:lnTo>
                  <a:lnTo>
                    <a:pt x="211" y="151"/>
                  </a:lnTo>
                  <a:lnTo>
                    <a:pt x="211" y="125"/>
                  </a:lnTo>
                  <a:lnTo>
                    <a:pt x="211" y="81"/>
                  </a:lnTo>
                  <a:lnTo>
                    <a:pt x="211" y="38"/>
                  </a:lnTo>
                  <a:lnTo>
                    <a:pt x="211" y="17"/>
                  </a:lnTo>
                  <a:lnTo>
                    <a:pt x="211" y="7"/>
                  </a:lnTo>
                  <a:lnTo>
                    <a:pt x="211" y="4"/>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2"/>
                  </a:lnTo>
                  <a:lnTo>
                    <a:pt x="211" y="2"/>
                  </a:lnTo>
                  <a:lnTo>
                    <a:pt x="211" y="1"/>
                  </a:lnTo>
                  <a:lnTo>
                    <a:pt x="211" y="1"/>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0"/>
                  </a:lnTo>
                  <a:lnTo>
                    <a:pt x="211" y="1"/>
                  </a:lnTo>
                  <a:lnTo>
                    <a:pt x="211" y="1"/>
                  </a:lnTo>
                  <a:lnTo>
                    <a:pt x="211" y="1"/>
                  </a:lnTo>
                  <a:lnTo>
                    <a:pt x="211" y="1"/>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2"/>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3"/>
                  </a:lnTo>
                  <a:lnTo>
                    <a:pt x="211" y="4"/>
                  </a:lnTo>
                  <a:lnTo>
                    <a:pt x="211" y="4"/>
                  </a:lnTo>
                  <a:lnTo>
                    <a:pt x="211" y="4"/>
                  </a:lnTo>
                  <a:lnTo>
                    <a:pt x="211" y="4"/>
                  </a:lnTo>
                  <a:lnTo>
                    <a:pt x="211" y="4"/>
                  </a:lnTo>
                  <a:lnTo>
                    <a:pt x="211" y="4"/>
                  </a:lnTo>
                  <a:lnTo>
                    <a:pt x="211" y="4"/>
                  </a:lnTo>
                  <a:lnTo>
                    <a:pt x="211" y="4"/>
                  </a:lnTo>
                  <a:lnTo>
                    <a:pt x="211" y="4"/>
                  </a:lnTo>
                  <a:lnTo>
                    <a:pt x="211" y="5"/>
                  </a:lnTo>
                  <a:lnTo>
                    <a:pt x="211" y="5"/>
                  </a:lnTo>
                  <a:lnTo>
                    <a:pt x="211" y="5"/>
                  </a:lnTo>
                  <a:lnTo>
                    <a:pt x="211" y="5"/>
                  </a:lnTo>
                  <a:lnTo>
                    <a:pt x="211" y="6"/>
                  </a:lnTo>
                  <a:lnTo>
                    <a:pt x="211" y="6"/>
                  </a:lnTo>
                  <a:lnTo>
                    <a:pt x="211" y="6"/>
                  </a:lnTo>
                  <a:lnTo>
                    <a:pt x="211" y="6"/>
                  </a:lnTo>
                  <a:lnTo>
                    <a:pt x="211" y="6"/>
                  </a:lnTo>
                  <a:lnTo>
                    <a:pt x="211" y="6"/>
                  </a:lnTo>
                  <a:lnTo>
                    <a:pt x="211" y="6"/>
                  </a:lnTo>
                  <a:lnTo>
                    <a:pt x="211" y="7"/>
                  </a:lnTo>
                  <a:lnTo>
                    <a:pt x="211" y="7"/>
                  </a:lnTo>
                  <a:lnTo>
                    <a:pt x="211" y="8"/>
                  </a:lnTo>
                  <a:lnTo>
                    <a:pt x="211" y="9"/>
                  </a:lnTo>
                  <a:lnTo>
                    <a:pt x="211" y="11"/>
                  </a:lnTo>
                  <a:lnTo>
                    <a:pt x="211" y="14"/>
                  </a:lnTo>
                  <a:lnTo>
                    <a:pt x="211" y="21"/>
                  </a:lnTo>
                  <a:lnTo>
                    <a:pt x="211" y="34"/>
                  </a:lnTo>
                  <a:lnTo>
                    <a:pt x="211" y="54"/>
                  </a:lnTo>
                  <a:lnTo>
                    <a:pt x="211" y="86"/>
                  </a:lnTo>
                  <a:lnTo>
                    <a:pt x="211" y="131"/>
                  </a:lnTo>
                  <a:lnTo>
                    <a:pt x="211" y="178"/>
                  </a:lnTo>
                  <a:lnTo>
                    <a:pt x="211" y="187"/>
                  </a:lnTo>
                  <a:lnTo>
                    <a:pt x="211" y="189"/>
                  </a:lnTo>
                  <a:lnTo>
                    <a:pt x="211" y="189"/>
                  </a:lnTo>
                  <a:lnTo>
                    <a:pt x="211" y="189"/>
                  </a:lnTo>
                  <a:lnTo>
                    <a:pt x="211" y="190"/>
                  </a:lnTo>
                  <a:lnTo>
                    <a:pt x="211" y="190"/>
                  </a:lnTo>
                  <a:lnTo>
                    <a:pt x="211" y="190"/>
                  </a:lnTo>
                  <a:lnTo>
                    <a:pt x="211" y="190"/>
                  </a:lnTo>
                  <a:lnTo>
                    <a:pt x="211" y="190"/>
                  </a:lnTo>
                  <a:lnTo>
                    <a:pt x="211" y="191"/>
                  </a:lnTo>
                  <a:lnTo>
                    <a:pt x="211" y="191"/>
                  </a:lnTo>
                  <a:lnTo>
                    <a:pt x="211" y="191"/>
                  </a:lnTo>
                  <a:lnTo>
                    <a:pt x="211" y="191"/>
                  </a:lnTo>
                  <a:lnTo>
                    <a:pt x="211" y="191"/>
                  </a:lnTo>
                  <a:lnTo>
                    <a:pt x="211" y="192"/>
                  </a:lnTo>
                  <a:lnTo>
                    <a:pt x="211" y="192"/>
                  </a:lnTo>
                  <a:lnTo>
                    <a:pt x="211" y="192"/>
                  </a:lnTo>
                  <a:lnTo>
                    <a:pt x="211" y="192"/>
                  </a:lnTo>
                  <a:lnTo>
                    <a:pt x="211" y="192"/>
                  </a:lnTo>
                  <a:lnTo>
                    <a:pt x="211" y="192"/>
                  </a:lnTo>
                  <a:lnTo>
                    <a:pt x="211" y="192"/>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1" y="193"/>
                  </a:lnTo>
                  <a:lnTo>
                    <a:pt x="212" y="193"/>
                  </a:lnTo>
                  <a:lnTo>
                    <a:pt x="213" y="193"/>
                  </a:lnTo>
                  <a:lnTo>
                    <a:pt x="214" y="193"/>
                  </a:lnTo>
                  <a:lnTo>
                    <a:pt x="215" y="193"/>
                  </a:lnTo>
                  <a:lnTo>
                    <a:pt x="216" y="193"/>
                  </a:lnTo>
                  <a:lnTo>
                    <a:pt x="217" y="193"/>
                  </a:lnTo>
                  <a:lnTo>
                    <a:pt x="217" y="193"/>
                  </a:lnTo>
                  <a:lnTo>
                    <a:pt x="218" y="193"/>
                  </a:lnTo>
                  <a:lnTo>
                    <a:pt x="219" y="193"/>
                  </a:lnTo>
                  <a:lnTo>
                    <a:pt x="220" y="193"/>
                  </a:lnTo>
                  <a:lnTo>
                    <a:pt x="220" y="193"/>
                  </a:lnTo>
                  <a:lnTo>
                    <a:pt x="221"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3"/>
                  </a:lnTo>
                  <a:lnTo>
                    <a:pt x="222" y="192"/>
                  </a:lnTo>
                  <a:lnTo>
                    <a:pt x="222" y="192"/>
                  </a:lnTo>
                  <a:lnTo>
                    <a:pt x="222" y="192"/>
                  </a:lnTo>
                  <a:lnTo>
                    <a:pt x="222" y="192"/>
                  </a:lnTo>
                  <a:lnTo>
                    <a:pt x="223" y="191"/>
                  </a:lnTo>
                  <a:lnTo>
                    <a:pt x="223" y="191"/>
                  </a:lnTo>
                  <a:lnTo>
                    <a:pt x="223" y="189"/>
                  </a:lnTo>
                  <a:lnTo>
                    <a:pt x="223" y="186"/>
                  </a:lnTo>
                  <a:lnTo>
                    <a:pt x="223" y="179"/>
                  </a:lnTo>
                  <a:lnTo>
                    <a:pt x="223" y="167"/>
                  </a:lnTo>
                  <a:lnTo>
                    <a:pt x="223" y="157"/>
                  </a:lnTo>
                  <a:lnTo>
                    <a:pt x="223" y="143"/>
                  </a:lnTo>
                  <a:lnTo>
                    <a:pt x="223" y="111"/>
                  </a:lnTo>
                  <a:lnTo>
                    <a:pt x="223" y="45"/>
                  </a:lnTo>
                  <a:lnTo>
                    <a:pt x="223" y="19"/>
                  </a:lnTo>
                  <a:lnTo>
                    <a:pt x="223" y="7"/>
                  </a:lnTo>
                  <a:lnTo>
                    <a:pt x="223" y="4"/>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2"/>
                  </a:lnTo>
                  <a:lnTo>
                    <a:pt x="223" y="1"/>
                  </a:lnTo>
                  <a:lnTo>
                    <a:pt x="223" y="1"/>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0"/>
                  </a:lnTo>
                  <a:lnTo>
                    <a:pt x="223" y="1"/>
                  </a:lnTo>
                  <a:lnTo>
                    <a:pt x="223" y="1"/>
                  </a:lnTo>
                  <a:lnTo>
                    <a:pt x="223" y="1"/>
                  </a:lnTo>
                  <a:lnTo>
                    <a:pt x="223" y="1"/>
                  </a:lnTo>
                  <a:lnTo>
                    <a:pt x="223" y="1"/>
                  </a:lnTo>
                  <a:lnTo>
                    <a:pt x="223" y="0"/>
                  </a:lnTo>
                  <a:lnTo>
                    <a:pt x="223" y="0"/>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2"/>
                  </a:lnTo>
                  <a:lnTo>
                    <a:pt x="223" y="2"/>
                  </a:lnTo>
                  <a:lnTo>
                    <a:pt x="223" y="2"/>
                  </a:lnTo>
                  <a:lnTo>
                    <a:pt x="223" y="2"/>
                  </a:lnTo>
                  <a:lnTo>
                    <a:pt x="223" y="2"/>
                  </a:lnTo>
                  <a:lnTo>
                    <a:pt x="223" y="2"/>
                  </a:lnTo>
                  <a:lnTo>
                    <a:pt x="223" y="2"/>
                  </a:lnTo>
                  <a:lnTo>
                    <a:pt x="223" y="2"/>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3"/>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4"/>
                  </a:lnTo>
                  <a:lnTo>
                    <a:pt x="223" y="5"/>
                  </a:lnTo>
                  <a:lnTo>
                    <a:pt x="223" y="6"/>
                  </a:lnTo>
                  <a:lnTo>
                    <a:pt x="223" y="6"/>
                  </a:lnTo>
                  <a:lnTo>
                    <a:pt x="223" y="7"/>
                  </a:lnTo>
                  <a:lnTo>
                    <a:pt x="223" y="8"/>
                  </a:lnTo>
                  <a:lnTo>
                    <a:pt x="223" y="9"/>
                  </a:lnTo>
                  <a:lnTo>
                    <a:pt x="223" y="11"/>
                  </a:lnTo>
                  <a:lnTo>
                    <a:pt x="223" y="14"/>
                  </a:lnTo>
                  <a:lnTo>
                    <a:pt x="223" y="19"/>
                  </a:lnTo>
                  <a:lnTo>
                    <a:pt x="223" y="32"/>
                  </a:lnTo>
                  <a:lnTo>
                    <a:pt x="223" y="50"/>
                  </a:lnTo>
                  <a:lnTo>
                    <a:pt x="223" y="80"/>
                  </a:lnTo>
                  <a:lnTo>
                    <a:pt x="223" y="122"/>
                  </a:lnTo>
                  <a:lnTo>
                    <a:pt x="223" y="175"/>
                  </a:lnTo>
                  <a:lnTo>
                    <a:pt x="223" y="186"/>
                  </a:lnTo>
                  <a:lnTo>
                    <a:pt x="223" y="188"/>
                  </a:lnTo>
                  <a:lnTo>
                    <a:pt x="223" y="189"/>
                  </a:lnTo>
                  <a:lnTo>
                    <a:pt x="223" y="189"/>
                  </a:lnTo>
                  <a:lnTo>
                    <a:pt x="223" y="189"/>
                  </a:lnTo>
                  <a:lnTo>
                    <a:pt x="223" y="189"/>
                  </a:lnTo>
                  <a:lnTo>
                    <a:pt x="223" y="190"/>
                  </a:lnTo>
                  <a:lnTo>
                    <a:pt x="223" y="190"/>
                  </a:lnTo>
                  <a:lnTo>
                    <a:pt x="223" y="190"/>
                  </a:lnTo>
                  <a:lnTo>
                    <a:pt x="223" y="190"/>
                  </a:lnTo>
                  <a:lnTo>
                    <a:pt x="223" y="190"/>
                  </a:lnTo>
                  <a:lnTo>
                    <a:pt x="223" y="190"/>
                  </a:lnTo>
                  <a:lnTo>
                    <a:pt x="223" y="191"/>
                  </a:lnTo>
                  <a:lnTo>
                    <a:pt x="223" y="191"/>
                  </a:lnTo>
                  <a:lnTo>
                    <a:pt x="223" y="191"/>
                  </a:lnTo>
                  <a:lnTo>
                    <a:pt x="223" y="191"/>
                  </a:lnTo>
                  <a:lnTo>
                    <a:pt x="223" y="191"/>
                  </a:lnTo>
                  <a:lnTo>
                    <a:pt x="223" y="191"/>
                  </a:lnTo>
                  <a:lnTo>
                    <a:pt x="223" y="192"/>
                  </a:lnTo>
                  <a:lnTo>
                    <a:pt x="223" y="192"/>
                  </a:lnTo>
                  <a:lnTo>
                    <a:pt x="223" y="192"/>
                  </a:lnTo>
                  <a:lnTo>
                    <a:pt x="223" y="192"/>
                  </a:lnTo>
                  <a:lnTo>
                    <a:pt x="223" y="192"/>
                  </a:lnTo>
                  <a:lnTo>
                    <a:pt x="223" y="192"/>
                  </a:lnTo>
                  <a:lnTo>
                    <a:pt x="223" y="192"/>
                  </a:lnTo>
                  <a:lnTo>
                    <a:pt x="223" y="192"/>
                  </a:lnTo>
                  <a:lnTo>
                    <a:pt x="223" y="192"/>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3" y="193"/>
                  </a:lnTo>
                  <a:lnTo>
                    <a:pt x="224" y="193"/>
                  </a:lnTo>
                  <a:lnTo>
                    <a:pt x="225" y="193"/>
                  </a:lnTo>
                  <a:lnTo>
                    <a:pt x="226" y="193"/>
                  </a:lnTo>
                  <a:lnTo>
                    <a:pt x="228" y="193"/>
                  </a:lnTo>
                  <a:lnTo>
                    <a:pt x="229" y="193"/>
                  </a:lnTo>
                  <a:lnTo>
                    <a:pt x="230" y="193"/>
                  </a:lnTo>
                  <a:lnTo>
                    <a:pt x="231" y="193"/>
                  </a:lnTo>
                  <a:lnTo>
                    <a:pt x="232" y="193"/>
                  </a:lnTo>
                  <a:lnTo>
                    <a:pt x="233"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2"/>
                  </a:lnTo>
                  <a:lnTo>
                    <a:pt x="234" y="191"/>
                  </a:lnTo>
                  <a:lnTo>
                    <a:pt x="234" y="190"/>
                  </a:lnTo>
                  <a:lnTo>
                    <a:pt x="234" y="190"/>
                  </a:lnTo>
                  <a:lnTo>
                    <a:pt x="234" y="190"/>
                  </a:lnTo>
                  <a:lnTo>
                    <a:pt x="234" y="190"/>
                  </a:lnTo>
                  <a:lnTo>
                    <a:pt x="234" y="189"/>
                  </a:lnTo>
                  <a:lnTo>
                    <a:pt x="234" y="189"/>
                  </a:lnTo>
                  <a:lnTo>
                    <a:pt x="234" y="188"/>
                  </a:lnTo>
                  <a:lnTo>
                    <a:pt x="234" y="187"/>
                  </a:lnTo>
                  <a:lnTo>
                    <a:pt x="234" y="185"/>
                  </a:lnTo>
                  <a:lnTo>
                    <a:pt x="234" y="182"/>
                  </a:lnTo>
                  <a:lnTo>
                    <a:pt x="234" y="179"/>
                  </a:lnTo>
                  <a:lnTo>
                    <a:pt x="234" y="176"/>
                  </a:lnTo>
                  <a:lnTo>
                    <a:pt x="234" y="171"/>
                  </a:lnTo>
                  <a:lnTo>
                    <a:pt x="234" y="158"/>
                  </a:lnTo>
                  <a:lnTo>
                    <a:pt x="234" y="140"/>
                  </a:lnTo>
                  <a:lnTo>
                    <a:pt x="234" y="97"/>
                  </a:lnTo>
                  <a:lnTo>
                    <a:pt x="234" y="34"/>
                  </a:lnTo>
                  <a:lnTo>
                    <a:pt x="234" y="13"/>
                  </a:lnTo>
                  <a:lnTo>
                    <a:pt x="234" y="5"/>
                  </a:lnTo>
                  <a:lnTo>
                    <a:pt x="234" y="4"/>
                  </a:lnTo>
                  <a:lnTo>
                    <a:pt x="234" y="3"/>
                  </a:lnTo>
                  <a:lnTo>
                    <a:pt x="234" y="3"/>
                  </a:lnTo>
                  <a:lnTo>
                    <a:pt x="234" y="3"/>
                  </a:lnTo>
                  <a:lnTo>
                    <a:pt x="234" y="3"/>
                  </a:lnTo>
                  <a:lnTo>
                    <a:pt x="234" y="3"/>
                  </a:lnTo>
                  <a:lnTo>
                    <a:pt x="234" y="3"/>
                  </a:lnTo>
                  <a:lnTo>
                    <a:pt x="234" y="3"/>
                  </a:lnTo>
                  <a:lnTo>
                    <a:pt x="234" y="3"/>
                  </a:lnTo>
                  <a:lnTo>
                    <a:pt x="234" y="3"/>
                  </a:lnTo>
                  <a:lnTo>
                    <a:pt x="234" y="3"/>
                  </a:lnTo>
                  <a:lnTo>
                    <a:pt x="234" y="2"/>
                  </a:lnTo>
                  <a:lnTo>
                    <a:pt x="234" y="2"/>
                  </a:lnTo>
                  <a:lnTo>
                    <a:pt x="234" y="1"/>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0"/>
                  </a:lnTo>
                  <a:lnTo>
                    <a:pt x="234" y="1"/>
                  </a:lnTo>
                  <a:lnTo>
                    <a:pt x="234" y="1"/>
                  </a:lnTo>
                  <a:lnTo>
                    <a:pt x="234" y="1"/>
                  </a:lnTo>
                  <a:lnTo>
                    <a:pt x="234" y="1"/>
                  </a:lnTo>
                  <a:lnTo>
                    <a:pt x="234" y="1"/>
                  </a:lnTo>
                  <a:lnTo>
                    <a:pt x="234" y="1"/>
                  </a:lnTo>
                  <a:lnTo>
                    <a:pt x="234" y="1"/>
                  </a:lnTo>
                  <a:lnTo>
                    <a:pt x="234" y="1"/>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2"/>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3"/>
                  </a:lnTo>
                  <a:lnTo>
                    <a:pt x="234" y="4"/>
                  </a:lnTo>
                  <a:lnTo>
                    <a:pt x="234" y="4"/>
                  </a:lnTo>
                  <a:lnTo>
                    <a:pt x="234" y="4"/>
                  </a:lnTo>
                  <a:lnTo>
                    <a:pt x="234" y="4"/>
                  </a:lnTo>
                  <a:lnTo>
                    <a:pt x="234" y="4"/>
                  </a:lnTo>
                  <a:lnTo>
                    <a:pt x="234" y="4"/>
                  </a:lnTo>
                  <a:lnTo>
                    <a:pt x="234" y="4"/>
                  </a:lnTo>
                  <a:lnTo>
                    <a:pt x="234" y="4"/>
                  </a:lnTo>
                  <a:lnTo>
                    <a:pt x="234" y="4"/>
                  </a:lnTo>
                  <a:lnTo>
                    <a:pt x="234" y="4"/>
                  </a:lnTo>
                  <a:lnTo>
                    <a:pt x="234" y="5"/>
                  </a:lnTo>
                  <a:lnTo>
                    <a:pt x="234" y="5"/>
                  </a:lnTo>
                  <a:lnTo>
                    <a:pt x="234" y="5"/>
                  </a:lnTo>
                  <a:lnTo>
                    <a:pt x="234" y="6"/>
                  </a:lnTo>
                  <a:lnTo>
                    <a:pt x="234" y="6"/>
                  </a:lnTo>
                  <a:lnTo>
                    <a:pt x="234" y="6"/>
                  </a:lnTo>
                  <a:lnTo>
                    <a:pt x="234" y="6"/>
                  </a:lnTo>
                  <a:lnTo>
                    <a:pt x="234" y="6"/>
                  </a:lnTo>
                  <a:lnTo>
                    <a:pt x="234" y="6"/>
                  </a:lnTo>
                  <a:lnTo>
                    <a:pt x="234" y="7"/>
                  </a:lnTo>
                  <a:lnTo>
                    <a:pt x="234" y="7"/>
                  </a:lnTo>
                  <a:lnTo>
                    <a:pt x="234" y="8"/>
                  </a:lnTo>
                  <a:lnTo>
                    <a:pt x="234" y="9"/>
                  </a:lnTo>
                  <a:lnTo>
                    <a:pt x="234" y="11"/>
                  </a:lnTo>
                  <a:lnTo>
                    <a:pt x="234" y="14"/>
                  </a:lnTo>
                  <a:lnTo>
                    <a:pt x="234" y="20"/>
                  </a:lnTo>
                  <a:lnTo>
                    <a:pt x="234" y="30"/>
                  </a:lnTo>
                  <a:lnTo>
                    <a:pt x="234" y="45"/>
                  </a:lnTo>
                  <a:lnTo>
                    <a:pt x="234" y="71"/>
                  </a:lnTo>
                  <a:lnTo>
                    <a:pt x="234" y="106"/>
                  </a:lnTo>
                  <a:lnTo>
                    <a:pt x="234" y="158"/>
                  </a:lnTo>
                  <a:lnTo>
                    <a:pt x="234" y="177"/>
                  </a:lnTo>
                  <a:lnTo>
                    <a:pt x="234" y="185"/>
                  </a:lnTo>
                  <a:lnTo>
                    <a:pt x="234" y="187"/>
                  </a:lnTo>
                  <a:lnTo>
                    <a:pt x="234" y="189"/>
                  </a:lnTo>
                  <a:lnTo>
                    <a:pt x="234" y="189"/>
                  </a:lnTo>
                  <a:lnTo>
                    <a:pt x="234" y="189"/>
                  </a:lnTo>
                  <a:lnTo>
                    <a:pt x="234" y="189"/>
                  </a:lnTo>
                  <a:lnTo>
                    <a:pt x="234" y="190"/>
                  </a:lnTo>
                  <a:lnTo>
                    <a:pt x="234" y="190"/>
                  </a:lnTo>
                  <a:lnTo>
                    <a:pt x="234" y="190"/>
                  </a:lnTo>
                  <a:lnTo>
                    <a:pt x="234" y="190"/>
                  </a:lnTo>
                  <a:lnTo>
                    <a:pt x="234" y="191"/>
                  </a:lnTo>
                  <a:lnTo>
                    <a:pt x="234" y="191"/>
                  </a:lnTo>
                  <a:lnTo>
                    <a:pt x="234" y="191"/>
                  </a:lnTo>
                  <a:lnTo>
                    <a:pt x="234" y="191"/>
                  </a:lnTo>
                  <a:lnTo>
                    <a:pt x="234" y="192"/>
                  </a:lnTo>
                  <a:lnTo>
                    <a:pt x="234" y="192"/>
                  </a:lnTo>
                  <a:lnTo>
                    <a:pt x="234" y="192"/>
                  </a:lnTo>
                  <a:lnTo>
                    <a:pt x="234" y="192"/>
                  </a:lnTo>
                  <a:lnTo>
                    <a:pt x="234" y="192"/>
                  </a:lnTo>
                  <a:lnTo>
                    <a:pt x="234" y="192"/>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4" y="193"/>
                  </a:lnTo>
                  <a:lnTo>
                    <a:pt x="235" y="193"/>
                  </a:lnTo>
                  <a:lnTo>
                    <a:pt x="235" y="193"/>
                  </a:lnTo>
                  <a:lnTo>
                    <a:pt x="235" y="193"/>
                  </a:lnTo>
                  <a:lnTo>
                    <a:pt x="236" y="193"/>
                  </a:lnTo>
                  <a:lnTo>
                    <a:pt x="236" y="193"/>
                  </a:lnTo>
                  <a:lnTo>
                    <a:pt x="237" y="193"/>
                  </a:lnTo>
                  <a:lnTo>
                    <a:pt x="238" y="193"/>
                  </a:lnTo>
                  <a:lnTo>
                    <a:pt x="239" y="193"/>
                  </a:lnTo>
                  <a:lnTo>
                    <a:pt x="240" y="193"/>
                  </a:lnTo>
                  <a:lnTo>
                    <a:pt x="241" y="193"/>
                  </a:lnTo>
                  <a:lnTo>
                    <a:pt x="242" y="193"/>
                  </a:lnTo>
                  <a:lnTo>
                    <a:pt x="243" y="193"/>
                  </a:lnTo>
                  <a:lnTo>
                    <a:pt x="244" y="193"/>
                  </a:lnTo>
                  <a:lnTo>
                    <a:pt x="245"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2"/>
                  </a:lnTo>
                  <a:lnTo>
                    <a:pt x="246" y="192"/>
                  </a:lnTo>
                  <a:lnTo>
                    <a:pt x="246" y="192"/>
                  </a:lnTo>
                  <a:lnTo>
                    <a:pt x="246" y="191"/>
                  </a:lnTo>
                  <a:lnTo>
                    <a:pt x="246" y="190"/>
                  </a:lnTo>
                  <a:lnTo>
                    <a:pt x="246" y="173"/>
                  </a:lnTo>
                  <a:lnTo>
                    <a:pt x="246" y="136"/>
                  </a:lnTo>
                  <a:lnTo>
                    <a:pt x="246" y="70"/>
                  </a:lnTo>
                  <a:lnTo>
                    <a:pt x="246" y="18"/>
                  </a:lnTo>
                  <a:lnTo>
                    <a:pt x="246" y="4"/>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2"/>
                  </a:lnTo>
                  <a:lnTo>
                    <a:pt x="246" y="1"/>
                  </a:lnTo>
                  <a:lnTo>
                    <a:pt x="246" y="1"/>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2"/>
                  </a:lnTo>
                  <a:lnTo>
                    <a:pt x="246" y="2"/>
                  </a:lnTo>
                  <a:lnTo>
                    <a:pt x="246" y="2"/>
                  </a:lnTo>
                  <a:lnTo>
                    <a:pt x="246" y="2"/>
                  </a:lnTo>
                  <a:lnTo>
                    <a:pt x="246" y="2"/>
                  </a:lnTo>
                  <a:lnTo>
                    <a:pt x="246" y="2"/>
                  </a:lnTo>
                  <a:lnTo>
                    <a:pt x="246" y="2"/>
                  </a:lnTo>
                  <a:lnTo>
                    <a:pt x="246" y="2"/>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3"/>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4"/>
                  </a:lnTo>
                  <a:lnTo>
                    <a:pt x="246" y="5"/>
                  </a:lnTo>
                  <a:lnTo>
                    <a:pt x="246" y="5"/>
                  </a:lnTo>
                  <a:lnTo>
                    <a:pt x="246" y="6"/>
                  </a:lnTo>
                  <a:lnTo>
                    <a:pt x="246" y="6"/>
                  </a:lnTo>
                  <a:lnTo>
                    <a:pt x="246" y="7"/>
                  </a:lnTo>
                  <a:lnTo>
                    <a:pt x="246" y="8"/>
                  </a:lnTo>
                  <a:lnTo>
                    <a:pt x="246" y="9"/>
                  </a:lnTo>
                  <a:lnTo>
                    <a:pt x="246" y="10"/>
                  </a:lnTo>
                  <a:lnTo>
                    <a:pt x="246" y="13"/>
                  </a:lnTo>
                  <a:lnTo>
                    <a:pt x="246" y="16"/>
                  </a:lnTo>
                  <a:lnTo>
                    <a:pt x="246" y="26"/>
                  </a:lnTo>
                  <a:lnTo>
                    <a:pt x="246" y="41"/>
                  </a:lnTo>
                  <a:lnTo>
                    <a:pt x="246" y="64"/>
                  </a:lnTo>
                  <a:lnTo>
                    <a:pt x="246" y="100"/>
                  </a:lnTo>
                  <a:lnTo>
                    <a:pt x="246" y="148"/>
                  </a:lnTo>
                  <a:lnTo>
                    <a:pt x="246" y="168"/>
                  </a:lnTo>
                  <a:lnTo>
                    <a:pt x="246" y="179"/>
                  </a:lnTo>
                  <a:lnTo>
                    <a:pt x="246" y="184"/>
                  </a:lnTo>
                  <a:lnTo>
                    <a:pt x="246" y="186"/>
                  </a:lnTo>
                  <a:lnTo>
                    <a:pt x="246" y="188"/>
                  </a:lnTo>
                  <a:lnTo>
                    <a:pt x="246" y="188"/>
                  </a:lnTo>
                  <a:lnTo>
                    <a:pt x="246" y="189"/>
                  </a:lnTo>
                  <a:lnTo>
                    <a:pt x="246" y="189"/>
                  </a:lnTo>
                  <a:lnTo>
                    <a:pt x="246" y="189"/>
                  </a:lnTo>
                  <a:lnTo>
                    <a:pt x="246" y="189"/>
                  </a:lnTo>
                  <a:lnTo>
                    <a:pt x="246" y="190"/>
                  </a:lnTo>
                  <a:lnTo>
                    <a:pt x="246" y="190"/>
                  </a:lnTo>
                  <a:lnTo>
                    <a:pt x="246" y="190"/>
                  </a:lnTo>
                  <a:lnTo>
                    <a:pt x="246" y="190"/>
                  </a:lnTo>
                  <a:lnTo>
                    <a:pt x="246" y="191"/>
                  </a:lnTo>
                  <a:lnTo>
                    <a:pt x="246" y="191"/>
                  </a:lnTo>
                  <a:lnTo>
                    <a:pt x="246" y="191"/>
                  </a:lnTo>
                  <a:lnTo>
                    <a:pt x="246" y="191"/>
                  </a:lnTo>
                  <a:lnTo>
                    <a:pt x="246" y="192"/>
                  </a:lnTo>
                  <a:lnTo>
                    <a:pt x="246" y="192"/>
                  </a:lnTo>
                  <a:lnTo>
                    <a:pt x="246" y="192"/>
                  </a:lnTo>
                  <a:lnTo>
                    <a:pt x="246" y="192"/>
                  </a:lnTo>
                  <a:lnTo>
                    <a:pt x="246" y="192"/>
                  </a:lnTo>
                  <a:lnTo>
                    <a:pt x="246" y="192"/>
                  </a:lnTo>
                  <a:lnTo>
                    <a:pt x="246" y="192"/>
                  </a:lnTo>
                  <a:lnTo>
                    <a:pt x="246" y="192"/>
                  </a:lnTo>
                  <a:lnTo>
                    <a:pt x="246" y="192"/>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6" y="193"/>
                  </a:lnTo>
                  <a:lnTo>
                    <a:pt x="247" y="193"/>
                  </a:lnTo>
                  <a:lnTo>
                    <a:pt x="248" y="193"/>
                  </a:lnTo>
                  <a:lnTo>
                    <a:pt x="249" y="193"/>
                  </a:lnTo>
                  <a:lnTo>
                    <a:pt x="250" y="193"/>
                  </a:lnTo>
                  <a:lnTo>
                    <a:pt x="251" y="193"/>
                  </a:lnTo>
                  <a:lnTo>
                    <a:pt x="252" y="193"/>
                  </a:lnTo>
                  <a:lnTo>
                    <a:pt x="252" y="193"/>
                  </a:lnTo>
                  <a:lnTo>
                    <a:pt x="253" y="193"/>
                  </a:lnTo>
                  <a:lnTo>
                    <a:pt x="254" y="193"/>
                  </a:lnTo>
                  <a:lnTo>
                    <a:pt x="255" y="193"/>
                  </a:lnTo>
                  <a:lnTo>
                    <a:pt x="256" y="193"/>
                  </a:lnTo>
                  <a:lnTo>
                    <a:pt x="257" y="193"/>
                  </a:lnTo>
                  <a:lnTo>
                    <a:pt x="257" y="193"/>
                  </a:lnTo>
                  <a:lnTo>
                    <a:pt x="257"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2"/>
                  </a:lnTo>
                  <a:lnTo>
                    <a:pt x="258" y="191"/>
                  </a:lnTo>
                  <a:lnTo>
                    <a:pt x="258" y="158"/>
                  </a:lnTo>
                  <a:lnTo>
                    <a:pt x="258" y="79"/>
                  </a:lnTo>
                  <a:lnTo>
                    <a:pt x="258" y="15"/>
                  </a:lnTo>
                  <a:lnTo>
                    <a:pt x="258" y="4"/>
                  </a:lnTo>
                  <a:lnTo>
                    <a:pt x="258" y="4"/>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2"/>
                  </a:lnTo>
                  <a:lnTo>
                    <a:pt x="258" y="2"/>
                  </a:lnTo>
                  <a:lnTo>
                    <a:pt x="258" y="1"/>
                  </a:lnTo>
                  <a:lnTo>
                    <a:pt x="258" y="1"/>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2"/>
                  </a:lnTo>
                  <a:lnTo>
                    <a:pt x="258" y="2"/>
                  </a:lnTo>
                  <a:lnTo>
                    <a:pt x="258" y="2"/>
                  </a:lnTo>
                  <a:lnTo>
                    <a:pt x="258" y="2"/>
                  </a:lnTo>
                  <a:lnTo>
                    <a:pt x="258" y="2"/>
                  </a:lnTo>
                  <a:lnTo>
                    <a:pt x="258" y="2"/>
                  </a:lnTo>
                  <a:lnTo>
                    <a:pt x="258" y="2"/>
                  </a:lnTo>
                  <a:lnTo>
                    <a:pt x="258" y="2"/>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3"/>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4"/>
                  </a:lnTo>
                  <a:lnTo>
                    <a:pt x="258" y="5"/>
                  </a:lnTo>
                  <a:lnTo>
                    <a:pt x="258" y="5"/>
                  </a:lnTo>
                  <a:lnTo>
                    <a:pt x="258" y="6"/>
                  </a:lnTo>
                  <a:lnTo>
                    <a:pt x="258" y="6"/>
                  </a:lnTo>
                  <a:lnTo>
                    <a:pt x="258" y="7"/>
                  </a:lnTo>
                  <a:lnTo>
                    <a:pt x="258" y="8"/>
                  </a:lnTo>
                  <a:lnTo>
                    <a:pt x="258" y="9"/>
                  </a:lnTo>
                  <a:lnTo>
                    <a:pt x="258" y="10"/>
                  </a:lnTo>
                  <a:lnTo>
                    <a:pt x="258" y="13"/>
                  </a:lnTo>
                  <a:lnTo>
                    <a:pt x="258" y="17"/>
                  </a:lnTo>
                  <a:lnTo>
                    <a:pt x="258" y="28"/>
                  </a:lnTo>
                  <a:lnTo>
                    <a:pt x="258" y="44"/>
                  </a:lnTo>
                  <a:lnTo>
                    <a:pt x="258" y="70"/>
                  </a:lnTo>
                  <a:lnTo>
                    <a:pt x="258" y="108"/>
                  </a:lnTo>
                  <a:lnTo>
                    <a:pt x="258" y="159"/>
                  </a:lnTo>
                  <a:lnTo>
                    <a:pt x="258" y="175"/>
                  </a:lnTo>
                  <a:lnTo>
                    <a:pt x="258" y="183"/>
                  </a:lnTo>
                  <a:lnTo>
                    <a:pt x="258" y="186"/>
                  </a:lnTo>
                  <a:lnTo>
                    <a:pt x="258" y="188"/>
                  </a:lnTo>
                  <a:lnTo>
                    <a:pt x="258" y="188"/>
                  </a:lnTo>
                  <a:lnTo>
                    <a:pt x="258" y="189"/>
                  </a:lnTo>
                  <a:lnTo>
                    <a:pt x="258" y="189"/>
                  </a:lnTo>
                  <a:lnTo>
                    <a:pt x="258" y="189"/>
                  </a:lnTo>
                  <a:lnTo>
                    <a:pt x="258" y="190"/>
                  </a:lnTo>
                  <a:lnTo>
                    <a:pt x="258" y="190"/>
                  </a:lnTo>
                  <a:lnTo>
                    <a:pt x="258" y="190"/>
                  </a:lnTo>
                  <a:lnTo>
                    <a:pt x="258" y="190"/>
                  </a:lnTo>
                  <a:lnTo>
                    <a:pt x="258" y="190"/>
                  </a:lnTo>
                  <a:lnTo>
                    <a:pt x="258" y="191"/>
                  </a:lnTo>
                  <a:lnTo>
                    <a:pt x="258" y="191"/>
                  </a:lnTo>
                  <a:lnTo>
                    <a:pt x="258" y="191"/>
                  </a:lnTo>
                  <a:lnTo>
                    <a:pt x="258" y="191"/>
                  </a:lnTo>
                  <a:lnTo>
                    <a:pt x="258" y="191"/>
                  </a:lnTo>
                  <a:lnTo>
                    <a:pt x="258" y="192"/>
                  </a:lnTo>
                  <a:lnTo>
                    <a:pt x="258" y="192"/>
                  </a:lnTo>
                  <a:lnTo>
                    <a:pt x="258" y="192"/>
                  </a:lnTo>
                  <a:lnTo>
                    <a:pt x="258" y="192"/>
                  </a:lnTo>
                  <a:lnTo>
                    <a:pt x="258" y="192"/>
                  </a:lnTo>
                  <a:lnTo>
                    <a:pt x="258" y="192"/>
                  </a:lnTo>
                  <a:lnTo>
                    <a:pt x="258" y="192"/>
                  </a:lnTo>
                  <a:lnTo>
                    <a:pt x="258" y="192"/>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8" y="193"/>
                  </a:lnTo>
                  <a:lnTo>
                    <a:pt x="259" y="193"/>
                  </a:lnTo>
                  <a:lnTo>
                    <a:pt x="260" y="193"/>
                  </a:lnTo>
                  <a:lnTo>
                    <a:pt x="261" y="193"/>
                  </a:lnTo>
                  <a:lnTo>
                    <a:pt x="262" y="193"/>
                  </a:lnTo>
                  <a:lnTo>
                    <a:pt x="263" y="193"/>
                  </a:lnTo>
                  <a:lnTo>
                    <a:pt x="264" y="193"/>
                  </a:lnTo>
                  <a:lnTo>
                    <a:pt x="265" y="193"/>
                  </a:lnTo>
                  <a:lnTo>
                    <a:pt x="265" y="193"/>
                  </a:lnTo>
                  <a:lnTo>
                    <a:pt x="266" y="193"/>
                  </a:lnTo>
                  <a:lnTo>
                    <a:pt x="267" y="193"/>
                  </a:lnTo>
                  <a:lnTo>
                    <a:pt x="268"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3"/>
                  </a:lnTo>
                  <a:lnTo>
                    <a:pt x="269" y="192"/>
                  </a:lnTo>
                  <a:lnTo>
                    <a:pt x="269" y="192"/>
                  </a:lnTo>
                  <a:lnTo>
                    <a:pt x="269" y="192"/>
                  </a:lnTo>
                  <a:lnTo>
                    <a:pt x="269" y="191"/>
                  </a:lnTo>
                  <a:lnTo>
                    <a:pt x="269" y="191"/>
                  </a:lnTo>
                  <a:lnTo>
                    <a:pt x="269" y="190"/>
                  </a:lnTo>
                  <a:lnTo>
                    <a:pt x="269" y="190"/>
                  </a:lnTo>
                  <a:lnTo>
                    <a:pt x="269" y="189"/>
                  </a:lnTo>
                  <a:lnTo>
                    <a:pt x="269" y="188"/>
                  </a:lnTo>
                  <a:lnTo>
                    <a:pt x="269" y="186"/>
                  </a:lnTo>
                  <a:lnTo>
                    <a:pt x="269" y="182"/>
                  </a:lnTo>
                  <a:lnTo>
                    <a:pt x="269" y="177"/>
                  </a:lnTo>
                  <a:lnTo>
                    <a:pt x="269" y="171"/>
                  </a:lnTo>
                  <a:lnTo>
                    <a:pt x="269" y="165"/>
                  </a:lnTo>
                  <a:lnTo>
                    <a:pt x="269" y="150"/>
                  </a:lnTo>
                  <a:lnTo>
                    <a:pt x="269" y="130"/>
                  </a:lnTo>
                  <a:lnTo>
                    <a:pt x="269" y="85"/>
                  </a:lnTo>
                  <a:lnTo>
                    <a:pt x="269" y="32"/>
                  </a:lnTo>
                  <a:lnTo>
                    <a:pt x="269" y="13"/>
                  </a:lnTo>
                  <a:lnTo>
                    <a:pt x="269" y="5"/>
                  </a:lnTo>
                  <a:lnTo>
                    <a:pt x="269" y="4"/>
                  </a:lnTo>
                  <a:lnTo>
                    <a:pt x="269" y="3"/>
                  </a:lnTo>
                  <a:lnTo>
                    <a:pt x="269" y="3"/>
                  </a:lnTo>
                  <a:lnTo>
                    <a:pt x="269" y="3"/>
                  </a:lnTo>
                  <a:lnTo>
                    <a:pt x="269" y="3"/>
                  </a:lnTo>
                  <a:lnTo>
                    <a:pt x="269" y="3"/>
                  </a:lnTo>
                  <a:lnTo>
                    <a:pt x="269" y="3"/>
                  </a:lnTo>
                  <a:lnTo>
                    <a:pt x="269" y="3"/>
                  </a:lnTo>
                  <a:lnTo>
                    <a:pt x="269" y="3"/>
                  </a:lnTo>
                  <a:lnTo>
                    <a:pt x="269" y="3"/>
                  </a:lnTo>
                  <a:lnTo>
                    <a:pt x="269" y="2"/>
                  </a:lnTo>
                  <a:lnTo>
                    <a:pt x="269" y="2"/>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70" y="0"/>
                  </a:lnTo>
                  <a:lnTo>
                    <a:pt x="270" y="1"/>
                  </a:lnTo>
                  <a:lnTo>
                    <a:pt x="270" y="1"/>
                  </a:lnTo>
                  <a:lnTo>
                    <a:pt x="270" y="1"/>
                  </a:lnTo>
                  <a:lnTo>
                    <a:pt x="270" y="1"/>
                  </a:lnTo>
                  <a:lnTo>
                    <a:pt x="270" y="1"/>
                  </a:lnTo>
                  <a:lnTo>
                    <a:pt x="270" y="1"/>
                  </a:lnTo>
                  <a:lnTo>
                    <a:pt x="270" y="1"/>
                  </a:lnTo>
                  <a:lnTo>
                    <a:pt x="270" y="1"/>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2"/>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3"/>
                  </a:lnTo>
                  <a:lnTo>
                    <a:pt x="270" y="4"/>
                  </a:lnTo>
                  <a:lnTo>
                    <a:pt x="270" y="4"/>
                  </a:lnTo>
                  <a:lnTo>
                    <a:pt x="270" y="4"/>
                  </a:lnTo>
                  <a:lnTo>
                    <a:pt x="270" y="4"/>
                  </a:lnTo>
                  <a:lnTo>
                    <a:pt x="270" y="4"/>
                  </a:lnTo>
                  <a:lnTo>
                    <a:pt x="270" y="4"/>
                  </a:lnTo>
                  <a:lnTo>
                    <a:pt x="270" y="4"/>
                  </a:lnTo>
                  <a:lnTo>
                    <a:pt x="270" y="4"/>
                  </a:lnTo>
                  <a:lnTo>
                    <a:pt x="270" y="4"/>
                  </a:lnTo>
                  <a:lnTo>
                    <a:pt x="270" y="4"/>
                  </a:lnTo>
                  <a:lnTo>
                    <a:pt x="270" y="5"/>
                  </a:lnTo>
                  <a:lnTo>
                    <a:pt x="270" y="5"/>
                  </a:lnTo>
                  <a:lnTo>
                    <a:pt x="270" y="5"/>
                  </a:lnTo>
                  <a:lnTo>
                    <a:pt x="270" y="6"/>
                  </a:lnTo>
                  <a:lnTo>
                    <a:pt x="270" y="6"/>
                  </a:lnTo>
                  <a:lnTo>
                    <a:pt x="270" y="6"/>
                  </a:lnTo>
                  <a:lnTo>
                    <a:pt x="270" y="6"/>
                  </a:lnTo>
                  <a:lnTo>
                    <a:pt x="270" y="6"/>
                  </a:lnTo>
                  <a:lnTo>
                    <a:pt x="270" y="6"/>
                  </a:lnTo>
                  <a:lnTo>
                    <a:pt x="270" y="6"/>
                  </a:lnTo>
                  <a:lnTo>
                    <a:pt x="270" y="7"/>
                  </a:lnTo>
                  <a:lnTo>
                    <a:pt x="270" y="7"/>
                  </a:lnTo>
                  <a:lnTo>
                    <a:pt x="270" y="8"/>
                  </a:lnTo>
                  <a:lnTo>
                    <a:pt x="270" y="9"/>
                  </a:lnTo>
                  <a:lnTo>
                    <a:pt x="270" y="11"/>
                  </a:lnTo>
                  <a:lnTo>
                    <a:pt x="270" y="14"/>
                  </a:lnTo>
                  <a:lnTo>
                    <a:pt x="270" y="19"/>
                  </a:lnTo>
                  <a:lnTo>
                    <a:pt x="270" y="29"/>
                  </a:lnTo>
                  <a:lnTo>
                    <a:pt x="270" y="46"/>
                  </a:lnTo>
                  <a:lnTo>
                    <a:pt x="270" y="73"/>
                  </a:lnTo>
                  <a:lnTo>
                    <a:pt x="270" y="114"/>
                  </a:lnTo>
                  <a:lnTo>
                    <a:pt x="270" y="167"/>
                  </a:lnTo>
                  <a:lnTo>
                    <a:pt x="270" y="182"/>
                  </a:lnTo>
                  <a:lnTo>
                    <a:pt x="270" y="187"/>
                  </a:lnTo>
                  <a:lnTo>
                    <a:pt x="270" y="189"/>
                  </a:lnTo>
                  <a:lnTo>
                    <a:pt x="270" y="189"/>
                  </a:lnTo>
                  <a:lnTo>
                    <a:pt x="270" y="189"/>
                  </a:lnTo>
                  <a:lnTo>
                    <a:pt x="270" y="189"/>
                  </a:lnTo>
                  <a:lnTo>
                    <a:pt x="270" y="190"/>
                  </a:lnTo>
                  <a:lnTo>
                    <a:pt x="270" y="190"/>
                  </a:lnTo>
                  <a:lnTo>
                    <a:pt x="270" y="190"/>
                  </a:lnTo>
                  <a:lnTo>
                    <a:pt x="270" y="190"/>
                  </a:lnTo>
                  <a:lnTo>
                    <a:pt x="270" y="190"/>
                  </a:lnTo>
                  <a:lnTo>
                    <a:pt x="270" y="190"/>
                  </a:lnTo>
                  <a:lnTo>
                    <a:pt x="270" y="190"/>
                  </a:lnTo>
                  <a:lnTo>
                    <a:pt x="270" y="190"/>
                  </a:lnTo>
                  <a:lnTo>
                    <a:pt x="270" y="190"/>
                  </a:lnTo>
                  <a:lnTo>
                    <a:pt x="270" y="190"/>
                  </a:lnTo>
                  <a:lnTo>
                    <a:pt x="270" y="191"/>
                  </a:lnTo>
                  <a:lnTo>
                    <a:pt x="270" y="191"/>
                  </a:lnTo>
                  <a:lnTo>
                    <a:pt x="270" y="191"/>
                  </a:lnTo>
                  <a:lnTo>
                    <a:pt x="270" y="191"/>
                  </a:lnTo>
                  <a:lnTo>
                    <a:pt x="270" y="191"/>
                  </a:lnTo>
                  <a:lnTo>
                    <a:pt x="270" y="191"/>
                  </a:lnTo>
                  <a:lnTo>
                    <a:pt x="270" y="192"/>
                  </a:lnTo>
                  <a:lnTo>
                    <a:pt x="270" y="192"/>
                  </a:lnTo>
                  <a:lnTo>
                    <a:pt x="270" y="192"/>
                  </a:lnTo>
                  <a:lnTo>
                    <a:pt x="270" y="192"/>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0" y="193"/>
                  </a:lnTo>
                  <a:lnTo>
                    <a:pt x="271" y="193"/>
                  </a:lnTo>
                  <a:lnTo>
                    <a:pt x="272" y="193"/>
                  </a:lnTo>
                  <a:lnTo>
                    <a:pt x="273" y="193"/>
                  </a:lnTo>
                  <a:lnTo>
                    <a:pt x="274" y="193"/>
                  </a:lnTo>
                  <a:lnTo>
                    <a:pt x="274" y="193"/>
                  </a:lnTo>
                  <a:lnTo>
                    <a:pt x="275" y="193"/>
                  </a:lnTo>
                  <a:lnTo>
                    <a:pt x="275" y="193"/>
                  </a:lnTo>
                  <a:lnTo>
                    <a:pt x="276" y="193"/>
                  </a:lnTo>
                  <a:lnTo>
                    <a:pt x="277" y="193"/>
                  </a:lnTo>
                  <a:lnTo>
                    <a:pt x="278" y="193"/>
                  </a:lnTo>
                  <a:lnTo>
                    <a:pt x="279" y="193"/>
                  </a:lnTo>
                  <a:lnTo>
                    <a:pt x="280"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2"/>
                  </a:lnTo>
                  <a:lnTo>
                    <a:pt x="281" y="192"/>
                  </a:lnTo>
                  <a:lnTo>
                    <a:pt x="281" y="191"/>
                  </a:lnTo>
                  <a:lnTo>
                    <a:pt x="281" y="184"/>
                  </a:lnTo>
                  <a:lnTo>
                    <a:pt x="281" y="161"/>
                  </a:lnTo>
                  <a:lnTo>
                    <a:pt x="281" y="132"/>
                  </a:lnTo>
                  <a:lnTo>
                    <a:pt x="281" y="93"/>
                  </a:lnTo>
                  <a:lnTo>
                    <a:pt x="281" y="46"/>
                  </a:lnTo>
                  <a:lnTo>
                    <a:pt x="281" y="21"/>
                  </a:lnTo>
                  <a:lnTo>
                    <a:pt x="281" y="10"/>
                  </a:lnTo>
                  <a:lnTo>
                    <a:pt x="281" y="5"/>
                  </a:lnTo>
                  <a:lnTo>
                    <a:pt x="281" y="4"/>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2"/>
                  </a:lnTo>
                  <a:lnTo>
                    <a:pt x="281" y="1"/>
                  </a:lnTo>
                  <a:lnTo>
                    <a:pt x="281" y="1"/>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1"/>
                  </a:lnTo>
                  <a:lnTo>
                    <a:pt x="281" y="1"/>
                  </a:lnTo>
                  <a:lnTo>
                    <a:pt x="281" y="1"/>
                  </a:lnTo>
                  <a:lnTo>
                    <a:pt x="281" y="1"/>
                  </a:lnTo>
                  <a:lnTo>
                    <a:pt x="281" y="1"/>
                  </a:lnTo>
                  <a:lnTo>
                    <a:pt x="281" y="1"/>
                  </a:lnTo>
                  <a:lnTo>
                    <a:pt x="281" y="1"/>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2"/>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3"/>
                  </a:lnTo>
                  <a:lnTo>
                    <a:pt x="281" y="4"/>
                  </a:lnTo>
                  <a:lnTo>
                    <a:pt x="281" y="4"/>
                  </a:lnTo>
                  <a:lnTo>
                    <a:pt x="281" y="4"/>
                  </a:lnTo>
                  <a:lnTo>
                    <a:pt x="281" y="4"/>
                  </a:lnTo>
                  <a:lnTo>
                    <a:pt x="281" y="4"/>
                  </a:lnTo>
                  <a:lnTo>
                    <a:pt x="281" y="4"/>
                  </a:lnTo>
                  <a:lnTo>
                    <a:pt x="281" y="4"/>
                  </a:lnTo>
                  <a:lnTo>
                    <a:pt x="281" y="4"/>
                  </a:lnTo>
                  <a:lnTo>
                    <a:pt x="281" y="4"/>
                  </a:lnTo>
                  <a:lnTo>
                    <a:pt x="281" y="5"/>
                  </a:lnTo>
                  <a:lnTo>
                    <a:pt x="281" y="5"/>
                  </a:lnTo>
                  <a:lnTo>
                    <a:pt x="281" y="5"/>
                  </a:lnTo>
                  <a:lnTo>
                    <a:pt x="281" y="6"/>
                  </a:lnTo>
                  <a:lnTo>
                    <a:pt x="281" y="6"/>
                  </a:lnTo>
                  <a:lnTo>
                    <a:pt x="281" y="6"/>
                  </a:lnTo>
                  <a:lnTo>
                    <a:pt x="281" y="6"/>
                  </a:lnTo>
                  <a:lnTo>
                    <a:pt x="281" y="6"/>
                  </a:lnTo>
                  <a:lnTo>
                    <a:pt x="281" y="6"/>
                  </a:lnTo>
                  <a:lnTo>
                    <a:pt x="281" y="7"/>
                  </a:lnTo>
                  <a:lnTo>
                    <a:pt x="281" y="7"/>
                  </a:lnTo>
                  <a:lnTo>
                    <a:pt x="281" y="9"/>
                  </a:lnTo>
                  <a:lnTo>
                    <a:pt x="281" y="10"/>
                  </a:lnTo>
                  <a:lnTo>
                    <a:pt x="281" y="13"/>
                  </a:lnTo>
                  <a:lnTo>
                    <a:pt x="281" y="16"/>
                  </a:lnTo>
                  <a:lnTo>
                    <a:pt x="281" y="24"/>
                  </a:lnTo>
                  <a:lnTo>
                    <a:pt x="281" y="37"/>
                  </a:lnTo>
                  <a:lnTo>
                    <a:pt x="281" y="60"/>
                  </a:lnTo>
                  <a:lnTo>
                    <a:pt x="281" y="94"/>
                  </a:lnTo>
                  <a:lnTo>
                    <a:pt x="281" y="142"/>
                  </a:lnTo>
                  <a:lnTo>
                    <a:pt x="281" y="170"/>
                  </a:lnTo>
                  <a:lnTo>
                    <a:pt x="281" y="182"/>
                  </a:lnTo>
                  <a:lnTo>
                    <a:pt x="281" y="187"/>
                  </a:lnTo>
                  <a:lnTo>
                    <a:pt x="281" y="188"/>
                  </a:lnTo>
                  <a:lnTo>
                    <a:pt x="281" y="189"/>
                  </a:lnTo>
                  <a:lnTo>
                    <a:pt x="281" y="189"/>
                  </a:lnTo>
                  <a:lnTo>
                    <a:pt x="281" y="189"/>
                  </a:lnTo>
                  <a:lnTo>
                    <a:pt x="281" y="189"/>
                  </a:lnTo>
                  <a:lnTo>
                    <a:pt x="281" y="190"/>
                  </a:lnTo>
                  <a:lnTo>
                    <a:pt x="281" y="190"/>
                  </a:lnTo>
                  <a:lnTo>
                    <a:pt x="281" y="190"/>
                  </a:lnTo>
                  <a:lnTo>
                    <a:pt x="281" y="190"/>
                  </a:lnTo>
                  <a:lnTo>
                    <a:pt x="281" y="190"/>
                  </a:lnTo>
                  <a:lnTo>
                    <a:pt x="281" y="190"/>
                  </a:lnTo>
                  <a:lnTo>
                    <a:pt x="281" y="190"/>
                  </a:lnTo>
                  <a:lnTo>
                    <a:pt x="281" y="190"/>
                  </a:lnTo>
                  <a:lnTo>
                    <a:pt x="281" y="190"/>
                  </a:lnTo>
                  <a:lnTo>
                    <a:pt x="281" y="191"/>
                  </a:lnTo>
                  <a:lnTo>
                    <a:pt x="281" y="191"/>
                  </a:lnTo>
                  <a:lnTo>
                    <a:pt x="281" y="191"/>
                  </a:lnTo>
                  <a:lnTo>
                    <a:pt x="281" y="191"/>
                  </a:lnTo>
                  <a:lnTo>
                    <a:pt x="281" y="191"/>
                  </a:lnTo>
                  <a:lnTo>
                    <a:pt x="281" y="191"/>
                  </a:lnTo>
                  <a:lnTo>
                    <a:pt x="281" y="192"/>
                  </a:lnTo>
                  <a:lnTo>
                    <a:pt x="281" y="192"/>
                  </a:lnTo>
                  <a:lnTo>
                    <a:pt x="281" y="192"/>
                  </a:lnTo>
                  <a:lnTo>
                    <a:pt x="281" y="192"/>
                  </a:lnTo>
                  <a:lnTo>
                    <a:pt x="281" y="192"/>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2" y="193"/>
                  </a:lnTo>
                  <a:lnTo>
                    <a:pt x="283" y="193"/>
                  </a:lnTo>
                  <a:lnTo>
                    <a:pt x="284" y="193"/>
                  </a:lnTo>
                  <a:lnTo>
                    <a:pt x="285" y="193"/>
                  </a:lnTo>
                  <a:lnTo>
                    <a:pt x="286" y="193"/>
                  </a:lnTo>
                  <a:lnTo>
                    <a:pt x="287" y="193"/>
                  </a:lnTo>
                  <a:lnTo>
                    <a:pt x="287" y="193"/>
                  </a:lnTo>
                  <a:lnTo>
                    <a:pt x="288" y="193"/>
                  </a:lnTo>
                  <a:lnTo>
                    <a:pt x="289" y="193"/>
                  </a:lnTo>
                  <a:lnTo>
                    <a:pt x="290" y="193"/>
                  </a:lnTo>
                  <a:lnTo>
                    <a:pt x="291" y="193"/>
                  </a:lnTo>
                  <a:lnTo>
                    <a:pt x="292" y="193"/>
                  </a:lnTo>
                  <a:lnTo>
                    <a:pt x="292" y="193"/>
                  </a:lnTo>
                  <a:lnTo>
                    <a:pt x="292"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2"/>
                  </a:lnTo>
                  <a:lnTo>
                    <a:pt x="293" y="192"/>
                  </a:lnTo>
                  <a:lnTo>
                    <a:pt x="293" y="192"/>
                  </a:lnTo>
                  <a:lnTo>
                    <a:pt x="293" y="191"/>
                  </a:lnTo>
                  <a:lnTo>
                    <a:pt x="293" y="191"/>
                  </a:lnTo>
                  <a:lnTo>
                    <a:pt x="293" y="191"/>
                  </a:lnTo>
                  <a:lnTo>
                    <a:pt x="293" y="190"/>
                  </a:lnTo>
                  <a:lnTo>
                    <a:pt x="293" y="189"/>
                  </a:lnTo>
                  <a:lnTo>
                    <a:pt x="293" y="187"/>
                  </a:lnTo>
                  <a:lnTo>
                    <a:pt x="293" y="183"/>
                  </a:lnTo>
                  <a:lnTo>
                    <a:pt x="293" y="178"/>
                  </a:lnTo>
                  <a:lnTo>
                    <a:pt x="293" y="171"/>
                  </a:lnTo>
                  <a:lnTo>
                    <a:pt x="293" y="165"/>
                  </a:lnTo>
                  <a:lnTo>
                    <a:pt x="293" y="151"/>
                  </a:lnTo>
                  <a:lnTo>
                    <a:pt x="293" y="126"/>
                  </a:lnTo>
                  <a:lnTo>
                    <a:pt x="293" y="82"/>
                  </a:lnTo>
                  <a:lnTo>
                    <a:pt x="293" y="38"/>
                  </a:lnTo>
                  <a:lnTo>
                    <a:pt x="293" y="16"/>
                  </a:lnTo>
                  <a:lnTo>
                    <a:pt x="293" y="7"/>
                  </a:lnTo>
                  <a:lnTo>
                    <a:pt x="293" y="4"/>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2"/>
                  </a:lnTo>
                  <a:lnTo>
                    <a:pt x="293" y="2"/>
                  </a:lnTo>
                  <a:lnTo>
                    <a:pt x="293" y="1"/>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2"/>
                  </a:lnTo>
                  <a:lnTo>
                    <a:pt x="293" y="2"/>
                  </a:lnTo>
                  <a:lnTo>
                    <a:pt x="293" y="2"/>
                  </a:lnTo>
                  <a:lnTo>
                    <a:pt x="293" y="2"/>
                  </a:lnTo>
                  <a:lnTo>
                    <a:pt x="293" y="2"/>
                  </a:lnTo>
                  <a:lnTo>
                    <a:pt x="293" y="2"/>
                  </a:lnTo>
                  <a:lnTo>
                    <a:pt x="293" y="2"/>
                  </a:lnTo>
                  <a:lnTo>
                    <a:pt x="293" y="2"/>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3"/>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4"/>
                  </a:lnTo>
                  <a:lnTo>
                    <a:pt x="293" y="5"/>
                  </a:lnTo>
                  <a:lnTo>
                    <a:pt x="293" y="6"/>
                  </a:lnTo>
                  <a:lnTo>
                    <a:pt x="293" y="6"/>
                  </a:lnTo>
                  <a:lnTo>
                    <a:pt x="293" y="6"/>
                  </a:lnTo>
                  <a:lnTo>
                    <a:pt x="293" y="7"/>
                  </a:lnTo>
                  <a:lnTo>
                    <a:pt x="293" y="7"/>
                  </a:lnTo>
                  <a:lnTo>
                    <a:pt x="293" y="8"/>
                  </a:lnTo>
                  <a:lnTo>
                    <a:pt x="293" y="10"/>
                  </a:lnTo>
                  <a:lnTo>
                    <a:pt x="293" y="13"/>
                  </a:lnTo>
                  <a:lnTo>
                    <a:pt x="293" y="17"/>
                  </a:lnTo>
                  <a:lnTo>
                    <a:pt x="293" y="29"/>
                  </a:lnTo>
                  <a:lnTo>
                    <a:pt x="293" y="45"/>
                  </a:lnTo>
                  <a:lnTo>
                    <a:pt x="293" y="72"/>
                  </a:lnTo>
                  <a:lnTo>
                    <a:pt x="293" y="112"/>
                  </a:lnTo>
                  <a:lnTo>
                    <a:pt x="293" y="157"/>
                  </a:lnTo>
                  <a:lnTo>
                    <a:pt x="293" y="170"/>
                  </a:lnTo>
                  <a:lnTo>
                    <a:pt x="293" y="176"/>
                  </a:lnTo>
                  <a:lnTo>
                    <a:pt x="293" y="179"/>
                  </a:lnTo>
                  <a:lnTo>
                    <a:pt x="293" y="184"/>
                  </a:lnTo>
                  <a:lnTo>
                    <a:pt x="293" y="187"/>
                  </a:lnTo>
                  <a:lnTo>
                    <a:pt x="293" y="188"/>
                  </a:lnTo>
                  <a:lnTo>
                    <a:pt x="293" y="189"/>
                  </a:lnTo>
                  <a:lnTo>
                    <a:pt x="293" y="189"/>
                  </a:lnTo>
                  <a:lnTo>
                    <a:pt x="293" y="189"/>
                  </a:lnTo>
                  <a:lnTo>
                    <a:pt x="293" y="189"/>
                  </a:lnTo>
                  <a:lnTo>
                    <a:pt x="293" y="190"/>
                  </a:lnTo>
                  <a:lnTo>
                    <a:pt x="293" y="190"/>
                  </a:lnTo>
                  <a:lnTo>
                    <a:pt x="293" y="190"/>
                  </a:lnTo>
                  <a:lnTo>
                    <a:pt x="293" y="190"/>
                  </a:lnTo>
                  <a:lnTo>
                    <a:pt x="293" y="191"/>
                  </a:lnTo>
                  <a:lnTo>
                    <a:pt x="293" y="191"/>
                  </a:lnTo>
                  <a:lnTo>
                    <a:pt x="293" y="191"/>
                  </a:lnTo>
                  <a:lnTo>
                    <a:pt x="293" y="191"/>
                  </a:lnTo>
                  <a:lnTo>
                    <a:pt x="293" y="191"/>
                  </a:lnTo>
                  <a:lnTo>
                    <a:pt x="293" y="192"/>
                  </a:lnTo>
                  <a:lnTo>
                    <a:pt x="293" y="192"/>
                  </a:lnTo>
                  <a:lnTo>
                    <a:pt x="293" y="192"/>
                  </a:lnTo>
                  <a:lnTo>
                    <a:pt x="293" y="192"/>
                  </a:lnTo>
                  <a:lnTo>
                    <a:pt x="293" y="192"/>
                  </a:lnTo>
                  <a:lnTo>
                    <a:pt x="293" y="192"/>
                  </a:lnTo>
                  <a:lnTo>
                    <a:pt x="293" y="192"/>
                  </a:lnTo>
                  <a:lnTo>
                    <a:pt x="293" y="192"/>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3" y="193"/>
                  </a:lnTo>
                  <a:lnTo>
                    <a:pt x="294" y="193"/>
                  </a:lnTo>
                  <a:lnTo>
                    <a:pt x="295" y="193"/>
                  </a:lnTo>
                  <a:lnTo>
                    <a:pt x="296" y="193"/>
                  </a:lnTo>
                  <a:lnTo>
                    <a:pt x="297" y="193"/>
                  </a:lnTo>
                  <a:lnTo>
                    <a:pt x="298" y="193"/>
                  </a:lnTo>
                  <a:lnTo>
                    <a:pt x="299" y="193"/>
                  </a:lnTo>
                  <a:lnTo>
                    <a:pt x="300" y="193"/>
                  </a:lnTo>
                  <a:lnTo>
                    <a:pt x="301" y="193"/>
                  </a:lnTo>
                  <a:lnTo>
                    <a:pt x="302" y="193"/>
                  </a:lnTo>
                  <a:lnTo>
                    <a:pt x="303" y="193"/>
                  </a:lnTo>
                  <a:lnTo>
                    <a:pt x="303"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4"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2"/>
                  </a:lnTo>
                  <a:lnTo>
                    <a:pt x="305" y="192"/>
                  </a:lnTo>
                  <a:lnTo>
                    <a:pt x="305" y="192"/>
                  </a:lnTo>
                  <a:lnTo>
                    <a:pt x="305" y="191"/>
                  </a:lnTo>
                  <a:lnTo>
                    <a:pt x="305" y="191"/>
                  </a:lnTo>
                  <a:lnTo>
                    <a:pt x="305" y="191"/>
                  </a:lnTo>
                  <a:lnTo>
                    <a:pt x="305" y="190"/>
                  </a:lnTo>
                  <a:lnTo>
                    <a:pt x="305" y="189"/>
                  </a:lnTo>
                  <a:lnTo>
                    <a:pt x="305" y="186"/>
                  </a:lnTo>
                  <a:lnTo>
                    <a:pt x="305" y="181"/>
                  </a:lnTo>
                  <a:lnTo>
                    <a:pt x="305" y="170"/>
                  </a:lnTo>
                  <a:lnTo>
                    <a:pt x="305" y="161"/>
                  </a:lnTo>
                  <a:lnTo>
                    <a:pt x="305" y="149"/>
                  </a:lnTo>
                  <a:lnTo>
                    <a:pt x="305" y="123"/>
                  </a:lnTo>
                  <a:lnTo>
                    <a:pt x="305" y="72"/>
                  </a:lnTo>
                  <a:lnTo>
                    <a:pt x="305" y="34"/>
                  </a:lnTo>
                  <a:lnTo>
                    <a:pt x="305" y="14"/>
                  </a:lnTo>
                  <a:lnTo>
                    <a:pt x="305" y="6"/>
                  </a:lnTo>
                  <a:lnTo>
                    <a:pt x="305" y="4"/>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2"/>
                  </a:lnTo>
                  <a:lnTo>
                    <a:pt x="305" y="2"/>
                  </a:lnTo>
                  <a:lnTo>
                    <a:pt x="305" y="1"/>
                  </a:lnTo>
                  <a:lnTo>
                    <a:pt x="305" y="1"/>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2"/>
                  </a:lnTo>
                  <a:lnTo>
                    <a:pt x="305" y="2"/>
                  </a:lnTo>
                  <a:lnTo>
                    <a:pt x="305" y="2"/>
                  </a:lnTo>
                  <a:lnTo>
                    <a:pt x="305" y="2"/>
                  </a:lnTo>
                  <a:lnTo>
                    <a:pt x="305" y="2"/>
                  </a:lnTo>
                  <a:lnTo>
                    <a:pt x="305" y="2"/>
                  </a:lnTo>
                  <a:lnTo>
                    <a:pt x="305" y="2"/>
                  </a:lnTo>
                  <a:lnTo>
                    <a:pt x="305" y="2"/>
                  </a:lnTo>
                  <a:lnTo>
                    <a:pt x="305" y="2"/>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3"/>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4"/>
                  </a:lnTo>
                  <a:lnTo>
                    <a:pt x="305" y="5"/>
                  </a:lnTo>
                  <a:lnTo>
                    <a:pt x="305" y="5"/>
                  </a:lnTo>
                  <a:lnTo>
                    <a:pt x="305" y="6"/>
                  </a:lnTo>
                  <a:lnTo>
                    <a:pt x="305" y="6"/>
                  </a:lnTo>
                  <a:lnTo>
                    <a:pt x="305" y="7"/>
                  </a:lnTo>
                  <a:lnTo>
                    <a:pt x="305" y="7"/>
                  </a:lnTo>
                  <a:lnTo>
                    <a:pt x="305" y="8"/>
                  </a:lnTo>
                  <a:lnTo>
                    <a:pt x="305" y="9"/>
                  </a:lnTo>
                  <a:lnTo>
                    <a:pt x="305" y="12"/>
                  </a:lnTo>
                  <a:lnTo>
                    <a:pt x="305" y="15"/>
                  </a:lnTo>
                  <a:lnTo>
                    <a:pt x="305" y="22"/>
                  </a:lnTo>
                  <a:lnTo>
                    <a:pt x="305" y="39"/>
                  </a:lnTo>
                  <a:lnTo>
                    <a:pt x="305" y="59"/>
                  </a:lnTo>
                  <a:lnTo>
                    <a:pt x="305" y="95"/>
                  </a:lnTo>
                  <a:lnTo>
                    <a:pt x="305" y="142"/>
                  </a:lnTo>
                  <a:lnTo>
                    <a:pt x="305" y="158"/>
                  </a:lnTo>
                  <a:lnTo>
                    <a:pt x="305" y="167"/>
                  </a:lnTo>
                  <a:lnTo>
                    <a:pt x="305" y="171"/>
                  </a:lnTo>
                  <a:lnTo>
                    <a:pt x="305" y="175"/>
                  </a:lnTo>
                  <a:lnTo>
                    <a:pt x="305" y="179"/>
                  </a:lnTo>
                  <a:lnTo>
                    <a:pt x="305" y="183"/>
                  </a:lnTo>
                  <a:lnTo>
                    <a:pt x="305" y="186"/>
                  </a:lnTo>
                  <a:lnTo>
                    <a:pt x="305" y="188"/>
                  </a:lnTo>
                  <a:lnTo>
                    <a:pt x="305" y="188"/>
                  </a:lnTo>
                  <a:lnTo>
                    <a:pt x="305" y="189"/>
                  </a:lnTo>
                  <a:lnTo>
                    <a:pt x="305" y="189"/>
                  </a:lnTo>
                  <a:lnTo>
                    <a:pt x="305" y="189"/>
                  </a:lnTo>
                  <a:lnTo>
                    <a:pt x="305" y="189"/>
                  </a:lnTo>
                  <a:lnTo>
                    <a:pt x="305" y="190"/>
                  </a:lnTo>
                  <a:lnTo>
                    <a:pt x="305" y="190"/>
                  </a:lnTo>
                  <a:lnTo>
                    <a:pt x="305" y="190"/>
                  </a:lnTo>
                  <a:lnTo>
                    <a:pt x="305" y="190"/>
                  </a:lnTo>
                  <a:lnTo>
                    <a:pt x="305" y="191"/>
                  </a:lnTo>
                  <a:lnTo>
                    <a:pt x="305" y="191"/>
                  </a:lnTo>
                  <a:lnTo>
                    <a:pt x="305" y="191"/>
                  </a:lnTo>
                  <a:lnTo>
                    <a:pt x="305" y="191"/>
                  </a:lnTo>
                  <a:lnTo>
                    <a:pt x="305" y="192"/>
                  </a:lnTo>
                  <a:lnTo>
                    <a:pt x="305" y="192"/>
                  </a:lnTo>
                  <a:lnTo>
                    <a:pt x="305" y="192"/>
                  </a:lnTo>
                  <a:lnTo>
                    <a:pt x="305" y="192"/>
                  </a:lnTo>
                  <a:lnTo>
                    <a:pt x="305" y="192"/>
                  </a:lnTo>
                  <a:lnTo>
                    <a:pt x="305" y="192"/>
                  </a:lnTo>
                  <a:lnTo>
                    <a:pt x="305" y="192"/>
                  </a:lnTo>
                  <a:lnTo>
                    <a:pt x="305" y="192"/>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5" y="193"/>
                  </a:lnTo>
                  <a:lnTo>
                    <a:pt x="306" y="193"/>
                  </a:lnTo>
                  <a:lnTo>
                    <a:pt x="307" y="193"/>
                  </a:lnTo>
                  <a:lnTo>
                    <a:pt x="308" y="193"/>
                  </a:lnTo>
                  <a:lnTo>
                    <a:pt x="309" y="193"/>
                  </a:lnTo>
                  <a:lnTo>
                    <a:pt x="310" y="193"/>
                  </a:lnTo>
                  <a:lnTo>
                    <a:pt x="311" y="193"/>
                  </a:lnTo>
                  <a:lnTo>
                    <a:pt x="311" y="193"/>
                  </a:lnTo>
                  <a:lnTo>
                    <a:pt x="311" y="193"/>
                  </a:lnTo>
                  <a:lnTo>
                    <a:pt x="312" y="193"/>
                  </a:lnTo>
                  <a:lnTo>
                    <a:pt x="313" y="193"/>
                  </a:lnTo>
                  <a:lnTo>
                    <a:pt x="314" y="193"/>
                  </a:lnTo>
                  <a:lnTo>
                    <a:pt x="315"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2"/>
                  </a:lnTo>
                  <a:lnTo>
                    <a:pt x="316" y="192"/>
                  </a:lnTo>
                  <a:lnTo>
                    <a:pt x="316" y="192"/>
                  </a:lnTo>
                  <a:lnTo>
                    <a:pt x="316" y="191"/>
                  </a:lnTo>
                  <a:lnTo>
                    <a:pt x="316" y="191"/>
                  </a:lnTo>
                  <a:lnTo>
                    <a:pt x="316" y="190"/>
                  </a:lnTo>
                  <a:lnTo>
                    <a:pt x="316" y="190"/>
                  </a:lnTo>
                  <a:lnTo>
                    <a:pt x="316" y="189"/>
                  </a:lnTo>
                  <a:lnTo>
                    <a:pt x="316" y="187"/>
                  </a:lnTo>
                  <a:lnTo>
                    <a:pt x="316" y="183"/>
                  </a:lnTo>
                  <a:lnTo>
                    <a:pt x="316" y="177"/>
                  </a:lnTo>
                  <a:lnTo>
                    <a:pt x="316" y="171"/>
                  </a:lnTo>
                  <a:lnTo>
                    <a:pt x="316" y="165"/>
                  </a:lnTo>
                  <a:lnTo>
                    <a:pt x="316" y="150"/>
                  </a:lnTo>
                  <a:lnTo>
                    <a:pt x="316" y="121"/>
                  </a:lnTo>
                  <a:lnTo>
                    <a:pt x="316" y="73"/>
                  </a:lnTo>
                  <a:lnTo>
                    <a:pt x="316" y="41"/>
                  </a:lnTo>
                  <a:lnTo>
                    <a:pt x="316" y="21"/>
                  </a:lnTo>
                  <a:lnTo>
                    <a:pt x="316" y="11"/>
                  </a:lnTo>
                  <a:lnTo>
                    <a:pt x="316" y="6"/>
                  </a:lnTo>
                  <a:lnTo>
                    <a:pt x="316" y="4"/>
                  </a:lnTo>
                  <a:lnTo>
                    <a:pt x="316" y="4"/>
                  </a:lnTo>
                  <a:lnTo>
                    <a:pt x="316" y="3"/>
                  </a:lnTo>
                  <a:lnTo>
                    <a:pt x="316" y="3"/>
                  </a:lnTo>
                  <a:lnTo>
                    <a:pt x="316" y="3"/>
                  </a:lnTo>
                  <a:lnTo>
                    <a:pt x="316" y="3"/>
                  </a:lnTo>
                  <a:lnTo>
                    <a:pt x="316" y="3"/>
                  </a:lnTo>
                  <a:lnTo>
                    <a:pt x="316" y="3"/>
                  </a:lnTo>
                  <a:lnTo>
                    <a:pt x="316" y="3"/>
                  </a:lnTo>
                  <a:lnTo>
                    <a:pt x="316" y="3"/>
                  </a:lnTo>
                  <a:lnTo>
                    <a:pt x="316" y="3"/>
                  </a:lnTo>
                  <a:lnTo>
                    <a:pt x="316" y="2"/>
                  </a:lnTo>
                  <a:lnTo>
                    <a:pt x="316" y="2"/>
                  </a:lnTo>
                  <a:lnTo>
                    <a:pt x="316" y="1"/>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1"/>
                  </a:lnTo>
                  <a:lnTo>
                    <a:pt x="316" y="1"/>
                  </a:lnTo>
                  <a:lnTo>
                    <a:pt x="316" y="1"/>
                  </a:lnTo>
                  <a:lnTo>
                    <a:pt x="316" y="1"/>
                  </a:lnTo>
                  <a:lnTo>
                    <a:pt x="316" y="0"/>
                  </a:lnTo>
                  <a:lnTo>
                    <a:pt x="316" y="0"/>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2"/>
                  </a:lnTo>
                  <a:lnTo>
                    <a:pt x="316" y="2"/>
                  </a:lnTo>
                  <a:lnTo>
                    <a:pt x="316" y="2"/>
                  </a:lnTo>
                  <a:lnTo>
                    <a:pt x="316" y="2"/>
                  </a:lnTo>
                  <a:lnTo>
                    <a:pt x="316" y="2"/>
                  </a:lnTo>
                  <a:lnTo>
                    <a:pt x="316" y="2"/>
                  </a:lnTo>
                  <a:lnTo>
                    <a:pt x="316" y="2"/>
                  </a:lnTo>
                  <a:lnTo>
                    <a:pt x="316" y="2"/>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3"/>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4"/>
                  </a:lnTo>
                  <a:lnTo>
                    <a:pt x="316" y="5"/>
                  </a:lnTo>
                  <a:lnTo>
                    <a:pt x="316" y="6"/>
                  </a:lnTo>
                  <a:lnTo>
                    <a:pt x="316" y="6"/>
                  </a:lnTo>
                  <a:lnTo>
                    <a:pt x="316" y="7"/>
                  </a:lnTo>
                  <a:lnTo>
                    <a:pt x="316" y="8"/>
                  </a:lnTo>
                  <a:lnTo>
                    <a:pt x="316" y="9"/>
                  </a:lnTo>
                  <a:lnTo>
                    <a:pt x="316" y="11"/>
                  </a:lnTo>
                  <a:lnTo>
                    <a:pt x="316" y="13"/>
                  </a:lnTo>
                  <a:lnTo>
                    <a:pt x="316" y="18"/>
                  </a:lnTo>
                  <a:lnTo>
                    <a:pt x="316" y="30"/>
                  </a:lnTo>
                  <a:lnTo>
                    <a:pt x="316" y="47"/>
                  </a:lnTo>
                  <a:lnTo>
                    <a:pt x="316" y="75"/>
                  </a:lnTo>
                  <a:lnTo>
                    <a:pt x="316" y="116"/>
                  </a:lnTo>
                  <a:lnTo>
                    <a:pt x="316" y="169"/>
                  </a:lnTo>
                  <a:lnTo>
                    <a:pt x="316" y="182"/>
                  </a:lnTo>
                  <a:lnTo>
                    <a:pt x="316" y="187"/>
                  </a:lnTo>
                  <a:lnTo>
                    <a:pt x="316" y="188"/>
                  </a:lnTo>
                  <a:lnTo>
                    <a:pt x="316" y="189"/>
                  </a:lnTo>
                  <a:lnTo>
                    <a:pt x="316" y="189"/>
                  </a:lnTo>
                  <a:lnTo>
                    <a:pt x="316" y="189"/>
                  </a:lnTo>
                  <a:lnTo>
                    <a:pt x="316" y="189"/>
                  </a:lnTo>
                  <a:lnTo>
                    <a:pt x="316" y="190"/>
                  </a:lnTo>
                  <a:lnTo>
                    <a:pt x="316" y="190"/>
                  </a:lnTo>
                  <a:lnTo>
                    <a:pt x="316" y="190"/>
                  </a:lnTo>
                  <a:lnTo>
                    <a:pt x="316" y="190"/>
                  </a:lnTo>
                  <a:lnTo>
                    <a:pt x="316" y="190"/>
                  </a:lnTo>
                  <a:lnTo>
                    <a:pt x="316" y="191"/>
                  </a:lnTo>
                  <a:lnTo>
                    <a:pt x="316" y="191"/>
                  </a:lnTo>
                  <a:lnTo>
                    <a:pt x="316" y="191"/>
                  </a:lnTo>
                  <a:lnTo>
                    <a:pt x="316" y="191"/>
                  </a:lnTo>
                  <a:lnTo>
                    <a:pt x="316" y="192"/>
                  </a:lnTo>
                  <a:lnTo>
                    <a:pt x="316" y="192"/>
                  </a:lnTo>
                  <a:lnTo>
                    <a:pt x="316" y="192"/>
                  </a:lnTo>
                  <a:lnTo>
                    <a:pt x="316" y="192"/>
                  </a:lnTo>
                  <a:lnTo>
                    <a:pt x="316" y="192"/>
                  </a:lnTo>
                  <a:lnTo>
                    <a:pt x="316" y="192"/>
                  </a:lnTo>
                  <a:lnTo>
                    <a:pt x="316" y="192"/>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6" y="193"/>
                  </a:lnTo>
                  <a:lnTo>
                    <a:pt x="317" y="193"/>
                  </a:lnTo>
                  <a:lnTo>
                    <a:pt x="317" y="193"/>
                  </a:lnTo>
                  <a:lnTo>
                    <a:pt x="317" y="193"/>
                  </a:lnTo>
                  <a:lnTo>
                    <a:pt x="317" y="193"/>
                  </a:lnTo>
                  <a:lnTo>
                    <a:pt x="317" y="193"/>
                  </a:lnTo>
                  <a:lnTo>
                    <a:pt x="318" y="193"/>
                  </a:lnTo>
                  <a:lnTo>
                    <a:pt x="318" y="193"/>
                  </a:lnTo>
                  <a:lnTo>
                    <a:pt x="319" y="193"/>
                  </a:lnTo>
                  <a:lnTo>
                    <a:pt x="320" y="193"/>
                  </a:lnTo>
                  <a:lnTo>
                    <a:pt x="321" y="193"/>
                  </a:lnTo>
                  <a:lnTo>
                    <a:pt x="322" y="193"/>
                  </a:lnTo>
                  <a:lnTo>
                    <a:pt x="323" y="193"/>
                  </a:lnTo>
                  <a:lnTo>
                    <a:pt x="324" y="193"/>
                  </a:lnTo>
                  <a:lnTo>
                    <a:pt x="325" y="193"/>
                  </a:lnTo>
                  <a:lnTo>
                    <a:pt x="326" y="193"/>
                  </a:lnTo>
                  <a:lnTo>
                    <a:pt x="327"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2"/>
                  </a:lnTo>
                  <a:lnTo>
                    <a:pt x="328" y="191"/>
                  </a:lnTo>
                  <a:lnTo>
                    <a:pt x="328" y="190"/>
                  </a:lnTo>
                  <a:lnTo>
                    <a:pt x="328" y="190"/>
                  </a:lnTo>
                  <a:lnTo>
                    <a:pt x="328" y="190"/>
                  </a:lnTo>
                  <a:lnTo>
                    <a:pt x="328" y="190"/>
                  </a:lnTo>
                  <a:lnTo>
                    <a:pt x="328" y="189"/>
                  </a:lnTo>
                  <a:lnTo>
                    <a:pt x="328" y="187"/>
                  </a:lnTo>
                  <a:lnTo>
                    <a:pt x="328" y="184"/>
                  </a:lnTo>
                  <a:lnTo>
                    <a:pt x="328" y="178"/>
                  </a:lnTo>
                  <a:lnTo>
                    <a:pt x="328" y="172"/>
                  </a:lnTo>
                  <a:lnTo>
                    <a:pt x="328" y="166"/>
                  </a:lnTo>
                  <a:lnTo>
                    <a:pt x="328" y="153"/>
                  </a:lnTo>
                  <a:lnTo>
                    <a:pt x="328" y="126"/>
                  </a:lnTo>
                  <a:lnTo>
                    <a:pt x="328" y="82"/>
                  </a:lnTo>
                  <a:lnTo>
                    <a:pt x="328" y="40"/>
                  </a:lnTo>
                  <a:lnTo>
                    <a:pt x="328" y="19"/>
                  </a:lnTo>
                  <a:lnTo>
                    <a:pt x="328" y="9"/>
                  </a:lnTo>
                  <a:lnTo>
                    <a:pt x="328" y="5"/>
                  </a:lnTo>
                  <a:lnTo>
                    <a:pt x="328" y="4"/>
                  </a:lnTo>
                  <a:lnTo>
                    <a:pt x="328" y="3"/>
                  </a:lnTo>
                  <a:lnTo>
                    <a:pt x="328" y="3"/>
                  </a:lnTo>
                  <a:lnTo>
                    <a:pt x="328" y="3"/>
                  </a:lnTo>
                  <a:lnTo>
                    <a:pt x="328" y="3"/>
                  </a:lnTo>
                  <a:lnTo>
                    <a:pt x="328" y="3"/>
                  </a:lnTo>
                  <a:lnTo>
                    <a:pt x="328" y="3"/>
                  </a:lnTo>
                  <a:lnTo>
                    <a:pt x="328" y="3"/>
                  </a:lnTo>
                  <a:lnTo>
                    <a:pt x="328" y="3"/>
                  </a:lnTo>
                  <a:lnTo>
                    <a:pt x="328" y="3"/>
                  </a:lnTo>
                  <a:lnTo>
                    <a:pt x="328" y="3"/>
                  </a:lnTo>
                  <a:lnTo>
                    <a:pt x="328" y="2"/>
                  </a:lnTo>
                  <a:lnTo>
                    <a:pt x="328" y="1"/>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1"/>
                  </a:lnTo>
                  <a:lnTo>
                    <a:pt x="328" y="1"/>
                  </a:lnTo>
                  <a:lnTo>
                    <a:pt x="328" y="1"/>
                  </a:lnTo>
                  <a:lnTo>
                    <a:pt x="328" y="1"/>
                  </a:lnTo>
                  <a:lnTo>
                    <a:pt x="328" y="1"/>
                  </a:lnTo>
                  <a:lnTo>
                    <a:pt x="328" y="1"/>
                  </a:lnTo>
                  <a:lnTo>
                    <a:pt x="328" y="1"/>
                  </a:lnTo>
                  <a:lnTo>
                    <a:pt x="328" y="1"/>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2"/>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3"/>
                  </a:lnTo>
                  <a:lnTo>
                    <a:pt x="328" y="4"/>
                  </a:lnTo>
                  <a:lnTo>
                    <a:pt x="328" y="4"/>
                  </a:lnTo>
                  <a:lnTo>
                    <a:pt x="328" y="4"/>
                  </a:lnTo>
                  <a:lnTo>
                    <a:pt x="328" y="4"/>
                  </a:lnTo>
                  <a:lnTo>
                    <a:pt x="328" y="4"/>
                  </a:lnTo>
                  <a:lnTo>
                    <a:pt x="328" y="4"/>
                  </a:lnTo>
                  <a:lnTo>
                    <a:pt x="328" y="4"/>
                  </a:lnTo>
                  <a:lnTo>
                    <a:pt x="328" y="4"/>
                  </a:lnTo>
                  <a:lnTo>
                    <a:pt x="328" y="4"/>
                  </a:lnTo>
                  <a:lnTo>
                    <a:pt x="328" y="4"/>
                  </a:lnTo>
                  <a:lnTo>
                    <a:pt x="328" y="4"/>
                  </a:lnTo>
                  <a:lnTo>
                    <a:pt x="328" y="5"/>
                  </a:lnTo>
                  <a:lnTo>
                    <a:pt x="328" y="5"/>
                  </a:lnTo>
                  <a:lnTo>
                    <a:pt x="328" y="6"/>
                  </a:lnTo>
                  <a:lnTo>
                    <a:pt x="328" y="6"/>
                  </a:lnTo>
                  <a:lnTo>
                    <a:pt x="328" y="6"/>
                  </a:lnTo>
                  <a:lnTo>
                    <a:pt x="328" y="6"/>
                  </a:lnTo>
                  <a:lnTo>
                    <a:pt x="328" y="6"/>
                  </a:lnTo>
                  <a:lnTo>
                    <a:pt x="328" y="6"/>
                  </a:lnTo>
                  <a:lnTo>
                    <a:pt x="328" y="6"/>
                  </a:lnTo>
                  <a:lnTo>
                    <a:pt x="328" y="7"/>
                  </a:lnTo>
                  <a:lnTo>
                    <a:pt x="328" y="7"/>
                  </a:lnTo>
                  <a:lnTo>
                    <a:pt x="328" y="8"/>
                  </a:lnTo>
                  <a:lnTo>
                    <a:pt x="328" y="9"/>
                  </a:lnTo>
                  <a:lnTo>
                    <a:pt x="328" y="10"/>
                  </a:lnTo>
                  <a:lnTo>
                    <a:pt x="328" y="13"/>
                  </a:lnTo>
                  <a:lnTo>
                    <a:pt x="328" y="17"/>
                  </a:lnTo>
                  <a:lnTo>
                    <a:pt x="328" y="26"/>
                  </a:lnTo>
                  <a:lnTo>
                    <a:pt x="328" y="41"/>
                  </a:lnTo>
                  <a:lnTo>
                    <a:pt x="328" y="65"/>
                  </a:lnTo>
                  <a:lnTo>
                    <a:pt x="328" y="102"/>
                  </a:lnTo>
                  <a:lnTo>
                    <a:pt x="328" y="152"/>
                  </a:lnTo>
                  <a:lnTo>
                    <a:pt x="328" y="173"/>
                  </a:lnTo>
                  <a:lnTo>
                    <a:pt x="328" y="183"/>
                  </a:lnTo>
                  <a:lnTo>
                    <a:pt x="328" y="187"/>
                  </a:lnTo>
                  <a:lnTo>
                    <a:pt x="328" y="188"/>
                  </a:lnTo>
                  <a:lnTo>
                    <a:pt x="328" y="189"/>
                  </a:lnTo>
                  <a:lnTo>
                    <a:pt x="328" y="189"/>
                  </a:lnTo>
                  <a:lnTo>
                    <a:pt x="328" y="189"/>
                  </a:lnTo>
                  <a:lnTo>
                    <a:pt x="328" y="189"/>
                  </a:lnTo>
                  <a:lnTo>
                    <a:pt x="328" y="189"/>
                  </a:lnTo>
                  <a:lnTo>
                    <a:pt x="328" y="189"/>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0"/>
                  </a:lnTo>
                  <a:lnTo>
                    <a:pt x="328" y="191"/>
                  </a:lnTo>
                  <a:lnTo>
                    <a:pt x="328" y="191"/>
                  </a:lnTo>
                  <a:lnTo>
                    <a:pt x="328" y="191"/>
                  </a:lnTo>
                  <a:lnTo>
                    <a:pt x="328" y="191"/>
                  </a:lnTo>
                  <a:lnTo>
                    <a:pt x="328" y="191"/>
                  </a:lnTo>
                  <a:lnTo>
                    <a:pt x="328" y="191"/>
                  </a:lnTo>
                  <a:lnTo>
                    <a:pt x="328" y="191"/>
                  </a:lnTo>
                  <a:lnTo>
                    <a:pt x="328" y="191"/>
                  </a:lnTo>
                  <a:lnTo>
                    <a:pt x="328" y="191"/>
                  </a:lnTo>
                  <a:lnTo>
                    <a:pt x="328" y="192"/>
                  </a:lnTo>
                  <a:lnTo>
                    <a:pt x="328" y="192"/>
                  </a:lnTo>
                  <a:lnTo>
                    <a:pt x="328" y="192"/>
                  </a:lnTo>
                  <a:lnTo>
                    <a:pt x="328" y="192"/>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8" y="193"/>
                  </a:lnTo>
                  <a:lnTo>
                    <a:pt x="329" y="193"/>
                  </a:lnTo>
                  <a:lnTo>
                    <a:pt x="330" y="193"/>
                  </a:lnTo>
                  <a:lnTo>
                    <a:pt x="331" y="193"/>
                  </a:lnTo>
                  <a:lnTo>
                    <a:pt x="332" y="193"/>
                  </a:lnTo>
                  <a:lnTo>
                    <a:pt x="333" y="193"/>
                  </a:lnTo>
                  <a:lnTo>
                    <a:pt x="334" y="193"/>
                  </a:lnTo>
                  <a:lnTo>
                    <a:pt x="335" y="193"/>
                  </a:lnTo>
                  <a:lnTo>
                    <a:pt x="336" y="193"/>
                  </a:lnTo>
                  <a:lnTo>
                    <a:pt x="337" y="193"/>
                  </a:lnTo>
                  <a:lnTo>
                    <a:pt x="338" y="193"/>
                  </a:lnTo>
                  <a:lnTo>
                    <a:pt x="339"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2"/>
                  </a:lnTo>
                  <a:lnTo>
                    <a:pt x="340" y="192"/>
                  </a:lnTo>
                  <a:lnTo>
                    <a:pt x="340" y="192"/>
                  </a:lnTo>
                  <a:lnTo>
                    <a:pt x="340" y="192"/>
                  </a:lnTo>
                  <a:lnTo>
                    <a:pt x="340" y="191"/>
                  </a:lnTo>
                  <a:lnTo>
                    <a:pt x="340" y="191"/>
                  </a:lnTo>
                  <a:lnTo>
                    <a:pt x="340" y="190"/>
                  </a:lnTo>
                  <a:lnTo>
                    <a:pt x="340" y="186"/>
                  </a:lnTo>
                  <a:lnTo>
                    <a:pt x="340" y="177"/>
                  </a:lnTo>
                  <a:lnTo>
                    <a:pt x="340" y="160"/>
                  </a:lnTo>
                  <a:lnTo>
                    <a:pt x="340" y="145"/>
                  </a:lnTo>
                  <a:lnTo>
                    <a:pt x="340" y="126"/>
                  </a:lnTo>
                  <a:lnTo>
                    <a:pt x="340" y="84"/>
                  </a:lnTo>
                  <a:lnTo>
                    <a:pt x="340" y="28"/>
                  </a:lnTo>
                  <a:lnTo>
                    <a:pt x="340" y="10"/>
                  </a:lnTo>
                  <a:lnTo>
                    <a:pt x="340" y="4"/>
                  </a:lnTo>
                  <a:lnTo>
                    <a:pt x="340" y="3"/>
                  </a:lnTo>
                  <a:lnTo>
                    <a:pt x="340" y="3"/>
                  </a:lnTo>
                  <a:lnTo>
                    <a:pt x="340" y="3"/>
                  </a:lnTo>
                  <a:lnTo>
                    <a:pt x="340" y="3"/>
                  </a:lnTo>
                  <a:lnTo>
                    <a:pt x="340" y="3"/>
                  </a:lnTo>
                  <a:lnTo>
                    <a:pt x="340" y="3"/>
                  </a:lnTo>
                  <a:lnTo>
                    <a:pt x="340" y="3"/>
                  </a:lnTo>
                  <a:lnTo>
                    <a:pt x="340" y="3"/>
                  </a:lnTo>
                  <a:lnTo>
                    <a:pt x="340" y="3"/>
                  </a:lnTo>
                  <a:lnTo>
                    <a:pt x="340" y="3"/>
                  </a:lnTo>
                  <a:lnTo>
                    <a:pt x="340" y="2"/>
                  </a:lnTo>
                  <a:lnTo>
                    <a:pt x="340" y="1"/>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1"/>
                  </a:lnTo>
                  <a:lnTo>
                    <a:pt x="340" y="1"/>
                  </a:lnTo>
                  <a:lnTo>
                    <a:pt x="340" y="1"/>
                  </a:lnTo>
                  <a:lnTo>
                    <a:pt x="340" y="1"/>
                  </a:lnTo>
                  <a:lnTo>
                    <a:pt x="340" y="1"/>
                  </a:lnTo>
                  <a:lnTo>
                    <a:pt x="340" y="1"/>
                  </a:lnTo>
                  <a:lnTo>
                    <a:pt x="340" y="1"/>
                  </a:lnTo>
                  <a:lnTo>
                    <a:pt x="340" y="1"/>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2"/>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3"/>
                  </a:lnTo>
                  <a:lnTo>
                    <a:pt x="340" y="4"/>
                  </a:lnTo>
                  <a:lnTo>
                    <a:pt x="340" y="4"/>
                  </a:lnTo>
                  <a:lnTo>
                    <a:pt x="340" y="4"/>
                  </a:lnTo>
                  <a:lnTo>
                    <a:pt x="340" y="4"/>
                  </a:lnTo>
                  <a:lnTo>
                    <a:pt x="340" y="4"/>
                  </a:lnTo>
                  <a:lnTo>
                    <a:pt x="340" y="4"/>
                  </a:lnTo>
                  <a:lnTo>
                    <a:pt x="340" y="4"/>
                  </a:lnTo>
                  <a:lnTo>
                    <a:pt x="340" y="4"/>
                  </a:lnTo>
                  <a:lnTo>
                    <a:pt x="340" y="4"/>
                  </a:lnTo>
                  <a:lnTo>
                    <a:pt x="340" y="4"/>
                  </a:lnTo>
                  <a:lnTo>
                    <a:pt x="340" y="5"/>
                  </a:lnTo>
                  <a:lnTo>
                    <a:pt x="340" y="5"/>
                  </a:lnTo>
                  <a:lnTo>
                    <a:pt x="340" y="5"/>
                  </a:lnTo>
                  <a:lnTo>
                    <a:pt x="340" y="6"/>
                  </a:lnTo>
                  <a:lnTo>
                    <a:pt x="340" y="6"/>
                  </a:lnTo>
                  <a:lnTo>
                    <a:pt x="340" y="6"/>
                  </a:lnTo>
                  <a:lnTo>
                    <a:pt x="340" y="6"/>
                  </a:lnTo>
                  <a:lnTo>
                    <a:pt x="340" y="6"/>
                  </a:lnTo>
                  <a:lnTo>
                    <a:pt x="340" y="6"/>
                  </a:lnTo>
                  <a:lnTo>
                    <a:pt x="340" y="6"/>
                  </a:lnTo>
                  <a:lnTo>
                    <a:pt x="340" y="6"/>
                  </a:lnTo>
                  <a:lnTo>
                    <a:pt x="340" y="7"/>
                  </a:lnTo>
                  <a:lnTo>
                    <a:pt x="340" y="7"/>
                  </a:lnTo>
                  <a:lnTo>
                    <a:pt x="340" y="7"/>
                  </a:lnTo>
                  <a:lnTo>
                    <a:pt x="340" y="8"/>
                  </a:lnTo>
                  <a:lnTo>
                    <a:pt x="340" y="9"/>
                  </a:lnTo>
                  <a:lnTo>
                    <a:pt x="340" y="11"/>
                  </a:lnTo>
                  <a:lnTo>
                    <a:pt x="340" y="14"/>
                  </a:lnTo>
                  <a:lnTo>
                    <a:pt x="340" y="20"/>
                  </a:lnTo>
                  <a:lnTo>
                    <a:pt x="340" y="32"/>
                  </a:lnTo>
                  <a:lnTo>
                    <a:pt x="340" y="51"/>
                  </a:lnTo>
                  <a:lnTo>
                    <a:pt x="340" y="81"/>
                  </a:lnTo>
                  <a:lnTo>
                    <a:pt x="340" y="125"/>
                  </a:lnTo>
                  <a:lnTo>
                    <a:pt x="340" y="176"/>
                  </a:lnTo>
                  <a:lnTo>
                    <a:pt x="340" y="187"/>
                  </a:lnTo>
                  <a:lnTo>
                    <a:pt x="340" y="189"/>
                  </a:lnTo>
                  <a:lnTo>
                    <a:pt x="340" y="189"/>
                  </a:lnTo>
                  <a:lnTo>
                    <a:pt x="340" y="189"/>
                  </a:lnTo>
                  <a:lnTo>
                    <a:pt x="340" y="190"/>
                  </a:lnTo>
                  <a:lnTo>
                    <a:pt x="340" y="190"/>
                  </a:lnTo>
                  <a:lnTo>
                    <a:pt x="340" y="190"/>
                  </a:lnTo>
                  <a:lnTo>
                    <a:pt x="340" y="190"/>
                  </a:lnTo>
                  <a:lnTo>
                    <a:pt x="340" y="190"/>
                  </a:lnTo>
                  <a:lnTo>
                    <a:pt x="340" y="190"/>
                  </a:lnTo>
                  <a:lnTo>
                    <a:pt x="340" y="190"/>
                  </a:lnTo>
                  <a:lnTo>
                    <a:pt x="340" y="190"/>
                  </a:lnTo>
                  <a:lnTo>
                    <a:pt x="340" y="191"/>
                  </a:lnTo>
                  <a:lnTo>
                    <a:pt x="340" y="191"/>
                  </a:lnTo>
                  <a:lnTo>
                    <a:pt x="340" y="191"/>
                  </a:lnTo>
                  <a:lnTo>
                    <a:pt x="340" y="191"/>
                  </a:lnTo>
                  <a:lnTo>
                    <a:pt x="340" y="191"/>
                  </a:lnTo>
                  <a:lnTo>
                    <a:pt x="340" y="192"/>
                  </a:lnTo>
                  <a:lnTo>
                    <a:pt x="340" y="192"/>
                  </a:lnTo>
                  <a:lnTo>
                    <a:pt x="340" y="192"/>
                  </a:lnTo>
                  <a:lnTo>
                    <a:pt x="340" y="192"/>
                  </a:lnTo>
                  <a:lnTo>
                    <a:pt x="340" y="192"/>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0" y="193"/>
                  </a:lnTo>
                  <a:lnTo>
                    <a:pt x="341" y="193"/>
                  </a:lnTo>
                  <a:lnTo>
                    <a:pt x="342" y="193"/>
                  </a:lnTo>
                  <a:lnTo>
                    <a:pt x="343" y="193"/>
                  </a:lnTo>
                  <a:lnTo>
                    <a:pt x="344" y="193"/>
                  </a:lnTo>
                  <a:lnTo>
                    <a:pt x="345" y="193"/>
                  </a:lnTo>
                  <a:lnTo>
                    <a:pt x="346" y="193"/>
                  </a:lnTo>
                  <a:lnTo>
                    <a:pt x="346" y="193"/>
                  </a:lnTo>
                  <a:lnTo>
                    <a:pt x="347" y="193"/>
                  </a:lnTo>
                  <a:lnTo>
                    <a:pt x="348" y="193"/>
                  </a:lnTo>
                  <a:lnTo>
                    <a:pt x="348" y="193"/>
                  </a:lnTo>
                  <a:lnTo>
                    <a:pt x="349" y="193"/>
                  </a:lnTo>
                  <a:lnTo>
                    <a:pt x="350"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3"/>
                  </a:lnTo>
                  <a:lnTo>
                    <a:pt x="351" y="192"/>
                  </a:lnTo>
                  <a:lnTo>
                    <a:pt x="351" y="192"/>
                  </a:lnTo>
                  <a:lnTo>
                    <a:pt x="351" y="191"/>
                  </a:lnTo>
                  <a:lnTo>
                    <a:pt x="351" y="191"/>
                  </a:lnTo>
                  <a:lnTo>
                    <a:pt x="351" y="187"/>
                  </a:lnTo>
                  <a:lnTo>
                    <a:pt x="351" y="175"/>
                  </a:lnTo>
                  <a:lnTo>
                    <a:pt x="351" y="159"/>
                  </a:lnTo>
                  <a:lnTo>
                    <a:pt x="351" y="137"/>
                  </a:lnTo>
                  <a:lnTo>
                    <a:pt x="351" y="111"/>
                  </a:lnTo>
                  <a:lnTo>
                    <a:pt x="351" y="73"/>
                  </a:lnTo>
                  <a:lnTo>
                    <a:pt x="351" y="21"/>
                  </a:lnTo>
                  <a:lnTo>
                    <a:pt x="351" y="6"/>
                  </a:lnTo>
                  <a:lnTo>
                    <a:pt x="351" y="4"/>
                  </a:lnTo>
                  <a:lnTo>
                    <a:pt x="351" y="3"/>
                  </a:lnTo>
                  <a:lnTo>
                    <a:pt x="351" y="3"/>
                  </a:lnTo>
                  <a:lnTo>
                    <a:pt x="351" y="3"/>
                  </a:lnTo>
                  <a:lnTo>
                    <a:pt x="351" y="3"/>
                  </a:lnTo>
                  <a:lnTo>
                    <a:pt x="351" y="3"/>
                  </a:lnTo>
                  <a:lnTo>
                    <a:pt x="351" y="3"/>
                  </a:lnTo>
                  <a:lnTo>
                    <a:pt x="351" y="3"/>
                  </a:lnTo>
                  <a:lnTo>
                    <a:pt x="351" y="3"/>
                  </a:lnTo>
                  <a:lnTo>
                    <a:pt x="351" y="3"/>
                  </a:lnTo>
                  <a:lnTo>
                    <a:pt x="351" y="3"/>
                  </a:lnTo>
                  <a:lnTo>
                    <a:pt x="351" y="2"/>
                  </a:lnTo>
                  <a:lnTo>
                    <a:pt x="351" y="2"/>
                  </a:lnTo>
                  <a:lnTo>
                    <a:pt x="351" y="1"/>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2" y="0"/>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1"/>
                  </a:lnTo>
                  <a:lnTo>
                    <a:pt x="352" y="2"/>
                  </a:lnTo>
                  <a:lnTo>
                    <a:pt x="352" y="2"/>
                  </a:lnTo>
                  <a:lnTo>
                    <a:pt x="352" y="2"/>
                  </a:lnTo>
                  <a:lnTo>
                    <a:pt x="352" y="2"/>
                  </a:lnTo>
                  <a:lnTo>
                    <a:pt x="352" y="2"/>
                  </a:lnTo>
                  <a:lnTo>
                    <a:pt x="352" y="2"/>
                  </a:lnTo>
                  <a:lnTo>
                    <a:pt x="352" y="2"/>
                  </a:lnTo>
                  <a:lnTo>
                    <a:pt x="352" y="2"/>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3"/>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4"/>
                  </a:lnTo>
                  <a:lnTo>
                    <a:pt x="352" y="5"/>
                  </a:lnTo>
                  <a:lnTo>
                    <a:pt x="352" y="5"/>
                  </a:lnTo>
                  <a:lnTo>
                    <a:pt x="352" y="6"/>
                  </a:lnTo>
                  <a:lnTo>
                    <a:pt x="352" y="6"/>
                  </a:lnTo>
                  <a:lnTo>
                    <a:pt x="352" y="6"/>
                  </a:lnTo>
                  <a:lnTo>
                    <a:pt x="352" y="7"/>
                  </a:lnTo>
                  <a:lnTo>
                    <a:pt x="352" y="8"/>
                  </a:lnTo>
                  <a:lnTo>
                    <a:pt x="352" y="8"/>
                  </a:lnTo>
                  <a:lnTo>
                    <a:pt x="352" y="10"/>
                  </a:lnTo>
                  <a:lnTo>
                    <a:pt x="352" y="12"/>
                  </a:lnTo>
                  <a:lnTo>
                    <a:pt x="352" y="16"/>
                  </a:lnTo>
                  <a:lnTo>
                    <a:pt x="352" y="27"/>
                  </a:lnTo>
                  <a:lnTo>
                    <a:pt x="352" y="42"/>
                  </a:lnTo>
                  <a:lnTo>
                    <a:pt x="352" y="68"/>
                  </a:lnTo>
                  <a:lnTo>
                    <a:pt x="352" y="106"/>
                  </a:lnTo>
                  <a:lnTo>
                    <a:pt x="352" y="158"/>
                  </a:lnTo>
                  <a:lnTo>
                    <a:pt x="352" y="173"/>
                  </a:lnTo>
                  <a:lnTo>
                    <a:pt x="352" y="180"/>
                  </a:lnTo>
                  <a:lnTo>
                    <a:pt x="352" y="185"/>
                  </a:lnTo>
                  <a:lnTo>
                    <a:pt x="352" y="187"/>
                  </a:lnTo>
                  <a:lnTo>
                    <a:pt x="352" y="188"/>
                  </a:lnTo>
                  <a:lnTo>
                    <a:pt x="352" y="189"/>
                  </a:lnTo>
                  <a:lnTo>
                    <a:pt x="352" y="189"/>
                  </a:lnTo>
                  <a:lnTo>
                    <a:pt x="352" y="189"/>
                  </a:lnTo>
                  <a:lnTo>
                    <a:pt x="352" y="189"/>
                  </a:lnTo>
                  <a:lnTo>
                    <a:pt x="352" y="190"/>
                  </a:lnTo>
                  <a:lnTo>
                    <a:pt x="352" y="190"/>
                  </a:lnTo>
                  <a:lnTo>
                    <a:pt x="352" y="190"/>
                  </a:lnTo>
                  <a:lnTo>
                    <a:pt x="352" y="190"/>
                  </a:lnTo>
                  <a:lnTo>
                    <a:pt x="352" y="190"/>
                  </a:lnTo>
                  <a:lnTo>
                    <a:pt x="352" y="191"/>
                  </a:lnTo>
                  <a:lnTo>
                    <a:pt x="352" y="191"/>
                  </a:lnTo>
                  <a:lnTo>
                    <a:pt x="352" y="191"/>
                  </a:lnTo>
                  <a:lnTo>
                    <a:pt x="352" y="191"/>
                  </a:lnTo>
                  <a:lnTo>
                    <a:pt x="352" y="191"/>
                  </a:lnTo>
                  <a:lnTo>
                    <a:pt x="352" y="191"/>
                  </a:lnTo>
                  <a:lnTo>
                    <a:pt x="352" y="192"/>
                  </a:lnTo>
                  <a:lnTo>
                    <a:pt x="352" y="192"/>
                  </a:lnTo>
                  <a:lnTo>
                    <a:pt x="352" y="192"/>
                  </a:lnTo>
                  <a:lnTo>
                    <a:pt x="352" y="192"/>
                  </a:lnTo>
                  <a:lnTo>
                    <a:pt x="352" y="192"/>
                  </a:lnTo>
                  <a:lnTo>
                    <a:pt x="352" y="192"/>
                  </a:lnTo>
                  <a:lnTo>
                    <a:pt x="352" y="192"/>
                  </a:lnTo>
                  <a:lnTo>
                    <a:pt x="352" y="192"/>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2" y="193"/>
                  </a:lnTo>
                  <a:lnTo>
                    <a:pt x="353" y="193"/>
                  </a:lnTo>
                  <a:lnTo>
                    <a:pt x="354" y="193"/>
                  </a:lnTo>
                  <a:lnTo>
                    <a:pt x="355" y="193"/>
                  </a:lnTo>
                  <a:lnTo>
                    <a:pt x="356" y="193"/>
                  </a:lnTo>
                  <a:lnTo>
                    <a:pt x="357" y="193"/>
                  </a:lnTo>
                  <a:lnTo>
                    <a:pt x="357" y="193"/>
                  </a:lnTo>
                  <a:lnTo>
                    <a:pt x="358" y="193"/>
                  </a:lnTo>
                  <a:lnTo>
                    <a:pt x="359" y="193"/>
                  </a:lnTo>
                  <a:lnTo>
                    <a:pt x="360" y="193"/>
                  </a:lnTo>
                  <a:lnTo>
                    <a:pt x="361" y="193"/>
                  </a:lnTo>
                  <a:lnTo>
                    <a:pt x="362"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2"/>
                  </a:lnTo>
                  <a:lnTo>
                    <a:pt x="363" y="192"/>
                  </a:lnTo>
                  <a:lnTo>
                    <a:pt x="363" y="192"/>
                  </a:lnTo>
                  <a:lnTo>
                    <a:pt x="363" y="191"/>
                  </a:lnTo>
                  <a:lnTo>
                    <a:pt x="363" y="191"/>
                  </a:lnTo>
                  <a:lnTo>
                    <a:pt x="363" y="190"/>
                  </a:lnTo>
                  <a:lnTo>
                    <a:pt x="363" y="190"/>
                  </a:lnTo>
                  <a:lnTo>
                    <a:pt x="363" y="189"/>
                  </a:lnTo>
                  <a:lnTo>
                    <a:pt x="363" y="188"/>
                  </a:lnTo>
                  <a:lnTo>
                    <a:pt x="363" y="186"/>
                  </a:lnTo>
                  <a:lnTo>
                    <a:pt x="363" y="183"/>
                  </a:lnTo>
                  <a:lnTo>
                    <a:pt x="363" y="178"/>
                  </a:lnTo>
                  <a:lnTo>
                    <a:pt x="363" y="172"/>
                  </a:lnTo>
                  <a:lnTo>
                    <a:pt x="363" y="167"/>
                  </a:lnTo>
                  <a:lnTo>
                    <a:pt x="363" y="154"/>
                  </a:lnTo>
                  <a:lnTo>
                    <a:pt x="363" y="136"/>
                  </a:lnTo>
                  <a:lnTo>
                    <a:pt x="363" y="93"/>
                  </a:lnTo>
                  <a:lnTo>
                    <a:pt x="363" y="42"/>
                  </a:lnTo>
                  <a:lnTo>
                    <a:pt x="363" y="20"/>
                  </a:lnTo>
                  <a:lnTo>
                    <a:pt x="363" y="8"/>
                  </a:lnTo>
                  <a:lnTo>
                    <a:pt x="363" y="5"/>
                  </a:lnTo>
                  <a:lnTo>
                    <a:pt x="363" y="4"/>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2"/>
                  </a:lnTo>
                  <a:lnTo>
                    <a:pt x="363" y="2"/>
                  </a:lnTo>
                  <a:lnTo>
                    <a:pt x="363" y="1"/>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2"/>
                  </a:lnTo>
                  <a:lnTo>
                    <a:pt x="363" y="2"/>
                  </a:lnTo>
                  <a:lnTo>
                    <a:pt x="363" y="2"/>
                  </a:lnTo>
                  <a:lnTo>
                    <a:pt x="363" y="2"/>
                  </a:lnTo>
                  <a:lnTo>
                    <a:pt x="363" y="2"/>
                  </a:lnTo>
                  <a:lnTo>
                    <a:pt x="363" y="2"/>
                  </a:lnTo>
                  <a:lnTo>
                    <a:pt x="363" y="2"/>
                  </a:lnTo>
                  <a:lnTo>
                    <a:pt x="363" y="2"/>
                  </a:lnTo>
                  <a:lnTo>
                    <a:pt x="363" y="2"/>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3"/>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4"/>
                  </a:lnTo>
                  <a:lnTo>
                    <a:pt x="363" y="5"/>
                  </a:lnTo>
                  <a:lnTo>
                    <a:pt x="363" y="5"/>
                  </a:lnTo>
                  <a:lnTo>
                    <a:pt x="363" y="5"/>
                  </a:lnTo>
                  <a:lnTo>
                    <a:pt x="363" y="6"/>
                  </a:lnTo>
                  <a:lnTo>
                    <a:pt x="363" y="6"/>
                  </a:lnTo>
                  <a:lnTo>
                    <a:pt x="363" y="7"/>
                  </a:lnTo>
                  <a:lnTo>
                    <a:pt x="363" y="8"/>
                  </a:lnTo>
                  <a:lnTo>
                    <a:pt x="363" y="9"/>
                  </a:lnTo>
                  <a:lnTo>
                    <a:pt x="363" y="10"/>
                  </a:lnTo>
                  <a:lnTo>
                    <a:pt x="363" y="13"/>
                  </a:lnTo>
                  <a:lnTo>
                    <a:pt x="363" y="17"/>
                  </a:lnTo>
                  <a:lnTo>
                    <a:pt x="363" y="28"/>
                  </a:lnTo>
                  <a:lnTo>
                    <a:pt x="363" y="37"/>
                  </a:lnTo>
                  <a:lnTo>
                    <a:pt x="363" y="43"/>
                  </a:lnTo>
                  <a:lnTo>
                    <a:pt x="363" y="51"/>
                  </a:lnTo>
                  <a:lnTo>
                    <a:pt x="363" y="60"/>
                  </a:lnTo>
                  <a:lnTo>
                    <a:pt x="363" y="72"/>
                  </a:lnTo>
                  <a:lnTo>
                    <a:pt x="363" y="97"/>
                  </a:lnTo>
                  <a:lnTo>
                    <a:pt x="363" y="122"/>
                  </a:lnTo>
                  <a:lnTo>
                    <a:pt x="363" y="159"/>
                  </a:lnTo>
                  <a:lnTo>
                    <a:pt x="363" y="176"/>
                  </a:lnTo>
                  <a:lnTo>
                    <a:pt x="363" y="184"/>
                  </a:lnTo>
                  <a:lnTo>
                    <a:pt x="363" y="187"/>
                  </a:lnTo>
                  <a:lnTo>
                    <a:pt x="363" y="188"/>
                  </a:lnTo>
                  <a:lnTo>
                    <a:pt x="363" y="189"/>
                  </a:lnTo>
                  <a:lnTo>
                    <a:pt x="363" y="189"/>
                  </a:lnTo>
                  <a:lnTo>
                    <a:pt x="363" y="189"/>
                  </a:lnTo>
                  <a:lnTo>
                    <a:pt x="363" y="189"/>
                  </a:lnTo>
                  <a:lnTo>
                    <a:pt x="363" y="190"/>
                  </a:lnTo>
                  <a:lnTo>
                    <a:pt x="363" y="190"/>
                  </a:lnTo>
                  <a:lnTo>
                    <a:pt x="363" y="190"/>
                  </a:lnTo>
                  <a:lnTo>
                    <a:pt x="363" y="190"/>
                  </a:lnTo>
                  <a:lnTo>
                    <a:pt x="363" y="190"/>
                  </a:lnTo>
                  <a:lnTo>
                    <a:pt x="363" y="190"/>
                  </a:lnTo>
                  <a:lnTo>
                    <a:pt x="363" y="190"/>
                  </a:lnTo>
                  <a:lnTo>
                    <a:pt x="363" y="190"/>
                  </a:lnTo>
                  <a:lnTo>
                    <a:pt x="363" y="190"/>
                  </a:lnTo>
                  <a:lnTo>
                    <a:pt x="363" y="190"/>
                  </a:lnTo>
                  <a:lnTo>
                    <a:pt x="363" y="191"/>
                  </a:lnTo>
                  <a:lnTo>
                    <a:pt x="363" y="191"/>
                  </a:lnTo>
                  <a:lnTo>
                    <a:pt x="363" y="191"/>
                  </a:lnTo>
                  <a:lnTo>
                    <a:pt x="363" y="191"/>
                  </a:lnTo>
                  <a:lnTo>
                    <a:pt x="363" y="191"/>
                  </a:lnTo>
                  <a:lnTo>
                    <a:pt x="363" y="191"/>
                  </a:lnTo>
                  <a:lnTo>
                    <a:pt x="363" y="191"/>
                  </a:lnTo>
                  <a:lnTo>
                    <a:pt x="363" y="192"/>
                  </a:lnTo>
                  <a:lnTo>
                    <a:pt x="363" y="192"/>
                  </a:lnTo>
                  <a:lnTo>
                    <a:pt x="363" y="192"/>
                  </a:lnTo>
                  <a:lnTo>
                    <a:pt x="363" y="192"/>
                  </a:lnTo>
                  <a:lnTo>
                    <a:pt x="363" y="192"/>
                  </a:lnTo>
                  <a:lnTo>
                    <a:pt x="363" y="192"/>
                  </a:lnTo>
                  <a:lnTo>
                    <a:pt x="363" y="192"/>
                  </a:lnTo>
                  <a:lnTo>
                    <a:pt x="363" y="192"/>
                  </a:lnTo>
                  <a:lnTo>
                    <a:pt x="363" y="192"/>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3" y="193"/>
                  </a:lnTo>
                  <a:lnTo>
                    <a:pt x="364" y="193"/>
                  </a:lnTo>
                  <a:lnTo>
                    <a:pt x="364" y="193"/>
                  </a:lnTo>
                  <a:lnTo>
                    <a:pt x="365" y="193"/>
                  </a:lnTo>
                  <a:lnTo>
                    <a:pt x="366" y="193"/>
                  </a:lnTo>
                  <a:lnTo>
                    <a:pt x="367" y="193"/>
                  </a:lnTo>
                  <a:lnTo>
                    <a:pt x="368" y="193"/>
                  </a:lnTo>
                  <a:lnTo>
                    <a:pt x="369" y="193"/>
                  </a:lnTo>
                  <a:lnTo>
                    <a:pt x="370" y="193"/>
                  </a:lnTo>
                  <a:lnTo>
                    <a:pt x="371" y="193"/>
                  </a:lnTo>
                  <a:lnTo>
                    <a:pt x="372" y="193"/>
                  </a:lnTo>
                  <a:lnTo>
                    <a:pt x="373" y="193"/>
                  </a:lnTo>
                  <a:lnTo>
                    <a:pt x="374"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2"/>
                  </a:lnTo>
                  <a:lnTo>
                    <a:pt x="375" y="192"/>
                  </a:lnTo>
                  <a:lnTo>
                    <a:pt x="375" y="191"/>
                  </a:lnTo>
                  <a:lnTo>
                    <a:pt x="375" y="171"/>
                  </a:lnTo>
                  <a:lnTo>
                    <a:pt x="375" y="127"/>
                  </a:lnTo>
                  <a:lnTo>
                    <a:pt x="375" y="71"/>
                  </a:lnTo>
                  <a:lnTo>
                    <a:pt x="375" y="21"/>
                  </a:lnTo>
                  <a:lnTo>
                    <a:pt x="375" y="6"/>
                  </a:lnTo>
                  <a:lnTo>
                    <a:pt x="375" y="4"/>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2"/>
                  </a:lnTo>
                  <a:lnTo>
                    <a:pt x="375" y="2"/>
                  </a:lnTo>
                  <a:lnTo>
                    <a:pt x="375" y="1"/>
                  </a:lnTo>
                  <a:lnTo>
                    <a:pt x="375" y="1"/>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1"/>
                  </a:lnTo>
                  <a:lnTo>
                    <a:pt x="375" y="1"/>
                  </a:lnTo>
                  <a:lnTo>
                    <a:pt x="375" y="1"/>
                  </a:lnTo>
                  <a:lnTo>
                    <a:pt x="375" y="1"/>
                  </a:lnTo>
                  <a:lnTo>
                    <a:pt x="375" y="1"/>
                  </a:lnTo>
                  <a:lnTo>
                    <a:pt x="375" y="1"/>
                  </a:lnTo>
                  <a:lnTo>
                    <a:pt x="375" y="1"/>
                  </a:lnTo>
                  <a:lnTo>
                    <a:pt x="375" y="1"/>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2"/>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3"/>
                  </a:lnTo>
                  <a:lnTo>
                    <a:pt x="375" y="4"/>
                  </a:lnTo>
                  <a:lnTo>
                    <a:pt x="375" y="4"/>
                  </a:lnTo>
                  <a:lnTo>
                    <a:pt x="375" y="4"/>
                  </a:lnTo>
                  <a:lnTo>
                    <a:pt x="375" y="4"/>
                  </a:lnTo>
                  <a:lnTo>
                    <a:pt x="375" y="4"/>
                  </a:lnTo>
                  <a:lnTo>
                    <a:pt x="375" y="4"/>
                  </a:lnTo>
                  <a:lnTo>
                    <a:pt x="375" y="4"/>
                  </a:lnTo>
                  <a:lnTo>
                    <a:pt x="375" y="4"/>
                  </a:lnTo>
                  <a:lnTo>
                    <a:pt x="375" y="4"/>
                  </a:lnTo>
                  <a:lnTo>
                    <a:pt x="375" y="4"/>
                  </a:lnTo>
                  <a:lnTo>
                    <a:pt x="375" y="4"/>
                  </a:lnTo>
                  <a:lnTo>
                    <a:pt x="375" y="5"/>
                  </a:lnTo>
                  <a:lnTo>
                    <a:pt x="375" y="6"/>
                  </a:lnTo>
                  <a:lnTo>
                    <a:pt x="375" y="6"/>
                  </a:lnTo>
                  <a:lnTo>
                    <a:pt x="375" y="6"/>
                  </a:lnTo>
                  <a:lnTo>
                    <a:pt x="375" y="6"/>
                  </a:lnTo>
                  <a:lnTo>
                    <a:pt x="375" y="6"/>
                  </a:lnTo>
                  <a:lnTo>
                    <a:pt x="375" y="6"/>
                  </a:lnTo>
                  <a:lnTo>
                    <a:pt x="375" y="7"/>
                  </a:lnTo>
                  <a:lnTo>
                    <a:pt x="375" y="7"/>
                  </a:lnTo>
                  <a:lnTo>
                    <a:pt x="375" y="8"/>
                  </a:lnTo>
                  <a:lnTo>
                    <a:pt x="375" y="10"/>
                  </a:lnTo>
                  <a:lnTo>
                    <a:pt x="375" y="12"/>
                  </a:lnTo>
                  <a:lnTo>
                    <a:pt x="375" y="15"/>
                  </a:lnTo>
                  <a:lnTo>
                    <a:pt x="375" y="23"/>
                  </a:lnTo>
                  <a:lnTo>
                    <a:pt x="375" y="34"/>
                  </a:lnTo>
                  <a:lnTo>
                    <a:pt x="375" y="55"/>
                  </a:lnTo>
                  <a:lnTo>
                    <a:pt x="375" y="88"/>
                  </a:lnTo>
                  <a:lnTo>
                    <a:pt x="375" y="133"/>
                  </a:lnTo>
                  <a:lnTo>
                    <a:pt x="375" y="176"/>
                  </a:lnTo>
                  <a:lnTo>
                    <a:pt x="375" y="187"/>
                  </a:lnTo>
                  <a:lnTo>
                    <a:pt x="375" y="189"/>
                  </a:lnTo>
                  <a:lnTo>
                    <a:pt x="375" y="189"/>
                  </a:lnTo>
                  <a:lnTo>
                    <a:pt x="375" y="189"/>
                  </a:lnTo>
                  <a:lnTo>
                    <a:pt x="375" y="189"/>
                  </a:lnTo>
                  <a:lnTo>
                    <a:pt x="375" y="190"/>
                  </a:lnTo>
                  <a:lnTo>
                    <a:pt x="375" y="190"/>
                  </a:lnTo>
                  <a:lnTo>
                    <a:pt x="375" y="190"/>
                  </a:lnTo>
                  <a:lnTo>
                    <a:pt x="375" y="190"/>
                  </a:lnTo>
                  <a:lnTo>
                    <a:pt x="375" y="190"/>
                  </a:lnTo>
                  <a:lnTo>
                    <a:pt x="375" y="190"/>
                  </a:lnTo>
                  <a:lnTo>
                    <a:pt x="375" y="190"/>
                  </a:lnTo>
                  <a:lnTo>
                    <a:pt x="375" y="190"/>
                  </a:lnTo>
                  <a:lnTo>
                    <a:pt x="375" y="191"/>
                  </a:lnTo>
                  <a:lnTo>
                    <a:pt x="375" y="191"/>
                  </a:lnTo>
                  <a:lnTo>
                    <a:pt x="375" y="191"/>
                  </a:lnTo>
                  <a:lnTo>
                    <a:pt x="375" y="191"/>
                  </a:lnTo>
                  <a:lnTo>
                    <a:pt x="375" y="191"/>
                  </a:lnTo>
                  <a:lnTo>
                    <a:pt x="375" y="191"/>
                  </a:lnTo>
                  <a:lnTo>
                    <a:pt x="375" y="192"/>
                  </a:lnTo>
                  <a:lnTo>
                    <a:pt x="375" y="192"/>
                  </a:lnTo>
                  <a:lnTo>
                    <a:pt x="375" y="192"/>
                  </a:lnTo>
                  <a:lnTo>
                    <a:pt x="375" y="192"/>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5" y="193"/>
                  </a:lnTo>
                  <a:lnTo>
                    <a:pt x="376" y="193"/>
                  </a:lnTo>
                  <a:lnTo>
                    <a:pt x="377" y="193"/>
                  </a:lnTo>
                  <a:lnTo>
                    <a:pt x="378" y="193"/>
                  </a:lnTo>
                  <a:lnTo>
                    <a:pt x="379" y="193"/>
                  </a:lnTo>
                  <a:lnTo>
                    <a:pt x="379"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6"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2"/>
                  </a:lnTo>
                  <a:lnTo>
                    <a:pt x="387" y="191"/>
                  </a:lnTo>
                  <a:lnTo>
                    <a:pt x="387" y="190"/>
                  </a:lnTo>
                  <a:lnTo>
                    <a:pt x="387" y="190"/>
                  </a:lnTo>
                  <a:lnTo>
                    <a:pt x="387" y="190"/>
                  </a:lnTo>
                  <a:lnTo>
                    <a:pt x="387" y="190"/>
                  </a:lnTo>
                  <a:lnTo>
                    <a:pt x="387" y="190"/>
                  </a:lnTo>
                  <a:lnTo>
                    <a:pt x="387" y="189"/>
                  </a:lnTo>
                  <a:lnTo>
                    <a:pt x="387" y="188"/>
                  </a:lnTo>
                  <a:lnTo>
                    <a:pt x="387" y="185"/>
                  </a:lnTo>
                  <a:lnTo>
                    <a:pt x="387" y="182"/>
                  </a:lnTo>
                  <a:lnTo>
                    <a:pt x="387" y="179"/>
                  </a:lnTo>
                  <a:lnTo>
                    <a:pt x="387" y="176"/>
                  </a:lnTo>
                  <a:lnTo>
                    <a:pt x="387" y="170"/>
                  </a:lnTo>
                  <a:lnTo>
                    <a:pt x="387" y="160"/>
                  </a:lnTo>
                  <a:lnTo>
                    <a:pt x="387" y="145"/>
                  </a:lnTo>
                  <a:lnTo>
                    <a:pt x="387" y="108"/>
                  </a:lnTo>
                  <a:lnTo>
                    <a:pt x="387" y="39"/>
                  </a:lnTo>
                  <a:lnTo>
                    <a:pt x="387" y="15"/>
                  </a:lnTo>
                  <a:lnTo>
                    <a:pt x="387" y="5"/>
                  </a:lnTo>
                  <a:lnTo>
                    <a:pt x="387" y="4"/>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2"/>
                  </a:lnTo>
                  <a:lnTo>
                    <a:pt x="387" y="1"/>
                  </a:lnTo>
                  <a:lnTo>
                    <a:pt x="387" y="1"/>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1"/>
                  </a:lnTo>
                  <a:lnTo>
                    <a:pt x="387" y="1"/>
                  </a:lnTo>
                  <a:lnTo>
                    <a:pt x="387" y="1"/>
                  </a:lnTo>
                  <a:lnTo>
                    <a:pt x="387" y="1"/>
                  </a:lnTo>
                  <a:lnTo>
                    <a:pt x="387" y="1"/>
                  </a:lnTo>
                  <a:lnTo>
                    <a:pt x="387" y="1"/>
                  </a:lnTo>
                  <a:lnTo>
                    <a:pt x="387" y="1"/>
                  </a:lnTo>
                  <a:lnTo>
                    <a:pt x="387" y="1"/>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2"/>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3"/>
                  </a:lnTo>
                  <a:lnTo>
                    <a:pt x="387" y="4"/>
                  </a:lnTo>
                  <a:lnTo>
                    <a:pt x="387" y="4"/>
                  </a:lnTo>
                  <a:lnTo>
                    <a:pt x="387" y="4"/>
                  </a:lnTo>
                  <a:lnTo>
                    <a:pt x="387" y="4"/>
                  </a:lnTo>
                  <a:lnTo>
                    <a:pt x="387" y="4"/>
                  </a:lnTo>
                  <a:lnTo>
                    <a:pt x="387" y="4"/>
                  </a:lnTo>
                  <a:lnTo>
                    <a:pt x="387" y="4"/>
                  </a:lnTo>
                  <a:lnTo>
                    <a:pt x="387" y="4"/>
                  </a:lnTo>
                  <a:lnTo>
                    <a:pt x="387" y="4"/>
                  </a:lnTo>
                  <a:lnTo>
                    <a:pt x="387" y="4"/>
                  </a:lnTo>
                  <a:lnTo>
                    <a:pt x="387" y="5"/>
                  </a:lnTo>
                  <a:lnTo>
                    <a:pt x="387" y="5"/>
                  </a:lnTo>
                  <a:lnTo>
                    <a:pt x="387" y="5"/>
                  </a:lnTo>
                  <a:lnTo>
                    <a:pt x="387" y="6"/>
                  </a:lnTo>
                  <a:lnTo>
                    <a:pt x="387" y="6"/>
                  </a:lnTo>
                  <a:lnTo>
                    <a:pt x="387" y="6"/>
                  </a:lnTo>
                  <a:lnTo>
                    <a:pt x="387" y="6"/>
                  </a:lnTo>
                  <a:lnTo>
                    <a:pt x="387" y="6"/>
                  </a:lnTo>
                  <a:lnTo>
                    <a:pt x="387" y="6"/>
                  </a:lnTo>
                  <a:lnTo>
                    <a:pt x="387" y="6"/>
                  </a:lnTo>
                  <a:lnTo>
                    <a:pt x="387" y="7"/>
                  </a:lnTo>
                  <a:lnTo>
                    <a:pt x="387" y="7"/>
                  </a:lnTo>
                  <a:lnTo>
                    <a:pt x="387" y="8"/>
                  </a:lnTo>
                  <a:lnTo>
                    <a:pt x="387" y="10"/>
                  </a:lnTo>
                  <a:lnTo>
                    <a:pt x="387" y="12"/>
                  </a:lnTo>
                  <a:lnTo>
                    <a:pt x="387" y="15"/>
                  </a:lnTo>
                  <a:lnTo>
                    <a:pt x="387" y="23"/>
                  </a:lnTo>
                  <a:lnTo>
                    <a:pt x="387" y="33"/>
                  </a:lnTo>
                  <a:lnTo>
                    <a:pt x="387" y="51"/>
                  </a:lnTo>
                  <a:lnTo>
                    <a:pt x="387" y="77"/>
                  </a:lnTo>
                  <a:lnTo>
                    <a:pt x="387" y="116"/>
                  </a:lnTo>
                  <a:lnTo>
                    <a:pt x="387" y="165"/>
                  </a:lnTo>
                  <a:lnTo>
                    <a:pt x="387" y="181"/>
                  </a:lnTo>
                  <a:lnTo>
                    <a:pt x="387" y="187"/>
                  </a:lnTo>
                  <a:lnTo>
                    <a:pt x="387" y="188"/>
                  </a:lnTo>
                  <a:lnTo>
                    <a:pt x="387" y="189"/>
                  </a:lnTo>
                  <a:lnTo>
                    <a:pt x="387" y="189"/>
                  </a:lnTo>
                  <a:lnTo>
                    <a:pt x="387" y="189"/>
                  </a:lnTo>
                  <a:lnTo>
                    <a:pt x="387" y="189"/>
                  </a:lnTo>
                  <a:lnTo>
                    <a:pt x="387" y="190"/>
                  </a:lnTo>
                  <a:lnTo>
                    <a:pt x="387" y="190"/>
                  </a:lnTo>
                  <a:lnTo>
                    <a:pt x="387" y="190"/>
                  </a:lnTo>
                  <a:lnTo>
                    <a:pt x="387" y="190"/>
                  </a:lnTo>
                  <a:lnTo>
                    <a:pt x="387" y="190"/>
                  </a:lnTo>
                  <a:lnTo>
                    <a:pt x="387" y="190"/>
                  </a:lnTo>
                  <a:lnTo>
                    <a:pt x="387" y="190"/>
                  </a:lnTo>
                  <a:lnTo>
                    <a:pt x="387" y="190"/>
                  </a:lnTo>
                  <a:lnTo>
                    <a:pt x="387" y="190"/>
                  </a:lnTo>
                  <a:lnTo>
                    <a:pt x="387" y="190"/>
                  </a:lnTo>
                  <a:lnTo>
                    <a:pt x="387" y="190"/>
                  </a:lnTo>
                  <a:lnTo>
                    <a:pt x="387" y="191"/>
                  </a:lnTo>
                  <a:lnTo>
                    <a:pt x="387" y="191"/>
                  </a:lnTo>
                  <a:lnTo>
                    <a:pt x="387" y="191"/>
                  </a:lnTo>
                  <a:lnTo>
                    <a:pt x="387" y="191"/>
                  </a:lnTo>
                  <a:lnTo>
                    <a:pt x="387" y="191"/>
                  </a:lnTo>
                  <a:lnTo>
                    <a:pt x="387" y="191"/>
                  </a:lnTo>
                  <a:lnTo>
                    <a:pt x="387" y="192"/>
                  </a:lnTo>
                  <a:lnTo>
                    <a:pt x="387" y="192"/>
                  </a:lnTo>
                  <a:lnTo>
                    <a:pt x="387" y="192"/>
                  </a:lnTo>
                  <a:lnTo>
                    <a:pt x="387" y="192"/>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7" y="193"/>
                  </a:lnTo>
                  <a:lnTo>
                    <a:pt x="388" y="193"/>
                  </a:lnTo>
                  <a:lnTo>
                    <a:pt x="389" y="193"/>
                  </a:lnTo>
                  <a:lnTo>
                    <a:pt x="390" y="193"/>
                  </a:lnTo>
                  <a:lnTo>
                    <a:pt x="391" y="193"/>
                  </a:lnTo>
                  <a:lnTo>
                    <a:pt x="392" y="193"/>
                  </a:lnTo>
                  <a:lnTo>
                    <a:pt x="393" y="193"/>
                  </a:lnTo>
                  <a:lnTo>
                    <a:pt x="393" y="193"/>
                  </a:lnTo>
                  <a:lnTo>
                    <a:pt x="393" y="193"/>
                  </a:lnTo>
                  <a:lnTo>
                    <a:pt x="394" y="193"/>
                  </a:lnTo>
                  <a:lnTo>
                    <a:pt x="395" y="193"/>
                  </a:lnTo>
                  <a:lnTo>
                    <a:pt x="396" y="193"/>
                  </a:lnTo>
                  <a:lnTo>
                    <a:pt x="397"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3"/>
                  </a:lnTo>
                  <a:lnTo>
                    <a:pt x="398" y="192"/>
                  </a:lnTo>
                  <a:lnTo>
                    <a:pt x="398" y="192"/>
                  </a:lnTo>
                  <a:lnTo>
                    <a:pt x="398" y="192"/>
                  </a:lnTo>
                  <a:lnTo>
                    <a:pt x="398" y="192"/>
                  </a:lnTo>
                  <a:lnTo>
                    <a:pt x="398" y="191"/>
                  </a:lnTo>
                  <a:lnTo>
                    <a:pt x="398" y="191"/>
                  </a:lnTo>
                  <a:lnTo>
                    <a:pt x="398" y="190"/>
                  </a:lnTo>
                  <a:lnTo>
                    <a:pt x="398" y="185"/>
                  </a:lnTo>
                  <a:lnTo>
                    <a:pt x="398" y="175"/>
                  </a:lnTo>
                  <a:lnTo>
                    <a:pt x="398" y="158"/>
                  </a:lnTo>
                  <a:lnTo>
                    <a:pt x="398" y="142"/>
                  </a:lnTo>
                  <a:lnTo>
                    <a:pt x="398" y="122"/>
                  </a:lnTo>
                  <a:lnTo>
                    <a:pt x="398" y="77"/>
                  </a:lnTo>
                  <a:lnTo>
                    <a:pt x="398" y="29"/>
                  </a:lnTo>
                  <a:lnTo>
                    <a:pt x="398" y="12"/>
                  </a:lnTo>
                  <a:lnTo>
                    <a:pt x="398" y="5"/>
                  </a:lnTo>
                  <a:lnTo>
                    <a:pt x="398" y="4"/>
                  </a:lnTo>
                  <a:lnTo>
                    <a:pt x="398" y="3"/>
                  </a:lnTo>
                  <a:lnTo>
                    <a:pt x="398" y="3"/>
                  </a:lnTo>
                  <a:lnTo>
                    <a:pt x="398" y="3"/>
                  </a:lnTo>
                  <a:lnTo>
                    <a:pt x="398" y="3"/>
                  </a:lnTo>
                  <a:lnTo>
                    <a:pt x="398" y="3"/>
                  </a:lnTo>
                  <a:lnTo>
                    <a:pt x="398" y="3"/>
                  </a:lnTo>
                  <a:lnTo>
                    <a:pt x="398" y="3"/>
                  </a:lnTo>
                  <a:lnTo>
                    <a:pt x="398" y="3"/>
                  </a:lnTo>
                  <a:lnTo>
                    <a:pt x="398" y="3"/>
                  </a:lnTo>
                  <a:lnTo>
                    <a:pt x="398" y="2"/>
                  </a:lnTo>
                  <a:lnTo>
                    <a:pt x="398" y="2"/>
                  </a:lnTo>
                  <a:lnTo>
                    <a:pt x="398" y="1"/>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1"/>
                  </a:lnTo>
                  <a:lnTo>
                    <a:pt x="398" y="1"/>
                  </a:lnTo>
                  <a:lnTo>
                    <a:pt x="398" y="1"/>
                  </a:lnTo>
                  <a:lnTo>
                    <a:pt x="398" y="1"/>
                  </a:lnTo>
                  <a:lnTo>
                    <a:pt x="398" y="1"/>
                  </a:lnTo>
                  <a:lnTo>
                    <a:pt x="398" y="1"/>
                  </a:lnTo>
                  <a:lnTo>
                    <a:pt x="398" y="1"/>
                  </a:lnTo>
                  <a:lnTo>
                    <a:pt x="398" y="1"/>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2"/>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3"/>
                  </a:lnTo>
                  <a:lnTo>
                    <a:pt x="398" y="4"/>
                  </a:lnTo>
                  <a:lnTo>
                    <a:pt x="398" y="4"/>
                  </a:lnTo>
                  <a:lnTo>
                    <a:pt x="398" y="4"/>
                  </a:lnTo>
                  <a:lnTo>
                    <a:pt x="398" y="4"/>
                  </a:lnTo>
                  <a:lnTo>
                    <a:pt x="398" y="4"/>
                  </a:lnTo>
                  <a:lnTo>
                    <a:pt x="398" y="4"/>
                  </a:lnTo>
                  <a:lnTo>
                    <a:pt x="398" y="4"/>
                  </a:lnTo>
                  <a:lnTo>
                    <a:pt x="398" y="4"/>
                  </a:lnTo>
                  <a:lnTo>
                    <a:pt x="398" y="4"/>
                  </a:lnTo>
                  <a:lnTo>
                    <a:pt x="398" y="4"/>
                  </a:lnTo>
                  <a:lnTo>
                    <a:pt x="398" y="5"/>
                  </a:lnTo>
                  <a:lnTo>
                    <a:pt x="398" y="5"/>
                  </a:lnTo>
                  <a:lnTo>
                    <a:pt x="398" y="5"/>
                  </a:lnTo>
                  <a:lnTo>
                    <a:pt x="398" y="6"/>
                  </a:lnTo>
                  <a:lnTo>
                    <a:pt x="398" y="6"/>
                  </a:lnTo>
                  <a:lnTo>
                    <a:pt x="398" y="6"/>
                  </a:lnTo>
                  <a:lnTo>
                    <a:pt x="398" y="6"/>
                  </a:lnTo>
                  <a:lnTo>
                    <a:pt x="398" y="6"/>
                  </a:lnTo>
                  <a:lnTo>
                    <a:pt x="398" y="6"/>
                  </a:lnTo>
                  <a:lnTo>
                    <a:pt x="398" y="6"/>
                  </a:lnTo>
                  <a:lnTo>
                    <a:pt x="398" y="7"/>
                  </a:lnTo>
                  <a:lnTo>
                    <a:pt x="398" y="7"/>
                  </a:lnTo>
                  <a:lnTo>
                    <a:pt x="398" y="8"/>
                  </a:lnTo>
                  <a:lnTo>
                    <a:pt x="398" y="10"/>
                  </a:lnTo>
                  <a:lnTo>
                    <a:pt x="398" y="12"/>
                  </a:lnTo>
                  <a:lnTo>
                    <a:pt x="398" y="16"/>
                  </a:lnTo>
                  <a:lnTo>
                    <a:pt x="398" y="24"/>
                  </a:lnTo>
                  <a:lnTo>
                    <a:pt x="398" y="36"/>
                  </a:lnTo>
                  <a:lnTo>
                    <a:pt x="398" y="57"/>
                  </a:lnTo>
                  <a:lnTo>
                    <a:pt x="398" y="88"/>
                  </a:lnTo>
                  <a:lnTo>
                    <a:pt x="398" y="134"/>
                  </a:lnTo>
                  <a:lnTo>
                    <a:pt x="398" y="176"/>
                  </a:lnTo>
                  <a:lnTo>
                    <a:pt x="398" y="186"/>
                  </a:lnTo>
                  <a:lnTo>
                    <a:pt x="398" y="188"/>
                  </a:lnTo>
                  <a:lnTo>
                    <a:pt x="398" y="189"/>
                  </a:lnTo>
                  <a:lnTo>
                    <a:pt x="398" y="189"/>
                  </a:lnTo>
                  <a:lnTo>
                    <a:pt x="398" y="189"/>
                  </a:lnTo>
                  <a:lnTo>
                    <a:pt x="398" y="190"/>
                  </a:lnTo>
                  <a:lnTo>
                    <a:pt x="398" y="190"/>
                  </a:lnTo>
                  <a:lnTo>
                    <a:pt x="398" y="190"/>
                  </a:lnTo>
                  <a:lnTo>
                    <a:pt x="398" y="190"/>
                  </a:lnTo>
                  <a:lnTo>
                    <a:pt x="398" y="190"/>
                  </a:lnTo>
                  <a:lnTo>
                    <a:pt x="398" y="190"/>
                  </a:lnTo>
                  <a:lnTo>
                    <a:pt x="398" y="190"/>
                  </a:lnTo>
                  <a:lnTo>
                    <a:pt x="398" y="190"/>
                  </a:lnTo>
                  <a:lnTo>
                    <a:pt x="398" y="190"/>
                  </a:lnTo>
                  <a:lnTo>
                    <a:pt x="398" y="191"/>
                  </a:lnTo>
                  <a:lnTo>
                    <a:pt x="398" y="191"/>
                  </a:lnTo>
                  <a:lnTo>
                    <a:pt x="398" y="191"/>
                  </a:lnTo>
                  <a:lnTo>
                    <a:pt x="398" y="191"/>
                  </a:lnTo>
                  <a:lnTo>
                    <a:pt x="398" y="191"/>
                  </a:lnTo>
                  <a:lnTo>
                    <a:pt x="398" y="191"/>
                  </a:lnTo>
                  <a:lnTo>
                    <a:pt x="398" y="192"/>
                  </a:lnTo>
                  <a:lnTo>
                    <a:pt x="398" y="192"/>
                  </a:lnTo>
                  <a:lnTo>
                    <a:pt x="398" y="192"/>
                  </a:lnTo>
                  <a:lnTo>
                    <a:pt x="398" y="192"/>
                  </a:lnTo>
                  <a:lnTo>
                    <a:pt x="398"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399" y="193"/>
                  </a:lnTo>
                  <a:lnTo>
                    <a:pt x="400" y="193"/>
                  </a:lnTo>
                  <a:lnTo>
                    <a:pt x="401" y="193"/>
                  </a:lnTo>
                  <a:lnTo>
                    <a:pt x="401" y="193"/>
                  </a:lnTo>
                  <a:lnTo>
                    <a:pt x="402" y="193"/>
                  </a:lnTo>
                  <a:lnTo>
                    <a:pt x="403" y="193"/>
                  </a:lnTo>
                  <a:lnTo>
                    <a:pt x="404" y="193"/>
                  </a:lnTo>
                  <a:lnTo>
                    <a:pt x="404" y="193"/>
                  </a:lnTo>
                  <a:lnTo>
                    <a:pt x="405" y="193"/>
                  </a:lnTo>
                  <a:lnTo>
                    <a:pt x="406" y="193"/>
                  </a:lnTo>
                  <a:lnTo>
                    <a:pt x="407" y="193"/>
                  </a:lnTo>
                  <a:lnTo>
                    <a:pt x="408" y="193"/>
                  </a:lnTo>
                  <a:lnTo>
                    <a:pt x="409"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2"/>
                  </a:lnTo>
                  <a:lnTo>
                    <a:pt x="410" y="192"/>
                  </a:lnTo>
                  <a:lnTo>
                    <a:pt x="410" y="190"/>
                  </a:lnTo>
                  <a:lnTo>
                    <a:pt x="410" y="158"/>
                  </a:lnTo>
                  <a:lnTo>
                    <a:pt x="410" y="100"/>
                  </a:lnTo>
                  <a:lnTo>
                    <a:pt x="410" y="37"/>
                  </a:lnTo>
                  <a:lnTo>
                    <a:pt x="410" y="15"/>
                  </a:lnTo>
                  <a:lnTo>
                    <a:pt x="410" y="5"/>
                  </a:lnTo>
                  <a:lnTo>
                    <a:pt x="410" y="4"/>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2"/>
                  </a:lnTo>
                  <a:lnTo>
                    <a:pt x="410" y="2"/>
                  </a:lnTo>
                  <a:lnTo>
                    <a:pt x="410" y="2"/>
                  </a:lnTo>
                  <a:lnTo>
                    <a:pt x="410" y="1"/>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1"/>
                  </a:lnTo>
                  <a:lnTo>
                    <a:pt x="410" y="1"/>
                  </a:lnTo>
                  <a:lnTo>
                    <a:pt x="410" y="1"/>
                  </a:lnTo>
                  <a:lnTo>
                    <a:pt x="410" y="1"/>
                  </a:lnTo>
                  <a:lnTo>
                    <a:pt x="410" y="1"/>
                  </a:lnTo>
                  <a:lnTo>
                    <a:pt x="410" y="1"/>
                  </a:lnTo>
                  <a:lnTo>
                    <a:pt x="410" y="1"/>
                  </a:lnTo>
                  <a:lnTo>
                    <a:pt x="410" y="1"/>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2"/>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3"/>
                  </a:lnTo>
                  <a:lnTo>
                    <a:pt x="410" y="4"/>
                  </a:lnTo>
                  <a:lnTo>
                    <a:pt x="410" y="4"/>
                  </a:lnTo>
                  <a:lnTo>
                    <a:pt x="410" y="4"/>
                  </a:lnTo>
                  <a:lnTo>
                    <a:pt x="410" y="4"/>
                  </a:lnTo>
                  <a:lnTo>
                    <a:pt x="410" y="4"/>
                  </a:lnTo>
                  <a:lnTo>
                    <a:pt x="410" y="4"/>
                  </a:lnTo>
                  <a:lnTo>
                    <a:pt x="410" y="4"/>
                  </a:lnTo>
                  <a:lnTo>
                    <a:pt x="410" y="4"/>
                  </a:lnTo>
                  <a:lnTo>
                    <a:pt x="410" y="4"/>
                  </a:lnTo>
                  <a:lnTo>
                    <a:pt x="410" y="4"/>
                  </a:lnTo>
                  <a:lnTo>
                    <a:pt x="410" y="5"/>
                  </a:lnTo>
                  <a:lnTo>
                    <a:pt x="410" y="5"/>
                  </a:lnTo>
                  <a:lnTo>
                    <a:pt x="410" y="5"/>
                  </a:lnTo>
                  <a:lnTo>
                    <a:pt x="410" y="6"/>
                  </a:lnTo>
                  <a:lnTo>
                    <a:pt x="410" y="6"/>
                  </a:lnTo>
                  <a:lnTo>
                    <a:pt x="410" y="6"/>
                  </a:lnTo>
                  <a:lnTo>
                    <a:pt x="410" y="6"/>
                  </a:lnTo>
                  <a:lnTo>
                    <a:pt x="410" y="6"/>
                  </a:lnTo>
                  <a:lnTo>
                    <a:pt x="410" y="6"/>
                  </a:lnTo>
                  <a:lnTo>
                    <a:pt x="410" y="6"/>
                  </a:lnTo>
                  <a:lnTo>
                    <a:pt x="410" y="7"/>
                  </a:lnTo>
                  <a:lnTo>
                    <a:pt x="410" y="7"/>
                  </a:lnTo>
                  <a:lnTo>
                    <a:pt x="410" y="7"/>
                  </a:lnTo>
                  <a:lnTo>
                    <a:pt x="410" y="8"/>
                  </a:lnTo>
                  <a:lnTo>
                    <a:pt x="410" y="10"/>
                  </a:lnTo>
                  <a:lnTo>
                    <a:pt x="410" y="13"/>
                  </a:lnTo>
                  <a:lnTo>
                    <a:pt x="410" y="16"/>
                  </a:lnTo>
                  <a:lnTo>
                    <a:pt x="410" y="25"/>
                  </a:lnTo>
                  <a:lnTo>
                    <a:pt x="410" y="38"/>
                  </a:lnTo>
                  <a:lnTo>
                    <a:pt x="410" y="61"/>
                  </a:lnTo>
                  <a:lnTo>
                    <a:pt x="410" y="97"/>
                  </a:lnTo>
                  <a:lnTo>
                    <a:pt x="410" y="145"/>
                  </a:lnTo>
                  <a:lnTo>
                    <a:pt x="410" y="169"/>
                  </a:lnTo>
                  <a:lnTo>
                    <a:pt x="410" y="181"/>
                  </a:lnTo>
                  <a:lnTo>
                    <a:pt x="410" y="186"/>
                  </a:lnTo>
                  <a:lnTo>
                    <a:pt x="410" y="188"/>
                  </a:lnTo>
                  <a:lnTo>
                    <a:pt x="410" y="189"/>
                  </a:lnTo>
                  <a:lnTo>
                    <a:pt x="410" y="189"/>
                  </a:lnTo>
                  <a:lnTo>
                    <a:pt x="410" y="189"/>
                  </a:lnTo>
                  <a:lnTo>
                    <a:pt x="410" y="189"/>
                  </a:lnTo>
                  <a:lnTo>
                    <a:pt x="410" y="189"/>
                  </a:lnTo>
                  <a:lnTo>
                    <a:pt x="410" y="190"/>
                  </a:lnTo>
                  <a:lnTo>
                    <a:pt x="410" y="190"/>
                  </a:lnTo>
                  <a:lnTo>
                    <a:pt x="410" y="190"/>
                  </a:lnTo>
                  <a:lnTo>
                    <a:pt x="410" y="190"/>
                  </a:lnTo>
                  <a:lnTo>
                    <a:pt x="410" y="190"/>
                  </a:lnTo>
                  <a:lnTo>
                    <a:pt x="410" y="190"/>
                  </a:lnTo>
                  <a:lnTo>
                    <a:pt x="410" y="190"/>
                  </a:lnTo>
                  <a:lnTo>
                    <a:pt x="410" y="190"/>
                  </a:lnTo>
                  <a:lnTo>
                    <a:pt x="410" y="190"/>
                  </a:lnTo>
                  <a:lnTo>
                    <a:pt x="410" y="190"/>
                  </a:lnTo>
                  <a:lnTo>
                    <a:pt x="410" y="190"/>
                  </a:lnTo>
                  <a:lnTo>
                    <a:pt x="410" y="190"/>
                  </a:lnTo>
                  <a:lnTo>
                    <a:pt x="410" y="190"/>
                  </a:lnTo>
                  <a:lnTo>
                    <a:pt x="410" y="190"/>
                  </a:lnTo>
                  <a:lnTo>
                    <a:pt x="410" y="191"/>
                  </a:lnTo>
                  <a:lnTo>
                    <a:pt x="410" y="191"/>
                  </a:lnTo>
                  <a:lnTo>
                    <a:pt x="410" y="191"/>
                  </a:lnTo>
                  <a:lnTo>
                    <a:pt x="410" y="191"/>
                  </a:lnTo>
                  <a:lnTo>
                    <a:pt x="410" y="191"/>
                  </a:lnTo>
                  <a:lnTo>
                    <a:pt x="410" y="191"/>
                  </a:lnTo>
                  <a:lnTo>
                    <a:pt x="410" y="191"/>
                  </a:lnTo>
                  <a:lnTo>
                    <a:pt x="410" y="192"/>
                  </a:lnTo>
                  <a:lnTo>
                    <a:pt x="410" y="192"/>
                  </a:lnTo>
                  <a:lnTo>
                    <a:pt x="410" y="192"/>
                  </a:lnTo>
                  <a:lnTo>
                    <a:pt x="410" y="192"/>
                  </a:lnTo>
                  <a:lnTo>
                    <a:pt x="410" y="192"/>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0" y="193"/>
                  </a:lnTo>
                  <a:lnTo>
                    <a:pt x="411" y="193"/>
                  </a:lnTo>
                  <a:lnTo>
                    <a:pt x="412" y="193"/>
                  </a:lnTo>
                  <a:lnTo>
                    <a:pt x="413" y="193"/>
                  </a:lnTo>
                  <a:lnTo>
                    <a:pt x="414" y="193"/>
                  </a:lnTo>
                  <a:lnTo>
                    <a:pt x="415" y="193"/>
                  </a:lnTo>
                  <a:lnTo>
                    <a:pt x="416" y="193"/>
                  </a:lnTo>
                  <a:lnTo>
                    <a:pt x="417" y="193"/>
                  </a:lnTo>
                  <a:lnTo>
                    <a:pt x="418" y="193"/>
                  </a:lnTo>
                  <a:lnTo>
                    <a:pt x="419" y="193"/>
                  </a:lnTo>
                  <a:lnTo>
                    <a:pt x="420" y="193"/>
                  </a:lnTo>
                  <a:lnTo>
                    <a:pt x="421"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2"/>
                  </a:lnTo>
                  <a:lnTo>
                    <a:pt x="422" y="192"/>
                  </a:lnTo>
                  <a:lnTo>
                    <a:pt x="422" y="192"/>
                  </a:lnTo>
                  <a:lnTo>
                    <a:pt x="422" y="192"/>
                  </a:lnTo>
                  <a:lnTo>
                    <a:pt x="422" y="191"/>
                  </a:lnTo>
                  <a:lnTo>
                    <a:pt x="422" y="191"/>
                  </a:lnTo>
                  <a:lnTo>
                    <a:pt x="422" y="190"/>
                  </a:lnTo>
                  <a:lnTo>
                    <a:pt x="422" y="185"/>
                  </a:lnTo>
                  <a:lnTo>
                    <a:pt x="422" y="176"/>
                  </a:lnTo>
                  <a:lnTo>
                    <a:pt x="422" y="160"/>
                  </a:lnTo>
                  <a:lnTo>
                    <a:pt x="422" y="146"/>
                  </a:lnTo>
                  <a:lnTo>
                    <a:pt x="422" y="127"/>
                  </a:lnTo>
                  <a:lnTo>
                    <a:pt x="422" y="84"/>
                  </a:lnTo>
                  <a:lnTo>
                    <a:pt x="422" y="36"/>
                  </a:lnTo>
                  <a:lnTo>
                    <a:pt x="422" y="16"/>
                  </a:lnTo>
                  <a:lnTo>
                    <a:pt x="422" y="7"/>
                  </a:lnTo>
                  <a:lnTo>
                    <a:pt x="422" y="4"/>
                  </a:lnTo>
                  <a:lnTo>
                    <a:pt x="422" y="3"/>
                  </a:lnTo>
                  <a:lnTo>
                    <a:pt x="422" y="3"/>
                  </a:lnTo>
                  <a:lnTo>
                    <a:pt x="422" y="3"/>
                  </a:lnTo>
                  <a:lnTo>
                    <a:pt x="422" y="3"/>
                  </a:lnTo>
                  <a:lnTo>
                    <a:pt x="422" y="3"/>
                  </a:lnTo>
                  <a:lnTo>
                    <a:pt x="422" y="3"/>
                  </a:lnTo>
                  <a:lnTo>
                    <a:pt x="422" y="3"/>
                  </a:lnTo>
                  <a:lnTo>
                    <a:pt x="422" y="3"/>
                  </a:lnTo>
                  <a:lnTo>
                    <a:pt x="422" y="3"/>
                  </a:lnTo>
                  <a:lnTo>
                    <a:pt x="422" y="2"/>
                  </a:lnTo>
                  <a:lnTo>
                    <a:pt x="422" y="2"/>
                  </a:lnTo>
                  <a:lnTo>
                    <a:pt x="422" y="1"/>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1"/>
                  </a:lnTo>
                  <a:lnTo>
                    <a:pt x="422" y="1"/>
                  </a:lnTo>
                  <a:lnTo>
                    <a:pt x="422" y="1"/>
                  </a:lnTo>
                  <a:lnTo>
                    <a:pt x="422" y="1"/>
                  </a:lnTo>
                  <a:lnTo>
                    <a:pt x="422" y="1"/>
                  </a:lnTo>
                  <a:lnTo>
                    <a:pt x="422" y="1"/>
                  </a:lnTo>
                  <a:lnTo>
                    <a:pt x="422" y="1"/>
                  </a:lnTo>
                  <a:lnTo>
                    <a:pt x="422" y="1"/>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2"/>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3"/>
                  </a:lnTo>
                  <a:lnTo>
                    <a:pt x="422" y="4"/>
                  </a:lnTo>
                  <a:lnTo>
                    <a:pt x="422" y="4"/>
                  </a:lnTo>
                  <a:lnTo>
                    <a:pt x="422" y="4"/>
                  </a:lnTo>
                  <a:lnTo>
                    <a:pt x="422" y="4"/>
                  </a:lnTo>
                  <a:lnTo>
                    <a:pt x="422" y="4"/>
                  </a:lnTo>
                  <a:lnTo>
                    <a:pt x="422" y="4"/>
                  </a:lnTo>
                  <a:lnTo>
                    <a:pt x="422" y="4"/>
                  </a:lnTo>
                  <a:lnTo>
                    <a:pt x="422" y="4"/>
                  </a:lnTo>
                  <a:lnTo>
                    <a:pt x="422" y="4"/>
                  </a:lnTo>
                  <a:lnTo>
                    <a:pt x="422" y="4"/>
                  </a:lnTo>
                  <a:lnTo>
                    <a:pt x="422" y="4"/>
                  </a:lnTo>
                  <a:lnTo>
                    <a:pt x="422" y="5"/>
                  </a:lnTo>
                  <a:lnTo>
                    <a:pt x="422" y="5"/>
                  </a:lnTo>
                  <a:lnTo>
                    <a:pt x="422" y="6"/>
                  </a:lnTo>
                  <a:lnTo>
                    <a:pt x="422" y="6"/>
                  </a:lnTo>
                  <a:lnTo>
                    <a:pt x="422" y="6"/>
                  </a:lnTo>
                  <a:lnTo>
                    <a:pt x="422" y="6"/>
                  </a:lnTo>
                  <a:lnTo>
                    <a:pt x="422" y="6"/>
                  </a:lnTo>
                  <a:lnTo>
                    <a:pt x="422" y="6"/>
                  </a:lnTo>
                  <a:lnTo>
                    <a:pt x="422" y="7"/>
                  </a:lnTo>
                  <a:lnTo>
                    <a:pt x="422" y="7"/>
                  </a:lnTo>
                  <a:lnTo>
                    <a:pt x="422" y="8"/>
                  </a:lnTo>
                  <a:lnTo>
                    <a:pt x="422" y="10"/>
                  </a:lnTo>
                  <a:lnTo>
                    <a:pt x="422" y="12"/>
                  </a:lnTo>
                  <a:lnTo>
                    <a:pt x="422" y="15"/>
                  </a:lnTo>
                  <a:lnTo>
                    <a:pt x="422" y="23"/>
                  </a:lnTo>
                  <a:lnTo>
                    <a:pt x="422" y="36"/>
                  </a:lnTo>
                  <a:lnTo>
                    <a:pt x="422" y="58"/>
                  </a:lnTo>
                  <a:lnTo>
                    <a:pt x="422" y="91"/>
                  </a:lnTo>
                  <a:lnTo>
                    <a:pt x="422" y="139"/>
                  </a:lnTo>
                  <a:lnTo>
                    <a:pt x="422" y="171"/>
                  </a:lnTo>
                  <a:lnTo>
                    <a:pt x="422" y="184"/>
                  </a:lnTo>
                  <a:lnTo>
                    <a:pt x="422" y="187"/>
                  </a:lnTo>
                  <a:lnTo>
                    <a:pt x="422" y="189"/>
                  </a:lnTo>
                  <a:lnTo>
                    <a:pt x="422" y="189"/>
                  </a:lnTo>
                  <a:lnTo>
                    <a:pt x="422" y="189"/>
                  </a:lnTo>
                  <a:lnTo>
                    <a:pt x="422" y="189"/>
                  </a:lnTo>
                  <a:lnTo>
                    <a:pt x="422" y="190"/>
                  </a:lnTo>
                  <a:lnTo>
                    <a:pt x="422" y="190"/>
                  </a:lnTo>
                  <a:lnTo>
                    <a:pt x="422" y="190"/>
                  </a:lnTo>
                  <a:lnTo>
                    <a:pt x="422" y="190"/>
                  </a:lnTo>
                  <a:lnTo>
                    <a:pt x="422" y="190"/>
                  </a:lnTo>
                  <a:lnTo>
                    <a:pt x="422" y="190"/>
                  </a:lnTo>
                  <a:lnTo>
                    <a:pt x="422" y="190"/>
                  </a:lnTo>
                  <a:lnTo>
                    <a:pt x="422" y="190"/>
                  </a:lnTo>
                  <a:lnTo>
                    <a:pt x="422" y="190"/>
                  </a:lnTo>
                  <a:lnTo>
                    <a:pt x="422" y="190"/>
                  </a:lnTo>
                  <a:lnTo>
                    <a:pt x="422" y="191"/>
                  </a:lnTo>
                  <a:lnTo>
                    <a:pt x="422" y="191"/>
                  </a:lnTo>
                  <a:lnTo>
                    <a:pt x="422" y="191"/>
                  </a:lnTo>
                  <a:lnTo>
                    <a:pt x="422" y="191"/>
                  </a:lnTo>
                  <a:lnTo>
                    <a:pt x="422" y="191"/>
                  </a:lnTo>
                  <a:lnTo>
                    <a:pt x="422" y="192"/>
                  </a:lnTo>
                  <a:lnTo>
                    <a:pt x="422" y="192"/>
                  </a:lnTo>
                  <a:lnTo>
                    <a:pt x="422" y="192"/>
                  </a:lnTo>
                  <a:lnTo>
                    <a:pt x="422" y="192"/>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2" y="193"/>
                  </a:lnTo>
                  <a:lnTo>
                    <a:pt x="423" y="193"/>
                  </a:lnTo>
                  <a:lnTo>
                    <a:pt x="424" y="193"/>
                  </a:lnTo>
                  <a:lnTo>
                    <a:pt x="425" y="193"/>
                  </a:lnTo>
                  <a:lnTo>
                    <a:pt x="426" y="193"/>
                  </a:lnTo>
                  <a:lnTo>
                    <a:pt x="427" y="193"/>
                  </a:lnTo>
                  <a:lnTo>
                    <a:pt x="428" y="193"/>
                  </a:lnTo>
                  <a:lnTo>
                    <a:pt x="429" y="193"/>
                  </a:lnTo>
                  <a:lnTo>
                    <a:pt x="430" y="193"/>
                  </a:lnTo>
                  <a:lnTo>
                    <a:pt x="431" y="193"/>
                  </a:lnTo>
                  <a:lnTo>
                    <a:pt x="431" y="193"/>
                  </a:lnTo>
                  <a:lnTo>
                    <a:pt x="432"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3"/>
                  </a:lnTo>
                  <a:lnTo>
                    <a:pt x="433" y="192"/>
                  </a:lnTo>
                  <a:lnTo>
                    <a:pt x="433" y="191"/>
                  </a:lnTo>
                  <a:lnTo>
                    <a:pt x="433" y="190"/>
                  </a:lnTo>
                  <a:lnTo>
                    <a:pt x="433" y="190"/>
                  </a:lnTo>
                  <a:lnTo>
                    <a:pt x="433" y="190"/>
                  </a:lnTo>
                  <a:lnTo>
                    <a:pt x="433" y="190"/>
                  </a:lnTo>
                  <a:lnTo>
                    <a:pt x="433" y="190"/>
                  </a:lnTo>
                  <a:lnTo>
                    <a:pt x="433" y="189"/>
                  </a:lnTo>
                  <a:lnTo>
                    <a:pt x="433" y="187"/>
                  </a:lnTo>
                  <a:lnTo>
                    <a:pt x="433" y="183"/>
                  </a:lnTo>
                  <a:lnTo>
                    <a:pt x="433" y="177"/>
                  </a:lnTo>
                  <a:lnTo>
                    <a:pt x="433" y="171"/>
                  </a:lnTo>
                  <a:lnTo>
                    <a:pt x="433" y="164"/>
                  </a:lnTo>
                  <a:lnTo>
                    <a:pt x="433" y="150"/>
                  </a:lnTo>
                  <a:lnTo>
                    <a:pt x="433" y="125"/>
                  </a:lnTo>
                  <a:lnTo>
                    <a:pt x="433" y="70"/>
                  </a:lnTo>
                  <a:lnTo>
                    <a:pt x="433" y="36"/>
                  </a:lnTo>
                  <a:lnTo>
                    <a:pt x="433" y="18"/>
                  </a:lnTo>
                  <a:lnTo>
                    <a:pt x="433" y="8"/>
                  </a:lnTo>
                  <a:lnTo>
                    <a:pt x="433" y="5"/>
                  </a:lnTo>
                  <a:lnTo>
                    <a:pt x="433" y="4"/>
                  </a:lnTo>
                  <a:lnTo>
                    <a:pt x="433" y="3"/>
                  </a:lnTo>
                  <a:lnTo>
                    <a:pt x="433" y="3"/>
                  </a:lnTo>
                  <a:lnTo>
                    <a:pt x="433" y="3"/>
                  </a:lnTo>
                  <a:lnTo>
                    <a:pt x="433" y="3"/>
                  </a:lnTo>
                  <a:lnTo>
                    <a:pt x="433" y="3"/>
                  </a:lnTo>
                  <a:lnTo>
                    <a:pt x="433" y="3"/>
                  </a:lnTo>
                  <a:lnTo>
                    <a:pt x="433" y="3"/>
                  </a:lnTo>
                  <a:lnTo>
                    <a:pt x="433" y="3"/>
                  </a:lnTo>
                  <a:lnTo>
                    <a:pt x="433" y="3"/>
                  </a:lnTo>
                  <a:lnTo>
                    <a:pt x="433" y="3"/>
                  </a:lnTo>
                  <a:lnTo>
                    <a:pt x="433" y="3"/>
                  </a:lnTo>
                  <a:lnTo>
                    <a:pt x="433" y="2"/>
                  </a:lnTo>
                  <a:lnTo>
                    <a:pt x="433" y="2"/>
                  </a:lnTo>
                  <a:lnTo>
                    <a:pt x="433" y="1"/>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4" y="0"/>
                  </a:lnTo>
                  <a:lnTo>
                    <a:pt x="434" y="0"/>
                  </a:lnTo>
                  <a:lnTo>
                    <a:pt x="434" y="0"/>
                  </a:lnTo>
                  <a:lnTo>
                    <a:pt x="434" y="0"/>
                  </a:lnTo>
                  <a:lnTo>
                    <a:pt x="434" y="0"/>
                  </a:lnTo>
                  <a:lnTo>
                    <a:pt x="434" y="1"/>
                  </a:lnTo>
                  <a:lnTo>
                    <a:pt x="434" y="1"/>
                  </a:lnTo>
                  <a:lnTo>
                    <a:pt x="434" y="1"/>
                  </a:lnTo>
                  <a:lnTo>
                    <a:pt x="434" y="1"/>
                  </a:lnTo>
                  <a:lnTo>
                    <a:pt x="434" y="0"/>
                  </a:lnTo>
                  <a:lnTo>
                    <a:pt x="434" y="0"/>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1"/>
                  </a:lnTo>
                  <a:lnTo>
                    <a:pt x="434" y="2"/>
                  </a:lnTo>
                  <a:lnTo>
                    <a:pt x="434" y="2"/>
                  </a:lnTo>
                  <a:lnTo>
                    <a:pt x="434" y="2"/>
                  </a:lnTo>
                  <a:lnTo>
                    <a:pt x="434" y="2"/>
                  </a:lnTo>
                  <a:lnTo>
                    <a:pt x="434" y="2"/>
                  </a:lnTo>
                  <a:lnTo>
                    <a:pt x="434" y="2"/>
                  </a:lnTo>
                  <a:lnTo>
                    <a:pt x="434" y="2"/>
                  </a:lnTo>
                  <a:lnTo>
                    <a:pt x="434" y="2"/>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3"/>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4"/>
                  </a:lnTo>
                  <a:lnTo>
                    <a:pt x="434" y="5"/>
                  </a:lnTo>
                  <a:lnTo>
                    <a:pt x="434" y="5"/>
                  </a:lnTo>
                  <a:lnTo>
                    <a:pt x="434" y="6"/>
                  </a:lnTo>
                  <a:lnTo>
                    <a:pt x="434" y="6"/>
                  </a:lnTo>
                  <a:lnTo>
                    <a:pt x="434" y="7"/>
                  </a:lnTo>
                  <a:lnTo>
                    <a:pt x="434" y="8"/>
                  </a:lnTo>
                  <a:lnTo>
                    <a:pt x="434" y="9"/>
                  </a:lnTo>
                  <a:lnTo>
                    <a:pt x="434" y="10"/>
                  </a:lnTo>
                  <a:lnTo>
                    <a:pt x="434" y="13"/>
                  </a:lnTo>
                  <a:lnTo>
                    <a:pt x="434" y="16"/>
                  </a:lnTo>
                  <a:lnTo>
                    <a:pt x="434" y="27"/>
                  </a:lnTo>
                  <a:lnTo>
                    <a:pt x="434" y="42"/>
                  </a:lnTo>
                  <a:lnTo>
                    <a:pt x="434" y="68"/>
                  </a:lnTo>
                  <a:lnTo>
                    <a:pt x="434" y="105"/>
                  </a:lnTo>
                  <a:lnTo>
                    <a:pt x="434" y="157"/>
                  </a:lnTo>
                  <a:lnTo>
                    <a:pt x="434" y="173"/>
                  </a:lnTo>
                  <a:lnTo>
                    <a:pt x="434" y="181"/>
                  </a:lnTo>
                  <a:lnTo>
                    <a:pt x="434" y="185"/>
                  </a:lnTo>
                  <a:lnTo>
                    <a:pt x="434" y="187"/>
                  </a:lnTo>
                  <a:lnTo>
                    <a:pt x="434" y="188"/>
                  </a:lnTo>
                  <a:lnTo>
                    <a:pt x="434" y="189"/>
                  </a:lnTo>
                  <a:lnTo>
                    <a:pt x="434" y="189"/>
                  </a:lnTo>
                  <a:lnTo>
                    <a:pt x="434" y="189"/>
                  </a:lnTo>
                  <a:lnTo>
                    <a:pt x="434" y="189"/>
                  </a:lnTo>
                  <a:lnTo>
                    <a:pt x="434" y="190"/>
                  </a:lnTo>
                  <a:lnTo>
                    <a:pt x="434" y="190"/>
                  </a:lnTo>
                  <a:lnTo>
                    <a:pt x="434" y="190"/>
                  </a:lnTo>
                  <a:lnTo>
                    <a:pt x="434" y="191"/>
                  </a:lnTo>
                  <a:lnTo>
                    <a:pt x="434" y="191"/>
                  </a:lnTo>
                  <a:lnTo>
                    <a:pt x="434" y="191"/>
                  </a:lnTo>
                  <a:lnTo>
                    <a:pt x="434" y="191"/>
                  </a:lnTo>
                  <a:lnTo>
                    <a:pt x="434" y="191"/>
                  </a:lnTo>
                  <a:lnTo>
                    <a:pt x="434" y="192"/>
                  </a:lnTo>
                  <a:lnTo>
                    <a:pt x="434" y="192"/>
                  </a:lnTo>
                  <a:lnTo>
                    <a:pt x="434" y="192"/>
                  </a:lnTo>
                  <a:lnTo>
                    <a:pt x="434" y="192"/>
                  </a:lnTo>
                  <a:lnTo>
                    <a:pt x="434" y="192"/>
                  </a:lnTo>
                  <a:lnTo>
                    <a:pt x="434" y="192"/>
                  </a:lnTo>
                  <a:lnTo>
                    <a:pt x="434" y="192"/>
                  </a:lnTo>
                  <a:lnTo>
                    <a:pt x="434" y="192"/>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34" y="193"/>
                  </a:lnTo>
                  <a:lnTo>
                    <a:pt x="441" y="193"/>
                  </a:lnTo>
                  <a:lnTo>
                    <a:pt x="442"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2"/>
                  </a:lnTo>
                  <a:lnTo>
                    <a:pt x="445" y="192"/>
                  </a:lnTo>
                  <a:lnTo>
                    <a:pt x="445" y="192"/>
                  </a:lnTo>
                  <a:lnTo>
                    <a:pt x="445" y="191"/>
                  </a:lnTo>
                  <a:lnTo>
                    <a:pt x="445" y="191"/>
                  </a:lnTo>
                  <a:lnTo>
                    <a:pt x="445" y="190"/>
                  </a:lnTo>
                  <a:lnTo>
                    <a:pt x="445" y="188"/>
                  </a:lnTo>
                  <a:lnTo>
                    <a:pt x="445" y="183"/>
                  </a:lnTo>
                  <a:lnTo>
                    <a:pt x="445" y="175"/>
                  </a:lnTo>
                  <a:lnTo>
                    <a:pt x="445" y="165"/>
                  </a:lnTo>
                  <a:lnTo>
                    <a:pt x="445" y="154"/>
                  </a:lnTo>
                  <a:lnTo>
                    <a:pt x="445" y="138"/>
                  </a:lnTo>
                  <a:lnTo>
                    <a:pt x="445" y="101"/>
                  </a:lnTo>
                  <a:lnTo>
                    <a:pt x="445" y="51"/>
                  </a:lnTo>
                  <a:lnTo>
                    <a:pt x="445" y="26"/>
                  </a:lnTo>
                  <a:lnTo>
                    <a:pt x="445" y="11"/>
                  </a:lnTo>
                  <a:lnTo>
                    <a:pt x="445" y="5"/>
                  </a:lnTo>
                  <a:lnTo>
                    <a:pt x="445" y="4"/>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2"/>
                  </a:lnTo>
                  <a:lnTo>
                    <a:pt x="445" y="2"/>
                  </a:lnTo>
                  <a:lnTo>
                    <a:pt x="445" y="1"/>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1"/>
                  </a:lnTo>
                  <a:lnTo>
                    <a:pt x="445" y="1"/>
                  </a:lnTo>
                  <a:lnTo>
                    <a:pt x="445" y="1"/>
                  </a:lnTo>
                  <a:lnTo>
                    <a:pt x="445" y="1"/>
                  </a:lnTo>
                  <a:lnTo>
                    <a:pt x="445" y="1"/>
                  </a:lnTo>
                  <a:lnTo>
                    <a:pt x="445" y="1"/>
                  </a:lnTo>
                  <a:lnTo>
                    <a:pt x="445" y="1"/>
                  </a:lnTo>
                  <a:lnTo>
                    <a:pt x="445" y="1"/>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2"/>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3"/>
                  </a:lnTo>
                  <a:lnTo>
                    <a:pt x="445" y="4"/>
                  </a:lnTo>
                  <a:lnTo>
                    <a:pt x="445" y="4"/>
                  </a:lnTo>
                  <a:lnTo>
                    <a:pt x="445" y="4"/>
                  </a:lnTo>
                  <a:lnTo>
                    <a:pt x="445" y="4"/>
                  </a:lnTo>
                  <a:lnTo>
                    <a:pt x="445" y="4"/>
                  </a:lnTo>
                  <a:lnTo>
                    <a:pt x="445" y="4"/>
                  </a:lnTo>
                  <a:lnTo>
                    <a:pt x="445" y="4"/>
                  </a:lnTo>
                  <a:lnTo>
                    <a:pt x="445" y="4"/>
                  </a:lnTo>
                  <a:lnTo>
                    <a:pt x="445" y="4"/>
                  </a:lnTo>
                  <a:lnTo>
                    <a:pt x="445" y="4"/>
                  </a:lnTo>
                  <a:lnTo>
                    <a:pt x="445" y="5"/>
                  </a:lnTo>
                  <a:lnTo>
                    <a:pt x="445" y="5"/>
                  </a:lnTo>
                  <a:lnTo>
                    <a:pt x="445" y="5"/>
                  </a:lnTo>
                  <a:lnTo>
                    <a:pt x="445" y="6"/>
                  </a:lnTo>
                  <a:lnTo>
                    <a:pt x="445" y="6"/>
                  </a:lnTo>
                  <a:lnTo>
                    <a:pt x="445" y="6"/>
                  </a:lnTo>
                  <a:lnTo>
                    <a:pt x="445" y="6"/>
                  </a:lnTo>
                  <a:lnTo>
                    <a:pt x="445" y="6"/>
                  </a:lnTo>
                  <a:lnTo>
                    <a:pt x="445" y="6"/>
                  </a:lnTo>
                  <a:lnTo>
                    <a:pt x="445" y="6"/>
                  </a:lnTo>
                  <a:lnTo>
                    <a:pt x="445" y="6"/>
                  </a:lnTo>
                  <a:lnTo>
                    <a:pt x="445" y="7"/>
                  </a:lnTo>
                  <a:lnTo>
                    <a:pt x="445" y="7"/>
                  </a:lnTo>
                  <a:lnTo>
                    <a:pt x="445" y="8"/>
                  </a:lnTo>
                  <a:lnTo>
                    <a:pt x="445" y="9"/>
                  </a:lnTo>
                  <a:lnTo>
                    <a:pt x="445" y="11"/>
                  </a:lnTo>
                  <a:lnTo>
                    <a:pt x="445" y="15"/>
                  </a:lnTo>
                  <a:lnTo>
                    <a:pt x="445" y="21"/>
                  </a:lnTo>
                  <a:lnTo>
                    <a:pt x="445" y="32"/>
                  </a:lnTo>
                  <a:lnTo>
                    <a:pt x="445" y="52"/>
                  </a:lnTo>
                  <a:lnTo>
                    <a:pt x="445" y="83"/>
                  </a:lnTo>
                  <a:lnTo>
                    <a:pt x="445" y="127"/>
                  </a:lnTo>
                  <a:lnTo>
                    <a:pt x="445" y="178"/>
                  </a:lnTo>
                  <a:lnTo>
                    <a:pt x="445" y="187"/>
                  </a:lnTo>
                  <a:lnTo>
                    <a:pt x="445" y="189"/>
                  </a:lnTo>
                  <a:lnTo>
                    <a:pt x="445" y="189"/>
                  </a:lnTo>
                  <a:lnTo>
                    <a:pt x="445" y="189"/>
                  </a:lnTo>
                  <a:lnTo>
                    <a:pt x="445" y="190"/>
                  </a:lnTo>
                  <a:lnTo>
                    <a:pt x="445" y="190"/>
                  </a:lnTo>
                  <a:lnTo>
                    <a:pt x="445" y="190"/>
                  </a:lnTo>
                  <a:lnTo>
                    <a:pt x="445" y="190"/>
                  </a:lnTo>
                  <a:lnTo>
                    <a:pt x="445" y="190"/>
                  </a:lnTo>
                  <a:lnTo>
                    <a:pt x="445" y="190"/>
                  </a:lnTo>
                  <a:lnTo>
                    <a:pt x="445" y="191"/>
                  </a:lnTo>
                  <a:lnTo>
                    <a:pt x="445" y="191"/>
                  </a:lnTo>
                  <a:lnTo>
                    <a:pt x="445" y="191"/>
                  </a:lnTo>
                  <a:lnTo>
                    <a:pt x="445" y="191"/>
                  </a:lnTo>
                  <a:lnTo>
                    <a:pt x="445" y="191"/>
                  </a:lnTo>
                  <a:lnTo>
                    <a:pt x="445" y="192"/>
                  </a:lnTo>
                  <a:lnTo>
                    <a:pt x="445" y="192"/>
                  </a:lnTo>
                  <a:lnTo>
                    <a:pt x="445" y="192"/>
                  </a:lnTo>
                  <a:lnTo>
                    <a:pt x="445" y="192"/>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5" y="193"/>
                  </a:lnTo>
                  <a:lnTo>
                    <a:pt x="446" y="193"/>
                  </a:lnTo>
                  <a:lnTo>
                    <a:pt x="446" y="193"/>
                  </a:lnTo>
                  <a:lnTo>
                    <a:pt x="447" y="193"/>
                  </a:lnTo>
                  <a:lnTo>
                    <a:pt x="448" y="193"/>
                  </a:lnTo>
                  <a:lnTo>
                    <a:pt x="448" y="193"/>
                  </a:lnTo>
                  <a:lnTo>
                    <a:pt x="449" y="193"/>
                  </a:lnTo>
                  <a:lnTo>
                    <a:pt x="450" y="193"/>
                  </a:lnTo>
                  <a:lnTo>
                    <a:pt x="451" y="193"/>
                  </a:lnTo>
                  <a:lnTo>
                    <a:pt x="452" y="193"/>
                  </a:lnTo>
                  <a:lnTo>
                    <a:pt x="453" y="193"/>
                  </a:lnTo>
                  <a:lnTo>
                    <a:pt x="454" y="193"/>
                  </a:lnTo>
                  <a:lnTo>
                    <a:pt x="455" y="193"/>
                  </a:lnTo>
                  <a:lnTo>
                    <a:pt x="456"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2"/>
                  </a:lnTo>
                  <a:lnTo>
                    <a:pt x="457" y="191"/>
                  </a:lnTo>
                  <a:lnTo>
                    <a:pt x="457" y="189"/>
                  </a:lnTo>
                  <a:lnTo>
                    <a:pt x="457" y="189"/>
                  </a:lnTo>
                  <a:lnTo>
                    <a:pt x="457" y="187"/>
                  </a:lnTo>
                  <a:lnTo>
                    <a:pt x="457" y="184"/>
                  </a:lnTo>
                  <a:lnTo>
                    <a:pt x="457" y="177"/>
                  </a:lnTo>
                  <a:lnTo>
                    <a:pt x="457" y="172"/>
                  </a:lnTo>
                  <a:lnTo>
                    <a:pt x="457" y="166"/>
                  </a:lnTo>
                  <a:lnTo>
                    <a:pt x="457" y="154"/>
                  </a:lnTo>
                  <a:lnTo>
                    <a:pt x="457" y="127"/>
                  </a:lnTo>
                  <a:lnTo>
                    <a:pt x="457" y="67"/>
                  </a:lnTo>
                  <a:lnTo>
                    <a:pt x="457" y="36"/>
                  </a:lnTo>
                  <a:lnTo>
                    <a:pt x="457" y="17"/>
                  </a:lnTo>
                  <a:lnTo>
                    <a:pt x="457" y="8"/>
                  </a:lnTo>
                  <a:lnTo>
                    <a:pt x="457" y="5"/>
                  </a:lnTo>
                  <a:lnTo>
                    <a:pt x="457" y="4"/>
                  </a:lnTo>
                  <a:lnTo>
                    <a:pt x="457" y="3"/>
                  </a:lnTo>
                  <a:lnTo>
                    <a:pt x="457" y="3"/>
                  </a:lnTo>
                  <a:lnTo>
                    <a:pt x="457" y="3"/>
                  </a:lnTo>
                  <a:lnTo>
                    <a:pt x="457" y="3"/>
                  </a:lnTo>
                  <a:lnTo>
                    <a:pt x="457" y="3"/>
                  </a:lnTo>
                  <a:lnTo>
                    <a:pt x="457" y="3"/>
                  </a:lnTo>
                  <a:lnTo>
                    <a:pt x="457" y="3"/>
                  </a:lnTo>
                  <a:lnTo>
                    <a:pt x="457" y="3"/>
                  </a:lnTo>
                  <a:lnTo>
                    <a:pt x="457" y="3"/>
                  </a:lnTo>
                  <a:lnTo>
                    <a:pt x="457" y="3"/>
                  </a:lnTo>
                  <a:lnTo>
                    <a:pt x="457" y="2"/>
                  </a:lnTo>
                  <a:lnTo>
                    <a:pt x="457" y="2"/>
                  </a:lnTo>
                  <a:lnTo>
                    <a:pt x="457" y="1"/>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1"/>
                  </a:lnTo>
                  <a:lnTo>
                    <a:pt x="457" y="1"/>
                  </a:lnTo>
                  <a:lnTo>
                    <a:pt x="457" y="1"/>
                  </a:lnTo>
                  <a:lnTo>
                    <a:pt x="457" y="1"/>
                  </a:lnTo>
                  <a:lnTo>
                    <a:pt x="457" y="1"/>
                  </a:lnTo>
                  <a:lnTo>
                    <a:pt x="457" y="1"/>
                  </a:lnTo>
                  <a:lnTo>
                    <a:pt x="457" y="1"/>
                  </a:lnTo>
                  <a:lnTo>
                    <a:pt x="457" y="1"/>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2"/>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3"/>
                  </a:lnTo>
                  <a:lnTo>
                    <a:pt x="457" y="4"/>
                  </a:lnTo>
                  <a:lnTo>
                    <a:pt x="457" y="4"/>
                  </a:lnTo>
                  <a:lnTo>
                    <a:pt x="457" y="4"/>
                  </a:lnTo>
                  <a:lnTo>
                    <a:pt x="457" y="4"/>
                  </a:lnTo>
                  <a:lnTo>
                    <a:pt x="457" y="4"/>
                  </a:lnTo>
                  <a:lnTo>
                    <a:pt x="457" y="4"/>
                  </a:lnTo>
                  <a:lnTo>
                    <a:pt x="457" y="4"/>
                  </a:lnTo>
                  <a:lnTo>
                    <a:pt x="457" y="4"/>
                  </a:lnTo>
                  <a:lnTo>
                    <a:pt x="457" y="4"/>
                  </a:lnTo>
                  <a:lnTo>
                    <a:pt x="457" y="4"/>
                  </a:lnTo>
                  <a:lnTo>
                    <a:pt x="457" y="5"/>
                  </a:lnTo>
                  <a:lnTo>
                    <a:pt x="457" y="5"/>
                  </a:lnTo>
                  <a:lnTo>
                    <a:pt x="457" y="5"/>
                  </a:lnTo>
                  <a:lnTo>
                    <a:pt x="457" y="5"/>
                  </a:lnTo>
                  <a:lnTo>
                    <a:pt x="457" y="6"/>
                  </a:lnTo>
                  <a:lnTo>
                    <a:pt x="457" y="6"/>
                  </a:lnTo>
                  <a:lnTo>
                    <a:pt x="457" y="6"/>
                  </a:lnTo>
                  <a:lnTo>
                    <a:pt x="457" y="6"/>
                  </a:lnTo>
                  <a:lnTo>
                    <a:pt x="457" y="6"/>
                  </a:lnTo>
                  <a:lnTo>
                    <a:pt x="457" y="6"/>
                  </a:lnTo>
                  <a:lnTo>
                    <a:pt x="457" y="6"/>
                  </a:lnTo>
                  <a:lnTo>
                    <a:pt x="457" y="7"/>
                  </a:lnTo>
                  <a:lnTo>
                    <a:pt x="457" y="7"/>
                  </a:lnTo>
                  <a:lnTo>
                    <a:pt x="457" y="7"/>
                  </a:lnTo>
                  <a:lnTo>
                    <a:pt x="457" y="9"/>
                  </a:lnTo>
                  <a:lnTo>
                    <a:pt x="457" y="10"/>
                  </a:lnTo>
                  <a:lnTo>
                    <a:pt x="457" y="13"/>
                  </a:lnTo>
                  <a:lnTo>
                    <a:pt x="457" y="17"/>
                  </a:lnTo>
                  <a:lnTo>
                    <a:pt x="457" y="26"/>
                  </a:lnTo>
                  <a:lnTo>
                    <a:pt x="457" y="42"/>
                  </a:lnTo>
                  <a:lnTo>
                    <a:pt x="457" y="67"/>
                  </a:lnTo>
                  <a:lnTo>
                    <a:pt x="457" y="105"/>
                  </a:lnTo>
                  <a:lnTo>
                    <a:pt x="457" y="156"/>
                  </a:lnTo>
                  <a:lnTo>
                    <a:pt x="457" y="175"/>
                  </a:lnTo>
                  <a:lnTo>
                    <a:pt x="457" y="184"/>
                  </a:lnTo>
                  <a:lnTo>
                    <a:pt x="457" y="187"/>
                  </a:lnTo>
                  <a:lnTo>
                    <a:pt x="457" y="188"/>
                  </a:lnTo>
                  <a:lnTo>
                    <a:pt x="457" y="189"/>
                  </a:lnTo>
                  <a:lnTo>
                    <a:pt x="457" y="189"/>
                  </a:lnTo>
                  <a:lnTo>
                    <a:pt x="457" y="189"/>
                  </a:lnTo>
                  <a:lnTo>
                    <a:pt x="457" y="189"/>
                  </a:lnTo>
                  <a:lnTo>
                    <a:pt x="457" y="190"/>
                  </a:lnTo>
                  <a:lnTo>
                    <a:pt x="457" y="190"/>
                  </a:lnTo>
                  <a:lnTo>
                    <a:pt x="457" y="190"/>
                  </a:lnTo>
                  <a:lnTo>
                    <a:pt x="457" y="190"/>
                  </a:lnTo>
                  <a:lnTo>
                    <a:pt x="457" y="190"/>
                  </a:lnTo>
                  <a:lnTo>
                    <a:pt x="457" y="190"/>
                  </a:lnTo>
                  <a:lnTo>
                    <a:pt x="457" y="190"/>
                  </a:lnTo>
                  <a:lnTo>
                    <a:pt x="457" y="190"/>
                  </a:lnTo>
                  <a:lnTo>
                    <a:pt x="457" y="190"/>
                  </a:lnTo>
                  <a:lnTo>
                    <a:pt x="457" y="190"/>
                  </a:lnTo>
                  <a:lnTo>
                    <a:pt x="457" y="190"/>
                  </a:lnTo>
                  <a:lnTo>
                    <a:pt x="457" y="190"/>
                  </a:lnTo>
                  <a:lnTo>
                    <a:pt x="457" y="191"/>
                  </a:lnTo>
                  <a:lnTo>
                    <a:pt x="457" y="191"/>
                  </a:lnTo>
                  <a:lnTo>
                    <a:pt x="457" y="191"/>
                  </a:lnTo>
                  <a:lnTo>
                    <a:pt x="457" y="191"/>
                  </a:lnTo>
                  <a:lnTo>
                    <a:pt x="457" y="191"/>
                  </a:lnTo>
                  <a:lnTo>
                    <a:pt x="457" y="191"/>
                  </a:lnTo>
                  <a:lnTo>
                    <a:pt x="457" y="192"/>
                  </a:lnTo>
                  <a:lnTo>
                    <a:pt x="457" y="192"/>
                  </a:lnTo>
                  <a:lnTo>
                    <a:pt x="457" y="192"/>
                  </a:lnTo>
                  <a:lnTo>
                    <a:pt x="457" y="192"/>
                  </a:lnTo>
                  <a:lnTo>
                    <a:pt x="457" y="192"/>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7" y="193"/>
                  </a:lnTo>
                  <a:lnTo>
                    <a:pt x="458" y="193"/>
                  </a:lnTo>
                  <a:lnTo>
                    <a:pt x="459" y="193"/>
                  </a:lnTo>
                  <a:lnTo>
                    <a:pt x="460" y="193"/>
                  </a:lnTo>
                  <a:lnTo>
                    <a:pt x="461" y="193"/>
                  </a:lnTo>
                  <a:lnTo>
                    <a:pt x="462" y="193"/>
                  </a:lnTo>
                  <a:lnTo>
                    <a:pt x="463" y="193"/>
                  </a:lnTo>
                  <a:lnTo>
                    <a:pt x="464" y="193"/>
                  </a:lnTo>
                  <a:lnTo>
                    <a:pt x="465" y="193"/>
                  </a:lnTo>
                  <a:lnTo>
                    <a:pt x="466" y="193"/>
                  </a:lnTo>
                  <a:lnTo>
                    <a:pt x="467" y="193"/>
                  </a:lnTo>
                  <a:lnTo>
                    <a:pt x="468" y="193"/>
                  </a:lnTo>
                  <a:lnTo>
                    <a:pt x="468" y="193"/>
                  </a:lnTo>
                  <a:lnTo>
                    <a:pt x="468" y="193"/>
                  </a:lnTo>
                  <a:lnTo>
                    <a:pt x="468" y="193"/>
                  </a:lnTo>
                  <a:lnTo>
                    <a:pt x="468"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2"/>
                  </a:lnTo>
                  <a:lnTo>
                    <a:pt x="469" y="192"/>
                  </a:lnTo>
                  <a:lnTo>
                    <a:pt x="469" y="192"/>
                  </a:lnTo>
                  <a:lnTo>
                    <a:pt x="469" y="191"/>
                  </a:lnTo>
                  <a:lnTo>
                    <a:pt x="469" y="190"/>
                  </a:lnTo>
                  <a:lnTo>
                    <a:pt x="469" y="176"/>
                  </a:lnTo>
                  <a:lnTo>
                    <a:pt x="469" y="143"/>
                  </a:lnTo>
                  <a:lnTo>
                    <a:pt x="469" y="80"/>
                  </a:lnTo>
                  <a:lnTo>
                    <a:pt x="469" y="27"/>
                  </a:lnTo>
                  <a:lnTo>
                    <a:pt x="469" y="7"/>
                  </a:lnTo>
                  <a:lnTo>
                    <a:pt x="469" y="4"/>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2"/>
                  </a:lnTo>
                  <a:lnTo>
                    <a:pt x="469" y="1"/>
                  </a:lnTo>
                  <a:lnTo>
                    <a:pt x="469" y="1"/>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1"/>
                  </a:lnTo>
                  <a:lnTo>
                    <a:pt x="469" y="1"/>
                  </a:lnTo>
                  <a:lnTo>
                    <a:pt x="469" y="1"/>
                  </a:lnTo>
                  <a:lnTo>
                    <a:pt x="469" y="1"/>
                  </a:lnTo>
                  <a:lnTo>
                    <a:pt x="469" y="1"/>
                  </a:lnTo>
                  <a:lnTo>
                    <a:pt x="469" y="1"/>
                  </a:lnTo>
                  <a:lnTo>
                    <a:pt x="469" y="1"/>
                  </a:lnTo>
                  <a:lnTo>
                    <a:pt x="469" y="1"/>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2"/>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3"/>
                  </a:lnTo>
                  <a:lnTo>
                    <a:pt x="469" y="4"/>
                  </a:lnTo>
                  <a:lnTo>
                    <a:pt x="469" y="4"/>
                  </a:lnTo>
                  <a:lnTo>
                    <a:pt x="469" y="4"/>
                  </a:lnTo>
                  <a:lnTo>
                    <a:pt x="469" y="4"/>
                  </a:lnTo>
                  <a:lnTo>
                    <a:pt x="469" y="4"/>
                  </a:lnTo>
                  <a:lnTo>
                    <a:pt x="469" y="4"/>
                  </a:lnTo>
                  <a:lnTo>
                    <a:pt x="469" y="4"/>
                  </a:lnTo>
                  <a:lnTo>
                    <a:pt x="469" y="4"/>
                  </a:lnTo>
                  <a:lnTo>
                    <a:pt x="469" y="4"/>
                  </a:lnTo>
                  <a:lnTo>
                    <a:pt x="469" y="4"/>
                  </a:lnTo>
                  <a:lnTo>
                    <a:pt x="469" y="5"/>
                  </a:lnTo>
                  <a:lnTo>
                    <a:pt x="469" y="5"/>
                  </a:lnTo>
                  <a:lnTo>
                    <a:pt x="469" y="5"/>
                  </a:lnTo>
                  <a:lnTo>
                    <a:pt x="469" y="6"/>
                  </a:lnTo>
                  <a:lnTo>
                    <a:pt x="469" y="6"/>
                  </a:lnTo>
                  <a:lnTo>
                    <a:pt x="469" y="6"/>
                  </a:lnTo>
                  <a:lnTo>
                    <a:pt x="469" y="6"/>
                  </a:lnTo>
                  <a:lnTo>
                    <a:pt x="469" y="6"/>
                  </a:lnTo>
                  <a:lnTo>
                    <a:pt x="469" y="6"/>
                  </a:lnTo>
                  <a:lnTo>
                    <a:pt x="469" y="6"/>
                  </a:lnTo>
                  <a:lnTo>
                    <a:pt x="469" y="7"/>
                  </a:lnTo>
                  <a:lnTo>
                    <a:pt x="469" y="7"/>
                  </a:lnTo>
                  <a:lnTo>
                    <a:pt x="469" y="8"/>
                  </a:lnTo>
                  <a:lnTo>
                    <a:pt x="469" y="10"/>
                  </a:lnTo>
                  <a:lnTo>
                    <a:pt x="469" y="12"/>
                  </a:lnTo>
                  <a:lnTo>
                    <a:pt x="469" y="15"/>
                  </a:lnTo>
                  <a:lnTo>
                    <a:pt x="469" y="22"/>
                  </a:lnTo>
                  <a:lnTo>
                    <a:pt x="469" y="32"/>
                  </a:lnTo>
                  <a:lnTo>
                    <a:pt x="469" y="51"/>
                  </a:lnTo>
                  <a:lnTo>
                    <a:pt x="469" y="77"/>
                  </a:lnTo>
                  <a:lnTo>
                    <a:pt x="469" y="117"/>
                  </a:lnTo>
                  <a:lnTo>
                    <a:pt x="469" y="166"/>
                  </a:lnTo>
                  <a:lnTo>
                    <a:pt x="469" y="182"/>
                  </a:lnTo>
                  <a:lnTo>
                    <a:pt x="469" y="187"/>
                  </a:lnTo>
                  <a:lnTo>
                    <a:pt x="469" y="188"/>
                  </a:lnTo>
                  <a:lnTo>
                    <a:pt x="469" y="189"/>
                  </a:lnTo>
                  <a:lnTo>
                    <a:pt x="469" y="189"/>
                  </a:lnTo>
                  <a:lnTo>
                    <a:pt x="469" y="189"/>
                  </a:lnTo>
                  <a:lnTo>
                    <a:pt x="469" y="189"/>
                  </a:lnTo>
                  <a:lnTo>
                    <a:pt x="469" y="190"/>
                  </a:lnTo>
                  <a:lnTo>
                    <a:pt x="469" y="190"/>
                  </a:lnTo>
                  <a:lnTo>
                    <a:pt x="469" y="190"/>
                  </a:lnTo>
                  <a:lnTo>
                    <a:pt x="469" y="190"/>
                  </a:lnTo>
                  <a:lnTo>
                    <a:pt x="469" y="190"/>
                  </a:lnTo>
                  <a:lnTo>
                    <a:pt x="469" y="190"/>
                  </a:lnTo>
                  <a:lnTo>
                    <a:pt x="469" y="190"/>
                  </a:lnTo>
                  <a:lnTo>
                    <a:pt x="469" y="190"/>
                  </a:lnTo>
                  <a:lnTo>
                    <a:pt x="469" y="190"/>
                  </a:lnTo>
                  <a:lnTo>
                    <a:pt x="469" y="190"/>
                  </a:lnTo>
                  <a:lnTo>
                    <a:pt x="469" y="190"/>
                  </a:lnTo>
                  <a:lnTo>
                    <a:pt x="469" y="191"/>
                  </a:lnTo>
                  <a:lnTo>
                    <a:pt x="469" y="191"/>
                  </a:lnTo>
                  <a:lnTo>
                    <a:pt x="469" y="191"/>
                  </a:lnTo>
                  <a:lnTo>
                    <a:pt x="469" y="191"/>
                  </a:lnTo>
                  <a:lnTo>
                    <a:pt x="469" y="191"/>
                  </a:lnTo>
                  <a:lnTo>
                    <a:pt x="469" y="191"/>
                  </a:lnTo>
                  <a:lnTo>
                    <a:pt x="469" y="192"/>
                  </a:lnTo>
                  <a:lnTo>
                    <a:pt x="469" y="192"/>
                  </a:lnTo>
                  <a:lnTo>
                    <a:pt x="469" y="192"/>
                  </a:lnTo>
                  <a:lnTo>
                    <a:pt x="469" y="192"/>
                  </a:lnTo>
                  <a:lnTo>
                    <a:pt x="469" y="192"/>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69" y="193"/>
                  </a:lnTo>
                  <a:lnTo>
                    <a:pt x="470" y="193"/>
                  </a:lnTo>
                  <a:lnTo>
                    <a:pt x="471" y="193"/>
                  </a:lnTo>
                  <a:lnTo>
                    <a:pt x="472" y="193"/>
                  </a:lnTo>
                  <a:lnTo>
                    <a:pt x="473" y="193"/>
                  </a:lnTo>
                  <a:lnTo>
                    <a:pt x="474" y="193"/>
                  </a:lnTo>
                  <a:lnTo>
                    <a:pt x="475" y="193"/>
                  </a:lnTo>
                  <a:lnTo>
                    <a:pt x="476" y="193"/>
                  </a:lnTo>
                  <a:lnTo>
                    <a:pt x="476" y="193"/>
                  </a:lnTo>
                  <a:lnTo>
                    <a:pt x="477" y="193"/>
                  </a:lnTo>
                  <a:lnTo>
                    <a:pt x="478" y="193"/>
                  </a:lnTo>
                  <a:lnTo>
                    <a:pt x="479"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3"/>
                  </a:lnTo>
                  <a:lnTo>
                    <a:pt x="480" y="192"/>
                  </a:lnTo>
                  <a:lnTo>
                    <a:pt x="480" y="192"/>
                  </a:lnTo>
                  <a:lnTo>
                    <a:pt x="480" y="191"/>
                  </a:lnTo>
                  <a:lnTo>
                    <a:pt x="480" y="158"/>
                  </a:lnTo>
                  <a:lnTo>
                    <a:pt x="480" y="97"/>
                  </a:lnTo>
                  <a:lnTo>
                    <a:pt x="480" y="24"/>
                  </a:lnTo>
                  <a:lnTo>
                    <a:pt x="480" y="4"/>
                  </a:lnTo>
                  <a:lnTo>
                    <a:pt x="480" y="4"/>
                  </a:lnTo>
                  <a:lnTo>
                    <a:pt x="480" y="4"/>
                  </a:lnTo>
                  <a:lnTo>
                    <a:pt x="480" y="4"/>
                  </a:lnTo>
                  <a:lnTo>
                    <a:pt x="480" y="4"/>
                  </a:lnTo>
                  <a:lnTo>
                    <a:pt x="480" y="3"/>
                  </a:lnTo>
                  <a:lnTo>
                    <a:pt x="480" y="3"/>
                  </a:lnTo>
                  <a:lnTo>
                    <a:pt x="480" y="3"/>
                  </a:lnTo>
                  <a:lnTo>
                    <a:pt x="480" y="3"/>
                  </a:lnTo>
                  <a:lnTo>
                    <a:pt x="480" y="3"/>
                  </a:lnTo>
                  <a:lnTo>
                    <a:pt x="480" y="3"/>
                  </a:lnTo>
                  <a:lnTo>
                    <a:pt x="480" y="3"/>
                  </a:lnTo>
                  <a:lnTo>
                    <a:pt x="480" y="3"/>
                  </a:lnTo>
                  <a:lnTo>
                    <a:pt x="480" y="3"/>
                  </a:lnTo>
                  <a:lnTo>
                    <a:pt x="480" y="2"/>
                  </a:lnTo>
                  <a:lnTo>
                    <a:pt x="480" y="2"/>
                  </a:lnTo>
                  <a:lnTo>
                    <a:pt x="480" y="1"/>
                  </a:lnTo>
                  <a:lnTo>
                    <a:pt x="480" y="1"/>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1" y="1"/>
                  </a:lnTo>
                  <a:lnTo>
                    <a:pt x="481" y="1"/>
                  </a:lnTo>
                  <a:lnTo>
                    <a:pt x="481" y="1"/>
                  </a:lnTo>
                  <a:lnTo>
                    <a:pt x="481" y="1"/>
                  </a:lnTo>
                  <a:lnTo>
                    <a:pt x="481" y="1"/>
                  </a:lnTo>
                  <a:lnTo>
                    <a:pt x="481" y="0"/>
                  </a:lnTo>
                  <a:lnTo>
                    <a:pt x="481" y="0"/>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1"/>
                  </a:lnTo>
                  <a:lnTo>
                    <a:pt x="481" y="2"/>
                  </a:lnTo>
                  <a:lnTo>
                    <a:pt x="481" y="2"/>
                  </a:lnTo>
                  <a:lnTo>
                    <a:pt x="481" y="2"/>
                  </a:lnTo>
                  <a:lnTo>
                    <a:pt x="481" y="2"/>
                  </a:lnTo>
                  <a:lnTo>
                    <a:pt x="481" y="2"/>
                  </a:lnTo>
                  <a:lnTo>
                    <a:pt x="481" y="2"/>
                  </a:lnTo>
                  <a:lnTo>
                    <a:pt x="481" y="2"/>
                  </a:lnTo>
                  <a:lnTo>
                    <a:pt x="481" y="2"/>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3"/>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4"/>
                  </a:lnTo>
                  <a:lnTo>
                    <a:pt x="481" y="5"/>
                  </a:lnTo>
                  <a:lnTo>
                    <a:pt x="481" y="5"/>
                  </a:lnTo>
                  <a:lnTo>
                    <a:pt x="481" y="6"/>
                  </a:lnTo>
                  <a:lnTo>
                    <a:pt x="481" y="7"/>
                  </a:lnTo>
                  <a:lnTo>
                    <a:pt x="481" y="7"/>
                  </a:lnTo>
                  <a:lnTo>
                    <a:pt x="481" y="8"/>
                  </a:lnTo>
                  <a:lnTo>
                    <a:pt x="481" y="9"/>
                  </a:lnTo>
                  <a:lnTo>
                    <a:pt x="481" y="11"/>
                  </a:lnTo>
                  <a:lnTo>
                    <a:pt x="481" y="14"/>
                  </a:lnTo>
                  <a:lnTo>
                    <a:pt x="481" y="20"/>
                  </a:lnTo>
                  <a:lnTo>
                    <a:pt x="481" y="35"/>
                  </a:lnTo>
                  <a:lnTo>
                    <a:pt x="481" y="53"/>
                  </a:lnTo>
                  <a:lnTo>
                    <a:pt x="481" y="86"/>
                  </a:lnTo>
                  <a:lnTo>
                    <a:pt x="481" y="130"/>
                  </a:lnTo>
                  <a:lnTo>
                    <a:pt x="481" y="161"/>
                  </a:lnTo>
                  <a:lnTo>
                    <a:pt x="481" y="175"/>
                  </a:lnTo>
                  <a:lnTo>
                    <a:pt x="481" y="181"/>
                  </a:lnTo>
                  <a:lnTo>
                    <a:pt x="481" y="185"/>
                  </a:lnTo>
                  <a:lnTo>
                    <a:pt x="481" y="187"/>
                  </a:lnTo>
                  <a:lnTo>
                    <a:pt x="481" y="188"/>
                  </a:lnTo>
                  <a:lnTo>
                    <a:pt x="481" y="189"/>
                  </a:lnTo>
                  <a:lnTo>
                    <a:pt x="481" y="189"/>
                  </a:lnTo>
                  <a:lnTo>
                    <a:pt x="481" y="189"/>
                  </a:lnTo>
                  <a:lnTo>
                    <a:pt x="481" y="189"/>
                  </a:lnTo>
                  <a:lnTo>
                    <a:pt x="481" y="190"/>
                  </a:lnTo>
                  <a:lnTo>
                    <a:pt x="481" y="190"/>
                  </a:lnTo>
                  <a:lnTo>
                    <a:pt x="481" y="190"/>
                  </a:lnTo>
                  <a:lnTo>
                    <a:pt x="481" y="190"/>
                  </a:lnTo>
                  <a:lnTo>
                    <a:pt x="481" y="191"/>
                  </a:lnTo>
                  <a:lnTo>
                    <a:pt x="481" y="191"/>
                  </a:lnTo>
                  <a:lnTo>
                    <a:pt x="481" y="191"/>
                  </a:lnTo>
                  <a:lnTo>
                    <a:pt x="481" y="191"/>
                  </a:lnTo>
                  <a:lnTo>
                    <a:pt x="481" y="192"/>
                  </a:lnTo>
                  <a:lnTo>
                    <a:pt x="481" y="192"/>
                  </a:lnTo>
                  <a:lnTo>
                    <a:pt x="481" y="192"/>
                  </a:lnTo>
                  <a:lnTo>
                    <a:pt x="481" y="192"/>
                  </a:lnTo>
                  <a:lnTo>
                    <a:pt x="481" y="192"/>
                  </a:lnTo>
                  <a:lnTo>
                    <a:pt x="481" y="192"/>
                  </a:lnTo>
                  <a:lnTo>
                    <a:pt x="481" y="192"/>
                  </a:lnTo>
                  <a:lnTo>
                    <a:pt x="481" y="192"/>
                  </a:lnTo>
                  <a:lnTo>
                    <a:pt x="481" y="192"/>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1" y="193"/>
                  </a:lnTo>
                  <a:lnTo>
                    <a:pt x="482" y="193"/>
                  </a:lnTo>
                  <a:lnTo>
                    <a:pt x="483" y="193"/>
                  </a:lnTo>
                  <a:lnTo>
                    <a:pt x="484" y="193"/>
                  </a:lnTo>
                  <a:lnTo>
                    <a:pt x="485" y="193"/>
                  </a:lnTo>
                  <a:lnTo>
                    <a:pt x="485" y="193"/>
                  </a:lnTo>
                  <a:lnTo>
                    <a:pt x="486" y="193"/>
                  </a:lnTo>
                  <a:lnTo>
                    <a:pt x="487" y="193"/>
                  </a:lnTo>
                  <a:lnTo>
                    <a:pt x="488" y="193"/>
                  </a:lnTo>
                  <a:lnTo>
                    <a:pt x="489" y="193"/>
                  </a:lnTo>
                  <a:lnTo>
                    <a:pt x="490" y="193"/>
                  </a:lnTo>
                  <a:lnTo>
                    <a:pt x="491"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2"/>
                  </a:lnTo>
                  <a:lnTo>
                    <a:pt x="492" y="191"/>
                  </a:lnTo>
                  <a:lnTo>
                    <a:pt x="492" y="191"/>
                  </a:lnTo>
                  <a:lnTo>
                    <a:pt x="492" y="190"/>
                  </a:lnTo>
                  <a:lnTo>
                    <a:pt x="492" y="190"/>
                  </a:lnTo>
                  <a:lnTo>
                    <a:pt x="492" y="190"/>
                  </a:lnTo>
                  <a:lnTo>
                    <a:pt x="492" y="189"/>
                  </a:lnTo>
                  <a:lnTo>
                    <a:pt x="492" y="189"/>
                  </a:lnTo>
                  <a:lnTo>
                    <a:pt x="492" y="188"/>
                  </a:lnTo>
                  <a:lnTo>
                    <a:pt x="492" y="186"/>
                  </a:lnTo>
                  <a:lnTo>
                    <a:pt x="492" y="183"/>
                  </a:lnTo>
                  <a:lnTo>
                    <a:pt x="492" y="180"/>
                  </a:lnTo>
                  <a:lnTo>
                    <a:pt x="492" y="177"/>
                  </a:lnTo>
                  <a:lnTo>
                    <a:pt x="492" y="173"/>
                  </a:lnTo>
                  <a:lnTo>
                    <a:pt x="492" y="165"/>
                  </a:lnTo>
                  <a:lnTo>
                    <a:pt x="492" y="152"/>
                  </a:lnTo>
                  <a:lnTo>
                    <a:pt x="492" y="122"/>
                  </a:lnTo>
                  <a:lnTo>
                    <a:pt x="492" y="69"/>
                  </a:lnTo>
                  <a:lnTo>
                    <a:pt x="492" y="39"/>
                  </a:lnTo>
                  <a:lnTo>
                    <a:pt x="492" y="19"/>
                  </a:lnTo>
                  <a:lnTo>
                    <a:pt x="492" y="9"/>
                  </a:lnTo>
                  <a:lnTo>
                    <a:pt x="492" y="5"/>
                  </a:lnTo>
                  <a:lnTo>
                    <a:pt x="492" y="4"/>
                  </a:lnTo>
                  <a:lnTo>
                    <a:pt x="492" y="3"/>
                  </a:lnTo>
                  <a:lnTo>
                    <a:pt x="492" y="3"/>
                  </a:lnTo>
                  <a:lnTo>
                    <a:pt x="492" y="3"/>
                  </a:lnTo>
                  <a:lnTo>
                    <a:pt x="492" y="3"/>
                  </a:lnTo>
                  <a:lnTo>
                    <a:pt x="492" y="3"/>
                  </a:lnTo>
                  <a:lnTo>
                    <a:pt x="492" y="3"/>
                  </a:lnTo>
                  <a:lnTo>
                    <a:pt x="492" y="3"/>
                  </a:lnTo>
                  <a:lnTo>
                    <a:pt x="492" y="3"/>
                  </a:lnTo>
                  <a:lnTo>
                    <a:pt x="492" y="3"/>
                  </a:lnTo>
                  <a:lnTo>
                    <a:pt x="492" y="3"/>
                  </a:lnTo>
                  <a:lnTo>
                    <a:pt x="492" y="2"/>
                  </a:lnTo>
                  <a:lnTo>
                    <a:pt x="492" y="2"/>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1"/>
                  </a:lnTo>
                  <a:lnTo>
                    <a:pt x="492" y="1"/>
                  </a:lnTo>
                  <a:lnTo>
                    <a:pt x="492" y="1"/>
                  </a:lnTo>
                  <a:lnTo>
                    <a:pt x="492" y="1"/>
                  </a:lnTo>
                  <a:lnTo>
                    <a:pt x="492" y="1"/>
                  </a:lnTo>
                  <a:lnTo>
                    <a:pt x="492" y="1"/>
                  </a:lnTo>
                  <a:lnTo>
                    <a:pt x="492" y="1"/>
                  </a:lnTo>
                  <a:lnTo>
                    <a:pt x="492" y="1"/>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2"/>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3"/>
                  </a:lnTo>
                  <a:lnTo>
                    <a:pt x="492" y="4"/>
                  </a:lnTo>
                  <a:lnTo>
                    <a:pt x="492" y="4"/>
                  </a:lnTo>
                  <a:lnTo>
                    <a:pt x="492" y="4"/>
                  </a:lnTo>
                  <a:lnTo>
                    <a:pt x="492" y="4"/>
                  </a:lnTo>
                  <a:lnTo>
                    <a:pt x="492" y="4"/>
                  </a:lnTo>
                  <a:lnTo>
                    <a:pt x="492" y="4"/>
                  </a:lnTo>
                  <a:lnTo>
                    <a:pt x="492" y="4"/>
                  </a:lnTo>
                  <a:lnTo>
                    <a:pt x="492" y="4"/>
                  </a:lnTo>
                  <a:lnTo>
                    <a:pt x="492" y="4"/>
                  </a:lnTo>
                  <a:lnTo>
                    <a:pt x="492" y="4"/>
                  </a:lnTo>
                  <a:lnTo>
                    <a:pt x="492" y="5"/>
                  </a:lnTo>
                  <a:lnTo>
                    <a:pt x="492" y="5"/>
                  </a:lnTo>
                  <a:lnTo>
                    <a:pt x="492" y="5"/>
                  </a:lnTo>
                  <a:lnTo>
                    <a:pt x="492" y="6"/>
                  </a:lnTo>
                  <a:lnTo>
                    <a:pt x="492" y="6"/>
                  </a:lnTo>
                  <a:lnTo>
                    <a:pt x="492" y="6"/>
                  </a:lnTo>
                  <a:lnTo>
                    <a:pt x="492" y="6"/>
                  </a:lnTo>
                  <a:lnTo>
                    <a:pt x="492" y="6"/>
                  </a:lnTo>
                  <a:lnTo>
                    <a:pt x="492" y="6"/>
                  </a:lnTo>
                  <a:lnTo>
                    <a:pt x="492" y="6"/>
                  </a:lnTo>
                  <a:lnTo>
                    <a:pt x="492" y="7"/>
                  </a:lnTo>
                  <a:lnTo>
                    <a:pt x="492" y="7"/>
                  </a:lnTo>
                  <a:lnTo>
                    <a:pt x="492" y="8"/>
                  </a:lnTo>
                  <a:lnTo>
                    <a:pt x="492" y="10"/>
                  </a:lnTo>
                  <a:lnTo>
                    <a:pt x="492" y="13"/>
                  </a:lnTo>
                  <a:lnTo>
                    <a:pt x="492" y="16"/>
                  </a:lnTo>
                  <a:lnTo>
                    <a:pt x="492" y="25"/>
                  </a:lnTo>
                  <a:lnTo>
                    <a:pt x="492" y="37"/>
                  </a:lnTo>
                  <a:lnTo>
                    <a:pt x="492" y="61"/>
                  </a:lnTo>
                  <a:lnTo>
                    <a:pt x="492" y="95"/>
                  </a:lnTo>
                  <a:lnTo>
                    <a:pt x="492" y="144"/>
                  </a:lnTo>
                  <a:lnTo>
                    <a:pt x="492" y="170"/>
                  </a:lnTo>
                  <a:lnTo>
                    <a:pt x="492" y="182"/>
                  </a:lnTo>
                  <a:lnTo>
                    <a:pt x="492" y="186"/>
                  </a:lnTo>
                  <a:lnTo>
                    <a:pt x="492" y="188"/>
                  </a:lnTo>
                  <a:lnTo>
                    <a:pt x="492" y="189"/>
                  </a:lnTo>
                  <a:lnTo>
                    <a:pt x="492" y="189"/>
                  </a:lnTo>
                  <a:lnTo>
                    <a:pt x="492" y="189"/>
                  </a:lnTo>
                  <a:lnTo>
                    <a:pt x="492" y="189"/>
                  </a:lnTo>
                  <a:lnTo>
                    <a:pt x="492" y="189"/>
                  </a:lnTo>
                  <a:lnTo>
                    <a:pt x="492" y="190"/>
                  </a:lnTo>
                  <a:lnTo>
                    <a:pt x="492" y="190"/>
                  </a:lnTo>
                  <a:lnTo>
                    <a:pt x="492" y="190"/>
                  </a:lnTo>
                  <a:lnTo>
                    <a:pt x="492" y="190"/>
                  </a:lnTo>
                  <a:lnTo>
                    <a:pt x="492" y="190"/>
                  </a:lnTo>
                  <a:lnTo>
                    <a:pt x="492" y="190"/>
                  </a:lnTo>
                  <a:lnTo>
                    <a:pt x="492" y="190"/>
                  </a:lnTo>
                  <a:lnTo>
                    <a:pt x="492" y="190"/>
                  </a:lnTo>
                  <a:lnTo>
                    <a:pt x="492" y="190"/>
                  </a:lnTo>
                  <a:lnTo>
                    <a:pt x="492" y="190"/>
                  </a:lnTo>
                  <a:lnTo>
                    <a:pt x="492" y="190"/>
                  </a:lnTo>
                  <a:lnTo>
                    <a:pt x="492" y="190"/>
                  </a:lnTo>
                  <a:lnTo>
                    <a:pt x="492" y="191"/>
                  </a:lnTo>
                  <a:lnTo>
                    <a:pt x="492" y="191"/>
                  </a:lnTo>
                  <a:lnTo>
                    <a:pt x="492" y="191"/>
                  </a:lnTo>
                  <a:lnTo>
                    <a:pt x="492" y="191"/>
                  </a:lnTo>
                  <a:lnTo>
                    <a:pt x="492" y="191"/>
                  </a:lnTo>
                  <a:lnTo>
                    <a:pt x="492" y="191"/>
                  </a:lnTo>
                  <a:lnTo>
                    <a:pt x="492" y="191"/>
                  </a:lnTo>
                  <a:lnTo>
                    <a:pt x="492" y="192"/>
                  </a:lnTo>
                  <a:lnTo>
                    <a:pt x="492" y="192"/>
                  </a:lnTo>
                  <a:lnTo>
                    <a:pt x="492" y="192"/>
                  </a:lnTo>
                  <a:lnTo>
                    <a:pt x="492" y="192"/>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2" y="193"/>
                  </a:lnTo>
                  <a:lnTo>
                    <a:pt x="493" y="193"/>
                  </a:lnTo>
                  <a:lnTo>
                    <a:pt x="493" y="193"/>
                  </a:lnTo>
                  <a:lnTo>
                    <a:pt x="494" y="193"/>
                  </a:lnTo>
                  <a:lnTo>
                    <a:pt x="495" y="193"/>
                  </a:lnTo>
                  <a:lnTo>
                    <a:pt x="496" y="193"/>
                  </a:lnTo>
                  <a:lnTo>
                    <a:pt x="497" y="193"/>
                  </a:lnTo>
                  <a:lnTo>
                    <a:pt x="498" y="193"/>
                  </a:lnTo>
                  <a:lnTo>
                    <a:pt x="499" y="193"/>
                  </a:lnTo>
                  <a:lnTo>
                    <a:pt x="500" y="193"/>
                  </a:lnTo>
                  <a:lnTo>
                    <a:pt x="501" y="193"/>
                  </a:lnTo>
                  <a:lnTo>
                    <a:pt x="502" y="193"/>
                  </a:lnTo>
                  <a:lnTo>
                    <a:pt x="503"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2"/>
                  </a:lnTo>
                  <a:lnTo>
                    <a:pt x="504" y="192"/>
                  </a:lnTo>
                  <a:lnTo>
                    <a:pt x="504" y="190"/>
                  </a:lnTo>
                  <a:lnTo>
                    <a:pt x="504" y="167"/>
                  </a:lnTo>
                  <a:lnTo>
                    <a:pt x="504" y="118"/>
                  </a:lnTo>
                  <a:lnTo>
                    <a:pt x="504" y="61"/>
                  </a:lnTo>
                  <a:lnTo>
                    <a:pt x="504" y="27"/>
                  </a:lnTo>
                  <a:lnTo>
                    <a:pt x="504" y="9"/>
                  </a:lnTo>
                  <a:lnTo>
                    <a:pt x="504" y="5"/>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2"/>
                  </a:lnTo>
                  <a:lnTo>
                    <a:pt x="504" y="2"/>
                  </a:lnTo>
                  <a:lnTo>
                    <a:pt x="504" y="1"/>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2"/>
                  </a:lnTo>
                  <a:lnTo>
                    <a:pt x="504" y="2"/>
                  </a:lnTo>
                  <a:lnTo>
                    <a:pt x="504" y="2"/>
                  </a:lnTo>
                  <a:lnTo>
                    <a:pt x="504" y="2"/>
                  </a:lnTo>
                  <a:lnTo>
                    <a:pt x="504" y="2"/>
                  </a:lnTo>
                  <a:lnTo>
                    <a:pt x="504" y="2"/>
                  </a:lnTo>
                  <a:lnTo>
                    <a:pt x="504" y="2"/>
                  </a:lnTo>
                  <a:lnTo>
                    <a:pt x="504" y="2"/>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3"/>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4"/>
                  </a:lnTo>
                  <a:lnTo>
                    <a:pt x="504" y="5"/>
                  </a:lnTo>
                  <a:lnTo>
                    <a:pt x="504" y="5"/>
                  </a:lnTo>
                  <a:lnTo>
                    <a:pt x="504" y="6"/>
                  </a:lnTo>
                  <a:lnTo>
                    <a:pt x="504" y="6"/>
                  </a:lnTo>
                  <a:lnTo>
                    <a:pt x="504" y="7"/>
                  </a:lnTo>
                  <a:lnTo>
                    <a:pt x="504" y="8"/>
                  </a:lnTo>
                  <a:lnTo>
                    <a:pt x="504" y="9"/>
                  </a:lnTo>
                  <a:lnTo>
                    <a:pt x="504" y="10"/>
                  </a:lnTo>
                  <a:lnTo>
                    <a:pt x="504" y="13"/>
                  </a:lnTo>
                  <a:lnTo>
                    <a:pt x="504" y="17"/>
                  </a:lnTo>
                  <a:lnTo>
                    <a:pt x="504" y="21"/>
                  </a:lnTo>
                  <a:lnTo>
                    <a:pt x="504" y="32"/>
                  </a:lnTo>
                  <a:lnTo>
                    <a:pt x="504" y="49"/>
                  </a:lnTo>
                  <a:lnTo>
                    <a:pt x="504" y="73"/>
                  </a:lnTo>
                  <a:lnTo>
                    <a:pt x="504" y="110"/>
                  </a:lnTo>
                  <a:lnTo>
                    <a:pt x="504" y="158"/>
                  </a:lnTo>
                  <a:lnTo>
                    <a:pt x="504" y="176"/>
                  </a:lnTo>
                  <a:lnTo>
                    <a:pt x="504" y="184"/>
                  </a:lnTo>
                  <a:lnTo>
                    <a:pt x="504" y="187"/>
                  </a:lnTo>
                  <a:lnTo>
                    <a:pt x="504" y="188"/>
                  </a:lnTo>
                  <a:lnTo>
                    <a:pt x="504" y="189"/>
                  </a:lnTo>
                  <a:lnTo>
                    <a:pt x="504" y="189"/>
                  </a:lnTo>
                  <a:lnTo>
                    <a:pt x="504" y="189"/>
                  </a:lnTo>
                  <a:lnTo>
                    <a:pt x="504" y="189"/>
                  </a:lnTo>
                  <a:lnTo>
                    <a:pt x="504" y="189"/>
                  </a:lnTo>
                  <a:lnTo>
                    <a:pt x="504" y="190"/>
                  </a:lnTo>
                  <a:lnTo>
                    <a:pt x="504" y="190"/>
                  </a:lnTo>
                  <a:lnTo>
                    <a:pt x="504" y="190"/>
                  </a:lnTo>
                  <a:lnTo>
                    <a:pt x="504" y="190"/>
                  </a:lnTo>
                  <a:lnTo>
                    <a:pt x="504" y="190"/>
                  </a:lnTo>
                  <a:lnTo>
                    <a:pt x="504" y="191"/>
                  </a:lnTo>
                  <a:lnTo>
                    <a:pt x="504" y="191"/>
                  </a:lnTo>
                  <a:lnTo>
                    <a:pt x="504" y="191"/>
                  </a:lnTo>
                  <a:lnTo>
                    <a:pt x="504" y="191"/>
                  </a:lnTo>
                  <a:lnTo>
                    <a:pt x="504" y="191"/>
                  </a:lnTo>
                  <a:lnTo>
                    <a:pt x="504" y="192"/>
                  </a:lnTo>
                  <a:lnTo>
                    <a:pt x="504" y="192"/>
                  </a:lnTo>
                  <a:lnTo>
                    <a:pt x="504" y="192"/>
                  </a:lnTo>
                  <a:lnTo>
                    <a:pt x="504" y="192"/>
                  </a:lnTo>
                  <a:lnTo>
                    <a:pt x="504" y="192"/>
                  </a:lnTo>
                  <a:lnTo>
                    <a:pt x="504" y="192"/>
                  </a:lnTo>
                  <a:lnTo>
                    <a:pt x="504" y="192"/>
                  </a:lnTo>
                  <a:lnTo>
                    <a:pt x="504" y="192"/>
                  </a:lnTo>
                  <a:lnTo>
                    <a:pt x="504" y="192"/>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4" y="193"/>
                  </a:lnTo>
                  <a:lnTo>
                    <a:pt x="505" y="193"/>
                  </a:lnTo>
                  <a:lnTo>
                    <a:pt x="506" y="193"/>
                  </a:lnTo>
                  <a:lnTo>
                    <a:pt x="507" y="193"/>
                  </a:lnTo>
                  <a:lnTo>
                    <a:pt x="508" y="193"/>
                  </a:lnTo>
                  <a:lnTo>
                    <a:pt x="509" y="193"/>
                  </a:lnTo>
                  <a:lnTo>
                    <a:pt x="510" y="193"/>
                  </a:lnTo>
                  <a:lnTo>
                    <a:pt x="511" y="193"/>
                  </a:lnTo>
                  <a:lnTo>
                    <a:pt x="512" y="193"/>
                  </a:lnTo>
                  <a:lnTo>
                    <a:pt x="513" y="193"/>
                  </a:lnTo>
                  <a:lnTo>
                    <a:pt x="513" y="193"/>
                  </a:lnTo>
                  <a:lnTo>
                    <a:pt x="514"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3"/>
                  </a:lnTo>
                  <a:lnTo>
                    <a:pt x="515" y="192"/>
                  </a:lnTo>
                  <a:lnTo>
                    <a:pt x="515" y="192"/>
                  </a:lnTo>
                  <a:lnTo>
                    <a:pt x="515" y="192"/>
                  </a:lnTo>
                  <a:lnTo>
                    <a:pt x="515" y="191"/>
                  </a:lnTo>
                  <a:lnTo>
                    <a:pt x="516" y="191"/>
                  </a:lnTo>
                  <a:lnTo>
                    <a:pt x="516" y="190"/>
                  </a:lnTo>
                  <a:lnTo>
                    <a:pt x="516" y="190"/>
                  </a:lnTo>
                  <a:lnTo>
                    <a:pt x="516" y="188"/>
                  </a:lnTo>
                  <a:lnTo>
                    <a:pt x="516" y="183"/>
                  </a:lnTo>
                  <a:lnTo>
                    <a:pt x="516" y="177"/>
                  </a:lnTo>
                  <a:lnTo>
                    <a:pt x="516" y="170"/>
                  </a:lnTo>
                  <a:lnTo>
                    <a:pt x="516" y="163"/>
                  </a:lnTo>
                  <a:lnTo>
                    <a:pt x="516" y="149"/>
                  </a:lnTo>
                  <a:lnTo>
                    <a:pt x="516" y="123"/>
                  </a:lnTo>
                  <a:lnTo>
                    <a:pt x="516" y="77"/>
                  </a:lnTo>
                  <a:lnTo>
                    <a:pt x="516" y="30"/>
                  </a:lnTo>
                  <a:lnTo>
                    <a:pt x="516" y="11"/>
                  </a:lnTo>
                  <a:lnTo>
                    <a:pt x="516" y="5"/>
                  </a:lnTo>
                  <a:lnTo>
                    <a:pt x="516" y="4"/>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2"/>
                  </a:lnTo>
                  <a:lnTo>
                    <a:pt x="516" y="1"/>
                  </a:lnTo>
                  <a:lnTo>
                    <a:pt x="516" y="1"/>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1"/>
                  </a:lnTo>
                  <a:lnTo>
                    <a:pt x="516" y="1"/>
                  </a:lnTo>
                  <a:lnTo>
                    <a:pt x="516" y="1"/>
                  </a:lnTo>
                  <a:lnTo>
                    <a:pt x="516" y="1"/>
                  </a:lnTo>
                  <a:lnTo>
                    <a:pt x="516" y="0"/>
                  </a:lnTo>
                  <a:lnTo>
                    <a:pt x="516" y="0"/>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2"/>
                  </a:lnTo>
                  <a:lnTo>
                    <a:pt x="516" y="2"/>
                  </a:lnTo>
                  <a:lnTo>
                    <a:pt x="516" y="2"/>
                  </a:lnTo>
                  <a:lnTo>
                    <a:pt x="516" y="2"/>
                  </a:lnTo>
                  <a:lnTo>
                    <a:pt x="516" y="2"/>
                  </a:lnTo>
                  <a:lnTo>
                    <a:pt x="516" y="2"/>
                  </a:lnTo>
                  <a:lnTo>
                    <a:pt x="516" y="2"/>
                  </a:lnTo>
                  <a:lnTo>
                    <a:pt x="516" y="2"/>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3"/>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4"/>
                  </a:lnTo>
                  <a:lnTo>
                    <a:pt x="516" y="5"/>
                  </a:lnTo>
                  <a:lnTo>
                    <a:pt x="516" y="5"/>
                  </a:lnTo>
                  <a:lnTo>
                    <a:pt x="516" y="6"/>
                  </a:lnTo>
                  <a:lnTo>
                    <a:pt x="516" y="6"/>
                  </a:lnTo>
                  <a:lnTo>
                    <a:pt x="516" y="7"/>
                  </a:lnTo>
                  <a:lnTo>
                    <a:pt x="516" y="7"/>
                  </a:lnTo>
                  <a:lnTo>
                    <a:pt x="516" y="8"/>
                  </a:lnTo>
                  <a:lnTo>
                    <a:pt x="516" y="9"/>
                  </a:lnTo>
                  <a:lnTo>
                    <a:pt x="516" y="11"/>
                  </a:lnTo>
                  <a:lnTo>
                    <a:pt x="516" y="15"/>
                  </a:lnTo>
                  <a:lnTo>
                    <a:pt x="516" y="23"/>
                  </a:lnTo>
                  <a:lnTo>
                    <a:pt x="516" y="37"/>
                  </a:lnTo>
                  <a:lnTo>
                    <a:pt x="516" y="58"/>
                  </a:lnTo>
                  <a:lnTo>
                    <a:pt x="516" y="92"/>
                  </a:lnTo>
                  <a:lnTo>
                    <a:pt x="516" y="140"/>
                  </a:lnTo>
                  <a:lnTo>
                    <a:pt x="516" y="160"/>
                  </a:lnTo>
                  <a:lnTo>
                    <a:pt x="516" y="171"/>
                  </a:lnTo>
                  <a:lnTo>
                    <a:pt x="516" y="176"/>
                  </a:lnTo>
                  <a:lnTo>
                    <a:pt x="516" y="180"/>
                  </a:lnTo>
                  <a:lnTo>
                    <a:pt x="516" y="183"/>
                  </a:lnTo>
                  <a:lnTo>
                    <a:pt x="516" y="186"/>
                  </a:lnTo>
                  <a:lnTo>
                    <a:pt x="516" y="187"/>
                  </a:lnTo>
                  <a:lnTo>
                    <a:pt x="516" y="188"/>
                  </a:lnTo>
                  <a:lnTo>
                    <a:pt x="516" y="189"/>
                  </a:lnTo>
                  <a:lnTo>
                    <a:pt x="516" y="189"/>
                  </a:lnTo>
                  <a:lnTo>
                    <a:pt x="516" y="189"/>
                  </a:lnTo>
                  <a:lnTo>
                    <a:pt x="516" y="189"/>
                  </a:lnTo>
                  <a:lnTo>
                    <a:pt x="516" y="190"/>
                  </a:lnTo>
                  <a:lnTo>
                    <a:pt x="516" y="190"/>
                  </a:lnTo>
                  <a:lnTo>
                    <a:pt x="516" y="190"/>
                  </a:lnTo>
                  <a:lnTo>
                    <a:pt x="516" y="190"/>
                  </a:lnTo>
                  <a:lnTo>
                    <a:pt x="516" y="191"/>
                  </a:lnTo>
                  <a:lnTo>
                    <a:pt x="516" y="191"/>
                  </a:lnTo>
                  <a:lnTo>
                    <a:pt x="516" y="191"/>
                  </a:lnTo>
                  <a:lnTo>
                    <a:pt x="516" y="191"/>
                  </a:lnTo>
                  <a:lnTo>
                    <a:pt x="516" y="192"/>
                  </a:lnTo>
                  <a:lnTo>
                    <a:pt x="516" y="192"/>
                  </a:lnTo>
                  <a:lnTo>
                    <a:pt x="516" y="192"/>
                  </a:lnTo>
                  <a:lnTo>
                    <a:pt x="516" y="192"/>
                  </a:lnTo>
                  <a:lnTo>
                    <a:pt x="516" y="192"/>
                  </a:lnTo>
                  <a:lnTo>
                    <a:pt x="516" y="192"/>
                  </a:lnTo>
                  <a:lnTo>
                    <a:pt x="516" y="192"/>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16" y="193"/>
                  </a:lnTo>
                  <a:lnTo>
                    <a:pt x="523" y="193"/>
                  </a:lnTo>
                  <a:lnTo>
                    <a:pt x="524"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2"/>
                  </a:lnTo>
                  <a:lnTo>
                    <a:pt x="527" y="192"/>
                  </a:lnTo>
                  <a:lnTo>
                    <a:pt x="527" y="190"/>
                  </a:lnTo>
                  <a:lnTo>
                    <a:pt x="527" y="166"/>
                  </a:lnTo>
                  <a:lnTo>
                    <a:pt x="527" y="116"/>
                  </a:lnTo>
                  <a:lnTo>
                    <a:pt x="527" y="56"/>
                  </a:lnTo>
                  <a:lnTo>
                    <a:pt x="527" y="25"/>
                  </a:lnTo>
                  <a:lnTo>
                    <a:pt x="527" y="9"/>
                  </a:lnTo>
                  <a:lnTo>
                    <a:pt x="527" y="4"/>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2"/>
                  </a:lnTo>
                  <a:lnTo>
                    <a:pt x="527" y="2"/>
                  </a:lnTo>
                  <a:lnTo>
                    <a:pt x="527" y="1"/>
                  </a:lnTo>
                  <a:lnTo>
                    <a:pt x="527" y="1"/>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1"/>
                  </a:lnTo>
                  <a:lnTo>
                    <a:pt x="527" y="1"/>
                  </a:lnTo>
                  <a:lnTo>
                    <a:pt x="527" y="1"/>
                  </a:lnTo>
                  <a:lnTo>
                    <a:pt x="527" y="1"/>
                  </a:lnTo>
                  <a:lnTo>
                    <a:pt x="527" y="1"/>
                  </a:lnTo>
                  <a:lnTo>
                    <a:pt x="527" y="1"/>
                  </a:lnTo>
                  <a:lnTo>
                    <a:pt x="527" y="1"/>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2"/>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3"/>
                  </a:lnTo>
                  <a:lnTo>
                    <a:pt x="527" y="4"/>
                  </a:lnTo>
                  <a:lnTo>
                    <a:pt x="527" y="4"/>
                  </a:lnTo>
                  <a:lnTo>
                    <a:pt x="527" y="4"/>
                  </a:lnTo>
                  <a:lnTo>
                    <a:pt x="527" y="4"/>
                  </a:lnTo>
                  <a:lnTo>
                    <a:pt x="527" y="4"/>
                  </a:lnTo>
                  <a:lnTo>
                    <a:pt x="527" y="4"/>
                  </a:lnTo>
                  <a:lnTo>
                    <a:pt x="527" y="4"/>
                  </a:lnTo>
                  <a:lnTo>
                    <a:pt x="527" y="4"/>
                  </a:lnTo>
                  <a:lnTo>
                    <a:pt x="527" y="4"/>
                  </a:lnTo>
                  <a:lnTo>
                    <a:pt x="527" y="4"/>
                  </a:lnTo>
                  <a:lnTo>
                    <a:pt x="527" y="4"/>
                  </a:lnTo>
                  <a:lnTo>
                    <a:pt x="527" y="5"/>
                  </a:lnTo>
                  <a:lnTo>
                    <a:pt x="527" y="5"/>
                  </a:lnTo>
                  <a:lnTo>
                    <a:pt x="527" y="6"/>
                  </a:lnTo>
                  <a:lnTo>
                    <a:pt x="527" y="6"/>
                  </a:lnTo>
                  <a:lnTo>
                    <a:pt x="527" y="6"/>
                  </a:lnTo>
                  <a:lnTo>
                    <a:pt x="527" y="6"/>
                  </a:lnTo>
                  <a:lnTo>
                    <a:pt x="527" y="6"/>
                  </a:lnTo>
                  <a:lnTo>
                    <a:pt x="527" y="7"/>
                  </a:lnTo>
                  <a:lnTo>
                    <a:pt x="527" y="7"/>
                  </a:lnTo>
                  <a:lnTo>
                    <a:pt x="527" y="8"/>
                  </a:lnTo>
                  <a:lnTo>
                    <a:pt x="527" y="9"/>
                  </a:lnTo>
                  <a:lnTo>
                    <a:pt x="527" y="11"/>
                  </a:lnTo>
                  <a:lnTo>
                    <a:pt x="527" y="15"/>
                  </a:lnTo>
                  <a:lnTo>
                    <a:pt x="527" y="22"/>
                  </a:lnTo>
                  <a:lnTo>
                    <a:pt x="527" y="37"/>
                  </a:lnTo>
                  <a:lnTo>
                    <a:pt x="527" y="58"/>
                  </a:lnTo>
                  <a:lnTo>
                    <a:pt x="527" y="92"/>
                  </a:lnTo>
                  <a:lnTo>
                    <a:pt x="527" y="138"/>
                  </a:lnTo>
                  <a:lnTo>
                    <a:pt x="527" y="170"/>
                  </a:lnTo>
                  <a:lnTo>
                    <a:pt x="527" y="183"/>
                  </a:lnTo>
                  <a:lnTo>
                    <a:pt x="527" y="187"/>
                  </a:lnTo>
                  <a:lnTo>
                    <a:pt x="527" y="189"/>
                  </a:lnTo>
                  <a:lnTo>
                    <a:pt x="527" y="189"/>
                  </a:lnTo>
                  <a:lnTo>
                    <a:pt x="527" y="189"/>
                  </a:lnTo>
                  <a:lnTo>
                    <a:pt x="527" y="189"/>
                  </a:lnTo>
                  <a:lnTo>
                    <a:pt x="527" y="190"/>
                  </a:lnTo>
                  <a:lnTo>
                    <a:pt x="527" y="190"/>
                  </a:lnTo>
                  <a:lnTo>
                    <a:pt x="527" y="190"/>
                  </a:lnTo>
                  <a:lnTo>
                    <a:pt x="527" y="190"/>
                  </a:lnTo>
                  <a:lnTo>
                    <a:pt x="527" y="191"/>
                  </a:lnTo>
                  <a:lnTo>
                    <a:pt x="527" y="191"/>
                  </a:lnTo>
                  <a:lnTo>
                    <a:pt x="527" y="191"/>
                  </a:lnTo>
                  <a:lnTo>
                    <a:pt x="527" y="191"/>
                  </a:lnTo>
                  <a:lnTo>
                    <a:pt x="527" y="191"/>
                  </a:lnTo>
                  <a:lnTo>
                    <a:pt x="527" y="192"/>
                  </a:lnTo>
                  <a:lnTo>
                    <a:pt x="527" y="192"/>
                  </a:lnTo>
                  <a:lnTo>
                    <a:pt x="527" y="192"/>
                  </a:lnTo>
                  <a:lnTo>
                    <a:pt x="527" y="192"/>
                  </a:lnTo>
                  <a:lnTo>
                    <a:pt x="527" y="192"/>
                  </a:lnTo>
                  <a:lnTo>
                    <a:pt x="527" y="192"/>
                  </a:lnTo>
                  <a:lnTo>
                    <a:pt x="527" y="192"/>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7" y="193"/>
                  </a:lnTo>
                  <a:lnTo>
                    <a:pt x="528" y="193"/>
                  </a:lnTo>
                  <a:lnTo>
                    <a:pt x="528" y="193"/>
                  </a:lnTo>
                  <a:lnTo>
                    <a:pt x="528" y="193"/>
                  </a:lnTo>
                  <a:lnTo>
                    <a:pt x="529" y="193"/>
                  </a:lnTo>
                  <a:lnTo>
                    <a:pt x="529" y="193"/>
                  </a:lnTo>
                  <a:lnTo>
                    <a:pt x="530" y="193"/>
                  </a:lnTo>
                  <a:lnTo>
                    <a:pt x="531" y="193"/>
                  </a:lnTo>
                  <a:lnTo>
                    <a:pt x="532" y="193"/>
                  </a:lnTo>
                  <a:lnTo>
                    <a:pt x="533" y="193"/>
                  </a:lnTo>
                  <a:lnTo>
                    <a:pt x="533" y="193"/>
                  </a:lnTo>
                  <a:lnTo>
                    <a:pt x="534" y="193"/>
                  </a:lnTo>
                  <a:lnTo>
                    <a:pt x="535" y="193"/>
                  </a:lnTo>
                  <a:lnTo>
                    <a:pt x="536" y="193"/>
                  </a:lnTo>
                  <a:lnTo>
                    <a:pt x="537" y="193"/>
                  </a:lnTo>
                  <a:lnTo>
                    <a:pt x="538"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2"/>
                  </a:lnTo>
                  <a:lnTo>
                    <a:pt x="539" y="192"/>
                  </a:lnTo>
                  <a:lnTo>
                    <a:pt x="539" y="192"/>
                  </a:lnTo>
                  <a:lnTo>
                    <a:pt x="539" y="191"/>
                  </a:lnTo>
                  <a:lnTo>
                    <a:pt x="539" y="190"/>
                  </a:lnTo>
                  <a:lnTo>
                    <a:pt x="539" y="180"/>
                  </a:lnTo>
                  <a:lnTo>
                    <a:pt x="539" y="152"/>
                  </a:lnTo>
                  <a:lnTo>
                    <a:pt x="539" y="105"/>
                  </a:lnTo>
                  <a:lnTo>
                    <a:pt x="539" y="61"/>
                  </a:lnTo>
                  <a:lnTo>
                    <a:pt x="539" y="12"/>
                  </a:lnTo>
                  <a:lnTo>
                    <a:pt x="539" y="4"/>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2"/>
                  </a:lnTo>
                  <a:lnTo>
                    <a:pt x="539" y="1"/>
                  </a:lnTo>
                  <a:lnTo>
                    <a:pt x="539" y="1"/>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2"/>
                  </a:lnTo>
                  <a:lnTo>
                    <a:pt x="539" y="2"/>
                  </a:lnTo>
                  <a:lnTo>
                    <a:pt x="539" y="2"/>
                  </a:lnTo>
                  <a:lnTo>
                    <a:pt x="539" y="2"/>
                  </a:lnTo>
                  <a:lnTo>
                    <a:pt x="539" y="2"/>
                  </a:lnTo>
                  <a:lnTo>
                    <a:pt x="539" y="2"/>
                  </a:lnTo>
                  <a:lnTo>
                    <a:pt x="539" y="2"/>
                  </a:lnTo>
                  <a:lnTo>
                    <a:pt x="539" y="2"/>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3"/>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4"/>
                  </a:lnTo>
                  <a:lnTo>
                    <a:pt x="539" y="5"/>
                  </a:lnTo>
                  <a:lnTo>
                    <a:pt x="539" y="5"/>
                  </a:lnTo>
                  <a:lnTo>
                    <a:pt x="539" y="6"/>
                  </a:lnTo>
                  <a:lnTo>
                    <a:pt x="539" y="7"/>
                  </a:lnTo>
                  <a:lnTo>
                    <a:pt x="539" y="7"/>
                  </a:lnTo>
                  <a:lnTo>
                    <a:pt x="539" y="8"/>
                  </a:lnTo>
                  <a:lnTo>
                    <a:pt x="539" y="9"/>
                  </a:lnTo>
                  <a:lnTo>
                    <a:pt x="539" y="11"/>
                  </a:lnTo>
                  <a:lnTo>
                    <a:pt x="539" y="15"/>
                  </a:lnTo>
                  <a:lnTo>
                    <a:pt x="539" y="22"/>
                  </a:lnTo>
                  <a:lnTo>
                    <a:pt x="539" y="38"/>
                  </a:lnTo>
                  <a:lnTo>
                    <a:pt x="539" y="58"/>
                  </a:lnTo>
                  <a:lnTo>
                    <a:pt x="539" y="93"/>
                  </a:lnTo>
                  <a:lnTo>
                    <a:pt x="539" y="140"/>
                  </a:lnTo>
                  <a:lnTo>
                    <a:pt x="539" y="157"/>
                  </a:lnTo>
                  <a:lnTo>
                    <a:pt x="539" y="166"/>
                  </a:lnTo>
                  <a:lnTo>
                    <a:pt x="539" y="170"/>
                  </a:lnTo>
                  <a:lnTo>
                    <a:pt x="539" y="175"/>
                  </a:lnTo>
                  <a:lnTo>
                    <a:pt x="539" y="178"/>
                  </a:lnTo>
                  <a:lnTo>
                    <a:pt x="539" y="182"/>
                  </a:lnTo>
                  <a:lnTo>
                    <a:pt x="539" y="186"/>
                  </a:lnTo>
                  <a:lnTo>
                    <a:pt x="539" y="187"/>
                  </a:lnTo>
                  <a:lnTo>
                    <a:pt x="539" y="188"/>
                  </a:lnTo>
                  <a:lnTo>
                    <a:pt x="539" y="189"/>
                  </a:lnTo>
                  <a:lnTo>
                    <a:pt x="539" y="189"/>
                  </a:lnTo>
                  <a:lnTo>
                    <a:pt x="539" y="189"/>
                  </a:lnTo>
                  <a:lnTo>
                    <a:pt x="539" y="189"/>
                  </a:lnTo>
                  <a:lnTo>
                    <a:pt x="539" y="190"/>
                  </a:lnTo>
                  <a:lnTo>
                    <a:pt x="539" y="190"/>
                  </a:lnTo>
                  <a:lnTo>
                    <a:pt x="539" y="190"/>
                  </a:lnTo>
                  <a:lnTo>
                    <a:pt x="539" y="190"/>
                  </a:lnTo>
                  <a:lnTo>
                    <a:pt x="539" y="191"/>
                  </a:lnTo>
                  <a:lnTo>
                    <a:pt x="539" y="191"/>
                  </a:lnTo>
                  <a:lnTo>
                    <a:pt x="539" y="191"/>
                  </a:lnTo>
                  <a:lnTo>
                    <a:pt x="539" y="191"/>
                  </a:lnTo>
                  <a:lnTo>
                    <a:pt x="539" y="192"/>
                  </a:lnTo>
                  <a:lnTo>
                    <a:pt x="539" y="192"/>
                  </a:lnTo>
                  <a:lnTo>
                    <a:pt x="539" y="192"/>
                  </a:lnTo>
                  <a:lnTo>
                    <a:pt x="539" y="192"/>
                  </a:lnTo>
                  <a:lnTo>
                    <a:pt x="539" y="192"/>
                  </a:lnTo>
                  <a:lnTo>
                    <a:pt x="539" y="192"/>
                  </a:lnTo>
                  <a:lnTo>
                    <a:pt x="539" y="192"/>
                  </a:lnTo>
                  <a:lnTo>
                    <a:pt x="539" y="192"/>
                  </a:lnTo>
                  <a:lnTo>
                    <a:pt x="539" y="192"/>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39" y="193"/>
                  </a:lnTo>
                  <a:lnTo>
                    <a:pt x="540" y="193"/>
                  </a:lnTo>
                  <a:lnTo>
                    <a:pt x="541" y="193"/>
                  </a:lnTo>
                  <a:lnTo>
                    <a:pt x="542" y="193"/>
                  </a:lnTo>
                  <a:lnTo>
                    <a:pt x="543" y="193"/>
                  </a:lnTo>
                  <a:lnTo>
                    <a:pt x="544" y="193"/>
                  </a:lnTo>
                  <a:lnTo>
                    <a:pt x="545" y="193"/>
                  </a:lnTo>
                  <a:lnTo>
                    <a:pt x="546" y="193"/>
                  </a:lnTo>
                  <a:lnTo>
                    <a:pt x="547" y="193"/>
                  </a:lnTo>
                  <a:lnTo>
                    <a:pt x="548" y="193"/>
                  </a:lnTo>
                  <a:lnTo>
                    <a:pt x="549" y="193"/>
                  </a:lnTo>
                  <a:lnTo>
                    <a:pt x="550" y="193"/>
                  </a:lnTo>
                  <a:lnTo>
                    <a:pt x="550"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2"/>
                  </a:lnTo>
                  <a:lnTo>
                    <a:pt x="551" y="191"/>
                  </a:lnTo>
                  <a:lnTo>
                    <a:pt x="551" y="190"/>
                  </a:lnTo>
                  <a:lnTo>
                    <a:pt x="551" y="170"/>
                  </a:lnTo>
                  <a:lnTo>
                    <a:pt x="551" y="127"/>
                  </a:lnTo>
                  <a:lnTo>
                    <a:pt x="551" y="61"/>
                  </a:lnTo>
                  <a:lnTo>
                    <a:pt x="551" y="28"/>
                  </a:lnTo>
                  <a:lnTo>
                    <a:pt x="551" y="9"/>
                  </a:lnTo>
                  <a:lnTo>
                    <a:pt x="551" y="4"/>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2"/>
                  </a:lnTo>
                  <a:lnTo>
                    <a:pt x="551" y="2"/>
                  </a:lnTo>
                  <a:lnTo>
                    <a:pt x="551" y="1"/>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1"/>
                  </a:lnTo>
                  <a:lnTo>
                    <a:pt x="551" y="1"/>
                  </a:lnTo>
                  <a:lnTo>
                    <a:pt x="551" y="1"/>
                  </a:lnTo>
                  <a:lnTo>
                    <a:pt x="551" y="1"/>
                  </a:lnTo>
                  <a:lnTo>
                    <a:pt x="551" y="1"/>
                  </a:lnTo>
                  <a:lnTo>
                    <a:pt x="551" y="1"/>
                  </a:lnTo>
                  <a:lnTo>
                    <a:pt x="551" y="1"/>
                  </a:lnTo>
                  <a:lnTo>
                    <a:pt x="551" y="1"/>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2"/>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3"/>
                  </a:lnTo>
                  <a:lnTo>
                    <a:pt x="551" y="4"/>
                  </a:lnTo>
                  <a:lnTo>
                    <a:pt x="551" y="4"/>
                  </a:lnTo>
                  <a:lnTo>
                    <a:pt x="551" y="4"/>
                  </a:lnTo>
                  <a:lnTo>
                    <a:pt x="551" y="4"/>
                  </a:lnTo>
                  <a:lnTo>
                    <a:pt x="551" y="4"/>
                  </a:lnTo>
                  <a:lnTo>
                    <a:pt x="551" y="4"/>
                  </a:lnTo>
                  <a:lnTo>
                    <a:pt x="551" y="4"/>
                  </a:lnTo>
                  <a:lnTo>
                    <a:pt x="551" y="4"/>
                  </a:lnTo>
                  <a:lnTo>
                    <a:pt x="551" y="4"/>
                  </a:lnTo>
                  <a:lnTo>
                    <a:pt x="551" y="4"/>
                  </a:lnTo>
                  <a:lnTo>
                    <a:pt x="551" y="5"/>
                  </a:lnTo>
                  <a:lnTo>
                    <a:pt x="551" y="5"/>
                  </a:lnTo>
                  <a:lnTo>
                    <a:pt x="551" y="5"/>
                  </a:lnTo>
                  <a:lnTo>
                    <a:pt x="551" y="6"/>
                  </a:lnTo>
                  <a:lnTo>
                    <a:pt x="551" y="6"/>
                  </a:lnTo>
                  <a:lnTo>
                    <a:pt x="551" y="6"/>
                  </a:lnTo>
                  <a:lnTo>
                    <a:pt x="551" y="6"/>
                  </a:lnTo>
                  <a:lnTo>
                    <a:pt x="551" y="6"/>
                  </a:lnTo>
                  <a:lnTo>
                    <a:pt x="551" y="6"/>
                  </a:lnTo>
                  <a:lnTo>
                    <a:pt x="551" y="6"/>
                  </a:lnTo>
                  <a:lnTo>
                    <a:pt x="551" y="6"/>
                  </a:lnTo>
                  <a:lnTo>
                    <a:pt x="551" y="7"/>
                  </a:lnTo>
                  <a:lnTo>
                    <a:pt x="551" y="7"/>
                  </a:lnTo>
                  <a:lnTo>
                    <a:pt x="551" y="8"/>
                  </a:lnTo>
                  <a:lnTo>
                    <a:pt x="551" y="10"/>
                  </a:lnTo>
                  <a:lnTo>
                    <a:pt x="551" y="13"/>
                  </a:lnTo>
                  <a:lnTo>
                    <a:pt x="551" y="17"/>
                  </a:lnTo>
                  <a:lnTo>
                    <a:pt x="551" y="26"/>
                  </a:lnTo>
                  <a:lnTo>
                    <a:pt x="551" y="41"/>
                  </a:lnTo>
                  <a:lnTo>
                    <a:pt x="551" y="65"/>
                  </a:lnTo>
                  <a:lnTo>
                    <a:pt x="551" y="102"/>
                  </a:lnTo>
                  <a:lnTo>
                    <a:pt x="551" y="153"/>
                  </a:lnTo>
                  <a:lnTo>
                    <a:pt x="551" y="173"/>
                  </a:lnTo>
                  <a:lnTo>
                    <a:pt x="551" y="183"/>
                  </a:lnTo>
                  <a:lnTo>
                    <a:pt x="551" y="187"/>
                  </a:lnTo>
                  <a:lnTo>
                    <a:pt x="551" y="188"/>
                  </a:lnTo>
                  <a:lnTo>
                    <a:pt x="551" y="189"/>
                  </a:lnTo>
                  <a:lnTo>
                    <a:pt x="551" y="189"/>
                  </a:lnTo>
                  <a:lnTo>
                    <a:pt x="551" y="189"/>
                  </a:lnTo>
                  <a:lnTo>
                    <a:pt x="551" y="189"/>
                  </a:lnTo>
                  <a:lnTo>
                    <a:pt x="551" y="189"/>
                  </a:lnTo>
                  <a:lnTo>
                    <a:pt x="551" y="190"/>
                  </a:lnTo>
                  <a:lnTo>
                    <a:pt x="551" y="190"/>
                  </a:lnTo>
                  <a:lnTo>
                    <a:pt x="551" y="190"/>
                  </a:lnTo>
                  <a:lnTo>
                    <a:pt x="551" y="190"/>
                  </a:lnTo>
                  <a:lnTo>
                    <a:pt x="551" y="190"/>
                  </a:lnTo>
                  <a:lnTo>
                    <a:pt x="551" y="190"/>
                  </a:lnTo>
                  <a:lnTo>
                    <a:pt x="551" y="190"/>
                  </a:lnTo>
                  <a:lnTo>
                    <a:pt x="551" y="190"/>
                  </a:lnTo>
                  <a:lnTo>
                    <a:pt x="551" y="190"/>
                  </a:lnTo>
                  <a:lnTo>
                    <a:pt x="551" y="190"/>
                  </a:lnTo>
                  <a:lnTo>
                    <a:pt x="551" y="190"/>
                  </a:lnTo>
                  <a:lnTo>
                    <a:pt x="551" y="190"/>
                  </a:lnTo>
                  <a:lnTo>
                    <a:pt x="551" y="191"/>
                  </a:lnTo>
                  <a:lnTo>
                    <a:pt x="551" y="191"/>
                  </a:lnTo>
                  <a:lnTo>
                    <a:pt x="551" y="191"/>
                  </a:lnTo>
                  <a:lnTo>
                    <a:pt x="551" y="191"/>
                  </a:lnTo>
                  <a:lnTo>
                    <a:pt x="551" y="191"/>
                  </a:lnTo>
                  <a:lnTo>
                    <a:pt x="551" y="191"/>
                  </a:lnTo>
                  <a:lnTo>
                    <a:pt x="551" y="191"/>
                  </a:lnTo>
                  <a:lnTo>
                    <a:pt x="551" y="192"/>
                  </a:lnTo>
                  <a:lnTo>
                    <a:pt x="551" y="192"/>
                  </a:lnTo>
                  <a:lnTo>
                    <a:pt x="551" y="192"/>
                  </a:lnTo>
                  <a:lnTo>
                    <a:pt x="551" y="192"/>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1" y="193"/>
                  </a:lnTo>
                  <a:lnTo>
                    <a:pt x="552" y="193"/>
                  </a:lnTo>
                  <a:lnTo>
                    <a:pt x="553" y="193"/>
                  </a:lnTo>
                  <a:lnTo>
                    <a:pt x="554" y="193"/>
                  </a:lnTo>
                  <a:lnTo>
                    <a:pt x="555" y="193"/>
                  </a:lnTo>
                  <a:lnTo>
                    <a:pt x="556" y="193"/>
                  </a:lnTo>
                  <a:lnTo>
                    <a:pt x="557" y="193"/>
                  </a:lnTo>
                  <a:lnTo>
                    <a:pt x="558" y="193"/>
                  </a:lnTo>
                  <a:lnTo>
                    <a:pt x="558" y="193"/>
                  </a:lnTo>
                  <a:lnTo>
                    <a:pt x="559" y="193"/>
                  </a:lnTo>
                  <a:lnTo>
                    <a:pt x="560" y="193"/>
                  </a:lnTo>
                  <a:lnTo>
                    <a:pt x="561"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3"/>
                  </a:lnTo>
                  <a:lnTo>
                    <a:pt x="562" y="192"/>
                  </a:lnTo>
                  <a:lnTo>
                    <a:pt x="562" y="192"/>
                  </a:lnTo>
                  <a:lnTo>
                    <a:pt x="562" y="192"/>
                  </a:lnTo>
                  <a:lnTo>
                    <a:pt x="562" y="191"/>
                  </a:lnTo>
                  <a:lnTo>
                    <a:pt x="562" y="191"/>
                  </a:lnTo>
                  <a:lnTo>
                    <a:pt x="562" y="190"/>
                  </a:lnTo>
                  <a:lnTo>
                    <a:pt x="562" y="190"/>
                  </a:lnTo>
                  <a:lnTo>
                    <a:pt x="562" y="189"/>
                  </a:lnTo>
                  <a:lnTo>
                    <a:pt x="562" y="188"/>
                  </a:lnTo>
                  <a:lnTo>
                    <a:pt x="562" y="186"/>
                  </a:lnTo>
                  <a:lnTo>
                    <a:pt x="562" y="182"/>
                  </a:lnTo>
                  <a:lnTo>
                    <a:pt x="562" y="177"/>
                  </a:lnTo>
                  <a:lnTo>
                    <a:pt x="562" y="171"/>
                  </a:lnTo>
                  <a:lnTo>
                    <a:pt x="562" y="164"/>
                  </a:lnTo>
                  <a:lnTo>
                    <a:pt x="562" y="148"/>
                  </a:lnTo>
                  <a:lnTo>
                    <a:pt x="562" y="128"/>
                  </a:lnTo>
                  <a:lnTo>
                    <a:pt x="562" y="81"/>
                  </a:lnTo>
                  <a:lnTo>
                    <a:pt x="562" y="10"/>
                  </a:lnTo>
                  <a:lnTo>
                    <a:pt x="562" y="4"/>
                  </a:lnTo>
                  <a:lnTo>
                    <a:pt x="562" y="3"/>
                  </a:lnTo>
                  <a:lnTo>
                    <a:pt x="562" y="3"/>
                  </a:lnTo>
                  <a:lnTo>
                    <a:pt x="562" y="3"/>
                  </a:lnTo>
                  <a:lnTo>
                    <a:pt x="562" y="3"/>
                  </a:lnTo>
                  <a:lnTo>
                    <a:pt x="562" y="3"/>
                  </a:lnTo>
                  <a:lnTo>
                    <a:pt x="562" y="3"/>
                  </a:lnTo>
                  <a:lnTo>
                    <a:pt x="562" y="3"/>
                  </a:lnTo>
                  <a:lnTo>
                    <a:pt x="562" y="3"/>
                  </a:lnTo>
                  <a:lnTo>
                    <a:pt x="562" y="3"/>
                  </a:lnTo>
                  <a:lnTo>
                    <a:pt x="562" y="3"/>
                  </a:lnTo>
                  <a:lnTo>
                    <a:pt x="562" y="3"/>
                  </a:lnTo>
                  <a:lnTo>
                    <a:pt x="562" y="3"/>
                  </a:lnTo>
                  <a:lnTo>
                    <a:pt x="562" y="2"/>
                  </a:lnTo>
                  <a:lnTo>
                    <a:pt x="562" y="2"/>
                  </a:lnTo>
                  <a:lnTo>
                    <a:pt x="562" y="1"/>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3" y="0"/>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1"/>
                  </a:lnTo>
                  <a:lnTo>
                    <a:pt x="563" y="2"/>
                  </a:lnTo>
                  <a:lnTo>
                    <a:pt x="563" y="2"/>
                  </a:lnTo>
                  <a:lnTo>
                    <a:pt x="563" y="2"/>
                  </a:lnTo>
                  <a:lnTo>
                    <a:pt x="563" y="2"/>
                  </a:lnTo>
                  <a:lnTo>
                    <a:pt x="563" y="2"/>
                  </a:lnTo>
                  <a:lnTo>
                    <a:pt x="563" y="2"/>
                  </a:lnTo>
                  <a:lnTo>
                    <a:pt x="563" y="2"/>
                  </a:lnTo>
                  <a:lnTo>
                    <a:pt x="563" y="2"/>
                  </a:lnTo>
                  <a:lnTo>
                    <a:pt x="563" y="2"/>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3"/>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4"/>
                  </a:lnTo>
                  <a:lnTo>
                    <a:pt x="563" y="5"/>
                  </a:lnTo>
                  <a:lnTo>
                    <a:pt x="563" y="5"/>
                  </a:lnTo>
                  <a:lnTo>
                    <a:pt x="563" y="5"/>
                  </a:lnTo>
                  <a:lnTo>
                    <a:pt x="563" y="6"/>
                  </a:lnTo>
                  <a:lnTo>
                    <a:pt x="563" y="7"/>
                  </a:lnTo>
                  <a:lnTo>
                    <a:pt x="563" y="7"/>
                  </a:lnTo>
                  <a:lnTo>
                    <a:pt x="563" y="8"/>
                  </a:lnTo>
                  <a:lnTo>
                    <a:pt x="563" y="9"/>
                  </a:lnTo>
                  <a:lnTo>
                    <a:pt x="563" y="11"/>
                  </a:lnTo>
                  <a:lnTo>
                    <a:pt x="563" y="15"/>
                  </a:lnTo>
                  <a:lnTo>
                    <a:pt x="563" y="22"/>
                  </a:lnTo>
                  <a:lnTo>
                    <a:pt x="563" y="33"/>
                  </a:lnTo>
                  <a:lnTo>
                    <a:pt x="563" y="40"/>
                  </a:lnTo>
                  <a:lnTo>
                    <a:pt x="563" y="47"/>
                  </a:lnTo>
                  <a:lnTo>
                    <a:pt x="563" y="55"/>
                  </a:lnTo>
                  <a:lnTo>
                    <a:pt x="563" y="64"/>
                  </a:lnTo>
                  <a:lnTo>
                    <a:pt x="563" y="79"/>
                  </a:lnTo>
                  <a:lnTo>
                    <a:pt x="563" y="105"/>
                  </a:lnTo>
                  <a:lnTo>
                    <a:pt x="563" y="132"/>
                  </a:lnTo>
                  <a:lnTo>
                    <a:pt x="563" y="169"/>
                  </a:lnTo>
                  <a:lnTo>
                    <a:pt x="563" y="181"/>
                  </a:lnTo>
                  <a:lnTo>
                    <a:pt x="563" y="187"/>
                  </a:lnTo>
                  <a:lnTo>
                    <a:pt x="563" y="188"/>
                  </a:lnTo>
                  <a:lnTo>
                    <a:pt x="563" y="189"/>
                  </a:lnTo>
                  <a:lnTo>
                    <a:pt x="563" y="189"/>
                  </a:lnTo>
                  <a:lnTo>
                    <a:pt x="563" y="189"/>
                  </a:lnTo>
                  <a:lnTo>
                    <a:pt x="563" y="189"/>
                  </a:lnTo>
                  <a:lnTo>
                    <a:pt x="563" y="190"/>
                  </a:lnTo>
                  <a:lnTo>
                    <a:pt x="563" y="190"/>
                  </a:lnTo>
                  <a:lnTo>
                    <a:pt x="563" y="190"/>
                  </a:lnTo>
                  <a:lnTo>
                    <a:pt x="563" y="190"/>
                  </a:lnTo>
                  <a:lnTo>
                    <a:pt x="563" y="190"/>
                  </a:lnTo>
                  <a:lnTo>
                    <a:pt x="563" y="190"/>
                  </a:lnTo>
                  <a:lnTo>
                    <a:pt x="563" y="190"/>
                  </a:lnTo>
                  <a:lnTo>
                    <a:pt x="563" y="190"/>
                  </a:lnTo>
                  <a:lnTo>
                    <a:pt x="563" y="190"/>
                  </a:lnTo>
                  <a:lnTo>
                    <a:pt x="563" y="190"/>
                  </a:lnTo>
                  <a:lnTo>
                    <a:pt x="563" y="190"/>
                  </a:lnTo>
                  <a:lnTo>
                    <a:pt x="563" y="191"/>
                  </a:lnTo>
                  <a:lnTo>
                    <a:pt x="563" y="191"/>
                  </a:lnTo>
                  <a:lnTo>
                    <a:pt x="563" y="191"/>
                  </a:lnTo>
                  <a:lnTo>
                    <a:pt x="563" y="191"/>
                  </a:lnTo>
                  <a:lnTo>
                    <a:pt x="563" y="191"/>
                  </a:lnTo>
                  <a:lnTo>
                    <a:pt x="563" y="191"/>
                  </a:lnTo>
                  <a:lnTo>
                    <a:pt x="563" y="191"/>
                  </a:lnTo>
                  <a:lnTo>
                    <a:pt x="563" y="191"/>
                  </a:lnTo>
                  <a:lnTo>
                    <a:pt x="563" y="192"/>
                  </a:lnTo>
                  <a:lnTo>
                    <a:pt x="563" y="192"/>
                  </a:lnTo>
                  <a:lnTo>
                    <a:pt x="563" y="192"/>
                  </a:lnTo>
                  <a:lnTo>
                    <a:pt x="563" y="192"/>
                  </a:lnTo>
                  <a:lnTo>
                    <a:pt x="563" y="192"/>
                  </a:lnTo>
                  <a:lnTo>
                    <a:pt x="563" y="192"/>
                  </a:lnTo>
                  <a:lnTo>
                    <a:pt x="563" y="192"/>
                  </a:lnTo>
                  <a:lnTo>
                    <a:pt x="563" y="192"/>
                  </a:lnTo>
                  <a:lnTo>
                    <a:pt x="563" y="192"/>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3" y="193"/>
                  </a:lnTo>
                  <a:lnTo>
                    <a:pt x="564" y="193"/>
                  </a:lnTo>
                  <a:lnTo>
                    <a:pt x="565" y="193"/>
                  </a:lnTo>
                  <a:lnTo>
                    <a:pt x="566" y="193"/>
                  </a:lnTo>
                  <a:lnTo>
                    <a:pt x="566" y="193"/>
                  </a:lnTo>
                  <a:lnTo>
                    <a:pt x="567" y="193"/>
                  </a:lnTo>
                  <a:lnTo>
                    <a:pt x="568" y="193"/>
                  </a:lnTo>
                  <a:lnTo>
                    <a:pt x="568" y="193"/>
                  </a:lnTo>
                  <a:lnTo>
                    <a:pt x="569" y="193"/>
                  </a:lnTo>
                  <a:lnTo>
                    <a:pt x="570" y="193"/>
                  </a:lnTo>
                  <a:lnTo>
                    <a:pt x="571" y="193"/>
                  </a:lnTo>
                  <a:lnTo>
                    <a:pt x="572" y="193"/>
                  </a:lnTo>
                  <a:lnTo>
                    <a:pt x="573"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2"/>
                  </a:lnTo>
                  <a:lnTo>
                    <a:pt x="574" y="192"/>
                  </a:lnTo>
                  <a:lnTo>
                    <a:pt x="574" y="192"/>
                  </a:lnTo>
                  <a:lnTo>
                    <a:pt x="574" y="191"/>
                  </a:lnTo>
                  <a:lnTo>
                    <a:pt x="574" y="191"/>
                  </a:lnTo>
                  <a:lnTo>
                    <a:pt x="574" y="190"/>
                  </a:lnTo>
                  <a:lnTo>
                    <a:pt x="574" y="187"/>
                  </a:lnTo>
                  <a:lnTo>
                    <a:pt x="574" y="181"/>
                  </a:lnTo>
                  <a:lnTo>
                    <a:pt x="574" y="171"/>
                  </a:lnTo>
                  <a:lnTo>
                    <a:pt x="574" y="160"/>
                  </a:lnTo>
                  <a:lnTo>
                    <a:pt x="574" y="148"/>
                  </a:lnTo>
                  <a:lnTo>
                    <a:pt x="574" y="125"/>
                  </a:lnTo>
                  <a:lnTo>
                    <a:pt x="574" y="76"/>
                  </a:lnTo>
                  <a:lnTo>
                    <a:pt x="574" y="10"/>
                  </a:lnTo>
                  <a:lnTo>
                    <a:pt x="574" y="4"/>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2"/>
                  </a:lnTo>
                  <a:lnTo>
                    <a:pt x="574" y="2"/>
                  </a:lnTo>
                  <a:lnTo>
                    <a:pt x="574" y="1"/>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1"/>
                  </a:lnTo>
                  <a:lnTo>
                    <a:pt x="574" y="1"/>
                  </a:lnTo>
                  <a:lnTo>
                    <a:pt x="574" y="1"/>
                  </a:lnTo>
                  <a:lnTo>
                    <a:pt x="574" y="1"/>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2"/>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3"/>
                  </a:lnTo>
                  <a:lnTo>
                    <a:pt x="574" y="4"/>
                  </a:lnTo>
                  <a:lnTo>
                    <a:pt x="574" y="4"/>
                  </a:lnTo>
                  <a:lnTo>
                    <a:pt x="574" y="4"/>
                  </a:lnTo>
                  <a:lnTo>
                    <a:pt x="574" y="4"/>
                  </a:lnTo>
                  <a:lnTo>
                    <a:pt x="574" y="4"/>
                  </a:lnTo>
                  <a:lnTo>
                    <a:pt x="574" y="4"/>
                  </a:lnTo>
                  <a:lnTo>
                    <a:pt x="574" y="4"/>
                  </a:lnTo>
                  <a:lnTo>
                    <a:pt x="574" y="4"/>
                  </a:lnTo>
                  <a:lnTo>
                    <a:pt x="574" y="4"/>
                  </a:lnTo>
                  <a:lnTo>
                    <a:pt x="574" y="4"/>
                  </a:lnTo>
                  <a:lnTo>
                    <a:pt x="574" y="4"/>
                  </a:lnTo>
                  <a:lnTo>
                    <a:pt x="574" y="5"/>
                  </a:lnTo>
                  <a:lnTo>
                    <a:pt x="574" y="6"/>
                  </a:lnTo>
                  <a:lnTo>
                    <a:pt x="574" y="6"/>
                  </a:lnTo>
                  <a:lnTo>
                    <a:pt x="574" y="6"/>
                  </a:lnTo>
                  <a:lnTo>
                    <a:pt x="574" y="6"/>
                  </a:lnTo>
                  <a:lnTo>
                    <a:pt x="574" y="6"/>
                  </a:lnTo>
                  <a:lnTo>
                    <a:pt x="574" y="6"/>
                  </a:lnTo>
                  <a:lnTo>
                    <a:pt x="574" y="7"/>
                  </a:lnTo>
                  <a:lnTo>
                    <a:pt x="574" y="7"/>
                  </a:lnTo>
                  <a:lnTo>
                    <a:pt x="574" y="8"/>
                  </a:lnTo>
                  <a:lnTo>
                    <a:pt x="574" y="10"/>
                  </a:lnTo>
                  <a:lnTo>
                    <a:pt x="574" y="13"/>
                  </a:lnTo>
                  <a:lnTo>
                    <a:pt x="574" y="16"/>
                  </a:lnTo>
                  <a:lnTo>
                    <a:pt x="574" y="24"/>
                  </a:lnTo>
                  <a:lnTo>
                    <a:pt x="574" y="35"/>
                  </a:lnTo>
                  <a:lnTo>
                    <a:pt x="574" y="54"/>
                  </a:lnTo>
                  <a:lnTo>
                    <a:pt x="574" y="84"/>
                  </a:lnTo>
                  <a:lnTo>
                    <a:pt x="574" y="122"/>
                  </a:lnTo>
                  <a:lnTo>
                    <a:pt x="574" y="176"/>
                  </a:lnTo>
                  <a:lnTo>
                    <a:pt x="574" y="187"/>
                  </a:lnTo>
                  <a:lnTo>
                    <a:pt x="574" y="189"/>
                  </a:lnTo>
                  <a:lnTo>
                    <a:pt x="574" y="189"/>
                  </a:lnTo>
                  <a:lnTo>
                    <a:pt x="574" y="189"/>
                  </a:lnTo>
                  <a:lnTo>
                    <a:pt x="574" y="190"/>
                  </a:lnTo>
                  <a:lnTo>
                    <a:pt x="574" y="190"/>
                  </a:lnTo>
                  <a:lnTo>
                    <a:pt x="574" y="190"/>
                  </a:lnTo>
                  <a:lnTo>
                    <a:pt x="574" y="190"/>
                  </a:lnTo>
                  <a:lnTo>
                    <a:pt x="574" y="190"/>
                  </a:lnTo>
                  <a:lnTo>
                    <a:pt x="574" y="190"/>
                  </a:lnTo>
                  <a:lnTo>
                    <a:pt x="574" y="191"/>
                  </a:lnTo>
                  <a:lnTo>
                    <a:pt x="574" y="191"/>
                  </a:lnTo>
                  <a:lnTo>
                    <a:pt x="574" y="191"/>
                  </a:lnTo>
                  <a:lnTo>
                    <a:pt x="574" y="191"/>
                  </a:lnTo>
                  <a:lnTo>
                    <a:pt x="574" y="191"/>
                  </a:lnTo>
                  <a:lnTo>
                    <a:pt x="574" y="192"/>
                  </a:lnTo>
                  <a:lnTo>
                    <a:pt x="574" y="192"/>
                  </a:lnTo>
                  <a:lnTo>
                    <a:pt x="574" y="192"/>
                  </a:lnTo>
                  <a:lnTo>
                    <a:pt x="574" y="192"/>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4" y="193"/>
                  </a:lnTo>
                  <a:lnTo>
                    <a:pt x="575" y="193"/>
                  </a:lnTo>
                  <a:lnTo>
                    <a:pt x="576" y="193"/>
                  </a:lnTo>
                  <a:lnTo>
                    <a:pt x="577" y="193"/>
                  </a:lnTo>
                  <a:lnTo>
                    <a:pt x="578" y="193"/>
                  </a:lnTo>
                  <a:lnTo>
                    <a:pt x="579" y="193"/>
                  </a:lnTo>
                  <a:lnTo>
                    <a:pt x="580" y="193"/>
                  </a:lnTo>
                  <a:lnTo>
                    <a:pt x="581" y="193"/>
                  </a:lnTo>
                  <a:lnTo>
                    <a:pt x="582" y="193"/>
                  </a:lnTo>
                  <a:lnTo>
                    <a:pt x="583" y="193"/>
                  </a:lnTo>
                  <a:lnTo>
                    <a:pt x="584" y="193"/>
                  </a:lnTo>
                  <a:lnTo>
                    <a:pt x="585"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2"/>
                  </a:lnTo>
                  <a:lnTo>
                    <a:pt x="586" y="192"/>
                  </a:lnTo>
                  <a:lnTo>
                    <a:pt x="586" y="192"/>
                  </a:lnTo>
                  <a:lnTo>
                    <a:pt x="586" y="191"/>
                  </a:lnTo>
                  <a:lnTo>
                    <a:pt x="586" y="191"/>
                  </a:lnTo>
                  <a:lnTo>
                    <a:pt x="586" y="190"/>
                  </a:lnTo>
                  <a:lnTo>
                    <a:pt x="586" y="190"/>
                  </a:lnTo>
                  <a:lnTo>
                    <a:pt x="586" y="189"/>
                  </a:lnTo>
                  <a:lnTo>
                    <a:pt x="586" y="187"/>
                  </a:lnTo>
                  <a:lnTo>
                    <a:pt x="586" y="183"/>
                  </a:lnTo>
                  <a:lnTo>
                    <a:pt x="586" y="176"/>
                  </a:lnTo>
                  <a:lnTo>
                    <a:pt x="586" y="170"/>
                  </a:lnTo>
                  <a:lnTo>
                    <a:pt x="586" y="163"/>
                  </a:lnTo>
                  <a:lnTo>
                    <a:pt x="586" y="147"/>
                  </a:lnTo>
                  <a:lnTo>
                    <a:pt x="586" y="111"/>
                  </a:lnTo>
                  <a:lnTo>
                    <a:pt x="586" y="46"/>
                  </a:lnTo>
                  <a:lnTo>
                    <a:pt x="586" y="20"/>
                  </a:lnTo>
                  <a:lnTo>
                    <a:pt x="586" y="7"/>
                  </a:lnTo>
                  <a:lnTo>
                    <a:pt x="586" y="4"/>
                  </a:lnTo>
                  <a:lnTo>
                    <a:pt x="586" y="3"/>
                  </a:lnTo>
                  <a:lnTo>
                    <a:pt x="586" y="3"/>
                  </a:lnTo>
                  <a:lnTo>
                    <a:pt x="586" y="3"/>
                  </a:lnTo>
                  <a:lnTo>
                    <a:pt x="586" y="3"/>
                  </a:lnTo>
                  <a:lnTo>
                    <a:pt x="586" y="3"/>
                  </a:lnTo>
                  <a:lnTo>
                    <a:pt x="586" y="3"/>
                  </a:lnTo>
                  <a:lnTo>
                    <a:pt x="586" y="3"/>
                  </a:lnTo>
                  <a:lnTo>
                    <a:pt x="586" y="3"/>
                  </a:lnTo>
                  <a:lnTo>
                    <a:pt x="586" y="3"/>
                  </a:lnTo>
                  <a:lnTo>
                    <a:pt x="586" y="3"/>
                  </a:lnTo>
                  <a:lnTo>
                    <a:pt x="586" y="2"/>
                  </a:lnTo>
                  <a:lnTo>
                    <a:pt x="586" y="1"/>
                  </a:lnTo>
                  <a:lnTo>
                    <a:pt x="586" y="1"/>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1"/>
                  </a:lnTo>
                  <a:lnTo>
                    <a:pt x="586" y="1"/>
                  </a:lnTo>
                  <a:lnTo>
                    <a:pt x="586" y="1"/>
                  </a:lnTo>
                  <a:lnTo>
                    <a:pt x="586" y="1"/>
                  </a:lnTo>
                  <a:lnTo>
                    <a:pt x="586" y="1"/>
                  </a:lnTo>
                  <a:lnTo>
                    <a:pt x="586" y="1"/>
                  </a:lnTo>
                  <a:lnTo>
                    <a:pt x="586" y="1"/>
                  </a:lnTo>
                  <a:lnTo>
                    <a:pt x="586" y="1"/>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2"/>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3"/>
                  </a:lnTo>
                  <a:lnTo>
                    <a:pt x="586" y="4"/>
                  </a:lnTo>
                  <a:lnTo>
                    <a:pt x="586" y="4"/>
                  </a:lnTo>
                  <a:lnTo>
                    <a:pt x="586" y="4"/>
                  </a:lnTo>
                  <a:lnTo>
                    <a:pt x="586" y="4"/>
                  </a:lnTo>
                  <a:lnTo>
                    <a:pt x="586" y="4"/>
                  </a:lnTo>
                  <a:lnTo>
                    <a:pt x="586" y="4"/>
                  </a:lnTo>
                  <a:lnTo>
                    <a:pt x="586" y="4"/>
                  </a:lnTo>
                  <a:lnTo>
                    <a:pt x="586" y="4"/>
                  </a:lnTo>
                  <a:lnTo>
                    <a:pt x="586" y="4"/>
                  </a:lnTo>
                  <a:lnTo>
                    <a:pt x="586" y="4"/>
                  </a:lnTo>
                  <a:lnTo>
                    <a:pt x="586" y="5"/>
                  </a:lnTo>
                  <a:lnTo>
                    <a:pt x="586" y="5"/>
                  </a:lnTo>
                  <a:lnTo>
                    <a:pt x="586" y="5"/>
                  </a:lnTo>
                  <a:lnTo>
                    <a:pt x="586" y="5"/>
                  </a:lnTo>
                  <a:lnTo>
                    <a:pt x="586" y="6"/>
                  </a:lnTo>
                  <a:lnTo>
                    <a:pt x="586" y="6"/>
                  </a:lnTo>
                  <a:lnTo>
                    <a:pt x="586" y="6"/>
                  </a:lnTo>
                  <a:lnTo>
                    <a:pt x="586" y="6"/>
                  </a:lnTo>
                  <a:lnTo>
                    <a:pt x="586" y="6"/>
                  </a:lnTo>
                  <a:lnTo>
                    <a:pt x="586" y="6"/>
                  </a:lnTo>
                  <a:lnTo>
                    <a:pt x="586" y="6"/>
                  </a:lnTo>
                  <a:lnTo>
                    <a:pt x="586" y="6"/>
                  </a:lnTo>
                  <a:lnTo>
                    <a:pt x="586" y="6"/>
                  </a:lnTo>
                  <a:lnTo>
                    <a:pt x="586" y="7"/>
                  </a:lnTo>
                  <a:lnTo>
                    <a:pt x="586" y="7"/>
                  </a:lnTo>
                  <a:lnTo>
                    <a:pt x="586" y="8"/>
                  </a:lnTo>
                  <a:lnTo>
                    <a:pt x="586" y="9"/>
                  </a:lnTo>
                  <a:lnTo>
                    <a:pt x="586" y="10"/>
                  </a:lnTo>
                  <a:lnTo>
                    <a:pt x="586" y="13"/>
                  </a:lnTo>
                  <a:lnTo>
                    <a:pt x="586" y="17"/>
                  </a:lnTo>
                  <a:lnTo>
                    <a:pt x="586" y="25"/>
                  </a:lnTo>
                  <a:lnTo>
                    <a:pt x="586" y="40"/>
                  </a:lnTo>
                  <a:lnTo>
                    <a:pt x="586" y="64"/>
                  </a:lnTo>
                  <a:lnTo>
                    <a:pt x="586" y="101"/>
                  </a:lnTo>
                  <a:lnTo>
                    <a:pt x="586" y="151"/>
                  </a:lnTo>
                  <a:lnTo>
                    <a:pt x="586" y="172"/>
                  </a:lnTo>
                  <a:lnTo>
                    <a:pt x="586" y="182"/>
                  </a:lnTo>
                  <a:lnTo>
                    <a:pt x="586" y="187"/>
                  </a:lnTo>
                  <a:lnTo>
                    <a:pt x="586" y="188"/>
                  </a:lnTo>
                  <a:lnTo>
                    <a:pt x="586" y="189"/>
                  </a:lnTo>
                  <a:lnTo>
                    <a:pt x="586" y="189"/>
                  </a:lnTo>
                  <a:lnTo>
                    <a:pt x="586" y="189"/>
                  </a:lnTo>
                  <a:lnTo>
                    <a:pt x="586" y="189"/>
                  </a:lnTo>
                  <a:lnTo>
                    <a:pt x="586" y="189"/>
                  </a:lnTo>
                  <a:lnTo>
                    <a:pt x="586" y="189"/>
                  </a:lnTo>
                  <a:lnTo>
                    <a:pt x="586" y="190"/>
                  </a:lnTo>
                  <a:lnTo>
                    <a:pt x="586" y="190"/>
                  </a:lnTo>
                  <a:lnTo>
                    <a:pt x="586" y="190"/>
                  </a:lnTo>
                  <a:lnTo>
                    <a:pt x="586" y="190"/>
                  </a:lnTo>
                  <a:lnTo>
                    <a:pt x="586" y="190"/>
                  </a:lnTo>
                  <a:lnTo>
                    <a:pt x="586" y="190"/>
                  </a:lnTo>
                  <a:lnTo>
                    <a:pt x="586" y="190"/>
                  </a:lnTo>
                  <a:lnTo>
                    <a:pt x="586" y="190"/>
                  </a:lnTo>
                  <a:lnTo>
                    <a:pt x="586" y="190"/>
                  </a:lnTo>
                  <a:lnTo>
                    <a:pt x="586" y="190"/>
                  </a:lnTo>
                  <a:lnTo>
                    <a:pt x="586" y="190"/>
                  </a:lnTo>
                  <a:lnTo>
                    <a:pt x="586" y="190"/>
                  </a:lnTo>
                  <a:lnTo>
                    <a:pt x="586" y="190"/>
                  </a:lnTo>
                  <a:lnTo>
                    <a:pt x="586" y="190"/>
                  </a:lnTo>
                  <a:lnTo>
                    <a:pt x="586" y="190"/>
                  </a:lnTo>
                  <a:lnTo>
                    <a:pt x="586" y="191"/>
                  </a:lnTo>
                  <a:lnTo>
                    <a:pt x="586" y="191"/>
                  </a:lnTo>
                  <a:lnTo>
                    <a:pt x="586" y="191"/>
                  </a:lnTo>
                  <a:lnTo>
                    <a:pt x="586" y="191"/>
                  </a:lnTo>
                  <a:lnTo>
                    <a:pt x="586" y="191"/>
                  </a:lnTo>
                  <a:lnTo>
                    <a:pt x="586" y="191"/>
                  </a:lnTo>
                  <a:lnTo>
                    <a:pt x="586" y="191"/>
                  </a:lnTo>
                  <a:lnTo>
                    <a:pt x="586" y="192"/>
                  </a:lnTo>
                  <a:lnTo>
                    <a:pt x="586" y="192"/>
                  </a:lnTo>
                  <a:lnTo>
                    <a:pt x="586" y="192"/>
                  </a:lnTo>
                  <a:lnTo>
                    <a:pt x="586" y="192"/>
                  </a:lnTo>
                  <a:lnTo>
                    <a:pt x="586" y="192"/>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6" y="193"/>
                  </a:lnTo>
                  <a:lnTo>
                    <a:pt x="587" y="193"/>
                  </a:lnTo>
                  <a:lnTo>
                    <a:pt x="588" y="193"/>
                  </a:lnTo>
                  <a:lnTo>
                    <a:pt x="589" y="193"/>
                  </a:lnTo>
                  <a:lnTo>
                    <a:pt x="590" y="193"/>
                  </a:lnTo>
                  <a:lnTo>
                    <a:pt x="591" y="193"/>
                  </a:lnTo>
                  <a:lnTo>
                    <a:pt x="592" y="193"/>
                  </a:lnTo>
                  <a:lnTo>
                    <a:pt x="592" y="193"/>
                  </a:lnTo>
                  <a:lnTo>
                    <a:pt x="593" y="193"/>
                  </a:lnTo>
                  <a:lnTo>
                    <a:pt x="594" y="193"/>
                  </a:lnTo>
                  <a:lnTo>
                    <a:pt x="595" y="193"/>
                  </a:lnTo>
                  <a:lnTo>
                    <a:pt x="596" y="193"/>
                  </a:lnTo>
                  <a:lnTo>
                    <a:pt x="596"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7"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2"/>
                  </a:lnTo>
                  <a:lnTo>
                    <a:pt x="598" y="191"/>
                  </a:lnTo>
                  <a:lnTo>
                    <a:pt x="598" y="190"/>
                  </a:lnTo>
                  <a:lnTo>
                    <a:pt x="598" y="190"/>
                  </a:lnTo>
                  <a:lnTo>
                    <a:pt x="598" y="190"/>
                  </a:lnTo>
                  <a:lnTo>
                    <a:pt x="598" y="190"/>
                  </a:lnTo>
                  <a:lnTo>
                    <a:pt x="598" y="190"/>
                  </a:lnTo>
                  <a:lnTo>
                    <a:pt x="598" y="189"/>
                  </a:lnTo>
                  <a:lnTo>
                    <a:pt x="598" y="187"/>
                  </a:lnTo>
                  <a:lnTo>
                    <a:pt x="598" y="184"/>
                  </a:lnTo>
                  <a:lnTo>
                    <a:pt x="598" y="178"/>
                  </a:lnTo>
                  <a:lnTo>
                    <a:pt x="598" y="173"/>
                  </a:lnTo>
                  <a:lnTo>
                    <a:pt x="598" y="168"/>
                  </a:lnTo>
                  <a:lnTo>
                    <a:pt x="598" y="157"/>
                  </a:lnTo>
                  <a:lnTo>
                    <a:pt x="598" y="135"/>
                  </a:lnTo>
                  <a:lnTo>
                    <a:pt x="598" y="86"/>
                  </a:lnTo>
                  <a:lnTo>
                    <a:pt x="598" y="27"/>
                  </a:lnTo>
                  <a:lnTo>
                    <a:pt x="598" y="8"/>
                  </a:lnTo>
                  <a:lnTo>
                    <a:pt x="598" y="4"/>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2"/>
                  </a:lnTo>
                  <a:lnTo>
                    <a:pt x="598" y="2"/>
                  </a:lnTo>
                  <a:lnTo>
                    <a:pt x="598" y="1"/>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1"/>
                  </a:lnTo>
                  <a:lnTo>
                    <a:pt x="598" y="1"/>
                  </a:lnTo>
                  <a:lnTo>
                    <a:pt x="598" y="1"/>
                  </a:lnTo>
                  <a:lnTo>
                    <a:pt x="598" y="1"/>
                  </a:lnTo>
                  <a:lnTo>
                    <a:pt x="598" y="1"/>
                  </a:lnTo>
                  <a:lnTo>
                    <a:pt x="598" y="1"/>
                  </a:lnTo>
                  <a:lnTo>
                    <a:pt x="598" y="1"/>
                  </a:lnTo>
                  <a:lnTo>
                    <a:pt x="598" y="1"/>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2"/>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3"/>
                  </a:lnTo>
                  <a:lnTo>
                    <a:pt x="598" y="4"/>
                  </a:lnTo>
                  <a:lnTo>
                    <a:pt x="598" y="4"/>
                  </a:lnTo>
                  <a:lnTo>
                    <a:pt x="598" y="4"/>
                  </a:lnTo>
                  <a:lnTo>
                    <a:pt x="598" y="4"/>
                  </a:lnTo>
                  <a:lnTo>
                    <a:pt x="598" y="4"/>
                  </a:lnTo>
                  <a:lnTo>
                    <a:pt x="598" y="4"/>
                  </a:lnTo>
                  <a:lnTo>
                    <a:pt x="598" y="4"/>
                  </a:lnTo>
                  <a:lnTo>
                    <a:pt x="598" y="4"/>
                  </a:lnTo>
                  <a:lnTo>
                    <a:pt x="598" y="4"/>
                  </a:lnTo>
                  <a:lnTo>
                    <a:pt x="598" y="4"/>
                  </a:lnTo>
                  <a:lnTo>
                    <a:pt x="598" y="4"/>
                  </a:lnTo>
                  <a:lnTo>
                    <a:pt x="598" y="5"/>
                  </a:lnTo>
                  <a:lnTo>
                    <a:pt x="598" y="5"/>
                  </a:lnTo>
                  <a:lnTo>
                    <a:pt x="598" y="6"/>
                  </a:lnTo>
                  <a:lnTo>
                    <a:pt x="598" y="6"/>
                  </a:lnTo>
                  <a:lnTo>
                    <a:pt x="598" y="6"/>
                  </a:lnTo>
                  <a:lnTo>
                    <a:pt x="598" y="6"/>
                  </a:lnTo>
                  <a:lnTo>
                    <a:pt x="598" y="6"/>
                  </a:lnTo>
                  <a:lnTo>
                    <a:pt x="598" y="6"/>
                  </a:lnTo>
                  <a:lnTo>
                    <a:pt x="598" y="6"/>
                  </a:lnTo>
                  <a:lnTo>
                    <a:pt x="598" y="7"/>
                  </a:lnTo>
                  <a:lnTo>
                    <a:pt x="598" y="7"/>
                  </a:lnTo>
                  <a:lnTo>
                    <a:pt x="598" y="8"/>
                  </a:lnTo>
                  <a:lnTo>
                    <a:pt x="598" y="10"/>
                  </a:lnTo>
                  <a:lnTo>
                    <a:pt x="598" y="12"/>
                  </a:lnTo>
                  <a:lnTo>
                    <a:pt x="598" y="16"/>
                  </a:lnTo>
                  <a:lnTo>
                    <a:pt x="598" y="23"/>
                  </a:lnTo>
                  <a:lnTo>
                    <a:pt x="598" y="32"/>
                  </a:lnTo>
                  <a:lnTo>
                    <a:pt x="598" y="48"/>
                  </a:lnTo>
                  <a:lnTo>
                    <a:pt x="598" y="70"/>
                  </a:lnTo>
                  <a:lnTo>
                    <a:pt x="598" y="102"/>
                  </a:lnTo>
                  <a:lnTo>
                    <a:pt x="598" y="143"/>
                  </a:lnTo>
                  <a:lnTo>
                    <a:pt x="598" y="174"/>
                  </a:lnTo>
                  <a:lnTo>
                    <a:pt x="598" y="185"/>
                  </a:lnTo>
                  <a:lnTo>
                    <a:pt x="598" y="188"/>
                  </a:lnTo>
                  <a:lnTo>
                    <a:pt x="598" y="189"/>
                  </a:lnTo>
                  <a:lnTo>
                    <a:pt x="598" y="189"/>
                  </a:lnTo>
                  <a:lnTo>
                    <a:pt x="598" y="189"/>
                  </a:lnTo>
                  <a:lnTo>
                    <a:pt x="598" y="190"/>
                  </a:lnTo>
                  <a:lnTo>
                    <a:pt x="598" y="190"/>
                  </a:lnTo>
                  <a:lnTo>
                    <a:pt x="598" y="190"/>
                  </a:lnTo>
                  <a:lnTo>
                    <a:pt x="598" y="190"/>
                  </a:lnTo>
                  <a:lnTo>
                    <a:pt x="598" y="190"/>
                  </a:lnTo>
                  <a:lnTo>
                    <a:pt x="598" y="191"/>
                  </a:lnTo>
                  <a:lnTo>
                    <a:pt x="598" y="191"/>
                  </a:lnTo>
                  <a:lnTo>
                    <a:pt x="598" y="191"/>
                  </a:lnTo>
                  <a:lnTo>
                    <a:pt x="598" y="191"/>
                  </a:lnTo>
                  <a:lnTo>
                    <a:pt x="598" y="191"/>
                  </a:lnTo>
                  <a:lnTo>
                    <a:pt x="598" y="192"/>
                  </a:lnTo>
                  <a:lnTo>
                    <a:pt x="598" y="192"/>
                  </a:lnTo>
                  <a:lnTo>
                    <a:pt x="598" y="192"/>
                  </a:lnTo>
                  <a:lnTo>
                    <a:pt x="598" y="192"/>
                  </a:lnTo>
                  <a:lnTo>
                    <a:pt x="598" y="192"/>
                  </a:lnTo>
                  <a:lnTo>
                    <a:pt x="598" y="192"/>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8" y="193"/>
                  </a:lnTo>
                  <a:lnTo>
                    <a:pt x="599" y="193"/>
                  </a:lnTo>
                  <a:lnTo>
                    <a:pt x="600" y="193"/>
                  </a:lnTo>
                  <a:lnTo>
                    <a:pt x="601" y="193"/>
                  </a:lnTo>
                  <a:lnTo>
                    <a:pt x="602" y="193"/>
                  </a:lnTo>
                  <a:lnTo>
                    <a:pt x="603" y="193"/>
                  </a:lnTo>
                  <a:lnTo>
                    <a:pt x="604" y="193"/>
                  </a:lnTo>
                  <a:lnTo>
                    <a:pt x="604" y="193"/>
                  </a:lnTo>
                  <a:lnTo>
                    <a:pt x="604" y="193"/>
                  </a:lnTo>
                  <a:lnTo>
                    <a:pt x="605" y="193"/>
                  </a:lnTo>
                  <a:lnTo>
                    <a:pt x="606" y="193"/>
                  </a:lnTo>
                  <a:lnTo>
                    <a:pt x="607" y="193"/>
                  </a:lnTo>
                  <a:lnTo>
                    <a:pt x="608"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2"/>
                  </a:lnTo>
                  <a:lnTo>
                    <a:pt x="609" y="192"/>
                  </a:lnTo>
                  <a:lnTo>
                    <a:pt x="609" y="192"/>
                  </a:lnTo>
                  <a:lnTo>
                    <a:pt x="609" y="191"/>
                  </a:lnTo>
                  <a:lnTo>
                    <a:pt x="609" y="191"/>
                  </a:lnTo>
                  <a:lnTo>
                    <a:pt x="609" y="190"/>
                  </a:lnTo>
                  <a:lnTo>
                    <a:pt x="609" y="187"/>
                  </a:lnTo>
                  <a:lnTo>
                    <a:pt x="609" y="179"/>
                  </a:lnTo>
                  <a:lnTo>
                    <a:pt x="609" y="167"/>
                  </a:lnTo>
                  <a:lnTo>
                    <a:pt x="609" y="154"/>
                  </a:lnTo>
                  <a:lnTo>
                    <a:pt x="609" y="139"/>
                  </a:lnTo>
                  <a:lnTo>
                    <a:pt x="609" y="109"/>
                  </a:lnTo>
                  <a:lnTo>
                    <a:pt x="609" y="44"/>
                  </a:lnTo>
                  <a:lnTo>
                    <a:pt x="609" y="18"/>
                  </a:lnTo>
                  <a:lnTo>
                    <a:pt x="609" y="7"/>
                  </a:lnTo>
                  <a:lnTo>
                    <a:pt x="609" y="4"/>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2"/>
                  </a:lnTo>
                  <a:lnTo>
                    <a:pt x="609" y="2"/>
                  </a:lnTo>
                  <a:lnTo>
                    <a:pt x="609" y="1"/>
                  </a:lnTo>
                  <a:lnTo>
                    <a:pt x="609" y="1"/>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1"/>
                  </a:lnTo>
                  <a:lnTo>
                    <a:pt x="609" y="1"/>
                  </a:lnTo>
                  <a:lnTo>
                    <a:pt x="609" y="1"/>
                  </a:lnTo>
                  <a:lnTo>
                    <a:pt x="609" y="1"/>
                  </a:lnTo>
                  <a:lnTo>
                    <a:pt x="609" y="1"/>
                  </a:lnTo>
                  <a:lnTo>
                    <a:pt x="609" y="1"/>
                  </a:lnTo>
                  <a:lnTo>
                    <a:pt x="609" y="1"/>
                  </a:lnTo>
                  <a:lnTo>
                    <a:pt x="609" y="1"/>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2"/>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3"/>
                  </a:lnTo>
                  <a:lnTo>
                    <a:pt x="609" y="4"/>
                  </a:lnTo>
                  <a:lnTo>
                    <a:pt x="609" y="4"/>
                  </a:lnTo>
                  <a:lnTo>
                    <a:pt x="609" y="4"/>
                  </a:lnTo>
                  <a:lnTo>
                    <a:pt x="609" y="4"/>
                  </a:lnTo>
                  <a:lnTo>
                    <a:pt x="609" y="4"/>
                  </a:lnTo>
                  <a:lnTo>
                    <a:pt x="609" y="4"/>
                  </a:lnTo>
                  <a:lnTo>
                    <a:pt x="609" y="4"/>
                  </a:lnTo>
                  <a:lnTo>
                    <a:pt x="609" y="4"/>
                  </a:lnTo>
                  <a:lnTo>
                    <a:pt x="609" y="4"/>
                  </a:lnTo>
                  <a:lnTo>
                    <a:pt x="609" y="5"/>
                  </a:lnTo>
                  <a:lnTo>
                    <a:pt x="609" y="5"/>
                  </a:lnTo>
                  <a:lnTo>
                    <a:pt x="609" y="5"/>
                  </a:lnTo>
                  <a:lnTo>
                    <a:pt x="609" y="6"/>
                  </a:lnTo>
                  <a:lnTo>
                    <a:pt x="609" y="6"/>
                  </a:lnTo>
                  <a:lnTo>
                    <a:pt x="609" y="6"/>
                  </a:lnTo>
                  <a:lnTo>
                    <a:pt x="609" y="6"/>
                  </a:lnTo>
                  <a:lnTo>
                    <a:pt x="609" y="6"/>
                  </a:lnTo>
                  <a:lnTo>
                    <a:pt x="609" y="6"/>
                  </a:lnTo>
                  <a:lnTo>
                    <a:pt x="609" y="6"/>
                  </a:lnTo>
                  <a:lnTo>
                    <a:pt x="609" y="6"/>
                  </a:lnTo>
                  <a:lnTo>
                    <a:pt x="609" y="7"/>
                  </a:lnTo>
                  <a:lnTo>
                    <a:pt x="609" y="7"/>
                  </a:lnTo>
                  <a:lnTo>
                    <a:pt x="609" y="7"/>
                  </a:lnTo>
                  <a:lnTo>
                    <a:pt x="609" y="8"/>
                  </a:lnTo>
                  <a:lnTo>
                    <a:pt x="609" y="8"/>
                  </a:lnTo>
                  <a:lnTo>
                    <a:pt x="609" y="10"/>
                  </a:lnTo>
                  <a:lnTo>
                    <a:pt x="609" y="12"/>
                  </a:lnTo>
                  <a:lnTo>
                    <a:pt x="609" y="15"/>
                  </a:lnTo>
                  <a:lnTo>
                    <a:pt x="609" y="21"/>
                  </a:lnTo>
                  <a:lnTo>
                    <a:pt x="609" y="32"/>
                  </a:lnTo>
                  <a:lnTo>
                    <a:pt x="609" y="53"/>
                  </a:lnTo>
                  <a:lnTo>
                    <a:pt x="609" y="83"/>
                  </a:lnTo>
                  <a:lnTo>
                    <a:pt x="609" y="127"/>
                  </a:lnTo>
                  <a:lnTo>
                    <a:pt x="609" y="179"/>
                  </a:lnTo>
                  <a:lnTo>
                    <a:pt x="609" y="187"/>
                  </a:lnTo>
                  <a:lnTo>
                    <a:pt x="609" y="189"/>
                  </a:lnTo>
                  <a:lnTo>
                    <a:pt x="609" y="189"/>
                  </a:lnTo>
                  <a:lnTo>
                    <a:pt x="609" y="189"/>
                  </a:lnTo>
                  <a:lnTo>
                    <a:pt x="609" y="190"/>
                  </a:lnTo>
                  <a:lnTo>
                    <a:pt x="609" y="190"/>
                  </a:lnTo>
                  <a:lnTo>
                    <a:pt x="609" y="190"/>
                  </a:lnTo>
                  <a:lnTo>
                    <a:pt x="609" y="190"/>
                  </a:lnTo>
                  <a:lnTo>
                    <a:pt x="609" y="190"/>
                  </a:lnTo>
                  <a:lnTo>
                    <a:pt x="609" y="190"/>
                  </a:lnTo>
                  <a:lnTo>
                    <a:pt x="609" y="191"/>
                  </a:lnTo>
                  <a:lnTo>
                    <a:pt x="609" y="191"/>
                  </a:lnTo>
                  <a:lnTo>
                    <a:pt x="609" y="191"/>
                  </a:lnTo>
                  <a:lnTo>
                    <a:pt x="609" y="191"/>
                  </a:lnTo>
                  <a:lnTo>
                    <a:pt x="609" y="191"/>
                  </a:lnTo>
                  <a:lnTo>
                    <a:pt x="609" y="192"/>
                  </a:lnTo>
                  <a:lnTo>
                    <a:pt x="609" y="192"/>
                  </a:lnTo>
                  <a:lnTo>
                    <a:pt x="609" y="192"/>
                  </a:lnTo>
                  <a:lnTo>
                    <a:pt x="609" y="192"/>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09" y="193"/>
                  </a:lnTo>
                  <a:lnTo>
                    <a:pt x="610" y="193"/>
                  </a:lnTo>
                  <a:lnTo>
                    <a:pt x="610" y="193"/>
                  </a:lnTo>
                  <a:lnTo>
                    <a:pt x="610" y="193"/>
                  </a:lnTo>
                  <a:lnTo>
                    <a:pt x="610" y="193"/>
                  </a:lnTo>
                  <a:lnTo>
                    <a:pt x="610" y="193"/>
                  </a:lnTo>
                  <a:lnTo>
                    <a:pt x="611" y="193"/>
                  </a:lnTo>
                  <a:lnTo>
                    <a:pt x="611" y="193"/>
                  </a:lnTo>
                  <a:lnTo>
                    <a:pt x="612" y="193"/>
                  </a:lnTo>
                  <a:lnTo>
                    <a:pt x="613" y="193"/>
                  </a:lnTo>
                  <a:lnTo>
                    <a:pt x="614" y="193"/>
                  </a:lnTo>
                  <a:lnTo>
                    <a:pt x="615" y="193"/>
                  </a:lnTo>
                  <a:lnTo>
                    <a:pt x="616" y="193"/>
                  </a:lnTo>
                  <a:lnTo>
                    <a:pt x="617" y="193"/>
                  </a:lnTo>
                  <a:lnTo>
                    <a:pt x="618" y="193"/>
                  </a:lnTo>
                  <a:lnTo>
                    <a:pt x="619" y="193"/>
                  </a:lnTo>
                  <a:lnTo>
                    <a:pt x="620"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2"/>
                  </a:lnTo>
                  <a:lnTo>
                    <a:pt x="621" y="192"/>
                  </a:lnTo>
                  <a:lnTo>
                    <a:pt x="621" y="192"/>
                  </a:lnTo>
                  <a:lnTo>
                    <a:pt x="621" y="191"/>
                  </a:lnTo>
                  <a:lnTo>
                    <a:pt x="621" y="191"/>
                  </a:lnTo>
                  <a:lnTo>
                    <a:pt x="621" y="191"/>
                  </a:lnTo>
                  <a:lnTo>
                    <a:pt x="621" y="190"/>
                  </a:lnTo>
                  <a:lnTo>
                    <a:pt x="621" y="189"/>
                  </a:lnTo>
                  <a:lnTo>
                    <a:pt x="621" y="187"/>
                  </a:lnTo>
                  <a:lnTo>
                    <a:pt x="621" y="181"/>
                  </a:lnTo>
                  <a:lnTo>
                    <a:pt x="621" y="169"/>
                  </a:lnTo>
                  <a:lnTo>
                    <a:pt x="621" y="159"/>
                  </a:lnTo>
                  <a:lnTo>
                    <a:pt x="621" y="147"/>
                  </a:lnTo>
                  <a:lnTo>
                    <a:pt x="621" y="120"/>
                  </a:lnTo>
                  <a:lnTo>
                    <a:pt x="621" y="59"/>
                  </a:lnTo>
                  <a:lnTo>
                    <a:pt x="621" y="30"/>
                  </a:lnTo>
                  <a:lnTo>
                    <a:pt x="621" y="13"/>
                  </a:lnTo>
                  <a:lnTo>
                    <a:pt x="621" y="6"/>
                  </a:lnTo>
                  <a:lnTo>
                    <a:pt x="621" y="4"/>
                  </a:lnTo>
                  <a:lnTo>
                    <a:pt x="621" y="3"/>
                  </a:lnTo>
                  <a:lnTo>
                    <a:pt x="621" y="3"/>
                  </a:lnTo>
                  <a:lnTo>
                    <a:pt x="621" y="3"/>
                  </a:lnTo>
                  <a:lnTo>
                    <a:pt x="621" y="3"/>
                  </a:lnTo>
                  <a:lnTo>
                    <a:pt x="621" y="3"/>
                  </a:lnTo>
                  <a:lnTo>
                    <a:pt x="621" y="3"/>
                  </a:lnTo>
                  <a:lnTo>
                    <a:pt x="621" y="3"/>
                  </a:lnTo>
                  <a:lnTo>
                    <a:pt x="621" y="3"/>
                  </a:lnTo>
                  <a:lnTo>
                    <a:pt x="621" y="3"/>
                  </a:lnTo>
                  <a:lnTo>
                    <a:pt x="621" y="3"/>
                  </a:lnTo>
                  <a:lnTo>
                    <a:pt x="621" y="2"/>
                  </a:lnTo>
                  <a:lnTo>
                    <a:pt x="621" y="2"/>
                  </a:lnTo>
                  <a:lnTo>
                    <a:pt x="621" y="1"/>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1"/>
                  </a:lnTo>
                  <a:lnTo>
                    <a:pt x="621" y="1"/>
                  </a:lnTo>
                  <a:lnTo>
                    <a:pt x="621" y="0"/>
                  </a:lnTo>
                  <a:lnTo>
                    <a:pt x="621" y="0"/>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2"/>
                  </a:lnTo>
                  <a:lnTo>
                    <a:pt x="621" y="2"/>
                  </a:lnTo>
                  <a:lnTo>
                    <a:pt x="621" y="2"/>
                  </a:lnTo>
                  <a:lnTo>
                    <a:pt x="621" y="2"/>
                  </a:lnTo>
                  <a:lnTo>
                    <a:pt x="621" y="2"/>
                  </a:lnTo>
                  <a:lnTo>
                    <a:pt x="621" y="2"/>
                  </a:lnTo>
                  <a:lnTo>
                    <a:pt x="621" y="2"/>
                  </a:lnTo>
                  <a:lnTo>
                    <a:pt x="621" y="2"/>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3"/>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4"/>
                  </a:lnTo>
                  <a:lnTo>
                    <a:pt x="621" y="5"/>
                  </a:lnTo>
                  <a:lnTo>
                    <a:pt x="621" y="6"/>
                  </a:lnTo>
                  <a:lnTo>
                    <a:pt x="621" y="6"/>
                  </a:lnTo>
                  <a:lnTo>
                    <a:pt x="621" y="7"/>
                  </a:lnTo>
                  <a:lnTo>
                    <a:pt x="621" y="8"/>
                  </a:lnTo>
                  <a:lnTo>
                    <a:pt x="621" y="9"/>
                  </a:lnTo>
                  <a:lnTo>
                    <a:pt x="621" y="10"/>
                  </a:lnTo>
                  <a:lnTo>
                    <a:pt x="621" y="13"/>
                  </a:lnTo>
                  <a:lnTo>
                    <a:pt x="621" y="16"/>
                  </a:lnTo>
                  <a:lnTo>
                    <a:pt x="621" y="27"/>
                  </a:lnTo>
                  <a:lnTo>
                    <a:pt x="621" y="43"/>
                  </a:lnTo>
                  <a:lnTo>
                    <a:pt x="621" y="69"/>
                  </a:lnTo>
                  <a:lnTo>
                    <a:pt x="621" y="107"/>
                  </a:lnTo>
                  <a:lnTo>
                    <a:pt x="621" y="159"/>
                  </a:lnTo>
                  <a:lnTo>
                    <a:pt x="621" y="175"/>
                  </a:lnTo>
                  <a:lnTo>
                    <a:pt x="621" y="182"/>
                  </a:lnTo>
                  <a:lnTo>
                    <a:pt x="621" y="187"/>
                  </a:lnTo>
                  <a:lnTo>
                    <a:pt x="621" y="188"/>
                  </a:lnTo>
                  <a:lnTo>
                    <a:pt x="621" y="189"/>
                  </a:lnTo>
                  <a:lnTo>
                    <a:pt x="621" y="189"/>
                  </a:lnTo>
                  <a:lnTo>
                    <a:pt x="621" y="189"/>
                  </a:lnTo>
                  <a:lnTo>
                    <a:pt x="621" y="190"/>
                  </a:lnTo>
                  <a:lnTo>
                    <a:pt x="621" y="190"/>
                  </a:lnTo>
                  <a:lnTo>
                    <a:pt x="621" y="190"/>
                  </a:lnTo>
                  <a:lnTo>
                    <a:pt x="621" y="190"/>
                  </a:lnTo>
                  <a:lnTo>
                    <a:pt x="621" y="190"/>
                  </a:lnTo>
                  <a:lnTo>
                    <a:pt x="621" y="191"/>
                  </a:lnTo>
                  <a:lnTo>
                    <a:pt x="621" y="191"/>
                  </a:lnTo>
                  <a:lnTo>
                    <a:pt x="621" y="191"/>
                  </a:lnTo>
                  <a:lnTo>
                    <a:pt x="621" y="191"/>
                  </a:lnTo>
                  <a:lnTo>
                    <a:pt x="621" y="191"/>
                  </a:lnTo>
                  <a:lnTo>
                    <a:pt x="621" y="192"/>
                  </a:lnTo>
                  <a:lnTo>
                    <a:pt x="621" y="192"/>
                  </a:lnTo>
                  <a:lnTo>
                    <a:pt x="621" y="192"/>
                  </a:lnTo>
                  <a:lnTo>
                    <a:pt x="621" y="192"/>
                  </a:lnTo>
                  <a:lnTo>
                    <a:pt x="621" y="192"/>
                  </a:lnTo>
                  <a:lnTo>
                    <a:pt x="621" y="192"/>
                  </a:lnTo>
                  <a:lnTo>
                    <a:pt x="621" y="192"/>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1" y="193"/>
                  </a:lnTo>
                  <a:lnTo>
                    <a:pt x="622" y="193"/>
                  </a:lnTo>
                  <a:lnTo>
                    <a:pt x="623" y="193"/>
                  </a:lnTo>
                  <a:lnTo>
                    <a:pt x="624" y="193"/>
                  </a:lnTo>
                  <a:lnTo>
                    <a:pt x="625" y="193"/>
                  </a:lnTo>
                  <a:lnTo>
                    <a:pt x="626" y="193"/>
                  </a:lnTo>
                  <a:lnTo>
                    <a:pt x="627" y="193"/>
                  </a:lnTo>
                  <a:lnTo>
                    <a:pt x="627" y="193"/>
                  </a:lnTo>
                  <a:lnTo>
                    <a:pt x="628" y="193"/>
                  </a:lnTo>
                  <a:lnTo>
                    <a:pt x="629" y="193"/>
                  </a:lnTo>
                  <a:lnTo>
                    <a:pt x="630" y="193"/>
                  </a:lnTo>
                  <a:lnTo>
                    <a:pt x="631" y="193"/>
                  </a:lnTo>
                  <a:lnTo>
                    <a:pt x="632"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2"/>
                  </a:lnTo>
                  <a:lnTo>
                    <a:pt x="633" y="192"/>
                  </a:lnTo>
                  <a:lnTo>
                    <a:pt x="633" y="192"/>
                  </a:lnTo>
                  <a:lnTo>
                    <a:pt x="633" y="191"/>
                  </a:lnTo>
                  <a:lnTo>
                    <a:pt x="633" y="190"/>
                  </a:lnTo>
                  <a:lnTo>
                    <a:pt x="633" y="180"/>
                  </a:lnTo>
                  <a:lnTo>
                    <a:pt x="633" y="152"/>
                  </a:lnTo>
                  <a:lnTo>
                    <a:pt x="633" y="106"/>
                  </a:lnTo>
                  <a:lnTo>
                    <a:pt x="633" y="62"/>
                  </a:lnTo>
                  <a:lnTo>
                    <a:pt x="633" y="12"/>
                  </a:lnTo>
                  <a:lnTo>
                    <a:pt x="633" y="4"/>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2"/>
                  </a:lnTo>
                  <a:lnTo>
                    <a:pt x="633" y="1"/>
                  </a:lnTo>
                  <a:lnTo>
                    <a:pt x="633" y="1"/>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2"/>
                  </a:lnTo>
                  <a:lnTo>
                    <a:pt x="633" y="2"/>
                  </a:lnTo>
                  <a:lnTo>
                    <a:pt x="633" y="2"/>
                  </a:lnTo>
                  <a:lnTo>
                    <a:pt x="633" y="2"/>
                  </a:lnTo>
                  <a:lnTo>
                    <a:pt x="633" y="2"/>
                  </a:lnTo>
                  <a:lnTo>
                    <a:pt x="633" y="2"/>
                  </a:lnTo>
                  <a:lnTo>
                    <a:pt x="633" y="2"/>
                  </a:lnTo>
                  <a:lnTo>
                    <a:pt x="633" y="2"/>
                  </a:lnTo>
                  <a:lnTo>
                    <a:pt x="633" y="2"/>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3"/>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4"/>
                  </a:lnTo>
                  <a:lnTo>
                    <a:pt x="633" y="5"/>
                  </a:lnTo>
                  <a:lnTo>
                    <a:pt x="633" y="5"/>
                  </a:lnTo>
                  <a:lnTo>
                    <a:pt x="633" y="6"/>
                  </a:lnTo>
                  <a:lnTo>
                    <a:pt x="633" y="6"/>
                  </a:lnTo>
                  <a:lnTo>
                    <a:pt x="633" y="7"/>
                  </a:lnTo>
                  <a:lnTo>
                    <a:pt x="633" y="7"/>
                  </a:lnTo>
                  <a:lnTo>
                    <a:pt x="633" y="8"/>
                  </a:lnTo>
                  <a:lnTo>
                    <a:pt x="633" y="9"/>
                  </a:lnTo>
                  <a:lnTo>
                    <a:pt x="633" y="12"/>
                  </a:lnTo>
                  <a:lnTo>
                    <a:pt x="633" y="15"/>
                  </a:lnTo>
                  <a:lnTo>
                    <a:pt x="633" y="22"/>
                  </a:lnTo>
                  <a:lnTo>
                    <a:pt x="633" y="38"/>
                  </a:lnTo>
                  <a:lnTo>
                    <a:pt x="633" y="59"/>
                  </a:lnTo>
                  <a:lnTo>
                    <a:pt x="633" y="95"/>
                  </a:lnTo>
                  <a:lnTo>
                    <a:pt x="633" y="142"/>
                  </a:lnTo>
                  <a:lnTo>
                    <a:pt x="633" y="158"/>
                  </a:lnTo>
                  <a:lnTo>
                    <a:pt x="633" y="166"/>
                  </a:lnTo>
                  <a:lnTo>
                    <a:pt x="633" y="173"/>
                  </a:lnTo>
                  <a:lnTo>
                    <a:pt x="633" y="177"/>
                  </a:lnTo>
                  <a:lnTo>
                    <a:pt x="633" y="181"/>
                  </a:lnTo>
                  <a:lnTo>
                    <a:pt x="633" y="186"/>
                  </a:lnTo>
                  <a:lnTo>
                    <a:pt x="633" y="188"/>
                  </a:lnTo>
                  <a:lnTo>
                    <a:pt x="633" y="188"/>
                  </a:lnTo>
                  <a:lnTo>
                    <a:pt x="633" y="189"/>
                  </a:lnTo>
                  <a:lnTo>
                    <a:pt x="633" y="189"/>
                  </a:lnTo>
                  <a:lnTo>
                    <a:pt x="633" y="189"/>
                  </a:lnTo>
                  <a:lnTo>
                    <a:pt x="633" y="189"/>
                  </a:lnTo>
                  <a:lnTo>
                    <a:pt x="633" y="190"/>
                  </a:lnTo>
                  <a:lnTo>
                    <a:pt x="633" y="190"/>
                  </a:lnTo>
                  <a:lnTo>
                    <a:pt x="633" y="190"/>
                  </a:lnTo>
                  <a:lnTo>
                    <a:pt x="633" y="190"/>
                  </a:lnTo>
                  <a:lnTo>
                    <a:pt x="633" y="191"/>
                  </a:lnTo>
                  <a:lnTo>
                    <a:pt x="633" y="191"/>
                  </a:lnTo>
                  <a:lnTo>
                    <a:pt x="633" y="191"/>
                  </a:lnTo>
                  <a:lnTo>
                    <a:pt x="633" y="191"/>
                  </a:lnTo>
                  <a:lnTo>
                    <a:pt x="633" y="192"/>
                  </a:lnTo>
                  <a:lnTo>
                    <a:pt x="633" y="192"/>
                  </a:lnTo>
                  <a:lnTo>
                    <a:pt x="633" y="192"/>
                  </a:lnTo>
                  <a:lnTo>
                    <a:pt x="633" y="192"/>
                  </a:lnTo>
                  <a:lnTo>
                    <a:pt x="633" y="192"/>
                  </a:lnTo>
                  <a:lnTo>
                    <a:pt x="633" y="192"/>
                  </a:lnTo>
                  <a:lnTo>
                    <a:pt x="633" y="192"/>
                  </a:lnTo>
                  <a:lnTo>
                    <a:pt x="633" y="192"/>
                  </a:lnTo>
                  <a:lnTo>
                    <a:pt x="633" y="192"/>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3" y="193"/>
                  </a:lnTo>
                  <a:lnTo>
                    <a:pt x="639"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3"/>
                  </a:lnTo>
                  <a:lnTo>
                    <a:pt x="644" y="192"/>
                  </a:lnTo>
                  <a:lnTo>
                    <a:pt x="644" y="191"/>
                  </a:lnTo>
                  <a:lnTo>
                    <a:pt x="644" y="190"/>
                  </a:lnTo>
                  <a:lnTo>
                    <a:pt x="644" y="190"/>
                  </a:lnTo>
                  <a:lnTo>
                    <a:pt x="644" y="190"/>
                  </a:lnTo>
                  <a:lnTo>
                    <a:pt x="644" y="190"/>
                  </a:lnTo>
                  <a:lnTo>
                    <a:pt x="644" y="190"/>
                  </a:lnTo>
                  <a:lnTo>
                    <a:pt x="644" y="189"/>
                  </a:lnTo>
                  <a:lnTo>
                    <a:pt x="644" y="187"/>
                  </a:lnTo>
                  <a:lnTo>
                    <a:pt x="644" y="184"/>
                  </a:lnTo>
                  <a:lnTo>
                    <a:pt x="644" y="178"/>
                  </a:lnTo>
                  <a:lnTo>
                    <a:pt x="644" y="173"/>
                  </a:lnTo>
                  <a:lnTo>
                    <a:pt x="644" y="168"/>
                  </a:lnTo>
                  <a:lnTo>
                    <a:pt x="644" y="157"/>
                  </a:lnTo>
                  <a:lnTo>
                    <a:pt x="644" y="133"/>
                  </a:lnTo>
                  <a:lnTo>
                    <a:pt x="644" y="78"/>
                  </a:lnTo>
                  <a:lnTo>
                    <a:pt x="644" y="41"/>
                  </a:lnTo>
                  <a:lnTo>
                    <a:pt x="644" y="20"/>
                  </a:lnTo>
                  <a:lnTo>
                    <a:pt x="644" y="9"/>
                  </a:lnTo>
                  <a:lnTo>
                    <a:pt x="644" y="5"/>
                  </a:lnTo>
                  <a:lnTo>
                    <a:pt x="644" y="4"/>
                  </a:lnTo>
                  <a:lnTo>
                    <a:pt x="644" y="3"/>
                  </a:lnTo>
                  <a:lnTo>
                    <a:pt x="644" y="3"/>
                  </a:lnTo>
                  <a:lnTo>
                    <a:pt x="644" y="3"/>
                  </a:lnTo>
                  <a:lnTo>
                    <a:pt x="644" y="3"/>
                  </a:lnTo>
                  <a:lnTo>
                    <a:pt x="644" y="3"/>
                  </a:lnTo>
                  <a:lnTo>
                    <a:pt x="644" y="3"/>
                  </a:lnTo>
                  <a:lnTo>
                    <a:pt x="644" y="3"/>
                  </a:lnTo>
                  <a:lnTo>
                    <a:pt x="644" y="3"/>
                  </a:lnTo>
                  <a:lnTo>
                    <a:pt x="644" y="3"/>
                  </a:lnTo>
                  <a:lnTo>
                    <a:pt x="644" y="3"/>
                  </a:lnTo>
                  <a:lnTo>
                    <a:pt x="644" y="3"/>
                  </a:lnTo>
                  <a:lnTo>
                    <a:pt x="644" y="2"/>
                  </a:lnTo>
                  <a:lnTo>
                    <a:pt x="644" y="1"/>
                  </a:lnTo>
                  <a:lnTo>
                    <a:pt x="644" y="1"/>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5" y="0"/>
                  </a:lnTo>
                  <a:lnTo>
                    <a:pt x="645" y="0"/>
                  </a:lnTo>
                  <a:lnTo>
                    <a:pt x="645" y="1"/>
                  </a:lnTo>
                  <a:lnTo>
                    <a:pt x="645" y="1"/>
                  </a:lnTo>
                  <a:lnTo>
                    <a:pt x="645" y="1"/>
                  </a:lnTo>
                  <a:lnTo>
                    <a:pt x="645" y="1"/>
                  </a:lnTo>
                  <a:lnTo>
                    <a:pt x="645" y="1"/>
                  </a:lnTo>
                  <a:lnTo>
                    <a:pt x="645" y="1"/>
                  </a:lnTo>
                  <a:lnTo>
                    <a:pt x="645" y="1"/>
                  </a:lnTo>
                  <a:lnTo>
                    <a:pt x="645" y="1"/>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2"/>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3"/>
                  </a:lnTo>
                  <a:lnTo>
                    <a:pt x="645" y="4"/>
                  </a:lnTo>
                  <a:lnTo>
                    <a:pt x="645" y="4"/>
                  </a:lnTo>
                  <a:lnTo>
                    <a:pt x="645" y="4"/>
                  </a:lnTo>
                  <a:lnTo>
                    <a:pt x="645" y="4"/>
                  </a:lnTo>
                  <a:lnTo>
                    <a:pt x="645" y="4"/>
                  </a:lnTo>
                  <a:lnTo>
                    <a:pt x="645" y="4"/>
                  </a:lnTo>
                  <a:lnTo>
                    <a:pt x="645" y="4"/>
                  </a:lnTo>
                  <a:lnTo>
                    <a:pt x="645" y="4"/>
                  </a:lnTo>
                  <a:lnTo>
                    <a:pt x="645" y="4"/>
                  </a:lnTo>
                  <a:lnTo>
                    <a:pt x="645" y="4"/>
                  </a:lnTo>
                  <a:lnTo>
                    <a:pt x="645" y="5"/>
                  </a:lnTo>
                  <a:lnTo>
                    <a:pt x="645" y="5"/>
                  </a:lnTo>
                  <a:lnTo>
                    <a:pt x="645" y="5"/>
                  </a:lnTo>
                  <a:lnTo>
                    <a:pt x="645" y="6"/>
                  </a:lnTo>
                  <a:lnTo>
                    <a:pt x="645" y="6"/>
                  </a:lnTo>
                  <a:lnTo>
                    <a:pt x="645" y="6"/>
                  </a:lnTo>
                  <a:lnTo>
                    <a:pt x="645" y="6"/>
                  </a:lnTo>
                  <a:lnTo>
                    <a:pt x="645" y="6"/>
                  </a:lnTo>
                  <a:lnTo>
                    <a:pt x="645" y="6"/>
                  </a:lnTo>
                  <a:lnTo>
                    <a:pt x="645" y="7"/>
                  </a:lnTo>
                  <a:lnTo>
                    <a:pt x="645" y="7"/>
                  </a:lnTo>
                  <a:lnTo>
                    <a:pt x="645" y="8"/>
                  </a:lnTo>
                  <a:lnTo>
                    <a:pt x="645" y="10"/>
                  </a:lnTo>
                  <a:lnTo>
                    <a:pt x="645" y="13"/>
                  </a:lnTo>
                  <a:lnTo>
                    <a:pt x="645" y="16"/>
                  </a:lnTo>
                  <a:lnTo>
                    <a:pt x="645" y="25"/>
                  </a:lnTo>
                  <a:lnTo>
                    <a:pt x="645" y="40"/>
                  </a:lnTo>
                  <a:lnTo>
                    <a:pt x="645" y="65"/>
                  </a:lnTo>
                  <a:lnTo>
                    <a:pt x="645" y="101"/>
                  </a:lnTo>
                  <a:lnTo>
                    <a:pt x="645" y="151"/>
                  </a:lnTo>
                  <a:lnTo>
                    <a:pt x="645" y="172"/>
                  </a:lnTo>
                  <a:lnTo>
                    <a:pt x="645" y="183"/>
                  </a:lnTo>
                  <a:lnTo>
                    <a:pt x="645" y="187"/>
                  </a:lnTo>
                  <a:lnTo>
                    <a:pt x="645" y="188"/>
                  </a:lnTo>
                  <a:lnTo>
                    <a:pt x="645" y="189"/>
                  </a:lnTo>
                  <a:lnTo>
                    <a:pt x="645" y="189"/>
                  </a:lnTo>
                  <a:lnTo>
                    <a:pt x="645" y="189"/>
                  </a:lnTo>
                  <a:lnTo>
                    <a:pt x="645" y="189"/>
                  </a:lnTo>
                  <a:lnTo>
                    <a:pt x="645" y="189"/>
                  </a:lnTo>
                  <a:lnTo>
                    <a:pt x="645" y="190"/>
                  </a:lnTo>
                  <a:lnTo>
                    <a:pt x="645" y="190"/>
                  </a:lnTo>
                  <a:lnTo>
                    <a:pt x="645" y="190"/>
                  </a:lnTo>
                  <a:lnTo>
                    <a:pt x="645" y="190"/>
                  </a:lnTo>
                  <a:lnTo>
                    <a:pt x="645" y="190"/>
                  </a:lnTo>
                  <a:lnTo>
                    <a:pt x="645" y="190"/>
                  </a:lnTo>
                  <a:lnTo>
                    <a:pt x="645" y="190"/>
                  </a:lnTo>
                  <a:lnTo>
                    <a:pt x="645" y="190"/>
                  </a:lnTo>
                  <a:lnTo>
                    <a:pt x="645" y="190"/>
                  </a:lnTo>
                  <a:lnTo>
                    <a:pt x="645" y="190"/>
                  </a:lnTo>
                  <a:lnTo>
                    <a:pt x="645" y="190"/>
                  </a:lnTo>
                  <a:lnTo>
                    <a:pt x="645" y="190"/>
                  </a:lnTo>
                  <a:lnTo>
                    <a:pt x="645" y="190"/>
                  </a:lnTo>
                  <a:lnTo>
                    <a:pt x="645" y="190"/>
                  </a:lnTo>
                  <a:lnTo>
                    <a:pt x="645" y="191"/>
                  </a:lnTo>
                  <a:lnTo>
                    <a:pt x="645" y="191"/>
                  </a:lnTo>
                  <a:lnTo>
                    <a:pt x="645" y="191"/>
                  </a:lnTo>
                  <a:lnTo>
                    <a:pt x="645" y="191"/>
                  </a:lnTo>
                  <a:lnTo>
                    <a:pt x="645" y="191"/>
                  </a:lnTo>
                  <a:lnTo>
                    <a:pt x="645" y="191"/>
                  </a:lnTo>
                  <a:lnTo>
                    <a:pt x="645" y="192"/>
                  </a:lnTo>
                  <a:lnTo>
                    <a:pt x="645" y="192"/>
                  </a:lnTo>
                  <a:lnTo>
                    <a:pt x="645" y="192"/>
                  </a:lnTo>
                  <a:lnTo>
                    <a:pt x="645" y="192"/>
                  </a:lnTo>
                  <a:lnTo>
                    <a:pt x="645" y="192"/>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5" y="193"/>
                  </a:lnTo>
                  <a:lnTo>
                    <a:pt x="646" y="193"/>
                  </a:lnTo>
                  <a:lnTo>
                    <a:pt x="647" y="193"/>
                  </a:lnTo>
                  <a:lnTo>
                    <a:pt x="648" y="193"/>
                  </a:lnTo>
                  <a:lnTo>
                    <a:pt x="649" y="193"/>
                  </a:lnTo>
                  <a:lnTo>
                    <a:pt x="649" y="193"/>
                  </a:lnTo>
                  <a:lnTo>
                    <a:pt x="650" y="193"/>
                  </a:lnTo>
                  <a:lnTo>
                    <a:pt x="650" y="193"/>
                  </a:lnTo>
                  <a:lnTo>
                    <a:pt x="651" y="193"/>
                  </a:lnTo>
                  <a:lnTo>
                    <a:pt x="652" y="193"/>
                  </a:lnTo>
                  <a:lnTo>
                    <a:pt x="653" y="193"/>
                  </a:lnTo>
                  <a:lnTo>
                    <a:pt x="654" y="193"/>
                  </a:lnTo>
                  <a:lnTo>
                    <a:pt x="655"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2"/>
                  </a:lnTo>
                  <a:lnTo>
                    <a:pt x="656" y="192"/>
                  </a:lnTo>
                  <a:lnTo>
                    <a:pt x="656" y="191"/>
                  </a:lnTo>
                  <a:lnTo>
                    <a:pt x="656" y="176"/>
                  </a:lnTo>
                  <a:lnTo>
                    <a:pt x="656" y="140"/>
                  </a:lnTo>
                  <a:lnTo>
                    <a:pt x="656" y="93"/>
                  </a:lnTo>
                  <a:lnTo>
                    <a:pt x="656" y="42"/>
                  </a:lnTo>
                  <a:lnTo>
                    <a:pt x="656" y="17"/>
                  </a:lnTo>
                  <a:lnTo>
                    <a:pt x="656" y="6"/>
                  </a:lnTo>
                  <a:lnTo>
                    <a:pt x="656" y="4"/>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2"/>
                  </a:lnTo>
                  <a:lnTo>
                    <a:pt x="656" y="2"/>
                  </a:lnTo>
                  <a:lnTo>
                    <a:pt x="656" y="1"/>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1"/>
                  </a:lnTo>
                  <a:lnTo>
                    <a:pt x="656" y="1"/>
                  </a:lnTo>
                  <a:lnTo>
                    <a:pt x="656" y="1"/>
                  </a:lnTo>
                  <a:lnTo>
                    <a:pt x="656" y="1"/>
                  </a:lnTo>
                  <a:lnTo>
                    <a:pt x="656" y="1"/>
                  </a:lnTo>
                  <a:lnTo>
                    <a:pt x="656" y="1"/>
                  </a:lnTo>
                  <a:lnTo>
                    <a:pt x="656" y="1"/>
                  </a:lnTo>
                  <a:lnTo>
                    <a:pt x="656" y="1"/>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2"/>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3"/>
                  </a:lnTo>
                  <a:lnTo>
                    <a:pt x="656" y="4"/>
                  </a:lnTo>
                  <a:lnTo>
                    <a:pt x="656" y="4"/>
                  </a:lnTo>
                  <a:lnTo>
                    <a:pt x="656" y="4"/>
                  </a:lnTo>
                  <a:lnTo>
                    <a:pt x="656" y="4"/>
                  </a:lnTo>
                  <a:lnTo>
                    <a:pt x="656" y="4"/>
                  </a:lnTo>
                  <a:lnTo>
                    <a:pt x="656" y="4"/>
                  </a:lnTo>
                  <a:lnTo>
                    <a:pt x="656" y="4"/>
                  </a:lnTo>
                  <a:lnTo>
                    <a:pt x="656" y="4"/>
                  </a:lnTo>
                  <a:lnTo>
                    <a:pt x="656" y="4"/>
                  </a:lnTo>
                  <a:lnTo>
                    <a:pt x="656" y="5"/>
                  </a:lnTo>
                  <a:lnTo>
                    <a:pt x="656" y="5"/>
                  </a:lnTo>
                  <a:lnTo>
                    <a:pt x="656" y="5"/>
                  </a:lnTo>
                  <a:lnTo>
                    <a:pt x="656" y="6"/>
                  </a:lnTo>
                  <a:lnTo>
                    <a:pt x="656" y="6"/>
                  </a:lnTo>
                  <a:lnTo>
                    <a:pt x="656" y="6"/>
                  </a:lnTo>
                  <a:lnTo>
                    <a:pt x="656" y="6"/>
                  </a:lnTo>
                  <a:lnTo>
                    <a:pt x="656" y="6"/>
                  </a:lnTo>
                  <a:lnTo>
                    <a:pt x="656" y="6"/>
                  </a:lnTo>
                  <a:lnTo>
                    <a:pt x="656" y="6"/>
                  </a:lnTo>
                  <a:lnTo>
                    <a:pt x="656" y="6"/>
                  </a:lnTo>
                  <a:lnTo>
                    <a:pt x="656" y="7"/>
                  </a:lnTo>
                  <a:lnTo>
                    <a:pt x="656" y="8"/>
                  </a:lnTo>
                  <a:lnTo>
                    <a:pt x="656" y="9"/>
                  </a:lnTo>
                  <a:lnTo>
                    <a:pt x="656" y="10"/>
                  </a:lnTo>
                  <a:lnTo>
                    <a:pt x="656" y="13"/>
                  </a:lnTo>
                  <a:lnTo>
                    <a:pt x="656" y="18"/>
                  </a:lnTo>
                  <a:lnTo>
                    <a:pt x="656" y="32"/>
                  </a:lnTo>
                  <a:lnTo>
                    <a:pt x="656" y="49"/>
                  </a:lnTo>
                  <a:lnTo>
                    <a:pt x="656" y="79"/>
                  </a:lnTo>
                  <a:lnTo>
                    <a:pt x="656" y="121"/>
                  </a:lnTo>
                  <a:lnTo>
                    <a:pt x="656" y="174"/>
                  </a:lnTo>
                  <a:lnTo>
                    <a:pt x="656" y="186"/>
                  </a:lnTo>
                  <a:lnTo>
                    <a:pt x="656" y="189"/>
                  </a:lnTo>
                  <a:lnTo>
                    <a:pt x="656" y="189"/>
                  </a:lnTo>
                  <a:lnTo>
                    <a:pt x="656" y="189"/>
                  </a:lnTo>
                  <a:lnTo>
                    <a:pt x="656" y="189"/>
                  </a:lnTo>
                  <a:lnTo>
                    <a:pt x="656" y="190"/>
                  </a:lnTo>
                  <a:lnTo>
                    <a:pt x="656" y="190"/>
                  </a:lnTo>
                  <a:lnTo>
                    <a:pt x="656" y="190"/>
                  </a:lnTo>
                  <a:lnTo>
                    <a:pt x="656" y="190"/>
                  </a:lnTo>
                  <a:lnTo>
                    <a:pt x="656" y="190"/>
                  </a:lnTo>
                  <a:lnTo>
                    <a:pt x="656" y="190"/>
                  </a:lnTo>
                  <a:lnTo>
                    <a:pt x="656" y="191"/>
                  </a:lnTo>
                  <a:lnTo>
                    <a:pt x="656" y="191"/>
                  </a:lnTo>
                  <a:lnTo>
                    <a:pt x="656" y="191"/>
                  </a:lnTo>
                  <a:lnTo>
                    <a:pt x="656" y="191"/>
                  </a:lnTo>
                  <a:lnTo>
                    <a:pt x="656" y="191"/>
                  </a:lnTo>
                  <a:lnTo>
                    <a:pt x="656" y="191"/>
                  </a:lnTo>
                  <a:lnTo>
                    <a:pt x="656" y="191"/>
                  </a:lnTo>
                  <a:lnTo>
                    <a:pt x="656" y="192"/>
                  </a:lnTo>
                  <a:lnTo>
                    <a:pt x="656" y="192"/>
                  </a:lnTo>
                  <a:lnTo>
                    <a:pt x="656" y="192"/>
                  </a:lnTo>
                  <a:lnTo>
                    <a:pt x="656" y="192"/>
                  </a:lnTo>
                  <a:lnTo>
                    <a:pt x="656" y="192"/>
                  </a:lnTo>
                  <a:lnTo>
                    <a:pt x="656" y="192"/>
                  </a:lnTo>
                  <a:lnTo>
                    <a:pt x="656" y="192"/>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6" y="193"/>
                  </a:lnTo>
                  <a:lnTo>
                    <a:pt x="657" y="193"/>
                  </a:lnTo>
                  <a:lnTo>
                    <a:pt x="657" y="193"/>
                  </a:lnTo>
                  <a:lnTo>
                    <a:pt x="658" y="193"/>
                  </a:lnTo>
                  <a:lnTo>
                    <a:pt x="659" y="193"/>
                  </a:lnTo>
                  <a:lnTo>
                    <a:pt x="660" y="193"/>
                  </a:lnTo>
                  <a:lnTo>
                    <a:pt x="661" y="193"/>
                  </a:lnTo>
                  <a:lnTo>
                    <a:pt x="662" y="193"/>
                  </a:lnTo>
                  <a:lnTo>
                    <a:pt x="663" y="193"/>
                  </a:lnTo>
                  <a:lnTo>
                    <a:pt x="664" y="193"/>
                  </a:lnTo>
                  <a:lnTo>
                    <a:pt x="665" y="193"/>
                  </a:lnTo>
                  <a:lnTo>
                    <a:pt x="666" y="193"/>
                  </a:lnTo>
                  <a:lnTo>
                    <a:pt x="667"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2"/>
                  </a:lnTo>
                  <a:lnTo>
                    <a:pt x="668" y="192"/>
                  </a:lnTo>
                  <a:lnTo>
                    <a:pt x="668" y="192"/>
                  </a:lnTo>
                  <a:lnTo>
                    <a:pt x="668" y="191"/>
                  </a:lnTo>
                  <a:lnTo>
                    <a:pt x="668" y="191"/>
                  </a:lnTo>
                  <a:lnTo>
                    <a:pt x="668" y="190"/>
                  </a:lnTo>
                  <a:lnTo>
                    <a:pt x="668" y="188"/>
                  </a:lnTo>
                  <a:lnTo>
                    <a:pt x="668" y="184"/>
                  </a:lnTo>
                  <a:lnTo>
                    <a:pt x="668" y="177"/>
                  </a:lnTo>
                  <a:lnTo>
                    <a:pt x="668" y="167"/>
                  </a:lnTo>
                  <a:lnTo>
                    <a:pt x="668" y="156"/>
                  </a:lnTo>
                  <a:lnTo>
                    <a:pt x="668" y="142"/>
                  </a:lnTo>
                  <a:lnTo>
                    <a:pt x="668" y="109"/>
                  </a:lnTo>
                  <a:lnTo>
                    <a:pt x="668" y="64"/>
                  </a:lnTo>
                  <a:lnTo>
                    <a:pt x="668" y="23"/>
                  </a:lnTo>
                  <a:lnTo>
                    <a:pt x="668" y="8"/>
                  </a:lnTo>
                  <a:lnTo>
                    <a:pt x="668" y="4"/>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2"/>
                  </a:lnTo>
                  <a:lnTo>
                    <a:pt x="668" y="2"/>
                  </a:lnTo>
                  <a:lnTo>
                    <a:pt x="668" y="1"/>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2"/>
                  </a:lnTo>
                  <a:lnTo>
                    <a:pt x="668" y="2"/>
                  </a:lnTo>
                  <a:lnTo>
                    <a:pt x="668" y="2"/>
                  </a:lnTo>
                  <a:lnTo>
                    <a:pt x="668" y="2"/>
                  </a:lnTo>
                  <a:lnTo>
                    <a:pt x="668" y="2"/>
                  </a:lnTo>
                  <a:lnTo>
                    <a:pt x="668" y="2"/>
                  </a:lnTo>
                  <a:lnTo>
                    <a:pt x="668" y="2"/>
                  </a:lnTo>
                  <a:lnTo>
                    <a:pt x="668" y="2"/>
                  </a:lnTo>
                  <a:lnTo>
                    <a:pt x="668" y="2"/>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3"/>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4"/>
                  </a:lnTo>
                  <a:lnTo>
                    <a:pt x="668" y="5"/>
                  </a:lnTo>
                  <a:lnTo>
                    <a:pt x="668" y="5"/>
                  </a:lnTo>
                  <a:lnTo>
                    <a:pt x="668" y="6"/>
                  </a:lnTo>
                  <a:lnTo>
                    <a:pt x="668" y="6"/>
                  </a:lnTo>
                  <a:lnTo>
                    <a:pt x="668" y="7"/>
                  </a:lnTo>
                  <a:lnTo>
                    <a:pt x="668" y="8"/>
                  </a:lnTo>
                  <a:lnTo>
                    <a:pt x="668" y="9"/>
                  </a:lnTo>
                  <a:lnTo>
                    <a:pt x="668" y="11"/>
                  </a:lnTo>
                  <a:lnTo>
                    <a:pt x="668" y="14"/>
                  </a:lnTo>
                  <a:lnTo>
                    <a:pt x="668" y="19"/>
                  </a:lnTo>
                  <a:lnTo>
                    <a:pt x="668" y="26"/>
                  </a:lnTo>
                  <a:lnTo>
                    <a:pt x="668" y="32"/>
                  </a:lnTo>
                  <a:lnTo>
                    <a:pt x="668" y="38"/>
                  </a:lnTo>
                  <a:lnTo>
                    <a:pt x="668" y="44"/>
                  </a:lnTo>
                  <a:lnTo>
                    <a:pt x="668" y="53"/>
                  </a:lnTo>
                  <a:lnTo>
                    <a:pt x="668" y="65"/>
                  </a:lnTo>
                  <a:lnTo>
                    <a:pt x="668" y="89"/>
                  </a:lnTo>
                  <a:lnTo>
                    <a:pt x="668" y="114"/>
                  </a:lnTo>
                  <a:lnTo>
                    <a:pt x="668" y="150"/>
                  </a:lnTo>
                  <a:lnTo>
                    <a:pt x="668" y="177"/>
                  </a:lnTo>
                  <a:lnTo>
                    <a:pt x="668" y="186"/>
                  </a:lnTo>
                  <a:lnTo>
                    <a:pt x="668" y="188"/>
                  </a:lnTo>
                  <a:lnTo>
                    <a:pt x="668" y="189"/>
                  </a:lnTo>
                  <a:lnTo>
                    <a:pt x="668" y="189"/>
                  </a:lnTo>
                  <a:lnTo>
                    <a:pt x="668" y="189"/>
                  </a:lnTo>
                  <a:lnTo>
                    <a:pt x="668" y="189"/>
                  </a:lnTo>
                  <a:lnTo>
                    <a:pt x="668" y="190"/>
                  </a:lnTo>
                  <a:lnTo>
                    <a:pt x="668" y="190"/>
                  </a:lnTo>
                  <a:lnTo>
                    <a:pt x="668" y="190"/>
                  </a:lnTo>
                  <a:lnTo>
                    <a:pt x="668" y="190"/>
                  </a:lnTo>
                  <a:lnTo>
                    <a:pt x="668" y="190"/>
                  </a:lnTo>
                  <a:lnTo>
                    <a:pt x="668" y="190"/>
                  </a:lnTo>
                  <a:lnTo>
                    <a:pt x="668" y="190"/>
                  </a:lnTo>
                  <a:lnTo>
                    <a:pt x="668" y="190"/>
                  </a:lnTo>
                  <a:lnTo>
                    <a:pt x="668" y="190"/>
                  </a:lnTo>
                  <a:lnTo>
                    <a:pt x="668" y="190"/>
                  </a:lnTo>
                  <a:lnTo>
                    <a:pt x="668" y="190"/>
                  </a:lnTo>
                  <a:lnTo>
                    <a:pt x="668" y="191"/>
                  </a:lnTo>
                  <a:lnTo>
                    <a:pt x="668" y="191"/>
                  </a:lnTo>
                  <a:lnTo>
                    <a:pt x="668" y="191"/>
                  </a:lnTo>
                  <a:lnTo>
                    <a:pt x="668" y="191"/>
                  </a:lnTo>
                  <a:lnTo>
                    <a:pt x="668" y="191"/>
                  </a:lnTo>
                  <a:lnTo>
                    <a:pt x="668" y="191"/>
                  </a:lnTo>
                  <a:lnTo>
                    <a:pt x="668" y="192"/>
                  </a:lnTo>
                  <a:lnTo>
                    <a:pt x="668" y="192"/>
                  </a:lnTo>
                  <a:lnTo>
                    <a:pt x="668" y="192"/>
                  </a:lnTo>
                  <a:lnTo>
                    <a:pt x="668" y="192"/>
                  </a:lnTo>
                  <a:lnTo>
                    <a:pt x="668" y="192"/>
                  </a:lnTo>
                  <a:lnTo>
                    <a:pt x="668" y="192"/>
                  </a:lnTo>
                  <a:lnTo>
                    <a:pt x="668" y="192"/>
                  </a:lnTo>
                  <a:lnTo>
                    <a:pt x="668" y="192"/>
                  </a:lnTo>
                  <a:lnTo>
                    <a:pt x="668" y="192"/>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8" y="193"/>
                  </a:lnTo>
                  <a:lnTo>
                    <a:pt x="669" y="193"/>
                  </a:lnTo>
                  <a:lnTo>
                    <a:pt x="670" y="193"/>
                  </a:lnTo>
                  <a:lnTo>
                    <a:pt x="671" y="193"/>
                  </a:lnTo>
                  <a:lnTo>
                    <a:pt x="672" y="193"/>
                  </a:lnTo>
                  <a:lnTo>
                    <a:pt x="673" y="193"/>
                  </a:lnTo>
                  <a:lnTo>
                    <a:pt x="674" y="193"/>
                  </a:lnTo>
                  <a:lnTo>
                    <a:pt x="675" y="193"/>
                  </a:lnTo>
                  <a:lnTo>
                    <a:pt x="676" y="193"/>
                  </a:lnTo>
                  <a:lnTo>
                    <a:pt x="677" y="193"/>
                  </a:lnTo>
                  <a:lnTo>
                    <a:pt x="678" y="193"/>
                  </a:lnTo>
                  <a:lnTo>
                    <a:pt x="678"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79"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2"/>
                  </a:lnTo>
                  <a:lnTo>
                    <a:pt x="680" y="192"/>
                  </a:lnTo>
                  <a:lnTo>
                    <a:pt x="680" y="191"/>
                  </a:lnTo>
                  <a:lnTo>
                    <a:pt x="680" y="155"/>
                  </a:lnTo>
                  <a:lnTo>
                    <a:pt x="680" y="86"/>
                  </a:lnTo>
                  <a:lnTo>
                    <a:pt x="680" y="22"/>
                  </a:lnTo>
                  <a:lnTo>
                    <a:pt x="680" y="4"/>
                  </a:lnTo>
                  <a:lnTo>
                    <a:pt x="680" y="4"/>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2"/>
                  </a:lnTo>
                  <a:lnTo>
                    <a:pt x="680" y="2"/>
                  </a:lnTo>
                  <a:lnTo>
                    <a:pt x="680" y="1"/>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2"/>
                  </a:lnTo>
                  <a:lnTo>
                    <a:pt x="680" y="2"/>
                  </a:lnTo>
                  <a:lnTo>
                    <a:pt x="680" y="2"/>
                  </a:lnTo>
                  <a:lnTo>
                    <a:pt x="680" y="2"/>
                  </a:lnTo>
                  <a:lnTo>
                    <a:pt x="680" y="2"/>
                  </a:lnTo>
                  <a:lnTo>
                    <a:pt x="680" y="2"/>
                  </a:lnTo>
                  <a:lnTo>
                    <a:pt x="680" y="2"/>
                  </a:lnTo>
                  <a:lnTo>
                    <a:pt x="680" y="2"/>
                  </a:lnTo>
                  <a:lnTo>
                    <a:pt x="680" y="2"/>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3"/>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4"/>
                  </a:lnTo>
                  <a:lnTo>
                    <a:pt x="680" y="5"/>
                  </a:lnTo>
                  <a:lnTo>
                    <a:pt x="680" y="5"/>
                  </a:lnTo>
                  <a:lnTo>
                    <a:pt x="680" y="5"/>
                  </a:lnTo>
                  <a:lnTo>
                    <a:pt x="680" y="5"/>
                  </a:lnTo>
                  <a:lnTo>
                    <a:pt x="680" y="6"/>
                  </a:lnTo>
                  <a:lnTo>
                    <a:pt x="680" y="7"/>
                  </a:lnTo>
                  <a:lnTo>
                    <a:pt x="680" y="7"/>
                  </a:lnTo>
                  <a:lnTo>
                    <a:pt x="680" y="8"/>
                  </a:lnTo>
                  <a:lnTo>
                    <a:pt x="680" y="9"/>
                  </a:lnTo>
                  <a:lnTo>
                    <a:pt x="680" y="11"/>
                  </a:lnTo>
                  <a:lnTo>
                    <a:pt x="680" y="14"/>
                  </a:lnTo>
                  <a:lnTo>
                    <a:pt x="680" y="21"/>
                  </a:lnTo>
                  <a:lnTo>
                    <a:pt x="680" y="34"/>
                  </a:lnTo>
                  <a:lnTo>
                    <a:pt x="680" y="42"/>
                  </a:lnTo>
                  <a:lnTo>
                    <a:pt x="680" y="49"/>
                  </a:lnTo>
                  <a:lnTo>
                    <a:pt x="680" y="56"/>
                  </a:lnTo>
                  <a:lnTo>
                    <a:pt x="680" y="66"/>
                  </a:lnTo>
                  <a:lnTo>
                    <a:pt x="680" y="79"/>
                  </a:lnTo>
                  <a:lnTo>
                    <a:pt x="680" y="107"/>
                  </a:lnTo>
                  <a:lnTo>
                    <a:pt x="680" y="132"/>
                  </a:lnTo>
                  <a:lnTo>
                    <a:pt x="680" y="169"/>
                  </a:lnTo>
                  <a:lnTo>
                    <a:pt x="680" y="181"/>
                  </a:lnTo>
                  <a:lnTo>
                    <a:pt x="680" y="187"/>
                  </a:lnTo>
                  <a:lnTo>
                    <a:pt x="680" y="188"/>
                  </a:lnTo>
                  <a:lnTo>
                    <a:pt x="680" y="189"/>
                  </a:lnTo>
                  <a:lnTo>
                    <a:pt x="680" y="189"/>
                  </a:lnTo>
                  <a:lnTo>
                    <a:pt x="680" y="189"/>
                  </a:lnTo>
                  <a:lnTo>
                    <a:pt x="680" y="189"/>
                  </a:lnTo>
                  <a:lnTo>
                    <a:pt x="680" y="190"/>
                  </a:lnTo>
                  <a:lnTo>
                    <a:pt x="680" y="190"/>
                  </a:lnTo>
                  <a:lnTo>
                    <a:pt x="680" y="190"/>
                  </a:lnTo>
                  <a:lnTo>
                    <a:pt x="680" y="190"/>
                  </a:lnTo>
                  <a:lnTo>
                    <a:pt x="680" y="190"/>
                  </a:lnTo>
                  <a:lnTo>
                    <a:pt x="680" y="190"/>
                  </a:lnTo>
                  <a:lnTo>
                    <a:pt x="680" y="190"/>
                  </a:lnTo>
                  <a:lnTo>
                    <a:pt x="680" y="190"/>
                  </a:lnTo>
                  <a:lnTo>
                    <a:pt x="680" y="190"/>
                  </a:lnTo>
                  <a:lnTo>
                    <a:pt x="680" y="191"/>
                  </a:lnTo>
                  <a:lnTo>
                    <a:pt x="680" y="191"/>
                  </a:lnTo>
                  <a:lnTo>
                    <a:pt x="680" y="191"/>
                  </a:lnTo>
                  <a:lnTo>
                    <a:pt x="680" y="191"/>
                  </a:lnTo>
                  <a:lnTo>
                    <a:pt x="680" y="191"/>
                  </a:lnTo>
                  <a:lnTo>
                    <a:pt x="680" y="191"/>
                  </a:lnTo>
                  <a:lnTo>
                    <a:pt x="680" y="191"/>
                  </a:lnTo>
                  <a:lnTo>
                    <a:pt x="680" y="191"/>
                  </a:lnTo>
                  <a:lnTo>
                    <a:pt x="680" y="191"/>
                  </a:lnTo>
                  <a:lnTo>
                    <a:pt x="680" y="192"/>
                  </a:lnTo>
                  <a:lnTo>
                    <a:pt x="680" y="192"/>
                  </a:lnTo>
                  <a:lnTo>
                    <a:pt x="680" y="192"/>
                  </a:lnTo>
                  <a:lnTo>
                    <a:pt x="680" y="192"/>
                  </a:lnTo>
                  <a:lnTo>
                    <a:pt x="680" y="192"/>
                  </a:lnTo>
                  <a:lnTo>
                    <a:pt x="680" y="192"/>
                  </a:lnTo>
                  <a:lnTo>
                    <a:pt x="680" y="192"/>
                  </a:lnTo>
                  <a:lnTo>
                    <a:pt x="680" y="192"/>
                  </a:lnTo>
                  <a:lnTo>
                    <a:pt x="680" y="192"/>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0" y="193"/>
                  </a:lnTo>
                  <a:lnTo>
                    <a:pt x="681" y="193"/>
                  </a:lnTo>
                  <a:lnTo>
                    <a:pt x="682" y="193"/>
                  </a:lnTo>
                  <a:lnTo>
                    <a:pt x="683" y="193"/>
                  </a:lnTo>
                  <a:lnTo>
                    <a:pt x="684" y="193"/>
                  </a:lnTo>
                  <a:lnTo>
                    <a:pt x="685" y="193"/>
                  </a:lnTo>
                  <a:lnTo>
                    <a:pt x="686" y="193"/>
                  </a:lnTo>
                  <a:lnTo>
                    <a:pt x="686" y="193"/>
                  </a:lnTo>
                  <a:lnTo>
                    <a:pt x="687" y="193"/>
                  </a:lnTo>
                  <a:lnTo>
                    <a:pt x="687" y="193"/>
                  </a:lnTo>
                  <a:lnTo>
                    <a:pt x="688" y="193"/>
                  </a:lnTo>
                  <a:lnTo>
                    <a:pt x="689" y="193"/>
                  </a:lnTo>
                  <a:lnTo>
                    <a:pt x="690"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3"/>
                  </a:lnTo>
                  <a:lnTo>
                    <a:pt x="691" y="192"/>
                  </a:lnTo>
                  <a:lnTo>
                    <a:pt x="691" y="191"/>
                  </a:lnTo>
                  <a:lnTo>
                    <a:pt x="691" y="177"/>
                  </a:lnTo>
                  <a:lnTo>
                    <a:pt x="691" y="126"/>
                  </a:lnTo>
                  <a:lnTo>
                    <a:pt x="691" y="61"/>
                  </a:lnTo>
                  <a:lnTo>
                    <a:pt x="691" y="11"/>
                  </a:lnTo>
                  <a:lnTo>
                    <a:pt x="691" y="4"/>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2"/>
                  </a:lnTo>
                  <a:lnTo>
                    <a:pt x="691" y="2"/>
                  </a:lnTo>
                  <a:lnTo>
                    <a:pt x="691" y="2"/>
                  </a:lnTo>
                  <a:lnTo>
                    <a:pt x="691" y="1"/>
                  </a:lnTo>
                  <a:lnTo>
                    <a:pt x="691" y="1"/>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2"/>
                  </a:lnTo>
                  <a:lnTo>
                    <a:pt x="691" y="2"/>
                  </a:lnTo>
                  <a:lnTo>
                    <a:pt x="691" y="2"/>
                  </a:lnTo>
                  <a:lnTo>
                    <a:pt x="691" y="2"/>
                  </a:lnTo>
                  <a:lnTo>
                    <a:pt x="691" y="2"/>
                  </a:lnTo>
                  <a:lnTo>
                    <a:pt x="691" y="2"/>
                  </a:lnTo>
                  <a:lnTo>
                    <a:pt x="691" y="2"/>
                  </a:lnTo>
                  <a:lnTo>
                    <a:pt x="691" y="2"/>
                  </a:lnTo>
                  <a:lnTo>
                    <a:pt x="691" y="2"/>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3"/>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4"/>
                  </a:lnTo>
                  <a:lnTo>
                    <a:pt x="691" y="5"/>
                  </a:lnTo>
                  <a:lnTo>
                    <a:pt x="691" y="5"/>
                  </a:lnTo>
                  <a:lnTo>
                    <a:pt x="691" y="5"/>
                  </a:lnTo>
                  <a:lnTo>
                    <a:pt x="691" y="6"/>
                  </a:lnTo>
                  <a:lnTo>
                    <a:pt x="691" y="7"/>
                  </a:lnTo>
                  <a:lnTo>
                    <a:pt x="691" y="8"/>
                  </a:lnTo>
                  <a:lnTo>
                    <a:pt x="691" y="9"/>
                  </a:lnTo>
                  <a:lnTo>
                    <a:pt x="691" y="11"/>
                  </a:lnTo>
                  <a:lnTo>
                    <a:pt x="691" y="14"/>
                  </a:lnTo>
                  <a:lnTo>
                    <a:pt x="691" y="20"/>
                  </a:lnTo>
                  <a:lnTo>
                    <a:pt x="691" y="33"/>
                  </a:lnTo>
                  <a:lnTo>
                    <a:pt x="691" y="42"/>
                  </a:lnTo>
                  <a:lnTo>
                    <a:pt x="691" y="50"/>
                  </a:lnTo>
                  <a:lnTo>
                    <a:pt x="691" y="58"/>
                  </a:lnTo>
                  <a:lnTo>
                    <a:pt x="691" y="68"/>
                  </a:lnTo>
                  <a:lnTo>
                    <a:pt x="691" y="80"/>
                  </a:lnTo>
                  <a:lnTo>
                    <a:pt x="691" y="106"/>
                  </a:lnTo>
                  <a:lnTo>
                    <a:pt x="691" y="131"/>
                  </a:lnTo>
                  <a:lnTo>
                    <a:pt x="691" y="167"/>
                  </a:lnTo>
                  <a:lnTo>
                    <a:pt x="691" y="180"/>
                  </a:lnTo>
                  <a:lnTo>
                    <a:pt x="691" y="186"/>
                  </a:lnTo>
                  <a:lnTo>
                    <a:pt x="691" y="188"/>
                  </a:lnTo>
                  <a:lnTo>
                    <a:pt x="691" y="189"/>
                  </a:lnTo>
                  <a:lnTo>
                    <a:pt x="691" y="189"/>
                  </a:lnTo>
                  <a:lnTo>
                    <a:pt x="691" y="189"/>
                  </a:lnTo>
                  <a:lnTo>
                    <a:pt x="691" y="189"/>
                  </a:lnTo>
                  <a:lnTo>
                    <a:pt x="691" y="190"/>
                  </a:lnTo>
                  <a:lnTo>
                    <a:pt x="691" y="190"/>
                  </a:lnTo>
                  <a:lnTo>
                    <a:pt x="691" y="190"/>
                  </a:lnTo>
                  <a:lnTo>
                    <a:pt x="691" y="190"/>
                  </a:lnTo>
                  <a:lnTo>
                    <a:pt x="691" y="190"/>
                  </a:lnTo>
                  <a:lnTo>
                    <a:pt x="691" y="190"/>
                  </a:lnTo>
                  <a:lnTo>
                    <a:pt x="691" y="190"/>
                  </a:lnTo>
                  <a:lnTo>
                    <a:pt x="691" y="190"/>
                  </a:lnTo>
                  <a:lnTo>
                    <a:pt x="691" y="190"/>
                  </a:lnTo>
                  <a:lnTo>
                    <a:pt x="691" y="191"/>
                  </a:lnTo>
                  <a:lnTo>
                    <a:pt x="691" y="191"/>
                  </a:lnTo>
                  <a:lnTo>
                    <a:pt x="691" y="191"/>
                  </a:lnTo>
                  <a:lnTo>
                    <a:pt x="691" y="191"/>
                  </a:lnTo>
                  <a:lnTo>
                    <a:pt x="691" y="191"/>
                  </a:lnTo>
                  <a:lnTo>
                    <a:pt x="691" y="191"/>
                  </a:lnTo>
                  <a:lnTo>
                    <a:pt x="691" y="191"/>
                  </a:lnTo>
                  <a:lnTo>
                    <a:pt x="691" y="191"/>
                  </a:lnTo>
                  <a:lnTo>
                    <a:pt x="691" y="191"/>
                  </a:lnTo>
                  <a:lnTo>
                    <a:pt x="691" y="192"/>
                  </a:lnTo>
                  <a:lnTo>
                    <a:pt x="691" y="192"/>
                  </a:lnTo>
                  <a:lnTo>
                    <a:pt x="691" y="192"/>
                  </a:lnTo>
                  <a:lnTo>
                    <a:pt x="691" y="192"/>
                  </a:lnTo>
                  <a:lnTo>
                    <a:pt x="691" y="192"/>
                  </a:lnTo>
                  <a:lnTo>
                    <a:pt x="691" y="192"/>
                  </a:lnTo>
                  <a:lnTo>
                    <a:pt x="691" y="192"/>
                  </a:lnTo>
                  <a:lnTo>
                    <a:pt x="691" y="192"/>
                  </a:lnTo>
                  <a:lnTo>
                    <a:pt x="691"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2" y="193"/>
                  </a:lnTo>
                  <a:lnTo>
                    <a:pt x="693" y="193"/>
                  </a:lnTo>
                  <a:lnTo>
                    <a:pt x="694" y="193"/>
                  </a:lnTo>
                  <a:lnTo>
                    <a:pt x="694" y="193"/>
                  </a:lnTo>
                  <a:lnTo>
                    <a:pt x="695" y="193"/>
                  </a:lnTo>
                  <a:lnTo>
                    <a:pt x="696" y="193"/>
                  </a:lnTo>
                  <a:lnTo>
                    <a:pt x="697" y="193"/>
                  </a:lnTo>
                  <a:lnTo>
                    <a:pt x="698" y="193"/>
                  </a:lnTo>
                  <a:lnTo>
                    <a:pt x="699" y="193"/>
                  </a:lnTo>
                  <a:lnTo>
                    <a:pt x="700" y="193"/>
                  </a:lnTo>
                  <a:lnTo>
                    <a:pt x="701" y="193"/>
                  </a:lnTo>
                  <a:lnTo>
                    <a:pt x="702"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2"/>
                  </a:lnTo>
                  <a:lnTo>
                    <a:pt x="703" y="191"/>
                  </a:lnTo>
                  <a:lnTo>
                    <a:pt x="703" y="161"/>
                  </a:lnTo>
                  <a:lnTo>
                    <a:pt x="703" y="84"/>
                  </a:lnTo>
                  <a:lnTo>
                    <a:pt x="703" y="17"/>
                  </a:lnTo>
                  <a:lnTo>
                    <a:pt x="703" y="4"/>
                  </a:lnTo>
                  <a:lnTo>
                    <a:pt x="703" y="4"/>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2"/>
                  </a:lnTo>
                  <a:lnTo>
                    <a:pt x="703" y="2"/>
                  </a:lnTo>
                  <a:lnTo>
                    <a:pt x="703" y="1"/>
                  </a:lnTo>
                  <a:lnTo>
                    <a:pt x="703" y="1"/>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1"/>
                  </a:lnTo>
                  <a:lnTo>
                    <a:pt x="703" y="1"/>
                  </a:lnTo>
                  <a:lnTo>
                    <a:pt x="703" y="1"/>
                  </a:lnTo>
                  <a:lnTo>
                    <a:pt x="703" y="1"/>
                  </a:lnTo>
                  <a:lnTo>
                    <a:pt x="703" y="0"/>
                  </a:lnTo>
                  <a:lnTo>
                    <a:pt x="703" y="0"/>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2"/>
                  </a:lnTo>
                  <a:lnTo>
                    <a:pt x="703" y="2"/>
                  </a:lnTo>
                  <a:lnTo>
                    <a:pt x="703" y="2"/>
                  </a:lnTo>
                  <a:lnTo>
                    <a:pt x="703" y="2"/>
                  </a:lnTo>
                  <a:lnTo>
                    <a:pt x="703" y="2"/>
                  </a:lnTo>
                  <a:lnTo>
                    <a:pt x="703" y="2"/>
                  </a:lnTo>
                  <a:lnTo>
                    <a:pt x="703" y="2"/>
                  </a:lnTo>
                  <a:lnTo>
                    <a:pt x="703" y="2"/>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3"/>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4"/>
                  </a:lnTo>
                  <a:lnTo>
                    <a:pt x="703" y="5"/>
                  </a:lnTo>
                  <a:lnTo>
                    <a:pt x="703" y="5"/>
                  </a:lnTo>
                  <a:lnTo>
                    <a:pt x="703" y="6"/>
                  </a:lnTo>
                  <a:lnTo>
                    <a:pt x="703" y="7"/>
                  </a:lnTo>
                  <a:lnTo>
                    <a:pt x="703" y="7"/>
                  </a:lnTo>
                  <a:lnTo>
                    <a:pt x="703" y="8"/>
                  </a:lnTo>
                  <a:lnTo>
                    <a:pt x="703" y="9"/>
                  </a:lnTo>
                  <a:lnTo>
                    <a:pt x="703" y="11"/>
                  </a:lnTo>
                  <a:lnTo>
                    <a:pt x="703" y="14"/>
                  </a:lnTo>
                  <a:lnTo>
                    <a:pt x="703" y="20"/>
                  </a:lnTo>
                  <a:lnTo>
                    <a:pt x="703" y="33"/>
                  </a:lnTo>
                  <a:lnTo>
                    <a:pt x="703" y="52"/>
                  </a:lnTo>
                  <a:lnTo>
                    <a:pt x="703" y="84"/>
                  </a:lnTo>
                  <a:lnTo>
                    <a:pt x="703" y="128"/>
                  </a:lnTo>
                  <a:lnTo>
                    <a:pt x="703" y="155"/>
                  </a:lnTo>
                  <a:lnTo>
                    <a:pt x="703" y="169"/>
                  </a:lnTo>
                  <a:lnTo>
                    <a:pt x="703" y="175"/>
                  </a:lnTo>
                  <a:lnTo>
                    <a:pt x="703" y="178"/>
                  </a:lnTo>
                  <a:lnTo>
                    <a:pt x="703" y="182"/>
                  </a:lnTo>
                  <a:lnTo>
                    <a:pt x="703" y="185"/>
                  </a:lnTo>
                  <a:lnTo>
                    <a:pt x="703" y="187"/>
                  </a:lnTo>
                  <a:lnTo>
                    <a:pt x="703" y="188"/>
                  </a:lnTo>
                  <a:lnTo>
                    <a:pt x="703" y="189"/>
                  </a:lnTo>
                  <a:lnTo>
                    <a:pt x="703" y="189"/>
                  </a:lnTo>
                  <a:lnTo>
                    <a:pt x="703" y="189"/>
                  </a:lnTo>
                  <a:lnTo>
                    <a:pt x="703" y="189"/>
                  </a:lnTo>
                  <a:lnTo>
                    <a:pt x="703" y="190"/>
                  </a:lnTo>
                  <a:lnTo>
                    <a:pt x="703" y="190"/>
                  </a:lnTo>
                  <a:lnTo>
                    <a:pt x="703" y="190"/>
                  </a:lnTo>
                  <a:lnTo>
                    <a:pt x="703" y="190"/>
                  </a:lnTo>
                  <a:lnTo>
                    <a:pt x="703" y="191"/>
                  </a:lnTo>
                  <a:lnTo>
                    <a:pt x="703" y="191"/>
                  </a:lnTo>
                  <a:lnTo>
                    <a:pt x="703" y="191"/>
                  </a:lnTo>
                  <a:lnTo>
                    <a:pt x="703" y="191"/>
                  </a:lnTo>
                  <a:lnTo>
                    <a:pt x="703" y="192"/>
                  </a:lnTo>
                  <a:lnTo>
                    <a:pt x="703" y="192"/>
                  </a:lnTo>
                  <a:lnTo>
                    <a:pt x="703" y="192"/>
                  </a:lnTo>
                  <a:lnTo>
                    <a:pt x="703" y="192"/>
                  </a:lnTo>
                  <a:lnTo>
                    <a:pt x="703" y="192"/>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3" y="193"/>
                  </a:lnTo>
                  <a:lnTo>
                    <a:pt x="704" y="193"/>
                  </a:lnTo>
                  <a:lnTo>
                    <a:pt x="705" y="193"/>
                  </a:lnTo>
                  <a:lnTo>
                    <a:pt x="706" y="193"/>
                  </a:lnTo>
                  <a:lnTo>
                    <a:pt x="707" y="193"/>
                  </a:lnTo>
                  <a:lnTo>
                    <a:pt x="708" y="193"/>
                  </a:lnTo>
                  <a:lnTo>
                    <a:pt x="709" y="193"/>
                  </a:lnTo>
                  <a:lnTo>
                    <a:pt x="710" y="193"/>
                  </a:lnTo>
                  <a:lnTo>
                    <a:pt x="711" y="193"/>
                  </a:lnTo>
                  <a:lnTo>
                    <a:pt x="712" y="193"/>
                  </a:lnTo>
                  <a:lnTo>
                    <a:pt x="713" y="193"/>
                  </a:lnTo>
                  <a:lnTo>
                    <a:pt x="714"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2"/>
                  </a:lnTo>
                  <a:lnTo>
                    <a:pt x="715" y="191"/>
                  </a:lnTo>
                  <a:lnTo>
                    <a:pt x="715" y="123"/>
                  </a:lnTo>
                  <a:lnTo>
                    <a:pt x="715" y="4"/>
                  </a:lnTo>
                  <a:lnTo>
                    <a:pt x="715" y="4"/>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2"/>
                  </a:lnTo>
                  <a:lnTo>
                    <a:pt x="715" y="1"/>
                  </a:lnTo>
                  <a:lnTo>
                    <a:pt x="715" y="1"/>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1"/>
                  </a:lnTo>
                  <a:lnTo>
                    <a:pt x="715" y="1"/>
                  </a:lnTo>
                  <a:lnTo>
                    <a:pt x="715" y="1"/>
                  </a:lnTo>
                  <a:lnTo>
                    <a:pt x="715" y="1"/>
                  </a:lnTo>
                  <a:lnTo>
                    <a:pt x="715" y="1"/>
                  </a:lnTo>
                  <a:lnTo>
                    <a:pt x="715" y="1"/>
                  </a:lnTo>
                  <a:lnTo>
                    <a:pt x="715" y="1"/>
                  </a:lnTo>
                  <a:lnTo>
                    <a:pt x="715" y="1"/>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2"/>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3"/>
                  </a:lnTo>
                  <a:lnTo>
                    <a:pt x="715" y="4"/>
                  </a:lnTo>
                  <a:lnTo>
                    <a:pt x="715" y="4"/>
                  </a:lnTo>
                  <a:lnTo>
                    <a:pt x="715" y="4"/>
                  </a:lnTo>
                  <a:lnTo>
                    <a:pt x="715" y="4"/>
                  </a:lnTo>
                  <a:lnTo>
                    <a:pt x="715" y="4"/>
                  </a:lnTo>
                  <a:lnTo>
                    <a:pt x="715" y="4"/>
                  </a:lnTo>
                  <a:lnTo>
                    <a:pt x="715" y="4"/>
                  </a:lnTo>
                  <a:lnTo>
                    <a:pt x="715" y="4"/>
                  </a:lnTo>
                  <a:lnTo>
                    <a:pt x="715" y="4"/>
                  </a:lnTo>
                  <a:lnTo>
                    <a:pt x="715" y="4"/>
                  </a:lnTo>
                  <a:lnTo>
                    <a:pt x="715" y="4"/>
                  </a:lnTo>
                  <a:lnTo>
                    <a:pt x="715" y="5"/>
                  </a:lnTo>
                  <a:lnTo>
                    <a:pt x="715" y="5"/>
                  </a:lnTo>
                  <a:lnTo>
                    <a:pt x="715" y="6"/>
                  </a:lnTo>
                  <a:lnTo>
                    <a:pt x="715" y="6"/>
                  </a:lnTo>
                  <a:lnTo>
                    <a:pt x="715" y="6"/>
                  </a:lnTo>
                  <a:lnTo>
                    <a:pt x="715" y="6"/>
                  </a:lnTo>
                  <a:lnTo>
                    <a:pt x="715" y="6"/>
                  </a:lnTo>
                  <a:lnTo>
                    <a:pt x="715" y="7"/>
                  </a:lnTo>
                  <a:lnTo>
                    <a:pt x="715" y="7"/>
                  </a:lnTo>
                  <a:lnTo>
                    <a:pt x="715" y="8"/>
                  </a:lnTo>
                  <a:lnTo>
                    <a:pt x="715" y="10"/>
                  </a:lnTo>
                  <a:lnTo>
                    <a:pt x="715" y="13"/>
                  </a:lnTo>
                  <a:lnTo>
                    <a:pt x="715" y="16"/>
                  </a:lnTo>
                  <a:lnTo>
                    <a:pt x="715" y="25"/>
                  </a:lnTo>
                  <a:lnTo>
                    <a:pt x="715" y="40"/>
                  </a:lnTo>
                  <a:lnTo>
                    <a:pt x="715" y="64"/>
                  </a:lnTo>
                  <a:lnTo>
                    <a:pt x="715" y="101"/>
                  </a:lnTo>
                  <a:lnTo>
                    <a:pt x="715" y="151"/>
                  </a:lnTo>
                  <a:lnTo>
                    <a:pt x="715" y="172"/>
                  </a:lnTo>
                  <a:lnTo>
                    <a:pt x="715" y="183"/>
                  </a:lnTo>
                  <a:lnTo>
                    <a:pt x="715" y="187"/>
                  </a:lnTo>
                  <a:lnTo>
                    <a:pt x="715" y="188"/>
                  </a:lnTo>
                  <a:lnTo>
                    <a:pt x="715" y="189"/>
                  </a:lnTo>
                  <a:lnTo>
                    <a:pt x="715" y="189"/>
                  </a:lnTo>
                  <a:lnTo>
                    <a:pt x="715" y="189"/>
                  </a:lnTo>
                  <a:lnTo>
                    <a:pt x="715" y="189"/>
                  </a:lnTo>
                  <a:lnTo>
                    <a:pt x="715" y="189"/>
                  </a:lnTo>
                  <a:lnTo>
                    <a:pt x="715" y="190"/>
                  </a:lnTo>
                  <a:lnTo>
                    <a:pt x="715" y="190"/>
                  </a:lnTo>
                  <a:lnTo>
                    <a:pt x="715" y="190"/>
                  </a:lnTo>
                  <a:lnTo>
                    <a:pt x="715" y="190"/>
                  </a:lnTo>
                  <a:lnTo>
                    <a:pt x="715" y="190"/>
                  </a:lnTo>
                  <a:lnTo>
                    <a:pt x="715" y="190"/>
                  </a:lnTo>
                  <a:lnTo>
                    <a:pt x="715" y="190"/>
                  </a:lnTo>
                  <a:lnTo>
                    <a:pt x="715" y="190"/>
                  </a:lnTo>
                  <a:lnTo>
                    <a:pt x="715" y="190"/>
                  </a:lnTo>
                  <a:lnTo>
                    <a:pt x="715" y="190"/>
                  </a:lnTo>
                  <a:lnTo>
                    <a:pt x="715" y="190"/>
                  </a:lnTo>
                  <a:lnTo>
                    <a:pt x="715" y="190"/>
                  </a:lnTo>
                  <a:lnTo>
                    <a:pt x="715" y="190"/>
                  </a:lnTo>
                  <a:lnTo>
                    <a:pt x="715" y="190"/>
                  </a:lnTo>
                  <a:lnTo>
                    <a:pt x="715" y="190"/>
                  </a:lnTo>
                  <a:lnTo>
                    <a:pt x="715" y="191"/>
                  </a:lnTo>
                  <a:lnTo>
                    <a:pt x="715" y="191"/>
                  </a:lnTo>
                  <a:lnTo>
                    <a:pt x="715" y="191"/>
                  </a:lnTo>
                  <a:lnTo>
                    <a:pt x="715" y="191"/>
                  </a:lnTo>
                  <a:lnTo>
                    <a:pt x="715" y="191"/>
                  </a:lnTo>
                  <a:lnTo>
                    <a:pt x="715" y="191"/>
                  </a:lnTo>
                  <a:lnTo>
                    <a:pt x="715" y="191"/>
                  </a:lnTo>
                  <a:lnTo>
                    <a:pt x="715" y="192"/>
                  </a:lnTo>
                  <a:lnTo>
                    <a:pt x="715" y="192"/>
                  </a:lnTo>
                  <a:lnTo>
                    <a:pt x="715" y="192"/>
                  </a:lnTo>
                  <a:lnTo>
                    <a:pt x="715" y="192"/>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5" y="193"/>
                  </a:lnTo>
                  <a:lnTo>
                    <a:pt x="717" y="193"/>
                  </a:lnTo>
                  <a:lnTo>
                    <a:pt x="718" y="193"/>
                  </a:lnTo>
                  <a:lnTo>
                    <a:pt x="719" y="193"/>
                  </a:lnTo>
                  <a:lnTo>
                    <a:pt x="720" y="193"/>
                  </a:lnTo>
                  <a:lnTo>
                    <a:pt x="721" y="193"/>
                  </a:lnTo>
                  <a:lnTo>
                    <a:pt x="722" y="193"/>
                  </a:lnTo>
                  <a:lnTo>
                    <a:pt x="723" y="193"/>
                  </a:lnTo>
                  <a:lnTo>
                    <a:pt x="724" y="193"/>
                  </a:lnTo>
                  <a:lnTo>
                    <a:pt x="725"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3"/>
                  </a:lnTo>
                  <a:lnTo>
                    <a:pt x="726" y="192"/>
                  </a:lnTo>
                  <a:lnTo>
                    <a:pt x="726" y="191"/>
                  </a:lnTo>
                  <a:lnTo>
                    <a:pt x="726" y="180"/>
                  </a:lnTo>
                  <a:lnTo>
                    <a:pt x="726" y="132"/>
                  </a:lnTo>
                  <a:lnTo>
                    <a:pt x="726" y="67"/>
                  </a:lnTo>
                  <a:lnTo>
                    <a:pt x="726" y="15"/>
                  </a:lnTo>
                  <a:lnTo>
                    <a:pt x="726" y="5"/>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3"/>
                  </a:lnTo>
                  <a:lnTo>
                    <a:pt x="726" y="2"/>
                  </a:lnTo>
                  <a:lnTo>
                    <a:pt x="726" y="2"/>
                  </a:lnTo>
                  <a:lnTo>
                    <a:pt x="726" y="1"/>
                  </a:lnTo>
                  <a:lnTo>
                    <a:pt x="726" y="1"/>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7" y="0"/>
                  </a:lnTo>
                  <a:lnTo>
                    <a:pt x="727" y="0"/>
                  </a:lnTo>
                  <a:lnTo>
                    <a:pt x="727" y="0"/>
                  </a:lnTo>
                  <a:lnTo>
                    <a:pt x="727" y="0"/>
                  </a:lnTo>
                  <a:lnTo>
                    <a:pt x="727" y="0"/>
                  </a:lnTo>
                  <a:lnTo>
                    <a:pt x="727" y="1"/>
                  </a:lnTo>
                  <a:lnTo>
                    <a:pt x="727" y="1"/>
                  </a:lnTo>
                  <a:lnTo>
                    <a:pt x="727" y="1"/>
                  </a:lnTo>
                  <a:lnTo>
                    <a:pt x="727" y="1"/>
                  </a:lnTo>
                  <a:lnTo>
                    <a:pt x="727" y="1"/>
                  </a:lnTo>
                  <a:lnTo>
                    <a:pt x="727" y="1"/>
                  </a:lnTo>
                  <a:lnTo>
                    <a:pt x="727" y="1"/>
                  </a:lnTo>
                  <a:lnTo>
                    <a:pt x="727" y="1"/>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2"/>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3"/>
                  </a:lnTo>
                  <a:lnTo>
                    <a:pt x="727" y="4"/>
                  </a:lnTo>
                  <a:lnTo>
                    <a:pt x="727" y="4"/>
                  </a:lnTo>
                  <a:lnTo>
                    <a:pt x="727" y="4"/>
                  </a:lnTo>
                  <a:lnTo>
                    <a:pt x="727" y="4"/>
                  </a:lnTo>
                  <a:lnTo>
                    <a:pt x="727" y="4"/>
                  </a:lnTo>
                  <a:lnTo>
                    <a:pt x="727" y="4"/>
                  </a:lnTo>
                  <a:lnTo>
                    <a:pt x="727" y="4"/>
                  </a:lnTo>
                  <a:lnTo>
                    <a:pt x="727" y="4"/>
                  </a:lnTo>
                  <a:lnTo>
                    <a:pt x="727" y="4"/>
                  </a:lnTo>
                  <a:lnTo>
                    <a:pt x="727" y="4"/>
                  </a:lnTo>
                  <a:lnTo>
                    <a:pt x="727" y="5"/>
                  </a:lnTo>
                  <a:lnTo>
                    <a:pt x="727" y="5"/>
                  </a:lnTo>
                  <a:lnTo>
                    <a:pt x="727" y="5"/>
                  </a:lnTo>
                  <a:lnTo>
                    <a:pt x="727" y="5"/>
                  </a:lnTo>
                  <a:lnTo>
                    <a:pt x="727" y="6"/>
                  </a:lnTo>
                  <a:lnTo>
                    <a:pt x="727" y="6"/>
                  </a:lnTo>
                  <a:lnTo>
                    <a:pt x="727" y="6"/>
                  </a:lnTo>
                  <a:lnTo>
                    <a:pt x="727" y="6"/>
                  </a:lnTo>
                  <a:lnTo>
                    <a:pt x="727" y="6"/>
                  </a:lnTo>
                  <a:lnTo>
                    <a:pt x="727" y="6"/>
                  </a:lnTo>
                  <a:lnTo>
                    <a:pt x="727" y="6"/>
                  </a:lnTo>
                  <a:lnTo>
                    <a:pt x="727" y="7"/>
                  </a:lnTo>
                  <a:lnTo>
                    <a:pt x="727" y="7"/>
                  </a:lnTo>
                  <a:lnTo>
                    <a:pt x="727" y="8"/>
                  </a:lnTo>
                  <a:lnTo>
                    <a:pt x="727" y="9"/>
                  </a:lnTo>
                  <a:lnTo>
                    <a:pt x="727" y="11"/>
                  </a:lnTo>
                  <a:lnTo>
                    <a:pt x="727" y="15"/>
                  </a:lnTo>
                  <a:lnTo>
                    <a:pt x="727" y="23"/>
                  </a:lnTo>
                  <a:lnTo>
                    <a:pt x="727" y="37"/>
                  </a:lnTo>
                  <a:lnTo>
                    <a:pt x="727" y="58"/>
                  </a:lnTo>
                  <a:lnTo>
                    <a:pt x="727" y="93"/>
                  </a:lnTo>
                  <a:lnTo>
                    <a:pt x="727" y="140"/>
                  </a:lnTo>
                  <a:lnTo>
                    <a:pt x="727" y="170"/>
                  </a:lnTo>
                  <a:lnTo>
                    <a:pt x="727" y="183"/>
                  </a:lnTo>
                  <a:lnTo>
                    <a:pt x="727" y="187"/>
                  </a:lnTo>
                  <a:lnTo>
                    <a:pt x="727" y="188"/>
                  </a:lnTo>
                  <a:lnTo>
                    <a:pt x="727" y="189"/>
                  </a:lnTo>
                  <a:lnTo>
                    <a:pt x="727" y="189"/>
                  </a:lnTo>
                  <a:lnTo>
                    <a:pt x="727" y="189"/>
                  </a:lnTo>
                  <a:lnTo>
                    <a:pt x="727" y="190"/>
                  </a:lnTo>
                  <a:lnTo>
                    <a:pt x="727" y="190"/>
                  </a:lnTo>
                  <a:lnTo>
                    <a:pt x="727" y="190"/>
                  </a:lnTo>
                  <a:lnTo>
                    <a:pt x="727" y="190"/>
                  </a:lnTo>
                  <a:lnTo>
                    <a:pt x="727" y="190"/>
                  </a:lnTo>
                  <a:lnTo>
                    <a:pt x="727" y="191"/>
                  </a:lnTo>
                  <a:lnTo>
                    <a:pt x="727" y="191"/>
                  </a:lnTo>
                  <a:lnTo>
                    <a:pt x="727" y="191"/>
                  </a:lnTo>
                  <a:lnTo>
                    <a:pt x="727" y="191"/>
                  </a:lnTo>
                  <a:lnTo>
                    <a:pt x="727" y="192"/>
                  </a:lnTo>
                  <a:lnTo>
                    <a:pt x="727" y="192"/>
                  </a:lnTo>
                  <a:lnTo>
                    <a:pt x="727" y="192"/>
                  </a:lnTo>
                  <a:lnTo>
                    <a:pt x="727" y="192"/>
                  </a:lnTo>
                  <a:lnTo>
                    <a:pt x="727" y="192"/>
                  </a:lnTo>
                  <a:lnTo>
                    <a:pt x="727" y="192"/>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7" y="193"/>
                  </a:lnTo>
                  <a:lnTo>
                    <a:pt x="728" y="193"/>
                  </a:lnTo>
                  <a:lnTo>
                    <a:pt x="729" y="193"/>
                  </a:lnTo>
                  <a:lnTo>
                    <a:pt x="730" y="193"/>
                  </a:lnTo>
                  <a:lnTo>
                    <a:pt x="731" y="193"/>
                  </a:lnTo>
                  <a:lnTo>
                    <a:pt x="731" y="193"/>
                  </a:lnTo>
                  <a:lnTo>
                    <a:pt x="732" y="193"/>
                  </a:lnTo>
                  <a:lnTo>
                    <a:pt x="733" y="193"/>
                  </a:lnTo>
                  <a:lnTo>
                    <a:pt x="734" y="193"/>
                  </a:lnTo>
                  <a:lnTo>
                    <a:pt x="735" y="193"/>
                  </a:lnTo>
                  <a:lnTo>
                    <a:pt x="736" y="193"/>
                  </a:lnTo>
                  <a:lnTo>
                    <a:pt x="737"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2"/>
                  </a:lnTo>
                  <a:lnTo>
                    <a:pt x="738" y="191"/>
                  </a:lnTo>
                  <a:lnTo>
                    <a:pt x="738" y="190"/>
                  </a:lnTo>
                  <a:lnTo>
                    <a:pt x="738" y="190"/>
                  </a:lnTo>
                  <a:lnTo>
                    <a:pt x="738" y="190"/>
                  </a:lnTo>
                  <a:lnTo>
                    <a:pt x="738" y="190"/>
                  </a:lnTo>
                  <a:lnTo>
                    <a:pt x="738" y="190"/>
                  </a:lnTo>
                  <a:lnTo>
                    <a:pt x="738" y="189"/>
                  </a:lnTo>
                  <a:lnTo>
                    <a:pt x="738" y="187"/>
                  </a:lnTo>
                  <a:lnTo>
                    <a:pt x="738" y="183"/>
                  </a:lnTo>
                  <a:lnTo>
                    <a:pt x="738" y="178"/>
                  </a:lnTo>
                  <a:lnTo>
                    <a:pt x="738" y="173"/>
                  </a:lnTo>
                  <a:lnTo>
                    <a:pt x="738" y="167"/>
                  </a:lnTo>
                  <a:lnTo>
                    <a:pt x="738" y="155"/>
                  </a:lnTo>
                  <a:lnTo>
                    <a:pt x="738" y="134"/>
                  </a:lnTo>
                  <a:lnTo>
                    <a:pt x="738" y="86"/>
                  </a:lnTo>
                  <a:lnTo>
                    <a:pt x="738" y="33"/>
                  </a:lnTo>
                  <a:lnTo>
                    <a:pt x="738" y="13"/>
                  </a:lnTo>
                  <a:lnTo>
                    <a:pt x="738" y="5"/>
                  </a:lnTo>
                  <a:lnTo>
                    <a:pt x="738" y="4"/>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2"/>
                  </a:lnTo>
                  <a:lnTo>
                    <a:pt x="738" y="1"/>
                  </a:lnTo>
                  <a:lnTo>
                    <a:pt x="738" y="1"/>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1"/>
                  </a:lnTo>
                  <a:lnTo>
                    <a:pt x="738" y="1"/>
                  </a:lnTo>
                  <a:lnTo>
                    <a:pt x="738" y="1"/>
                  </a:lnTo>
                  <a:lnTo>
                    <a:pt x="738" y="1"/>
                  </a:lnTo>
                  <a:lnTo>
                    <a:pt x="738" y="1"/>
                  </a:lnTo>
                  <a:lnTo>
                    <a:pt x="738" y="0"/>
                  </a:lnTo>
                  <a:lnTo>
                    <a:pt x="738" y="0"/>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2"/>
                  </a:lnTo>
                  <a:lnTo>
                    <a:pt x="738" y="2"/>
                  </a:lnTo>
                  <a:lnTo>
                    <a:pt x="738" y="2"/>
                  </a:lnTo>
                  <a:lnTo>
                    <a:pt x="738" y="2"/>
                  </a:lnTo>
                  <a:lnTo>
                    <a:pt x="738" y="2"/>
                  </a:lnTo>
                  <a:lnTo>
                    <a:pt x="738" y="2"/>
                  </a:lnTo>
                  <a:lnTo>
                    <a:pt x="738" y="2"/>
                  </a:lnTo>
                  <a:lnTo>
                    <a:pt x="738" y="2"/>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3"/>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4"/>
                  </a:lnTo>
                  <a:lnTo>
                    <a:pt x="738" y="5"/>
                  </a:lnTo>
                  <a:lnTo>
                    <a:pt x="738" y="5"/>
                  </a:lnTo>
                  <a:lnTo>
                    <a:pt x="738" y="6"/>
                  </a:lnTo>
                  <a:lnTo>
                    <a:pt x="738" y="6"/>
                  </a:lnTo>
                  <a:lnTo>
                    <a:pt x="738" y="7"/>
                  </a:lnTo>
                  <a:lnTo>
                    <a:pt x="738" y="7"/>
                  </a:lnTo>
                  <a:lnTo>
                    <a:pt x="738" y="8"/>
                  </a:lnTo>
                  <a:lnTo>
                    <a:pt x="738" y="10"/>
                  </a:lnTo>
                  <a:lnTo>
                    <a:pt x="738" y="12"/>
                  </a:lnTo>
                  <a:lnTo>
                    <a:pt x="738" y="15"/>
                  </a:lnTo>
                  <a:lnTo>
                    <a:pt x="738" y="23"/>
                  </a:lnTo>
                  <a:lnTo>
                    <a:pt x="738" y="38"/>
                  </a:lnTo>
                  <a:lnTo>
                    <a:pt x="738" y="59"/>
                  </a:lnTo>
                  <a:lnTo>
                    <a:pt x="738" y="93"/>
                  </a:lnTo>
                  <a:lnTo>
                    <a:pt x="738" y="139"/>
                  </a:lnTo>
                  <a:lnTo>
                    <a:pt x="738" y="163"/>
                  </a:lnTo>
                  <a:lnTo>
                    <a:pt x="738" y="175"/>
                  </a:lnTo>
                  <a:lnTo>
                    <a:pt x="738" y="181"/>
                  </a:lnTo>
                  <a:lnTo>
                    <a:pt x="738" y="184"/>
                  </a:lnTo>
                  <a:lnTo>
                    <a:pt x="738" y="187"/>
                  </a:lnTo>
                  <a:lnTo>
                    <a:pt x="738" y="188"/>
                  </a:lnTo>
                  <a:lnTo>
                    <a:pt x="738" y="189"/>
                  </a:lnTo>
                  <a:lnTo>
                    <a:pt x="738" y="189"/>
                  </a:lnTo>
                  <a:lnTo>
                    <a:pt x="738" y="189"/>
                  </a:lnTo>
                  <a:lnTo>
                    <a:pt x="738" y="189"/>
                  </a:lnTo>
                  <a:lnTo>
                    <a:pt x="738" y="190"/>
                  </a:lnTo>
                  <a:lnTo>
                    <a:pt x="738" y="190"/>
                  </a:lnTo>
                  <a:lnTo>
                    <a:pt x="738" y="190"/>
                  </a:lnTo>
                  <a:lnTo>
                    <a:pt x="738" y="190"/>
                  </a:lnTo>
                  <a:lnTo>
                    <a:pt x="738" y="191"/>
                  </a:lnTo>
                  <a:lnTo>
                    <a:pt x="738" y="191"/>
                  </a:lnTo>
                  <a:lnTo>
                    <a:pt x="738" y="191"/>
                  </a:lnTo>
                  <a:lnTo>
                    <a:pt x="738" y="191"/>
                  </a:lnTo>
                  <a:lnTo>
                    <a:pt x="738" y="192"/>
                  </a:lnTo>
                  <a:lnTo>
                    <a:pt x="738" y="192"/>
                  </a:lnTo>
                  <a:lnTo>
                    <a:pt x="738" y="192"/>
                  </a:lnTo>
                  <a:lnTo>
                    <a:pt x="738" y="192"/>
                  </a:lnTo>
                  <a:lnTo>
                    <a:pt x="738" y="192"/>
                  </a:lnTo>
                  <a:lnTo>
                    <a:pt x="738" y="192"/>
                  </a:lnTo>
                  <a:lnTo>
                    <a:pt x="738" y="192"/>
                  </a:lnTo>
                  <a:lnTo>
                    <a:pt x="738" y="192"/>
                  </a:lnTo>
                  <a:lnTo>
                    <a:pt x="738" y="192"/>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8" y="193"/>
                  </a:lnTo>
                  <a:lnTo>
                    <a:pt x="739" y="193"/>
                  </a:lnTo>
                  <a:lnTo>
                    <a:pt x="739" y="193"/>
                  </a:lnTo>
                  <a:lnTo>
                    <a:pt x="740" y="193"/>
                  </a:lnTo>
                  <a:lnTo>
                    <a:pt x="741" y="193"/>
                  </a:lnTo>
                  <a:lnTo>
                    <a:pt x="742" y="193"/>
                  </a:lnTo>
                  <a:lnTo>
                    <a:pt x="743" y="193"/>
                  </a:lnTo>
                  <a:lnTo>
                    <a:pt x="744" y="193"/>
                  </a:lnTo>
                  <a:lnTo>
                    <a:pt x="744" y="193"/>
                  </a:lnTo>
                  <a:lnTo>
                    <a:pt x="745" y="193"/>
                  </a:lnTo>
                  <a:lnTo>
                    <a:pt x="746" y="193"/>
                  </a:lnTo>
                  <a:lnTo>
                    <a:pt x="747" y="193"/>
                  </a:lnTo>
                  <a:lnTo>
                    <a:pt x="748" y="193"/>
                  </a:lnTo>
                  <a:lnTo>
                    <a:pt x="749"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2"/>
                  </a:lnTo>
                  <a:lnTo>
                    <a:pt x="750" y="191"/>
                  </a:lnTo>
                  <a:lnTo>
                    <a:pt x="750" y="190"/>
                  </a:lnTo>
                  <a:lnTo>
                    <a:pt x="750" y="190"/>
                  </a:lnTo>
                  <a:lnTo>
                    <a:pt x="750" y="190"/>
                  </a:lnTo>
                  <a:lnTo>
                    <a:pt x="750" y="190"/>
                  </a:lnTo>
                  <a:lnTo>
                    <a:pt x="750" y="190"/>
                  </a:lnTo>
                  <a:lnTo>
                    <a:pt x="750" y="189"/>
                  </a:lnTo>
                  <a:lnTo>
                    <a:pt x="750" y="189"/>
                  </a:lnTo>
                  <a:lnTo>
                    <a:pt x="750" y="187"/>
                  </a:lnTo>
                  <a:lnTo>
                    <a:pt x="750" y="185"/>
                  </a:lnTo>
                  <a:lnTo>
                    <a:pt x="750" y="181"/>
                  </a:lnTo>
                  <a:lnTo>
                    <a:pt x="750" y="177"/>
                  </a:lnTo>
                  <a:lnTo>
                    <a:pt x="750" y="174"/>
                  </a:lnTo>
                  <a:lnTo>
                    <a:pt x="750" y="166"/>
                  </a:lnTo>
                  <a:lnTo>
                    <a:pt x="750" y="151"/>
                  </a:lnTo>
                  <a:lnTo>
                    <a:pt x="750" y="128"/>
                  </a:lnTo>
                  <a:lnTo>
                    <a:pt x="750" y="75"/>
                  </a:lnTo>
                  <a:lnTo>
                    <a:pt x="750" y="41"/>
                  </a:lnTo>
                  <a:lnTo>
                    <a:pt x="750" y="21"/>
                  </a:lnTo>
                  <a:lnTo>
                    <a:pt x="750" y="10"/>
                  </a:lnTo>
                  <a:lnTo>
                    <a:pt x="750" y="6"/>
                  </a:lnTo>
                  <a:lnTo>
                    <a:pt x="750" y="4"/>
                  </a:lnTo>
                  <a:lnTo>
                    <a:pt x="750" y="4"/>
                  </a:lnTo>
                  <a:lnTo>
                    <a:pt x="750" y="3"/>
                  </a:lnTo>
                  <a:lnTo>
                    <a:pt x="750" y="3"/>
                  </a:lnTo>
                  <a:lnTo>
                    <a:pt x="750" y="3"/>
                  </a:lnTo>
                  <a:lnTo>
                    <a:pt x="750" y="3"/>
                  </a:lnTo>
                  <a:lnTo>
                    <a:pt x="750" y="3"/>
                  </a:lnTo>
                  <a:lnTo>
                    <a:pt x="750" y="3"/>
                  </a:lnTo>
                  <a:lnTo>
                    <a:pt x="750" y="3"/>
                  </a:lnTo>
                  <a:lnTo>
                    <a:pt x="750" y="3"/>
                  </a:lnTo>
                  <a:lnTo>
                    <a:pt x="750" y="3"/>
                  </a:lnTo>
                  <a:lnTo>
                    <a:pt x="750" y="2"/>
                  </a:lnTo>
                  <a:lnTo>
                    <a:pt x="750" y="2"/>
                  </a:lnTo>
                  <a:lnTo>
                    <a:pt x="750" y="1"/>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1"/>
                  </a:lnTo>
                  <a:lnTo>
                    <a:pt x="750" y="1"/>
                  </a:lnTo>
                  <a:lnTo>
                    <a:pt x="750" y="1"/>
                  </a:lnTo>
                  <a:lnTo>
                    <a:pt x="750" y="1"/>
                  </a:lnTo>
                  <a:lnTo>
                    <a:pt x="750" y="0"/>
                  </a:lnTo>
                  <a:lnTo>
                    <a:pt x="750" y="0"/>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2"/>
                  </a:lnTo>
                  <a:lnTo>
                    <a:pt x="750" y="2"/>
                  </a:lnTo>
                  <a:lnTo>
                    <a:pt x="750" y="2"/>
                  </a:lnTo>
                  <a:lnTo>
                    <a:pt x="750" y="2"/>
                  </a:lnTo>
                  <a:lnTo>
                    <a:pt x="750" y="2"/>
                  </a:lnTo>
                  <a:lnTo>
                    <a:pt x="750" y="2"/>
                  </a:lnTo>
                  <a:lnTo>
                    <a:pt x="750" y="2"/>
                  </a:lnTo>
                  <a:lnTo>
                    <a:pt x="750" y="2"/>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3"/>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4"/>
                  </a:lnTo>
                  <a:lnTo>
                    <a:pt x="750" y="5"/>
                  </a:lnTo>
                  <a:lnTo>
                    <a:pt x="750" y="5"/>
                  </a:lnTo>
                  <a:lnTo>
                    <a:pt x="750" y="6"/>
                  </a:lnTo>
                  <a:lnTo>
                    <a:pt x="750" y="6"/>
                  </a:lnTo>
                  <a:lnTo>
                    <a:pt x="750" y="7"/>
                  </a:lnTo>
                  <a:lnTo>
                    <a:pt x="750" y="8"/>
                  </a:lnTo>
                  <a:lnTo>
                    <a:pt x="750" y="9"/>
                  </a:lnTo>
                  <a:lnTo>
                    <a:pt x="750" y="10"/>
                  </a:lnTo>
                  <a:lnTo>
                    <a:pt x="750" y="13"/>
                  </a:lnTo>
                  <a:lnTo>
                    <a:pt x="750" y="16"/>
                  </a:lnTo>
                  <a:lnTo>
                    <a:pt x="750" y="27"/>
                  </a:lnTo>
                  <a:lnTo>
                    <a:pt x="750" y="42"/>
                  </a:lnTo>
                  <a:lnTo>
                    <a:pt x="750" y="68"/>
                  </a:lnTo>
                  <a:lnTo>
                    <a:pt x="750" y="106"/>
                  </a:lnTo>
                  <a:lnTo>
                    <a:pt x="750" y="158"/>
                  </a:lnTo>
                  <a:lnTo>
                    <a:pt x="750" y="174"/>
                  </a:lnTo>
                  <a:lnTo>
                    <a:pt x="750" y="181"/>
                  </a:lnTo>
                  <a:lnTo>
                    <a:pt x="750" y="187"/>
                  </a:lnTo>
                  <a:lnTo>
                    <a:pt x="750" y="188"/>
                  </a:lnTo>
                  <a:lnTo>
                    <a:pt x="750" y="189"/>
                  </a:lnTo>
                  <a:lnTo>
                    <a:pt x="750" y="189"/>
                  </a:lnTo>
                  <a:lnTo>
                    <a:pt x="750" y="189"/>
                  </a:lnTo>
                  <a:lnTo>
                    <a:pt x="750" y="189"/>
                  </a:lnTo>
                  <a:lnTo>
                    <a:pt x="750" y="190"/>
                  </a:lnTo>
                  <a:lnTo>
                    <a:pt x="750" y="190"/>
                  </a:lnTo>
                  <a:lnTo>
                    <a:pt x="750" y="190"/>
                  </a:lnTo>
                  <a:lnTo>
                    <a:pt x="750" y="190"/>
                  </a:lnTo>
                  <a:lnTo>
                    <a:pt x="750" y="190"/>
                  </a:lnTo>
                  <a:lnTo>
                    <a:pt x="750" y="191"/>
                  </a:lnTo>
                  <a:lnTo>
                    <a:pt x="750" y="191"/>
                  </a:lnTo>
                  <a:lnTo>
                    <a:pt x="750" y="191"/>
                  </a:lnTo>
                  <a:lnTo>
                    <a:pt x="750" y="191"/>
                  </a:lnTo>
                  <a:lnTo>
                    <a:pt x="750" y="191"/>
                  </a:lnTo>
                  <a:lnTo>
                    <a:pt x="750" y="192"/>
                  </a:lnTo>
                  <a:lnTo>
                    <a:pt x="750" y="192"/>
                  </a:lnTo>
                  <a:lnTo>
                    <a:pt x="750" y="192"/>
                  </a:lnTo>
                  <a:lnTo>
                    <a:pt x="750" y="192"/>
                  </a:lnTo>
                  <a:lnTo>
                    <a:pt x="750" y="192"/>
                  </a:lnTo>
                  <a:lnTo>
                    <a:pt x="750" y="192"/>
                  </a:lnTo>
                  <a:lnTo>
                    <a:pt x="750" y="192"/>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0" y="193"/>
                  </a:lnTo>
                  <a:lnTo>
                    <a:pt x="751" y="193"/>
                  </a:lnTo>
                  <a:lnTo>
                    <a:pt x="752" y="193"/>
                  </a:lnTo>
                  <a:lnTo>
                    <a:pt x="753" y="193"/>
                  </a:lnTo>
                  <a:lnTo>
                    <a:pt x="754" y="193"/>
                  </a:lnTo>
                  <a:lnTo>
                    <a:pt x="755" y="193"/>
                  </a:lnTo>
                  <a:lnTo>
                    <a:pt x="756" y="193"/>
                  </a:lnTo>
                  <a:lnTo>
                    <a:pt x="757" y="193"/>
                  </a:lnTo>
                  <a:lnTo>
                    <a:pt x="758" y="193"/>
                  </a:lnTo>
                  <a:lnTo>
                    <a:pt x="759" y="193"/>
                  </a:lnTo>
                  <a:lnTo>
                    <a:pt x="760" y="193"/>
                  </a:lnTo>
                  <a:lnTo>
                    <a:pt x="761" y="193"/>
                  </a:lnTo>
                  <a:lnTo>
                    <a:pt x="761" y="193"/>
                  </a:lnTo>
                  <a:lnTo>
                    <a:pt x="761" y="193"/>
                  </a:lnTo>
                  <a:lnTo>
                    <a:pt x="761" y="193"/>
                  </a:lnTo>
                  <a:lnTo>
                    <a:pt x="761"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2"/>
                  </a:lnTo>
                  <a:lnTo>
                    <a:pt x="762" y="192"/>
                  </a:lnTo>
                  <a:lnTo>
                    <a:pt x="762" y="190"/>
                  </a:lnTo>
                  <a:lnTo>
                    <a:pt x="762" y="168"/>
                  </a:lnTo>
                  <a:lnTo>
                    <a:pt x="762" y="121"/>
                  </a:lnTo>
                  <a:lnTo>
                    <a:pt x="762" y="65"/>
                  </a:lnTo>
                  <a:lnTo>
                    <a:pt x="762" y="28"/>
                  </a:lnTo>
                  <a:lnTo>
                    <a:pt x="762" y="10"/>
                  </a:lnTo>
                  <a:lnTo>
                    <a:pt x="762" y="5"/>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2"/>
                  </a:lnTo>
                  <a:lnTo>
                    <a:pt x="762" y="2"/>
                  </a:lnTo>
                  <a:lnTo>
                    <a:pt x="762" y="1"/>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1"/>
                  </a:lnTo>
                  <a:lnTo>
                    <a:pt x="762" y="1"/>
                  </a:lnTo>
                  <a:lnTo>
                    <a:pt x="762" y="1"/>
                  </a:lnTo>
                  <a:lnTo>
                    <a:pt x="762" y="1"/>
                  </a:lnTo>
                  <a:lnTo>
                    <a:pt x="762" y="1"/>
                  </a:lnTo>
                  <a:lnTo>
                    <a:pt x="762" y="0"/>
                  </a:lnTo>
                  <a:lnTo>
                    <a:pt x="762" y="0"/>
                  </a:lnTo>
                  <a:lnTo>
                    <a:pt x="762" y="0"/>
                  </a:lnTo>
                  <a:lnTo>
                    <a:pt x="762" y="0"/>
                  </a:lnTo>
                  <a:lnTo>
                    <a:pt x="762" y="0"/>
                  </a:lnTo>
                  <a:lnTo>
                    <a:pt x="762" y="0"/>
                  </a:lnTo>
                  <a:lnTo>
                    <a:pt x="762" y="0"/>
                  </a:lnTo>
                  <a:lnTo>
                    <a:pt x="762" y="0"/>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2"/>
                  </a:lnTo>
                  <a:lnTo>
                    <a:pt x="762" y="2"/>
                  </a:lnTo>
                  <a:lnTo>
                    <a:pt x="762" y="2"/>
                  </a:lnTo>
                  <a:lnTo>
                    <a:pt x="762" y="2"/>
                  </a:lnTo>
                  <a:lnTo>
                    <a:pt x="762" y="2"/>
                  </a:lnTo>
                  <a:lnTo>
                    <a:pt x="762" y="2"/>
                  </a:lnTo>
                  <a:lnTo>
                    <a:pt x="762" y="2"/>
                  </a:lnTo>
                  <a:lnTo>
                    <a:pt x="762" y="2"/>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3"/>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4"/>
                  </a:lnTo>
                  <a:lnTo>
                    <a:pt x="762" y="5"/>
                  </a:lnTo>
                  <a:lnTo>
                    <a:pt x="762" y="5"/>
                  </a:lnTo>
                  <a:lnTo>
                    <a:pt x="762" y="6"/>
                  </a:lnTo>
                  <a:lnTo>
                    <a:pt x="762" y="6"/>
                  </a:lnTo>
                  <a:lnTo>
                    <a:pt x="762" y="7"/>
                  </a:lnTo>
                  <a:lnTo>
                    <a:pt x="762" y="8"/>
                  </a:lnTo>
                  <a:lnTo>
                    <a:pt x="762" y="8"/>
                  </a:lnTo>
                  <a:lnTo>
                    <a:pt x="762" y="10"/>
                  </a:lnTo>
                  <a:lnTo>
                    <a:pt x="762" y="12"/>
                  </a:lnTo>
                  <a:lnTo>
                    <a:pt x="762" y="15"/>
                  </a:lnTo>
                  <a:lnTo>
                    <a:pt x="762" y="25"/>
                  </a:lnTo>
                  <a:lnTo>
                    <a:pt x="762" y="39"/>
                  </a:lnTo>
                  <a:lnTo>
                    <a:pt x="762" y="62"/>
                  </a:lnTo>
                  <a:lnTo>
                    <a:pt x="762" y="98"/>
                  </a:lnTo>
                  <a:lnTo>
                    <a:pt x="762" y="146"/>
                  </a:lnTo>
                  <a:lnTo>
                    <a:pt x="762" y="166"/>
                  </a:lnTo>
                  <a:lnTo>
                    <a:pt x="762" y="177"/>
                  </a:lnTo>
                  <a:lnTo>
                    <a:pt x="762" y="182"/>
                  </a:lnTo>
                  <a:lnTo>
                    <a:pt x="762" y="185"/>
                  </a:lnTo>
                  <a:lnTo>
                    <a:pt x="762" y="187"/>
                  </a:lnTo>
                  <a:lnTo>
                    <a:pt x="762" y="188"/>
                  </a:lnTo>
                  <a:lnTo>
                    <a:pt x="762" y="188"/>
                  </a:lnTo>
                  <a:lnTo>
                    <a:pt x="762" y="189"/>
                  </a:lnTo>
                  <a:lnTo>
                    <a:pt x="762" y="189"/>
                  </a:lnTo>
                  <a:lnTo>
                    <a:pt x="762" y="189"/>
                  </a:lnTo>
                  <a:lnTo>
                    <a:pt x="762" y="190"/>
                  </a:lnTo>
                  <a:lnTo>
                    <a:pt x="762" y="190"/>
                  </a:lnTo>
                  <a:lnTo>
                    <a:pt x="762" y="190"/>
                  </a:lnTo>
                  <a:lnTo>
                    <a:pt x="762" y="190"/>
                  </a:lnTo>
                  <a:lnTo>
                    <a:pt x="762" y="191"/>
                  </a:lnTo>
                  <a:lnTo>
                    <a:pt x="762" y="191"/>
                  </a:lnTo>
                  <a:lnTo>
                    <a:pt x="762" y="191"/>
                  </a:lnTo>
                  <a:lnTo>
                    <a:pt x="762" y="191"/>
                  </a:lnTo>
                  <a:lnTo>
                    <a:pt x="762" y="192"/>
                  </a:lnTo>
                  <a:lnTo>
                    <a:pt x="762" y="192"/>
                  </a:lnTo>
                  <a:lnTo>
                    <a:pt x="762" y="192"/>
                  </a:lnTo>
                  <a:lnTo>
                    <a:pt x="762" y="192"/>
                  </a:lnTo>
                  <a:lnTo>
                    <a:pt x="762" y="192"/>
                  </a:lnTo>
                  <a:lnTo>
                    <a:pt x="762" y="192"/>
                  </a:lnTo>
                  <a:lnTo>
                    <a:pt x="762" y="192"/>
                  </a:lnTo>
                  <a:lnTo>
                    <a:pt x="762" y="192"/>
                  </a:lnTo>
                  <a:lnTo>
                    <a:pt x="762" y="192"/>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2" y="193"/>
                  </a:lnTo>
                  <a:lnTo>
                    <a:pt x="763" y="193"/>
                  </a:lnTo>
                  <a:lnTo>
                    <a:pt x="764" y="193"/>
                  </a:lnTo>
                  <a:lnTo>
                    <a:pt x="765" y="193"/>
                  </a:lnTo>
                  <a:lnTo>
                    <a:pt x="766" y="193"/>
                  </a:lnTo>
                  <a:lnTo>
                    <a:pt x="767" y="193"/>
                  </a:lnTo>
                  <a:lnTo>
                    <a:pt x="768" y="193"/>
                  </a:lnTo>
                  <a:lnTo>
                    <a:pt x="768" y="193"/>
                  </a:lnTo>
                  <a:lnTo>
                    <a:pt x="769" y="193"/>
                  </a:lnTo>
                  <a:lnTo>
                    <a:pt x="769" y="193"/>
                  </a:lnTo>
                  <a:lnTo>
                    <a:pt x="770" y="193"/>
                  </a:lnTo>
                  <a:lnTo>
                    <a:pt x="771" y="193"/>
                  </a:lnTo>
                  <a:lnTo>
                    <a:pt x="772"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3"/>
                  </a:lnTo>
                  <a:lnTo>
                    <a:pt x="773" y="192"/>
                  </a:lnTo>
                  <a:lnTo>
                    <a:pt x="773" y="192"/>
                  </a:lnTo>
                  <a:lnTo>
                    <a:pt x="773" y="191"/>
                  </a:lnTo>
                  <a:lnTo>
                    <a:pt x="773" y="188"/>
                  </a:lnTo>
                  <a:lnTo>
                    <a:pt x="773" y="175"/>
                  </a:lnTo>
                  <a:lnTo>
                    <a:pt x="773" y="153"/>
                  </a:lnTo>
                  <a:lnTo>
                    <a:pt x="773" y="122"/>
                  </a:lnTo>
                  <a:lnTo>
                    <a:pt x="773" y="85"/>
                  </a:lnTo>
                  <a:lnTo>
                    <a:pt x="773" y="36"/>
                  </a:lnTo>
                  <a:lnTo>
                    <a:pt x="773" y="19"/>
                  </a:lnTo>
                  <a:lnTo>
                    <a:pt x="773" y="8"/>
                  </a:lnTo>
                  <a:lnTo>
                    <a:pt x="773" y="5"/>
                  </a:lnTo>
                  <a:lnTo>
                    <a:pt x="773" y="4"/>
                  </a:lnTo>
                  <a:lnTo>
                    <a:pt x="773" y="3"/>
                  </a:lnTo>
                  <a:lnTo>
                    <a:pt x="773" y="3"/>
                  </a:lnTo>
                  <a:lnTo>
                    <a:pt x="773" y="3"/>
                  </a:lnTo>
                  <a:lnTo>
                    <a:pt x="773" y="3"/>
                  </a:lnTo>
                  <a:lnTo>
                    <a:pt x="773" y="3"/>
                  </a:lnTo>
                  <a:lnTo>
                    <a:pt x="773" y="3"/>
                  </a:lnTo>
                  <a:lnTo>
                    <a:pt x="773" y="3"/>
                  </a:lnTo>
                  <a:lnTo>
                    <a:pt x="773" y="3"/>
                  </a:lnTo>
                  <a:lnTo>
                    <a:pt x="773" y="3"/>
                  </a:lnTo>
                  <a:lnTo>
                    <a:pt x="773" y="3"/>
                  </a:lnTo>
                  <a:lnTo>
                    <a:pt x="773" y="3"/>
                  </a:lnTo>
                  <a:lnTo>
                    <a:pt x="773" y="3"/>
                  </a:lnTo>
                  <a:lnTo>
                    <a:pt x="773" y="3"/>
                  </a:lnTo>
                  <a:lnTo>
                    <a:pt x="773" y="3"/>
                  </a:lnTo>
                  <a:lnTo>
                    <a:pt x="773" y="2"/>
                  </a:lnTo>
                  <a:lnTo>
                    <a:pt x="773" y="2"/>
                  </a:lnTo>
                  <a:lnTo>
                    <a:pt x="773" y="1"/>
                  </a:lnTo>
                  <a:lnTo>
                    <a:pt x="773" y="1"/>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1"/>
                  </a:lnTo>
                  <a:lnTo>
                    <a:pt x="774" y="2"/>
                  </a:lnTo>
                  <a:lnTo>
                    <a:pt x="774" y="2"/>
                  </a:lnTo>
                  <a:lnTo>
                    <a:pt x="774" y="2"/>
                  </a:lnTo>
                  <a:lnTo>
                    <a:pt x="774" y="2"/>
                  </a:lnTo>
                  <a:lnTo>
                    <a:pt x="774" y="2"/>
                  </a:lnTo>
                  <a:lnTo>
                    <a:pt x="774" y="2"/>
                  </a:lnTo>
                  <a:lnTo>
                    <a:pt x="774" y="2"/>
                  </a:lnTo>
                  <a:lnTo>
                    <a:pt x="774" y="2"/>
                  </a:lnTo>
                  <a:lnTo>
                    <a:pt x="774" y="2"/>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3"/>
                  </a:lnTo>
                  <a:lnTo>
                    <a:pt x="774" y="4"/>
                  </a:lnTo>
                  <a:lnTo>
                    <a:pt x="774" y="4"/>
                  </a:lnTo>
                  <a:lnTo>
                    <a:pt x="774" y="4"/>
                  </a:lnTo>
                  <a:lnTo>
                    <a:pt x="774" y="4"/>
                  </a:lnTo>
                  <a:lnTo>
                    <a:pt x="774" y="4"/>
                  </a:lnTo>
                  <a:lnTo>
                    <a:pt x="774" y="4"/>
                  </a:lnTo>
                  <a:lnTo>
                    <a:pt x="774" y="4"/>
                  </a:lnTo>
                  <a:lnTo>
                    <a:pt x="774" y="4"/>
                  </a:lnTo>
                  <a:lnTo>
                    <a:pt x="774" y="4"/>
                  </a:lnTo>
                  <a:lnTo>
                    <a:pt x="774" y="4"/>
                  </a:lnTo>
                  <a:lnTo>
                    <a:pt x="774" y="4"/>
                  </a:lnTo>
                  <a:lnTo>
                    <a:pt x="774" y="4"/>
                  </a:lnTo>
                  <a:lnTo>
                    <a:pt x="774" y="4"/>
                  </a:lnTo>
                  <a:lnTo>
                    <a:pt x="774" y="4"/>
                  </a:lnTo>
                  <a:lnTo>
                    <a:pt x="774" y="4"/>
                  </a:lnTo>
                  <a:lnTo>
                    <a:pt x="774" y="4"/>
                  </a:lnTo>
                  <a:lnTo>
                    <a:pt x="774" y="5"/>
                  </a:lnTo>
                  <a:lnTo>
                    <a:pt x="774" y="5"/>
                  </a:lnTo>
                  <a:lnTo>
                    <a:pt x="774" y="6"/>
                  </a:lnTo>
                  <a:lnTo>
                    <a:pt x="774" y="6"/>
                  </a:lnTo>
                  <a:lnTo>
                    <a:pt x="774" y="7"/>
                  </a:lnTo>
                  <a:lnTo>
                    <a:pt x="774" y="7"/>
                  </a:lnTo>
                  <a:lnTo>
                    <a:pt x="774" y="8"/>
                  </a:lnTo>
                  <a:lnTo>
                    <a:pt x="774" y="10"/>
                  </a:lnTo>
                  <a:lnTo>
                    <a:pt x="774" y="13"/>
                  </a:lnTo>
                  <a:lnTo>
                    <a:pt x="774" y="16"/>
                  </a:lnTo>
                  <a:lnTo>
                    <a:pt x="774" y="27"/>
                  </a:lnTo>
                  <a:lnTo>
                    <a:pt x="774" y="43"/>
                  </a:lnTo>
                  <a:lnTo>
                    <a:pt x="774" y="68"/>
                  </a:lnTo>
                  <a:lnTo>
                    <a:pt x="774" y="107"/>
                  </a:lnTo>
                  <a:lnTo>
                    <a:pt x="774" y="137"/>
                  </a:lnTo>
                  <a:lnTo>
                    <a:pt x="774" y="150"/>
                  </a:lnTo>
                  <a:lnTo>
                    <a:pt x="774" y="157"/>
                  </a:lnTo>
                  <a:lnTo>
                    <a:pt x="774" y="163"/>
                  </a:lnTo>
                  <a:lnTo>
                    <a:pt x="774" y="166"/>
                  </a:lnTo>
                  <a:lnTo>
                    <a:pt x="774" y="171"/>
                  </a:lnTo>
                  <a:lnTo>
                    <a:pt x="774" y="177"/>
                  </a:lnTo>
                  <a:lnTo>
                    <a:pt x="774" y="183"/>
                  </a:lnTo>
                  <a:lnTo>
                    <a:pt x="774" y="186"/>
                  </a:lnTo>
                  <a:lnTo>
                    <a:pt x="774" y="188"/>
                  </a:lnTo>
                  <a:lnTo>
                    <a:pt x="774" y="188"/>
                  </a:lnTo>
                  <a:lnTo>
                    <a:pt x="774" y="189"/>
                  </a:lnTo>
                  <a:lnTo>
                    <a:pt x="774" y="189"/>
                  </a:lnTo>
                  <a:lnTo>
                    <a:pt x="774" y="189"/>
                  </a:lnTo>
                  <a:lnTo>
                    <a:pt x="774" y="190"/>
                  </a:lnTo>
                  <a:lnTo>
                    <a:pt x="774" y="190"/>
                  </a:lnTo>
                  <a:lnTo>
                    <a:pt x="774" y="190"/>
                  </a:lnTo>
                  <a:lnTo>
                    <a:pt x="774" y="190"/>
                  </a:lnTo>
                  <a:lnTo>
                    <a:pt x="774" y="190"/>
                  </a:lnTo>
                  <a:lnTo>
                    <a:pt x="774" y="191"/>
                  </a:lnTo>
                  <a:lnTo>
                    <a:pt x="774" y="191"/>
                  </a:lnTo>
                  <a:lnTo>
                    <a:pt x="774" y="191"/>
                  </a:lnTo>
                  <a:lnTo>
                    <a:pt x="774" y="191"/>
                  </a:lnTo>
                  <a:lnTo>
                    <a:pt x="774" y="192"/>
                  </a:lnTo>
                  <a:lnTo>
                    <a:pt x="774" y="192"/>
                  </a:lnTo>
                  <a:lnTo>
                    <a:pt x="774" y="192"/>
                  </a:lnTo>
                  <a:lnTo>
                    <a:pt x="774" y="192"/>
                  </a:lnTo>
                  <a:lnTo>
                    <a:pt x="774" y="192"/>
                  </a:lnTo>
                  <a:lnTo>
                    <a:pt x="774" y="192"/>
                  </a:lnTo>
                  <a:lnTo>
                    <a:pt x="774" y="192"/>
                  </a:lnTo>
                  <a:lnTo>
                    <a:pt x="774" y="192"/>
                  </a:lnTo>
                  <a:lnTo>
                    <a:pt x="774" y="192"/>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4" y="193"/>
                  </a:lnTo>
                  <a:lnTo>
                    <a:pt x="775" y="193"/>
                  </a:lnTo>
                  <a:lnTo>
                    <a:pt x="776" y="193"/>
                  </a:lnTo>
                  <a:lnTo>
                    <a:pt x="777" y="193"/>
                  </a:lnTo>
                  <a:lnTo>
                    <a:pt x="777" y="193"/>
                  </a:lnTo>
                  <a:lnTo>
                    <a:pt x="778" y="193"/>
                  </a:lnTo>
                  <a:lnTo>
                    <a:pt x="779" y="193"/>
                  </a:lnTo>
                  <a:lnTo>
                    <a:pt x="779" y="193"/>
                  </a:lnTo>
                  <a:lnTo>
                    <a:pt x="780" y="193"/>
                  </a:lnTo>
                  <a:lnTo>
                    <a:pt x="781" y="193"/>
                  </a:lnTo>
                  <a:lnTo>
                    <a:pt x="782" y="193"/>
                  </a:lnTo>
                  <a:lnTo>
                    <a:pt x="783" y="193"/>
                  </a:lnTo>
                  <a:lnTo>
                    <a:pt x="784"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2"/>
                  </a:lnTo>
                  <a:lnTo>
                    <a:pt x="785" y="192"/>
                  </a:lnTo>
                  <a:lnTo>
                    <a:pt x="785" y="192"/>
                  </a:lnTo>
                  <a:lnTo>
                    <a:pt x="785" y="192"/>
                  </a:lnTo>
                  <a:lnTo>
                    <a:pt x="785" y="191"/>
                  </a:lnTo>
                  <a:lnTo>
                    <a:pt x="785" y="191"/>
                  </a:lnTo>
                  <a:lnTo>
                    <a:pt x="785" y="190"/>
                  </a:lnTo>
                  <a:lnTo>
                    <a:pt x="785" y="185"/>
                  </a:lnTo>
                  <a:lnTo>
                    <a:pt x="785" y="177"/>
                  </a:lnTo>
                  <a:lnTo>
                    <a:pt x="785" y="162"/>
                  </a:lnTo>
                  <a:lnTo>
                    <a:pt x="785" y="147"/>
                  </a:lnTo>
                  <a:lnTo>
                    <a:pt x="785" y="130"/>
                  </a:lnTo>
                  <a:lnTo>
                    <a:pt x="785" y="90"/>
                  </a:lnTo>
                  <a:lnTo>
                    <a:pt x="785" y="39"/>
                  </a:lnTo>
                  <a:lnTo>
                    <a:pt x="785" y="17"/>
                  </a:lnTo>
                  <a:lnTo>
                    <a:pt x="785" y="7"/>
                  </a:lnTo>
                  <a:lnTo>
                    <a:pt x="785" y="4"/>
                  </a:lnTo>
                  <a:lnTo>
                    <a:pt x="785" y="3"/>
                  </a:lnTo>
                  <a:lnTo>
                    <a:pt x="785" y="3"/>
                  </a:lnTo>
                  <a:lnTo>
                    <a:pt x="785" y="3"/>
                  </a:lnTo>
                  <a:lnTo>
                    <a:pt x="785" y="3"/>
                  </a:lnTo>
                  <a:lnTo>
                    <a:pt x="785" y="3"/>
                  </a:lnTo>
                  <a:lnTo>
                    <a:pt x="785" y="3"/>
                  </a:lnTo>
                  <a:lnTo>
                    <a:pt x="785" y="3"/>
                  </a:lnTo>
                  <a:lnTo>
                    <a:pt x="785" y="3"/>
                  </a:lnTo>
                  <a:lnTo>
                    <a:pt x="785" y="3"/>
                  </a:lnTo>
                  <a:lnTo>
                    <a:pt x="785" y="3"/>
                  </a:lnTo>
                  <a:lnTo>
                    <a:pt x="785" y="2"/>
                  </a:lnTo>
                  <a:lnTo>
                    <a:pt x="785" y="1"/>
                  </a:lnTo>
                  <a:lnTo>
                    <a:pt x="785" y="1"/>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1"/>
                  </a:lnTo>
                  <a:lnTo>
                    <a:pt x="785" y="1"/>
                  </a:lnTo>
                  <a:lnTo>
                    <a:pt x="785" y="0"/>
                  </a:lnTo>
                  <a:lnTo>
                    <a:pt x="785" y="0"/>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2"/>
                  </a:lnTo>
                  <a:lnTo>
                    <a:pt x="785" y="2"/>
                  </a:lnTo>
                  <a:lnTo>
                    <a:pt x="785" y="2"/>
                  </a:lnTo>
                  <a:lnTo>
                    <a:pt x="785" y="2"/>
                  </a:lnTo>
                  <a:lnTo>
                    <a:pt x="785" y="2"/>
                  </a:lnTo>
                  <a:lnTo>
                    <a:pt x="785" y="2"/>
                  </a:lnTo>
                  <a:lnTo>
                    <a:pt x="785" y="2"/>
                  </a:lnTo>
                  <a:lnTo>
                    <a:pt x="785" y="2"/>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3"/>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4"/>
                  </a:lnTo>
                  <a:lnTo>
                    <a:pt x="785" y="5"/>
                  </a:lnTo>
                  <a:lnTo>
                    <a:pt x="785" y="6"/>
                  </a:lnTo>
                  <a:lnTo>
                    <a:pt x="785" y="6"/>
                  </a:lnTo>
                  <a:lnTo>
                    <a:pt x="785" y="7"/>
                  </a:lnTo>
                  <a:lnTo>
                    <a:pt x="785" y="7"/>
                  </a:lnTo>
                  <a:lnTo>
                    <a:pt x="785" y="8"/>
                  </a:lnTo>
                  <a:lnTo>
                    <a:pt x="785" y="9"/>
                  </a:lnTo>
                  <a:lnTo>
                    <a:pt x="785" y="12"/>
                  </a:lnTo>
                  <a:lnTo>
                    <a:pt x="785" y="15"/>
                  </a:lnTo>
                  <a:lnTo>
                    <a:pt x="785" y="24"/>
                  </a:lnTo>
                  <a:lnTo>
                    <a:pt x="785" y="38"/>
                  </a:lnTo>
                  <a:lnTo>
                    <a:pt x="785" y="60"/>
                  </a:lnTo>
                  <a:lnTo>
                    <a:pt x="785" y="95"/>
                  </a:lnTo>
                  <a:lnTo>
                    <a:pt x="785" y="144"/>
                  </a:lnTo>
                  <a:lnTo>
                    <a:pt x="785" y="163"/>
                  </a:lnTo>
                  <a:lnTo>
                    <a:pt x="785" y="173"/>
                  </a:lnTo>
                  <a:lnTo>
                    <a:pt x="785" y="177"/>
                  </a:lnTo>
                  <a:lnTo>
                    <a:pt x="785" y="182"/>
                  </a:lnTo>
                  <a:lnTo>
                    <a:pt x="785" y="184"/>
                  </a:lnTo>
                  <a:lnTo>
                    <a:pt x="785" y="187"/>
                  </a:lnTo>
                  <a:lnTo>
                    <a:pt x="785" y="188"/>
                  </a:lnTo>
                  <a:lnTo>
                    <a:pt x="785" y="189"/>
                  </a:lnTo>
                  <a:lnTo>
                    <a:pt x="785" y="189"/>
                  </a:lnTo>
                  <a:lnTo>
                    <a:pt x="785" y="189"/>
                  </a:lnTo>
                  <a:lnTo>
                    <a:pt x="785" y="189"/>
                  </a:lnTo>
                  <a:lnTo>
                    <a:pt x="785" y="190"/>
                  </a:lnTo>
                  <a:lnTo>
                    <a:pt x="785" y="190"/>
                  </a:lnTo>
                  <a:lnTo>
                    <a:pt x="785" y="190"/>
                  </a:lnTo>
                  <a:lnTo>
                    <a:pt x="785" y="190"/>
                  </a:lnTo>
                  <a:lnTo>
                    <a:pt x="785" y="191"/>
                  </a:lnTo>
                  <a:lnTo>
                    <a:pt x="785" y="191"/>
                  </a:lnTo>
                  <a:lnTo>
                    <a:pt x="785" y="191"/>
                  </a:lnTo>
                  <a:lnTo>
                    <a:pt x="785" y="191"/>
                  </a:lnTo>
                  <a:lnTo>
                    <a:pt x="785" y="192"/>
                  </a:lnTo>
                  <a:lnTo>
                    <a:pt x="785" y="192"/>
                  </a:lnTo>
                  <a:lnTo>
                    <a:pt x="785" y="192"/>
                  </a:lnTo>
                  <a:lnTo>
                    <a:pt x="785" y="192"/>
                  </a:lnTo>
                  <a:lnTo>
                    <a:pt x="785" y="192"/>
                  </a:lnTo>
                  <a:lnTo>
                    <a:pt x="785" y="192"/>
                  </a:lnTo>
                  <a:lnTo>
                    <a:pt x="785" y="192"/>
                  </a:lnTo>
                  <a:lnTo>
                    <a:pt x="785" y="192"/>
                  </a:lnTo>
                  <a:lnTo>
                    <a:pt x="785" y="192"/>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5" y="193"/>
                  </a:lnTo>
                  <a:lnTo>
                    <a:pt x="786" y="193"/>
                  </a:lnTo>
                  <a:lnTo>
                    <a:pt x="787" y="193"/>
                  </a:lnTo>
                  <a:lnTo>
                    <a:pt x="788" y="193"/>
                  </a:lnTo>
                  <a:lnTo>
                    <a:pt x="789" y="193"/>
                  </a:lnTo>
                  <a:lnTo>
                    <a:pt x="790" y="193"/>
                  </a:lnTo>
                  <a:lnTo>
                    <a:pt x="791" y="193"/>
                  </a:lnTo>
                  <a:lnTo>
                    <a:pt x="792" y="193"/>
                  </a:lnTo>
                  <a:lnTo>
                    <a:pt x="793" y="193"/>
                  </a:lnTo>
                  <a:lnTo>
                    <a:pt x="794" y="193"/>
                  </a:lnTo>
                  <a:lnTo>
                    <a:pt x="795" y="193"/>
                  </a:lnTo>
                  <a:lnTo>
                    <a:pt x="796"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2"/>
                  </a:lnTo>
                  <a:lnTo>
                    <a:pt x="797" y="192"/>
                  </a:lnTo>
                  <a:lnTo>
                    <a:pt x="797" y="192"/>
                  </a:lnTo>
                  <a:lnTo>
                    <a:pt x="797" y="192"/>
                  </a:lnTo>
                  <a:lnTo>
                    <a:pt x="797" y="191"/>
                  </a:lnTo>
                  <a:lnTo>
                    <a:pt x="797" y="191"/>
                  </a:lnTo>
                  <a:lnTo>
                    <a:pt x="797" y="190"/>
                  </a:lnTo>
                  <a:lnTo>
                    <a:pt x="797" y="186"/>
                  </a:lnTo>
                  <a:lnTo>
                    <a:pt x="797" y="178"/>
                  </a:lnTo>
                  <a:lnTo>
                    <a:pt x="797" y="165"/>
                  </a:lnTo>
                  <a:lnTo>
                    <a:pt x="797" y="151"/>
                  </a:lnTo>
                  <a:lnTo>
                    <a:pt x="797" y="135"/>
                  </a:lnTo>
                  <a:lnTo>
                    <a:pt x="797" y="100"/>
                  </a:lnTo>
                  <a:lnTo>
                    <a:pt x="797" y="44"/>
                  </a:lnTo>
                  <a:lnTo>
                    <a:pt x="797" y="20"/>
                  </a:lnTo>
                  <a:lnTo>
                    <a:pt x="797" y="8"/>
                  </a:lnTo>
                  <a:lnTo>
                    <a:pt x="797" y="4"/>
                  </a:lnTo>
                  <a:lnTo>
                    <a:pt x="797" y="3"/>
                  </a:lnTo>
                  <a:lnTo>
                    <a:pt x="797" y="3"/>
                  </a:lnTo>
                  <a:lnTo>
                    <a:pt x="797" y="3"/>
                  </a:lnTo>
                  <a:lnTo>
                    <a:pt x="797" y="3"/>
                  </a:lnTo>
                  <a:lnTo>
                    <a:pt x="797" y="3"/>
                  </a:lnTo>
                  <a:lnTo>
                    <a:pt x="797" y="3"/>
                  </a:lnTo>
                  <a:lnTo>
                    <a:pt x="797" y="3"/>
                  </a:lnTo>
                  <a:lnTo>
                    <a:pt x="797" y="3"/>
                  </a:lnTo>
                  <a:lnTo>
                    <a:pt x="797" y="3"/>
                  </a:lnTo>
                  <a:lnTo>
                    <a:pt x="797" y="3"/>
                  </a:lnTo>
                  <a:lnTo>
                    <a:pt x="797" y="2"/>
                  </a:lnTo>
                  <a:lnTo>
                    <a:pt x="797" y="1"/>
                  </a:lnTo>
                  <a:lnTo>
                    <a:pt x="797" y="1"/>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1"/>
                  </a:lnTo>
                  <a:lnTo>
                    <a:pt x="797" y="1"/>
                  </a:lnTo>
                  <a:lnTo>
                    <a:pt x="797" y="1"/>
                  </a:lnTo>
                  <a:lnTo>
                    <a:pt x="797" y="1"/>
                  </a:lnTo>
                  <a:lnTo>
                    <a:pt x="797" y="0"/>
                  </a:lnTo>
                  <a:lnTo>
                    <a:pt x="797" y="0"/>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2"/>
                  </a:lnTo>
                  <a:lnTo>
                    <a:pt x="797" y="2"/>
                  </a:lnTo>
                  <a:lnTo>
                    <a:pt x="797" y="2"/>
                  </a:lnTo>
                  <a:lnTo>
                    <a:pt x="797" y="2"/>
                  </a:lnTo>
                  <a:lnTo>
                    <a:pt x="797" y="2"/>
                  </a:lnTo>
                  <a:lnTo>
                    <a:pt x="797" y="2"/>
                  </a:lnTo>
                  <a:lnTo>
                    <a:pt x="797" y="2"/>
                  </a:lnTo>
                  <a:lnTo>
                    <a:pt x="797" y="2"/>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3"/>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4"/>
                  </a:lnTo>
                  <a:lnTo>
                    <a:pt x="797" y="5"/>
                  </a:lnTo>
                  <a:lnTo>
                    <a:pt x="797" y="5"/>
                  </a:lnTo>
                  <a:lnTo>
                    <a:pt x="797" y="6"/>
                  </a:lnTo>
                  <a:lnTo>
                    <a:pt x="797" y="7"/>
                  </a:lnTo>
                  <a:lnTo>
                    <a:pt x="797" y="7"/>
                  </a:lnTo>
                  <a:lnTo>
                    <a:pt x="797" y="8"/>
                  </a:lnTo>
                  <a:lnTo>
                    <a:pt x="797" y="9"/>
                  </a:lnTo>
                  <a:lnTo>
                    <a:pt x="797" y="11"/>
                  </a:lnTo>
                  <a:lnTo>
                    <a:pt x="797" y="14"/>
                  </a:lnTo>
                  <a:lnTo>
                    <a:pt x="797" y="21"/>
                  </a:lnTo>
                  <a:lnTo>
                    <a:pt x="797" y="35"/>
                  </a:lnTo>
                  <a:lnTo>
                    <a:pt x="797" y="55"/>
                  </a:lnTo>
                  <a:lnTo>
                    <a:pt x="797" y="89"/>
                  </a:lnTo>
                  <a:lnTo>
                    <a:pt x="797" y="134"/>
                  </a:lnTo>
                  <a:lnTo>
                    <a:pt x="797" y="156"/>
                  </a:lnTo>
                  <a:lnTo>
                    <a:pt x="797" y="168"/>
                  </a:lnTo>
                  <a:lnTo>
                    <a:pt x="797" y="174"/>
                  </a:lnTo>
                  <a:lnTo>
                    <a:pt x="797" y="177"/>
                  </a:lnTo>
                  <a:lnTo>
                    <a:pt x="797" y="182"/>
                  </a:lnTo>
                  <a:lnTo>
                    <a:pt x="797" y="184"/>
                  </a:lnTo>
                  <a:lnTo>
                    <a:pt x="797" y="187"/>
                  </a:lnTo>
                  <a:lnTo>
                    <a:pt x="797" y="188"/>
                  </a:lnTo>
                  <a:lnTo>
                    <a:pt x="797" y="188"/>
                  </a:lnTo>
                  <a:lnTo>
                    <a:pt x="797" y="189"/>
                  </a:lnTo>
                  <a:lnTo>
                    <a:pt x="797" y="189"/>
                  </a:lnTo>
                  <a:lnTo>
                    <a:pt x="797" y="189"/>
                  </a:lnTo>
                  <a:lnTo>
                    <a:pt x="797" y="190"/>
                  </a:lnTo>
                  <a:lnTo>
                    <a:pt x="797" y="190"/>
                  </a:lnTo>
                  <a:lnTo>
                    <a:pt x="797" y="190"/>
                  </a:lnTo>
                  <a:lnTo>
                    <a:pt x="797" y="190"/>
                  </a:lnTo>
                  <a:lnTo>
                    <a:pt x="797" y="191"/>
                  </a:lnTo>
                  <a:lnTo>
                    <a:pt x="797" y="191"/>
                  </a:lnTo>
                  <a:lnTo>
                    <a:pt x="797" y="191"/>
                  </a:lnTo>
                  <a:lnTo>
                    <a:pt x="797" y="191"/>
                  </a:lnTo>
                  <a:lnTo>
                    <a:pt x="797" y="191"/>
                  </a:lnTo>
                  <a:lnTo>
                    <a:pt x="797" y="192"/>
                  </a:lnTo>
                  <a:lnTo>
                    <a:pt x="797" y="192"/>
                  </a:lnTo>
                  <a:lnTo>
                    <a:pt x="797" y="192"/>
                  </a:lnTo>
                  <a:lnTo>
                    <a:pt x="797" y="192"/>
                  </a:lnTo>
                  <a:lnTo>
                    <a:pt x="797" y="192"/>
                  </a:lnTo>
                  <a:lnTo>
                    <a:pt x="797" y="192"/>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7" y="193"/>
                  </a:lnTo>
                  <a:lnTo>
                    <a:pt x="798" y="193"/>
                  </a:lnTo>
                  <a:lnTo>
                    <a:pt x="799" y="193"/>
                  </a:lnTo>
                  <a:lnTo>
                    <a:pt x="800" y="193"/>
                  </a:lnTo>
                  <a:lnTo>
                    <a:pt x="801" y="193"/>
                  </a:lnTo>
                  <a:lnTo>
                    <a:pt x="802" y="193"/>
                  </a:lnTo>
                  <a:lnTo>
                    <a:pt x="803" y="193"/>
                  </a:lnTo>
                  <a:lnTo>
                    <a:pt x="804" y="193"/>
                  </a:lnTo>
                  <a:lnTo>
                    <a:pt x="805" y="193"/>
                  </a:lnTo>
                  <a:lnTo>
                    <a:pt x="806" y="193"/>
                  </a:lnTo>
                  <a:lnTo>
                    <a:pt x="806" y="193"/>
                  </a:lnTo>
                  <a:lnTo>
                    <a:pt x="807"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3"/>
                  </a:lnTo>
                  <a:lnTo>
                    <a:pt x="808" y="192"/>
                  </a:lnTo>
                  <a:lnTo>
                    <a:pt x="808" y="192"/>
                  </a:lnTo>
                  <a:lnTo>
                    <a:pt x="808" y="192"/>
                  </a:lnTo>
                  <a:lnTo>
                    <a:pt x="808" y="191"/>
                  </a:lnTo>
                  <a:lnTo>
                    <a:pt x="809" y="191"/>
                  </a:lnTo>
                  <a:lnTo>
                    <a:pt x="809" y="191"/>
                  </a:lnTo>
                  <a:lnTo>
                    <a:pt x="809" y="190"/>
                  </a:lnTo>
                  <a:lnTo>
                    <a:pt x="809" y="187"/>
                  </a:lnTo>
                  <a:lnTo>
                    <a:pt x="809" y="181"/>
                  </a:lnTo>
                  <a:lnTo>
                    <a:pt x="809" y="172"/>
                  </a:lnTo>
                  <a:lnTo>
                    <a:pt x="809" y="162"/>
                  </a:lnTo>
                  <a:lnTo>
                    <a:pt x="809" y="150"/>
                  </a:lnTo>
                  <a:lnTo>
                    <a:pt x="809" y="129"/>
                  </a:lnTo>
                  <a:lnTo>
                    <a:pt x="809" y="81"/>
                  </a:lnTo>
                  <a:lnTo>
                    <a:pt x="809" y="34"/>
                  </a:lnTo>
                  <a:lnTo>
                    <a:pt x="809" y="15"/>
                  </a:lnTo>
                  <a:lnTo>
                    <a:pt x="809" y="6"/>
                  </a:lnTo>
                  <a:lnTo>
                    <a:pt x="809" y="4"/>
                  </a:lnTo>
                  <a:lnTo>
                    <a:pt x="809" y="3"/>
                  </a:lnTo>
                  <a:lnTo>
                    <a:pt x="809" y="3"/>
                  </a:lnTo>
                  <a:lnTo>
                    <a:pt x="809" y="3"/>
                  </a:lnTo>
                  <a:lnTo>
                    <a:pt x="809" y="3"/>
                  </a:lnTo>
                  <a:lnTo>
                    <a:pt x="809" y="3"/>
                  </a:lnTo>
                  <a:lnTo>
                    <a:pt x="809" y="3"/>
                  </a:lnTo>
                  <a:lnTo>
                    <a:pt x="809" y="3"/>
                  </a:lnTo>
                  <a:lnTo>
                    <a:pt x="809" y="3"/>
                  </a:lnTo>
                  <a:lnTo>
                    <a:pt x="809" y="3"/>
                  </a:lnTo>
                  <a:lnTo>
                    <a:pt x="809" y="2"/>
                  </a:lnTo>
                  <a:lnTo>
                    <a:pt x="809" y="2"/>
                  </a:lnTo>
                  <a:lnTo>
                    <a:pt x="809" y="1"/>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2"/>
                  </a:lnTo>
                  <a:lnTo>
                    <a:pt x="809" y="2"/>
                  </a:lnTo>
                  <a:lnTo>
                    <a:pt x="809" y="2"/>
                  </a:lnTo>
                  <a:lnTo>
                    <a:pt x="809" y="2"/>
                  </a:lnTo>
                  <a:lnTo>
                    <a:pt x="809" y="2"/>
                  </a:lnTo>
                  <a:lnTo>
                    <a:pt x="809" y="2"/>
                  </a:lnTo>
                  <a:lnTo>
                    <a:pt x="809" y="2"/>
                  </a:lnTo>
                  <a:lnTo>
                    <a:pt x="809" y="2"/>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3"/>
                  </a:lnTo>
                  <a:lnTo>
                    <a:pt x="809" y="4"/>
                  </a:lnTo>
                  <a:lnTo>
                    <a:pt x="809" y="4"/>
                  </a:lnTo>
                  <a:lnTo>
                    <a:pt x="809" y="4"/>
                  </a:lnTo>
                  <a:lnTo>
                    <a:pt x="809" y="4"/>
                  </a:lnTo>
                  <a:lnTo>
                    <a:pt x="809" y="4"/>
                  </a:lnTo>
                  <a:lnTo>
                    <a:pt x="809" y="4"/>
                  </a:lnTo>
                  <a:lnTo>
                    <a:pt x="809" y="4"/>
                  </a:lnTo>
                  <a:lnTo>
                    <a:pt x="809" y="4"/>
                  </a:lnTo>
                  <a:lnTo>
                    <a:pt x="809" y="4"/>
                  </a:lnTo>
                  <a:lnTo>
                    <a:pt x="809" y="4"/>
                  </a:lnTo>
                  <a:lnTo>
                    <a:pt x="809" y="4"/>
                  </a:lnTo>
                  <a:lnTo>
                    <a:pt x="809" y="4"/>
                  </a:lnTo>
                  <a:lnTo>
                    <a:pt x="809" y="4"/>
                  </a:lnTo>
                  <a:lnTo>
                    <a:pt x="809" y="5"/>
                  </a:lnTo>
                  <a:lnTo>
                    <a:pt x="809" y="5"/>
                  </a:lnTo>
                  <a:lnTo>
                    <a:pt x="809" y="5"/>
                  </a:lnTo>
                  <a:lnTo>
                    <a:pt x="809" y="6"/>
                  </a:lnTo>
                  <a:lnTo>
                    <a:pt x="809" y="6"/>
                  </a:lnTo>
                  <a:lnTo>
                    <a:pt x="809" y="6"/>
                  </a:lnTo>
                  <a:lnTo>
                    <a:pt x="809" y="7"/>
                  </a:lnTo>
                  <a:lnTo>
                    <a:pt x="809" y="7"/>
                  </a:lnTo>
                  <a:lnTo>
                    <a:pt x="809" y="8"/>
                  </a:lnTo>
                  <a:lnTo>
                    <a:pt x="809" y="9"/>
                  </a:lnTo>
                  <a:lnTo>
                    <a:pt x="809" y="11"/>
                  </a:lnTo>
                  <a:lnTo>
                    <a:pt x="809" y="14"/>
                  </a:lnTo>
                  <a:lnTo>
                    <a:pt x="809" y="20"/>
                  </a:lnTo>
                  <a:lnTo>
                    <a:pt x="809" y="34"/>
                  </a:lnTo>
                  <a:lnTo>
                    <a:pt x="809" y="52"/>
                  </a:lnTo>
                  <a:lnTo>
                    <a:pt x="809" y="84"/>
                  </a:lnTo>
                  <a:lnTo>
                    <a:pt x="809" y="128"/>
                  </a:lnTo>
                  <a:lnTo>
                    <a:pt x="809" y="144"/>
                  </a:lnTo>
                  <a:lnTo>
                    <a:pt x="809" y="152"/>
                  </a:lnTo>
                  <a:lnTo>
                    <a:pt x="809" y="157"/>
                  </a:lnTo>
                  <a:lnTo>
                    <a:pt x="809" y="161"/>
                  </a:lnTo>
                  <a:lnTo>
                    <a:pt x="809" y="165"/>
                  </a:lnTo>
                  <a:lnTo>
                    <a:pt x="809" y="171"/>
                  </a:lnTo>
                  <a:lnTo>
                    <a:pt x="809" y="180"/>
                  </a:lnTo>
                  <a:lnTo>
                    <a:pt x="809" y="186"/>
                  </a:lnTo>
                  <a:lnTo>
                    <a:pt x="809" y="188"/>
                  </a:lnTo>
                  <a:lnTo>
                    <a:pt x="809" y="189"/>
                  </a:lnTo>
                  <a:lnTo>
                    <a:pt x="809" y="189"/>
                  </a:lnTo>
                  <a:lnTo>
                    <a:pt x="809" y="189"/>
                  </a:lnTo>
                  <a:lnTo>
                    <a:pt x="809" y="189"/>
                  </a:lnTo>
                  <a:lnTo>
                    <a:pt x="809" y="190"/>
                  </a:lnTo>
                  <a:lnTo>
                    <a:pt x="809" y="190"/>
                  </a:lnTo>
                  <a:lnTo>
                    <a:pt x="809" y="190"/>
                  </a:lnTo>
                  <a:lnTo>
                    <a:pt x="809" y="190"/>
                  </a:lnTo>
                  <a:lnTo>
                    <a:pt x="809" y="190"/>
                  </a:lnTo>
                  <a:lnTo>
                    <a:pt x="809" y="191"/>
                  </a:lnTo>
                  <a:lnTo>
                    <a:pt x="809" y="191"/>
                  </a:lnTo>
                  <a:lnTo>
                    <a:pt x="809" y="191"/>
                  </a:lnTo>
                  <a:lnTo>
                    <a:pt x="809" y="191"/>
                  </a:lnTo>
                  <a:lnTo>
                    <a:pt x="809" y="191"/>
                  </a:lnTo>
                  <a:lnTo>
                    <a:pt x="809" y="192"/>
                  </a:lnTo>
                  <a:lnTo>
                    <a:pt x="809" y="192"/>
                  </a:lnTo>
                  <a:lnTo>
                    <a:pt x="809" y="192"/>
                  </a:lnTo>
                  <a:lnTo>
                    <a:pt x="809" y="192"/>
                  </a:lnTo>
                  <a:lnTo>
                    <a:pt x="809" y="192"/>
                  </a:lnTo>
                  <a:lnTo>
                    <a:pt x="809" y="192"/>
                  </a:lnTo>
                  <a:lnTo>
                    <a:pt x="809" y="192"/>
                  </a:lnTo>
                  <a:lnTo>
                    <a:pt x="809" y="192"/>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09" y="193"/>
                  </a:lnTo>
                  <a:lnTo>
                    <a:pt x="810" y="193"/>
                  </a:lnTo>
                  <a:lnTo>
                    <a:pt x="811" y="193"/>
                  </a:lnTo>
                  <a:lnTo>
                    <a:pt x="812" y="193"/>
                  </a:lnTo>
                  <a:lnTo>
                    <a:pt x="813" y="193"/>
                  </a:lnTo>
                  <a:lnTo>
                    <a:pt x="814" y="193"/>
                  </a:lnTo>
                  <a:lnTo>
                    <a:pt x="814" y="193"/>
                  </a:lnTo>
                  <a:lnTo>
                    <a:pt x="815" y="193"/>
                  </a:lnTo>
                  <a:lnTo>
                    <a:pt x="816" y="193"/>
                  </a:lnTo>
                  <a:lnTo>
                    <a:pt x="817" y="193"/>
                  </a:lnTo>
                  <a:lnTo>
                    <a:pt x="818" y="193"/>
                  </a:lnTo>
                  <a:lnTo>
                    <a:pt x="819"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2"/>
                  </a:lnTo>
                  <a:lnTo>
                    <a:pt x="820" y="192"/>
                  </a:lnTo>
                  <a:lnTo>
                    <a:pt x="820" y="192"/>
                  </a:lnTo>
                  <a:lnTo>
                    <a:pt x="820" y="191"/>
                  </a:lnTo>
                  <a:lnTo>
                    <a:pt x="820" y="191"/>
                  </a:lnTo>
                  <a:lnTo>
                    <a:pt x="820" y="190"/>
                  </a:lnTo>
                  <a:lnTo>
                    <a:pt x="820" y="190"/>
                  </a:lnTo>
                  <a:lnTo>
                    <a:pt x="820" y="188"/>
                  </a:lnTo>
                  <a:lnTo>
                    <a:pt x="820" y="185"/>
                  </a:lnTo>
                  <a:lnTo>
                    <a:pt x="820" y="180"/>
                  </a:lnTo>
                  <a:lnTo>
                    <a:pt x="820" y="173"/>
                  </a:lnTo>
                  <a:lnTo>
                    <a:pt x="820" y="166"/>
                  </a:lnTo>
                  <a:lnTo>
                    <a:pt x="820" y="155"/>
                  </a:lnTo>
                  <a:lnTo>
                    <a:pt x="820" y="135"/>
                  </a:lnTo>
                  <a:lnTo>
                    <a:pt x="820" y="104"/>
                  </a:lnTo>
                  <a:lnTo>
                    <a:pt x="820" y="35"/>
                  </a:lnTo>
                  <a:lnTo>
                    <a:pt x="820" y="12"/>
                  </a:lnTo>
                  <a:lnTo>
                    <a:pt x="820" y="5"/>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2"/>
                  </a:lnTo>
                  <a:lnTo>
                    <a:pt x="820" y="2"/>
                  </a:lnTo>
                  <a:lnTo>
                    <a:pt x="820" y="1"/>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1"/>
                  </a:lnTo>
                  <a:lnTo>
                    <a:pt x="820" y="1"/>
                  </a:lnTo>
                  <a:lnTo>
                    <a:pt x="820" y="1"/>
                  </a:lnTo>
                  <a:lnTo>
                    <a:pt x="820" y="1"/>
                  </a:lnTo>
                  <a:lnTo>
                    <a:pt x="820" y="0"/>
                  </a:lnTo>
                  <a:lnTo>
                    <a:pt x="820" y="0"/>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2"/>
                  </a:lnTo>
                  <a:lnTo>
                    <a:pt x="820" y="2"/>
                  </a:lnTo>
                  <a:lnTo>
                    <a:pt x="820" y="2"/>
                  </a:lnTo>
                  <a:lnTo>
                    <a:pt x="820" y="2"/>
                  </a:lnTo>
                  <a:lnTo>
                    <a:pt x="820" y="2"/>
                  </a:lnTo>
                  <a:lnTo>
                    <a:pt x="820" y="2"/>
                  </a:lnTo>
                  <a:lnTo>
                    <a:pt x="820" y="2"/>
                  </a:lnTo>
                  <a:lnTo>
                    <a:pt x="820" y="2"/>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3"/>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4"/>
                  </a:lnTo>
                  <a:lnTo>
                    <a:pt x="820" y="5"/>
                  </a:lnTo>
                  <a:lnTo>
                    <a:pt x="820" y="6"/>
                  </a:lnTo>
                  <a:lnTo>
                    <a:pt x="820" y="6"/>
                  </a:lnTo>
                  <a:lnTo>
                    <a:pt x="820" y="7"/>
                  </a:lnTo>
                  <a:lnTo>
                    <a:pt x="820" y="8"/>
                  </a:lnTo>
                  <a:lnTo>
                    <a:pt x="820" y="9"/>
                  </a:lnTo>
                  <a:lnTo>
                    <a:pt x="820" y="11"/>
                  </a:lnTo>
                  <a:lnTo>
                    <a:pt x="820" y="15"/>
                  </a:lnTo>
                  <a:lnTo>
                    <a:pt x="820" y="22"/>
                  </a:lnTo>
                  <a:lnTo>
                    <a:pt x="820" y="36"/>
                  </a:lnTo>
                  <a:lnTo>
                    <a:pt x="820" y="57"/>
                  </a:lnTo>
                  <a:lnTo>
                    <a:pt x="820" y="90"/>
                  </a:lnTo>
                  <a:lnTo>
                    <a:pt x="820" y="136"/>
                  </a:lnTo>
                  <a:lnTo>
                    <a:pt x="820" y="158"/>
                  </a:lnTo>
                  <a:lnTo>
                    <a:pt x="820" y="169"/>
                  </a:lnTo>
                  <a:lnTo>
                    <a:pt x="820" y="175"/>
                  </a:lnTo>
                  <a:lnTo>
                    <a:pt x="820" y="178"/>
                  </a:lnTo>
                  <a:lnTo>
                    <a:pt x="820" y="182"/>
                  </a:lnTo>
                  <a:lnTo>
                    <a:pt x="820" y="185"/>
                  </a:lnTo>
                  <a:lnTo>
                    <a:pt x="820" y="187"/>
                  </a:lnTo>
                  <a:lnTo>
                    <a:pt x="820" y="188"/>
                  </a:lnTo>
                  <a:lnTo>
                    <a:pt x="820" y="189"/>
                  </a:lnTo>
                  <a:lnTo>
                    <a:pt x="820" y="189"/>
                  </a:lnTo>
                  <a:lnTo>
                    <a:pt x="820" y="189"/>
                  </a:lnTo>
                  <a:lnTo>
                    <a:pt x="820" y="189"/>
                  </a:lnTo>
                  <a:lnTo>
                    <a:pt x="820" y="190"/>
                  </a:lnTo>
                  <a:lnTo>
                    <a:pt x="820" y="190"/>
                  </a:lnTo>
                  <a:lnTo>
                    <a:pt x="820" y="190"/>
                  </a:lnTo>
                  <a:lnTo>
                    <a:pt x="820" y="190"/>
                  </a:lnTo>
                  <a:lnTo>
                    <a:pt x="820" y="191"/>
                  </a:lnTo>
                  <a:lnTo>
                    <a:pt x="820" y="191"/>
                  </a:lnTo>
                  <a:lnTo>
                    <a:pt x="820" y="191"/>
                  </a:lnTo>
                  <a:lnTo>
                    <a:pt x="820" y="191"/>
                  </a:lnTo>
                  <a:lnTo>
                    <a:pt x="820" y="192"/>
                  </a:lnTo>
                  <a:lnTo>
                    <a:pt x="820" y="192"/>
                  </a:lnTo>
                  <a:lnTo>
                    <a:pt x="820" y="192"/>
                  </a:lnTo>
                  <a:lnTo>
                    <a:pt x="820" y="192"/>
                  </a:lnTo>
                  <a:lnTo>
                    <a:pt x="820" y="192"/>
                  </a:lnTo>
                  <a:lnTo>
                    <a:pt x="820" y="192"/>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0" y="193"/>
                  </a:lnTo>
                  <a:lnTo>
                    <a:pt x="821" y="193"/>
                  </a:lnTo>
                  <a:lnTo>
                    <a:pt x="821" y="193"/>
                  </a:lnTo>
                  <a:lnTo>
                    <a:pt x="821" y="193"/>
                  </a:lnTo>
                  <a:lnTo>
                    <a:pt x="822" y="193"/>
                  </a:lnTo>
                  <a:lnTo>
                    <a:pt x="822" y="193"/>
                  </a:lnTo>
                  <a:lnTo>
                    <a:pt x="823" y="193"/>
                  </a:lnTo>
                  <a:lnTo>
                    <a:pt x="824" y="193"/>
                  </a:lnTo>
                  <a:lnTo>
                    <a:pt x="825" y="193"/>
                  </a:lnTo>
                  <a:lnTo>
                    <a:pt x="826" y="193"/>
                  </a:lnTo>
                  <a:lnTo>
                    <a:pt x="827" y="193"/>
                  </a:lnTo>
                  <a:lnTo>
                    <a:pt x="828" y="193"/>
                  </a:lnTo>
                  <a:lnTo>
                    <a:pt x="829" y="193"/>
                  </a:lnTo>
                  <a:lnTo>
                    <a:pt x="830" y="193"/>
                  </a:lnTo>
                  <a:lnTo>
                    <a:pt x="831"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2"/>
                  </a:lnTo>
                  <a:lnTo>
                    <a:pt x="832" y="192"/>
                  </a:lnTo>
                  <a:lnTo>
                    <a:pt x="832" y="192"/>
                  </a:lnTo>
                  <a:lnTo>
                    <a:pt x="832" y="191"/>
                  </a:lnTo>
                  <a:lnTo>
                    <a:pt x="832" y="191"/>
                  </a:lnTo>
                  <a:lnTo>
                    <a:pt x="832" y="191"/>
                  </a:lnTo>
                  <a:lnTo>
                    <a:pt x="832" y="190"/>
                  </a:lnTo>
                  <a:lnTo>
                    <a:pt x="832" y="189"/>
                  </a:lnTo>
                  <a:lnTo>
                    <a:pt x="832" y="183"/>
                  </a:lnTo>
                  <a:lnTo>
                    <a:pt x="832" y="177"/>
                  </a:lnTo>
                  <a:lnTo>
                    <a:pt x="832" y="166"/>
                  </a:lnTo>
                  <a:lnTo>
                    <a:pt x="832" y="153"/>
                  </a:lnTo>
                  <a:lnTo>
                    <a:pt x="832" y="138"/>
                  </a:lnTo>
                  <a:lnTo>
                    <a:pt x="832" y="102"/>
                  </a:lnTo>
                  <a:lnTo>
                    <a:pt x="832" y="54"/>
                  </a:lnTo>
                  <a:lnTo>
                    <a:pt x="832" y="24"/>
                  </a:lnTo>
                  <a:lnTo>
                    <a:pt x="832" y="9"/>
                  </a:lnTo>
                  <a:lnTo>
                    <a:pt x="832" y="5"/>
                  </a:lnTo>
                  <a:lnTo>
                    <a:pt x="832" y="4"/>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2"/>
                  </a:lnTo>
                  <a:lnTo>
                    <a:pt x="832" y="2"/>
                  </a:lnTo>
                  <a:lnTo>
                    <a:pt x="832" y="1"/>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2"/>
                  </a:lnTo>
                  <a:lnTo>
                    <a:pt x="832" y="2"/>
                  </a:lnTo>
                  <a:lnTo>
                    <a:pt x="832" y="2"/>
                  </a:lnTo>
                  <a:lnTo>
                    <a:pt x="832" y="2"/>
                  </a:lnTo>
                  <a:lnTo>
                    <a:pt x="832" y="2"/>
                  </a:lnTo>
                  <a:lnTo>
                    <a:pt x="832" y="2"/>
                  </a:lnTo>
                  <a:lnTo>
                    <a:pt x="832" y="2"/>
                  </a:lnTo>
                  <a:lnTo>
                    <a:pt x="832" y="2"/>
                  </a:lnTo>
                  <a:lnTo>
                    <a:pt x="832" y="2"/>
                  </a:lnTo>
                  <a:lnTo>
                    <a:pt x="832" y="2"/>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3"/>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4"/>
                  </a:lnTo>
                  <a:lnTo>
                    <a:pt x="832" y="5"/>
                  </a:lnTo>
                  <a:lnTo>
                    <a:pt x="832" y="5"/>
                  </a:lnTo>
                  <a:lnTo>
                    <a:pt x="832" y="6"/>
                  </a:lnTo>
                  <a:lnTo>
                    <a:pt x="832" y="6"/>
                  </a:lnTo>
                  <a:lnTo>
                    <a:pt x="832" y="7"/>
                  </a:lnTo>
                  <a:lnTo>
                    <a:pt x="832" y="8"/>
                  </a:lnTo>
                  <a:lnTo>
                    <a:pt x="832" y="9"/>
                  </a:lnTo>
                  <a:lnTo>
                    <a:pt x="832" y="11"/>
                  </a:lnTo>
                  <a:lnTo>
                    <a:pt x="832" y="14"/>
                  </a:lnTo>
                  <a:lnTo>
                    <a:pt x="832" y="19"/>
                  </a:lnTo>
                  <a:lnTo>
                    <a:pt x="832" y="23"/>
                  </a:lnTo>
                  <a:lnTo>
                    <a:pt x="832" y="28"/>
                  </a:lnTo>
                  <a:lnTo>
                    <a:pt x="832" y="34"/>
                  </a:lnTo>
                  <a:lnTo>
                    <a:pt x="832" y="42"/>
                  </a:lnTo>
                  <a:lnTo>
                    <a:pt x="832" y="51"/>
                  </a:lnTo>
                  <a:lnTo>
                    <a:pt x="832" y="71"/>
                  </a:lnTo>
                  <a:lnTo>
                    <a:pt x="832" y="94"/>
                  </a:lnTo>
                  <a:lnTo>
                    <a:pt x="832" y="128"/>
                  </a:lnTo>
                  <a:lnTo>
                    <a:pt x="832" y="168"/>
                  </a:lnTo>
                  <a:lnTo>
                    <a:pt x="832" y="182"/>
                  </a:lnTo>
                  <a:lnTo>
                    <a:pt x="832" y="187"/>
                  </a:lnTo>
                  <a:lnTo>
                    <a:pt x="832" y="188"/>
                  </a:lnTo>
                  <a:lnTo>
                    <a:pt x="832" y="189"/>
                  </a:lnTo>
                  <a:lnTo>
                    <a:pt x="832" y="189"/>
                  </a:lnTo>
                  <a:lnTo>
                    <a:pt x="832" y="189"/>
                  </a:lnTo>
                  <a:lnTo>
                    <a:pt x="832" y="189"/>
                  </a:lnTo>
                  <a:lnTo>
                    <a:pt x="832" y="190"/>
                  </a:lnTo>
                  <a:lnTo>
                    <a:pt x="832" y="190"/>
                  </a:lnTo>
                  <a:lnTo>
                    <a:pt x="832" y="190"/>
                  </a:lnTo>
                  <a:lnTo>
                    <a:pt x="832" y="190"/>
                  </a:lnTo>
                  <a:lnTo>
                    <a:pt x="832" y="190"/>
                  </a:lnTo>
                  <a:lnTo>
                    <a:pt x="832" y="190"/>
                  </a:lnTo>
                  <a:lnTo>
                    <a:pt x="832" y="190"/>
                  </a:lnTo>
                  <a:lnTo>
                    <a:pt x="832" y="190"/>
                  </a:lnTo>
                  <a:lnTo>
                    <a:pt x="832" y="190"/>
                  </a:lnTo>
                  <a:lnTo>
                    <a:pt x="832" y="190"/>
                  </a:lnTo>
                  <a:lnTo>
                    <a:pt x="832" y="191"/>
                  </a:lnTo>
                  <a:lnTo>
                    <a:pt x="832" y="191"/>
                  </a:lnTo>
                  <a:lnTo>
                    <a:pt x="832" y="191"/>
                  </a:lnTo>
                  <a:lnTo>
                    <a:pt x="832" y="191"/>
                  </a:lnTo>
                  <a:lnTo>
                    <a:pt x="832" y="191"/>
                  </a:lnTo>
                  <a:lnTo>
                    <a:pt x="832" y="191"/>
                  </a:lnTo>
                  <a:lnTo>
                    <a:pt x="832" y="192"/>
                  </a:lnTo>
                  <a:lnTo>
                    <a:pt x="832" y="192"/>
                  </a:lnTo>
                  <a:lnTo>
                    <a:pt x="832" y="192"/>
                  </a:lnTo>
                  <a:lnTo>
                    <a:pt x="832" y="192"/>
                  </a:lnTo>
                  <a:lnTo>
                    <a:pt x="832" y="192"/>
                  </a:lnTo>
                  <a:lnTo>
                    <a:pt x="832" y="192"/>
                  </a:lnTo>
                  <a:lnTo>
                    <a:pt x="832" y="192"/>
                  </a:lnTo>
                  <a:lnTo>
                    <a:pt x="832" y="192"/>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2" y="193"/>
                  </a:lnTo>
                  <a:lnTo>
                    <a:pt x="833" y="193"/>
                  </a:lnTo>
                  <a:lnTo>
                    <a:pt x="834" y="193"/>
                  </a:lnTo>
                  <a:lnTo>
                    <a:pt x="835" y="193"/>
                  </a:lnTo>
                  <a:lnTo>
                    <a:pt x="836" y="193"/>
                  </a:lnTo>
                  <a:lnTo>
                    <a:pt x="837" y="193"/>
                  </a:lnTo>
                  <a:lnTo>
                    <a:pt x="838" y="193"/>
                  </a:lnTo>
                  <a:lnTo>
                    <a:pt x="838" y="193"/>
                  </a:lnTo>
                  <a:lnTo>
                    <a:pt x="839" y="193"/>
                  </a:lnTo>
                  <a:lnTo>
                    <a:pt x="840" y="193"/>
                  </a:lnTo>
                  <a:lnTo>
                    <a:pt x="841" y="193"/>
                  </a:lnTo>
                  <a:lnTo>
                    <a:pt x="842" y="193"/>
                  </a:lnTo>
                  <a:lnTo>
                    <a:pt x="843" y="193"/>
                  </a:lnTo>
                  <a:lnTo>
                    <a:pt x="843" y="193"/>
                  </a:lnTo>
                  <a:lnTo>
                    <a:pt x="843"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2"/>
                  </a:lnTo>
                  <a:lnTo>
                    <a:pt x="844" y="192"/>
                  </a:lnTo>
                  <a:lnTo>
                    <a:pt x="844" y="192"/>
                  </a:lnTo>
                  <a:lnTo>
                    <a:pt x="844" y="191"/>
                  </a:lnTo>
                  <a:lnTo>
                    <a:pt x="844" y="191"/>
                  </a:lnTo>
                  <a:lnTo>
                    <a:pt x="844" y="190"/>
                  </a:lnTo>
                  <a:lnTo>
                    <a:pt x="844" y="187"/>
                  </a:lnTo>
                  <a:lnTo>
                    <a:pt x="844" y="181"/>
                  </a:lnTo>
                  <a:lnTo>
                    <a:pt x="844" y="171"/>
                  </a:lnTo>
                  <a:lnTo>
                    <a:pt x="844" y="160"/>
                  </a:lnTo>
                  <a:lnTo>
                    <a:pt x="844" y="148"/>
                  </a:lnTo>
                  <a:lnTo>
                    <a:pt x="844" y="126"/>
                  </a:lnTo>
                  <a:lnTo>
                    <a:pt x="844" y="78"/>
                  </a:lnTo>
                  <a:lnTo>
                    <a:pt x="844" y="31"/>
                  </a:lnTo>
                  <a:lnTo>
                    <a:pt x="844" y="13"/>
                  </a:lnTo>
                  <a:lnTo>
                    <a:pt x="844" y="5"/>
                  </a:lnTo>
                  <a:lnTo>
                    <a:pt x="844" y="4"/>
                  </a:lnTo>
                  <a:lnTo>
                    <a:pt x="844" y="3"/>
                  </a:lnTo>
                  <a:lnTo>
                    <a:pt x="844" y="3"/>
                  </a:lnTo>
                  <a:lnTo>
                    <a:pt x="844" y="3"/>
                  </a:lnTo>
                  <a:lnTo>
                    <a:pt x="844" y="3"/>
                  </a:lnTo>
                  <a:lnTo>
                    <a:pt x="844" y="3"/>
                  </a:lnTo>
                  <a:lnTo>
                    <a:pt x="844" y="3"/>
                  </a:lnTo>
                  <a:lnTo>
                    <a:pt x="844" y="3"/>
                  </a:lnTo>
                  <a:lnTo>
                    <a:pt x="844" y="3"/>
                  </a:lnTo>
                  <a:lnTo>
                    <a:pt x="844" y="3"/>
                  </a:lnTo>
                  <a:lnTo>
                    <a:pt x="844" y="3"/>
                  </a:lnTo>
                  <a:lnTo>
                    <a:pt x="844" y="2"/>
                  </a:lnTo>
                  <a:lnTo>
                    <a:pt x="844" y="1"/>
                  </a:lnTo>
                  <a:lnTo>
                    <a:pt x="844" y="1"/>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2"/>
                  </a:lnTo>
                  <a:lnTo>
                    <a:pt x="844" y="2"/>
                  </a:lnTo>
                  <a:lnTo>
                    <a:pt x="844" y="2"/>
                  </a:lnTo>
                  <a:lnTo>
                    <a:pt x="844" y="2"/>
                  </a:lnTo>
                  <a:lnTo>
                    <a:pt x="844" y="2"/>
                  </a:lnTo>
                  <a:lnTo>
                    <a:pt x="844" y="2"/>
                  </a:lnTo>
                  <a:lnTo>
                    <a:pt x="844" y="2"/>
                  </a:lnTo>
                  <a:lnTo>
                    <a:pt x="844" y="2"/>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3"/>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4"/>
                  </a:lnTo>
                  <a:lnTo>
                    <a:pt x="844" y="5"/>
                  </a:lnTo>
                  <a:lnTo>
                    <a:pt x="844" y="5"/>
                  </a:lnTo>
                  <a:lnTo>
                    <a:pt x="844" y="6"/>
                  </a:lnTo>
                  <a:lnTo>
                    <a:pt x="844" y="7"/>
                  </a:lnTo>
                  <a:lnTo>
                    <a:pt x="844" y="7"/>
                  </a:lnTo>
                  <a:lnTo>
                    <a:pt x="844" y="8"/>
                  </a:lnTo>
                  <a:lnTo>
                    <a:pt x="844" y="10"/>
                  </a:lnTo>
                  <a:lnTo>
                    <a:pt x="844" y="12"/>
                  </a:lnTo>
                  <a:lnTo>
                    <a:pt x="844" y="15"/>
                  </a:lnTo>
                  <a:lnTo>
                    <a:pt x="844" y="24"/>
                  </a:lnTo>
                  <a:lnTo>
                    <a:pt x="844" y="38"/>
                  </a:lnTo>
                  <a:lnTo>
                    <a:pt x="844" y="61"/>
                  </a:lnTo>
                  <a:lnTo>
                    <a:pt x="844" y="96"/>
                  </a:lnTo>
                  <a:lnTo>
                    <a:pt x="844" y="145"/>
                  </a:lnTo>
                  <a:lnTo>
                    <a:pt x="844" y="164"/>
                  </a:lnTo>
                  <a:lnTo>
                    <a:pt x="844" y="174"/>
                  </a:lnTo>
                  <a:lnTo>
                    <a:pt x="844" y="179"/>
                  </a:lnTo>
                  <a:lnTo>
                    <a:pt x="844" y="183"/>
                  </a:lnTo>
                  <a:lnTo>
                    <a:pt x="844" y="186"/>
                  </a:lnTo>
                  <a:lnTo>
                    <a:pt x="844" y="187"/>
                  </a:lnTo>
                  <a:lnTo>
                    <a:pt x="844" y="188"/>
                  </a:lnTo>
                  <a:lnTo>
                    <a:pt x="844" y="189"/>
                  </a:lnTo>
                  <a:lnTo>
                    <a:pt x="844" y="189"/>
                  </a:lnTo>
                  <a:lnTo>
                    <a:pt x="844" y="189"/>
                  </a:lnTo>
                  <a:lnTo>
                    <a:pt x="844" y="189"/>
                  </a:lnTo>
                  <a:lnTo>
                    <a:pt x="844" y="190"/>
                  </a:lnTo>
                  <a:lnTo>
                    <a:pt x="844" y="190"/>
                  </a:lnTo>
                  <a:lnTo>
                    <a:pt x="844" y="190"/>
                  </a:lnTo>
                  <a:lnTo>
                    <a:pt x="844" y="190"/>
                  </a:lnTo>
                  <a:lnTo>
                    <a:pt x="844" y="191"/>
                  </a:lnTo>
                  <a:lnTo>
                    <a:pt x="844" y="191"/>
                  </a:lnTo>
                  <a:lnTo>
                    <a:pt x="844" y="191"/>
                  </a:lnTo>
                  <a:lnTo>
                    <a:pt x="844" y="191"/>
                  </a:lnTo>
                  <a:lnTo>
                    <a:pt x="844" y="192"/>
                  </a:lnTo>
                  <a:lnTo>
                    <a:pt x="844" y="192"/>
                  </a:lnTo>
                  <a:lnTo>
                    <a:pt x="844" y="192"/>
                  </a:lnTo>
                  <a:lnTo>
                    <a:pt x="844" y="192"/>
                  </a:lnTo>
                  <a:lnTo>
                    <a:pt x="844" y="192"/>
                  </a:lnTo>
                  <a:lnTo>
                    <a:pt x="844" y="192"/>
                  </a:lnTo>
                  <a:lnTo>
                    <a:pt x="844" y="192"/>
                  </a:lnTo>
                  <a:lnTo>
                    <a:pt x="844" y="192"/>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4" y="193"/>
                  </a:lnTo>
                  <a:lnTo>
                    <a:pt x="845" y="193"/>
                  </a:lnTo>
                  <a:lnTo>
                    <a:pt x="846" y="193"/>
                  </a:lnTo>
                  <a:lnTo>
                    <a:pt x="847" y="193"/>
                  </a:lnTo>
                  <a:lnTo>
                    <a:pt x="848" y="193"/>
                  </a:lnTo>
                  <a:lnTo>
                    <a:pt x="849" y="193"/>
                  </a:lnTo>
                  <a:lnTo>
                    <a:pt x="851" y="193"/>
                  </a:lnTo>
                  <a:lnTo>
                    <a:pt x="852" y="193"/>
                  </a:lnTo>
                  <a:lnTo>
                    <a:pt x="853" y="193"/>
                  </a:lnTo>
                  <a:lnTo>
                    <a:pt x="854"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3"/>
                  </a:lnTo>
                  <a:lnTo>
                    <a:pt x="855" y="192"/>
                  </a:lnTo>
                  <a:lnTo>
                    <a:pt x="855" y="191"/>
                  </a:lnTo>
                  <a:lnTo>
                    <a:pt x="855" y="190"/>
                  </a:lnTo>
                  <a:lnTo>
                    <a:pt x="855" y="190"/>
                  </a:lnTo>
                  <a:lnTo>
                    <a:pt x="855" y="190"/>
                  </a:lnTo>
                  <a:lnTo>
                    <a:pt x="855" y="190"/>
                  </a:lnTo>
                  <a:lnTo>
                    <a:pt x="855" y="190"/>
                  </a:lnTo>
                  <a:lnTo>
                    <a:pt x="855" y="189"/>
                  </a:lnTo>
                  <a:lnTo>
                    <a:pt x="855" y="188"/>
                  </a:lnTo>
                  <a:lnTo>
                    <a:pt x="855" y="185"/>
                  </a:lnTo>
                  <a:lnTo>
                    <a:pt x="855" y="182"/>
                  </a:lnTo>
                  <a:lnTo>
                    <a:pt x="855" y="179"/>
                  </a:lnTo>
                  <a:lnTo>
                    <a:pt x="855" y="176"/>
                  </a:lnTo>
                  <a:lnTo>
                    <a:pt x="855" y="171"/>
                  </a:lnTo>
                  <a:lnTo>
                    <a:pt x="855" y="161"/>
                  </a:lnTo>
                  <a:lnTo>
                    <a:pt x="855" y="146"/>
                  </a:lnTo>
                  <a:lnTo>
                    <a:pt x="855" y="111"/>
                  </a:lnTo>
                  <a:lnTo>
                    <a:pt x="855" y="46"/>
                  </a:lnTo>
                  <a:lnTo>
                    <a:pt x="855" y="20"/>
                  </a:lnTo>
                  <a:lnTo>
                    <a:pt x="855" y="7"/>
                  </a:lnTo>
                  <a:lnTo>
                    <a:pt x="855" y="4"/>
                  </a:lnTo>
                  <a:lnTo>
                    <a:pt x="855" y="3"/>
                  </a:lnTo>
                  <a:lnTo>
                    <a:pt x="855" y="3"/>
                  </a:lnTo>
                  <a:lnTo>
                    <a:pt x="855" y="3"/>
                  </a:lnTo>
                  <a:lnTo>
                    <a:pt x="855" y="3"/>
                  </a:lnTo>
                  <a:lnTo>
                    <a:pt x="855" y="3"/>
                  </a:lnTo>
                  <a:lnTo>
                    <a:pt x="855" y="3"/>
                  </a:lnTo>
                  <a:lnTo>
                    <a:pt x="855" y="3"/>
                  </a:lnTo>
                  <a:lnTo>
                    <a:pt x="855" y="3"/>
                  </a:lnTo>
                  <a:lnTo>
                    <a:pt x="855" y="3"/>
                  </a:lnTo>
                  <a:lnTo>
                    <a:pt x="855" y="3"/>
                  </a:lnTo>
                  <a:lnTo>
                    <a:pt x="855" y="2"/>
                  </a:lnTo>
                  <a:lnTo>
                    <a:pt x="855" y="1"/>
                  </a:lnTo>
                  <a:lnTo>
                    <a:pt x="855" y="1"/>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6" y="0"/>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1"/>
                  </a:lnTo>
                  <a:lnTo>
                    <a:pt x="856" y="2"/>
                  </a:lnTo>
                  <a:lnTo>
                    <a:pt x="856" y="2"/>
                  </a:lnTo>
                  <a:lnTo>
                    <a:pt x="856" y="2"/>
                  </a:lnTo>
                  <a:lnTo>
                    <a:pt x="856" y="2"/>
                  </a:lnTo>
                  <a:lnTo>
                    <a:pt x="856" y="2"/>
                  </a:lnTo>
                  <a:lnTo>
                    <a:pt x="856" y="2"/>
                  </a:lnTo>
                  <a:lnTo>
                    <a:pt x="856" y="2"/>
                  </a:lnTo>
                  <a:lnTo>
                    <a:pt x="856" y="2"/>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3"/>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4"/>
                  </a:lnTo>
                  <a:lnTo>
                    <a:pt x="856" y="5"/>
                  </a:lnTo>
                  <a:lnTo>
                    <a:pt x="856" y="6"/>
                  </a:lnTo>
                  <a:lnTo>
                    <a:pt x="856" y="6"/>
                  </a:lnTo>
                  <a:lnTo>
                    <a:pt x="856" y="7"/>
                  </a:lnTo>
                  <a:lnTo>
                    <a:pt x="856" y="8"/>
                  </a:lnTo>
                  <a:lnTo>
                    <a:pt x="856" y="8"/>
                  </a:lnTo>
                  <a:lnTo>
                    <a:pt x="856" y="10"/>
                  </a:lnTo>
                  <a:lnTo>
                    <a:pt x="856" y="12"/>
                  </a:lnTo>
                  <a:lnTo>
                    <a:pt x="856" y="15"/>
                  </a:lnTo>
                  <a:lnTo>
                    <a:pt x="856" y="24"/>
                  </a:lnTo>
                  <a:lnTo>
                    <a:pt x="856" y="39"/>
                  </a:lnTo>
                  <a:lnTo>
                    <a:pt x="856" y="62"/>
                  </a:lnTo>
                  <a:lnTo>
                    <a:pt x="856" y="97"/>
                  </a:lnTo>
                  <a:lnTo>
                    <a:pt x="856" y="145"/>
                  </a:lnTo>
                  <a:lnTo>
                    <a:pt x="856" y="165"/>
                  </a:lnTo>
                  <a:lnTo>
                    <a:pt x="856" y="176"/>
                  </a:lnTo>
                  <a:lnTo>
                    <a:pt x="856" y="181"/>
                  </a:lnTo>
                  <a:lnTo>
                    <a:pt x="856" y="184"/>
                  </a:lnTo>
                  <a:lnTo>
                    <a:pt x="856" y="187"/>
                  </a:lnTo>
                  <a:lnTo>
                    <a:pt x="856" y="188"/>
                  </a:lnTo>
                  <a:lnTo>
                    <a:pt x="856" y="189"/>
                  </a:lnTo>
                  <a:lnTo>
                    <a:pt x="856" y="189"/>
                  </a:lnTo>
                  <a:lnTo>
                    <a:pt x="856" y="189"/>
                  </a:lnTo>
                  <a:lnTo>
                    <a:pt x="856" y="189"/>
                  </a:lnTo>
                  <a:lnTo>
                    <a:pt x="856" y="190"/>
                  </a:lnTo>
                  <a:lnTo>
                    <a:pt x="856" y="190"/>
                  </a:lnTo>
                  <a:lnTo>
                    <a:pt x="856" y="190"/>
                  </a:lnTo>
                  <a:lnTo>
                    <a:pt x="856" y="190"/>
                  </a:lnTo>
                  <a:lnTo>
                    <a:pt x="856" y="190"/>
                  </a:lnTo>
                  <a:lnTo>
                    <a:pt x="856" y="191"/>
                  </a:lnTo>
                  <a:lnTo>
                    <a:pt x="856" y="191"/>
                  </a:lnTo>
                  <a:lnTo>
                    <a:pt x="856" y="191"/>
                  </a:lnTo>
                  <a:lnTo>
                    <a:pt x="856" y="191"/>
                  </a:lnTo>
                  <a:lnTo>
                    <a:pt x="856" y="192"/>
                  </a:lnTo>
                  <a:lnTo>
                    <a:pt x="856" y="192"/>
                  </a:lnTo>
                  <a:lnTo>
                    <a:pt x="856" y="192"/>
                  </a:lnTo>
                  <a:lnTo>
                    <a:pt x="856" y="192"/>
                  </a:lnTo>
                  <a:lnTo>
                    <a:pt x="856" y="192"/>
                  </a:lnTo>
                  <a:lnTo>
                    <a:pt x="856" y="192"/>
                  </a:lnTo>
                  <a:lnTo>
                    <a:pt x="856" y="192"/>
                  </a:lnTo>
                  <a:lnTo>
                    <a:pt x="856" y="192"/>
                  </a:lnTo>
                  <a:lnTo>
                    <a:pt x="856" y="192"/>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6" y="193"/>
                  </a:lnTo>
                  <a:lnTo>
                    <a:pt x="857" y="193"/>
                  </a:lnTo>
                  <a:lnTo>
                    <a:pt x="858" y="193"/>
                  </a:lnTo>
                  <a:lnTo>
                    <a:pt x="859" y="193"/>
                  </a:lnTo>
                  <a:lnTo>
                    <a:pt x="859" y="193"/>
                  </a:lnTo>
                  <a:lnTo>
                    <a:pt x="860" y="193"/>
                  </a:lnTo>
                  <a:lnTo>
                    <a:pt x="861" y="193"/>
                  </a:lnTo>
                  <a:lnTo>
                    <a:pt x="862" y="193"/>
                  </a:lnTo>
                  <a:lnTo>
                    <a:pt x="863" y="193"/>
                  </a:lnTo>
                  <a:lnTo>
                    <a:pt x="864" y="193"/>
                  </a:lnTo>
                  <a:lnTo>
                    <a:pt x="865" y="193"/>
                  </a:lnTo>
                  <a:lnTo>
                    <a:pt x="866"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2"/>
                  </a:lnTo>
                  <a:lnTo>
                    <a:pt x="867" y="192"/>
                  </a:lnTo>
                  <a:lnTo>
                    <a:pt x="867" y="192"/>
                  </a:lnTo>
                  <a:lnTo>
                    <a:pt x="867" y="191"/>
                  </a:lnTo>
                  <a:lnTo>
                    <a:pt x="867" y="191"/>
                  </a:lnTo>
                  <a:lnTo>
                    <a:pt x="867" y="190"/>
                  </a:lnTo>
                  <a:lnTo>
                    <a:pt x="867" y="187"/>
                  </a:lnTo>
                  <a:lnTo>
                    <a:pt x="867" y="180"/>
                  </a:lnTo>
                  <a:lnTo>
                    <a:pt x="867" y="169"/>
                  </a:lnTo>
                  <a:lnTo>
                    <a:pt x="867" y="156"/>
                  </a:lnTo>
                  <a:lnTo>
                    <a:pt x="867" y="143"/>
                  </a:lnTo>
                  <a:lnTo>
                    <a:pt x="867" y="116"/>
                  </a:lnTo>
                  <a:lnTo>
                    <a:pt x="867" y="58"/>
                  </a:lnTo>
                  <a:lnTo>
                    <a:pt x="867" y="27"/>
                  </a:lnTo>
                  <a:lnTo>
                    <a:pt x="867" y="12"/>
                  </a:lnTo>
                  <a:lnTo>
                    <a:pt x="867" y="6"/>
                  </a:lnTo>
                  <a:lnTo>
                    <a:pt x="867" y="4"/>
                  </a:lnTo>
                  <a:lnTo>
                    <a:pt x="867" y="3"/>
                  </a:lnTo>
                  <a:lnTo>
                    <a:pt x="867" y="3"/>
                  </a:lnTo>
                  <a:lnTo>
                    <a:pt x="867" y="3"/>
                  </a:lnTo>
                  <a:lnTo>
                    <a:pt x="867" y="3"/>
                  </a:lnTo>
                  <a:lnTo>
                    <a:pt x="867" y="3"/>
                  </a:lnTo>
                  <a:lnTo>
                    <a:pt x="867" y="3"/>
                  </a:lnTo>
                  <a:lnTo>
                    <a:pt x="867" y="3"/>
                  </a:lnTo>
                  <a:lnTo>
                    <a:pt x="867" y="3"/>
                  </a:lnTo>
                  <a:lnTo>
                    <a:pt x="867" y="3"/>
                  </a:lnTo>
                  <a:lnTo>
                    <a:pt x="867" y="3"/>
                  </a:lnTo>
                  <a:lnTo>
                    <a:pt x="867" y="2"/>
                  </a:lnTo>
                  <a:lnTo>
                    <a:pt x="867" y="1"/>
                  </a:lnTo>
                  <a:lnTo>
                    <a:pt x="867" y="1"/>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1"/>
                  </a:lnTo>
                  <a:lnTo>
                    <a:pt x="867" y="1"/>
                  </a:lnTo>
                  <a:lnTo>
                    <a:pt x="867" y="1"/>
                  </a:lnTo>
                  <a:lnTo>
                    <a:pt x="867" y="1"/>
                  </a:lnTo>
                  <a:lnTo>
                    <a:pt x="867" y="1"/>
                  </a:lnTo>
                  <a:lnTo>
                    <a:pt x="867" y="1"/>
                  </a:lnTo>
                  <a:lnTo>
                    <a:pt x="867" y="1"/>
                  </a:lnTo>
                  <a:lnTo>
                    <a:pt x="867" y="2"/>
                  </a:lnTo>
                  <a:lnTo>
                    <a:pt x="867" y="2"/>
                  </a:lnTo>
                  <a:lnTo>
                    <a:pt x="867" y="2"/>
                  </a:lnTo>
                  <a:lnTo>
                    <a:pt x="867" y="2"/>
                  </a:lnTo>
                  <a:lnTo>
                    <a:pt x="867" y="2"/>
                  </a:lnTo>
                  <a:lnTo>
                    <a:pt x="867" y="2"/>
                  </a:lnTo>
                  <a:lnTo>
                    <a:pt x="867" y="2"/>
                  </a:lnTo>
                  <a:lnTo>
                    <a:pt x="867" y="2"/>
                  </a:lnTo>
                  <a:lnTo>
                    <a:pt x="867" y="2"/>
                  </a:lnTo>
                  <a:lnTo>
                    <a:pt x="867" y="2"/>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3"/>
                  </a:lnTo>
                  <a:lnTo>
                    <a:pt x="867" y="4"/>
                  </a:lnTo>
                  <a:lnTo>
                    <a:pt x="867" y="4"/>
                  </a:lnTo>
                  <a:lnTo>
                    <a:pt x="867" y="4"/>
                  </a:lnTo>
                  <a:lnTo>
                    <a:pt x="867" y="4"/>
                  </a:lnTo>
                  <a:lnTo>
                    <a:pt x="867" y="4"/>
                  </a:lnTo>
                  <a:lnTo>
                    <a:pt x="867" y="4"/>
                  </a:lnTo>
                  <a:lnTo>
                    <a:pt x="867" y="5"/>
                  </a:lnTo>
                  <a:lnTo>
                    <a:pt x="867" y="5"/>
                  </a:lnTo>
                  <a:lnTo>
                    <a:pt x="867" y="5"/>
                  </a:lnTo>
                  <a:lnTo>
                    <a:pt x="867" y="5"/>
                  </a:lnTo>
                  <a:lnTo>
                    <a:pt x="867" y="5"/>
                  </a:lnTo>
                  <a:lnTo>
                    <a:pt x="867" y="5"/>
                  </a:lnTo>
                  <a:lnTo>
                    <a:pt x="867" y="6"/>
                  </a:lnTo>
                  <a:lnTo>
                    <a:pt x="867" y="6"/>
                  </a:lnTo>
                  <a:lnTo>
                    <a:pt x="867" y="6"/>
                  </a:lnTo>
                  <a:lnTo>
                    <a:pt x="867" y="7"/>
                  </a:lnTo>
                  <a:lnTo>
                    <a:pt x="867" y="8"/>
                  </a:lnTo>
                  <a:lnTo>
                    <a:pt x="867" y="9"/>
                  </a:lnTo>
                  <a:lnTo>
                    <a:pt x="867" y="11"/>
                  </a:lnTo>
                  <a:lnTo>
                    <a:pt x="867" y="14"/>
                  </a:lnTo>
                  <a:lnTo>
                    <a:pt x="867" y="20"/>
                  </a:lnTo>
                  <a:lnTo>
                    <a:pt x="867" y="35"/>
                  </a:lnTo>
                  <a:lnTo>
                    <a:pt x="867" y="54"/>
                  </a:lnTo>
                  <a:lnTo>
                    <a:pt x="867" y="87"/>
                  </a:lnTo>
                  <a:lnTo>
                    <a:pt x="867" y="100"/>
                  </a:lnTo>
                  <a:lnTo>
                    <a:pt x="867" y="107"/>
                  </a:lnTo>
                  <a:lnTo>
                    <a:pt x="867" y="111"/>
                  </a:lnTo>
                  <a:lnTo>
                    <a:pt x="867" y="115"/>
                  </a:lnTo>
                  <a:lnTo>
                    <a:pt x="867" y="120"/>
                  </a:lnTo>
                  <a:lnTo>
                    <a:pt x="867" y="124"/>
                  </a:lnTo>
                  <a:lnTo>
                    <a:pt x="867" y="130"/>
                  </a:lnTo>
                  <a:lnTo>
                    <a:pt x="867" y="137"/>
                  </a:lnTo>
                  <a:lnTo>
                    <a:pt x="867" y="148"/>
                  </a:lnTo>
                  <a:lnTo>
                    <a:pt x="867" y="158"/>
                  </a:lnTo>
                  <a:lnTo>
                    <a:pt x="867" y="176"/>
                  </a:lnTo>
                  <a:lnTo>
                    <a:pt x="867" y="185"/>
                  </a:lnTo>
                  <a:lnTo>
                    <a:pt x="867" y="187"/>
                  </a:lnTo>
                  <a:lnTo>
                    <a:pt x="867" y="189"/>
                  </a:lnTo>
                  <a:lnTo>
                    <a:pt x="867" y="189"/>
                  </a:lnTo>
                  <a:lnTo>
                    <a:pt x="867" y="189"/>
                  </a:lnTo>
                  <a:lnTo>
                    <a:pt x="867" y="189"/>
                  </a:lnTo>
                  <a:lnTo>
                    <a:pt x="867" y="190"/>
                  </a:lnTo>
                  <a:lnTo>
                    <a:pt x="867" y="190"/>
                  </a:lnTo>
                  <a:lnTo>
                    <a:pt x="867" y="190"/>
                  </a:lnTo>
                  <a:lnTo>
                    <a:pt x="867" y="190"/>
                  </a:lnTo>
                  <a:lnTo>
                    <a:pt x="867" y="191"/>
                  </a:lnTo>
                  <a:lnTo>
                    <a:pt x="867" y="191"/>
                  </a:lnTo>
                  <a:lnTo>
                    <a:pt x="867" y="191"/>
                  </a:lnTo>
                  <a:lnTo>
                    <a:pt x="867" y="191"/>
                  </a:lnTo>
                  <a:lnTo>
                    <a:pt x="867" y="192"/>
                  </a:lnTo>
                  <a:lnTo>
                    <a:pt x="867" y="192"/>
                  </a:lnTo>
                  <a:lnTo>
                    <a:pt x="867" y="192"/>
                  </a:lnTo>
                  <a:lnTo>
                    <a:pt x="867" y="192"/>
                  </a:lnTo>
                  <a:lnTo>
                    <a:pt x="867" y="192"/>
                  </a:lnTo>
                  <a:lnTo>
                    <a:pt x="867" y="192"/>
                  </a:lnTo>
                  <a:lnTo>
                    <a:pt x="867" y="192"/>
                  </a:lnTo>
                  <a:lnTo>
                    <a:pt x="867" y="192"/>
                  </a:lnTo>
                  <a:lnTo>
                    <a:pt x="867" y="192"/>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7" y="193"/>
                  </a:lnTo>
                  <a:lnTo>
                    <a:pt x="868" y="193"/>
                  </a:lnTo>
                  <a:lnTo>
                    <a:pt x="869" y="193"/>
                  </a:lnTo>
                  <a:lnTo>
                    <a:pt x="870" y="193"/>
                  </a:lnTo>
                  <a:lnTo>
                    <a:pt x="871" y="193"/>
                  </a:lnTo>
                  <a:lnTo>
                    <a:pt x="872" y="193"/>
                  </a:lnTo>
                  <a:lnTo>
                    <a:pt x="873" y="193"/>
                  </a:lnTo>
                  <a:lnTo>
                    <a:pt x="873" y="193"/>
                  </a:lnTo>
                  <a:lnTo>
                    <a:pt x="874" y="193"/>
                  </a:lnTo>
                  <a:lnTo>
                    <a:pt x="875" y="193"/>
                  </a:lnTo>
                  <a:lnTo>
                    <a:pt x="876" y="193"/>
                  </a:lnTo>
                  <a:lnTo>
                    <a:pt x="877" y="193"/>
                  </a:lnTo>
                  <a:lnTo>
                    <a:pt x="878"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2"/>
                  </a:lnTo>
                  <a:lnTo>
                    <a:pt x="879" y="192"/>
                  </a:lnTo>
                  <a:lnTo>
                    <a:pt x="879" y="192"/>
                  </a:lnTo>
                  <a:lnTo>
                    <a:pt x="879" y="192"/>
                  </a:lnTo>
                  <a:lnTo>
                    <a:pt x="879" y="191"/>
                  </a:lnTo>
                  <a:lnTo>
                    <a:pt x="879" y="190"/>
                  </a:lnTo>
                  <a:lnTo>
                    <a:pt x="879" y="189"/>
                  </a:lnTo>
                  <a:lnTo>
                    <a:pt x="879" y="187"/>
                  </a:lnTo>
                  <a:lnTo>
                    <a:pt x="879" y="181"/>
                  </a:lnTo>
                  <a:lnTo>
                    <a:pt x="879" y="168"/>
                  </a:lnTo>
                  <a:lnTo>
                    <a:pt x="879" y="158"/>
                  </a:lnTo>
                  <a:lnTo>
                    <a:pt x="879" y="145"/>
                  </a:lnTo>
                  <a:lnTo>
                    <a:pt x="879" y="116"/>
                  </a:lnTo>
                  <a:lnTo>
                    <a:pt x="879" y="52"/>
                  </a:lnTo>
                  <a:lnTo>
                    <a:pt x="879" y="24"/>
                  </a:lnTo>
                  <a:lnTo>
                    <a:pt x="879" y="10"/>
                  </a:lnTo>
                  <a:lnTo>
                    <a:pt x="879" y="5"/>
                  </a:lnTo>
                  <a:lnTo>
                    <a:pt x="879" y="4"/>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2"/>
                  </a:lnTo>
                  <a:lnTo>
                    <a:pt x="879" y="1"/>
                  </a:lnTo>
                  <a:lnTo>
                    <a:pt x="879" y="1"/>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1"/>
                  </a:lnTo>
                  <a:lnTo>
                    <a:pt x="879" y="1"/>
                  </a:lnTo>
                  <a:lnTo>
                    <a:pt x="879" y="1"/>
                  </a:lnTo>
                  <a:lnTo>
                    <a:pt x="879" y="1"/>
                  </a:lnTo>
                  <a:lnTo>
                    <a:pt x="879" y="1"/>
                  </a:lnTo>
                  <a:lnTo>
                    <a:pt x="879" y="1"/>
                  </a:lnTo>
                  <a:lnTo>
                    <a:pt x="879" y="1"/>
                  </a:lnTo>
                  <a:lnTo>
                    <a:pt x="879" y="2"/>
                  </a:lnTo>
                  <a:lnTo>
                    <a:pt x="879" y="2"/>
                  </a:lnTo>
                  <a:lnTo>
                    <a:pt x="879" y="2"/>
                  </a:lnTo>
                  <a:lnTo>
                    <a:pt x="879" y="2"/>
                  </a:lnTo>
                  <a:lnTo>
                    <a:pt x="879" y="2"/>
                  </a:lnTo>
                  <a:lnTo>
                    <a:pt x="879" y="2"/>
                  </a:lnTo>
                  <a:lnTo>
                    <a:pt x="879" y="2"/>
                  </a:lnTo>
                  <a:lnTo>
                    <a:pt x="879" y="2"/>
                  </a:lnTo>
                  <a:lnTo>
                    <a:pt x="879" y="2"/>
                  </a:lnTo>
                  <a:lnTo>
                    <a:pt x="879" y="2"/>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3"/>
                  </a:lnTo>
                  <a:lnTo>
                    <a:pt x="879" y="4"/>
                  </a:lnTo>
                  <a:lnTo>
                    <a:pt x="879" y="4"/>
                  </a:lnTo>
                  <a:lnTo>
                    <a:pt x="879" y="4"/>
                  </a:lnTo>
                  <a:lnTo>
                    <a:pt x="879" y="4"/>
                  </a:lnTo>
                  <a:lnTo>
                    <a:pt x="879" y="4"/>
                  </a:lnTo>
                  <a:lnTo>
                    <a:pt x="879" y="4"/>
                  </a:lnTo>
                  <a:lnTo>
                    <a:pt x="879" y="4"/>
                  </a:lnTo>
                  <a:lnTo>
                    <a:pt x="879" y="5"/>
                  </a:lnTo>
                  <a:lnTo>
                    <a:pt x="879" y="5"/>
                  </a:lnTo>
                  <a:lnTo>
                    <a:pt x="879" y="5"/>
                  </a:lnTo>
                  <a:lnTo>
                    <a:pt x="879" y="5"/>
                  </a:lnTo>
                  <a:lnTo>
                    <a:pt x="879" y="6"/>
                  </a:lnTo>
                  <a:lnTo>
                    <a:pt x="879" y="6"/>
                  </a:lnTo>
                  <a:lnTo>
                    <a:pt x="879" y="6"/>
                  </a:lnTo>
                  <a:lnTo>
                    <a:pt x="879" y="7"/>
                  </a:lnTo>
                  <a:lnTo>
                    <a:pt x="879" y="7"/>
                  </a:lnTo>
                  <a:lnTo>
                    <a:pt x="879" y="8"/>
                  </a:lnTo>
                  <a:lnTo>
                    <a:pt x="879" y="10"/>
                  </a:lnTo>
                  <a:lnTo>
                    <a:pt x="879" y="12"/>
                  </a:lnTo>
                  <a:lnTo>
                    <a:pt x="879" y="16"/>
                  </a:lnTo>
                  <a:lnTo>
                    <a:pt x="879" y="25"/>
                  </a:lnTo>
                  <a:lnTo>
                    <a:pt x="879" y="41"/>
                  </a:lnTo>
                  <a:lnTo>
                    <a:pt x="879" y="65"/>
                  </a:lnTo>
                  <a:lnTo>
                    <a:pt x="879" y="101"/>
                  </a:lnTo>
                  <a:lnTo>
                    <a:pt x="879" y="114"/>
                  </a:lnTo>
                  <a:lnTo>
                    <a:pt x="879" y="121"/>
                  </a:lnTo>
                  <a:lnTo>
                    <a:pt x="879" y="128"/>
                  </a:lnTo>
                  <a:lnTo>
                    <a:pt x="879" y="132"/>
                  </a:lnTo>
                  <a:lnTo>
                    <a:pt x="879" y="136"/>
                  </a:lnTo>
                  <a:lnTo>
                    <a:pt x="879" y="144"/>
                  </a:lnTo>
                  <a:lnTo>
                    <a:pt x="879" y="152"/>
                  </a:lnTo>
                  <a:lnTo>
                    <a:pt x="879" y="164"/>
                  </a:lnTo>
                  <a:lnTo>
                    <a:pt x="879" y="177"/>
                  </a:lnTo>
                  <a:lnTo>
                    <a:pt x="879" y="184"/>
                  </a:lnTo>
                  <a:lnTo>
                    <a:pt x="879" y="187"/>
                  </a:lnTo>
                  <a:lnTo>
                    <a:pt x="879" y="188"/>
                  </a:lnTo>
                  <a:lnTo>
                    <a:pt x="879" y="189"/>
                  </a:lnTo>
                  <a:lnTo>
                    <a:pt x="879" y="189"/>
                  </a:lnTo>
                  <a:lnTo>
                    <a:pt x="879" y="189"/>
                  </a:lnTo>
                  <a:lnTo>
                    <a:pt x="879" y="189"/>
                  </a:lnTo>
                  <a:lnTo>
                    <a:pt x="879" y="190"/>
                  </a:lnTo>
                  <a:lnTo>
                    <a:pt x="879" y="190"/>
                  </a:lnTo>
                  <a:lnTo>
                    <a:pt x="879" y="190"/>
                  </a:lnTo>
                  <a:lnTo>
                    <a:pt x="879" y="190"/>
                  </a:lnTo>
                  <a:lnTo>
                    <a:pt x="879" y="190"/>
                  </a:lnTo>
                  <a:lnTo>
                    <a:pt x="879" y="191"/>
                  </a:lnTo>
                  <a:lnTo>
                    <a:pt x="879" y="191"/>
                  </a:lnTo>
                  <a:lnTo>
                    <a:pt x="879" y="191"/>
                  </a:lnTo>
                  <a:lnTo>
                    <a:pt x="879" y="191"/>
                  </a:lnTo>
                  <a:lnTo>
                    <a:pt x="879" y="192"/>
                  </a:lnTo>
                  <a:lnTo>
                    <a:pt x="879" y="192"/>
                  </a:lnTo>
                  <a:lnTo>
                    <a:pt x="879" y="192"/>
                  </a:lnTo>
                  <a:lnTo>
                    <a:pt x="879" y="192"/>
                  </a:lnTo>
                  <a:lnTo>
                    <a:pt x="879" y="192"/>
                  </a:lnTo>
                  <a:lnTo>
                    <a:pt x="879" y="192"/>
                  </a:lnTo>
                  <a:lnTo>
                    <a:pt x="879" y="192"/>
                  </a:lnTo>
                  <a:lnTo>
                    <a:pt x="879" y="192"/>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79" y="193"/>
                  </a:lnTo>
                  <a:lnTo>
                    <a:pt x="880" y="193"/>
                  </a:lnTo>
                  <a:lnTo>
                    <a:pt x="881" y="193"/>
                  </a:lnTo>
                  <a:lnTo>
                    <a:pt x="882" y="193"/>
                  </a:lnTo>
                  <a:lnTo>
                    <a:pt x="883" y="193"/>
                  </a:lnTo>
                  <a:lnTo>
                    <a:pt x="884" y="193"/>
                  </a:lnTo>
                  <a:lnTo>
                    <a:pt x="885" y="193"/>
                  </a:lnTo>
                  <a:lnTo>
                    <a:pt x="885" y="193"/>
                  </a:lnTo>
                  <a:lnTo>
                    <a:pt x="886" y="193"/>
                  </a:lnTo>
                  <a:lnTo>
                    <a:pt x="887" y="193"/>
                  </a:lnTo>
                  <a:lnTo>
                    <a:pt x="888" y="193"/>
                  </a:lnTo>
                  <a:lnTo>
                    <a:pt x="889" y="193"/>
                  </a:lnTo>
                  <a:lnTo>
                    <a:pt x="889"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0"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2"/>
                  </a:lnTo>
                  <a:lnTo>
                    <a:pt x="891" y="192"/>
                  </a:lnTo>
                  <a:lnTo>
                    <a:pt x="891" y="191"/>
                  </a:lnTo>
                  <a:lnTo>
                    <a:pt x="891" y="191"/>
                  </a:lnTo>
                  <a:lnTo>
                    <a:pt x="891" y="183"/>
                  </a:lnTo>
                  <a:lnTo>
                    <a:pt x="891" y="163"/>
                  </a:lnTo>
                  <a:lnTo>
                    <a:pt x="891" y="132"/>
                  </a:lnTo>
                  <a:lnTo>
                    <a:pt x="891" y="98"/>
                  </a:lnTo>
                  <a:lnTo>
                    <a:pt x="891" y="59"/>
                  </a:lnTo>
                  <a:lnTo>
                    <a:pt x="891" y="31"/>
                  </a:lnTo>
                  <a:lnTo>
                    <a:pt x="891" y="17"/>
                  </a:lnTo>
                  <a:lnTo>
                    <a:pt x="891" y="9"/>
                  </a:lnTo>
                  <a:lnTo>
                    <a:pt x="891" y="5"/>
                  </a:lnTo>
                  <a:lnTo>
                    <a:pt x="891" y="4"/>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2"/>
                  </a:lnTo>
                  <a:lnTo>
                    <a:pt x="891" y="2"/>
                  </a:lnTo>
                  <a:lnTo>
                    <a:pt x="891" y="1"/>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2"/>
                  </a:lnTo>
                  <a:lnTo>
                    <a:pt x="891" y="2"/>
                  </a:lnTo>
                  <a:lnTo>
                    <a:pt x="891" y="2"/>
                  </a:lnTo>
                  <a:lnTo>
                    <a:pt x="891" y="2"/>
                  </a:lnTo>
                  <a:lnTo>
                    <a:pt x="891" y="2"/>
                  </a:lnTo>
                  <a:lnTo>
                    <a:pt x="891" y="2"/>
                  </a:lnTo>
                  <a:lnTo>
                    <a:pt x="891" y="2"/>
                  </a:lnTo>
                  <a:lnTo>
                    <a:pt x="891" y="2"/>
                  </a:lnTo>
                  <a:lnTo>
                    <a:pt x="891" y="2"/>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3"/>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4"/>
                  </a:lnTo>
                  <a:lnTo>
                    <a:pt x="891" y="5"/>
                  </a:lnTo>
                  <a:lnTo>
                    <a:pt x="891" y="5"/>
                  </a:lnTo>
                  <a:lnTo>
                    <a:pt x="891" y="6"/>
                  </a:lnTo>
                  <a:lnTo>
                    <a:pt x="891" y="6"/>
                  </a:lnTo>
                  <a:lnTo>
                    <a:pt x="891" y="6"/>
                  </a:lnTo>
                  <a:lnTo>
                    <a:pt x="891" y="7"/>
                  </a:lnTo>
                  <a:lnTo>
                    <a:pt x="891" y="7"/>
                  </a:lnTo>
                  <a:lnTo>
                    <a:pt x="891" y="8"/>
                  </a:lnTo>
                  <a:lnTo>
                    <a:pt x="891" y="9"/>
                  </a:lnTo>
                  <a:lnTo>
                    <a:pt x="891" y="12"/>
                  </a:lnTo>
                  <a:lnTo>
                    <a:pt x="891" y="15"/>
                  </a:lnTo>
                  <a:lnTo>
                    <a:pt x="891" y="22"/>
                  </a:lnTo>
                  <a:lnTo>
                    <a:pt x="891" y="38"/>
                  </a:lnTo>
                  <a:lnTo>
                    <a:pt x="891" y="59"/>
                  </a:lnTo>
                  <a:lnTo>
                    <a:pt x="891" y="95"/>
                  </a:lnTo>
                  <a:lnTo>
                    <a:pt x="891" y="142"/>
                  </a:lnTo>
                  <a:lnTo>
                    <a:pt x="891" y="158"/>
                  </a:lnTo>
                  <a:lnTo>
                    <a:pt x="891" y="167"/>
                  </a:lnTo>
                  <a:lnTo>
                    <a:pt x="891" y="171"/>
                  </a:lnTo>
                  <a:lnTo>
                    <a:pt x="891" y="175"/>
                  </a:lnTo>
                  <a:lnTo>
                    <a:pt x="891" y="179"/>
                  </a:lnTo>
                  <a:lnTo>
                    <a:pt x="891" y="183"/>
                  </a:lnTo>
                  <a:lnTo>
                    <a:pt x="891" y="186"/>
                  </a:lnTo>
                  <a:lnTo>
                    <a:pt x="891" y="187"/>
                  </a:lnTo>
                  <a:lnTo>
                    <a:pt x="891" y="188"/>
                  </a:lnTo>
                  <a:lnTo>
                    <a:pt x="891" y="189"/>
                  </a:lnTo>
                  <a:lnTo>
                    <a:pt x="891" y="189"/>
                  </a:lnTo>
                  <a:lnTo>
                    <a:pt x="891" y="189"/>
                  </a:lnTo>
                  <a:lnTo>
                    <a:pt x="891" y="189"/>
                  </a:lnTo>
                  <a:lnTo>
                    <a:pt x="891" y="190"/>
                  </a:lnTo>
                  <a:lnTo>
                    <a:pt x="891" y="190"/>
                  </a:lnTo>
                  <a:lnTo>
                    <a:pt x="891" y="190"/>
                  </a:lnTo>
                  <a:lnTo>
                    <a:pt x="891" y="190"/>
                  </a:lnTo>
                  <a:lnTo>
                    <a:pt x="891" y="191"/>
                  </a:lnTo>
                  <a:lnTo>
                    <a:pt x="891" y="191"/>
                  </a:lnTo>
                  <a:lnTo>
                    <a:pt x="891" y="191"/>
                  </a:lnTo>
                  <a:lnTo>
                    <a:pt x="891" y="191"/>
                  </a:lnTo>
                  <a:lnTo>
                    <a:pt x="891" y="192"/>
                  </a:lnTo>
                  <a:lnTo>
                    <a:pt x="891" y="192"/>
                  </a:lnTo>
                  <a:lnTo>
                    <a:pt x="891" y="192"/>
                  </a:lnTo>
                  <a:lnTo>
                    <a:pt x="891" y="192"/>
                  </a:lnTo>
                  <a:lnTo>
                    <a:pt x="891" y="192"/>
                  </a:lnTo>
                  <a:lnTo>
                    <a:pt x="891" y="192"/>
                  </a:lnTo>
                  <a:lnTo>
                    <a:pt x="891" y="192"/>
                  </a:lnTo>
                  <a:lnTo>
                    <a:pt x="891" y="192"/>
                  </a:lnTo>
                  <a:lnTo>
                    <a:pt x="891" y="192"/>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1" y="193"/>
                  </a:lnTo>
                  <a:lnTo>
                    <a:pt x="892" y="193"/>
                  </a:lnTo>
                  <a:lnTo>
                    <a:pt x="893" y="193"/>
                  </a:lnTo>
                  <a:lnTo>
                    <a:pt x="894" y="193"/>
                  </a:lnTo>
                  <a:lnTo>
                    <a:pt x="895" y="193"/>
                  </a:lnTo>
                  <a:lnTo>
                    <a:pt x="896" y="193"/>
                  </a:lnTo>
                  <a:lnTo>
                    <a:pt x="897" y="193"/>
                  </a:lnTo>
                  <a:lnTo>
                    <a:pt x="897" y="193"/>
                  </a:lnTo>
                  <a:lnTo>
                    <a:pt x="897" y="193"/>
                  </a:lnTo>
                  <a:lnTo>
                    <a:pt x="898" y="193"/>
                  </a:lnTo>
                  <a:lnTo>
                    <a:pt x="899" y="193"/>
                  </a:lnTo>
                  <a:lnTo>
                    <a:pt x="900" y="193"/>
                  </a:lnTo>
                  <a:lnTo>
                    <a:pt x="901"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2"/>
                  </a:lnTo>
                  <a:lnTo>
                    <a:pt x="902" y="192"/>
                  </a:lnTo>
                  <a:lnTo>
                    <a:pt x="902" y="192"/>
                  </a:lnTo>
                  <a:lnTo>
                    <a:pt x="902" y="191"/>
                  </a:lnTo>
                  <a:lnTo>
                    <a:pt x="902" y="190"/>
                  </a:lnTo>
                  <a:lnTo>
                    <a:pt x="902" y="175"/>
                  </a:lnTo>
                  <a:lnTo>
                    <a:pt x="902" y="141"/>
                  </a:lnTo>
                  <a:lnTo>
                    <a:pt x="902" y="78"/>
                  </a:lnTo>
                  <a:lnTo>
                    <a:pt x="902" y="27"/>
                  </a:lnTo>
                  <a:lnTo>
                    <a:pt x="902" y="7"/>
                  </a:lnTo>
                  <a:lnTo>
                    <a:pt x="902" y="4"/>
                  </a:lnTo>
                  <a:lnTo>
                    <a:pt x="902" y="3"/>
                  </a:lnTo>
                  <a:lnTo>
                    <a:pt x="902" y="3"/>
                  </a:lnTo>
                  <a:lnTo>
                    <a:pt x="902" y="3"/>
                  </a:lnTo>
                  <a:lnTo>
                    <a:pt x="902" y="3"/>
                  </a:lnTo>
                  <a:lnTo>
                    <a:pt x="902" y="3"/>
                  </a:lnTo>
                  <a:lnTo>
                    <a:pt x="902" y="3"/>
                  </a:lnTo>
                  <a:lnTo>
                    <a:pt x="902" y="3"/>
                  </a:lnTo>
                  <a:lnTo>
                    <a:pt x="902" y="3"/>
                  </a:lnTo>
                  <a:lnTo>
                    <a:pt x="902" y="3"/>
                  </a:lnTo>
                  <a:lnTo>
                    <a:pt x="902" y="3"/>
                  </a:lnTo>
                  <a:lnTo>
                    <a:pt x="902" y="2"/>
                  </a:lnTo>
                  <a:lnTo>
                    <a:pt x="902" y="1"/>
                  </a:lnTo>
                  <a:lnTo>
                    <a:pt x="902" y="1"/>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2"/>
                  </a:lnTo>
                  <a:lnTo>
                    <a:pt x="902" y="2"/>
                  </a:lnTo>
                  <a:lnTo>
                    <a:pt x="902" y="2"/>
                  </a:lnTo>
                  <a:lnTo>
                    <a:pt x="902" y="2"/>
                  </a:lnTo>
                  <a:lnTo>
                    <a:pt x="902" y="2"/>
                  </a:lnTo>
                  <a:lnTo>
                    <a:pt x="902" y="2"/>
                  </a:lnTo>
                  <a:lnTo>
                    <a:pt x="902" y="2"/>
                  </a:lnTo>
                  <a:lnTo>
                    <a:pt x="902" y="2"/>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3"/>
                  </a:lnTo>
                  <a:lnTo>
                    <a:pt x="902" y="4"/>
                  </a:lnTo>
                  <a:lnTo>
                    <a:pt x="902" y="4"/>
                  </a:lnTo>
                  <a:lnTo>
                    <a:pt x="902" y="4"/>
                  </a:lnTo>
                  <a:lnTo>
                    <a:pt x="902" y="4"/>
                  </a:lnTo>
                  <a:lnTo>
                    <a:pt x="902" y="4"/>
                  </a:lnTo>
                  <a:lnTo>
                    <a:pt x="902" y="4"/>
                  </a:lnTo>
                  <a:lnTo>
                    <a:pt x="902" y="4"/>
                  </a:lnTo>
                  <a:lnTo>
                    <a:pt x="902" y="4"/>
                  </a:lnTo>
                  <a:lnTo>
                    <a:pt x="902" y="4"/>
                  </a:lnTo>
                  <a:lnTo>
                    <a:pt x="902" y="5"/>
                  </a:lnTo>
                  <a:lnTo>
                    <a:pt x="902" y="5"/>
                  </a:lnTo>
                  <a:lnTo>
                    <a:pt x="902" y="6"/>
                  </a:lnTo>
                  <a:lnTo>
                    <a:pt x="902" y="6"/>
                  </a:lnTo>
                  <a:lnTo>
                    <a:pt x="902" y="6"/>
                  </a:lnTo>
                  <a:lnTo>
                    <a:pt x="902" y="7"/>
                  </a:lnTo>
                  <a:lnTo>
                    <a:pt x="902" y="7"/>
                  </a:lnTo>
                  <a:lnTo>
                    <a:pt x="902" y="8"/>
                  </a:lnTo>
                  <a:lnTo>
                    <a:pt x="902" y="10"/>
                  </a:lnTo>
                  <a:lnTo>
                    <a:pt x="902" y="12"/>
                  </a:lnTo>
                  <a:lnTo>
                    <a:pt x="902" y="15"/>
                  </a:lnTo>
                  <a:lnTo>
                    <a:pt x="902" y="24"/>
                  </a:lnTo>
                  <a:lnTo>
                    <a:pt x="902" y="40"/>
                  </a:lnTo>
                  <a:lnTo>
                    <a:pt x="902" y="63"/>
                  </a:lnTo>
                  <a:lnTo>
                    <a:pt x="902" y="99"/>
                  </a:lnTo>
                  <a:lnTo>
                    <a:pt x="902" y="120"/>
                  </a:lnTo>
                  <a:lnTo>
                    <a:pt x="902" y="131"/>
                  </a:lnTo>
                  <a:lnTo>
                    <a:pt x="902" y="137"/>
                  </a:lnTo>
                  <a:lnTo>
                    <a:pt x="902" y="141"/>
                  </a:lnTo>
                  <a:lnTo>
                    <a:pt x="902" y="145"/>
                  </a:lnTo>
                  <a:lnTo>
                    <a:pt x="902" y="149"/>
                  </a:lnTo>
                  <a:lnTo>
                    <a:pt x="902" y="153"/>
                  </a:lnTo>
                  <a:lnTo>
                    <a:pt x="902" y="159"/>
                  </a:lnTo>
                  <a:lnTo>
                    <a:pt x="902" y="166"/>
                  </a:lnTo>
                  <a:lnTo>
                    <a:pt x="902" y="176"/>
                  </a:lnTo>
                  <a:lnTo>
                    <a:pt x="902" y="185"/>
                  </a:lnTo>
                  <a:lnTo>
                    <a:pt x="902" y="187"/>
                  </a:lnTo>
                  <a:lnTo>
                    <a:pt x="902" y="189"/>
                  </a:lnTo>
                  <a:lnTo>
                    <a:pt x="902" y="189"/>
                  </a:lnTo>
                  <a:lnTo>
                    <a:pt x="902" y="189"/>
                  </a:lnTo>
                  <a:lnTo>
                    <a:pt x="902" y="189"/>
                  </a:lnTo>
                  <a:lnTo>
                    <a:pt x="902" y="190"/>
                  </a:lnTo>
                  <a:lnTo>
                    <a:pt x="902" y="190"/>
                  </a:lnTo>
                  <a:lnTo>
                    <a:pt x="902" y="190"/>
                  </a:lnTo>
                  <a:lnTo>
                    <a:pt x="902" y="190"/>
                  </a:lnTo>
                  <a:lnTo>
                    <a:pt x="902" y="191"/>
                  </a:lnTo>
                  <a:lnTo>
                    <a:pt x="902" y="191"/>
                  </a:lnTo>
                  <a:lnTo>
                    <a:pt x="902" y="191"/>
                  </a:lnTo>
                  <a:lnTo>
                    <a:pt x="902" y="191"/>
                  </a:lnTo>
                  <a:lnTo>
                    <a:pt x="902" y="192"/>
                  </a:lnTo>
                  <a:lnTo>
                    <a:pt x="902" y="192"/>
                  </a:lnTo>
                  <a:lnTo>
                    <a:pt x="902" y="192"/>
                  </a:lnTo>
                  <a:lnTo>
                    <a:pt x="902" y="192"/>
                  </a:lnTo>
                  <a:lnTo>
                    <a:pt x="902" y="192"/>
                  </a:lnTo>
                  <a:lnTo>
                    <a:pt x="902" y="192"/>
                  </a:lnTo>
                  <a:lnTo>
                    <a:pt x="902" y="192"/>
                  </a:lnTo>
                  <a:lnTo>
                    <a:pt x="902" y="192"/>
                  </a:lnTo>
                  <a:lnTo>
                    <a:pt x="902" y="192"/>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2" y="193"/>
                  </a:lnTo>
                  <a:lnTo>
                    <a:pt x="903" y="193"/>
                  </a:lnTo>
                  <a:lnTo>
                    <a:pt x="903" y="193"/>
                  </a:lnTo>
                  <a:lnTo>
                    <a:pt x="903" y="193"/>
                  </a:lnTo>
                  <a:lnTo>
                    <a:pt x="903" y="193"/>
                  </a:lnTo>
                  <a:lnTo>
                    <a:pt x="903" y="193"/>
                  </a:lnTo>
                  <a:lnTo>
                    <a:pt x="904" y="193"/>
                  </a:lnTo>
                  <a:lnTo>
                    <a:pt x="905" y="193"/>
                  </a:lnTo>
                  <a:lnTo>
                    <a:pt x="906" y="193"/>
                  </a:lnTo>
                  <a:lnTo>
                    <a:pt x="907"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2"/>
                  </a:lnTo>
                  <a:lnTo>
                    <a:pt x="914" y="192"/>
                  </a:lnTo>
                  <a:lnTo>
                    <a:pt x="914" y="191"/>
                  </a:lnTo>
                  <a:lnTo>
                    <a:pt x="914" y="174"/>
                  </a:lnTo>
                  <a:lnTo>
                    <a:pt x="914" y="136"/>
                  </a:lnTo>
                  <a:lnTo>
                    <a:pt x="914" y="88"/>
                  </a:lnTo>
                  <a:lnTo>
                    <a:pt x="914" y="35"/>
                  </a:lnTo>
                  <a:lnTo>
                    <a:pt x="914" y="14"/>
                  </a:lnTo>
                  <a:lnTo>
                    <a:pt x="914" y="5"/>
                  </a:lnTo>
                  <a:lnTo>
                    <a:pt x="914" y="4"/>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2"/>
                  </a:lnTo>
                  <a:lnTo>
                    <a:pt x="914" y="2"/>
                  </a:lnTo>
                  <a:lnTo>
                    <a:pt x="914" y="1"/>
                  </a:lnTo>
                  <a:lnTo>
                    <a:pt x="914" y="1"/>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1"/>
                  </a:lnTo>
                  <a:lnTo>
                    <a:pt x="914" y="1"/>
                  </a:lnTo>
                  <a:lnTo>
                    <a:pt x="914" y="1"/>
                  </a:lnTo>
                  <a:lnTo>
                    <a:pt x="914" y="1"/>
                  </a:lnTo>
                  <a:lnTo>
                    <a:pt x="914" y="0"/>
                  </a:lnTo>
                  <a:lnTo>
                    <a:pt x="914" y="0"/>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2"/>
                  </a:lnTo>
                  <a:lnTo>
                    <a:pt x="914" y="2"/>
                  </a:lnTo>
                  <a:lnTo>
                    <a:pt x="914" y="2"/>
                  </a:lnTo>
                  <a:lnTo>
                    <a:pt x="914" y="2"/>
                  </a:lnTo>
                  <a:lnTo>
                    <a:pt x="914" y="2"/>
                  </a:lnTo>
                  <a:lnTo>
                    <a:pt x="914" y="2"/>
                  </a:lnTo>
                  <a:lnTo>
                    <a:pt x="914" y="2"/>
                  </a:lnTo>
                  <a:lnTo>
                    <a:pt x="914" y="2"/>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3"/>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4"/>
                  </a:lnTo>
                  <a:lnTo>
                    <a:pt x="914" y="5"/>
                  </a:lnTo>
                  <a:lnTo>
                    <a:pt x="914" y="5"/>
                  </a:lnTo>
                  <a:lnTo>
                    <a:pt x="914" y="6"/>
                  </a:lnTo>
                  <a:lnTo>
                    <a:pt x="914" y="6"/>
                  </a:lnTo>
                  <a:lnTo>
                    <a:pt x="914" y="7"/>
                  </a:lnTo>
                  <a:lnTo>
                    <a:pt x="914" y="7"/>
                  </a:lnTo>
                  <a:lnTo>
                    <a:pt x="914" y="8"/>
                  </a:lnTo>
                  <a:lnTo>
                    <a:pt x="914" y="9"/>
                  </a:lnTo>
                  <a:lnTo>
                    <a:pt x="914" y="12"/>
                  </a:lnTo>
                  <a:lnTo>
                    <a:pt x="914" y="15"/>
                  </a:lnTo>
                  <a:lnTo>
                    <a:pt x="914" y="23"/>
                  </a:lnTo>
                  <a:lnTo>
                    <a:pt x="914" y="38"/>
                  </a:lnTo>
                  <a:lnTo>
                    <a:pt x="914" y="60"/>
                  </a:lnTo>
                  <a:lnTo>
                    <a:pt x="914" y="95"/>
                  </a:lnTo>
                  <a:lnTo>
                    <a:pt x="914" y="143"/>
                  </a:lnTo>
                  <a:lnTo>
                    <a:pt x="914" y="161"/>
                  </a:lnTo>
                  <a:lnTo>
                    <a:pt x="914" y="171"/>
                  </a:lnTo>
                  <a:lnTo>
                    <a:pt x="914" y="175"/>
                  </a:lnTo>
                  <a:lnTo>
                    <a:pt x="914" y="181"/>
                  </a:lnTo>
                  <a:lnTo>
                    <a:pt x="914" y="184"/>
                  </a:lnTo>
                  <a:lnTo>
                    <a:pt x="914" y="186"/>
                  </a:lnTo>
                  <a:lnTo>
                    <a:pt x="914" y="188"/>
                  </a:lnTo>
                  <a:lnTo>
                    <a:pt x="914" y="188"/>
                  </a:lnTo>
                  <a:lnTo>
                    <a:pt x="914" y="189"/>
                  </a:lnTo>
                  <a:lnTo>
                    <a:pt x="914" y="189"/>
                  </a:lnTo>
                  <a:lnTo>
                    <a:pt x="914" y="189"/>
                  </a:lnTo>
                  <a:lnTo>
                    <a:pt x="914" y="190"/>
                  </a:lnTo>
                  <a:lnTo>
                    <a:pt x="914" y="190"/>
                  </a:lnTo>
                  <a:lnTo>
                    <a:pt x="914" y="190"/>
                  </a:lnTo>
                  <a:lnTo>
                    <a:pt x="914" y="190"/>
                  </a:lnTo>
                  <a:lnTo>
                    <a:pt x="914" y="190"/>
                  </a:lnTo>
                  <a:lnTo>
                    <a:pt x="914" y="191"/>
                  </a:lnTo>
                  <a:lnTo>
                    <a:pt x="914" y="191"/>
                  </a:lnTo>
                  <a:lnTo>
                    <a:pt x="914" y="191"/>
                  </a:lnTo>
                  <a:lnTo>
                    <a:pt x="914" y="191"/>
                  </a:lnTo>
                  <a:lnTo>
                    <a:pt x="914" y="192"/>
                  </a:lnTo>
                  <a:lnTo>
                    <a:pt x="914" y="192"/>
                  </a:lnTo>
                  <a:lnTo>
                    <a:pt x="914" y="192"/>
                  </a:lnTo>
                  <a:lnTo>
                    <a:pt x="914" y="192"/>
                  </a:lnTo>
                  <a:lnTo>
                    <a:pt x="914" y="192"/>
                  </a:lnTo>
                  <a:lnTo>
                    <a:pt x="914" y="192"/>
                  </a:lnTo>
                  <a:lnTo>
                    <a:pt x="914" y="192"/>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4" y="193"/>
                  </a:lnTo>
                  <a:lnTo>
                    <a:pt x="915" y="193"/>
                  </a:lnTo>
                  <a:lnTo>
                    <a:pt x="916" y="193"/>
                  </a:lnTo>
                  <a:lnTo>
                    <a:pt x="917" y="193"/>
                  </a:lnTo>
                  <a:lnTo>
                    <a:pt x="918" y="193"/>
                  </a:lnTo>
                  <a:lnTo>
                    <a:pt x="919" y="193"/>
                  </a:lnTo>
                  <a:lnTo>
                    <a:pt x="920" y="193"/>
                  </a:lnTo>
                  <a:lnTo>
                    <a:pt x="921" y="193"/>
                  </a:lnTo>
                  <a:lnTo>
                    <a:pt x="922" y="193"/>
                  </a:lnTo>
                  <a:lnTo>
                    <a:pt x="923" y="193"/>
                  </a:lnTo>
                  <a:lnTo>
                    <a:pt x="924" y="193"/>
                  </a:lnTo>
                  <a:lnTo>
                    <a:pt x="925"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2"/>
                  </a:lnTo>
                  <a:lnTo>
                    <a:pt x="926" y="192"/>
                  </a:lnTo>
                  <a:lnTo>
                    <a:pt x="926" y="192"/>
                  </a:lnTo>
                  <a:lnTo>
                    <a:pt x="926" y="192"/>
                  </a:lnTo>
                  <a:lnTo>
                    <a:pt x="926" y="191"/>
                  </a:lnTo>
                  <a:lnTo>
                    <a:pt x="926" y="190"/>
                  </a:lnTo>
                  <a:lnTo>
                    <a:pt x="926" y="189"/>
                  </a:lnTo>
                  <a:lnTo>
                    <a:pt x="926" y="186"/>
                  </a:lnTo>
                  <a:lnTo>
                    <a:pt x="926" y="179"/>
                  </a:lnTo>
                  <a:lnTo>
                    <a:pt x="926" y="168"/>
                  </a:lnTo>
                  <a:lnTo>
                    <a:pt x="926" y="157"/>
                  </a:lnTo>
                  <a:lnTo>
                    <a:pt x="926" y="143"/>
                  </a:lnTo>
                  <a:lnTo>
                    <a:pt x="926" y="111"/>
                  </a:lnTo>
                  <a:lnTo>
                    <a:pt x="926" y="48"/>
                  </a:lnTo>
                  <a:lnTo>
                    <a:pt x="926" y="22"/>
                  </a:lnTo>
                  <a:lnTo>
                    <a:pt x="926" y="8"/>
                  </a:lnTo>
                  <a:lnTo>
                    <a:pt x="926" y="4"/>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2"/>
                  </a:lnTo>
                  <a:lnTo>
                    <a:pt x="926" y="1"/>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1"/>
                  </a:lnTo>
                  <a:lnTo>
                    <a:pt x="926" y="1"/>
                  </a:lnTo>
                  <a:lnTo>
                    <a:pt x="926" y="1"/>
                  </a:lnTo>
                  <a:lnTo>
                    <a:pt x="926" y="1"/>
                  </a:lnTo>
                  <a:lnTo>
                    <a:pt x="926" y="1"/>
                  </a:lnTo>
                  <a:lnTo>
                    <a:pt x="926" y="0"/>
                  </a:lnTo>
                  <a:lnTo>
                    <a:pt x="926" y="0"/>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2"/>
                  </a:lnTo>
                  <a:lnTo>
                    <a:pt x="926" y="2"/>
                  </a:lnTo>
                  <a:lnTo>
                    <a:pt x="926" y="2"/>
                  </a:lnTo>
                  <a:lnTo>
                    <a:pt x="926" y="2"/>
                  </a:lnTo>
                  <a:lnTo>
                    <a:pt x="926" y="2"/>
                  </a:lnTo>
                  <a:lnTo>
                    <a:pt x="926" y="2"/>
                  </a:lnTo>
                  <a:lnTo>
                    <a:pt x="926" y="2"/>
                  </a:lnTo>
                  <a:lnTo>
                    <a:pt x="926" y="2"/>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3"/>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4"/>
                  </a:lnTo>
                  <a:lnTo>
                    <a:pt x="926" y="5"/>
                  </a:lnTo>
                  <a:lnTo>
                    <a:pt x="926" y="5"/>
                  </a:lnTo>
                  <a:lnTo>
                    <a:pt x="926" y="6"/>
                  </a:lnTo>
                  <a:lnTo>
                    <a:pt x="926" y="6"/>
                  </a:lnTo>
                  <a:lnTo>
                    <a:pt x="926" y="7"/>
                  </a:lnTo>
                  <a:lnTo>
                    <a:pt x="926" y="7"/>
                  </a:lnTo>
                  <a:lnTo>
                    <a:pt x="926" y="8"/>
                  </a:lnTo>
                  <a:lnTo>
                    <a:pt x="926" y="9"/>
                  </a:lnTo>
                  <a:lnTo>
                    <a:pt x="926" y="11"/>
                  </a:lnTo>
                  <a:lnTo>
                    <a:pt x="926" y="14"/>
                  </a:lnTo>
                  <a:lnTo>
                    <a:pt x="926" y="21"/>
                  </a:lnTo>
                  <a:lnTo>
                    <a:pt x="926" y="35"/>
                  </a:lnTo>
                  <a:lnTo>
                    <a:pt x="926" y="55"/>
                  </a:lnTo>
                  <a:lnTo>
                    <a:pt x="926" y="89"/>
                  </a:lnTo>
                  <a:lnTo>
                    <a:pt x="926" y="134"/>
                  </a:lnTo>
                  <a:lnTo>
                    <a:pt x="926" y="156"/>
                  </a:lnTo>
                  <a:lnTo>
                    <a:pt x="926" y="168"/>
                  </a:lnTo>
                  <a:lnTo>
                    <a:pt x="926" y="174"/>
                  </a:lnTo>
                  <a:lnTo>
                    <a:pt x="926" y="177"/>
                  </a:lnTo>
                  <a:lnTo>
                    <a:pt x="926" y="181"/>
                  </a:lnTo>
                  <a:lnTo>
                    <a:pt x="926" y="184"/>
                  </a:lnTo>
                  <a:lnTo>
                    <a:pt x="926" y="187"/>
                  </a:lnTo>
                  <a:lnTo>
                    <a:pt x="926" y="188"/>
                  </a:lnTo>
                  <a:lnTo>
                    <a:pt x="926" y="188"/>
                  </a:lnTo>
                  <a:lnTo>
                    <a:pt x="926" y="189"/>
                  </a:lnTo>
                  <a:lnTo>
                    <a:pt x="926" y="189"/>
                  </a:lnTo>
                  <a:lnTo>
                    <a:pt x="926" y="189"/>
                  </a:lnTo>
                  <a:lnTo>
                    <a:pt x="926" y="190"/>
                  </a:lnTo>
                  <a:lnTo>
                    <a:pt x="926" y="190"/>
                  </a:lnTo>
                  <a:lnTo>
                    <a:pt x="926" y="190"/>
                  </a:lnTo>
                  <a:lnTo>
                    <a:pt x="926" y="190"/>
                  </a:lnTo>
                  <a:lnTo>
                    <a:pt x="926" y="191"/>
                  </a:lnTo>
                  <a:lnTo>
                    <a:pt x="926" y="191"/>
                  </a:lnTo>
                  <a:lnTo>
                    <a:pt x="926" y="191"/>
                  </a:lnTo>
                  <a:lnTo>
                    <a:pt x="926" y="191"/>
                  </a:lnTo>
                  <a:lnTo>
                    <a:pt x="926" y="192"/>
                  </a:lnTo>
                  <a:lnTo>
                    <a:pt x="926" y="192"/>
                  </a:lnTo>
                  <a:lnTo>
                    <a:pt x="926" y="192"/>
                  </a:lnTo>
                  <a:lnTo>
                    <a:pt x="926" y="192"/>
                  </a:lnTo>
                  <a:lnTo>
                    <a:pt x="926" y="192"/>
                  </a:lnTo>
                  <a:lnTo>
                    <a:pt x="926" y="192"/>
                  </a:lnTo>
                  <a:lnTo>
                    <a:pt x="926" y="192"/>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6" y="193"/>
                  </a:lnTo>
                  <a:lnTo>
                    <a:pt x="927" y="193"/>
                  </a:lnTo>
                  <a:lnTo>
                    <a:pt x="928" y="193"/>
                  </a:lnTo>
                  <a:lnTo>
                    <a:pt x="929" y="193"/>
                  </a:lnTo>
                  <a:lnTo>
                    <a:pt x="930" y="193"/>
                  </a:lnTo>
                  <a:lnTo>
                    <a:pt x="931" y="193"/>
                  </a:lnTo>
                  <a:lnTo>
                    <a:pt x="932" y="193"/>
                  </a:lnTo>
                  <a:lnTo>
                    <a:pt x="932" y="193"/>
                  </a:lnTo>
                  <a:lnTo>
                    <a:pt x="933" y="193"/>
                  </a:lnTo>
                  <a:lnTo>
                    <a:pt x="934" y="193"/>
                  </a:lnTo>
                  <a:lnTo>
                    <a:pt x="934" y="193"/>
                  </a:lnTo>
                  <a:lnTo>
                    <a:pt x="935" y="193"/>
                  </a:lnTo>
                  <a:lnTo>
                    <a:pt x="936"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3"/>
                  </a:lnTo>
                  <a:lnTo>
                    <a:pt x="937" y="192"/>
                  </a:lnTo>
                  <a:lnTo>
                    <a:pt x="937" y="192"/>
                  </a:lnTo>
                  <a:lnTo>
                    <a:pt x="937" y="192"/>
                  </a:lnTo>
                  <a:lnTo>
                    <a:pt x="937" y="191"/>
                  </a:lnTo>
                  <a:lnTo>
                    <a:pt x="937" y="191"/>
                  </a:lnTo>
                  <a:lnTo>
                    <a:pt x="937" y="190"/>
                  </a:lnTo>
                  <a:lnTo>
                    <a:pt x="937" y="187"/>
                  </a:lnTo>
                  <a:lnTo>
                    <a:pt x="937" y="181"/>
                  </a:lnTo>
                  <a:lnTo>
                    <a:pt x="937" y="171"/>
                  </a:lnTo>
                  <a:lnTo>
                    <a:pt x="937" y="161"/>
                  </a:lnTo>
                  <a:lnTo>
                    <a:pt x="937" y="148"/>
                  </a:lnTo>
                  <a:lnTo>
                    <a:pt x="937" y="127"/>
                  </a:lnTo>
                  <a:lnTo>
                    <a:pt x="937" y="79"/>
                  </a:lnTo>
                  <a:lnTo>
                    <a:pt x="937" y="34"/>
                  </a:lnTo>
                  <a:lnTo>
                    <a:pt x="937" y="16"/>
                  </a:lnTo>
                  <a:lnTo>
                    <a:pt x="937" y="6"/>
                  </a:lnTo>
                  <a:lnTo>
                    <a:pt x="937" y="4"/>
                  </a:lnTo>
                  <a:lnTo>
                    <a:pt x="937" y="3"/>
                  </a:lnTo>
                  <a:lnTo>
                    <a:pt x="937" y="3"/>
                  </a:lnTo>
                  <a:lnTo>
                    <a:pt x="937" y="3"/>
                  </a:lnTo>
                  <a:lnTo>
                    <a:pt x="937" y="3"/>
                  </a:lnTo>
                  <a:lnTo>
                    <a:pt x="937" y="3"/>
                  </a:lnTo>
                  <a:lnTo>
                    <a:pt x="937" y="3"/>
                  </a:lnTo>
                  <a:lnTo>
                    <a:pt x="937" y="3"/>
                  </a:lnTo>
                  <a:lnTo>
                    <a:pt x="937" y="3"/>
                  </a:lnTo>
                  <a:lnTo>
                    <a:pt x="937" y="3"/>
                  </a:lnTo>
                  <a:lnTo>
                    <a:pt x="937" y="3"/>
                  </a:lnTo>
                  <a:lnTo>
                    <a:pt x="937" y="3"/>
                  </a:lnTo>
                  <a:lnTo>
                    <a:pt x="937" y="2"/>
                  </a:lnTo>
                  <a:lnTo>
                    <a:pt x="937" y="1"/>
                  </a:lnTo>
                  <a:lnTo>
                    <a:pt x="937" y="1"/>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8" y="0"/>
                  </a:lnTo>
                  <a:lnTo>
                    <a:pt x="938" y="0"/>
                  </a:lnTo>
                  <a:lnTo>
                    <a:pt x="938" y="1"/>
                  </a:lnTo>
                  <a:lnTo>
                    <a:pt x="938" y="1"/>
                  </a:lnTo>
                  <a:lnTo>
                    <a:pt x="938" y="1"/>
                  </a:lnTo>
                  <a:lnTo>
                    <a:pt x="938" y="1"/>
                  </a:lnTo>
                  <a:lnTo>
                    <a:pt x="938" y="1"/>
                  </a:lnTo>
                  <a:lnTo>
                    <a:pt x="938" y="1"/>
                  </a:lnTo>
                  <a:lnTo>
                    <a:pt x="938" y="1"/>
                  </a:lnTo>
                  <a:lnTo>
                    <a:pt x="938" y="1"/>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2"/>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3"/>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4"/>
                  </a:lnTo>
                  <a:lnTo>
                    <a:pt x="938" y="5"/>
                  </a:lnTo>
                  <a:lnTo>
                    <a:pt x="938" y="5"/>
                  </a:lnTo>
                  <a:lnTo>
                    <a:pt x="938" y="5"/>
                  </a:lnTo>
                  <a:lnTo>
                    <a:pt x="938" y="5"/>
                  </a:lnTo>
                  <a:lnTo>
                    <a:pt x="938" y="6"/>
                  </a:lnTo>
                  <a:lnTo>
                    <a:pt x="938" y="7"/>
                  </a:lnTo>
                  <a:lnTo>
                    <a:pt x="938" y="8"/>
                  </a:lnTo>
                  <a:lnTo>
                    <a:pt x="938" y="9"/>
                  </a:lnTo>
                  <a:lnTo>
                    <a:pt x="938" y="10"/>
                  </a:lnTo>
                  <a:lnTo>
                    <a:pt x="938" y="13"/>
                  </a:lnTo>
                  <a:lnTo>
                    <a:pt x="938" y="18"/>
                  </a:lnTo>
                  <a:lnTo>
                    <a:pt x="938" y="30"/>
                  </a:lnTo>
                  <a:lnTo>
                    <a:pt x="938" y="46"/>
                  </a:lnTo>
                  <a:lnTo>
                    <a:pt x="938" y="56"/>
                  </a:lnTo>
                  <a:lnTo>
                    <a:pt x="938" y="64"/>
                  </a:lnTo>
                  <a:lnTo>
                    <a:pt x="938" y="72"/>
                  </a:lnTo>
                  <a:lnTo>
                    <a:pt x="938" y="84"/>
                  </a:lnTo>
                  <a:lnTo>
                    <a:pt x="938" y="96"/>
                  </a:lnTo>
                  <a:lnTo>
                    <a:pt x="938" y="119"/>
                  </a:lnTo>
                  <a:lnTo>
                    <a:pt x="938" y="145"/>
                  </a:lnTo>
                  <a:lnTo>
                    <a:pt x="938" y="177"/>
                  </a:lnTo>
                  <a:lnTo>
                    <a:pt x="938" y="186"/>
                  </a:lnTo>
                  <a:lnTo>
                    <a:pt x="938" y="188"/>
                  </a:lnTo>
                  <a:lnTo>
                    <a:pt x="938" y="189"/>
                  </a:lnTo>
                  <a:lnTo>
                    <a:pt x="938" y="189"/>
                  </a:lnTo>
                  <a:lnTo>
                    <a:pt x="938" y="189"/>
                  </a:lnTo>
                  <a:lnTo>
                    <a:pt x="938" y="189"/>
                  </a:lnTo>
                  <a:lnTo>
                    <a:pt x="938" y="190"/>
                  </a:lnTo>
                  <a:lnTo>
                    <a:pt x="938" y="190"/>
                  </a:lnTo>
                  <a:lnTo>
                    <a:pt x="938" y="190"/>
                  </a:lnTo>
                  <a:lnTo>
                    <a:pt x="938" y="190"/>
                  </a:lnTo>
                  <a:lnTo>
                    <a:pt x="938" y="190"/>
                  </a:lnTo>
                  <a:lnTo>
                    <a:pt x="938" y="190"/>
                  </a:lnTo>
                  <a:lnTo>
                    <a:pt x="938" y="190"/>
                  </a:lnTo>
                  <a:lnTo>
                    <a:pt x="938" y="190"/>
                  </a:lnTo>
                  <a:lnTo>
                    <a:pt x="938" y="191"/>
                  </a:lnTo>
                  <a:lnTo>
                    <a:pt x="938" y="191"/>
                  </a:lnTo>
                  <a:lnTo>
                    <a:pt x="938" y="191"/>
                  </a:lnTo>
                  <a:lnTo>
                    <a:pt x="938" y="191"/>
                  </a:lnTo>
                  <a:lnTo>
                    <a:pt x="938" y="191"/>
                  </a:lnTo>
                  <a:lnTo>
                    <a:pt x="938" y="191"/>
                  </a:lnTo>
                  <a:lnTo>
                    <a:pt x="938" y="191"/>
                  </a:lnTo>
                  <a:lnTo>
                    <a:pt x="938" y="191"/>
                  </a:lnTo>
                  <a:lnTo>
                    <a:pt x="938" y="191"/>
                  </a:lnTo>
                  <a:lnTo>
                    <a:pt x="938" y="191"/>
                  </a:lnTo>
                  <a:lnTo>
                    <a:pt x="938" y="191"/>
                  </a:lnTo>
                  <a:lnTo>
                    <a:pt x="938" y="191"/>
                  </a:lnTo>
                  <a:lnTo>
                    <a:pt x="938" y="192"/>
                  </a:lnTo>
                  <a:lnTo>
                    <a:pt x="938" y="192"/>
                  </a:lnTo>
                  <a:lnTo>
                    <a:pt x="938" y="192"/>
                  </a:lnTo>
                  <a:lnTo>
                    <a:pt x="938" y="192"/>
                  </a:lnTo>
                  <a:lnTo>
                    <a:pt x="938" y="192"/>
                  </a:lnTo>
                  <a:lnTo>
                    <a:pt x="938" y="192"/>
                  </a:lnTo>
                  <a:lnTo>
                    <a:pt x="938" y="192"/>
                  </a:lnTo>
                  <a:lnTo>
                    <a:pt x="938" y="192"/>
                  </a:lnTo>
                  <a:lnTo>
                    <a:pt x="938" y="192"/>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8" y="193"/>
                  </a:lnTo>
                  <a:lnTo>
                    <a:pt x="939" y="193"/>
                  </a:lnTo>
                  <a:lnTo>
                    <a:pt x="940" y="193"/>
                  </a:lnTo>
                  <a:lnTo>
                    <a:pt x="941" y="193"/>
                  </a:lnTo>
                  <a:lnTo>
                    <a:pt x="942" y="193"/>
                  </a:lnTo>
                  <a:lnTo>
                    <a:pt x="942" y="193"/>
                  </a:lnTo>
                  <a:lnTo>
                    <a:pt x="943" y="193"/>
                  </a:lnTo>
                  <a:lnTo>
                    <a:pt x="943" y="193"/>
                  </a:lnTo>
                  <a:lnTo>
                    <a:pt x="944" y="193"/>
                  </a:lnTo>
                  <a:lnTo>
                    <a:pt x="945" y="193"/>
                  </a:lnTo>
                  <a:lnTo>
                    <a:pt x="946" y="193"/>
                  </a:lnTo>
                  <a:lnTo>
                    <a:pt x="947" y="193"/>
                  </a:lnTo>
                  <a:lnTo>
                    <a:pt x="948"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2"/>
                  </a:lnTo>
                  <a:lnTo>
                    <a:pt x="949" y="191"/>
                  </a:lnTo>
                  <a:lnTo>
                    <a:pt x="949" y="190"/>
                  </a:lnTo>
                  <a:lnTo>
                    <a:pt x="949" y="190"/>
                  </a:lnTo>
                  <a:lnTo>
                    <a:pt x="949" y="190"/>
                  </a:lnTo>
                  <a:lnTo>
                    <a:pt x="949" y="190"/>
                  </a:lnTo>
                  <a:lnTo>
                    <a:pt x="949" y="190"/>
                  </a:lnTo>
                  <a:lnTo>
                    <a:pt x="949" y="189"/>
                  </a:lnTo>
                  <a:lnTo>
                    <a:pt x="949" y="187"/>
                  </a:lnTo>
                  <a:lnTo>
                    <a:pt x="949" y="184"/>
                  </a:lnTo>
                  <a:lnTo>
                    <a:pt x="949" y="179"/>
                  </a:lnTo>
                  <a:lnTo>
                    <a:pt x="949" y="174"/>
                  </a:lnTo>
                  <a:lnTo>
                    <a:pt x="949" y="169"/>
                  </a:lnTo>
                  <a:lnTo>
                    <a:pt x="949" y="158"/>
                  </a:lnTo>
                  <a:lnTo>
                    <a:pt x="949" y="134"/>
                  </a:lnTo>
                  <a:lnTo>
                    <a:pt x="949" y="92"/>
                  </a:lnTo>
                  <a:lnTo>
                    <a:pt x="949" y="34"/>
                  </a:lnTo>
                  <a:lnTo>
                    <a:pt x="949" y="13"/>
                  </a:lnTo>
                  <a:lnTo>
                    <a:pt x="949" y="5"/>
                  </a:lnTo>
                  <a:lnTo>
                    <a:pt x="949" y="4"/>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2"/>
                  </a:lnTo>
                  <a:lnTo>
                    <a:pt x="949" y="2"/>
                  </a:lnTo>
                  <a:lnTo>
                    <a:pt x="949" y="1"/>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1"/>
                  </a:lnTo>
                  <a:lnTo>
                    <a:pt x="949" y="1"/>
                  </a:lnTo>
                  <a:lnTo>
                    <a:pt x="949" y="0"/>
                  </a:lnTo>
                  <a:lnTo>
                    <a:pt x="949" y="0"/>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2"/>
                  </a:lnTo>
                  <a:lnTo>
                    <a:pt x="949" y="2"/>
                  </a:lnTo>
                  <a:lnTo>
                    <a:pt x="949" y="2"/>
                  </a:lnTo>
                  <a:lnTo>
                    <a:pt x="949" y="2"/>
                  </a:lnTo>
                  <a:lnTo>
                    <a:pt x="949" y="2"/>
                  </a:lnTo>
                  <a:lnTo>
                    <a:pt x="949" y="2"/>
                  </a:lnTo>
                  <a:lnTo>
                    <a:pt x="949" y="2"/>
                  </a:lnTo>
                  <a:lnTo>
                    <a:pt x="949" y="2"/>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3"/>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4"/>
                  </a:lnTo>
                  <a:lnTo>
                    <a:pt x="949" y="5"/>
                  </a:lnTo>
                  <a:lnTo>
                    <a:pt x="949" y="6"/>
                  </a:lnTo>
                  <a:lnTo>
                    <a:pt x="949" y="6"/>
                  </a:lnTo>
                  <a:lnTo>
                    <a:pt x="949" y="7"/>
                  </a:lnTo>
                  <a:lnTo>
                    <a:pt x="949" y="8"/>
                  </a:lnTo>
                  <a:lnTo>
                    <a:pt x="949" y="9"/>
                  </a:lnTo>
                  <a:lnTo>
                    <a:pt x="949" y="10"/>
                  </a:lnTo>
                  <a:lnTo>
                    <a:pt x="949" y="12"/>
                  </a:lnTo>
                  <a:lnTo>
                    <a:pt x="949" y="16"/>
                  </a:lnTo>
                  <a:lnTo>
                    <a:pt x="949" y="27"/>
                  </a:lnTo>
                  <a:lnTo>
                    <a:pt x="949" y="42"/>
                  </a:lnTo>
                  <a:lnTo>
                    <a:pt x="949" y="68"/>
                  </a:lnTo>
                  <a:lnTo>
                    <a:pt x="949" y="106"/>
                  </a:lnTo>
                  <a:lnTo>
                    <a:pt x="949" y="157"/>
                  </a:lnTo>
                  <a:lnTo>
                    <a:pt x="949" y="173"/>
                  </a:lnTo>
                  <a:lnTo>
                    <a:pt x="949" y="180"/>
                  </a:lnTo>
                  <a:lnTo>
                    <a:pt x="949" y="186"/>
                  </a:lnTo>
                  <a:lnTo>
                    <a:pt x="949" y="187"/>
                  </a:lnTo>
                  <a:lnTo>
                    <a:pt x="949" y="188"/>
                  </a:lnTo>
                  <a:lnTo>
                    <a:pt x="949" y="189"/>
                  </a:lnTo>
                  <a:lnTo>
                    <a:pt x="949" y="189"/>
                  </a:lnTo>
                  <a:lnTo>
                    <a:pt x="949" y="189"/>
                  </a:lnTo>
                  <a:lnTo>
                    <a:pt x="949" y="189"/>
                  </a:lnTo>
                  <a:lnTo>
                    <a:pt x="949" y="190"/>
                  </a:lnTo>
                  <a:lnTo>
                    <a:pt x="949" y="190"/>
                  </a:lnTo>
                  <a:lnTo>
                    <a:pt x="949" y="190"/>
                  </a:lnTo>
                  <a:lnTo>
                    <a:pt x="949" y="190"/>
                  </a:lnTo>
                  <a:lnTo>
                    <a:pt x="949" y="190"/>
                  </a:lnTo>
                  <a:lnTo>
                    <a:pt x="949" y="191"/>
                  </a:lnTo>
                  <a:lnTo>
                    <a:pt x="949" y="191"/>
                  </a:lnTo>
                  <a:lnTo>
                    <a:pt x="949" y="191"/>
                  </a:lnTo>
                  <a:lnTo>
                    <a:pt x="949" y="191"/>
                  </a:lnTo>
                  <a:lnTo>
                    <a:pt x="949" y="192"/>
                  </a:lnTo>
                  <a:lnTo>
                    <a:pt x="949" y="192"/>
                  </a:lnTo>
                  <a:lnTo>
                    <a:pt x="949" y="192"/>
                  </a:lnTo>
                  <a:lnTo>
                    <a:pt x="949" y="192"/>
                  </a:lnTo>
                  <a:lnTo>
                    <a:pt x="949" y="192"/>
                  </a:lnTo>
                  <a:lnTo>
                    <a:pt x="949" y="192"/>
                  </a:lnTo>
                  <a:lnTo>
                    <a:pt x="949" y="192"/>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49" y="193"/>
                  </a:lnTo>
                  <a:lnTo>
                    <a:pt x="950" y="193"/>
                  </a:lnTo>
                  <a:lnTo>
                    <a:pt x="950" y="193"/>
                  </a:lnTo>
                  <a:lnTo>
                    <a:pt x="951" y="193"/>
                  </a:lnTo>
                  <a:lnTo>
                    <a:pt x="952" y="193"/>
                  </a:lnTo>
                  <a:lnTo>
                    <a:pt x="953" y="193"/>
                  </a:lnTo>
                  <a:lnTo>
                    <a:pt x="954" y="193"/>
                  </a:lnTo>
                  <a:lnTo>
                    <a:pt x="955" y="193"/>
                  </a:lnTo>
                  <a:lnTo>
                    <a:pt x="956" y="193"/>
                  </a:lnTo>
                  <a:lnTo>
                    <a:pt x="957" y="193"/>
                  </a:lnTo>
                  <a:lnTo>
                    <a:pt x="958" y="193"/>
                  </a:lnTo>
                  <a:lnTo>
                    <a:pt x="959" y="193"/>
                  </a:lnTo>
                  <a:lnTo>
                    <a:pt x="960"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2"/>
                  </a:lnTo>
                  <a:lnTo>
                    <a:pt x="961" y="192"/>
                  </a:lnTo>
                  <a:lnTo>
                    <a:pt x="961" y="192"/>
                  </a:lnTo>
                  <a:lnTo>
                    <a:pt x="961" y="191"/>
                  </a:lnTo>
                  <a:lnTo>
                    <a:pt x="961" y="190"/>
                  </a:lnTo>
                  <a:lnTo>
                    <a:pt x="961" y="172"/>
                  </a:lnTo>
                  <a:lnTo>
                    <a:pt x="961" y="135"/>
                  </a:lnTo>
                  <a:lnTo>
                    <a:pt x="961" y="75"/>
                  </a:lnTo>
                  <a:lnTo>
                    <a:pt x="961" y="18"/>
                  </a:lnTo>
                  <a:lnTo>
                    <a:pt x="961" y="4"/>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2"/>
                  </a:lnTo>
                  <a:lnTo>
                    <a:pt x="961" y="1"/>
                  </a:lnTo>
                  <a:lnTo>
                    <a:pt x="961" y="1"/>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2"/>
                  </a:lnTo>
                  <a:lnTo>
                    <a:pt x="961" y="2"/>
                  </a:lnTo>
                  <a:lnTo>
                    <a:pt x="961" y="2"/>
                  </a:lnTo>
                  <a:lnTo>
                    <a:pt x="961" y="2"/>
                  </a:lnTo>
                  <a:lnTo>
                    <a:pt x="961" y="2"/>
                  </a:lnTo>
                  <a:lnTo>
                    <a:pt x="961" y="2"/>
                  </a:lnTo>
                  <a:lnTo>
                    <a:pt x="961" y="2"/>
                  </a:lnTo>
                  <a:lnTo>
                    <a:pt x="961" y="2"/>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3"/>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4"/>
                  </a:lnTo>
                  <a:lnTo>
                    <a:pt x="961" y="5"/>
                  </a:lnTo>
                  <a:lnTo>
                    <a:pt x="961" y="5"/>
                  </a:lnTo>
                  <a:lnTo>
                    <a:pt x="961" y="6"/>
                  </a:lnTo>
                  <a:lnTo>
                    <a:pt x="961" y="6"/>
                  </a:lnTo>
                  <a:lnTo>
                    <a:pt x="961" y="7"/>
                  </a:lnTo>
                  <a:lnTo>
                    <a:pt x="961" y="7"/>
                  </a:lnTo>
                  <a:lnTo>
                    <a:pt x="961" y="8"/>
                  </a:lnTo>
                  <a:lnTo>
                    <a:pt x="961" y="9"/>
                  </a:lnTo>
                  <a:lnTo>
                    <a:pt x="961" y="10"/>
                  </a:lnTo>
                  <a:lnTo>
                    <a:pt x="961" y="13"/>
                  </a:lnTo>
                  <a:lnTo>
                    <a:pt x="961" y="18"/>
                  </a:lnTo>
                  <a:lnTo>
                    <a:pt x="961" y="31"/>
                  </a:lnTo>
                  <a:lnTo>
                    <a:pt x="961" y="48"/>
                  </a:lnTo>
                  <a:lnTo>
                    <a:pt x="961" y="78"/>
                  </a:lnTo>
                  <a:lnTo>
                    <a:pt x="961" y="119"/>
                  </a:lnTo>
                  <a:lnTo>
                    <a:pt x="961" y="154"/>
                  </a:lnTo>
                  <a:lnTo>
                    <a:pt x="961" y="168"/>
                  </a:lnTo>
                  <a:lnTo>
                    <a:pt x="961" y="174"/>
                  </a:lnTo>
                  <a:lnTo>
                    <a:pt x="961" y="181"/>
                  </a:lnTo>
                  <a:lnTo>
                    <a:pt x="961" y="184"/>
                  </a:lnTo>
                  <a:lnTo>
                    <a:pt x="961" y="187"/>
                  </a:lnTo>
                  <a:lnTo>
                    <a:pt x="961" y="188"/>
                  </a:lnTo>
                  <a:lnTo>
                    <a:pt x="961" y="189"/>
                  </a:lnTo>
                  <a:lnTo>
                    <a:pt x="961" y="189"/>
                  </a:lnTo>
                  <a:lnTo>
                    <a:pt x="961" y="189"/>
                  </a:lnTo>
                  <a:lnTo>
                    <a:pt x="961" y="189"/>
                  </a:lnTo>
                  <a:lnTo>
                    <a:pt x="961" y="190"/>
                  </a:lnTo>
                  <a:lnTo>
                    <a:pt x="961" y="190"/>
                  </a:lnTo>
                  <a:lnTo>
                    <a:pt x="961" y="190"/>
                  </a:lnTo>
                  <a:lnTo>
                    <a:pt x="961" y="190"/>
                  </a:lnTo>
                  <a:lnTo>
                    <a:pt x="961" y="191"/>
                  </a:lnTo>
                  <a:lnTo>
                    <a:pt x="961" y="191"/>
                  </a:lnTo>
                  <a:lnTo>
                    <a:pt x="961" y="191"/>
                  </a:lnTo>
                  <a:lnTo>
                    <a:pt x="961" y="191"/>
                  </a:lnTo>
                  <a:lnTo>
                    <a:pt x="961" y="192"/>
                  </a:lnTo>
                  <a:lnTo>
                    <a:pt x="961" y="192"/>
                  </a:lnTo>
                  <a:lnTo>
                    <a:pt x="961" y="192"/>
                  </a:lnTo>
                  <a:lnTo>
                    <a:pt x="961" y="192"/>
                  </a:lnTo>
                  <a:lnTo>
                    <a:pt x="961" y="192"/>
                  </a:lnTo>
                  <a:lnTo>
                    <a:pt x="961" y="192"/>
                  </a:lnTo>
                  <a:lnTo>
                    <a:pt x="961" y="192"/>
                  </a:lnTo>
                  <a:lnTo>
                    <a:pt x="961" y="192"/>
                  </a:lnTo>
                  <a:lnTo>
                    <a:pt x="961" y="192"/>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1" y="193"/>
                  </a:lnTo>
                  <a:lnTo>
                    <a:pt x="962" y="193"/>
                  </a:lnTo>
                  <a:lnTo>
                    <a:pt x="963" y="193"/>
                  </a:lnTo>
                  <a:lnTo>
                    <a:pt x="964" y="193"/>
                  </a:lnTo>
                  <a:lnTo>
                    <a:pt x="965" y="193"/>
                  </a:lnTo>
                  <a:lnTo>
                    <a:pt x="966" y="193"/>
                  </a:lnTo>
                  <a:lnTo>
                    <a:pt x="967" y="193"/>
                  </a:lnTo>
                  <a:lnTo>
                    <a:pt x="968" y="193"/>
                  </a:lnTo>
                  <a:lnTo>
                    <a:pt x="969" y="193"/>
                  </a:lnTo>
                  <a:lnTo>
                    <a:pt x="970" y="193"/>
                  </a:lnTo>
                  <a:lnTo>
                    <a:pt x="971" y="193"/>
                  </a:lnTo>
                  <a:lnTo>
                    <a:pt x="971"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2"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2"/>
                  </a:lnTo>
                  <a:lnTo>
                    <a:pt x="973" y="192"/>
                  </a:lnTo>
                  <a:lnTo>
                    <a:pt x="973" y="192"/>
                  </a:lnTo>
                  <a:lnTo>
                    <a:pt x="973" y="192"/>
                  </a:lnTo>
                  <a:lnTo>
                    <a:pt x="973" y="191"/>
                  </a:lnTo>
                  <a:lnTo>
                    <a:pt x="973" y="190"/>
                  </a:lnTo>
                  <a:lnTo>
                    <a:pt x="973" y="189"/>
                  </a:lnTo>
                  <a:lnTo>
                    <a:pt x="973" y="186"/>
                  </a:lnTo>
                  <a:lnTo>
                    <a:pt x="973" y="180"/>
                  </a:lnTo>
                  <a:lnTo>
                    <a:pt x="973" y="168"/>
                  </a:lnTo>
                  <a:lnTo>
                    <a:pt x="973" y="158"/>
                  </a:lnTo>
                  <a:lnTo>
                    <a:pt x="973" y="145"/>
                  </a:lnTo>
                  <a:lnTo>
                    <a:pt x="973" y="114"/>
                  </a:lnTo>
                  <a:lnTo>
                    <a:pt x="973" y="52"/>
                  </a:lnTo>
                  <a:lnTo>
                    <a:pt x="973" y="25"/>
                  </a:lnTo>
                  <a:lnTo>
                    <a:pt x="973" y="10"/>
                  </a:lnTo>
                  <a:lnTo>
                    <a:pt x="973" y="5"/>
                  </a:lnTo>
                  <a:lnTo>
                    <a:pt x="973" y="4"/>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2"/>
                  </a:lnTo>
                  <a:lnTo>
                    <a:pt x="973" y="2"/>
                  </a:lnTo>
                  <a:lnTo>
                    <a:pt x="973" y="1"/>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2"/>
                  </a:lnTo>
                  <a:lnTo>
                    <a:pt x="973" y="2"/>
                  </a:lnTo>
                  <a:lnTo>
                    <a:pt x="973" y="2"/>
                  </a:lnTo>
                  <a:lnTo>
                    <a:pt x="973" y="2"/>
                  </a:lnTo>
                  <a:lnTo>
                    <a:pt x="973" y="2"/>
                  </a:lnTo>
                  <a:lnTo>
                    <a:pt x="973" y="2"/>
                  </a:lnTo>
                  <a:lnTo>
                    <a:pt x="973" y="2"/>
                  </a:lnTo>
                  <a:lnTo>
                    <a:pt x="973" y="2"/>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3"/>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4"/>
                  </a:lnTo>
                  <a:lnTo>
                    <a:pt x="973" y="5"/>
                  </a:lnTo>
                  <a:lnTo>
                    <a:pt x="973" y="6"/>
                  </a:lnTo>
                  <a:lnTo>
                    <a:pt x="973" y="6"/>
                  </a:lnTo>
                  <a:lnTo>
                    <a:pt x="973" y="7"/>
                  </a:lnTo>
                  <a:lnTo>
                    <a:pt x="973" y="8"/>
                  </a:lnTo>
                  <a:lnTo>
                    <a:pt x="973" y="9"/>
                  </a:lnTo>
                  <a:lnTo>
                    <a:pt x="973" y="11"/>
                  </a:lnTo>
                  <a:lnTo>
                    <a:pt x="973" y="14"/>
                  </a:lnTo>
                  <a:lnTo>
                    <a:pt x="973" y="21"/>
                  </a:lnTo>
                  <a:lnTo>
                    <a:pt x="973" y="34"/>
                  </a:lnTo>
                  <a:lnTo>
                    <a:pt x="973" y="54"/>
                  </a:lnTo>
                  <a:lnTo>
                    <a:pt x="973" y="86"/>
                  </a:lnTo>
                  <a:lnTo>
                    <a:pt x="973" y="130"/>
                  </a:lnTo>
                  <a:lnTo>
                    <a:pt x="973" y="163"/>
                  </a:lnTo>
                  <a:lnTo>
                    <a:pt x="973" y="177"/>
                  </a:lnTo>
                  <a:lnTo>
                    <a:pt x="973" y="183"/>
                  </a:lnTo>
                  <a:lnTo>
                    <a:pt x="973" y="187"/>
                  </a:lnTo>
                  <a:lnTo>
                    <a:pt x="973" y="188"/>
                  </a:lnTo>
                  <a:lnTo>
                    <a:pt x="973" y="189"/>
                  </a:lnTo>
                  <a:lnTo>
                    <a:pt x="973" y="189"/>
                  </a:lnTo>
                  <a:lnTo>
                    <a:pt x="973" y="189"/>
                  </a:lnTo>
                  <a:lnTo>
                    <a:pt x="973" y="189"/>
                  </a:lnTo>
                  <a:lnTo>
                    <a:pt x="973" y="190"/>
                  </a:lnTo>
                  <a:lnTo>
                    <a:pt x="973" y="190"/>
                  </a:lnTo>
                  <a:lnTo>
                    <a:pt x="973" y="190"/>
                  </a:lnTo>
                  <a:lnTo>
                    <a:pt x="973" y="190"/>
                  </a:lnTo>
                  <a:lnTo>
                    <a:pt x="973" y="190"/>
                  </a:lnTo>
                  <a:lnTo>
                    <a:pt x="973" y="191"/>
                  </a:lnTo>
                  <a:lnTo>
                    <a:pt x="973" y="191"/>
                  </a:lnTo>
                  <a:lnTo>
                    <a:pt x="973" y="191"/>
                  </a:lnTo>
                  <a:lnTo>
                    <a:pt x="973" y="191"/>
                  </a:lnTo>
                  <a:lnTo>
                    <a:pt x="973" y="192"/>
                  </a:lnTo>
                  <a:lnTo>
                    <a:pt x="973" y="192"/>
                  </a:lnTo>
                  <a:lnTo>
                    <a:pt x="973" y="192"/>
                  </a:lnTo>
                  <a:lnTo>
                    <a:pt x="973" y="192"/>
                  </a:lnTo>
                  <a:lnTo>
                    <a:pt x="973" y="192"/>
                  </a:lnTo>
                  <a:lnTo>
                    <a:pt x="973" y="192"/>
                  </a:lnTo>
                  <a:lnTo>
                    <a:pt x="973" y="192"/>
                  </a:lnTo>
                  <a:lnTo>
                    <a:pt x="973" y="192"/>
                  </a:lnTo>
                  <a:lnTo>
                    <a:pt x="973" y="192"/>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3" y="193"/>
                  </a:lnTo>
                  <a:lnTo>
                    <a:pt x="974" y="193"/>
                  </a:lnTo>
                  <a:lnTo>
                    <a:pt x="975" y="193"/>
                  </a:lnTo>
                  <a:lnTo>
                    <a:pt x="976" y="193"/>
                  </a:lnTo>
                  <a:lnTo>
                    <a:pt x="977" y="193"/>
                  </a:lnTo>
                  <a:lnTo>
                    <a:pt x="978" y="193"/>
                  </a:lnTo>
                  <a:lnTo>
                    <a:pt x="979" y="193"/>
                  </a:lnTo>
                  <a:lnTo>
                    <a:pt x="979" y="193"/>
                  </a:lnTo>
                  <a:lnTo>
                    <a:pt x="979" y="193"/>
                  </a:lnTo>
                  <a:lnTo>
                    <a:pt x="980" y="193"/>
                  </a:lnTo>
                  <a:lnTo>
                    <a:pt x="981" y="193"/>
                  </a:lnTo>
                  <a:lnTo>
                    <a:pt x="982" y="193"/>
                  </a:lnTo>
                  <a:lnTo>
                    <a:pt x="983"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3"/>
                  </a:lnTo>
                  <a:lnTo>
                    <a:pt x="984" y="192"/>
                  </a:lnTo>
                  <a:lnTo>
                    <a:pt x="984" y="192"/>
                  </a:lnTo>
                  <a:lnTo>
                    <a:pt x="984" y="192"/>
                  </a:lnTo>
                  <a:lnTo>
                    <a:pt x="984" y="191"/>
                  </a:lnTo>
                  <a:lnTo>
                    <a:pt x="984" y="191"/>
                  </a:lnTo>
                  <a:lnTo>
                    <a:pt x="984" y="190"/>
                  </a:lnTo>
                  <a:lnTo>
                    <a:pt x="984" y="190"/>
                  </a:lnTo>
                  <a:lnTo>
                    <a:pt x="984" y="189"/>
                  </a:lnTo>
                  <a:lnTo>
                    <a:pt x="984" y="188"/>
                  </a:lnTo>
                  <a:lnTo>
                    <a:pt x="984" y="186"/>
                  </a:lnTo>
                  <a:lnTo>
                    <a:pt x="984" y="183"/>
                  </a:lnTo>
                  <a:lnTo>
                    <a:pt x="984" y="177"/>
                  </a:lnTo>
                  <a:lnTo>
                    <a:pt x="984" y="172"/>
                  </a:lnTo>
                  <a:lnTo>
                    <a:pt x="984" y="166"/>
                  </a:lnTo>
                  <a:lnTo>
                    <a:pt x="984" y="152"/>
                  </a:lnTo>
                  <a:lnTo>
                    <a:pt x="984" y="133"/>
                  </a:lnTo>
                  <a:lnTo>
                    <a:pt x="984" y="89"/>
                  </a:lnTo>
                  <a:lnTo>
                    <a:pt x="984" y="39"/>
                  </a:lnTo>
                  <a:lnTo>
                    <a:pt x="984" y="18"/>
                  </a:lnTo>
                  <a:lnTo>
                    <a:pt x="984" y="7"/>
                  </a:lnTo>
                  <a:lnTo>
                    <a:pt x="984" y="4"/>
                  </a:lnTo>
                  <a:lnTo>
                    <a:pt x="984" y="3"/>
                  </a:lnTo>
                  <a:lnTo>
                    <a:pt x="984" y="3"/>
                  </a:lnTo>
                  <a:lnTo>
                    <a:pt x="984" y="3"/>
                  </a:lnTo>
                  <a:lnTo>
                    <a:pt x="984" y="3"/>
                  </a:lnTo>
                  <a:lnTo>
                    <a:pt x="984" y="3"/>
                  </a:lnTo>
                  <a:lnTo>
                    <a:pt x="984" y="3"/>
                  </a:lnTo>
                  <a:lnTo>
                    <a:pt x="984" y="3"/>
                  </a:lnTo>
                  <a:lnTo>
                    <a:pt x="984" y="3"/>
                  </a:lnTo>
                  <a:lnTo>
                    <a:pt x="984" y="3"/>
                  </a:lnTo>
                  <a:lnTo>
                    <a:pt x="984" y="3"/>
                  </a:lnTo>
                  <a:lnTo>
                    <a:pt x="984" y="2"/>
                  </a:lnTo>
                  <a:lnTo>
                    <a:pt x="984" y="2"/>
                  </a:lnTo>
                  <a:lnTo>
                    <a:pt x="984" y="1"/>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1"/>
                  </a:lnTo>
                  <a:lnTo>
                    <a:pt x="984" y="1"/>
                  </a:lnTo>
                  <a:lnTo>
                    <a:pt x="984" y="1"/>
                  </a:lnTo>
                  <a:lnTo>
                    <a:pt x="984" y="1"/>
                  </a:lnTo>
                  <a:lnTo>
                    <a:pt x="984" y="0"/>
                  </a:lnTo>
                  <a:lnTo>
                    <a:pt x="984" y="0"/>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2"/>
                  </a:lnTo>
                  <a:lnTo>
                    <a:pt x="984" y="2"/>
                  </a:lnTo>
                  <a:lnTo>
                    <a:pt x="984" y="2"/>
                  </a:lnTo>
                  <a:lnTo>
                    <a:pt x="984" y="2"/>
                  </a:lnTo>
                  <a:lnTo>
                    <a:pt x="984" y="2"/>
                  </a:lnTo>
                  <a:lnTo>
                    <a:pt x="984" y="2"/>
                  </a:lnTo>
                  <a:lnTo>
                    <a:pt x="984" y="2"/>
                  </a:lnTo>
                  <a:lnTo>
                    <a:pt x="984" y="2"/>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3"/>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4"/>
                  </a:lnTo>
                  <a:lnTo>
                    <a:pt x="984" y="5"/>
                  </a:lnTo>
                  <a:lnTo>
                    <a:pt x="984" y="5"/>
                  </a:lnTo>
                  <a:lnTo>
                    <a:pt x="984" y="6"/>
                  </a:lnTo>
                  <a:lnTo>
                    <a:pt x="984" y="7"/>
                  </a:lnTo>
                  <a:lnTo>
                    <a:pt x="984" y="7"/>
                  </a:lnTo>
                  <a:lnTo>
                    <a:pt x="984" y="8"/>
                  </a:lnTo>
                  <a:lnTo>
                    <a:pt x="984" y="9"/>
                  </a:lnTo>
                  <a:lnTo>
                    <a:pt x="984" y="12"/>
                  </a:lnTo>
                  <a:lnTo>
                    <a:pt x="984" y="15"/>
                  </a:lnTo>
                  <a:lnTo>
                    <a:pt x="984" y="22"/>
                  </a:lnTo>
                  <a:lnTo>
                    <a:pt x="984" y="37"/>
                  </a:lnTo>
                  <a:lnTo>
                    <a:pt x="984" y="58"/>
                  </a:lnTo>
                  <a:lnTo>
                    <a:pt x="984" y="92"/>
                  </a:lnTo>
                  <a:lnTo>
                    <a:pt x="984" y="139"/>
                  </a:lnTo>
                  <a:lnTo>
                    <a:pt x="984" y="159"/>
                  </a:lnTo>
                  <a:lnTo>
                    <a:pt x="984" y="170"/>
                  </a:lnTo>
                  <a:lnTo>
                    <a:pt x="984" y="175"/>
                  </a:lnTo>
                  <a:lnTo>
                    <a:pt x="984" y="178"/>
                  </a:lnTo>
                  <a:lnTo>
                    <a:pt x="984" y="182"/>
                  </a:lnTo>
                  <a:lnTo>
                    <a:pt x="984" y="185"/>
                  </a:lnTo>
                  <a:lnTo>
                    <a:pt x="984" y="187"/>
                  </a:lnTo>
                  <a:lnTo>
                    <a:pt x="984" y="188"/>
                  </a:lnTo>
                  <a:lnTo>
                    <a:pt x="984" y="189"/>
                  </a:lnTo>
                  <a:lnTo>
                    <a:pt x="984" y="189"/>
                  </a:lnTo>
                  <a:lnTo>
                    <a:pt x="984" y="189"/>
                  </a:lnTo>
                  <a:lnTo>
                    <a:pt x="984" y="189"/>
                  </a:lnTo>
                  <a:lnTo>
                    <a:pt x="984" y="190"/>
                  </a:lnTo>
                  <a:lnTo>
                    <a:pt x="984" y="190"/>
                  </a:lnTo>
                  <a:lnTo>
                    <a:pt x="984" y="190"/>
                  </a:lnTo>
                  <a:lnTo>
                    <a:pt x="984" y="190"/>
                  </a:lnTo>
                  <a:lnTo>
                    <a:pt x="984" y="191"/>
                  </a:lnTo>
                  <a:lnTo>
                    <a:pt x="984" y="191"/>
                  </a:lnTo>
                  <a:lnTo>
                    <a:pt x="984" y="191"/>
                  </a:lnTo>
                  <a:lnTo>
                    <a:pt x="984" y="191"/>
                  </a:lnTo>
                  <a:lnTo>
                    <a:pt x="984" y="192"/>
                  </a:lnTo>
                  <a:lnTo>
                    <a:pt x="984" y="192"/>
                  </a:lnTo>
                  <a:lnTo>
                    <a:pt x="984" y="192"/>
                  </a:lnTo>
                  <a:lnTo>
                    <a:pt x="984" y="192"/>
                  </a:lnTo>
                  <a:lnTo>
                    <a:pt x="984" y="192"/>
                  </a:lnTo>
                  <a:lnTo>
                    <a:pt x="984" y="192"/>
                  </a:lnTo>
                  <a:lnTo>
                    <a:pt x="984" y="192"/>
                  </a:lnTo>
                  <a:lnTo>
                    <a:pt x="984"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5" y="193"/>
                  </a:lnTo>
                  <a:lnTo>
                    <a:pt x="986" y="193"/>
                  </a:lnTo>
                  <a:lnTo>
                    <a:pt x="987" y="193"/>
                  </a:lnTo>
                  <a:lnTo>
                    <a:pt x="987" y="193"/>
                  </a:lnTo>
                  <a:lnTo>
                    <a:pt x="988" y="193"/>
                  </a:lnTo>
                  <a:lnTo>
                    <a:pt x="989" y="193"/>
                  </a:lnTo>
                  <a:lnTo>
                    <a:pt x="990" y="193"/>
                  </a:lnTo>
                  <a:lnTo>
                    <a:pt x="991" y="193"/>
                  </a:lnTo>
                  <a:lnTo>
                    <a:pt x="992" y="193"/>
                  </a:lnTo>
                  <a:lnTo>
                    <a:pt x="993" y="193"/>
                  </a:lnTo>
                  <a:lnTo>
                    <a:pt x="994" y="193"/>
                  </a:lnTo>
                  <a:lnTo>
                    <a:pt x="995"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2"/>
                  </a:lnTo>
                  <a:lnTo>
                    <a:pt x="996" y="192"/>
                  </a:lnTo>
                  <a:lnTo>
                    <a:pt x="996" y="192"/>
                  </a:lnTo>
                  <a:lnTo>
                    <a:pt x="996" y="192"/>
                  </a:lnTo>
                  <a:lnTo>
                    <a:pt x="996" y="191"/>
                  </a:lnTo>
                  <a:lnTo>
                    <a:pt x="996" y="191"/>
                  </a:lnTo>
                  <a:lnTo>
                    <a:pt x="996" y="190"/>
                  </a:lnTo>
                  <a:lnTo>
                    <a:pt x="996" y="186"/>
                  </a:lnTo>
                  <a:lnTo>
                    <a:pt x="996" y="177"/>
                  </a:lnTo>
                  <a:lnTo>
                    <a:pt x="996" y="161"/>
                  </a:lnTo>
                  <a:lnTo>
                    <a:pt x="996" y="147"/>
                  </a:lnTo>
                  <a:lnTo>
                    <a:pt x="996" y="129"/>
                  </a:lnTo>
                  <a:lnTo>
                    <a:pt x="996" y="89"/>
                  </a:lnTo>
                  <a:lnTo>
                    <a:pt x="996" y="36"/>
                  </a:lnTo>
                  <a:lnTo>
                    <a:pt x="996" y="15"/>
                  </a:lnTo>
                  <a:lnTo>
                    <a:pt x="996" y="6"/>
                  </a:lnTo>
                  <a:lnTo>
                    <a:pt x="996" y="4"/>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2"/>
                  </a:lnTo>
                  <a:lnTo>
                    <a:pt x="996" y="1"/>
                  </a:lnTo>
                  <a:lnTo>
                    <a:pt x="996" y="1"/>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1"/>
                  </a:lnTo>
                  <a:lnTo>
                    <a:pt x="996" y="1"/>
                  </a:lnTo>
                  <a:lnTo>
                    <a:pt x="996" y="0"/>
                  </a:lnTo>
                  <a:lnTo>
                    <a:pt x="996" y="0"/>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2"/>
                  </a:lnTo>
                  <a:lnTo>
                    <a:pt x="996" y="2"/>
                  </a:lnTo>
                  <a:lnTo>
                    <a:pt x="996" y="2"/>
                  </a:lnTo>
                  <a:lnTo>
                    <a:pt x="996" y="2"/>
                  </a:lnTo>
                  <a:lnTo>
                    <a:pt x="996" y="2"/>
                  </a:lnTo>
                  <a:lnTo>
                    <a:pt x="996" y="2"/>
                  </a:lnTo>
                  <a:lnTo>
                    <a:pt x="996" y="2"/>
                  </a:lnTo>
                  <a:lnTo>
                    <a:pt x="996" y="2"/>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3"/>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4"/>
                  </a:lnTo>
                  <a:lnTo>
                    <a:pt x="996" y="5"/>
                  </a:lnTo>
                  <a:lnTo>
                    <a:pt x="996" y="5"/>
                  </a:lnTo>
                  <a:lnTo>
                    <a:pt x="996" y="6"/>
                  </a:lnTo>
                  <a:lnTo>
                    <a:pt x="996" y="6"/>
                  </a:lnTo>
                  <a:lnTo>
                    <a:pt x="996" y="7"/>
                  </a:lnTo>
                  <a:lnTo>
                    <a:pt x="996" y="8"/>
                  </a:lnTo>
                  <a:lnTo>
                    <a:pt x="996" y="9"/>
                  </a:lnTo>
                  <a:lnTo>
                    <a:pt x="996" y="11"/>
                  </a:lnTo>
                  <a:lnTo>
                    <a:pt x="996" y="13"/>
                  </a:lnTo>
                  <a:lnTo>
                    <a:pt x="996" y="18"/>
                  </a:lnTo>
                  <a:lnTo>
                    <a:pt x="996" y="31"/>
                  </a:lnTo>
                  <a:lnTo>
                    <a:pt x="996" y="48"/>
                  </a:lnTo>
                  <a:lnTo>
                    <a:pt x="996" y="79"/>
                  </a:lnTo>
                  <a:lnTo>
                    <a:pt x="996" y="120"/>
                  </a:lnTo>
                  <a:lnTo>
                    <a:pt x="996" y="164"/>
                  </a:lnTo>
                  <a:lnTo>
                    <a:pt x="996" y="177"/>
                  </a:lnTo>
                  <a:lnTo>
                    <a:pt x="996" y="182"/>
                  </a:lnTo>
                  <a:lnTo>
                    <a:pt x="996" y="186"/>
                  </a:lnTo>
                  <a:lnTo>
                    <a:pt x="996" y="187"/>
                  </a:lnTo>
                  <a:lnTo>
                    <a:pt x="996" y="188"/>
                  </a:lnTo>
                  <a:lnTo>
                    <a:pt x="996" y="189"/>
                  </a:lnTo>
                  <a:lnTo>
                    <a:pt x="996" y="189"/>
                  </a:lnTo>
                  <a:lnTo>
                    <a:pt x="996" y="189"/>
                  </a:lnTo>
                  <a:lnTo>
                    <a:pt x="996" y="189"/>
                  </a:lnTo>
                  <a:lnTo>
                    <a:pt x="996" y="190"/>
                  </a:lnTo>
                  <a:lnTo>
                    <a:pt x="996" y="190"/>
                  </a:lnTo>
                  <a:lnTo>
                    <a:pt x="996" y="190"/>
                  </a:lnTo>
                  <a:lnTo>
                    <a:pt x="996" y="190"/>
                  </a:lnTo>
                  <a:lnTo>
                    <a:pt x="996" y="191"/>
                  </a:lnTo>
                  <a:lnTo>
                    <a:pt x="996" y="191"/>
                  </a:lnTo>
                  <a:lnTo>
                    <a:pt x="996" y="191"/>
                  </a:lnTo>
                  <a:lnTo>
                    <a:pt x="996" y="191"/>
                  </a:lnTo>
                  <a:lnTo>
                    <a:pt x="996" y="191"/>
                  </a:lnTo>
                  <a:lnTo>
                    <a:pt x="996" y="192"/>
                  </a:lnTo>
                  <a:lnTo>
                    <a:pt x="996" y="192"/>
                  </a:lnTo>
                  <a:lnTo>
                    <a:pt x="996" y="192"/>
                  </a:lnTo>
                  <a:lnTo>
                    <a:pt x="996" y="192"/>
                  </a:lnTo>
                  <a:lnTo>
                    <a:pt x="996" y="192"/>
                  </a:lnTo>
                  <a:lnTo>
                    <a:pt x="996" y="192"/>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6" y="193"/>
                  </a:lnTo>
                  <a:lnTo>
                    <a:pt x="997" y="193"/>
                  </a:lnTo>
                  <a:lnTo>
                    <a:pt x="998" y="193"/>
                  </a:lnTo>
                  <a:lnTo>
                    <a:pt x="999" y="193"/>
                  </a:lnTo>
                  <a:lnTo>
                    <a:pt x="1000" y="193"/>
                  </a:lnTo>
                  <a:lnTo>
                    <a:pt x="1001" y="193"/>
                  </a:lnTo>
                  <a:lnTo>
                    <a:pt x="1002" y="193"/>
                  </a:lnTo>
                  <a:lnTo>
                    <a:pt x="1002" y="193"/>
                  </a:lnTo>
                  <a:lnTo>
                    <a:pt x="1003" y="193"/>
                  </a:lnTo>
                  <a:lnTo>
                    <a:pt x="1004" y="193"/>
                  </a:lnTo>
                  <a:lnTo>
                    <a:pt x="1005" y="193"/>
                  </a:lnTo>
                  <a:lnTo>
                    <a:pt x="1006" y="193"/>
                  </a:lnTo>
                  <a:lnTo>
                    <a:pt x="1007"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2"/>
                  </a:lnTo>
                  <a:lnTo>
                    <a:pt x="1008" y="192"/>
                  </a:lnTo>
                  <a:lnTo>
                    <a:pt x="1008" y="192"/>
                  </a:lnTo>
                  <a:lnTo>
                    <a:pt x="1008" y="191"/>
                  </a:lnTo>
                  <a:lnTo>
                    <a:pt x="1008" y="191"/>
                  </a:lnTo>
                  <a:lnTo>
                    <a:pt x="1008" y="190"/>
                  </a:lnTo>
                  <a:lnTo>
                    <a:pt x="1008" y="190"/>
                  </a:lnTo>
                  <a:lnTo>
                    <a:pt x="1008" y="189"/>
                  </a:lnTo>
                  <a:lnTo>
                    <a:pt x="1008" y="188"/>
                  </a:lnTo>
                  <a:lnTo>
                    <a:pt x="1008" y="184"/>
                  </a:lnTo>
                  <a:lnTo>
                    <a:pt x="1008" y="179"/>
                  </a:lnTo>
                  <a:lnTo>
                    <a:pt x="1008" y="174"/>
                  </a:lnTo>
                  <a:lnTo>
                    <a:pt x="1008" y="168"/>
                  </a:lnTo>
                  <a:lnTo>
                    <a:pt x="1008" y="157"/>
                  </a:lnTo>
                  <a:lnTo>
                    <a:pt x="1008" y="139"/>
                  </a:lnTo>
                  <a:lnTo>
                    <a:pt x="1008" y="108"/>
                  </a:lnTo>
                  <a:lnTo>
                    <a:pt x="1008" y="37"/>
                  </a:lnTo>
                  <a:lnTo>
                    <a:pt x="1008" y="14"/>
                  </a:lnTo>
                  <a:lnTo>
                    <a:pt x="1008" y="5"/>
                  </a:lnTo>
                  <a:lnTo>
                    <a:pt x="1008" y="4"/>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2"/>
                  </a:lnTo>
                  <a:lnTo>
                    <a:pt x="1008" y="1"/>
                  </a:lnTo>
                  <a:lnTo>
                    <a:pt x="1008" y="1"/>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1"/>
                  </a:lnTo>
                  <a:lnTo>
                    <a:pt x="1008" y="1"/>
                  </a:lnTo>
                  <a:lnTo>
                    <a:pt x="1008" y="1"/>
                  </a:lnTo>
                  <a:lnTo>
                    <a:pt x="1008" y="1"/>
                  </a:lnTo>
                  <a:lnTo>
                    <a:pt x="1008" y="1"/>
                  </a:lnTo>
                  <a:lnTo>
                    <a:pt x="1008" y="1"/>
                  </a:lnTo>
                  <a:lnTo>
                    <a:pt x="1008" y="1"/>
                  </a:lnTo>
                  <a:lnTo>
                    <a:pt x="1008" y="1"/>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2"/>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3"/>
                  </a:lnTo>
                  <a:lnTo>
                    <a:pt x="1008" y="4"/>
                  </a:lnTo>
                  <a:lnTo>
                    <a:pt x="1008" y="4"/>
                  </a:lnTo>
                  <a:lnTo>
                    <a:pt x="1008" y="4"/>
                  </a:lnTo>
                  <a:lnTo>
                    <a:pt x="1008" y="4"/>
                  </a:lnTo>
                  <a:lnTo>
                    <a:pt x="1008" y="4"/>
                  </a:lnTo>
                  <a:lnTo>
                    <a:pt x="1008" y="4"/>
                  </a:lnTo>
                  <a:lnTo>
                    <a:pt x="1008" y="4"/>
                  </a:lnTo>
                  <a:lnTo>
                    <a:pt x="1008" y="4"/>
                  </a:lnTo>
                  <a:lnTo>
                    <a:pt x="1008" y="4"/>
                  </a:lnTo>
                  <a:lnTo>
                    <a:pt x="1008" y="4"/>
                  </a:lnTo>
                  <a:lnTo>
                    <a:pt x="1008" y="5"/>
                  </a:lnTo>
                  <a:lnTo>
                    <a:pt x="1008" y="5"/>
                  </a:lnTo>
                  <a:lnTo>
                    <a:pt x="1008" y="5"/>
                  </a:lnTo>
                  <a:lnTo>
                    <a:pt x="1008" y="5"/>
                  </a:lnTo>
                  <a:lnTo>
                    <a:pt x="1008" y="6"/>
                  </a:lnTo>
                  <a:lnTo>
                    <a:pt x="1008" y="6"/>
                  </a:lnTo>
                  <a:lnTo>
                    <a:pt x="1008" y="6"/>
                  </a:lnTo>
                  <a:lnTo>
                    <a:pt x="1008" y="6"/>
                  </a:lnTo>
                  <a:lnTo>
                    <a:pt x="1008" y="6"/>
                  </a:lnTo>
                  <a:lnTo>
                    <a:pt x="1008" y="6"/>
                  </a:lnTo>
                  <a:lnTo>
                    <a:pt x="1008" y="6"/>
                  </a:lnTo>
                  <a:lnTo>
                    <a:pt x="1008" y="7"/>
                  </a:lnTo>
                  <a:lnTo>
                    <a:pt x="1008" y="7"/>
                  </a:lnTo>
                  <a:lnTo>
                    <a:pt x="1008" y="8"/>
                  </a:lnTo>
                  <a:lnTo>
                    <a:pt x="1008" y="9"/>
                  </a:lnTo>
                  <a:lnTo>
                    <a:pt x="1008" y="11"/>
                  </a:lnTo>
                  <a:lnTo>
                    <a:pt x="1008" y="15"/>
                  </a:lnTo>
                  <a:lnTo>
                    <a:pt x="1008" y="22"/>
                  </a:lnTo>
                  <a:lnTo>
                    <a:pt x="1008" y="34"/>
                  </a:lnTo>
                  <a:lnTo>
                    <a:pt x="1008" y="55"/>
                  </a:lnTo>
                  <a:lnTo>
                    <a:pt x="1008" y="87"/>
                  </a:lnTo>
                  <a:lnTo>
                    <a:pt x="1008" y="132"/>
                  </a:lnTo>
                  <a:lnTo>
                    <a:pt x="1008" y="177"/>
                  </a:lnTo>
                  <a:lnTo>
                    <a:pt x="1008" y="187"/>
                  </a:lnTo>
                  <a:lnTo>
                    <a:pt x="1008" y="189"/>
                  </a:lnTo>
                  <a:lnTo>
                    <a:pt x="1008" y="189"/>
                  </a:lnTo>
                  <a:lnTo>
                    <a:pt x="1008" y="189"/>
                  </a:lnTo>
                  <a:lnTo>
                    <a:pt x="1008" y="190"/>
                  </a:lnTo>
                  <a:lnTo>
                    <a:pt x="1008" y="190"/>
                  </a:lnTo>
                  <a:lnTo>
                    <a:pt x="1008" y="190"/>
                  </a:lnTo>
                  <a:lnTo>
                    <a:pt x="1008" y="190"/>
                  </a:lnTo>
                  <a:lnTo>
                    <a:pt x="1008" y="190"/>
                  </a:lnTo>
                  <a:lnTo>
                    <a:pt x="1008" y="191"/>
                  </a:lnTo>
                  <a:lnTo>
                    <a:pt x="1008" y="191"/>
                  </a:lnTo>
                  <a:lnTo>
                    <a:pt x="1008" y="191"/>
                  </a:lnTo>
                  <a:lnTo>
                    <a:pt x="1008" y="191"/>
                  </a:lnTo>
                  <a:lnTo>
                    <a:pt x="1008" y="191"/>
                  </a:lnTo>
                  <a:lnTo>
                    <a:pt x="1008" y="192"/>
                  </a:lnTo>
                  <a:lnTo>
                    <a:pt x="1008" y="192"/>
                  </a:lnTo>
                  <a:lnTo>
                    <a:pt x="1008" y="192"/>
                  </a:lnTo>
                  <a:lnTo>
                    <a:pt x="1008" y="192"/>
                  </a:lnTo>
                  <a:lnTo>
                    <a:pt x="1008" y="192"/>
                  </a:lnTo>
                  <a:lnTo>
                    <a:pt x="1008" y="192"/>
                  </a:lnTo>
                  <a:lnTo>
                    <a:pt x="1008" y="192"/>
                  </a:lnTo>
                  <a:lnTo>
                    <a:pt x="1008" y="192"/>
                  </a:lnTo>
                  <a:lnTo>
                    <a:pt x="1008" y="192"/>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8" y="193"/>
                  </a:lnTo>
                  <a:lnTo>
                    <a:pt x="1009" y="193"/>
                  </a:lnTo>
                  <a:lnTo>
                    <a:pt x="1010" y="193"/>
                  </a:lnTo>
                  <a:lnTo>
                    <a:pt x="1011" y="193"/>
                  </a:lnTo>
                  <a:lnTo>
                    <a:pt x="1012" y="193"/>
                  </a:lnTo>
                  <a:lnTo>
                    <a:pt x="1013" y="193"/>
                  </a:lnTo>
                  <a:lnTo>
                    <a:pt x="1014" y="193"/>
                  </a:lnTo>
                  <a:lnTo>
                    <a:pt x="1014" y="193"/>
                  </a:lnTo>
                  <a:lnTo>
                    <a:pt x="1015" y="193"/>
                  </a:lnTo>
                  <a:lnTo>
                    <a:pt x="1016" y="193"/>
                  </a:lnTo>
                  <a:lnTo>
                    <a:pt x="1017" y="193"/>
                  </a:lnTo>
                  <a:lnTo>
                    <a:pt x="1017" y="193"/>
                  </a:lnTo>
                  <a:lnTo>
                    <a:pt x="1018"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3"/>
                  </a:lnTo>
                  <a:lnTo>
                    <a:pt x="1019" y="192"/>
                  </a:lnTo>
                  <a:lnTo>
                    <a:pt x="1019" y="192"/>
                  </a:lnTo>
                  <a:lnTo>
                    <a:pt x="1019" y="190"/>
                  </a:lnTo>
                  <a:lnTo>
                    <a:pt x="1019" y="158"/>
                  </a:lnTo>
                  <a:lnTo>
                    <a:pt x="1019" y="98"/>
                  </a:lnTo>
                  <a:lnTo>
                    <a:pt x="1019" y="26"/>
                  </a:lnTo>
                  <a:lnTo>
                    <a:pt x="1019" y="7"/>
                  </a:lnTo>
                  <a:lnTo>
                    <a:pt x="1019" y="4"/>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3"/>
                  </a:lnTo>
                  <a:lnTo>
                    <a:pt x="1019" y="2"/>
                  </a:lnTo>
                  <a:lnTo>
                    <a:pt x="1019" y="2"/>
                  </a:lnTo>
                  <a:lnTo>
                    <a:pt x="1019" y="1"/>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20" y="0"/>
                  </a:lnTo>
                  <a:lnTo>
                    <a:pt x="1020" y="0"/>
                  </a:lnTo>
                  <a:lnTo>
                    <a:pt x="1020" y="0"/>
                  </a:lnTo>
                  <a:lnTo>
                    <a:pt x="1020" y="0"/>
                  </a:lnTo>
                  <a:lnTo>
                    <a:pt x="1020" y="0"/>
                  </a:lnTo>
                  <a:lnTo>
                    <a:pt x="1020" y="0"/>
                  </a:lnTo>
                  <a:lnTo>
                    <a:pt x="1020" y="1"/>
                  </a:lnTo>
                  <a:lnTo>
                    <a:pt x="1020" y="1"/>
                  </a:lnTo>
                  <a:lnTo>
                    <a:pt x="1020" y="1"/>
                  </a:lnTo>
                  <a:lnTo>
                    <a:pt x="1020" y="1"/>
                  </a:lnTo>
                  <a:lnTo>
                    <a:pt x="1020" y="0"/>
                  </a:lnTo>
                  <a:lnTo>
                    <a:pt x="1020" y="0"/>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1"/>
                  </a:lnTo>
                  <a:lnTo>
                    <a:pt x="1020" y="2"/>
                  </a:lnTo>
                  <a:lnTo>
                    <a:pt x="1020" y="2"/>
                  </a:lnTo>
                  <a:lnTo>
                    <a:pt x="1020" y="2"/>
                  </a:lnTo>
                  <a:lnTo>
                    <a:pt x="1020" y="2"/>
                  </a:lnTo>
                  <a:lnTo>
                    <a:pt x="1020" y="2"/>
                  </a:lnTo>
                  <a:lnTo>
                    <a:pt x="1020" y="2"/>
                  </a:lnTo>
                  <a:lnTo>
                    <a:pt x="1020" y="2"/>
                  </a:lnTo>
                  <a:lnTo>
                    <a:pt x="1020" y="2"/>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3"/>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4"/>
                  </a:lnTo>
                  <a:lnTo>
                    <a:pt x="1020" y="5"/>
                  </a:lnTo>
                  <a:lnTo>
                    <a:pt x="1020" y="5"/>
                  </a:lnTo>
                  <a:lnTo>
                    <a:pt x="1020" y="6"/>
                  </a:lnTo>
                  <a:lnTo>
                    <a:pt x="1020" y="7"/>
                  </a:lnTo>
                  <a:lnTo>
                    <a:pt x="1020" y="7"/>
                  </a:lnTo>
                  <a:lnTo>
                    <a:pt x="1020" y="8"/>
                  </a:lnTo>
                  <a:lnTo>
                    <a:pt x="1020" y="9"/>
                  </a:lnTo>
                  <a:lnTo>
                    <a:pt x="1020" y="11"/>
                  </a:lnTo>
                  <a:lnTo>
                    <a:pt x="1020" y="14"/>
                  </a:lnTo>
                  <a:lnTo>
                    <a:pt x="1020" y="21"/>
                  </a:lnTo>
                  <a:lnTo>
                    <a:pt x="1020" y="35"/>
                  </a:lnTo>
                  <a:lnTo>
                    <a:pt x="1020" y="54"/>
                  </a:lnTo>
                  <a:lnTo>
                    <a:pt x="1020" y="87"/>
                  </a:lnTo>
                  <a:lnTo>
                    <a:pt x="1020" y="132"/>
                  </a:lnTo>
                  <a:lnTo>
                    <a:pt x="1020" y="156"/>
                  </a:lnTo>
                  <a:lnTo>
                    <a:pt x="1020" y="168"/>
                  </a:lnTo>
                  <a:lnTo>
                    <a:pt x="1020" y="175"/>
                  </a:lnTo>
                  <a:lnTo>
                    <a:pt x="1020" y="178"/>
                  </a:lnTo>
                  <a:lnTo>
                    <a:pt x="1020" y="182"/>
                  </a:lnTo>
                  <a:lnTo>
                    <a:pt x="1020" y="184"/>
                  </a:lnTo>
                  <a:lnTo>
                    <a:pt x="1020" y="187"/>
                  </a:lnTo>
                  <a:lnTo>
                    <a:pt x="1020" y="188"/>
                  </a:lnTo>
                  <a:lnTo>
                    <a:pt x="1020" y="189"/>
                  </a:lnTo>
                  <a:lnTo>
                    <a:pt x="1020" y="189"/>
                  </a:lnTo>
                  <a:lnTo>
                    <a:pt x="1020" y="189"/>
                  </a:lnTo>
                  <a:lnTo>
                    <a:pt x="1020" y="189"/>
                  </a:lnTo>
                  <a:lnTo>
                    <a:pt x="1020" y="190"/>
                  </a:lnTo>
                  <a:lnTo>
                    <a:pt x="1020" y="190"/>
                  </a:lnTo>
                  <a:lnTo>
                    <a:pt x="1020" y="190"/>
                  </a:lnTo>
                  <a:lnTo>
                    <a:pt x="1020" y="190"/>
                  </a:lnTo>
                  <a:lnTo>
                    <a:pt x="1020" y="191"/>
                  </a:lnTo>
                  <a:lnTo>
                    <a:pt x="1020" y="191"/>
                  </a:lnTo>
                  <a:lnTo>
                    <a:pt x="1020" y="191"/>
                  </a:lnTo>
                  <a:lnTo>
                    <a:pt x="1020" y="191"/>
                  </a:lnTo>
                  <a:lnTo>
                    <a:pt x="1020" y="192"/>
                  </a:lnTo>
                  <a:lnTo>
                    <a:pt x="1020" y="192"/>
                  </a:lnTo>
                  <a:lnTo>
                    <a:pt x="1020" y="192"/>
                  </a:lnTo>
                  <a:lnTo>
                    <a:pt x="1020" y="192"/>
                  </a:lnTo>
                  <a:lnTo>
                    <a:pt x="1020" y="192"/>
                  </a:lnTo>
                  <a:lnTo>
                    <a:pt x="1020" y="192"/>
                  </a:lnTo>
                  <a:lnTo>
                    <a:pt x="1020" y="192"/>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0" y="193"/>
                  </a:lnTo>
                  <a:lnTo>
                    <a:pt x="1021" y="193"/>
                  </a:lnTo>
                  <a:lnTo>
                    <a:pt x="1022" y="193"/>
                  </a:lnTo>
                  <a:lnTo>
                    <a:pt x="1023" y="193"/>
                  </a:lnTo>
                  <a:lnTo>
                    <a:pt x="1024" y="193"/>
                  </a:lnTo>
                  <a:lnTo>
                    <a:pt x="1024" y="193"/>
                  </a:lnTo>
                  <a:lnTo>
                    <a:pt x="1025" y="193"/>
                  </a:lnTo>
                  <a:lnTo>
                    <a:pt x="1026" y="193"/>
                  </a:lnTo>
                  <a:lnTo>
                    <a:pt x="1027" y="193"/>
                  </a:lnTo>
                  <a:lnTo>
                    <a:pt x="1028" y="193"/>
                  </a:lnTo>
                  <a:lnTo>
                    <a:pt x="1029" y="193"/>
                  </a:lnTo>
                  <a:lnTo>
                    <a:pt x="1030"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2"/>
                  </a:lnTo>
                  <a:lnTo>
                    <a:pt x="1031" y="191"/>
                  </a:lnTo>
                  <a:lnTo>
                    <a:pt x="1031" y="123"/>
                  </a:lnTo>
                  <a:lnTo>
                    <a:pt x="1031" y="4"/>
                  </a:lnTo>
                  <a:lnTo>
                    <a:pt x="1031" y="4"/>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2"/>
                  </a:lnTo>
                  <a:lnTo>
                    <a:pt x="1031" y="2"/>
                  </a:lnTo>
                  <a:lnTo>
                    <a:pt x="1031" y="1"/>
                  </a:lnTo>
                  <a:lnTo>
                    <a:pt x="1031" y="1"/>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2"/>
                  </a:lnTo>
                  <a:lnTo>
                    <a:pt x="1031" y="2"/>
                  </a:lnTo>
                  <a:lnTo>
                    <a:pt x="1031" y="2"/>
                  </a:lnTo>
                  <a:lnTo>
                    <a:pt x="1031" y="2"/>
                  </a:lnTo>
                  <a:lnTo>
                    <a:pt x="1031" y="2"/>
                  </a:lnTo>
                  <a:lnTo>
                    <a:pt x="1031" y="2"/>
                  </a:lnTo>
                  <a:lnTo>
                    <a:pt x="1031" y="2"/>
                  </a:lnTo>
                  <a:lnTo>
                    <a:pt x="1031" y="2"/>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3"/>
                  </a:lnTo>
                  <a:lnTo>
                    <a:pt x="1031" y="4"/>
                  </a:lnTo>
                  <a:lnTo>
                    <a:pt x="1031" y="4"/>
                  </a:lnTo>
                  <a:lnTo>
                    <a:pt x="1031" y="4"/>
                  </a:lnTo>
                  <a:lnTo>
                    <a:pt x="1031" y="4"/>
                  </a:lnTo>
                  <a:lnTo>
                    <a:pt x="1031" y="4"/>
                  </a:lnTo>
                  <a:lnTo>
                    <a:pt x="1031" y="4"/>
                  </a:lnTo>
                  <a:lnTo>
                    <a:pt x="1031" y="4"/>
                  </a:lnTo>
                  <a:lnTo>
                    <a:pt x="1031" y="4"/>
                  </a:lnTo>
                  <a:lnTo>
                    <a:pt x="1031" y="4"/>
                  </a:lnTo>
                  <a:lnTo>
                    <a:pt x="1031" y="4"/>
                  </a:lnTo>
                  <a:lnTo>
                    <a:pt x="1031" y="4"/>
                  </a:lnTo>
                  <a:lnTo>
                    <a:pt x="1031" y="5"/>
                  </a:lnTo>
                  <a:lnTo>
                    <a:pt x="1031" y="5"/>
                  </a:lnTo>
                  <a:lnTo>
                    <a:pt x="1031" y="5"/>
                  </a:lnTo>
                  <a:lnTo>
                    <a:pt x="1031" y="6"/>
                  </a:lnTo>
                  <a:lnTo>
                    <a:pt x="1031" y="6"/>
                  </a:lnTo>
                  <a:lnTo>
                    <a:pt x="1031" y="6"/>
                  </a:lnTo>
                  <a:lnTo>
                    <a:pt x="1031" y="6"/>
                  </a:lnTo>
                  <a:lnTo>
                    <a:pt x="1031" y="7"/>
                  </a:lnTo>
                  <a:lnTo>
                    <a:pt x="1031" y="7"/>
                  </a:lnTo>
                  <a:lnTo>
                    <a:pt x="1031" y="9"/>
                  </a:lnTo>
                  <a:lnTo>
                    <a:pt x="1031" y="10"/>
                  </a:lnTo>
                  <a:lnTo>
                    <a:pt x="1031" y="13"/>
                  </a:lnTo>
                  <a:lnTo>
                    <a:pt x="1031" y="17"/>
                  </a:lnTo>
                  <a:lnTo>
                    <a:pt x="1031" y="27"/>
                  </a:lnTo>
                  <a:lnTo>
                    <a:pt x="1031" y="43"/>
                  </a:lnTo>
                  <a:lnTo>
                    <a:pt x="1031" y="69"/>
                  </a:lnTo>
                  <a:lnTo>
                    <a:pt x="1031" y="107"/>
                  </a:lnTo>
                  <a:lnTo>
                    <a:pt x="1031" y="127"/>
                  </a:lnTo>
                  <a:lnTo>
                    <a:pt x="1031" y="139"/>
                  </a:lnTo>
                  <a:lnTo>
                    <a:pt x="1031" y="145"/>
                  </a:lnTo>
                  <a:lnTo>
                    <a:pt x="1031" y="148"/>
                  </a:lnTo>
                  <a:lnTo>
                    <a:pt x="1031" y="153"/>
                  </a:lnTo>
                  <a:lnTo>
                    <a:pt x="1031" y="156"/>
                  </a:lnTo>
                  <a:lnTo>
                    <a:pt x="1031" y="160"/>
                  </a:lnTo>
                  <a:lnTo>
                    <a:pt x="1031" y="166"/>
                  </a:lnTo>
                  <a:lnTo>
                    <a:pt x="1031" y="172"/>
                  </a:lnTo>
                  <a:lnTo>
                    <a:pt x="1031" y="182"/>
                  </a:lnTo>
                  <a:lnTo>
                    <a:pt x="1031" y="186"/>
                  </a:lnTo>
                  <a:lnTo>
                    <a:pt x="1031" y="188"/>
                  </a:lnTo>
                  <a:lnTo>
                    <a:pt x="1031" y="189"/>
                  </a:lnTo>
                  <a:lnTo>
                    <a:pt x="1031" y="189"/>
                  </a:lnTo>
                  <a:lnTo>
                    <a:pt x="1031" y="189"/>
                  </a:lnTo>
                  <a:lnTo>
                    <a:pt x="1031" y="189"/>
                  </a:lnTo>
                  <a:lnTo>
                    <a:pt x="1031" y="190"/>
                  </a:lnTo>
                  <a:lnTo>
                    <a:pt x="1031" y="190"/>
                  </a:lnTo>
                  <a:lnTo>
                    <a:pt x="1031" y="190"/>
                  </a:lnTo>
                  <a:lnTo>
                    <a:pt x="1031" y="190"/>
                  </a:lnTo>
                  <a:lnTo>
                    <a:pt x="1031" y="190"/>
                  </a:lnTo>
                  <a:lnTo>
                    <a:pt x="1031" y="191"/>
                  </a:lnTo>
                  <a:lnTo>
                    <a:pt x="1031" y="191"/>
                  </a:lnTo>
                  <a:lnTo>
                    <a:pt x="1031" y="191"/>
                  </a:lnTo>
                  <a:lnTo>
                    <a:pt x="1031" y="191"/>
                  </a:lnTo>
                  <a:lnTo>
                    <a:pt x="1031" y="192"/>
                  </a:lnTo>
                  <a:lnTo>
                    <a:pt x="1031" y="192"/>
                  </a:lnTo>
                  <a:lnTo>
                    <a:pt x="1031" y="192"/>
                  </a:lnTo>
                  <a:lnTo>
                    <a:pt x="1031" y="192"/>
                  </a:lnTo>
                  <a:lnTo>
                    <a:pt x="1031" y="192"/>
                  </a:lnTo>
                  <a:lnTo>
                    <a:pt x="1031" y="192"/>
                  </a:lnTo>
                  <a:lnTo>
                    <a:pt x="1031" y="192"/>
                  </a:lnTo>
                  <a:lnTo>
                    <a:pt x="1031" y="192"/>
                  </a:lnTo>
                  <a:lnTo>
                    <a:pt x="1031" y="192"/>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1" y="193"/>
                  </a:lnTo>
                  <a:lnTo>
                    <a:pt x="1032" y="193"/>
                  </a:lnTo>
                  <a:lnTo>
                    <a:pt x="1032" y="193"/>
                  </a:lnTo>
                  <a:lnTo>
                    <a:pt x="1033" y="193"/>
                  </a:lnTo>
                  <a:lnTo>
                    <a:pt x="1033" y="193"/>
                  </a:lnTo>
                  <a:lnTo>
                    <a:pt x="1034" y="193"/>
                  </a:lnTo>
                  <a:lnTo>
                    <a:pt x="1035" y="193"/>
                  </a:lnTo>
                  <a:lnTo>
                    <a:pt x="1036" y="193"/>
                  </a:lnTo>
                  <a:lnTo>
                    <a:pt x="1037" y="193"/>
                  </a:lnTo>
                  <a:lnTo>
                    <a:pt x="1037" y="193"/>
                  </a:lnTo>
                  <a:lnTo>
                    <a:pt x="1038" y="193"/>
                  </a:lnTo>
                  <a:lnTo>
                    <a:pt x="1039" y="193"/>
                  </a:lnTo>
                  <a:lnTo>
                    <a:pt x="1040" y="193"/>
                  </a:lnTo>
                  <a:lnTo>
                    <a:pt x="1041" y="193"/>
                  </a:lnTo>
                  <a:lnTo>
                    <a:pt x="1042"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2"/>
                  </a:lnTo>
                  <a:lnTo>
                    <a:pt x="1043" y="192"/>
                  </a:lnTo>
                  <a:lnTo>
                    <a:pt x="1043" y="191"/>
                  </a:lnTo>
                  <a:lnTo>
                    <a:pt x="1043" y="186"/>
                  </a:lnTo>
                  <a:lnTo>
                    <a:pt x="1043" y="171"/>
                  </a:lnTo>
                  <a:lnTo>
                    <a:pt x="1043" y="151"/>
                  </a:lnTo>
                  <a:lnTo>
                    <a:pt x="1043" y="122"/>
                  </a:lnTo>
                  <a:lnTo>
                    <a:pt x="1043" y="88"/>
                  </a:lnTo>
                  <a:lnTo>
                    <a:pt x="1043" y="37"/>
                  </a:lnTo>
                  <a:lnTo>
                    <a:pt x="1043" y="19"/>
                  </a:lnTo>
                  <a:lnTo>
                    <a:pt x="1043" y="8"/>
                  </a:lnTo>
                  <a:lnTo>
                    <a:pt x="1043" y="5"/>
                  </a:lnTo>
                  <a:lnTo>
                    <a:pt x="1043" y="4"/>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2"/>
                  </a:lnTo>
                  <a:lnTo>
                    <a:pt x="1043" y="1"/>
                  </a:lnTo>
                  <a:lnTo>
                    <a:pt x="1043" y="1"/>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2"/>
                  </a:lnTo>
                  <a:lnTo>
                    <a:pt x="1043" y="2"/>
                  </a:lnTo>
                  <a:lnTo>
                    <a:pt x="1043" y="2"/>
                  </a:lnTo>
                  <a:lnTo>
                    <a:pt x="1043" y="2"/>
                  </a:lnTo>
                  <a:lnTo>
                    <a:pt x="1043" y="2"/>
                  </a:lnTo>
                  <a:lnTo>
                    <a:pt x="1043" y="2"/>
                  </a:lnTo>
                  <a:lnTo>
                    <a:pt x="1043" y="2"/>
                  </a:lnTo>
                  <a:lnTo>
                    <a:pt x="1043" y="2"/>
                  </a:lnTo>
                  <a:lnTo>
                    <a:pt x="1043" y="2"/>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3"/>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4"/>
                  </a:lnTo>
                  <a:lnTo>
                    <a:pt x="1043" y="5"/>
                  </a:lnTo>
                  <a:lnTo>
                    <a:pt x="1043" y="5"/>
                  </a:lnTo>
                  <a:lnTo>
                    <a:pt x="1043" y="6"/>
                  </a:lnTo>
                  <a:lnTo>
                    <a:pt x="1043" y="6"/>
                  </a:lnTo>
                  <a:lnTo>
                    <a:pt x="1043" y="7"/>
                  </a:lnTo>
                  <a:lnTo>
                    <a:pt x="1043" y="8"/>
                  </a:lnTo>
                  <a:lnTo>
                    <a:pt x="1043" y="10"/>
                  </a:lnTo>
                  <a:lnTo>
                    <a:pt x="1043" y="12"/>
                  </a:lnTo>
                  <a:lnTo>
                    <a:pt x="1043" y="15"/>
                  </a:lnTo>
                  <a:lnTo>
                    <a:pt x="1043" y="24"/>
                  </a:lnTo>
                  <a:lnTo>
                    <a:pt x="1043" y="33"/>
                  </a:lnTo>
                  <a:lnTo>
                    <a:pt x="1043" y="39"/>
                  </a:lnTo>
                  <a:lnTo>
                    <a:pt x="1043" y="46"/>
                  </a:lnTo>
                  <a:lnTo>
                    <a:pt x="1043" y="55"/>
                  </a:lnTo>
                  <a:lnTo>
                    <a:pt x="1043" y="65"/>
                  </a:lnTo>
                  <a:lnTo>
                    <a:pt x="1043" y="87"/>
                  </a:lnTo>
                  <a:lnTo>
                    <a:pt x="1043" y="112"/>
                  </a:lnTo>
                  <a:lnTo>
                    <a:pt x="1043" y="145"/>
                  </a:lnTo>
                  <a:lnTo>
                    <a:pt x="1043" y="182"/>
                  </a:lnTo>
                  <a:lnTo>
                    <a:pt x="1043" y="188"/>
                  </a:lnTo>
                  <a:lnTo>
                    <a:pt x="1043" y="189"/>
                  </a:lnTo>
                  <a:lnTo>
                    <a:pt x="1043" y="189"/>
                  </a:lnTo>
                  <a:lnTo>
                    <a:pt x="1043" y="190"/>
                  </a:lnTo>
                  <a:lnTo>
                    <a:pt x="1043" y="190"/>
                  </a:lnTo>
                  <a:lnTo>
                    <a:pt x="1043" y="190"/>
                  </a:lnTo>
                  <a:lnTo>
                    <a:pt x="1043" y="190"/>
                  </a:lnTo>
                  <a:lnTo>
                    <a:pt x="1043" y="190"/>
                  </a:lnTo>
                  <a:lnTo>
                    <a:pt x="1043" y="190"/>
                  </a:lnTo>
                  <a:lnTo>
                    <a:pt x="1043" y="190"/>
                  </a:lnTo>
                  <a:lnTo>
                    <a:pt x="1043" y="190"/>
                  </a:lnTo>
                  <a:lnTo>
                    <a:pt x="1043" y="190"/>
                  </a:lnTo>
                  <a:lnTo>
                    <a:pt x="1043" y="190"/>
                  </a:lnTo>
                  <a:lnTo>
                    <a:pt x="1043" y="190"/>
                  </a:lnTo>
                  <a:lnTo>
                    <a:pt x="1043" y="191"/>
                  </a:lnTo>
                  <a:lnTo>
                    <a:pt x="1043" y="191"/>
                  </a:lnTo>
                  <a:lnTo>
                    <a:pt x="1043" y="191"/>
                  </a:lnTo>
                  <a:lnTo>
                    <a:pt x="1043" y="191"/>
                  </a:lnTo>
                  <a:lnTo>
                    <a:pt x="1043" y="191"/>
                  </a:lnTo>
                  <a:lnTo>
                    <a:pt x="1043" y="191"/>
                  </a:lnTo>
                  <a:lnTo>
                    <a:pt x="1043" y="191"/>
                  </a:lnTo>
                  <a:lnTo>
                    <a:pt x="1043" y="192"/>
                  </a:lnTo>
                  <a:lnTo>
                    <a:pt x="1043" y="192"/>
                  </a:lnTo>
                  <a:lnTo>
                    <a:pt x="1043" y="192"/>
                  </a:lnTo>
                  <a:lnTo>
                    <a:pt x="1043" y="192"/>
                  </a:lnTo>
                  <a:lnTo>
                    <a:pt x="1043" y="192"/>
                  </a:lnTo>
                  <a:lnTo>
                    <a:pt x="1043" y="192"/>
                  </a:lnTo>
                  <a:lnTo>
                    <a:pt x="1043" y="192"/>
                  </a:lnTo>
                  <a:lnTo>
                    <a:pt x="1043" y="192"/>
                  </a:lnTo>
                  <a:lnTo>
                    <a:pt x="1043" y="192"/>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3" y="193"/>
                  </a:lnTo>
                  <a:lnTo>
                    <a:pt x="1044" y="193"/>
                  </a:lnTo>
                  <a:lnTo>
                    <a:pt x="1045" y="193"/>
                  </a:lnTo>
                  <a:lnTo>
                    <a:pt x="1046" y="193"/>
                  </a:lnTo>
                  <a:lnTo>
                    <a:pt x="1047" y="193"/>
                  </a:lnTo>
                  <a:lnTo>
                    <a:pt x="1048" y="193"/>
                  </a:lnTo>
                  <a:lnTo>
                    <a:pt x="1049" y="193"/>
                  </a:lnTo>
                  <a:lnTo>
                    <a:pt x="1050" y="193"/>
                  </a:lnTo>
                  <a:lnTo>
                    <a:pt x="1051" y="193"/>
                  </a:lnTo>
                  <a:lnTo>
                    <a:pt x="1052" y="193"/>
                  </a:lnTo>
                  <a:lnTo>
                    <a:pt x="1053" y="193"/>
                  </a:lnTo>
                  <a:lnTo>
                    <a:pt x="1054" y="193"/>
                  </a:lnTo>
                  <a:lnTo>
                    <a:pt x="1054" y="193"/>
                  </a:lnTo>
                  <a:lnTo>
                    <a:pt x="1054" y="193"/>
                  </a:lnTo>
                  <a:lnTo>
                    <a:pt x="1054" y="193"/>
                  </a:lnTo>
                  <a:lnTo>
                    <a:pt x="1054"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2"/>
                  </a:lnTo>
                  <a:lnTo>
                    <a:pt x="1055" y="191"/>
                  </a:lnTo>
                  <a:lnTo>
                    <a:pt x="1055" y="181"/>
                  </a:lnTo>
                  <a:lnTo>
                    <a:pt x="1055" y="137"/>
                  </a:lnTo>
                  <a:lnTo>
                    <a:pt x="1055" y="75"/>
                  </a:lnTo>
                  <a:lnTo>
                    <a:pt x="1055" y="20"/>
                  </a:lnTo>
                  <a:lnTo>
                    <a:pt x="1055" y="4"/>
                  </a:lnTo>
                  <a:lnTo>
                    <a:pt x="1055" y="4"/>
                  </a:lnTo>
                  <a:lnTo>
                    <a:pt x="1055" y="4"/>
                  </a:lnTo>
                  <a:lnTo>
                    <a:pt x="1055" y="4"/>
                  </a:lnTo>
                  <a:lnTo>
                    <a:pt x="1055" y="4"/>
                  </a:lnTo>
                  <a:lnTo>
                    <a:pt x="1055" y="3"/>
                  </a:lnTo>
                  <a:lnTo>
                    <a:pt x="1055" y="3"/>
                  </a:lnTo>
                  <a:lnTo>
                    <a:pt x="1055" y="3"/>
                  </a:lnTo>
                  <a:lnTo>
                    <a:pt x="1055" y="3"/>
                  </a:lnTo>
                  <a:lnTo>
                    <a:pt x="1055" y="3"/>
                  </a:lnTo>
                  <a:lnTo>
                    <a:pt x="1055" y="3"/>
                  </a:lnTo>
                  <a:lnTo>
                    <a:pt x="1055" y="3"/>
                  </a:lnTo>
                  <a:lnTo>
                    <a:pt x="1055" y="3"/>
                  </a:lnTo>
                  <a:lnTo>
                    <a:pt x="1055" y="3"/>
                  </a:lnTo>
                  <a:lnTo>
                    <a:pt x="1055" y="3"/>
                  </a:lnTo>
                  <a:lnTo>
                    <a:pt x="1055" y="2"/>
                  </a:lnTo>
                  <a:lnTo>
                    <a:pt x="1055" y="1"/>
                  </a:lnTo>
                  <a:lnTo>
                    <a:pt x="1055" y="1"/>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1"/>
                  </a:lnTo>
                  <a:lnTo>
                    <a:pt x="1055" y="1"/>
                  </a:lnTo>
                  <a:lnTo>
                    <a:pt x="1055" y="1"/>
                  </a:lnTo>
                  <a:lnTo>
                    <a:pt x="1055" y="1"/>
                  </a:lnTo>
                  <a:lnTo>
                    <a:pt x="1055" y="0"/>
                  </a:lnTo>
                  <a:lnTo>
                    <a:pt x="1055" y="0"/>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2"/>
                  </a:lnTo>
                  <a:lnTo>
                    <a:pt x="1055" y="2"/>
                  </a:lnTo>
                  <a:lnTo>
                    <a:pt x="1055" y="2"/>
                  </a:lnTo>
                  <a:lnTo>
                    <a:pt x="1055" y="2"/>
                  </a:lnTo>
                  <a:lnTo>
                    <a:pt x="1055" y="2"/>
                  </a:lnTo>
                  <a:lnTo>
                    <a:pt x="1055" y="2"/>
                  </a:lnTo>
                  <a:lnTo>
                    <a:pt x="1055" y="2"/>
                  </a:lnTo>
                  <a:lnTo>
                    <a:pt x="1055" y="2"/>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3"/>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4"/>
                  </a:lnTo>
                  <a:lnTo>
                    <a:pt x="1055" y="5"/>
                  </a:lnTo>
                  <a:lnTo>
                    <a:pt x="1055" y="6"/>
                  </a:lnTo>
                  <a:lnTo>
                    <a:pt x="1055" y="6"/>
                  </a:lnTo>
                  <a:lnTo>
                    <a:pt x="1055" y="7"/>
                  </a:lnTo>
                  <a:lnTo>
                    <a:pt x="1055" y="8"/>
                  </a:lnTo>
                  <a:lnTo>
                    <a:pt x="1055" y="9"/>
                  </a:lnTo>
                  <a:lnTo>
                    <a:pt x="1055" y="11"/>
                  </a:lnTo>
                  <a:lnTo>
                    <a:pt x="1055" y="14"/>
                  </a:lnTo>
                  <a:lnTo>
                    <a:pt x="1055" y="20"/>
                  </a:lnTo>
                  <a:lnTo>
                    <a:pt x="1055" y="33"/>
                  </a:lnTo>
                  <a:lnTo>
                    <a:pt x="1055" y="51"/>
                  </a:lnTo>
                  <a:lnTo>
                    <a:pt x="1055" y="83"/>
                  </a:lnTo>
                  <a:lnTo>
                    <a:pt x="1055" y="126"/>
                  </a:lnTo>
                  <a:lnTo>
                    <a:pt x="1055" y="156"/>
                  </a:lnTo>
                  <a:lnTo>
                    <a:pt x="1055" y="170"/>
                  </a:lnTo>
                  <a:lnTo>
                    <a:pt x="1055" y="176"/>
                  </a:lnTo>
                  <a:lnTo>
                    <a:pt x="1055" y="180"/>
                  </a:lnTo>
                  <a:lnTo>
                    <a:pt x="1055" y="183"/>
                  </a:lnTo>
                  <a:lnTo>
                    <a:pt x="1055" y="186"/>
                  </a:lnTo>
                  <a:lnTo>
                    <a:pt x="1055" y="187"/>
                  </a:lnTo>
                  <a:lnTo>
                    <a:pt x="1055" y="188"/>
                  </a:lnTo>
                  <a:lnTo>
                    <a:pt x="1055" y="189"/>
                  </a:lnTo>
                  <a:lnTo>
                    <a:pt x="1055" y="189"/>
                  </a:lnTo>
                  <a:lnTo>
                    <a:pt x="1055" y="189"/>
                  </a:lnTo>
                  <a:lnTo>
                    <a:pt x="1055" y="189"/>
                  </a:lnTo>
                  <a:lnTo>
                    <a:pt x="1055" y="190"/>
                  </a:lnTo>
                  <a:lnTo>
                    <a:pt x="1055" y="190"/>
                  </a:lnTo>
                  <a:lnTo>
                    <a:pt x="1055" y="190"/>
                  </a:lnTo>
                  <a:lnTo>
                    <a:pt x="1055" y="190"/>
                  </a:lnTo>
                  <a:lnTo>
                    <a:pt x="1055" y="191"/>
                  </a:lnTo>
                  <a:lnTo>
                    <a:pt x="1055" y="191"/>
                  </a:lnTo>
                  <a:lnTo>
                    <a:pt x="1055" y="191"/>
                  </a:lnTo>
                  <a:lnTo>
                    <a:pt x="1055" y="191"/>
                  </a:lnTo>
                  <a:lnTo>
                    <a:pt x="1055" y="192"/>
                  </a:lnTo>
                  <a:lnTo>
                    <a:pt x="1055" y="192"/>
                  </a:lnTo>
                  <a:lnTo>
                    <a:pt x="1055" y="192"/>
                  </a:lnTo>
                  <a:lnTo>
                    <a:pt x="1055" y="192"/>
                  </a:lnTo>
                  <a:lnTo>
                    <a:pt x="1055" y="192"/>
                  </a:lnTo>
                  <a:lnTo>
                    <a:pt x="1055" y="192"/>
                  </a:lnTo>
                  <a:lnTo>
                    <a:pt x="1055" y="192"/>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5" y="193"/>
                  </a:lnTo>
                  <a:lnTo>
                    <a:pt x="1056" y="193"/>
                  </a:lnTo>
                  <a:lnTo>
                    <a:pt x="1057" y="193"/>
                  </a:lnTo>
                  <a:lnTo>
                    <a:pt x="1058" y="193"/>
                  </a:lnTo>
                  <a:lnTo>
                    <a:pt x="1059" y="193"/>
                  </a:lnTo>
                  <a:lnTo>
                    <a:pt x="1060" y="193"/>
                  </a:lnTo>
                  <a:lnTo>
                    <a:pt x="1061" y="193"/>
                  </a:lnTo>
                  <a:lnTo>
                    <a:pt x="1062" y="193"/>
                  </a:lnTo>
                  <a:lnTo>
                    <a:pt x="1062" y="193"/>
                  </a:lnTo>
                  <a:lnTo>
                    <a:pt x="1063" y="193"/>
                  </a:lnTo>
                  <a:lnTo>
                    <a:pt x="1064" y="193"/>
                  </a:lnTo>
                  <a:lnTo>
                    <a:pt x="1065"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3"/>
                  </a:lnTo>
                  <a:lnTo>
                    <a:pt x="1066" y="192"/>
                  </a:lnTo>
                  <a:lnTo>
                    <a:pt x="1066" y="192"/>
                  </a:lnTo>
                  <a:lnTo>
                    <a:pt x="1066" y="192"/>
                  </a:lnTo>
                  <a:lnTo>
                    <a:pt x="1066" y="191"/>
                  </a:lnTo>
                  <a:lnTo>
                    <a:pt x="1066" y="191"/>
                  </a:lnTo>
                  <a:lnTo>
                    <a:pt x="1066" y="190"/>
                  </a:lnTo>
                  <a:lnTo>
                    <a:pt x="1066" y="190"/>
                  </a:lnTo>
                  <a:lnTo>
                    <a:pt x="1066" y="189"/>
                  </a:lnTo>
                  <a:lnTo>
                    <a:pt x="1066" y="188"/>
                  </a:lnTo>
                  <a:lnTo>
                    <a:pt x="1066" y="184"/>
                  </a:lnTo>
                  <a:lnTo>
                    <a:pt x="1066" y="180"/>
                  </a:lnTo>
                  <a:lnTo>
                    <a:pt x="1066" y="174"/>
                  </a:lnTo>
                  <a:lnTo>
                    <a:pt x="1066" y="169"/>
                  </a:lnTo>
                  <a:lnTo>
                    <a:pt x="1066" y="159"/>
                  </a:lnTo>
                  <a:lnTo>
                    <a:pt x="1066" y="142"/>
                  </a:lnTo>
                  <a:lnTo>
                    <a:pt x="1066" y="112"/>
                  </a:lnTo>
                  <a:lnTo>
                    <a:pt x="1066" y="47"/>
                  </a:lnTo>
                  <a:lnTo>
                    <a:pt x="1066" y="20"/>
                  </a:lnTo>
                  <a:lnTo>
                    <a:pt x="1066" y="8"/>
                  </a:lnTo>
                  <a:lnTo>
                    <a:pt x="1066" y="4"/>
                  </a:lnTo>
                  <a:lnTo>
                    <a:pt x="1066" y="3"/>
                  </a:lnTo>
                  <a:lnTo>
                    <a:pt x="1066" y="3"/>
                  </a:lnTo>
                  <a:lnTo>
                    <a:pt x="1066" y="3"/>
                  </a:lnTo>
                  <a:lnTo>
                    <a:pt x="1066" y="3"/>
                  </a:lnTo>
                  <a:lnTo>
                    <a:pt x="1066" y="3"/>
                  </a:lnTo>
                  <a:lnTo>
                    <a:pt x="1066" y="3"/>
                  </a:lnTo>
                  <a:lnTo>
                    <a:pt x="1066" y="3"/>
                  </a:lnTo>
                  <a:lnTo>
                    <a:pt x="1066" y="3"/>
                  </a:lnTo>
                  <a:lnTo>
                    <a:pt x="1066" y="3"/>
                  </a:lnTo>
                  <a:lnTo>
                    <a:pt x="1066" y="3"/>
                  </a:lnTo>
                  <a:lnTo>
                    <a:pt x="1066" y="3"/>
                  </a:lnTo>
                  <a:lnTo>
                    <a:pt x="1066" y="3"/>
                  </a:lnTo>
                  <a:lnTo>
                    <a:pt x="1066" y="2"/>
                  </a:lnTo>
                  <a:lnTo>
                    <a:pt x="1066" y="2"/>
                  </a:lnTo>
                  <a:lnTo>
                    <a:pt x="1066" y="1"/>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1"/>
                  </a:lnTo>
                  <a:lnTo>
                    <a:pt x="1067" y="2"/>
                  </a:lnTo>
                  <a:lnTo>
                    <a:pt x="1067" y="2"/>
                  </a:lnTo>
                  <a:lnTo>
                    <a:pt x="1067" y="2"/>
                  </a:lnTo>
                  <a:lnTo>
                    <a:pt x="1067" y="2"/>
                  </a:lnTo>
                  <a:lnTo>
                    <a:pt x="1067" y="2"/>
                  </a:lnTo>
                  <a:lnTo>
                    <a:pt x="1067" y="2"/>
                  </a:lnTo>
                  <a:lnTo>
                    <a:pt x="1067" y="2"/>
                  </a:lnTo>
                  <a:lnTo>
                    <a:pt x="1067" y="2"/>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3"/>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4"/>
                  </a:lnTo>
                  <a:lnTo>
                    <a:pt x="1067" y="5"/>
                  </a:lnTo>
                  <a:lnTo>
                    <a:pt x="1067" y="5"/>
                  </a:lnTo>
                  <a:lnTo>
                    <a:pt x="1067" y="6"/>
                  </a:lnTo>
                  <a:lnTo>
                    <a:pt x="1067" y="7"/>
                  </a:lnTo>
                  <a:lnTo>
                    <a:pt x="1067" y="8"/>
                  </a:lnTo>
                  <a:lnTo>
                    <a:pt x="1067" y="9"/>
                  </a:lnTo>
                  <a:lnTo>
                    <a:pt x="1067" y="10"/>
                  </a:lnTo>
                  <a:lnTo>
                    <a:pt x="1067" y="13"/>
                  </a:lnTo>
                  <a:lnTo>
                    <a:pt x="1067" y="16"/>
                  </a:lnTo>
                  <a:lnTo>
                    <a:pt x="1067" y="22"/>
                  </a:lnTo>
                  <a:lnTo>
                    <a:pt x="1067" y="36"/>
                  </a:lnTo>
                  <a:lnTo>
                    <a:pt x="1067" y="54"/>
                  </a:lnTo>
                  <a:lnTo>
                    <a:pt x="1067" y="84"/>
                  </a:lnTo>
                  <a:lnTo>
                    <a:pt x="1067" y="125"/>
                  </a:lnTo>
                  <a:lnTo>
                    <a:pt x="1067" y="176"/>
                  </a:lnTo>
                  <a:lnTo>
                    <a:pt x="1067" y="187"/>
                  </a:lnTo>
                  <a:lnTo>
                    <a:pt x="1067" y="189"/>
                  </a:lnTo>
                  <a:lnTo>
                    <a:pt x="1067" y="189"/>
                  </a:lnTo>
                  <a:lnTo>
                    <a:pt x="1067" y="189"/>
                  </a:lnTo>
                  <a:lnTo>
                    <a:pt x="1067" y="189"/>
                  </a:lnTo>
                  <a:lnTo>
                    <a:pt x="1067" y="190"/>
                  </a:lnTo>
                  <a:lnTo>
                    <a:pt x="1067" y="190"/>
                  </a:lnTo>
                  <a:lnTo>
                    <a:pt x="1067" y="190"/>
                  </a:lnTo>
                  <a:lnTo>
                    <a:pt x="1067" y="190"/>
                  </a:lnTo>
                  <a:lnTo>
                    <a:pt x="1067" y="190"/>
                  </a:lnTo>
                  <a:lnTo>
                    <a:pt x="1067" y="190"/>
                  </a:lnTo>
                  <a:lnTo>
                    <a:pt x="1067" y="190"/>
                  </a:lnTo>
                  <a:lnTo>
                    <a:pt x="1067" y="191"/>
                  </a:lnTo>
                  <a:lnTo>
                    <a:pt x="1067" y="191"/>
                  </a:lnTo>
                  <a:lnTo>
                    <a:pt x="1067" y="191"/>
                  </a:lnTo>
                  <a:lnTo>
                    <a:pt x="1067" y="191"/>
                  </a:lnTo>
                  <a:lnTo>
                    <a:pt x="1067" y="191"/>
                  </a:lnTo>
                  <a:lnTo>
                    <a:pt x="1067" y="191"/>
                  </a:lnTo>
                  <a:lnTo>
                    <a:pt x="1067" y="191"/>
                  </a:lnTo>
                  <a:lnTo>
                    <a:pt x="1067" y="192"/>
                  </a:lnTo>
                  <a:lnTo>
                    <a:pt x="1067" y="192"/>
                  </a:lnTo>
                  <a:lnTo>
                    <a:pt x="1067" y="192"/>
                  </a:lnTo>
                  <a:lnTo>
                    <a:pt x="1067" y="192"/>
                  </a:lnTo>
                  <a:lnTo>
                    <a:pt x="1067" y="192"/>
                  </a:lnTo>
                  <a:lnTo>
                    <a:pt x="1067" y="192"/>
                  </a:lnTo>
                  <a:lnTo>
                    <a:pt x="1067" y="192"/>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7" y="193"/>
                  </a:lnTo>
                  <a:lnTo>
                    <a:pt x="1068" y="193"/>
                  </a:lnTo>
                  <a:lnTo>
                    <a:pt x="1069" y="193"/>
                  </a:lnTo>
                  <a:lnTo>
                    <a:pt x="1070" y="193"/>
                  </a:lnTo>
                  <a:lnTo>
                    <a:pt x="1070" y="193"/>
                  </a:lnTo>
                  <a:lnTo>
                    <a:pt x="1071" y="193"/>
                  </a:lnTo>
                  <a:lnTo>
                    <a:pt x="1072" y="193"/>
                  </a:lnTo>
                  <a:lnTo>
                    <a:pt x="1073" y="193"/>
                  </a:lnTo>
                  <a:lnTo>
                    <a:pt x="1074" y="193"/>
                  </a:lnTo>
                  <a:lnTo>
                    <a:pt x="1075" y="193"/>
                  </a:lnTo>
                  <a:lnTo>
                    <a:pt x="1076" y="193"/>
                  </a:lnTo>
                  <a:lnTo>
                    <a:pt x="1077"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2"/>
                  </a:lnTo>
                  <a:lnTo>
                    <a:pt x="1078" y="192"/>
                  </a:lnTo>
                  <a:lnTo>
                    <a:pt x="1078" y="192"/>
                  </a:lnTo>
                  <a:lnTo>
                    <a:pt x="1078" y="191"/>
                  </a:lnTo>
                  <a:lnTo>
                    <a:pt x="1078" y="191"/>
                  </a:lnTo>
                  <a:lnTo>
                    <a:pt x="1078" y="190"/>
                  </a:lnTo>
                  <a:lnTo>
                    <a:pt x="1078" y="190"/>
                  </a:lnTo>
                  <a:lnTo>
                    <a:pt x="1078" y="189"/>
                  </a:lnTo>
                  <a:lnTo>
                    <a:pt x="1078" y="187"/>
                  </a:lnTo>
                  <a:lnTo>
                    <a:pt x="1078" y="183"/>
                  </a:lnTo>
                  <a:lnTo>
                    <a:pt x="1078" y="176"/>
                  </a:lnTo>
                  <a:lnTo>
                    <a:pt x="1078" y="170"/>
                  </a:lnTo>
                  <a:lnTo>
                    <a:pt x="1078" y="163"/>
                  </a:lnTo>
                  <a:lnTo>
                    <a:pt x="1078" y="147"/>
                  </a:lnTo>
                  <a:lnTo>
                    <a:pt x="1078" y="111"/>
                  </a:lnTo>
                  <a:lnTo>
                    <a:pt x="1078" y="51"/>
                  </a:lnTo>
                  <a:lnTo>
                    <a:pt x="1078" y="24"/>
                  </a:lnTo>
                  <a:lnTo>
                    <a:pt x="1078" y="9"/>
                  </a:lnTo>
                  <a:lnTo>
                    <a:pt x="1078" y="5"/>
                  </a:lnTo>
                  <a:lnTo>
                    <a:pt x="1078" y="4"/>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2"/>
                  </a:lnTo>
                  <a:lnTo>
                    <a:pt x="1078" y="1"/>
                  </a:lnTo>
                  <a:lnTo>
                    <a:pt x="1078" y="1"/>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1"/>
                  </a:lnTo>
                  <a:lnTo>
                    <a:pt x="1078" y="1"/>
                  </a:lnTo>
                  <a:lnTo>
                    <a:pt x="1078" y="1"/>
                  </a:lnTo>
                  <a:lnTo>
                    <a:pt x="1078" y="1"/>
                  </a:lnTo>
                  <a:lnTo>
                    <a:pt x="1078" y="0"/>
                  </a:lnTo>
                  <a:lnTo>
                    <a:pt x="1078" y="0"/>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2"/>
                  </a:lnTo>
                  <a:lnTo>
                    <a:pt x="1078" y="2"/>
                  </a:lnTo>
                  <a:lnTo>
                    <a:pt x="1078" y="2"/>
                  </a:lnTo>
                  <a:lnTo>
                    <a:pt x="1078" y="2"/>
                  </a:lnTo>
                  <a:lnTo>
                    <a:pt x="1078" y="2"/>
                  </a:lnTo>
                  <a:lnTo>
                    <a:pt x="1078" y="2"/>
                  </a:lnTo>
                  <a:lnTo>
                    <a:pt x="1078" y="2"/>
                  </a:lnTo>
                  <a:lnTo>
                    <a:pt x="1078" y="2"/>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3"/>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4"/>
                  </a:lnTo>
                  <a:lnTo>
                    <a:pt x="1078" y="5"/>
                  </a:lnTo>
                  <a:lnTo>
                    <a:pt x="1078" y="6"/>
                  </a:lnTo>
                  <a:lnTo>
                    <a:pt x="1078" y="6"/>
                  </a:lnTo>
                  <a:lnTo>
                    <a:pt x="1078" y="7"/>
                  </a:lnTo>
                  <a:lnTo>
                    <a:pt x="1078" y="8"/>
                  </a:lnTo>
                  <a:lnTo>
                    <a:pt x="1078" y="9"/>
                  </a:lnTo>
                  <a:lnTo>
                    <a:pt x="1078" y="11"/>
                  </a:lnTo>
                  <a:lnTo>
                    <a:pt x="1078" y="14"/>
                  </a:lnTo>
                  <a:lnTo>
                    <a:pt x="1078" y="20"/>
                  </a:lnTo>
                  <a:lnTo>
                    <a:pt x="1078" y="33"/>
                  </a:lnTo>
                  <a:lnTo>
                    <a:pt x="1078" y="51"/>
                  </a:lnTo>
                  <a:lnTo>
                    <a:pt x="1078" y="82"/>
                  </a:lnTo>
                  <a:lnTo>
                    <a:pt x="1078" y="126"/>
                  </a:lnTo>
                  <a:lnTo>
                    <a:pt x="1078" y="156"/>
                  </a:lnTo>
                  <a:lnTo>
                    <a:pt x="1078" y="170"/>
                  </a:lnTo>
                  <a:lnTo>
                    <a:pt x="1078" y="177"/>
                  </a:lnTo>
                  <a:lnTo>
                    <a:pt x="1078" y="181"/>
                  </a:lnTo>
                  <a:lnTo>
                    <a:pt x="1078" y="184"/>
                  </a:lnTo>
                  <a:lnTo>
                    <a:pt x="1078" y="186"/>
                  </a:lnTo>
                  <a:lnTo>
                    <a:pt x="1078" y="188"/>
                  </a:lnTo>
                  <a:lnTo>
                    <a:pt x="1078" y="188"/>
                  </a:lnTo>
                  <a:lnTo>
                    <a:pt x="1078" y="189"/>
                  </a:lnTo>
                  <a:lnTo>
                    <a:pt x="1078" y="189"/>
                  </a:lnTo>
                  <a:lnTo>
                    <a:pt x="1078" y="189"/>
                  </a:lnTo>
                  <a:lnTo>
                    <a:pt x="1078" y="190"/>
                  </a:lnTo>
                  <a:lnTo>
                    <a:pt x="1078" y="190"/>
                  </a:lnTo>
                  <a:lnTo>
                    <a:pt x="1078" y="190"/>
                  </a:lnTo>
                  <a:lnTo>
                    <a:pt x="1078" y="190"/>
                  </a:lnTo>
                  <a:lnTo>
                    <a:pt x="1078" y="190"/>
                  </a:lnTo>
                  <a:lnTo>
                    <a:pt x="1078" y="191"/>
                  </a:lnTo>
                  <a:lnTo>
                    <a:pt x="1078" y="191"/>
                  </a:lnTo>
                  <a:lnTo>
                    <a:pt x="1078" y="191"/>
                  </a:lnTo>
                  <a:lnTo>
                    <a:pt x="1078" y="191"/>
                  </a:lnTo>
                  <a:lnTo>
                    <a:pt x="1078" y="192"/>
                  </a:lnTo>
                  <a:lnTo>
                    <a:pt x="1078" y="192"/>
                  </a:lnTo>
                  <a:lnTo>
                    <a:pt x="1078" y="192"/>
                  </a:lnTo>
                  <a:lnTo>
                    <a:pt x="1078" y="192"/>
                  </a:lnTo>
                  <a:lnTo>
                    <a:pt x="1078" y="192"/>
                  </a:lnTo>
                  <a:lnTo>
                    <a:pt x="1078" y="192"/>
                  </a:lnTo>
                  <a:lnTo>
                    <a:pt x="1078" y="192"/>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8" y="193"/>
                  </a:lnTo>
                  <a:lnTo>
                    <a:pt x="1079" y="193"/>
                  </a:lnTo>
                  <a:lnTo>
                    <a:pt x="1080" y="193"/>
                  </a:lnTo>
                  <a:lnTo>
                    <a:pt x="1081" y="193"/>
                  </a:lnTo>
                  <a:lnTo>
                    <a:pt x="1082" y="193"/>
                  </a:lnTo>
                  <a:lnTo>
                    <a:pt x="1083" y="193"/>
                  </a:lnTo>
                  <a:lnTo>
                    <a:pt x="1084" y="193"/>
                  </a:lnTo>
                  <a:lnTo>
                    <a:pt x="1085" y="193"/>
                  </a:lnTo>
                  <a:lnTo>
                    <a:pt x="1086" y="193"/>
                  </a:lnTo>
                  <a:lnTo>
                    <a:pt x="1087" y="193"/>
                  </a:lnTo>
                  <a:lnTo>
                    <a:pt x="1088" y="193"/>
                  </a:lnTo>
                  <a:lnTo>
                    <a:pt x="1089"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2"/>
                  </a:lnTo>
                  <a:lnTo>
                    <a:pt x="1090" y="191"/>
                  </a:lnTo>
                  <a:lnTo>
                    <a:pt x="1090" y="190"/>
                  </a:lnTo>
                  <a:lnTo>
                    <a:pt x="1090" y="175"/>
                  </a:lnTo>
                  <a:lnTo>
                    <a:pt x="1090" y="139"/>
                  </a:lnTo>
                  <a:lnTo>
                    <a:pt x="1090" y="85"/>
                  </a:lnTo>
                  <a:lnTo>
                    <a:pt x="1090" y="31"/>
                  </a:lnTo>
                  <a:lnTo>
                    <a:pt x="1090" y="10"/>
                  </a:lnTo>
                  <a:lnTo>
                    <a:pt x="1090" y="5"/>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2"/>
                  </a:lnTo>
                  <a:lnTo>
                    <a:pt x="1090" y="1"/>
                  </a:lnTo>
                  <a:lnTo>
                    <a:pt x="1090" y="1"/>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1"/>
                  </a:lnTo>
                  <a:lnTo>
                    <a:pt x="1090" y="1"/>
                  </a:lnTo>
                  <a:lnTo>
                    <a:pt x="1090" y="1"/>
                  </a:lnTo>
                  <a:lnTo>
                    <a:pt x="1090" y="0"/>
                  </a:lnTo>
                  <a:lnTo>
                    <a:pt x="1090" y="0"/>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2"/>
                  </a:lnTo>
                  <a:lnTo>
                    <a:pt x="1090" y="2"/>
                  </a:lnTo>
                  <a:lnTo>
                    <a:pt x="1090" y="2"/>
                  </a:lnTo>
                  <a:lnTo>
                    <a:pt x="1090" y="2"/>
                  </a:lnTo>
                  <a:lnTo>
                    <a:pt x="1090" y="2"/>
                  </a:lnTo>
                  <a:lnTo>
                    <a:pt x="1090" y="2"/>
                  </a:lnTo>
                  <a:lnTo>
                    <a:pt x="1090" y="2"/>
                  </a:lnTo>
                  <a:lnTo>
                    <a:pt x="1090" y="2"/>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3"/>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4"/>
                  </a:lnTo>
                  <a:lnTo>
                    <a:pt x="1090" y="5"/>
                  </a:lnTo>
                  <a:lnTo>
                    <a:pt x="1090" y="5"/>
                  </a:lnTo>
                  <a:lnTo>
                    <a:pt x="1090" y="6"/>
                  </a:lnTo>
                  <a:lnTo>
                    <a:pt x="1090" y="6"/>
                  </a:lnTo>
                  <a:lnTo>
                    <a:pt x="1090" y="7"/>
                  </a:lnTo>
                  <a:lnTo>
                    <a:pt x="1090" y="7"/>
                  </a:lnTo>
                  <a:lnTo>
                    <a:pt x="1090" y="8"/>
                  </a:lnTo>
                  <a:lnTo>
                    <a:pt x="1090" y="9"/>
                  </a:lnTo>
                  <a:lnTo>
                    <a:pt x="1090" y="11"/>
                  </a:lnTo>
                  <a:lnTo>
                    <a:pt x="1090" y="14"/>
                  </a:lnTo>
                  <a:lnTo>
                    <a:pt x="1090" y="21"/>
                  </a:lnTo>
                  <a:lnTo>
                    <a:pt x="1090" y="35"/>
                  </a:lnTo>
                  <a:lnTo>
                    <a:pt x="1090" y="54"/>
                  </a:lnTo>
                  <a:lnTo>
                    <a:pt x="1090" y="87"/>
                  </a:lnTo>
                  <a:lnTo>
                    <a:pt x="1090" y="132"/>
                  </a:lnTo>
                  <a:lnTo>
                    <a:pt x="1090" y="155"/>
                  </a:lnTo>
                  <a:lnTo>
                    <a:pt x="1090" y="168"/>
                  </a:lnTo>
                  <a:lnTo>
                    <a:pt x="1090" y="174"/>
                  </a:lnTo>
                  <a:lnTo>
                    <a:pt x="1090" y="177"/>
                  </a:lnTo>
                  <a:lnTo>
                    <a:pt x="1090" y="181"/>
                  </a:lnTo>
                  <a:lnTo>
                    <a:pt x="1090" y="184"/>
                  </a:lnTo>
                  <a:lnTo>
                    <a:pt x="1090" y="186"/>
                  </a:lnTo>
                  <a:lnTo>
                    <a:pt x="1090" y="188"/>
                  </a:lnTo>
                  <a:lnTo>
                    <a:pt x="1090" y="188"/>
                  </a:lnTo>
                  <a:lnTo>
                    <a:pt x="1090" y="189"/>
                  </a:lnTo>
                  <a:lnTo>
                    <a:pt x="1090" y="189"/>
                  </a:lnTo>
                  <a:lnTo>
                    <a:pt x="1090" y="189"/>
                  </a:lnTo>
                  <a:lnTo>
                    <a:pt x="1090" y="189"/>
                  </a:lnTo>
                  <a:lnTo>
                    <a:pt x="1090" y="190"/>
                  </a:lnTo>
                  <a:lnTo>
                    <a:pt x="1090" y="190"/>
                  </a:lnTo>
                  <a:lnTo>
                    <a:pt x="1090" y="190"/>
                  </a:lnTo>
                  <a:lnTo>
                    <a:pt x="1090" y="190"/>
                  </a:lnTo>
                  <a:lnTo>
                    <a:pt x="1090" y="191"/>
                  </a:lnTo>
                  <a:lnTo>
                    <a:pt x="1090" y="191"/>
                  </a:lnTo>
                  <a:lnTo>
                    <a:pt x="1090" y="191"/>
                  </a:lnTo>
                  <a:lnTo>
                    <a:pt x="1090" y="191"/>
                  </a:lnTo>
                  <a:lnTo>
                    <a:pt x="1090" y="192"/>
                  </a:lnTo>
                  <a:lnTo>
                    <a:pt x="1090" y="192"/>
                  </a:lnTo>
                  <a:lnTo>
                    <a:pt x="1090" y="192"/>
                  </a:lnTo>
                  <a:lnTo>
                    <a:pt x="1090" y="192"/>
                  </a:lnTo>
                  <a:lnTo>
                    <a:pt x="1090" y="192"/>
                  </a:lnTo>
                  <a:lnTo>
                    <a:pt x="1090" y="192"/>
                  </a:lnTo>
                  <a:lnTo>
                    <a:pt x="1090" y="192"/>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0" y="193"/>
                  </a:lnTo>
                  <a:lnTo>
                    <a:pt x="1091" y="193"/>
                  </a:lnTo>
                  <a:lnTo>
                    <a:pt x="1092" y="193"/>
                  </a:lnTo>
                  <a:lnTo>
                    <a:pt x="1093" y="193"/>
                  </a:lnTo>
                  <a:lnTo>
                    <a:pt x="1094" y="193"/>
                  </a:lnTo>
                  <a:lnTo>
                    <a:pt x="1095" y="193"/>
                  </a:lnTo>
                  <a:lnTo>
                    <a:pt x="1096" y="193"/>
                  </a:lnTo>
                  <a:lnTo>
                    <a:pt x="1097" y="193"/>
                  </a:lnTo>
                  <a:lnTo>
                    <a:pt x="1098" y="193"/>
                  </a:lnTo>
                  <a:lnTo>
                    <a:pt x="1099" y="193"/>
                  </a:lnTo>
                  <a:lnTo>
                    <a:pt x="1099" y="193"/>
                  </a:lnTo>
                  <a:lnTo>
                    <a:pt x="1100"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3"/>
                  </a:lnTo>
                  <a:lnTo>
                    <a:pt x="1101" y="192"/>
                  </a:lnTo>
                  <a:lnTo>
                    <a:pt x="1101" y="192"/>
                  </a:lnTo>
                  <a:lnTo>
                    <a:pt x="1101" y="192"/>
                  </a:lnTo>
                  <a:lnTo>
                    <a:pt x="1101" y="191"/>
                  </a:lnTo>
                  <a:lnTo>
                    <a:pt x="1102" y="191"/>
                  </a:lnTo>
                  <a:lnTo>
                    <a:pt x="1102" y="190"/>
                  </a:lnTo>
                  <a:lnTo>
                    <a:pt x="1102" y="188"/>
                  </a:lnTo>
                  <a:lnTo>
                    <a:pt x="1102" y="183"/>
                  </a:lnTo>
                  <a:lnTo>
                    <a:pt x="1102" y="175"/>
                  </a:lnTo>
                  <a:lnTo>
                    <a:pt x="1102" y="166"/>
                  </a:lnTo>
                  <a:lnTo>
                    <a:pt x="1102" y="155"/>
                  </a:lnTo>
                  <a:lnTo>
                    <a:pt x="1102" y="139"/>
                  </a:lnTo>
                  <a:lnTo>
                    <a:pt x="1102" y="103"/>
                  </a:lnTo>
                  <a:lnTo>
                    <a:pt x="1102" y="55"/>
                  </a:lnTo>
                  <a:lnTo>
                    <a:pt x="1102" y="26"/>
                  </a:lnTo>
                  <a:lnTo>
                    <a:pt x="1102" y="10"/>
                  </a:lnTo>
                  <a:lnTo>
                    <a:pt x="1102" y="5"/>
                  </a:lnTo>
                  <a:lnTo>
                    <a:pt x="1102" y="4"/>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2"/>
                  </a:lnTo>
                  <a:lnTo>
                    <a:pt x="1102" y="2"/>
                  </a:lnTo>
                  <a:lnTo>
                    <a:pt x="1102" y="1"/>
                  </a:lnTo>
                  <a:lnTo>
                    <a:pt x="1102" y="1"/>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1"/>
                  </a:lnTo>
                  <a:lnTo>
                    <a:pt x="1102" y="1"/>
                  </a:lnTo>
                  <a:lnTo>
                    <a:pt x="1102" y="1"/>
                  </a:lnTo>
                  <a:lnTo>
                    <a:pt x="1102" y="1"/>
                  </a:lnTo>
                  <a:lnTo>
                    <a:pt x="1102" y="1"/>
                  </a:lnTo>
                  <a:lnTo>
                    <a:pt x="1102" y="1"/>
                  </a:lnTo>
                  <a:lnTo>
                    <a:pt x="1102" y="1"/>
                  </a:lnTo>
                  <a:lnTo>
                    <a:pt x="1102" y="1"/>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2"/>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3"/>
                  </a:lnTo>
                  <a:lnTo>
                    <a:pt x="1102" y="4"/>
                  </a:lnTo>
                  <a:lnTo>
                    <a:pt x="1102" y="4"/>
                  </a:lnTo>
                  <a:lnTo>
                    <a:pt x="1102" y="4"/>
                  </a:lnTo>
                  <a:lnTo>
                    <a:pt x="1102" y="4"/>
                  </a:lnTo>
                  <a:lnTo>
                    <a:pt x="1102" y="4"/>
                  </a:lnTo>
                  <a:lnTo>
                    <a:pt x="1102" y="4"/>
                  </a:lnTo>
                  <a:lnTo>
                    <a:pt x="1102" y="4"/>
                  </a:lnTo>
                  <a:lnTo>
                    <a:pt x="1102" y="4"/>
                  </a:lnTo>
                  <a:lnTo>
                    <a:pt x="1102" y="4"/>
                  </a:lnTo>
                  <a:lnTo>
                    <a:pt x="1102" y="4"/>
                  </a:lnTo>
                  <a:lnTo>
                    <a:pt x="1102" y="4"/>
                  </a:lnTo>
                  <a:lnTo>
                    <a:pt x="1102" y="5"/>
                  </a:lnTo>
                  <a:lnTo>
                    <a:pt x="1102" y="5"/>
                  </a:lnTo>
                  <a:lnTo>
                    <a:pt x="1102" y="6"/>
                  </a:lnTo>
                  <a:lnTo>
                    <a:pt x="1102" y="6"/>
                  </a:lnTo>
                  <a:lnTo>
                    <a:pt x="1102" y="6"/>
                  </a:lnTo>
                  <a:lnTo>
                    <a:pt x="1102" y="6"/>
                  </a:lnTo>
                  <a:lnTo>
                    <a:pt x="1102" y="6"/>
                  </a:lnTo>
                  <a:lnTo>
                    <a:pt x="1102" y="6"/>
                  </a:lnTo>
                  <a:lnTo>
                    <a:pt x="1102" y="6"/>
                  </a:lnTo>
                  <a:lnTo>
                    <a:pt x="1102" y="7"/>
                  </a:lnTo>
                  <a:lnTo>
                    <a:pt x="1102" y="7"/>
                  </a:lnTo>
                  <a:lnTo>
                    <a:pt x="1102" y="7"/>
                  </a:lnTo>
                  <a:lnTo>
                    <a:pt x="1102" y="8"/>
                  </a:lnTo>
                  <a:lnTo>
                    <a:pt x="1102" y="9"/>
                  </a:lnTo>
                  <a:lnTo>
                    <a:pt x="1102" y="10"/>
                  </a:lnTo>
                  <a:lnTo>
                    <a:pt x="1102" y="13"/>
                  </a:lnTo>
                  <a:lnTo>
                    <a:pt x="1102" y="18"/>
                  </a:lnTo>
                  <a:lnTo>
                    <a:pt x="1102" y="27"/>
                  </a:lnTo>
                  <a:lnTo>
                    <a:pt x="1102" y="41"/>
                  </a:lnTo>
                  <a:lnTo>
                    <a:pt x="1102" y="65"/>
                  </a:lnTo>
                  <a:lnTo>
                    <a:pt x="1102" y="100"/>
                  </a:lnTo>
                  <a:lnTo>
                    <a:pt x="1102" y="152"/>
                  </a:lnTo>
                  <a:lnTo>
                    <a:pt x="1102" y="173"/>
                  </a:lnTo>
                  <a:lnTo>
                    <a:pt x="1102" y="183"/>
                  </a:lnTo>
                  <a:lnTo>
                    <a:pt x="1102" y="187"/>
                  </a:lnTo>
                  <a:lnTo>
                    <a:pt x="1102" y="188"/>
                  </a:lnTo>
                  <a:lnTo>
                    <a:pt x="1102" y="189"/>
                  </a:lnTo>
                  <a:lnTo>
                    <a:pt x="1102" y="189"/>
                  </a:lnTo>
                  <a:lnTo>
                    <a:pt x="1102" y="189"/>
                  </a:lnTo>
                  <a:lnTo>
                    <a:pt x="1102" y="189"/>
                  </a:lnTo>
                  <a:lnTo>
                    <a:pt x="1102" y="189"/>
                  </a:lnTo>
                  <a:lnTo>
                    <a:pt x="1102" y="189"/>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0"/>
                  </a:lnTo>
                  <a:lnTo>
                    <a:pt x="1102" y="191"/>
                  </a:lnTo>
                  <a:lnTo>
                    <a:pt x="1102" y="191"/>
                  </a:lnTo>
                  <a:lnTo>
                    <a:pt x="1102" y="191"/>
                  </a:lnTo>
                  <a:lnTo>
                    <a:pt x="1102" y="191"/>
                  </a:lnTo>
                  <a:lnTo>
                    <a:pt x="1102" y="191"/>
                  </a:lnTo>
                  <a:lnTo>
                    <a:pt x="1102" y="191"/>
                  </a:lnTo>
                  <a:lnTo>
                    <a:pt x="1102" y="191"/>
                  </a:lnTo>
                  <a:lnTo>
                    <a:pt x="1102" y="191"/>
                  </a:lnTo>
                  <a:lnTo>
                    <a:pt x="1102" y="192"/>
                  </a:lnTo>
                  <a:lnTo>
                    <a:pt x="1102" y="192"/>
                  </a:lnTo>
                  <a:lnTo>
                    <a:pt x="1102" y="192"/>
                  </a:lnTo>
                  <a:lnTo>
                    <a:pt x="1102" y="192"/>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2" y="193"/>
                  </a:lnTo>
                  <a:lnTo>
                    <a:pt x="1103" y="193"/>
                  </a:lnTo>
                  <a:lnTo>
                    <a:pt x="1104" y="193"/>
                  </a:lnTo>
                  <a:lnTo>
                    <a:pt x="1105" y="193"/>
                  </a:lnTo>
                  <a:lnTo>
                    <a:pt x="1106" y="193"/>
                  </a:lnTo>
                  <a:lnTo>
                    <a:pt x="1107" y="193"/>
                  </a:lnTo>
                  <a:lnTo>
                    <a:pt x="1108" y="193"/>
                  </a:lnTo>
                  <a:lnTo>
                    <a:pt x="1108" y="193"/>
                  </a:lnTo>
                  <a:lnTo>
                    <a:pt x="1109" y="193"/>
                  </a:lnTo>
                  <a:lnTo>
                    <a:pt x="1110" y="193"/>
                  </a:lnTo>
                  <a:lnTo>
                    <a:pt x="1111" y="193"/>
                  </a:lnTo>
                  <a:lnTo>
                    <a:pt x="1112"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2"/>
                  </a:lnTo>
                  <a:lnTo>
                    <a:pt x="1113" y="191"/>
                  </a:lnTo>
                  <a:lnTo>
                    <a:pt x="1113" y="191"/>
                  </a:lnTo>
                  <a:lnTo>
                    <a:pt x="1113" y="190"/>
                  </a:lnTo>
                  <a:lnTo>
                    <a:pt x="1113" y="190"/>
                  </a:lnTo>
                  <a:lnTo>
                    <a:pt x="1113" y="190"/>
                  </a:lnTo>
                  <a:lnTo>
                    <a:pt x="1113" y="189"/>
                  </a:lnTo>
                  <a:lnTo>
                    <a:pt x="1113" y="188"/>
                  </a:lnTo>
                  <a:lnTo>
                    <a:pt x="1113" y="186"/>
                  </a:lnTo>
                  <a:lnTo>
                    <a:pt x="1113" y="183"/>
                  </a:lnTo>
                  <a:lnTo>
                    <a:pt x="1113" y="179"/>
                  </a:lnTo>
                  <a:lnTo>
                    <a:pt x="1113" y="174"/>
                  </a:lnTo>
                  <a:lnTo>
                    <a:pt x="1113" y="169"/>
                  </a:lnTo>
                  <a:lnTo>
                    <a:pt x="1113" y="159"/>
                  </a:lnTo>
                  <a:lnTo>
                    <a:pt x="1113" y="143"/>
                  </a:lnTo>
                  <a:lnTo>
                    <a:pt x="1113" y="107"/>
                  </a:lnTo>
                  <a:lnTo>
                    <a:pt x="1113" y="38"/>
                  </a:lnTo>
                  <a:lnTo>
                    <a:pt x="1113" y="15"/>
                  </a:lnTo>
                  <a:lnTo>
                    <a:pt x="1113" y="5"/>
                  </a:lnTo>
                  <a:lnTo>
                    <a:pt x="1113" y="4"/>
                  </a:lnTo>
                  <a:lnTo>
                    <a:pt x="1113" y="3"/>
                  </a:lnTo>
                  <a:lnTo>
                    <a:pt x="1113" y="3"/>
                  </a:lnTo>
                  <a:lnTo>
                    <a:pt x="1113" y="3"/>
                  </a:lnTo>
                  <a:lnTo>
                    <a:pt x="1113" y="3"/>
                  </a:lnTo>
                  <a:lnTo>
                    <a:pt x="1113" y="3"/>
                  </a:lnTo>
                  <a:lnTo>
                    <a:pt x="1113" y="3"/>
                  </a:lnTo>
                  <a:lnTo>
                    <a:pt x="1113" y="3"/>
                  </a:lnTo>
                  <a:lnTo>
                    <a:pt x="1113" y="3"/>
                  </a:lnTo>
                  <a:lnTo>
                    <a:pt x="1113" y="3"/>
                  </a:lnTo>
                  <a:lnTo>
                    <a:pt x="1113" y="3"/>
                  </a:lnTo>
                  <a:lnTo>
                    <a:pt x="1113" y="2"/>
                  </a:lnTo>
                  <a:lnTo>
                    <a:pt x="1113" y="1"/>
                  </a:lnTo>
                  <a:lnTo>
                    <a:pt x="1113" y="1"/>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2"/>
                  </a:lnTo>
                  <a:lnTo>
                    <a:pt x="1113" y="2"/>
                  </a:lnTo>
                  <a:lnTo>
                    <a:pt x="1113" y="2"/>
                  </a:lnTo>
                  <a:lnTo>
                    <a:pt x="1113" y="2"/>
                  </a:lnTo>
                  <a:lnTo>
                    <a:pt x="1113" y="2"/>
                  </a:lnTo>
                  <a:lnTo>
                    <a:pt x="1113" y="2"/>
                  </a:lnTo>
                  <a:lnTo>
                    <a:pt x="1113" y="2"/>
                  </a:lnTo>
                  <a:lnTo>
                    <a:pt x="1113" y="2"/>
                  </a:lnTo>
                  <a:lnTo>
                    <a:pt x="1113" y="2"/>
                  </a:lnTo>
                  <a:lnTo>
                    <a:pt x="1113" y="2"/>
                  </a:lnTo>
                  <a:lnTo>
                    <a:pt x="1113" y="2"/>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3"/>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4"/>
                  </a:lnTo>
                  <a:lnTo>
                    <a:pt x="1113" y="5"/>
                  </a:lnTo>
                  <a:lnTo>
                    <a:pt x="1113" y="6"/>
                  </a:lnTo>
                  <a:lnTo>
                    <a:pt x="1113" y="7"/>
                  </a:lnTo>
                  <a:lnTo>
                    <a:pt x="1113" y="8"/>
                  </a:lnTo>
                  <a:lnTo>
                    <a:pt x="1113" y="9"/>
                  </a:lnTo>
                  <a:lnTo>
                    <a:pt x="1113" y="10"/>
                  </a:lnTo>
                  <a:lnTo>
                    <a:pt x="1113" y="13"/>
                  </a:lnTo>
                  <a:lnTo>
                    <a:pt x="1113" y="16"/>
                  </a:lnTo>
                  <a:lnTo>
                    <a:pt x="1113" y="25"/>
                  </a:lnTo>
                  <a:lnTo>
                    <a:pt x="1113" y="40"/>
                  </a:lnTo>
                  <a:lnTo>
                    <a:pt x="1113" y="62"/>
                  </a:lnTo>
                  <a:lnTo>
                    <a:pt x="1113" y="97"/>
                  </a:lnTo>
                  <a:lnTo>
                    <a:pt x="1113" y="144"/>
                  </a:lnTo>
                  <a:lnTo>
                    <a:pt x="1113" y="167"/>
                  </a:lnTo>
                  <a:lnTo>
                    <a:pt x="1113" y="179"/>
                  </a:lnTo>
                  <a:lnTo>
                    <a:pt x="1113" y="184"/>
                  </a:lnTo>
                  <a:lnTo>
                    <a:pt x="1113" y="186"/>
                  </a:lnTo>
                  <a:lnTo>
                    <a:pt x="1113" y="188"/>
                  </a:lnTo>
                  <a:lnTo>
                    <a:pt x="1113" y="188"/>
                  </a:lnTo>
                  <a:lnTo>
                    <a:pt x="1113" y="189"/>
                  </a:lnTo>
                  <a:lnTo>
                    <a:pt x="1113" y="189"/>
                  </a:lnTo>
                  <a:lnTo>
                    <a:pt x="1113" y="189"/>
                  </a:lnTo>
                  <a:lnTo>
                    <a:pt x="1113" y="190"/>
                  </a:lnTo>
                  <a:lnTo>
                    <a:pt x="1113" y="190"/>
                  </a:lnTo>
                  <a:lnTo>
                    <a:pt x="1113" y="190"/>
                  </a:lnTo>
                  <a:lnTo>
                    <a:pt x="1113" y="190"/>
                  </a:lnTo>
                  <a:lnTo>
                    <a:pt x="1113" y="190"/>
                  </a:lnTo>
                  <a:lnTo>
                    <a:pt x="1113" y="191"/>
                  </a:lnTo>
                  <a:lnTo>
                    <a:pt x="1113" y="191"/>
                  </a:lnTo>
                  <a:lnTo>
                    <a:pt x="1113" y="191"/>
                  </a:lnTo>
                  <a:lnTo>
                    <a:pt x="1113" y="191"/>
                  </a:lnTo>
                  <a:lnTo>
                    <a:pt x="1113" y="192"/>
                  </a:lnTo>
                  <a:lnTo>
                    <a:pt x="1113" y="192"/>
                  </a:lnTo>
                  <a:lnTo>
                    <a:pt x="1113" y="192"/>
                  </a:lnTo>
                  <a:lnTo>
                    <a:pt x="1113" y="192"/>
                  </a:lnTo>
                  <a:lnTo>
                    <a:pt x="1113" y="192"/>
                  </a:lnTo>
                  <a:lnTo>
                    <a:pt x="1113" y="192"/>
                  </a:lnTo>
                  <a:lnTo>
                    <a:pt x="1113" y="192"/>
                  </a:lnTo>
                  <a:lnTo>
                    <a:pt x="1113" y="192"/>
                  </a:lnTo>
                  <a:lnTo>
                    <a:pt x="1113" y="192"/>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3" y="193"/>
                  </a:lnTo>
                  <a:lnTo>
                    <a:pt x="1114" y="193"/>
                  </a:lnTo>
                  <a:lnTo>
                    <a:pt x="1114" y="193"/>
                  </a:lnTo>
                  <a:lnTo>
                    <a:pt x="1114" y="193"/>
                  </a:lnTo>
                  <a:lnTo>
                    <a:pt x="1115" y="193"/>
                  </a:lnTo>
                  <a:lnTo>
                    <a:pt x="1116" y="193"/>
                  </a:lnTo>
                  <a:lnTo>
                    <a:pt x="1116" y="193"/>
                  </a:lnTo>
                  <a:lnTo>
                    <a:pt x="1117" y="193"/>
                  </a:lnTo>
                  <a:lnTo>
                    <a:pt x="1118" y="193"/>
                  </a:lnTo>
                  <a:lnTo>
                    <a:pt x="1119" y="193"/>
                  </a:lnTo>
                  <a:lnTo>
                    <a:pt x="1120" y="193"/>
                  </a:lnTo>
                  <a:lnTo>
                    <a:pt x="1121" y="193"/>
                  </a:lnTo>
                  <a:lnTo>
                    <a:pt x="1122" y="193"/>
                  </a:lnTo>
                  <a:lnTo>
                    <a:pt x="1123" y="193"/>
                  </a:lnTo>
                  <a:lnTo>
                    <a:pt x="1124"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2"/>
                  </a:lnTo>
                  <a:lnTo>
                    <a:pt x="1125" y="191"/>
                  </a:lnTo>
                  <a:lnTo>
                    <a:pt x="1125" y="190"/>
                  </a:lnTo>
                  <a:lnTo>
                    <a:pt x="1125" y="190"/>
                  </a:lnTo>
                  <a:lnTo>
                    <a:pt x="1125" y="190"/>
                  </a:lnTo>
                  <a:lnTo>
                    <a:pt x="1125" y="190"/>
                  </a:lnTo>
                  <a:lnTo>
                    <a:pt x="1125" y="190"/>
                  </a:lnTo>
                  <a:lnTo>
                    <a:pt x="1125" y="189"/>
                  </a:lnTo>
                  <a:lnTo>
                    <a:pt x="1125" y="188"/>
                  </a:lnTo>
                  <a:lnTo>
                    <a:pt x="1125" y="185"/>
                  </a:lnTo>
                  <a:lnTo>
                    <a:pt x="1125" y="182"/>
                  </a:lnTo>
                  <a:lnTo>
                    <a:pt x="1125" y="179"/>
                  </a:lnTo>
                  <a:lnTo>
                    <a:pt x="1125" y="176"/>
                  </a:lnTo>
                  <a:lnTo>
                    <a:pt x="1125" y="170"/>
                  </a:lnTo>
                  <a:lnTo>
                    <a:pt x="1125" y="160"/>
                  </a:lnTo>
                  <a:lnTo>
                    <a:pt x="1125" y="145"/>
                  </a:lnTo>
                  <a:lnTo>
                    <a:pt x="1125" y="108"/>
                  </a:lnTo>
                  <a:lnTo>
                    <a:pt x="1125" y="39"/>
                  </a:lnTo>
                  <a:lnTo>
                    <a:pt x="1125" y="15"/>
                  </a:lnTo>
                  <a:lnTo>
                    <a:pt x="1125" y="5"/>
                  </a:lnTo>
                  <a:lnTo>
                    <a:pt x="1125" y="4"/>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2"/>
                  </a:lnTo>
                  <a:lnTo>
                    <a:pt x="1125" y="1"/>
                  </a:lnTo>
                  <a:lnTo>
                    <a:pt x="1125" y="1"/>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1"/>
                  </a:lnTo>
                  <a:lnTo>
                    <a:pt x="1125" y="1"/>
                  </a:lnTo>
                  <a:lnTo>
                    <a:pt x="1125" y="1"/>
                  </a:lnTo>
                  <a:lnTo>
                    <a:pt x="1125" y="1"/>
                  </a:lnTo>
                  <a:lnTo>
                    <a:pt x="1125" y="0"/>
                  </a:lnTo>
                  <a:lnTo>
                    <a:pt x="1125" y="0"/>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2"/>
                  </a:lnTo>
                  <a:lnTo>
                    <a:pt x="1125" y="2"/>
                  </a:lnTo>
                  <a:lnTo>
                    <a:pt x="1125" y="2"/>
                  </a:lnTo>
                  <a:lnTo>
                    <a:pt x="1125" y="2"/>
                  </a:lnTo>
                  <a:lnTo>
                    <a:pt x="1125" y="2"/>
                  </a:lnTo>
                  <a:lnTo>
                    <a:pt x="1125" y="2"/>
                  </a:lnTo>
                  <a:lnTo>
                    <a:pt x="1125" y="2"/>
                  </a:lnTo>
                  <a:lnTo>
                    <a:pt x="1125" y="2"/>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3"/>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4"/>
                  </a:lnTo>
                  <a:lnTo>
                    <a:pt x="1125" y="5"/>
                  </a:lnTo>
                  <a:lnTo>
                    <a:pt x="1125" y="6"/>
                  </a:lnTo>
                  <a:lnTo>
                    <a:pt x="1125" y="6"/>
                  </a:lnTo>
                  <a:lnTo>
                    <a:pt x="1125" y="7"/>
                  </a:lnTo>
                  <a:lnTo>
                    <a:pt x="1125" y="7"/>
                  </a:lnTo>
                  <a:lnTo>
                    <a:pt x="1125" y="8"/>
                  </a:lnTo>
                  <a:lnTo>
                    <a:pt x="1125" y="9"/>
                  </a:lnTo>
                  <a:lnTo>
                    <a:pt x="1125" y="10"/>
                  </a:lnTo>
                  <a:lnTo>
                    <a:pt x="1125" y="13"/>
                  </a:lnTo>
                  <a:lnTo>
                    <a:pt x="1125" y="18"/>
                  </a:lnTo>
                  <a:lnTo>
                    <a:pt x="1125" y="31"/>
                  </a:lnTo>
                  <a:lnTo>
                    <a:pt x="1125" y="47"/>
                  </a:lnTo>
                  <a:lnTo>
                    <a:pt x="1125" y="77"/>
                  </a:lnTo>
                  <a:lnTo>
                    <a:pt x="1125" y="117"/>
                  </a:lnTo>
                  <a:lnTo>
                    <a:pt x="1125" y="171"/>
                  </a:lnTo>
                  <a:lnTo>
                    <a:pt x="1125" y="182"/>
                  </a:lnTo>
                  <a:lnTo>
                    <a:pt x="1125" y="187"/>
                  </a:lnTo>
                  <a:lnTo>
                    <a:pt x="1125" y="188"/>
                  </a:lnTo>
                  <a:lnTo>
                    <a:pt x="1125" y="189"/>
                  </a:lnTo>
                  <a:lnTo>
                    <a:pt x="1125" y="189"/>
                  </a:lnTo>
                  <a:lnTo>
                    <a:pt x="1125" y="189"/>
                  </a:lnTo>
                  <a:lnTo>
                    <a:pt x="1125" y="190"/>
                  </a:lnTo>
                  <a:lnTo>
                    <a:pt x="1125" y="190"/>
                  </a:lnTo>
                  <a:lnTo>
                    <a:pt x="1125" y="190"/>
                  </a:lnTo>
                  <a:lnTo>
                    <a:pt x="1125" y="190"/>
                  </a:lnTo>
                  <a:lnTo>
                    <a:pt x="1125" y="190"/>
                  </a:lnTo>
                  <a:lnTo>
                    <a:pt x="1125" y="191"/>
                  </a:lnTo>
                  <a:lnTo>
                    <a:pt x="1125" y="191"/>
                  </a:lnTo>
                  <a:lnTo>
                    <a:pt x="1125" y="191"/>
                  </a:lnTo>
                  <a:lnTo>
                    <a:pt x="1125" y="191"/>
                  </a:lnTo>
                  <a:lnTo>
                    <a:pt x="1125" y="191"/>
                  </a:lnTo>
                  <a:lnTo>
                    <a:pt x="1125" y="192"/>
                  </a:lnTo>
                  <a:lnTo>
                    <a:pt x="1125" y="192"/>
                  </a:lnTo>
                  <a:lnTo>
                    <a:pt x="1125" y="192"/>
                  </a:lnTo>
                  <a:lnTo>
                    <a:pt x="1125" y="192"/>
                  </a:lnTo>
                  <a:lnTo>
                    <a:pt x="1125" y="192"/>
                  </a:lnTo>
                  <a:lnTo>
                    <a:pt x="1125" y="192"/>
                  </a:lnTo>
                  <a:lnTo>
                    <a:pt x="1125" y="192"/>
                  </a:lnTo>
                  <a:lnTo>
                    <a:pt x="1125" y="192"/>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5" y="193"/>
                  </a:lnTo>
                  <a:lnTo>
                    <a:pt x="1126" y="193"/>
                  </a:lnTo>
                  <a:lnTo>
                    <a:pt x="1127" y="193"/>
                  </a:lnTo>
                  <a:lnTo>
                    <a:pt x="1128" y="193"/>
                  </a:lnTo>
                  <a:lnTo>
                    <a:pt x="1129" y="193"/>
                  </a:lnTo>
                  <a:lnTo>
                    <a:pt x="1130" y="193"/>
                  </a:lnTo>
                  <a:lnTo>
                    <a:pt x="1131" y="193"/>
                  </a:lnTo>
                  <a:lnTo>
                    <a:pt x="1131" y="193"/>
                  </a:lnTo>
                  <a:lnTo>
                    <a:pt x="1132" y="193"/>
                  </a:lnTo>
                  <a:lnTo>
                    <a:pt x="1133" y="193"/>
                  </a:lnTo>
                  <a:lnTo>
                    <a:pt x="1134" y="193"/>
                  </a:lnTo>
                  <a:lnTo>
                    <a:pt x="1135" y="193"/>
                  </a:lnTo>
                  <a:lnTo>
                    <a:pt x="1136"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2"/>
                  </a:lnTo>
                  <a:lnTo>
                    <a:pt x="1137" y="192"/>
                  </a:lnTo>
                  <a:lnTo>
                    <a:pt x="1137" y="190"/>
                  </a:lnTo>
                  <a:lnTo>
                    <a:pt x="1137" y="163"/>
                  </a:lnTo>
                  <a:lnTo>
                    <a:pt x="1137" y="108"/>
                  </a:lnTo>
                  <a:lnTo>
                    <a:pt x="1137" y="40"/>
                  </a:lnTo>
                  <a:lnTo>
                    <a:pt x="1137" y="15"/>
                  </a:lnTo>
                  <a:lnTo>
                    <a:pt x="1137" y="5"/>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2"/>
                  </a:lnTo>
                  <a:lnTo>
                    <a:pt x="1137" y="2"/>
                  </a:lnTo>
                  <a:lnTo>
                    <a:pt x="1137" y="1"/>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1"/>
                  </a:lnTo>
                  <a:lnTo>
                    <a:pt x="1137" y="1"/>
                  </a:lnTo>
                  <a:lnTo>
                    <a:pt x="1137" y="0"/>
                  </a:lnTo>
                  <a:lnTo>
                    <a:pt x="1137" y="0"/>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2"/>
                  </a:lnTo>
                  <a:lnTo>
                    <a:pt x="1137" y="2"/>
                  </a:lnTo>
                  <a:lnTo>
                    <a:pt x="1137" y="2"/>
                  </a:lnTo>
                  <a:lnTo>
                    <a:pt x="1137" y="2"/>
                  </a:lnTo>
                  <a:lnTo>
                    <a:pt x="1137" y="2"/>
                  </a:lnTo>
                  <a:lnTo>
                    <a:pt x="1137" y="2"/>
                  </a:lnTo>
                  <a:lnTo>
                    <a:pt x="1137" y="2"/>
                  </a:lnTo>
                  <a:lnTo>
                    <a:pt x="1137" y="2"/>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3"/>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4"/>
                  </a:lnTo>
                  <a:lnTo>
                    <a:pt x="1137" y="5"/>
                  </a:lnTo>
                  <a:lnTo>
                    <a:pt x="1137" y="6"/>
                  </a:lnTo>
                  <a:lnTo>
                    <a:pt x="1137" y="6"/>
                  </a:lnTo>
                  <a:lnTo>
                    <a:pt x="1137" y="7"/>
                  </a:lnTo>
                  <a:lnTo>
                    <a:pt x="1137" y="9"/>
                  </a:lnTo>
                  <a:lnTo>
                    <a:pt x="1137" y="10"/>
                  </a:lnTo>
                  <a:lnTo>
                    <a:pt x="1137" y="12"/>
                  </a:lnTo>
                  <a:lnTo>
                    <a:pt x="1137" y="16"/>
                  </a:lnTo>
                  <a:lnTo>
                    <a:pt x="1137" y="26"/>
                  </a:lnTo>
                  <a:lnTo>
                    <a:pt x="1137" y="41"/>
                  </a:lnTo>
                  <a:lnTo>
                    <a:pt x="1137" y="66"/>
                  </a:lnTo>
                  <a:lnTo>
                    <a:pt x="1137" y="103"/>
                  </a:lnTo>
                  <a:lnTo>
                    <a:pt x="1137" y="154"/>
                  </a:lnTo>
                  <a:lnTo>
                    <a:pt x="1137" y="170"/>
                  </a:lnTo>
                  <a:lnTo>
                    <a:pt x="1137" y="178"/>
                  </a:lnTo>
                  <a:lnTo>
                    <a:pt x="1137" y="183"/>
                  </a:lnTo>
                  <a:lnTo>
                    <a:pt x="1137" y="186"/>
                  </a:lnTo>
                  <a:lnTo>
                    <a:pt x="1137" y="187"/>
                  </a:lnTo>
                  <a:lnTo>
                    <a:pt x="1137" y="188"/>
                  </a:lnTo>
                  <a:lnTo>
                    <a:pt x="1137" y="189"/>
                  </a:lnTo>
                  <a:lnTo>
                    <a:pt x="1137" y="189"/>
                  </a:lnTo>
                  <a:lnTo>
                    <a:pt x="1137" y="189"/>
                  </a:lnTo>
                  <a:lnTo>
                    <a:pt x="1137" y="189"/>
                  </a:lnTo>
                  <a:lnTo>
                    <a:pt x="1137" y="190"/>
                  </a:lnTo>
                  <a:lnTo>
                    <a:pt x="1137" y="190"/>
                  </a:lnTo>
                  <a:lnTo>
                    <a:pt x="1137" y="190"/>
                  </a:lnTo>
                  <a:lnTo>
                    <a:pt x="1137" y="190"/>
                  </a:lnTo>
                  <a:lnTo>
                    <a:pt x="1137" y="191"/>
                  </a:lnTo>
                  <a:lnTo>
                    <a:pt x="1137" y="191"/>
                  </a:lnTo>
                  <a:lnTo>
                    <a:pt x="1137" y="191"/>
                  </a:lnTo>
                  <a:lnTo>
                    <a:pt x="1137" y="191"/>
                  </a:lnTo>
                  <a:lnTo>
                    <a:pt x="1137" y="192"/>
                  </a:lnTo>
                  <a:lnTo>
                    <a:pt x="1137" y="192"/>
                  </a:lnTo>
                  <a:lnTo>
                    <a:pt x="1137" y="192"/>
                  </a:lnTo>
                  <a:lnTo>
                    <a:pt x="1137" y="192"/>
                  </a:lnTo>
                  <a:lnTo>
                    <a:pt x="1137" y="192"/>
                  </a:lnTo>
                  <a:lnTo>
                    <a:pt x="1137" y="192"/>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37" y="193"/>
                  </a:lnTo>
                  <a:lnTo>
                    <a:pt x="1142"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3"/>
                  </a:lnTo>
                  <a:lnTo>
                    <a:pt x="1148" y="192"/>
                  </a:lnTo>
                  <a:lnTo>
                    <a:pt x="1148" y="191"/>
                  </a:lnTo>
                  <a:lnTo>
                    <a:pt x="1148" y="190"/>
                  </a:lnTo>
                  <a:lnTo>
                    <a:pt x="1148" y="171"/>
                  </a:lnTo>
                  <a:lnTo>
                    <a:pt x="1148" y="128"/>
                  </a:lnTo>
                  <a:lnTo>
                    <a:pt x="1148" y="71"/>
                  </a:lnTo>
                  <a:lnTo>
                    <a:pt x="1148" y="22"/>
                  </a:lnTo>
                  <a:lnTo>
                    <a:pt x="1148" y="6"/>
                  </a:lnTo>
                  <a:lnTo>
                    <a:pt x="1148" y="4"/>
                  </a:lnTo>
                  <a:lnTo>
                    <a:pt x="1148" y="3"/>
                  </a:lnTo>
                  <a:lnTo>
                    <a:pt x="1148" y="3"/>
                  </a:lnTo>
                  <a:lnTo>
                    <a:pt x="1148" y="3"/>
                  </a:lnTo>
                  <a:lnTo>
                    <a:pt x="1148" y="3"/>
                  </a:lnTo>
                  <a:lnTo>
                    <a:pt x="1148" y="3"/>
                  </a:lnTo>
                  <a:lnTo>
                    <a:pt x="1148" y="3"/>
                  </a:lnTo>
                  <a:lnTo>
                    <a:pt x="1148" y="3"/>
                  </a:lnTo>
                  <a:lnTo>
                    <a:pt x="1148" y="3"/>
                  </a:lnTo>
                  <a:lnTo>
                    <a:pt x="1148" y="3"/>
                  </a:lnTo>
                  <a:lnTo>
                    <a:pt x="1148" y="3"/>
                  </a:lnTo>
                  <a:lnTo>
                    <a:pt x="1148" y="3"/>
                  </a:lnTo>
                  <a:lnTo>
                    <a:pt x="1148" y="2"/>
                  </a:lnTo>
                  <a:lnTo>
                    <a:pt x="1148" y="1"/>
                  </a:lnTo>
                  <a:lnTo>
                    <a:pt x="1148" y="1"/>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9" y="0"/>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1"/>
                  </a:lnTo>
                  <a:lnTo>
                    <a:pt x="1149" y="2"/>
                  </a:lnTo>
                  <a:lnTo>
                    <a:pt x="1149" y="2"/>
                  </a:lnTo>
                  <a:lnTo>
                    <a:pt x="1149" y="2"/>
                  </a:lnTo>
                  <a:lnTo>
                    <a:pt x="1149" y="2"/>
                  </a:lnTo>
                  <a:lnTo>
                    <a:pt x="1149" y="2"/>
                  </a:lnTo>
                  <a:lnTo>
                    <a:pt x="1149" y="2"/>
                  </a:lnTo>
                  <a:lnTo>
                    <a:pt x="1149" y="2"/>
                  </a:lnTo>
                  <a:lnTo>
                    <a:pt x="1149" y="2"/>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3"/>
                  </a:lnTo>
                  <a:lnTo>
                    <a:pt x="1149" y="4"/>
                  </a:lnTo>
                  <a:lnTo>
                    <a:pt x="1149" y="4"/>
                  </a:lnTo>
                  <a:lnTo>
                    <a:pt x="1149" y="4"/>
                  </a:lnTo>
                  <a:lnTo>
                    <a:pt x="1149" y="4"/>
                  </a:lnTo>
                  <a:lnTo>
                    <a:pt x="1149" y="4"/>
                  </a:lnTo>
                  <a:lnTo>
                    <a:pt x="1149" y="4"/>
                  </a:lnTo>
                  <a:lnTo>
                    <a:pt x="1149" y="4"/>
                  </a:lnTo>
                  <a:lnTo>
                    <a:pt x="1149" y="4"/>
                  </a:lnTo>
                  <a:lnTo>
                    <a:pt x="1149" y="4"/>
                  </a:lnTo>
                  <a:lnTo>
                    <a:pt x="1149" y="4"/>
                  </a:lnTo>
                  <a:lnTo>
                    <a:pt x="1149" y="5"/>
                  </a:lnTo>
                  <a:lnTo>
                    <a:pt x="1149" y="5"/>
                  </a:lnTo>
                  <a:lnTo>
                    <a:pt x="1149" y="5"/>
                  </a:lnTo>
                  <a:lnTo>
                    <a:pt x="1149" y="6"/>
                  </a:lnTo>
                  <a:lnTo>
                    <a:pt x="1149" y="6"/>
                  </a:lnTo>
                  <a:lnTo>
                    <a:pt x="1149" y="6"/>
                  </a:lnTo>
                  <a:lnTo>
                    <a:pt x="1149" y="6"/>
                  </a:lnTo>
                  <a:lnTo>
                    <a:pt x="1149" y="7"/>
                  </a:lnTo>
                  <a:lnTo>
                    <a:pt x="1149" y="7"/>
                  </a:lnTo>
                  <a:lnTo>
                    <a:pt x="1149" y="8"/>
                  </a:lnTo>
                  <a:lnTo>
                    <a:pt x="1149" y="10"/>
                  </a:lnTo>
                  <a:lnTo>
                    <a:pt x="1149" y="12"/>
                  </a:lnTo>
                  <a:lnTo>
                    <a:pt x="1149" y="16"/>
                  </a:lnTo>
                  <a:lnTo>
                    <a:pt x="1149" y="26"/>
                  </a:lnTo>
                  <a:lnTo>
                    <a:pt x="1149" y="41"/>
                  </a:lnTo>
                  <a:lnTo>
                    <a:pt x="1149" y="66"/>
                  </a:lnTo>
                  <a:lnTo>
                    <a:pt x="1149" y="103"/>
                  </a:lnTo>
                  <a:lnTo>
                    <a:pt x="1149" y="122"/>
                  </a:lnTo>
                  <a:lnTo>
                    <a:pt x="1149" y="134"/>
                  </a:lnTo>
                  <a:lnTo>
                    <a:pt x="1149" y="140"/>
                  </a:lnTo>
                  <a:lnTo>
                    <a:pt x="1149" y="143"/>
                  </a:lnTo>
                  <a:lnTo>
                    <a:pt x="1149" y="148"/>
                  </a:lnTo>
                  <a:lnTo>
                    <a:pt x="1149" y="151"/>
                  </a:lnTo>
                  <a:lnTo>
                    <a:pt x="1149" y="155"/>
                  </a:lnTo>
                  <a:lnTo>
                    <a:pt x="1149" y="161"/>
                  </a:lnTo>
                  <a:lnTo>
                    <a:pt x="1149" y="167"/>
                  </a:lnTo>
                  <a:lnTo>
                    <a:pt x="1149" y="177"/>
                  </a:lnTo>
                  <a:lnTo>
                    <a:pt x="1149" y="186"/>
                  </a:lnTo>
                  <a:lnTo>
                    <a:pt x="1149" y="188"/>
                  </a:lnTo>
                  <a:lnTo>
                    <a:pt x="1149" y="189"/>
                  </a:lnTo>
                  <a:lnTo>
                    <a:pt x="1149" y="189"/>
                  </a:lnTo>
                  <a:lnTo>
                    <a:pt x="1149" y="189"/>
                  </a:lnTo>
                  <a:lnTo>
                    <a:pt x="1149" y="189"/>
                  </a:lnTo>
                  <a:lnTo>
                    <a:pt x="1149" y="190"/>
                  </a:lnTo>
                  <a:lnTo>
                    <a:pt x="1149" y="190"/>
                  </a:lnTo>
                  <a:lnTo>
                    <a:pt x="1149" y="190"/>
                  </a:lnTo>
                  <a:lnTo>
                    <a:pt x="1149" y="190"/>
                  </a:lnTo>
                  <a:lnTo>
                    <a:pt x="1149" y="190"/>
                  </a:lnTo>
                  <a:lnTo>
                    <a:pt x="1149" y="191"/>
                  </a:lnTo>
                  <a:lnTo>
                    <a:pt x="1149" y="191"/>
                  </a:lnTo>
                  <a:lnTo>
                    <a:pt x="1149" y="191"/>
                  </a:lnTo>
                  <a:lnTo>
                    <a:pt x="1149" y="191"/>
                  </a:lnTo>
                  <a:lnTo>
                    <a:pt x="1149" y="191"/>
                  </a:lnTo>
                  <a:lnTo>
                    <a:pt x="1149" y="192"/>
                  </a:lnTo>
                  <a:lnTo>
                    <a:pt x="1149" y="192"/>
                  </a:lnTo>
                  <a:lnTo>
                    <a:pt x="1149" y="192"/>
                  </a:lnTo>
                  <a:lnTo>
                    <a:pt x="1149" y="192"/>
                  </a:lnTo>
                  <a:lnTo>
                    <a:pt x="1149" y="192"/>
                  </a:lnTo>
                  <a:lnTo>
                    <a:pt x="1149" y="192"/>
                  </a:lnTo>
                  <a:lnTo>
                    <a:pt x="1149" y="192"/>
                  </a:lnTo>
                  <a:lnTo>
                    <a:pt x="1149" y="192"/>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49" y="193"/>
                  </a:lnTo>
                  <a:lnTo>
                    <a:pt x="1150" y="193"/>
                  </a:lnTo>
                  <a:lnTo>
                    <a:pt x="1151" y="193"/>
                  </a:lnTo>
                  <a:lnTo>
                    <a:pt x="1152" y="193"/>
                  </a:lnTo>
                  <a:lnTo>
                    <a:pt x="1152" y="193"/>
                  </a:lnTo>
                  <a:lnTo>
                    <a:pt x="1153" y="193"/>
                  </a:lnTo>
                  <a:lnTo>
                    <a:pt x="1154" y="193"/>
                  </a:lnTo>
                  <a:lnTo>
                    <a:pt x="1154" y="193"/>
                  </a:lnTo>
                  <a:lnTo>
                    <a:pt x="1155" y="193"/>
                  </a:lnTo>
                  <a:lnTo>
                    <a:pt x="1156" y="193"/>
                  </a:lnTo>
                  <a:lnTo>
                    <a:pt x="1157" y="193"/>
                  </a:lnTo>
                  <a:lnTo>
                    <a:pt x="1158" y="193"/>
                  </a:lnTo>
                  <a:lnTo>
                    <a:pt x="1159"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2"/>
                  </a:lnTo>
                  <a:lnTo>
                    <a:pt x="1160" y="191"/>
                  </a:lnTo>
                  <a:lnTo>
                    <a:pt x="1160" y="191"/>
                  </a:lnTo>
                  <a:lnTo>
                    <a:pt x="1160" y="191"/>
                  </a:lnTo>
                  <a:lnTo>
                    <a:pt x="1160" y="190"/>
                  </a:lnTo>
                  <a:lnTo>
                    <a:pt x="1160" y="190"/>
                  </a:lnTo>
                  <a:lnTo>
                    <a:pt x="1160" y="188"/>
                  </a:lnTo>
                  <a:lnTo>
                    <a:pt x="1160" y="183"/>
                  </a:lnTo>
                  <a:lnTo>
                    <a:pt x="1160" y="177"/>
                  </a:lnTo>
                  <a:lnTo>
                    <a:pt x="1160" y="169"/>
                  </a:lnTo>
                  <a:lnTo>
                    <a:pt x="1160" y="160"/>
                  </a:lnTo>
                  <a:lnTo>
                    <a:pt x="1160" y="145"/>
                  </a:lnTo>
                  <a:lnTo>
                    <a:pt x="1160" y="116"/>
                  </a:lnTo>
                  <a:lnTo>
                    <a:pt x="1160" y="70"/>
                  </a:lnTo>
                  <a:lnTo>
                    <a:pt x="1160" y="28"/>
                  </a:lnTo>
                  <a:lnTo>
                    <a:pt x="1160" y="10"/>
                  </a:lnTo>
                  <a:lnTo>
                    <a:pt x="1160" y="5"/>
                  </a:lnTo>
                  <a:lnTo>
                    <a:pt x="1160" y="4"/>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2"/>
                  </a:lnTo>
                  <a:lnTo>
                    <a:pt x="1160" y="2"/>
                  </a:lnTo>
                  <a:lnTo>
                    <a:pt x="1160" y="1"/>
                  </a:lnTo>
                  <a:lnTo>
                    <a:pt x="1160" y="1"/>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2"/>
                  </a:lnTo>
                  <a:lnTo>
                    <a:pt x="1160" y="2"/>
                  </a:lnTo>
                  <a:lnTo>
                    <a:pt x="1160" y="2"/>
                  </a:lnTo>
                  <a:lnTo>
                    <a:pt x="1160" y="2"/>
                  </a:lnTo>
                  <a:lnTo>
                    <a:pt x="1160" y="2"/>
                  </a:lnTo>
                  <a:lnTo>
                    <a:pt x="1160" y="2"/>
                  </a:lnTo>
                  <a:lnTo>
                    <a:pt x="1160" y="2"/>
                  </a:lnTo>
                  <a:lnTo>
                    <a:pt x="1160" y="2"/>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3"/>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4"/>
                  </a:lnTo>
                  <a:lnTo>
                    <a:pt x="1160" y="5"/>
                  </a:lnTo>
                  <a:lnTo>
                    <a:pt x="1160" y="5"/>
                  </a:lnTo>
                  <a:lnTo>
                    <a:pt x="1160" y="5"/>
                  </a:lnTo>
                  <a:lnTo>
                    <a:pt x="1160" y="6"/>
                  </a:lnTo>
                  <a:lnTo>
                    <a:pt x="1160" y="7"/>
                  </a:lnTo>
                  <a:lnTo>
                    <a:pt x="1160" y="8"/>
                  </a:lnTo>
                  <a:lnTo>
                    <a:pt x="1160" y="9"/>
                  </a:lnTo>
                  <a:lnTo>
                    <a:pt x="1160" y="10"/>
                  </a:lnTo>
                  <a:lnTo>
                    <a:pt x="1160" y="13"/>
                  </a:lnTo>
                  <a:lnTo>
                    <a:pt x="1160" y="17"/>
                  </a:lnTo>
                  <a:lnTo>
                    <a:pt x="1160" y="22"/>
                  </a:lnTo>
                  <a:lnTo>
                    <a:pt x="1160" y="28"/>
                  </a:lnTo>
                  <a:lnTo>
                    <a:pt x="1160" y="43"/>
                  </a:lnTo>
                  <a:lnTo>
                    <a:pt x="1160" y="62"/>
                  </a:lnTo>
                  <a:lnTo>
                    <a:pt x="1160" y="91"/>
                  </a:lnTo>
                  <a:lnTo>
                    <a:pt x="1160" y="131"/>
                  </a:lnTo>
                  <a:lnTo>
                    <a:pt x="1160" y="179"/>
                  </a:lnTo>
                  <a:lnTo>
                    <a:pt x="1160" y="187"/>
                  </a:lnTo>
                  <a:lnTo>
                    <a:pt x="1160" y="189"/>
                  </a:lnTo>
                  <a:lnTo>
                    <a:pt x="1160" y="189"/>
                  </a:lnTo>
                  <a:lnTo>
                    <a:pt x="1160" y="189"/>
                  </a:lnTo>
                  <a:lnTo>
                    <a:pt x="1160" y="189"/>
                  </a:lnTo>
                  <a:lnTo>
                    <a:pt x="1160" y="190"/>
                  </a:lnTo>
                  <a:lnTo>
                    <a:pt x="1160" y="190"/>
                  </a:lnTo>
                  <a:lnTo>
                    <a:pt x="1160" y="190"/>
                  </a:lnTo>
                  <a:lnTo>
                    <a:pt x="1160" y="190"/>
                  </a:lnTo>
                  <a:lnTo>
                    <a:pt x="1160" y="190"/>
                  </a:lnTo>
                  <a:lnTo>
                    <a:pt x="1160" y="190"/>
                  </a:lnTo>
                  <a:lnTo>
                    <a:pt x="1160" y="191"/>
                  </a:lnTo>
                  <a:lnTo>
                    <a:pt x="1160" y="191"/>
                  </a:lnTo>
                  <a:lnTo>
                    <a:pt x="1160" y="191"/>
                  </a:lnTo>
                  <a:lnTo>
                    <a:pt x="1160" y="191"/>
                  </a:lnTo>
                  <a:lnTo>
                    <a:pt x="1160" y="191"/>
                  </a:lnTo>
                  <a:lnTo>
                    <a:pt x="1160" y="192"/>
                  </a:lnTo>
                  <a:lnTo>
                    <a:pt x="1160" y="192"/>
                  </a:lnTo>
                  <a:lnTo>
                    <a:pt x="1160" y="192"/>
                  </a:lnTo>
                  <a:lnTo>
                    <a:pt x="1160" y="192"/>
                  </a:lnTo>
                  <a:lnTo>
                    <a:pt x="1160" y="192"/>
                  </a:lnTo>
                  <a:lnTo>
                    <a:pt x="1160" y="192"/>
                  </a:lnTo>
                  <a:lnTo>
                    <a:pt x="1160" y="192"/>
                  </a:lnTo>
                  <a:lnTo>
                    <a:pt x="1160" y="192"/>
                  </a:lnTo>
                  <a:lnTo>
                    <a:pt x="1160" y="192"/>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0" y="193"/>
                  </a:lnTo>
                  <a:lnTo>
                    <a:pt x="1161" y="193"/>
                  </a:lnTo>
                  <a:lnTo>
                    <a:pt x="1162" y="193"/>
                  </a:lnTo>
                  <a:lnTo>
                    <a:pt x="1162" y="193"/>
                  </a:lnTo>
                  <a:lnTo>
                    <a:pt x="1163" y="193"/>
                  </a:lnTo>
                  <a:lnTo>
                    <a:pt x="1164" y="193"/>
                  </a:lnTo>
                  <a:lnTo>
                    <a:pt x="1165" y="193"/>
                  </a:lnTo>
                  <a:lnTo>
                    <a:pt x="1166" y="193"/>
                  </a:lnTo>
                  <a:lnTo>
                    <a:pt x="1166" y="193"/>
                  </a:lnTo>
                  <a:lnTo>
                    <a:pt x="1167" y="193"/>
                  </a:lnTo>
                  <a:lnTo>
                    <a:pt x="1168" y="193"/>
                  </a:lnTo>
                  <a:lnTo>
                    <a:pt x="1169" y="193"/>
                  </a:lnTo>
                  <a:lnTo>
                    <a:pt x="1170" y="193"/>
                  </a:lnTo>
                  <a:lnTo>
                    <a:pt x="1171"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3"/>
                  </a:lnTo>
                  <a:lnTo>
                    <a:pt x="1172" y="192"/>
                  </a:lnTo>
                  <a:lnTo>
                    <a:pt x="1172" y="192"/>
                  </a:lnTo>
                  <a:lnTo>
                    <a:pt x="1172" y="191"/>
                  </a:lnTo>
                  <a:lnTo>
                    <a:pt x="1172" y="173"/>
                  </a:lnTo>
                  <a:lnTo>
                    <a:pt x="1172" y="132"/>
                  </a:lnTo>
                  <a:lnTo>
                    <a:pt x="1172" y="82"/>
                  </a:lnTo>
                  <a:lnTo>
                    <a:pt x="1172" y="29"/>
                  </a:lnTo>
                  <a:lnTo>
                    <a:pt x="1172" y="10"/>
                  </a:lnTo>
                  <a:lnTo>
                    <a:pt x="1172" y="5"/>
                  </a:lnTo>
                  <a:lnTo>
                    <a:pt x="1172" y="3"/>
                  </a:lnTo>
                  <a:lnTo>
                    <a:pt x="1172" y="3"/>
                  </a:lnTo>
                  <a:lnTo>
                    <a:pt x="1172" y="3"/>
                  </a:lnTo>
                  <a:lnTo>
                    <a:pt x="1172" y="3"/>
                  </a:lnTo>
                  <a:lnTo>
                    <a:pt x="1172" y="3"/>
                  </a:lnTo>
                  <a:lnTo>
                    <a:pt x="1172" y="3"/>
                  </a:lnTo>
                  <a:lnTo>
                    <a:pt x="1172" y="3"/>
                  </a:lnTo>
                  <a:lnTo>
                    <a:pt x="1172" y="3"/>
                  </a:lnTo>
                  <a:lnTo>
                    <a:pt x="1172" y="3"/>
                  </a:lnTo>
                  <a:lnTo>
                    <a:pt x="1172" y="3"/>
                  </a:lnTo>
                  <a:lnTo>
                    <a:pt x="1172" y="3"/>
                  </a:lnTo>
                  <a:lnTo>
                    <a:pt x="1172" y="2"/>
                  </a:lnTo>
                  <a:lnTo>
                    <a:pt x="1172" y="1"/>
                  </a:lnTo>
                  <a:lnTo>
                    <a:pt x="1172" y="1"/>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1"/>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4359" y="1152"/>
              <a:ext cx="274"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FF00"/>
                  </a:solidFill>
                  <a:effectLst/>
                  <a:latin typeface="System" charset="0"/>
                  <a:cs typeface="Arial" pitchFamily="34" charset="0"/>
                </a:rPr>
                <a:t>I(Motor-b)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0" name="Freeform 76"/>
            <p:cNvSpPr>
              <a:spLocks/>
            </p:cNvSpPr>
            <p:nvPr/>
          </p:nvSpPr>
          <p:spPr bwMode="auto">
            <a:xfrm>
              <a:off x="546" y="1395"/>
              <a:ext cx="4748" cy="1784"/>
            </a:xfrm>
            <a:custGeom>
              <a:avLst/>
              <a:gdLst/>
              <a:ahLst/>
              <a:cxnLst>
                <a:cxn ang="0">
                  <a:pos x="23" y="99"/>
                </a:cxn>
                <a:cxn ang="0">
                  <a:pos x="35" y="88"/>
                </a:cxn>
                <a:cxn ang="0">
                  <a:pos x="58" y="39"/>
                </a:cxn>
                <a:cxn ang="0">
                  <a:pos x="70" y="45"/>
                </a:cxn>
                <a:cxn ang="0">
                  <a:pos x="93" y="16"/>
                </a:cxn>
                <a:cxn ang="0">
                  <a:pos x="105" y="28"/>
                </a:cxn>
                <a:cxn ang="0">
                  <a:pos x="129" y="6"/>
                </a:cxn>
                <a:cxn ang="0">
                  <a:pos x="141" y="21"/>
                </a:cxn>
                <a:cxn ang="0">
                  <a:pos x="164" y="3"/>
                </a:cxn>
                <a:cxn ang="0">
                  <a:pos x="176" y="18"/>
                </a:cxn>
                <a:cxn ang="0">
                  <a:pos x="199" y="2"/>
                </a:cxn>
                <a:cxn ang="0">
                  <a:pos x="211" y="18"/>
                </a:cxn>
                <a:cxn ang="0">
                  <a:pos x="234" y="1"/>
                </a:cxn>
                <a:cxn ang="0">
                  <a:pos x="258" y="0"/>
                </a:cxn>
                <a:cxn ang="0">
                  <a:pos x="270" y="17"/>
                </a:cxn>
                <a:cxn ang="0">
                  <a:pos x="293" y="0"/>
                </a:cxn>
                <a:cxn ang="0">
                  <a:pos x="305" y="17"/>
                </a:cxn>
                <a:cxn ang="0">
                  <a:pos x="328" y="1"/>
                </a:cxn>
                <a:cxn ang="0">
                  <a:pos x="351" y="0"/>
                </a:cxn>
                <a:cxn ang="0">
                  <a:pos x="363" y="17"/>
                </a:cxn>
                <a:cxn ang="0">
                  <a:pos x="386" y="0"/>
                </a:cxn>
                <a:cxn ang="0">
                  <a:pos x="398" y="17"/>
                </a:cxn>
                <a:cxn ang="0">
                  <a:pos x="422" y="0"/>
                </a:cxn>
                <a:cxn ang="0">
                  <a:pos x="434" y="17"/>
                </a:cxn>
                <a:cxn ang="0">
                  <a:pos x="457" y="4"/>
                </a:cxn>
                <a:cxn ang="0">
                  <a:pos x="469" y="17"/>
                </a:cxn>
                <a:cxn ang="0">
                  <a:pos x="492" y="17"/>
                </a:cxn>
                <a:cxn ang="0">
                  <a:pos x="515" y="0"/>
                </a:cxn>
                <a:cxn ang="0">
                  <a:pos x="527" y="17"/>
                </a:cxn>
                <a:cxn ang="0">
                  <a:pos x="551" y="0"/>
                </a:cxn>
                <a:cxn ang="0">
                  <a:pos x="563" y="17"/>
                </a:cxn>
                <a:cxn ang="0">
                  <a:pos x="586" y="0"/>
                </a:cxn>
                <a:cxn ang="0">
                  <a:pos x="604" y="8"/>
                </a:cxn>
                <a:cxn ang="0">
                  <a:pos x="621" y="1"/>
                </a:cxn>
                <a:cxn ang="0">
                  <a:pos x="644" y="0"/>
                </a:cxn>
                <a:cxn ang="0">
                  <a:pos x="656" y="17"/>
                </a:cxn>
                <a:cxn ang="0">
                  <a:pos x="679" y="0"/>
                </a:cxn>
                <a:cxn ang="0">
                  <a:pos x="691" y="17"/>
                </a:cxn>
                <a:cxn ang="0">
                  <a:pos x="715" y="0"/>
                </a:cxn>
                <a:cxn ang="0">
                  <a:pos x="727" y="17"/>
                </a:cxn>
                <a:cxn ang="0">
                  <a:pos x="750" y="0"/>
                </a:cxn>
                <a:cxn ang="0">
                  <a:pos x="762" y="17"/>
                </a:cxn>
                <a:cxn ang="0">
                  <a:pos x="785" y="0"/>
                </a:cxn>
                <a:cxn ang="0">
                  <a:pos x="797" y="17"/>
                </a:cxn>
                <a:cxn ang="0">
                  <a:pos x="820" y="16"/>
                </a:cxn>
                <a:cxn ang="0">
                  <a:pos x="844" y="0"/>
                </a:cxn>
                <a:cxn ang="0">
                  <a:pos x="856" y="17"/>
                </a:cxn>
                <a:cxn ang="0">
                  <a:pos x="879" y="0"/>
                </a:cxn>
                <a:cxn ang="0">
                  <a:pos x="891" y="17"/>
                </a:cxn>
                <a:cxn ang="0">
                  <a:pos x="914" y="1"/>
                </a:cxn>
                <a:cxn ang="0">
                  <a:pos x="937" y="0"/>
                </a:cxn>
                <a:cxn ang="0">
                  <a:pos x="949" y="16"/>
                </a:cxn>
                <a:cxn ang="0">
                  <a:pos x="972" y="0"/>
                </a:cxn>
                <a:cxn ang="0">
                  <a:pos x="984" y="17"/>
                </a:cxn>
                <a:cxn ang="0">
                  <a:pos x="1008" y="0"/>
                </a:cxn>
                <a:cxn ang="0">
                  <a:pos x="1020" y="17"/>
                </a:cxn>
                <a:cxn ang="0">
                  <a:pos x="1043" y="1"/>
                </a:cxn>
                <a:cxn ang="0">
                  <a:pos x="1066" y="0"/>
                </a:cxn>
                <a:cxn ang="0">
                  <a:pos x="1078" y="16"/>
                </a:cxn>
                <a:cxn ang="0">
                  <a:pos x="1101" y="0"/>
                </a:cxn>
                <a:cxn ang="0">
                  <a:pos x="1113" y="17"/>
                </a:cxn>
                <a:cxn ang="0">
                  <a:pos x="1137" y="1"/>
                </a:cxn>
                <a:cxn ang="0">
                  <a:pos x="1150" y="15"/>
                </a:cxn>
              </a:cxnLst>
              <a:rect l="0" t="0" r="r" b="b"/>
              <a:pathLst>
                <a:path w="1172" h="198">
                  <a:moveTo>
                    <a:pt x="0" y="198"/>
                  </a:move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8"/>
                  </a:lnTo>
                  <a:lnTo>
                    <a:pt x="0" y="197"/>
                  </a:lnTo>
                  <a:lnTo>
                    <a:pt x="0" y="197"/>
                  </a:lnTo>
                  <a:lnTo>
                    <a:pt x="0" y="197"/>
                  </a:lnTo>
                  <a:lnTo>
                    <a:pt x="0" y="197"/>
                  </a:lnTo>
                  <a:lnTo>
                    <a:pt x="0" y="197"/>
                  </a:lnTo>
                  <a:lnTo>
                    <a:pt x="0" y="196"/>
                  </a:lnTo>
                  <a:lnTo>
                    <a:pt x="0" y="195"/>
                  </a:lnTo>
                  <a:lnTo>
                    <a:pt x="1" y="194"/>
                  </a:lnTo>
                  <a:lnTo>
                    <a:pt x="1" y="192"/>
                  </a:lnTo>
                  <a:lnTo>
                    <a:pt x="1" y="189"/>
                  </a:lnTo>
                  <a:lnTo>
                    <a:pt x="2" y="184"/>
                  </a:lnTo>
                  <a:lnTo>
                    <a:pt x="3" y="177"/>
                  </a:lnTo>
                  <a:lnTo>
                    <a:pt x="4" y="170"/>
                  </a:lnTo>
                  <a:lnTo>
                    <a:pt x="6" y="164"/>
                  </a:lnTo>
                  <a:lnTo>
                    <a:pt x="7" y="157"/>
                  </a:lnTo>
                  <a:lnTo>
                    <a:pt x="8" y="151"/>
                  </a:lnTo>
                  <a:lnTo>
                    <a:pt x="10" y="140"/>
                  </a:lnTo>
                  <a:lnTo>
                    <a:pt x="11" y="135"/>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1"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4"/>
                  </a:lnTo>
                  <a:lnTo>
                    <a:pt x="12" y="135"/>
                  </a:lnTo>
                  <a:lnTo>
                    <a:pt x="12" y="135"/>
                  </a:lnTo>
                  <a:lnTo>
                    <a:pt x="12" y="136"/>
                  </a:lnTo>
                  <a:lnTo>
                    <a:pt x="12" y="138"/>
                  </a:lnTo>
                  <a:lnTo>
                    <a:pt x="12" y="140"/>
                  </a:lnTo>
                  <a:lnTo>
                    <a:pt x="12" y="143"/>
                  </a:lnTo>
                  <a:lnTo>
                    <a:pt x="12" y="145"/>
                  </a:lnTo>
                  <a:lnTo>
                    <a:pt x="12" y="147"/>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9"/>
                  </a:lnTo>
                  <a:lnTo>
                    <a:pt x="12" y="148"/>
                  </a:lnTo>
                  <a:lnTo>
                    <a:pt x="12" y="148"/>
                  </a:lnTo>
                  <a:lnTo>
                    <a:pt x="12" y="148"/>
                  </a:lnTo>
                  <a:lnTo>
                    <a:pt x="13" y="143"/>
                  </a:lnTo>
                  <a:lnTo>
                    <a:pt x="14" y="137"/>
                  </a:lnTo>
                  <a:lnTo>
                    <a:pt x="15" y="132"/>
                  </a:lnTo>
                  <a:lnTo>
                    <a:pt x="16" y="127"/>
                  </a:lnTo>
                  <a:lnTo>
                    <a:pt x="16" y="127"/>
                  </a:lnTo>
                  <a:lnTo>
                    <a:pt x="17" y="122"/>
                  </a:lnTo>
                  <a:lnTo>
                    <a:pt x="18" y="117"/>
                  </a:lnTo>
                  <a:lnTo>
                    <a:pt x="20" y="113"/>
                  </a:lnTo>
                  <a:lnTo>
                    <a:pt x="21" y="108"/>
                  </a:lnTo>
                  <a:lnTo>
                    <a:pt x="21" y="108"/>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8"/>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99"/>
                  </a:lnTo>
                  <a:lnTo>
                    <a:pt x="23" y="100"/>
                  </a:lnTo>
                  <a:lnTo>
                    <a:pt x="23" y="100"/>
                  </a:lnTo>
                  <a:lnTo>
                    <a:pt x="23" y="100"/>
                  </a:lnTo>
                  <a:lnTo>
                    <a:pt x="23" y="101"/>
                  </a:lnTo>
                  <a:lnTo>
                    <a:pt x="23" y="102"/>
                  </a:lnTo>
                  <a:lnTo>
                    <a:pt x="23" y="103"/>
                  </a:lnTo>
                  <a:lnTo>
                    <a:pt x="23" y="109"/>
                  </a:lnTo>
                  <a:lnTo>
                    <a:pt x="23" y="113"/>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3" y="114"/>
                  </a:lnTo>
                  <a:lnTo>
                    <a:pt x="24" y="114"/>
                  </a:lnTo>
                  <a:lnTo>
                    <a:pt x="24" y="114"/>
                  </a:lnTo>
                  <a:lnTo>
                    <a:pt x="24" y="114"/>
                  </a:lnTo>
                  <a:lnTo>
                    <a:pt x="24" y="113"/>
                  </a:lnTo>
                  <a:lnTo>
                    <a:pt x="24" y="113"/>
                  </a:lnTo>
                  <a:lnTo>
                    <a:pt x="25" y="109"/>
                  </a:lnTo>
                  <a:lnTo>
                    <a:pt x="26" y="105"/>
                  </a:lnTo>
                  <a:lnTo>
                    <a:pt x="27" y="102"/>
                  </a:lnTo>
                  <a:lnTo>
                    <a:pt x="27" y="98"/>
                  </a:lnTo>
                  <a:lnTo>
                    <a:pt x="28" y="95"/>
                  </a:lnTo>
                  <a:lnTo>
                    <a:pt x="29" y="92"/>
                  </a:lnTo>
                  <a:lnTo>
                    <a:pt x="30" y="88"/>
                  </a:lnTo>
                  <a:lnTo>
                    <a:pt x="31" y="85"/>
                  </a:lnTo>
                  <a:lnTo>
                    <a:pt x="32" y="82"/>
                  </a:lnTo>
                  <a:lnTo>
                    <a:pt x="33" y="79"/>
                  </a:lnTo>
                  <a:lnTo>
                    <a:pt x="34" y="76"/>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2"/>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3"/>
                  </a:lnTo>
                  <a:lnTo>
                    <a:pt x="35" y="74"/>
                  </a:lnTo>
                  <a:lnTo>
                    <a:pt x="35" y="74"/>
                  </a:lnTo>
                  <a:lnTo>
                    <a:pt x="35" y="74"/>
                  </a:lnTo>
                  <a:lnTo>
                    <a:pt x="35" y="75"/>
                  </a:lnTo>
                  <a:lnTo>
                    <a:pt x="35" y="75"/>
                  </a:lnTo>
                  <a:lnTo>
                    <a:pt x="35" y="76"/>
                  </a:lnTo>
                  <a:lnTo>
                    <a:pt x="35" y="77"/>
                  </a:lnTo>
                  <a:lnTo>
                    <a:pt x="35" y="79"/>
                  </a:lnTo>
                  <a:lnTo>
                    <a:pt x="35" y="86"/>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5" y="88"/>
                  </a:lnTo>
                  <a:lnTo>
                    <a:pt x="36" y="85"/>
                  </a:lnTo>
                  <a:lnTo>
                    <a:pt x="37" y="82"/>
                  </a:lnTo>
                  <a:lnTo>
                    <a:pt x="38" y="78"/>
                  </a:lnTo>
                  <a:lnTo>
                    <a:pt x="39" y="75"/>
                  </a:lnTo>
                  <a:lnTo>
                    <a:pt x="40" y="73"/>
                  </a:lnTo>
                  <a:lnTo>
                    <a:pt x="41" y="70"/>
                  </a:lnTo>
                  <a:lnTo>
                    <a:pt x="41" y="70"/>
                  </a:lnTo>
                  <a:lnTo>
                    <a:pt x="42" y="67"/>
                  </a:lnTo>
                  <a:lnTo>
                    <a:pt x="43" y="64"/>
                  </a:lnTo>
                  <a:lnTo>
                    <a:pt x="44" y="61"/>
                  </a:lnTo>
                  <a:lnTo>
                    <a:pt x="45" y="59"/>
                  </a:lnTo>
                  <a:lnTo>
                    <a:pt x="46" y="56"/>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3"/>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4"/>
                  </a:lnTo>
                  <a:lnTo>
                    <a:pt x="47" y="55"/>
                  </a:lnTo>
                  <a:lnTo>
                    <a:pt x="47" y="55"/>
                  </a:lnTo>
                  <a:lnTo>
                    <a:pt x="47" y="56"/>
                  </a:lnTo>
                  <a:lnTo>
                    <a:pt x="47" y="56"/>
                  </a:lnTo>
                  <a:lnTo>
                    <a:pt x="47" y="57"/>
                  </a:lnTo>
                  <a:lnTo>
                    <a:pt x="47" y="58"/>
                  </a:lnTo>
                  <a:lnTo>
                    <a:pt x="47" y="59"/>
                  </a:lnTo>
                  <a:lnTo>
                    <a:pt x="47" y="61"/>
                  </a:lnTo>
                  <a:lnTo>
                    <a:pt x="47" y="68"/>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70"/>
                  </a:lnTo>
                  <a:lnTo>
                    <a:pt x="47" y="70"/>
                  </a:lnTo>
                  <a:lnTo>
                    <a:pt x="47" y="70"/>
                  </a:lnTo>
                  <a:lnTo>
                    <a:pt x="47" y="70"/>
                  </a:lnTo>
                  <a:lnTo>
                    <a:pt x="47" y="70"/>
                  </a:lnTo>
                  <a:lnTo>
                    <a:pt x="47" y="70"/>
                  </a:lnTo>
                  <a:lnTo>
                    <a:pt x="47" y="70"/>
                  </a:lnTo>
                  <a:lnTo>
                    <a:pt x="47" y="70"/>
                  </a:lnTo>
                  <a:lnTo>
                    <a:pt x="47" y="70"/>
                  </a:lnTo>
                  <a:lnTo>
                    <a:pt x="47" y="70"/>
                  </a:lnTo>
                  <a:lnTo>
                    <a:pt x="47" y="70"/>
                  </a:lnTo>
                  <a:lnTo>
                    <a:pt x="47" y="70"/>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7" y="69"/>
                  </a:lnTo>
                  <a:lnTo>
                    <a:pt x="48" y="66"/>
                  </a:lnTo>
                  <a:lnTo>
                    <a:pt x="49" y="63"/>
                  </a:lnTo>
                  <a:lnTo>
                    <a:pt x="50" y="61"/>
                  </a:lnTo>
                  <a:lnTo>
                    <a:pt x="51" y="58"/>
                  </a:lnTo>
                  <a:lnTo>
                    <a:pt x="52" y="56"/>
                  </a:lnTo>
                  <a:lnTo>
                    <a:pt x="53" y="53"/>
                  </a:lnTo>
                  <a:lnTo>
                    <a:pt x="54" y="51"/>
                  </a:lnTo>
                  <a:lnTo>
                    <a:pt x="55" y="48"/>
                  </a:lnTo>
                  <a:lnTo>
                    <a:pt x="55" y="46"/>
                  </a:lnTo>
                  <a:lnTo>
                    <a:pt x="56" y="44"/>
                  </a:lnTo>
                  <a:lnTo>
                    <a:pt x="57" y="42"/>
                  </a:lnTo>
                  <a:lnTo>
                    <a:pt x="58" y="40"/>
                  </a:lnTo>
                  <a:lnTo>
                    <a:pt x="58" y="40"/>
                  </a:lnTo>
                  <a:lnTo>
                    <a:pt x="58" y="40"/>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39"/>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0"/>
                  </a:lnTo>
                  <a:lnTo>
                    <a:pt x="58" y="41"/>
                  </a:lnTo>
                  <a:lnTo>
                    <a:pt x="58" y="41"/>
                  </a:lnTo>
                  <a:lnTo>
                    <a:pt x="58" y="42"/>
                  </a:lnTo>
                  <a:lnTo>
                    <a:pt x="58" y="42"/>
                  </a:lnTo>
                  <a:lnTo>
                    <a:pt x="58" y="43"/>
                  </a:lnTo>
                  <a:lnTo>
                    <a:pt x="58" y="44"/>
                  </a:lnTo>
                  <a:lnTo>
                    <a:pt x="58" y="45"/>
                  </a:lnTo>
                  <a:lnTo>
                    <a:pt x="59" y="47"/>
                  </a:lnTo>
                  <a:lnTo>
                    <a:pt x="59" y="54"/>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6"/>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59" y="55"/>
                  </a:lnTo>
                  <a:lnTo>
                    <a:pt x="60" y="52"/>
                  </a:lnTo>
                  <a:lnTo>
                    <a:pt x="61" y="50"/>
                  </a:lnTo>
                  <a:lnTo>
                    <a:pt x="62" y="48"/>
                  </a:lnTo>
                  <a:lnTo>
                    <a:pt x="63" y="45"/>
                  </a:lnTo>
                  <a:lnTo>
                    <a:pt x="64" y="43"/>
                  </a:lnTo>
                  <a:lnTo>
                    <a:pt x="64" y="41"/>
                  </a:lnTo>
                  <a:lnTo>
                    <a:pt x="65" y="39"/>
                  </a:lnTo>
                  <a:lnTo>
                    <a:pt x="66" y="37"/>
                  </a:lnTo>
                  <a:lnTo>
                    <a:pt x="67" y="35"/>
                  </a:lnTo>
                  <a:lnTo>
                    <a:pt x="68" y="33"/>
                  </a:lnTo>
                  <a:lnTo>
                    <a:pt x="69" y="31"/>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29"/>
                  </a:lnTo>
                  <a:lnTo>
                    <a:pt x="70" y="30"/>
                  </a:lnTo>
                  <a:lnTo>
                    <a:pt x="70" y="30"/>
                  </a:lnTo>
                  <a:lnTo>
                    <a:pt x="70" y="30"/>
                  </a:lnTo>
                  <a:lnTo>
                    <a:pt x="70" y="31"/>
                  </a:lnTo>
                  <a:lnTo>
                    <a:pt x="70" y="31"/>
                  </a:lnTo>
                  <a:lnTo>
                    <a:pt x="70" y="32"/>
                  </a:lnTo>
                  <a:lnTo>
                    <a:pt x="70" y="33"/>
                  </a:lnTo>
                  <a:lnTo>
                    <a:pt x="70" y="34"/>
                  </a:lnTo>
                  <a:lnTo>
                    <a:pt x="70" y="35"/>
                  </a:lnTo>
                  <a:lnTo>
                    <a:pt x="70" y="37"/>
                  </a:lnTo>
                  <a:lnTo>
                    <a:pt x="70" y="44"/>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0" y="45"/>
                  </a:lnTo>
                  <a:lnTo>
                    <a:pt x="71" y="44"/>
                  </a:lnTo>
                  <a:lnTo>
                    <a:pt x="72" y="41"/>
                  </a:lnTo>
                  <a:lnTo>
                    <a:pt x="73" y="39"/>
                  </a:lnTo>
                  <a:lnTo>
                    <a:pt x="74" y="37"/>
                  </a:lnTo>
                  <a:lnTo>
                    <a:pt x="75" y="34"/>
                  </a:lnTo>
                  <a:lnTo>
                    <a:pt x="76" y="32"/>
                  </a:lnTo>
                  <a:lnTo>
                    <a:pt x="76" y="32"/>
                  </a:lnTo>
                  <a:lnTo>
                    <a:pt x="77" y="30"/>
                  </a:lnTo>
                  <a:lnTo>
                    <a:pt x="78" y="28"/>
                  </a:lnTo>
                  <a:lnTo>
                    <a:pt x="80" y="26"/>
                  </a:lnTo>
                  <a:lnTo>
                    <a:pt x="81" y="23"/>
                  </a:lnTo>
                  <a:lnTo>
                    <a:pt x="82" y="22"/>
                  </a:lnTo>
                  <a:lnTo>
                    <a:pt x="82" y="22"/>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1"/>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2"/>
                  </a:lnTo>
                  <a:lnTo>
                    <a:pt x="82" y="23"/>
                  </a:lnTo>
                  <a:lnTo>
                    <a:pt x="82" y="23"/>
                  </a:lnTo>
                  <a:lnTo>
                    <a:pt x="82" y="24"/>
                  </a:lnTo>
                  <a:lnTo>
                    <a:pt x="82" y="24"/>
                  </a:lnTo>
                  <a:lnTo>
                    <a:pt x="82" y="25"/>
                  </a:lnTo>
                  <a:lnTo>
                    <a:pt x="82" y="26"/>
                  </a:lnTo>
                  <a:lnTo>
                    <a:pt x="82" y="27"/>
                  </a:lnTo>
                  <a:lnTo>
                    <a:pt x="82" y="28"/>
                  </a:lnTo>
                  <a:lnTo>
                    <a:pt x="82" y="35"/>
                  </a:lnTo>
                  <a:lnTo>
                    <a:pt x="82" y="37"/>
                  </a:lnTo>
                  <a:lnTo>
                    <a:pt x="82" y="37"/>
                  </a:lnTo>
                  <a:lnTo>
                    <a:pt x="82" y="37"/>
                  </a:lnTo>
                  <a:lnTo>
                    <a:pt x="82" y="37"/>
                  </a:lnTo>
                  <a:lnTo>
                    <a:pt x="82" y="37"/>
                  </a:lnTo>
                  <a:lnTo>
                    <a:pt x="82" y="37"/>
                  </a:lnTo>
                  <a:lnTo>
                    <a:pt x="82" y="37"/>
                  </a:lnTo>
                  <a:lnTo>
                    <a:pt x="82" y="37"/>
                  </a:lnTo>
                  <a:lnTo>
                    <a:pt x="82" y="37"/>
                  </a:lnTo>
                  <a:lnTo>
                    <a:pt x="82" y="37"/>
                  </a:lnTo>
                  <a:lnTo>
                    <a:pt x="82" y="37"/>
                  </a:lnTo>
                  <a:lnTo>
                    <a:pt x="82" y="37"/>
                  </a:lnTo>
                  <a:lnTo>
                    <a:pt x="82" y="37"/>
                  </a:lnTo>
                  <a:lnTo>
                    <a:pt x="82" y="37"/>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8"/>
                  </a:lnTo>
                  <a:lnTo>
                    <a:pt x="82" y="37"/>
                  </a:lnTo>
                  <a:lnTo>
                    <a:pt x="82" y="37"/>
                  </a:lnTo>
                  <a:lnTo>
                    <a:pt x="83" y="35"/>
                  </a:lnTo>
                  <a:lnTo>
                    <a:pt x="84" y="33"/>
                  </a:lnTo>
                  <a:lnTo>
                    <a:pt x="85" y="31"/>
                  </a:lnTo>
                  <a:lnTo>
                    <a:pt x="86" y="30"/>
                  </a:lnTo>
                  <a:lnTo>
                    <a:pt x="87" y="28"/>
                  </a:lnTo>
                  <a:lnTo>
                    <a:pt x="88" y="26"/>
                  </a:lnTo>
                  <a:lnTo>
                    <a:pt x="88" y="26"/>
                  </a:lnTo>
                  <a:lnTo>
                    <a:pt x="89" y="24"/>
                  </a:lnTo>
                  <a:lnTo>
                    <a:pt x="90" y="22"/>
                  </a:lnTo>
                  <a:lnTo>
                    <a:pt x="91" y="21"/>
                  </a:lnTo>
                  <a:lnTo>
                    <a:pt x="92" y="19"/>
                  </a:lnTo>
                  <a:lnTo>
                    <a:pt x="92" y="17"/>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3"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6"/>
                  </a:lnTo>
                  <a:lnTo>
                    <a:pt x="94" y="17"/>
                  </a:lnTo>
                  <a:lnTo>
                    <a:pt x="94" y="17"/>
                  </a:lnTo>
                  <a:lnTo>
                    <a:pt x="94" y="17"/>
                  </a:lnTo>
                  <a:lnTo>
                    <a:pt x="94" y="18"/>
                  </a:lnTo>
                  <a:lnTo>
                    <a:pt x="94" y="19"/>
                  </a:lnTo>
                  <a:lnTo>
                    <a:pt x="94" y="19"/>
                  </a:lnTo>
                  <a:lnTo>
                    <a:pt x="94" y="20"/>
                  </a:lnTo>
                  <a:lnTo>
                    <a:pt x="94" y="21"/>
                  </a:lnTo>
                  <a:lnTo>
                    <a:pt x="94" y="23"/>
                  </a:lnTo>
                  <a:lnTo>
                    <a:pt x="94" y="28"/>
                  </a:lnTo>
                  <a:lnTo>
                    <a:pt x="94" y="29"/>
                  </a:lnTo>
                  <a:lnTo>
                    <a:pt x="94" y="31"/>
                  </a:lnTo>
                  <a:lnTo>
                    <a:pt x="94" y="31"/>
                  </a:lnTo>
                  <a:lnTo>
                    <a:pt x="94" y="31"/>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4" y="32"/>
                  </a:lnTo>
                  <a:lnTo>
                    <a:pt x="95" y="30"/>
                  </a:lnTo>
                  <a:lnTo>
                    <a:pt x="96" y="28"/>
                  </a:lnTo>
                  <a:lnTo>
                    <a:pt x="97" y="26"/>
                  </a:lnTo>
                  <a:lnTo>
                    <a:pt x="98" y="24"/>
                  </a:lnTo>
                  <a:lnTo>
                    <a:pt x="99" y="23"/>
                  </a:lnTo>
                  <a:lnTo>
                    <a:pt x="100" y="21"/>
                  </a:lnTo>
                  <a:lnTo>
                    <a:pt x="100" y="19"/>
                  </a:lnTo>
                  <a:lnTo>
                    <a:pt x="101" y="18"/>
                  </a:lnTo>
                  <a:lnTo>
                    <a:pt x="102" y="16"/>
                  </a:lnTo>
                  <a:lnTo>
                    <a:pt x="103" y="15"/>
                  </a:lnTo>
                  <a:lnTo>
                    <a:pt x="104" y="13"/>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2"/>
                  </a:lnTo>
                  <a:lnTo>
                    <a:pt x="105" y="13"/>
                  </a:lnTo>
                  <a:lnTo>
                    <a:pt x="105" y="13"/>
                  </a:lnTo>
                  <a:lnTo>
                    <a:pt x="105" y="13"/>
                  </a:lnTo>
                  <a:lnTo>
                    <a:pt x="105" y="14"/>
                  </a:lnTo>
                  <a:lnTo>
                    <a:pt x="105" y="15"/>
                  </a:lnTo>
                  <a:lnTo>
                    <a:pt x="105" y="15"/>
                  </a:lnTo>
                  <a:lnTo>
                    <a:pt x="105" y="16"/>
                  </a:lnTo>
                  <a:lnTo>
                    <a:pt x="105" y="17"/>
                  </a:lnTo>
                  <a:lnTo>
                    <a:pt x="105" y="19"/>
                  </a:lnTo>
                  <a:lnTo>
                    <a:pt x="105" y="25"/>
                  </a:lnTo>
                  <a:lnTo>
                    <a:pt x="105" y="27"/>
                  </a:lnTo>
                  <a:lnTo>
                    <a:pt x="105" y="27"/>
                  </a:lnTo>
                  <a:lnTo>
                    <a:pt x="105" y="27"/>
                  </a:lnTo>
                  <a:lnTo>
                    <a:pt x="105" y="27"/>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5"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6" y="28"/>
                  </a:lnTo>
                  <a:lnTo>
                    <a:pt x="107" y="26"/>
                  </a:lnTo>
                  <a:lnTo>
                    <a:pt x="108" y="24"/>
                  </a:lnTo>
                  <a:lnTo>
                    <a:pt x="108" y="22"/>
                  </a:lnTo>
                  <a:lnTo>
                    <a:pt x="109" y="21"/>
                  </a:lnTo>
                  <a:lnTo>
                    <a:pt x="110" y="19"/>
                  </a:lnTo>
                  <a:lnTo>
                    <a:pt x="111" y="18"/>
                  </a:lnTo>
                  <a:lnTo>
                    <a:pt x="112" y="16"/>
                  </a:lnTo>
                  <a:lnTo>
                    <a:pt x="113" y="14"/>
                  </a:lnTo>
                  <a:lnTo>
                    <a:pt x="114" y="13"/>
                  </a:lnTo>
                  <a:lnTo>
                    <a:pt x="115" y="12"/>
                  </a:lnTo>
                  <a:lnTo>
                    <a:pt x="116" y="10"/>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8"/>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9"/>
                  </a:lnTo>
                  <a:lnTo>
                    <a:pt x="117" y="10"/>
                  </a:lnTo>
                  <a:lnTo>
                    <a:pt x="117" y="10"/>
                  </a:lnTo>
                  <a:lnTo>
                    <a:pt x="117" y="11"/>
                  </a:lnTo>
                  <a:lnTo>
                    <a:pt x="117" y="12"/>
                  </a:lnTo>
                  <a:lnTo>
                    <a:pt x="117" y="12"/>
                  </a:lnTo>
                  <a:lnTo>
                    <a:pt x="117" y="13"/>
                  </a:lnTo>
                  <a:lnTo>
                    <a:pt x="117" y="14"/>
                  </a:lnTo>
                  <a:lnTo>
                    <a:pt x="117" y="16"/>
                  </a:lnTo>
                  <a:lnTo>
                    <a:pt x="117" y="22"/>
                  </a:lnTo>
                  <a:lnTo>
                    <a:pt x="117" y="24"/>
                  </a:lnTo>
                  <a:lnTo>
                    <a:pt x="117" y="24"/>
                  </a:lnTo>
                  <a:lnTo>
                    <a:pt x="117" y="24"/>
                  </a:lnTo>
                  <a:lnTo>
                    <a:pt x="117" y="24"/>
                  </a:lnTo>
                  <a:lnTo>
                    <a:pt x="117" y="24"/>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7" y="25"/>
                  </a:lnTo>
                  <a:lnTo>
                    <a:pt x="118" y="23"/>
                  </a:lnTo>
                  <a:lnTo>
                    <a:pt x="119" y="21"/>
                  </a:lnTo>
                  <a:lnTo>
                    <a:pt x="120" y="20"/>
                  </a:lnTo>
                  <a:lnTo>
                    <a:pt x="121" y="18"/>
                  </a:lnTo>
                  <a:lnTo>
                    <a:pt x="122" y="16"/>
                  </a:lnTo>
                  <a:lnTo>
                    <a:pt x="123" y="15"/>
                  </a:lnTo>
                  <a:lnTo>
                    <a:pt x="124" y="13"/>
                  </a:lnTo>
                  <a:lnTo>
                    <a:pt x="125" y="12"/>
                  </a:lnTo>
                  <a:lnTo>
                    <a:pt x="126" y="11"/>
                  </a:lnTo>
                  <a:lnTo>
                    <a:pt x="127" y="9"/>
                  </a:lnTo>
                  <a:lnTo>
                    <a:pt x="128" y="8"/>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6"/>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7"/>
                  </a:lnTo>
                  <a:lnTo>
                    <a:pt x="129" y="8"/>
                  </a:lnTo>
                  <a:lnTo>
                    <a:pt x="129" y="8"/>
                  </a:lnTo>
                  <a:lnTo>
                    <a:pt x="129" y="9"/>
                  </a:lnTo>
                  <a:lnTo>
                    <a:pt x="129" y="10"/>
                  </a:lnTo>
                  <a:lnTo>
                    <a:pt x="129" y="10"/>
                  </a:lnTo>
                  <a:lnTo>
                    <a:pt x="129" y="11"/>
                  </a:lnTo>
                  <a:lnTo>
                    <a:pt x="129" y="12"/>
                  </a:lnTo>
                  <a:lnTo>
                    <a:pt x="129" y="14"/>
                  </a:lnTo>
                  <a:lnTo>
                    <a:pt x="129" y="21"/>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2"/>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3"/>
                  </a:lnTo>
                  <a:lnTo>
                    <a:pt x="129" y="22"/>
                  </a:lnTo>
                  <a:lnTo>
                    <a:pt x="130" y="21"/>
                  </a:lnTo>
                  <a:lnTo>
                    <a:pt x="131" y="19"/>
                  </a:lnTo>
                  <a:lnTo>
                    <a:pt x="132" y="17"/>
                  </a:lnTo>
                  <a:lnTo>
                    <a:pt x="133" y="16"/>
                  </a:lnTo>
                  <a:lnTo>
                    <a:pt x="134" y="14"/>
                  </a:lnTo>
                  <a:lnTo>
                    <a:pt x="134" y="14"/>
                  </a:lnTo>
                  <a:lnTo>
                    <a:pt x="135" y="13"/>
                  </a:lnTo>
                  <a:lnTo>
                    <a:pt x="136" y="11"/>
                  </a:lnTo>
                  <a:lnTo>
                    <a:pt x="137" y="10"/>
                  </a:lnTo>
                  <a:lnTo>
                    <a:pt x="138" y="8"/>
                  </a:lnTo>
                  <a:lnTo>
                    <a:pt x="139" y="7"/>
                  </a:lnTo>
                  <a:lnTo>
                    <a:pt x="139" y="6"/>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5"/>
                  </a:lnTo>
                  <a:lnTo>
                    <a:pt x="140" y="6"/>
                  </a:lnTo>
                  <a:lnTo>
                    <a:pt x="140" y="6"/>
                  </a:lnTo>
                  <a:lnTo>
                    <a:pt x="140" y="6"/>
                  </a:lnTo>
                  <a:lnTo>
                    <a:pt x="140" y="7"/>
                  </a:lnTo>
                  <a:lnTo>
                    <a:pt x="140" y="8"/>
                  </a:lnTo>
                  <a:lnTo>
                    <a:pt x="141" y="8"/>
                  </a:lnTo>
                  <a:lnTo>
                    <a:pt x="141" y="9"/>
                  </a:lnTo>
                  <a:lnTo>
                    <a:pt x="141" y="10"/>
                  </a:lnTo>
                  <a:lnTo>
                    <a:pt x="141" y="12"/>
                  </a:lnTo>
                  <a:lnTo>
                    <a:pt x="141" y="18"/>
                  </a:lnTo>
                  <a:lnTo>
                    <a:pt x="141" y="20"/>
                  </a:lnTo>
                  <a:lnTo>
                    <a:pt x="141" y="20"/>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1" y="21"/>
                  </a:lnTo>
                  <a:lnTo>
                    <a:pt x="142" y="19"/>
                  </a:lnTo>
                  <a:lnTo>
                    <a:pt x="143" y="18"/>
                  </a:lnTo>
                  <a:lnTo>
                    <a:pt x="144" y="16"/>
                  </a:lnTo>
                  <a:lnTo>
                    <a:pt x="145" y="15"/>
                  </a:lnTo>
                  <a:lnTo>
                    <a:pt x="145" y="13"/>
                  </a:lnTo>
                  <a:lnTo>
                    <a:pt x="146" y="12"/>
                  </a:lnTo>
                  <a:lnTo>
                    <a:pt x="146" y="12"/>
                  </a:lnTo>
                  <a:lnTo>
                    <a:pt x="147" y="10"/>
                  </a:lnTo>
                  <a:lnTo>
                    <a:pt x="148" y="9"/>
                  </a:lnTo>
                  <a:lnTo>
                    <a:pt x="149" y="7"/>
                  </a:lnTo>
                  <a:lnTo>
                    <a:pt x="150" y="6"/>
                  </a:lnTo>
                  <a:lnTo>
                    <a:pt x="151" y="5"/>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3"/>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4"/>
                  </a:lnTo>
                  <a:lnTo>
                    <a:pt x="152" y="5"/>
                  </a:lnTo>
                  <a:lnTo>
                    <a:pt x="152" y="5"/>
                  </a:lnTo>
                  <a:lnTo>
                    <a:pt x="152" y="6"/>
                  </a:lnTo>
                  <a:lnTo>
                    <a:pt x="152" y="7"/>
                  </a:lnTo>
                  <a:lnTo>
                    <a:pt x="152" y="7"/>
                  </a:lnTo>
                  <a:lnTo>
                    <a:pt x="152" y="8"/>
                  </a:lnTo>
                  <a:lnTo>
                    <a:pt x="152" y="10"/>
                  </a:lnTo>
                  <a:lnTo>
                    <a:pt x="152" y="12"/>
                  </a:lnTo>
                  <a:lnTo>
                    <a:pt x="152" y="17"/>
                  </a:lnTo>
                  <a:lnTo>
                    <a:pt x="152" y="19"/>
                  </a:lnTo>
                  <a:lnTo>
                    <a:pt x="152" y="19"/>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2" y="20"/>
                  </a:lnTo>
                  <a:lnTo>
                    <a:pt x="153" y="20"/>
                  </a:lnTo>
                  <a:lnTo>
                    <a:pt x="153" y="20"/>
                  </a:lnTo>
                  <a:lnTo>
                    <a:pt x="154" y="18"/>
                  </a:lnTo>
                  <a:lnTo>
                    <a:pt x="155" y="16"/>
                  </a:lnTo>
                  <a:lnTo>
                    <a:pt x="155" y="15"/>
                  </a:lnTo>
                  <a:lnTo>
                    <a:pt x="156" y="13"/>
                  </a:lnTo>
                  <a:lnTo>
                    <a:pt x="157" y="12"/>
                  </a:lnTo>
                  <a:lnTo>
                    <a:pt x="158" y="11"/>
                  </a:lnTo>
                  <a:lnTo>
                    <a:pt x="159" y="9"/>
                  </a:lnTo>
                  <a:lnTo>
                    <a:pt x="160" y="8"/>
                  </a:lnTo>
                  <a:lnTo>
                    <a:pt x="161" y="7"/>
                  </a:lnTo>
                  <a:lnTo>
                    <a:pt x="162" y="5"/>
                  </a:lnTo>
                  <a:lnTo>
                    <a:pt x="163" y="4"/>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3"/>
                  </a:lnTo>
                  <a:lnTo>
                    <a:pt x="164" y="4"/>
                  </a:lnTo>
                  <a:lnTo>
                    <a:pt x="164" y="4"/>
                  </a:lnTo>
                  <a:lnTo>
                    <a:pt x="164" y="5"/>
                  </a:lnTo>
                  <a:lnTo>
                    <a:pt x="164" y="5"/>
                  </a:lnTo>
                  <a:lnTo>
                    <a:pt x="164" y="6"/>
                  </a:lnTo>
                  <a:lnTo>
                    <a:pt x="164" y="7"/>
                  </a:lnTo>
                  <a:lnTo>
                    <a:pt x="164" y="8"/>
                  </a:lnTo>
                  <a:lnTo>
                    <a:pt x="164" y="9"/>
                  </a:lnTo>
                  <a:lnTo>
                    <a:pt x="164" y="12"/>
                  </a:lnTo>
                  <a:lnTo>
                    <a:pt x="164" y="16"/>
                  </a:lnTo>
                  <a:lnTo>
                    <a:pt x="164" y="18"/>
                  </a:lnTo>
                  <a:lnTo>
                    <a:pt x="164" y="18"/>
                  </a:lnTo>
                  <a:lnTo>
                    <a:pt x="164" y="18"/>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4" y="19"/>
                  </a:lnTo>
                  <a:lnTo>
                    <a:pt x="165" y="18"/>
                  </a:lnTo>
                  <a:lnTo>
                    <a:pt x="166" y="16"/>
                  </a:lnTo>
                  <a:lnTo>
                    <a:pt x="167" y="15"/>
                  </a:lnTo>
                  <a:lnTo>
                    <a:pt x="168" y="13"/>
                  </a:lnTo>
                  <a:lnTo>
                    <a:pt x="169" y="11"/>
                  </a:lnTo>
                  <a:lnTo>
                    <a:pt x="170" y="10"/>
                  </a:lnTo>
                  <a:lnTo>
                    <a:pt x="171" y="8"/>
                  </a:lnTo>
                  <a:lnTo>
                    <a:pt x="172" y="6"/>
                  </a:lnTo>
                  <a:lnTo>
                    <a:pt x="173" y="5"/>
                  </a:lnTo>
                  <a:lnTo>
                    <a:pt x="174" y="4"/>
                  </a:lnTo>
                  <a:lnTo>
                    <a:pt x="175" y="2"/>
                  </a:lnTo>
                  <a:lnTo>
                    <a:pt x="175" y="2"/>
                  </a:lnTo>
                  <a:lnTo>
                    <a:pt x="175" y="2"/>
                  </a:lnTo>
                  <a:lnTo>
                    <a:pt x="175"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2"/>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3"/>
                  </a:lnTo>
                  <a:lnTo>
                    <a:pt x="176" y="4"/>
                  </a:lnTo>
                  <a:lnTo>
                    <a:pt x="176" y="5"/>
                  </a:lnTo>
                  <a:lnTo>
                    <a:pt x="176" y="5"/>
                  </a:lnTo>
                  <a:lnTo>
                    <a:pt x="176" y="6"/>
                  </a:lnTo>
                  <a:lnTo>
                    <a:pt x="176" y="7"/>
                  </a:lnTo>
                  <a:lnTo>
                    <a:pt x="176" y="8"/>
                  </a:lnTo>
                  <a:lnTo>
                    <a:pt x="176" y="10"/>
                  </a:lnTo>
                  <a:lnTo>
                    <a:pt x="176" y="13"/>
                  </a:lnTo>
                  <a:lnTo>
                    <a:pt x="176" y="13"/>
                  </a:lnTo>
                  <a:lnTo>
                    <a:pt x="176" y="13"/>
                  </a:lnTo>
                  <a:lnTo>
                    <a:pt x="176" y="14"/>
                  </a:lnTo>
                  <a:lnTo>
                    <a:pt x="176" y="15"/>
                  </a:lnTo>
                  <a:lnTo>
                    <a:pt x="176" y="16"/>
                  </a:lnTo>
                  <a:lnTo>
                    <a:pt x="176" y="17"/>
                  </a:lnTo>
                  <a:lnTo>
                    <a:pt x="176" y="17"/>
                  </a:lnTo>
                  <a:lnTo>
                    <a:pt x="176" y="17"/>
                  </a:lnTo>
                  <a:lnTo>
                    <a:pt x="176" y="17"/>
                  </a:lnTo>
                  <a:lnTo>
                    <a:pt x="176" y="17"/>
                  </a:lnTo>
                  <a:lnTo>
                    <a:pt x="176" y="17"/>
                  </a:lnTo>
                  <a:lnTo>
                    <a:pt x="176" y="17"/>
                  </a:lnTo>
                  <a:lnTo>
                    <a:pt x="176" y="17"/>
                  </a:lnTo>
                  <a:lnTo>
                    <a:pt x="176" y="17"/>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8"/>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9"/>
                  </a:lnTo>
                  <a:lnTo>
                    <a:pt x="176" y="18"/>
                  </a:lnTo>
                  <a:lnTo>
                    <a:pt x="176" y="18"/>
                  </a:lnTo>
                  <a:lnTo>
                    <a:pt x="176" y="18"/>
                  </a:lnTo>
                  <a:lnTo>
                    <a:pt x="176" y="18"/>
                  </a:lnTo>
                  <a:lnTo>
                    <a:pt x="176" y="18"/>
                  </a:lnTo>
                  <a:lnTo>
                    <a:pt x="176" y="18"/>
                  </a:lnTo>
                  <a:lnTo>
                    <a:pt x="176" y="18"/>
                  </a:lnTo>
                  <a:lnTo>
                    <a:pt x="176" y="18"/>
                  </a:lnTo>
                  <a:lnTo>
                    <a:pt x="177" y="17"/>
                  </a:lnTo>
                  <a:lnTo>
                    <a:pt x="178" y="15"/>
                  </a:lnTo>
                  <a:lnTo>
                    <a:pt x="179" y="14"/>
                  </a:lnTo>
                  <a:lnTo>
                    <a:pt x="180" y="12"/>
                  </a:lnTo>
                  <a:lnTo>
                    <a:pt x="181" y="11"/>
                  </a:lnTo>
                  <a:lnTo>
                    <a:pt x="182" y="9"/>
                  </a:lnTo>
                  <a:lnTo>
                    <a:pt x="182" y="9"/>
                  </a:lnTo>
                  <a:lnTo>
                    <a:pt x="183" y="8"/>
                  </a:lnTo>
                  <a:lnTo>
                    <a:pt x="183" y="7"/>
                  </a:lnTo>
                  <a:lnTo>
                    <a:pt x="184" y="5"/>
                  </a:lnTo>
                  <a:lnTo>
                    <a:pt x="185" y="4"/>
                  </a:lnTo>
                  <a:lnTo>
                    <a:pt x="186" y="3"/>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1"/>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2"/>
                  </a:lnTo>
                  <a:lnTo>
                    <a:pt x="187" y="3"/>
                  </a:lnTo>
                  <a:lnTo>
                    <a:pt x="187" y="3"/>
                  </a:lnTo>
                  <a:lnTo>
                    <a:pt x="187" y="4"/>
                  </a:lnTo>
                  <a:lnTo>
                    <a:pt x="187" y="4"/>
                  </a:lnTo>
                  <a:lnTo>
                    <a:pt x="187" y="5"/>
                  </a:lnTo>
                  <a:lnTo>
                    <a:pt x="187" y="6"/>
                  </a:lnTo>
                  <a:lnTo>
                    <a:pt x="187" y="7"/>
                  </a:lnTo>
                  <a:lnTo>
                    <a:pt x="187" y="9"/>
                  </a:lnTo>
                  <a:lnTo>
                    <a:pt x="187" y="11"/>
                  </a:lnTo>
                  <a:lnTo>
                    <a:pt x="187" y="15"/>
                  </a:lnTo>
                  <a:lnTo>
                    <a:pt x="188" y="17"/>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8" y="18"/>
                  </a:lnTo>
                  <a:lnTo>
                    <a:pt x="189" y="16"/>
                  </a:lnTo>
                  <a:lnTo>
                    <a:pt x="190" y="15"/>
                  </a:lnTo>
                  <a:lnTo>
                    <a:pt x="191" y="13"/>
                  </a:lnTo>
                  <a:lnTo>
                    <a:pt x="191" y="12"/>
                  </a:lnTo>
                  <a:lnTo>
                    <a:pt x="192" y="10"/>
                  </a:lnTo>
                  <a:lnTo>
                    <a:pt x="193" y="9"/>
                  </a:lnTo>
                  <a:lnTo>
                    <a:pt x="193" y="9"/>
                  </a:lnTo>
                  <a:lnTo>
                    <a:pt x="194" y="8"/>
                  </a:lnTo>
                  <a:lnTo>
                    <a:pt x="195" y="6"/>
                  </a:lnTo>
                  <a:lnTo>
                    <a:pt x="196" y="5"/>
                  </a:lnTo>
                  <a:lnTo>
                    <a:pt x="197" y="4"/>
                  </a:lnTo>
                  <a:lnTo>
                    <a:pt x="198" y="3"/>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1"/>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2"/>
                  </a:lnTo>
                  <a:lnTo>
                    <a:pt x="199" y="3"/>
                  </a:lnTo>
                  <a:lnTo>
                    <a:pt x="199" y="3"/>
                  </a:lnTo>
                  <a:lnTo>
                    <a:pt x="199" y="4"/>
                  </a:lnTo>
                  <a:lnTo>
                    <a:pt x="199" y="5"/>
                  </a:lnTo>
                  <a:lnTo>
                    <a:pt x="199" y="5"/>
                  </a:lnTo>
                  <a:lnTo>
                    <a:pt x="199" y="6"/>
                  </a:lnTo>
                  <a:lnTo>
                    <a:pt x="199" y="8"/>
                  </a:lnTo>
                  <a:lnTo>
                    <a:pt x="199" y="9"/>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7"/>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8"/>
                  </a:lnTo>
                  <a:lnTo>
                    <a:pt x="199" y="17"/>
                  </a:lnTo>
                  <a:lnTo>
                    <a:pt x="200" y="16"/>
                  </a:lnTo>
                  <a:lnTo>
                    <a:pt x="201" y="14"/>
                  </a:lnTo>
                  <a:lnTo>
                    <a:pt x="202" y="13"/>
                  </a:lnTo>
                  <a:lnTo>
                    <a:pt x="203" y="11"/>
                  </a:lnTo>
                  <a:lnTo>
                    <a:pt x="204" y="10"/>
                  </a:lnTo>
                  <a:lnTo>
                    <a:pt x="205" y="9"/>
                  </a:lnTo>
                  <a:lnTo>
                    <a:pt x="206" y="7"/>
                  </a:lnTo>
                  <a:lnTo>
                    <a:pt x="207" y="6"/>
                  </a:lnTo>
                  <a:lnTo>
                    <a:pt x="208" y="5"/>
                  </a:lnTo>
                  <a:lnTo>
                    <a:pt x="209" y="3"/>
                  </a:lnTo>
                  <a:lnTo>
                    <a:pt x="210" y="2"/>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1"/>
                  </a:lnTo>
                  <a:lnTo>
                    <a:pt x="211" y="2"/>
                  </a:lnTo>
                  <a:lnTo>
                    <a:pt x="211" y="2"/>
                  </a:lnTo>
                  <a:lnTo>
                    <a:pt x="211" y="2"/>
                  </a:lnTo>
                  <a:lnTo>
                    <a:pt x="211" y="2"/>
                  </a:lnTo>
                  <a:lnTo>
                    <a:pt x="211" y="2"/>
                  </a:lnTo>
                  <a:lnTo>
                    <a:pt x="211" y="2"/>
                  </a:lnTo>
                  <a:lnTo>
                    <a:pt x="211" y="3"/>
                  </a:lnTo>
                  <a:lnTo>
                    <a:pt x="211" y="3"/>
                  </a:lnTo>
                  <a:lnTo>
                    <a:pt x="211" y="4"/>
                  </a:lnTo>
                  <a:lnTo>
                    <a:pt x="211" y="5"/>
                  </a:lnTo>
                  <a:lnTo>
                    <a:pt x="211" y="6"/>
                  </a:lnTo>
                  <a:lnTo>
                    <a:pt x="211" y="7"/>
                  </a:lnTo>
                  <a:lnTo>
                    <a:pt x="211" y="9"/>
                  </a:lnTo>
                  <a:lnTo>
                    <a:pt x="211" y="15"/>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7"/>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8"/>
                  </a:lnTo>
                  <a:lnTo>
                    <a:pt x="211" y="17"/>
                  </a:lnTo>
                  <a:lnTo>
                    <a:pt x="211" y="17"/>
                  </a:lnTo>
                  <a:lnTo>
                    <a:pt x="211" y="17"/>
                  </a:lnTo>
                  <a:lnTo>
                    <a:pt x="211" y="17"/>
                  </a:lnTo>
                  <a:lnTo>
                    <a:pt x="211" y="17"/>
                  </a:lnTo>
                  <a:lnTo>
                    <a:pt x="211" y="17"/>
                  </a:lnTo>
                  <a:lnTo>
                    <a:pt x="211" y="17"/>
                  </a:lnTo>
                  <a:lnTo>
                    <a:pt x="212" y="16"/>
                  </a:lnTo>
                  <a:lnTo>
                    <a:pt x="213" y="14"/>
                  </a:lnTo>
                  <a:lnTo>
                    <a:pt x="214" y="13"/>
                  </a:lnTo>
                  <a:lnTo>
                    <a:pt x="215" y="11"/>
                  </a:lnTo>
                  <a:lnTo>
                    <a:pt x="216" y="10"/>
                  </a:lnTo>
                  <a:lnTo>
                    <a:pt x="217" y="8"/>
                  </a:lnTo>
                  <a:lnTo>
                    <a:pt x="217" y="8"/>
                  </a:lnTo>
                  <a:lnTo>
                    <a:pt x="218" y="7"/>
                  </a:lnTo>
                  <a:lnTo>
                    <a:pt x="219" y="6"/>
                  </a:lnTo>
                  <a:lnTo>
                    <a:pt x="220" y="5"/>
                  </a:lnTo>
                  <a:lnTo>
                    <a:pt x="220" y="3"/>
                  </a:lnTo>
                  <a:lnTo>
                    <a:pt x="221" y="2"/>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2"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1"/>
                  </a:lnTo>
                  <a:lnTo>
                    <a:pt x="223" y="2"/>
                  </a:lnTo>
                  <a:lnTo>
                    <a:pt x="223" y="2"/>
                  </a:lnTo>
                  <a:lnTo>
                    <a:pt x="223" y="2"/>
                  </a:lnTo>
                  <a:lnTo>
                    <a:pt x="223" y="3"/>
                  </a:lnTo>
                  <a:lnTo>
                    <a:pt x="223" y="4"/>
                  </a:lnTo>
                  <a:lnTo>
                    <a:pt x="223" y="4"/>
                  </a:lnTo>
                  <a:lnTo>
                    <a:pt x="223" y="5"/>
                  </a:lnTo>
                  <a:lnTo>
                    <a:pt x="223" y="6"/>
                  </a:lnTo>
                  <a:lnTo>
                    <a:pt x="223" y="8"/>
                  </a:lnTo>
                  <a:lnTo>
                    <a:pt x="223" y="13"/>
                  </a:lnTo>
                  <a:lnTo>
                    <a:pt x="223" y="15"/>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7"/>
                  </a:lnTo>
                  <a:lnTo>
                    <a:pt x="223" y="16"/>
                  </a:lnTo>
                  <a:lnTo>
                    <a:pt x="224" y="15"/>
                  </a:lnTo>
                  <a:lnTo>
                    <a:pt x="225" y="13"/>
                  </a:lnTo>
                  <a:lnTo>
                    <a:pt x="226" y="11"/>
                  </a:lnTo>
                  <a:lnTo>
                    <a:pt x="228" y="10"/>
                  </a:lnTo>
                  <a:lnTo>
                    <a:pt x="229" y="8"/>
                  </a:lnTo>
                  <a:lnTo>
                    <a:pt x="230" y="6"/>
                  </a:lnTo>
                  <a:lnTo>
                    <a:pt x="231" y="5"/>
                  </a:lnTo>
                  <a:lnTo>
                    <a:pt x="232" y="4"/>
                  </a:lnTo>
                  <a:lnTo>
                    <a:pt x="233" y="2"/>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1"/>
                  </a:lnTo>
                  <a:lnTo>
                    <a:pt x="234" y="2"/>
                  </a:lnTo>
                  <a:lnTo>
                    <a:pt x="234" y="2"/>
                  </a:lnTo>
                  <a:lnTo>
                    <a:pt x="234" y="3"/>
                  </a:lnTo>
                  <a:lnTo>
                    <a:pt x="234" y="4"/>
                  </a:lnTo>
                  <a:lnTo>
                    <a:pt x="234" y="4"/>
                  </a:lnTo>
                  <a:lnTo>
                    <a:pt x="234" y="5"/>
                  </a:lnTo>
                  <a:lnTo>
                    <a:pt x="234" y="6"/>
                  </a:lnTo>
                  <a:lnTo>
                    <a:pt x="234" y="8"/>
                  </a:lnTo>
                  <a:lnTo>
                    <a:pt x="234" y="13"/>
                  </a:lnTo>
                  <a:lnTo>
                    <a:pt x="234" y="14"/>
                  </a:lnTo>
                  <a:lnTo>
                    <a:pt x="234" y="16"/>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4" y="17"/>
                  </a:lnTo>
                  <a:lnTo>
                    <a:pt x="235" y="17"/>
                  </a:lnTo>
                  <a:lnTo>
                    <a:pt x="235" y="17"/>
                  </a:lnTo>
                  <a:lnTo>
                    <a:pt x="235" y="17"/>
                  </a:lnTo>
                  <a:lnTo>
                    <a:pt x="236" y="15"/>
                  </a:lnTo>
                  <a:lnTo>
                    <a:pt x="236" y="14"/>
                  </a:lnTo>
                  <a:lnTo>
                    <a:pt x="237" y="12"/>
                  </a:lnTo>
                  <a:lnTo>
                    <a:pt x="238" y="11"/>
                  </a:lnTo>
                  <a:lnTo>
                    <a:pt x="239" y="10"/>
                  </a:lnTo>
                  <a:lnTo>
                    <a:pt x="240" y="8"/>
                  </a:lnTo>
                  <a:lnTo>
                    <a:pt x="241" y="7"/>
                  </a:lnTo>
                  <a:lnTo>
                    <a:pt x="242" y="6"/>
                  </a:lnTo>
                  <a:lnTo>
                    <a:pt x="243" y="4"/>
                  </a:lnTo>
                  <a:lnTo>
                    <a:pt x="244" y="3"/>
                  </a:lnTo>
                  <a:lnTo>
                    <a:pt x="245" y="2"/>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1"/>
                  </a:lnTo>
                  <a:lnTo>
                    <a:pt x="246" y="2"/>
                  </a:lnTo>
                  <a:lnTo>
                    <a:pt x="246" y="2"/>
                  </a:lnTo>
                  <a:lnTo>
                    <a:pt x="246" y="3"/>
                  </a:lnTo>
                  <a:lnTo>
                    <a:pt x="246" y="3"/>
                  </a:lnTo>
                  <a:lnTo>
                    <a:pt x="246" y="4"/>
                  </a:lnTo>
                  <a:lnTo>
                    <a:pt x="246" y="5"/>
                  </a:lnTo>
                  <a:lnTo>
                    <a:pt x="246" y="6"/>
                  </a:lnTo>
                  <a:lnTo>
                    <a:pt x="246" y="7"/>
                  </a:lnTo>
                  <a:lnTo>
                    <a:pt x="246" y="9"/>
                  </a:lnTo>
                  <a:lnTo>
                    <a:pt x="246" y="16"/>
                  </a:lnTo>
                  <a:lnTo>
                    <a:pt x="246" y="16"/>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6" y="17"/>
                  </a:lnTo>
                  <a:lnTo>
                    <a:pt x="247" y="15"/>
                  </a:lnTo>
                  <a:lnTo>
                    <a:pt x="248" y="14"/>
                  </a:lnTo>
                  <a:lnTo>
                    <a:pt x="249" y="12"/>
                  </a:lnTo>
                  <a:lnTo>
                    <a:pt x="250" y="11"/>
                  </a:lnTo>
                  <a:lnTo>
                    <a:pt x="251" y="9"/>
                  </a:lnTo>
                  <a:lnTo>
                    <a:pt x="252" y="8"/>
                  </a:lnTo>
                  <a:lnTo>
                    <a:pt x="252" y="8"/>
                  </a:lnTo>
                  <a:lnTo>
                    <a:pt x="253" y="7"/>
                  </a:lnTo>
                  <a:lnTo>
                    <a:pt x="254" y="5"/>
                  </a:lnTo>
                  <a:lnTo>
                    <a:pt x="255" y="4"/>
                  </a:lnTo>
                  <a:lnTo>
                    <a:pt x="256" y="3"/>
                  </a:lnTo>
                  <a:lnTo>
                    <a:pt x="257" y="2"/>
                  </a:lnTo>
                  <a:lnTo>
                    <a:pt x="257" y="1"/>
                  </a:lnTo>
                  <a:lnTo>
                    <a:pt x="257" y="1"/>
                  </a:lnTo>
                  <a:lnTo>
                    <a:pt x="258" y="1"/>
                  </a:lnTo>
                  <a:lnTo>
                    <a:pt x="258" y="1"/>
                  </a:lnTo>
                  <a:lnTo>
                    <a:pt x="258" y="1"/>
                  </a:lnTo>
                  <a:lnTo>
                    <a:pt x="258" y="1"/>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0"/>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1"/>
                  </a:lnTo>
                  <a:lnTo>
                    <a:pt x="258" y="2"/>
                  </a:lnTo>
                  <a:lnTo>
                    <a:pt x="258" y="2"/>
                  </a:lnTo>
                  <a:lnTo>
                    <a:pt x="258" y="3"/>
                  </a:lnTo>
                  <a:lnTo>
                    <a:pt x="258" y="3"/>
                  </a:lnTo>
                  <a:lnTo>
                    <a:pt x="258" y="4"/>
                  </a:lnTo>
                  <a:lnTo>
                    <a:pt x="258" y="5"/>
                  </a:lnTo>
                  <a:lnTo>
                    <a:pt x="258" y="6"/>
                  </a:lnTo>
                  <a:lnTo>
                    <a:pt x="258" y="7"/>
                  </a:lnTo>
                  <a:lnTo>
                    <a:pt x="258" y="9"/>
                  </a:lnTo>
                  <a:lnTo>
                    <a:pt x="258" y="14"/>
                  </a:lnTo>
                  <a:lnTo>
                    <a:pt x="258" y="16"/>
                  </a:lnTo>
                  <a:lnTo>
                    <a:pt x="258" y="16"/>
                  </a:lnTo>
                  <a:lnTo>
                    <a:pt x="258" y="16"/>
                  </a:lnTo>
                  <a:lnTo>
                    <a:pt x="258" y="16"/>
                  </a:lnTo>
                  <a:lnTo>
                    <a:pt x="258" y="16"/>
                  </a:lnTo>
                  <a:lnTo>
                    <a:pt x="258" y="16"/>
                  </a:lnTo>
                  <a:lnTo>
                    <a:pt x="258" y="16"/>
                  </a:lnTo>
                  <a:lnTo>
                    <a:pt x="258" y="16"/>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8" y="17"/>
                  </a:lnTo>
                  <a:lnTo>
                    <a:pt x="259" y="15"/>
                  </a:lnTo>
                  <a:lnTo>
                    <a:pt x="260" y="14"/>
                  </a:lnTo>
                  <a:lnTo>
                    <a:pt x="261" y="12"/>
                  </a:lnTo>
                  <a:lnTo>
                    <a:pt x="262" y="11"/>
                  </a:lnTo>
                  <a:lnTo>
                    <a:pt x="263" y="9"/>
                  </a:lnTo>
                  <a:lnTo>
                    <a:pt x="264" y="8"/>
                  </a:lnTo>
                  <a:lnTo>
                    <a:pt x="265" y="7"/>
                  </a:lnTo>
                  <a:lnTo>
                    <a:pt x="265" y="5"/>
                  </a:lnTo>
                  <a:lnTo>
                    <a:pt x="266" y="4"/>
                  </a:lnTo>
                  <a:lnTo>
                    <a:pt x="267" y="3"/>
                  </a:lnTo>
                  <a:lnTo>
                    <a:pt x="268" y="2"/>
                  </a:lnTo>
                  <a:lnTo>
                    <a:pt x="269" y="1"/>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0"/>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1"/>
                  </a:lnTo>
                  <a:lnTo>
                    <a:pt x="269" y="2"/>
                  </a:lnTo>
                  <a:lnTo>
                    <a:pt x="269" y="2"/>
                  </a:lnTo>
                  <a:lnTo>
                    <a:pt x="269" y="3"/>
                  </a:lnTo>
                  <a:lnTo>
                    <a:pt x="269" y="4"/>
                  </a:lnTo>
                  <a:lnTo>
                    <a:pt x="269" y="5"/>
                  </a:lnTo>
                  <a:lnTo>
                    <a:pt x="269" y="6"/>
                  </a:lnTo>
                  <a:lnTo>
                    <a:pt x="269" y="7"/>
                  </a:lnTo>
                  <a:lnTo>
                    <a:pt x="269" y="9"/>
                  </a:lnTo>
                  <a:lnTo>
                    <a:pt x="270" y="14"/>
                  </a:lnTo>
                  <a:lnTo>
                    <a:pt x="270" y="16"/>
                  </a:lnTo>
                  <a:lnTo>
                    <a:pt x="270" y="16"/>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7"/>
                  </a:lnTo>
                  <a:lnTo>
                    <a:pt x="270" y="16"/>
                  </a:lnTo>
                  <a:lnTo>
                    <a:pt x="271" y="15"/>
                  </a:lnTo>
                  <a:lnTo>
                    <a:pt x="272" y="14"/>
                  </a:lnTo>
                  <a:lnTo>
                    <a:pt x="273" y="12"/>
                  </a:lnTo>
                  <a:lnTo>
                    <a:pt x="274" y="11"/>
                  </a:lnTo>
                  <a:lnTo>
                    <a:pt x="274" y="9"/>
                  </a:lnTo>
                  <a:lnTo>
                    <a:pt x="275" y="8"/>
                  </a:lnTo>
                  <a:lnTo>
                    <a:pt x="275" y="8"/>
                  </a:lnTo>
                  <a:lnTo>
                    <a:pt x="276" y="7"/>
                  </a:lnTo>
                  <a:lnTo>
                    <a:pt x="277" y="5"/>
                  </a:lnTo>
                  <a:lnTo>
                    <a:pt x="278" y="4"/>
                  </a:lnTo>
                  <a:lnTo>
                    <a:pt x="279" y="3"/>
                  </a:lnTo>
                  <a:lnTo>
                    <a:pt x="280" y="2"/>
                  </a:lnTo>
                  <a:lnTo>
                    <a:pt x="281" y="1"/>
                  </a:lnTo>
                  <a:lnTo>
                    <a:pt x="281" y="1"/>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0"/>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1"/>
                  </a:lnTo>
                  <a:lnTo>
                    <a:pt x="281" y="2"/>
                  </a:lnTo>
                  <a:lnTo>
                    <a:pt x="281" y="2"/>
                  </a:lnTo>
                  <a:lnTo>
                    <a:pt x="281" y="3"/>
                  </a:lnTo>
                  <a:lnTo>
                    <a:pt x="281" y="4"/>
                  </a:lnTo>
                  <a:lnTo>
                    <a:pt x="281" y="5"/>
                  </a:lnTo>
                  <a:lnTo>
                    <a:pt x="281" y="6"/>
                  </a:lnTo>
                  <a:lnTo>
                    <a:pt x="281" y="7"/>
                  </a:lnTo>
                  <a:lnTo>
                    <a:pt x="281" y="9"/>
                  </a:lnTo>
                  <a:lnTo>
                    <a:pt x="281" y="14"/>
                  </a:lnTo>
                  <a:lnTo>
                    <a:pt x="281" y="16"/>
                  </a:lnTo>
                  <a:lnTo>
                    <a:pt x="281" y="16"/>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1" y="17"/>
                  </a:lnTo>
                  <a:lnTo>
                    <a:pt x="282" y="16"/>
                  </a:lnTo>
                  <a:lnTo>
                    <a:pt x="283" y="15"/>
                  </a:lnTo>
                  <a:lnTo>
                    <a:pt x="284" y="13"/>
                  </a:lnTo>
                  <a:lnTo>
                    <a:pt x="285" y="11"/>
                  </a:lnTo>
                  <a:lnTo>
                    <a:pt x="286" y="10"/>
                  </a:lnTo>
                  <a:lnTo>
                    <a:pt x="287" y="8"/>
                  </a:lnTo>
                  <a:lnTo>
                    <a:pt x="287" y="8"/>
                  </a:lnTo>
                  <a:lnTo>
                    <a:pt x="288" y="7"/>
                  </a:lnTo>
                  <a:lnTo>
                    <a:pt x="289" y="5"/>
                  </a:lnTo>
                  <a:lnTo>
                    <a:pt x="290" y="4"/>
                  </a:lnTo>
                  <a:lnTo>
                    <a:pt x="291" y="2"/>
                  </a:lnTo>
                  <a:lnTo>
                    <a:pt x="292" y="1"/>
                  </a:lnTo>
                  <a:lnTo>
                    <a:pt x="292" y="1"/>
                  </a:lnTo>
                  <a:lnTo>
                    <a:pt x="292" y="1"/>
                  </a:lnTo>
                  <a:lnTo>
                    <a:pt x="293" y="1"/>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0"/>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1"/>
                  </a:lnTo>
                  <a:lnTo>
                    <a:pt x="293" y="2"/>
                  </a:lnTo>
                  <a:lnTo>
                    <a:pt x="293" y="2"/>
                  </a:lnTo>
                  <a:lnTo>
                    <a:pt x="293" y="3"/>
                  </a:lnTo>
                  <a:lnTo>
                    <a:pt x="293" y="4"/>
                  </a:lnTo>
                  <a:lnTo>
                    <a:pt x="293" y="4"/>
                  </a:lnTo>
                  <a:lnTo>
                    <a:pt x="293" y="5"/>
                  </a:lnTo>
                  <a:lnTo>
                    <a:pt x="293" y="6"/>
                  </a:lnTo>
                  <a:lnTo>
                    <a:pt x="293" y="8"/>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6"/>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3" y="17"/>
                  </a:lnTo>
                  <a:lnTo>
                    <a:pt x="294" y="15"/>
                  </a:lnTo>
                  <a:lnTo>
                    <a:pt x="295" y="14"/>
                  </a:lnTo>
                  <a:lnTo>
                    <a:pt x="296" y="12"/>
                  </a:lnTo>
                  <a:lnTo>
                    <a:pt x="297" y="11"/>
                  </a:lnTo>
                  <a:lnTo>
                    <a:pt x="298" y="9"/>
                  </a:lnTo>
                  <a:lnTo>
                    <a:pt x="299" y="8"/>
                  </a:lnTo>
                  <a:lnTo>
                    <a:pt x="300" y="7"/>
                  </a:lnTo>
                  <a:lnTo>
                    <a:pt x="301" y="5"/>
                  </a:lnTo>
                  <a:lnTo>
                    <a:pt x="302" y="4"/>
                  </a:lnTo>
                  <a:lnTo>
                    <a:pt x="303" y="3"/>
                  </a:lnTo>
                  <a:lnTo>
                    <a:pt x="303" y="2"/>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4"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0"/>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1"/>
                  </a:lnTo>
                  <a:lnTo>
                    <a:pt x="305" y="2"/>
                  </a:lnTo>
                  <a:lnTo>
                    <a:pt x="305" y="2"/>
                  </a:lnTo>
                  <a:lnTo>
                    <a:pt x="305" y="3"/>
                  </a:lnTo>
                  <a:lnTo>
                    <a:pt x="305" y="4"/>
                  </a:lnTo>
                  <a:lnTo>
                    <a:pt x="305" y="4"/>
                  </a:lnTo>
                  <a:lnTo>
                    <a:pt x="305" y="5"/>
                  </a:lnTo>
                  <a:lnTo>
                    <a:pt x="305" y="7"/>
                  </a:lnTo>
                  <a:lnTo>
                    <a:pt x="305" y="8"/>
                  </a:lnTo>
                  <a:lnTo>
                    <a:pt x="305" y="15"/>
                  </a:lnTo>
                  <a:lnTo>
                    <a:pt x="305" y="16"/>
                  </a:lnTo>
                  <a:lnTo>
                    <a:pt x="305" y="16"/>
                  </a:lnTo>
                  <a:lnTo>
                    <a:pt x="305" y="16"/>
                  </a:lnTo>
                  <a:lnTo>
                    <a:pt x="305" y="16"/>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5" y="17"/>
                  </a:lnTo>
                  <a:lnTo>
                    <a:pt x="306" y="15"/>
                  </a:lnTo>
                  <a:lnTo>
                    <a:pt x="307" y="14"/>
                  </a:lnTo>
                  <a:lnTo>
                    <a:pt x="308" y="12"/>
                  </a:lnTo>
                  <a:lnTo>
                    <a:pt x="309" y="11"/>
                  </a:lnTo>
                  <a:lnTo>
                    <a:pt x="310" y="9"/>
                  </a:lnTo>
                  <a:lnTo>
                    <a:pt x="311" y="8"/>
                  </a:lnTo>
                  <a:lnTo>
                    <a:pt x="311" y="8"/>
                  </a:lnTo>
                  <a:lnTo>
                    <a:pt x="311" y="7"/>
                  </a:lnTo>
                  <a:lnTo>
                    <a:pt x="312" y="5"/>
                  </a:lnTo>
                  <a:lnTo>
                    <a:pt x="313" y="4"/>
                  </a:lnTo>
                  <a:lnTo>
                    <a:pt x="314" y="3"/>
                  </a:lnTo>
                  <a:lnTo>
                    <a:pt x="315" y="2"/>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0"/>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1"/>
                  </a:lnTo>
                  <a:lnTo>
                    <a:pt x="316" y="2"/>
                  </a:lnTo>
                  <a:lnTo>
                    <a:pt x="316" y="2"/>
                  </a:lnTo>
                  <a:lnTo>
                    <a:pt x="316" y="3"/>
                  </a:lnTo>
                  <a:lnTo>
                    <a:pt x="316" y="4"/>
                  </a:lnTo>
                  <a:lnTo>
                    <a:pt x="316" y="5"/>
                  </a:lnTo>
                  <a:lnTo>
                    <a:pt x="316" y="6"/>
                  </a:lnTo>
                  <a:lnTo>
                    <a:pt x="316" y="7"/>
                  </a:lnTo>
                  <a:lnTo>
                    <a:pt x="316" y="9"/>
                  </a:lnTo>
                  <a:lnTo>
                    <a:pt x="316" y="14"/>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6"/>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6" y="17"/>
                  </a:lnTo>
                  <a:lnTo>
                    <a:pt x="317" y="17"/>
                  </a:lnTo>
                  <a:lnTo>
                    <a:pt x="317" y="17"/>
                  </a:lnTo>
                  <a:lnTo>
                    <a:pt x="317" y="17"/>
                  </a:lnTo>
                  <a:lnTo>
                    <a:pt x="317" y="17"/>
                  </a:lnTo>
                  <a:lnTo>
                    <a:pt x="317" y="17"/>
                  </a:lnTo>
                  <a:lnTo>
                    <a:pt x="318" y="15"/>
                  </a:lnTo>
                  <a:lnTo>
                    <a:pt x="318" y="14"/>
                  </a:lnTo>
                  <a:lnTo>
                    <a:pt x="319" y="12"/>
                  </a:lnTo>
                  <a:lnTo>
                    <a:pt x="320" y="11"/>
                  </a:lnTo>
                  <a:lnTo>
                    <a:pt x="321" y="9"/>
                  </a:lnTo>
                  <a:lnTo>
                    <a:pt x="322" y="8"/>
                  </a:lnTo>
                  <a:lnTo>
                    <a:pt x="323" y="7"/>
                  </a:lnTo>
                  <a:lnTo>
                    <a:pt x="324" y="5"/>
                  </a:lnTo>
                  <a:lnTo>
                    <a:pt x="325" y="4"/>
                  </a:lnTo>
                  <a:lnTo>
                    <a:pt x="326" y="3"/>
                  </a:lnTo>
                  <a:lnTo>
                    <a:pt x="327" y="2"/>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0"/>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1"/>
                  </a:lnTo>
                  <a:lnTo>
                    <a:pt x="328" y="2"/>
                  </a:lnTo>
                  <a:lnTo>
                    <a:pt x="328" y="2"/>
                  </a:lnTo>
                  <a:lnTo>
                    <a:pt x="328" y="3"/>
                  </a:lnTo>
                  <a:lnTo>
                    <a:pt x="328" y="4"/>
                  </a:lnTo>
                  <a:lnTo>
                    <a:pt x="328" y="5"/>
                  </a:lnTo>
                  <a:lnTo>
                    <a:pt x="328" y="6"/>
                  </a:lnTo>
                  <a:lnTo>
                    <a:pt x="328" y="7"/>
                  </a:lnTo>
                  <a:lnTo>
                    <a:pt x="328" y="9"/>
                  </a:lnTo>
                  <a:lnTo>
                    <a:pt x="328" y="14"/>
                  </a:lnTo>
                  <a:lnTo>
                    <a:pt x="328" y="16"/>
                  </a:lnTo>
                  <a:lnTo>
                    <a:pt x="328" y="16"/>
                  </a:lnTo>
                  <a:lnTo>
                    <a:pt x="328" y="16"/>
                  </a:lnTo>
                  <a:lnTo>
                    <a:pt x="328" y="16"/>
                  </a:lnTo>
                  <a:lnTo>
                    <a:pt x="328" y="16"/>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8" y="17"/>
                  </a:lnTo>
                  <a:lnTo>
                    <a:pt x="329" y="15"/>
                  </a:lnTo>
                  <a:lnTo>
                    <a:pt x="330" y="14"/>
                  </a:lnTo>
                  <a:lnTo>
                    <a:pt x="331" y="12"/>
                  </a:lnTo>
                  <a:lnTo>
                    <a:pt x="332" y="11"/>
                  </a:lnTo>
                  <a:lnTo>
                    <a:pt x="333" y="9"/>
                  </a:lnTo>
                  <a:lnTo>
                    <a:pt x="334" y="8"/>
                  </a:lnTo>
                  <a:lnTo>
                    <a:pt x="335" y="7"/>
                  </a:lnTo>
                  <a:lnTo>
                    <a:pt x="336" y="5"/>
                  </a:lnTo>
                  <a:lnTo>
                    <a:pt x="337" y="4"/>
                  </a:lnTo>
                  <a:lnTo>
                    <a:pt x="338" y="3"/>
                  </a:lnTo>
                  <a:lnTo>
                    <a:pt x="339" y="2"/>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0"/>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1"/>
                  </a:lnTo>
                  <a:lnTo>
                    <a:pt x="340" y="2"/>
                  </a:lnTo>
                  <a:lnTo>
                    <a:pt x="340" y="3"/>
                  </a:lnTo>
                  <a:lnTo>
                    <a:pt x="340" y="3"/>
                  </a:lnTo>
                  <a:lnTo>
                    <a:pt x="340" y="4"/>
                  </a:lnTo>
                  <a:lnTo>
                    <a:pt x="340" y="5"/>
                  </a:lnTo>
                  <a:lnTo>
                    <a:pt x="340" y="6"/>
                  </a:lnTo>
                  <a:lnTo>
                    <a:pt x="340" y="8"/>
                  </a:lnTo>
                  <a:lnTo>
                    <a:pt x="340" y="12"/>
                  </a:lnTo>
                  <a:lnTo>
                    <a:pt x="340" y="14"/>
                  </a:lnTo>
                  <a:lnTo>
                    <a:pt x="340" y="16"/>
                  </a:lnTo>
                  <a:lnTo>
                    <a:pt x="340" y="16"/>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0" y="17"/>
                  </a:lnTo>
                  <a:lnTo>
                    <a:pt x="341" y="15"/>
                  </a:lnTo>
                  <a:lnTo>
                    <a:pt x="342" y="14"/>
                  </a:lnTo>
                  <a:lnTo>
                    <a:pt x="343" y="12"/>
                  </a:lnTo>
                  <a:lnTo>
                    <a:pt x="344" y="11"/>
                  </a:lnTo>
                  <a:lnTo>
                    <a:pt x="345" y="9"/>
                  </a:lnTo>
                  <a:lnTo>
                    <a:pt x="346" y="8"/>
                  </a:lnTo>
                  <a:lnTo>
                    <a:pt x="346" y="8"/>
                  </a:lnTo>
                  <a:lnTo>
                    <a:pt x="347" y="7"/>
                  </a:lnTo>
                  <a:lnTo>
                    <a:pt x="348" y="5"/>
                  </a:lnTo>
                  <a:lnTo>
                    <a:pt x="348" y="4"/>
                  </a:lnTo>
                  <a:lnTo>
                    <a:pt x="349" y="3"/>
                  </a:lnTo>
                  <a:lnTo>
                    <a:pt x="350" y="2"/>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0"/>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1"/>
                  </a:lnTo>
                  <a:lnTo>
                    <a:pt x="351" y="2"/>
                  </a:lnTo>
                  <a:lnTo>
                    <a:pt x="351" y="2"/>
                  </a:lnTo>
                  <a:lnTo>
                    <a:pt x="351" y="3"/>
                  </a:lnTo>
                  <a:lnTo>
                    <a:pt x="351" y="4"/>
                  </a:lnTo>
                  <a:lnTo>
                    <a:pt x="351" y="4"/>
                  </a:lnTo>
                  <a:lnTo>
                    <a:pt x="351" y="5"/>
                  </a:lnTo>
                  <a:lnTo>
                    <a:pt x="351" y="7"/>
                  </a:lnTo>
                  <a:lnTo>
                    <a:pt x="352" y="9"/>
                  </a:lnTo>
                  <a:lnTo>
                    <a:pt x="352" y="15"/>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6"/>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7"/>
                  </a:lnTo>
                  <a:lnTo>
                    <a:pt x="352" y="16"/>
                  </a:lnTo>
                  <a:lnTo>
                    <a:pt x="353" y="15"/>
                  </a:lnTo>
                  <a:lnTo>
                    <a:pt x="354" y="13"/>
                  </a:lnTo>
                  <a:lnTo>
                    <a:pt x="355" y="12"/>
                  </a:lnTo>
                  <a:lnTo>
                    <a:pt x="356" y="11"/>
                  </a:lnTo>
                  <a:lnTo>
                    <a:pt x="357" y="9"/>
                  </a:lnTo>
                  <a:lnTo>
                    <a:pt x="357" y="8"/>
                  </a:lnTo>
                  <a:lnTo>
                    <a:pt x="358" y="7"/>
                  </a:lnTo>
                  <a:lnTo>
                    <a:pt x="359" y="5"/>
                  </a:lnTo>
                  <a:lnTo>
                    <a:pt x="360" y="4"/>
                  </a:lnTo>
                  <a:lnTo>
                    <a:pt x="361" y="3"/>
                  </a:lnTo>
                  <a:lnTo>
                    <a:pt x="362" y="2"/>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1"/>
                  </a:lnTo>
                  <a:lnTo>
                    <a:pt x="363" y="2"/>
                  </a:lnTo>
                  <a:lnTo>
                    <a:pt x="363" y="2"/>
                  </a:lnTo>
                  <a:lnTo>
                    <a:pt x="363" y="3"/>
                  </a:lnTo>
                  <a:lnTo>
                    <a:pt x="363" y="4"/>
                  </a:lnTo>
                  <a:lnTo>
                    <a:pt x="363" y="4"/>
                  </a:lnTo>
                  <a:lnTo>
                    <a:pt x="363" y="5"/>
                  </a:lnTo>
                  <a:lnTo>
                    <a:pt x="363" y="7"/>
                  </a:lnTo>
                  <a:lnTo>
                    <a:pt x="363" y="9"/>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6"/>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3" y="17"/>
                  </a:lnTo>
                  <a:lnTo>
                    <a:pt x="364" y="17"/>
                  </a:lnTo>
                  <a:lnTo>
                    <a:pt x="364" y="15"/>
                  </a:lnTo>
                  <a:lnTo>
                    <a:pt x="365" y="14"/>
                  </a:lnTo>
                  <a:lnTo>
                    <a:pt x="366" y="12"/>
                  </a:lnTo>
                  <a:lnTo>
                    <a:pt x="367" y="11"/>
                  </a:lnTo>
                  <a:lnTo>
                    <a:pt x="368" y="9"/>
                  </a:lnTo>
                  <a:lnTo>
                    <a:pt x="369" y="8"/>
                  </a:lnTo>
                  <a:lnTo>
                    <a:pt x="370" y="7"/>
                  </a:lnTo>
                  <a:lnTo>
                    <a:pt x="371" y="5"/>
                  </a:lnTo>
                  <a:lnTo>
                    <a:pt x="372" y="4"/>
                  </a:lnTo>
                  <a:lnTo>
                    <a:pt x="373" y="3"/>
                  </a:lnTo>
                  <a:lnTo>
                    <a:pt x="374" y="2"/>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0"/>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1"/>
                  </a:lnTo>
                  <a:lnTo>
                    <a:pt x="375" y="2"/>
                  </a:lnTo>
                  <a:lnTo>
                    <a:pt x="375" y="2"/>
                  </a:lnTo>
                  <a:lnTo>
                    <a:pt x="375" y="3"/>
                  </a:lnTo>
                  <a:lnTo>
                    <a:pt x="375" y="4"/>
                  </a:lnTo>
                  <a:lnTo>
                    <a:pt x="375" y="5"/>
                  </a:lnTo>
                  <a:lnTo>
                    <a:pt x="375" y="6"/>
                  </a:lnTo>
                  <a:lnTo>
                    <a:pt x="375" y="7"/>
                  </a:lnTo>
                  <a:lnTo>
                    <a:pt x="375" y="9"/>
                  </a:lnTo>
                  <a:lnTo>
                    <a:pt x="375" y="14"/>
                  </a:lnTo>
                  <a:lnTo>
                    <a:pt x="375" y="16"/>
                  </a:lnTo>
                  <a:lnTo>
                    <a:pt x="375" y="16"/>
                  </a:lnTo>
                  <a:lnTo>
                    <a:pt x="375" y="16"/>
                  </a:lnTo>
                  <a:lnTo>
                    <a:pt x="375" y="16"/>
                  </a:lnTo>
                  <a:lnTo>
                    <a:pt x="375" y="16"/>
                  </a:lnTo>
                  <a:lnTo>
                    <a:pt x="375" y="16"/>
                  </a:lnTo>
                  <a:lnTo>
                    <a:pt x="375" y="16"/>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5" y="17"/>
                  </a:lnTo>
                  <a:lnTo>
                    <a:pt x="376" y="15"/>
                  </a:lnTo>
                  <a:lnTo>
                    <a:pt x="377" y="13"/>
                  </a:lnTo>
                  <a:lnTo>
                    <a:pt x="378" y="12"/>
                  </a:lnTo>
                  <a:lnTo>
                    <a:pt x="379" y="10"/>
                  </a:lnTo>
                  <a:lnTo>
                    <a:pt x="379" y="1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6"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0"/>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1"/>
                  </a:lnTo>
                  <a:lnTo>
                    <a:pt x="387" y="2"/>
                  </a:lnTo>
                  <a:lnTo>
                    <a:pt x="387" y="2"/>
                  </a:lnTo>
                  <a:lnTo>
                    <a:pt x="387" y="3"/>
                  </a:lnTo>
                  <a:lnTo>
                    <a:pt x="387" y="4"/>
                  </a:lnTo>
                  <a:lnTo>
                    <a:pt x="387" y="5"/>
                  </a:lnTo>
                  <a:lnTo>
                    <a:pt x="387" y="6"/>
                  </a:lnTo>
                  <a:lnTo>
                    <a:pt x="387" y="7"/>
                  </a:lnTo>
                  <a:lnTo>
                    <a:pt x="387" y="9"/>
                  </a:lnTo>
                  <a:lnTo>
                    <a:pt x="387" y="16"/>
                  </a:lnTo>
                  <a:lnTo>
                    <a:pt x="387" y="16"/>
                  </a:lnTo>
                  <a:lnTo>
                    <a:pt x="387" y="16"/>
                  </a:lnTo>
                  <a:lnTo>
                    <a:pt x="387" y="16"/>
                  </a:lnTo>
                  <a:lnTo>
                    <a:pt x="387" y="16"/>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7" y="17"/>
                  </a:lnTo>
                  <a:lnTo>
                    <a:pt x="388" y="15"/>
                  </a:lnTo>
                  <a:lnTo>
                    <a:pt x="389" y="14"/>
                  </a:lnTo>
                  <a:lnTo>
                    <a:pt x="390" y="12"/>
                  </a:lnTo>
                  <a:lnTo>
                    <a:pt x="391" y="11"/>
                  </a:lnTo>
                  <a:lnTo>
                    <a:pt x="392" y="9"/>
                  </a:lnTo>
                  <a:lnTo>
                    <a:pt x="393" y="8"/>
                  </a:lnTo>
                  <a:lnTo>
                    <a:pt x="393" y="8"/>
                  </a:lnTo>
                  <a:lnTo>
                    <a:pt x="393" y="7"/>
                  </a:lnTo>
                  <a:lnTo>
                    <a:pt x="394" y="5"/>
                  </a:lnTo>
                  <a:lnTo>
                    <a:pt x="395" y="4"/>
                  </a:lnTo>
                  <a:lnTo>
                    <a:pt x="396" y="3"/>
                  </a:lnTo>
                  <a:lnTo>
                    <a:pt x="397" y="2"/>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0"/>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1"/>
                  </a:lnTo>
                  <a:lnTo>
                    <a:pt x="398" y="2"/>
                  </a:lnTo>
                  <a:lnTo>
                    <a:pt x="398" y="3"/>
                  </a:lnTo>
                  <a:lnTo>
                    <a:pt x="398" y="3"/>
                  </a:lnTo>
                  <a:lnTo>
                    <a:pt x="398" y="4"/>
                  </a:lnTo>
                  <a:lnTo>
                    <a:pt x="398" y="5"/>
                  </a:lnTo>
                  <a:lnTo>
                    <a:pt x="398" y="6"/>
                  </a:lnTo>
                  <a:lnTo>
                    <a:pt x="398" y="8"/>
                  </a:lnTo>
                  <a:lnTo>
                    <a:pt x="398" y="14"/>
                  </a:lnTo>
                  <a:lnTo>
                    <a:pt x="398" y="16"/>
                  </a:lnTo>
                  <a:lnTo>
                    <a:pt x="398" y="16"/>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8"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399" y="17"/>
                  </a:lnTo>
                  <a:lnTo>
                    <a:pt x="400" y="15"/>
                  </a:lnTo>
                  <a:lnTo>
                    <a:pt x="401" y="14"/>
                  </a:lnTo>
                  <a:lnTo>
                    <a:pt x="401" y="12"/>
                  </a:lnTo>
                  <a:lnTo>
                    <a:pt x="402" y="11"/>
                  </a:lnTo>
                  <a:lnTo>
                    <a:pt x="403" y="9"/>
                  </a:lnTo>
                  <a:lnTo>
                    <a:pt x="404" y="8"/>
                  </a:lnTo>
                  <a:lnTo>
                    <a:pt x="404" y="8"/>
                  </a:lnTo>
                  <a:lnTo>
                    <a:pt x="405" y="7"/>
                  </a:lnTo>
                  <a:lnTo>
                    <a:pt x="406" y="5"/>
                  </a:lnTo>
                  <a:lnTo>
                    <a:pt x="407" y="4"/>
                  </a:lnTo>
                  <a:lnTo>
                    <a:pt x="408" y="3"/>
                  </a:lnTo>
                  <a:lnTo>
                    <a:pt x="409" y="2"/>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0"/>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1"/>
                  </a:lnTo>
                  <a:lnTo>
                    <a:pt x="410" y="2"/>
                  </a:lnTo>
                  <a:lnTo>
                    <a:pt x="410" y="3"/>
                  </a:lnTo>
                  <a:lnTo>
                    <a:pt x="410" y="3"/>
                  </a:lnTo>
                  <a:lnTo>
                    <a:pt x="410" y="4"/>
                  </a:lnTo>
                  <a:lnTo>
                    <a:pt x="410" y="5"/>
                  </a:lnTo>
                  <a:lnTo>
                    <a:pt x="410" y="6"/>
                  </a:lnTo>
                  <a:lnTo>
                    <a:pt x="410" y="7"/>
                  </a:lnTo>
                  <a:lnTo>
                    <a:pt x="410" y="9"/>
                  </a:lnTo>
                  <a:lnTo>
                    <a:pt x="410" y="14"/>
                  </a:lnTo>
                  <a:lnTo>
                    <a:pt x="410" y="16"/>
                  </a:lnTo>
                  <a:lnTo>
                    <a:pt x="410" y="16"/>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0" y="17"/>
                  </a:lnTo>
                  <a:lnTo>
                    <a:pt x="411" y="15"/>
                  </a:lnTo>
                  <a:lnTo>
                    <a:pt x="412" y="14"/>
                  </a:lnTo>
                  <a:lnTo>
                    <a:pt x="413" y="12"/>
                  </a:lnTo>
                  <a:lnTo>
                    <a:pt x="414" y="11"/>
                  </a:lnTo>
                  <a:lnTo>
                    <a:pt x="415" y="9"/>
                  </a:lnTo>
                  <a:lnTo>
                    <a:pt x="416" y="8"/>
                  </a:lnTo>
                  <a:lnTo>
                    <a:pt x="417" y="7"/>
                  </a:lnTo>
                  <a:lnTo>
                    <a:pt x="418" y="5"/>
                  </a:lnTo>
                  <a:lnTo>
                    <a:pt x="419" y="4"/>
                  </a:lnTo>
                  <a:lnTo>
                    <a:pt x="420" y="3"/>
                  </a:lnTo>
                  <a:lnTo>
                    <a:pt x="421" y="2"/>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0"/>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1"/>
                  </a:lnTo>
                  <a:lnTo>
                    <a:pt x="422" y="2"/>
                  </a:lnTo>
                  <a:lnTo>
                    <a:pt x="422" y="2"/>
                  </a:lnTo>
                  <a:lnTo>
                    <a:pt x="422" y="3"/>
                  </a:lnTo>
                  <a:lnTo>
                    <a:pt x="422" y="3"/>
                  </a:lnTo>
                  <a:lnTo>
                    <a:pt x="422" y="4"/>
                  </a:lnTo>
                  <a:lnTo>
                    <a:pt x="422" y="5"/>
                  </a:lnTo>
                  <a:lnTo>
                    <a:pt x="422" y="6"/>
                  </a:lnTo>
                  <a:lnTo>
                    <a:pt x="422" y="8"/>
                  </a:lnTo>
                  <a:lnTo>
                    <a:pt x="422" y="13"/>
                  </a:lnTo>
                  <a:lnTo>
                    <a:pt x="422" y="14"/>
                  </a:lnTo>
                  <a:lnTo>
                    <a:pt x="422" y="16"/>
                  </a:lnTo>
                  <a:lnTo>
                    <a:pt x="422" y="16"/>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2" y="17"/>
                  </a:lnTo>
                  <a:lnTo>
                    <a:pt x="423" y="15"/>
                  </a:lnTo>
                  <a:lnTo>
                    <a:pt x="424" y="14"/>
                  </a:lnTo>
                  <a:lnTo>
                    <a:pt x="425" y="12"/>
                  </a:lnTo>
                  <a:lnTo>
                    <a:pt x="426" y="11"/>
                  </a:lnTo>
                  <a:lnTo>
                    <a:pt x="427" y="9"/>
                  </a:lnTo>
                  <a:lnTo>
                    <a:pt x="428" y="8"/>
                  </a:lnTo>
                  <a:lnTo>
                    <a:pt x="429" y="7"/>
                  </a:lnTo>
                  <a:lnTo>
                    <a:pt x="430" y="5"/>
                  </a:lnTo>
                  <a:lnTo>
                    <a:pt x="431" y="4"/>
                  </a:lnTo>
                  <a:lnTo>
                    <a:pt x="431" y="3"/>
                  </a:lnTo>
                  <a:lnTo>
                    <a:pt x="432" y="2"/>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0"/>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1"/>
                  </a:lnTo>
                  <a:lnTo>
                    <a:pt x="433" y="2"/>
                  </a:lnTo>
                  <a:lnTo>
                    <a:pt x="433" y="2"/>
                  </a:lnTo>
                  <a:lnTo>
                    <a:pt x="433" y="3"/>
                  </a:lnTo>
                  <a:lnTo>
                    <a:pt x="433" y="3"/>
                  </a:lnTo>
                  <a:lnTo>
                    <a:pt x="434" y="4"/>
                  </a:lnTo>
                  <a:lnTo>
                    <a:pt x="434" y="5"/>
                  </a:lnTo>
                  <a:lnTo>
                    <a:pt x="434" y="6"/>
                  </a:lnTo>
                  <a:lnTo>
                    <a:pt x="434" y="8"/>
                  </a:lnTo>
                  <a:lnTo>
                    <a:pt x="434" y="14"/>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6"/>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34" y="17"/>
                  </a:lnTo>
                  <a:lnTo>
                    <a:pt x="441" y="6"/>
                  </a:lnTo>
                  <a:lnTo>
                    <a:pt x="442" y="5"/>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0"/>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1"/>
                  </a:lnTo>
                  <a:lnTo>
                    <a:pt x="445" y="2"/>
                  </a:lnTo>
                  <a:lnTo>
                    <a:pt x="445" y="2"/>
                  </a:lnTo>
                  <a:lnTo>
                    <a:pt x="445" y="3"/>
                  </a:lnTo>
                  <a:lnTo>
                    <a:pt x="445" y="3"/>
                  </a:lnTo>
                  <a:lnTo>
                    <a:pt x="445" y="4"/>
                  </a:lnTo>
                  <a:lnTo>
                    <a:pt x="445" y="5"/>
                  </a:lnTo>
                  <a:lnTo>
                    <a:pt x="445" y="6"/>
                  </a:lnTo>
                  <a:lnTo>
                    <a:pt x="445" y="8"/>
                  </a:lnTo>
                  <a:lnTo>
                    <a:pt x="445" y="13"/>
                  </a:lnTo>
                  <a:lnTo>
                    <a:pt x="445" y="14"/>
                  </a:lnTo>
                  <a:lnTo>
                    <a:pt x="445" y="16"/>
                  </a:lnTo>
                  <a:lnTo>
                    <a:pt x="445" y="16"/>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5" y="17"/>
                  </a:lnTo>
                  <a:lnTo>
                    <a:pt x="446" y="17"/>
                  </a:lnTo>
                  <a:lnTo>
                    <a:pt x="446" y="16"/>
                  </a:lnTo>
                  <a:lnTo>
                    <a:pt x="447" y="15"/>
                  </a:lnTo>
                  <a:lnTo>
                    <a:pt x="448" y="13"/>
                  </a:lnTo>
                  <a:lnTo>
                    <a:pt x="448" y="12"/>
                  </a:lnTo>
                  <a:lnTo>
                    <a:pt x="449" y="11"/>
                  </a:lnTo>
                  <a:lnTo>
                    <a:pt x="450" y="9"/>
                  </a:lnTo>
                  <a:lnTo>
                    <a:pt x="451" y="8"/>
                  </a:lnTo>
                  <a:lnTo>
                    <a:pt x="452" y="7"/>
                  </a:lnTo>
                  <a:lnTo>
                    <a:pt x="453" y="5"/>
                  </a:lnTo>
                  <a:lnTo>
                    <a:pt x="454" y="4"/>
                  </a:lnTo>
                  <a:lnTo>
                    <a:pt x="455" y="3"/>
                  </a:lnTo>
                  <a:lnTo>
                    <a:pt x="456" y="2"/>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0"/>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1"/>
                  </a:lnTo>
                  <a:lnTo>
                    <a:pt x="457" y="2"/>
                  </a:lnTo>
                  <a:lnTo>
                    <a:pt x="457" y="3"/>
                  </a:lnTo>
                  <a:lnTo>
                    <a:pt x="457" y="3"/>
                  </a:lnTo>
                  <a:lnTo>
                    <a:pt x="457" y="4"/>
                  </a:lnTo>
                  <a:lnTo>
                    <a:pt x="457" y="5"/>
                  </a:lnTo>
                  <a:lnTo>
                    <a:pt x="457" y="6"/>
                  </a:lnTo>
                  <a:lnTo>
                    <a:pt x="457" y="7"/>
                  </a:lnTo>
                  <a:lnTo>
                    <a:pt x="457" y="9"/>
                  </a:lnTo>
                  <a:lnTo>
                    <a:pt x="457" y="14"/>
                  </a:lnTo>
                  <a:lnTo>
                    <a:pt x="457" y="16"/>
                  </a:lnTo>
                  <a:lnTo>
                    <a:pt x="457" y="16"/>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7" y="17"/>
                  </a:lnTo>
                  <a:lnTo>
                    <a:pt x="458" y="15"/>
                  </a:lnTo>
                  <a:lnTo>
                    <a:pt x="459" y="14"/>
                  </a:lnTo>
                  <a:lnTo>
                    <a:pt x="460" y="12"/>
                  </a:lnTo>
                  <a:lnTo>
                    <a:pt x="461" y="11"/>
                  </a:lnTo>
                  <a:lnTo>
                    <a:pt x="462" y="9"/>
                  </a:lnTo>
                  <a:lnTo>
                    <a:pt x="463" y="8"/>
                  </a:lnTo>
                  <a:lnTo>
                    <a:pt x="464" y="7"/>
                  </a:lnTo>
                  <a:lnTo>
                    <a:pt x="465" y="5"/>
                  </a:lnTo>
                  <a:lnTo>
                    <a:pt x="466" y="4"/>
                  </a:lnTo>
                  <a:lnTo>
                    <a:pt x="467" y="3"/>
                  </a:lnTo>
                  <a:lnTo>
                    <a:pt x="468" y="2"/>
                  </a:lnTo>
                  <a:lnTo>
                    <a:pt x="468" y="0"/>
                  </a:lnTo>
                  <a:lnTo>
                    <a:pt x="468" y="0"/>
                  </a:lnTo>
                  <a:lnTo>
                    <a:pt x="468" y="0"/>
                  </a:lnTo>
                  <a:lnTo>
                    <a:pt x="468"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0"/>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1"/>
                  </a:lnTo>
                  <a:lnTo>
                    <a:pt x="469" y="2"/>
                  </a:lnTo>
                  <a:lnTo>
                    <a:pt x="469" y="2"/>
                  </a:lnTo>
                  <a:lnTo>
                    <a:pt x="469" y="3"/>
                  </a:lnTo>
                  <a:lnTo>
                    <a:pt x="469" y="3"/>
                  </a:lnTo>
                  <a:lnTo>
                    <a:pt x="469" y="4"/>
                  </a:lnTo>
                  <a:lnTo>
                    <a:pt x="469" y="5"/>
                  </a:lnTo>
                  <a:lnTo>
                    <a:pt x="469" y="6"/>
                  </a:lnTo>
                  <a:lnTo>
                    <a:pt x="469" y="8"/>
                  </a:lnTo>
                  <a:lnTo>
                    <a:pt x="469" y="13"/>
                  </a:lnTo>
                  <a:lnTo>
                    <a:pt x="469" y="14"/>
                  </a:lnTo>
                  <a:lnTo>
                    <a:pt x="469" y="16"/>
                  </a:lnTo>
                  <a:lnTo>
                    <a:pt x="469" y="16"/>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69" y="17"/>
                  </a:lnTo>
                  <a:lnTo>
                    <a:pt x="470" y="15"/>
                  </a:lnTo>
                  <a:lnTo>
                    <a:pt x="471" y="14"/>
                  </a:lnTo>
                  <a:lnTo>
                    <a:pt x="472" y="12"/>
                  </a:lnTo>
                  <a:lnTo>
                    <a:pt x="473" y="11"/>
                  </a:lnTo>
                  <a:lnTo>
                    <a:pt x="474" y="9"/>
                  </a:lnTo>
                  <a:lnTo>
                    <a:pt x="475" y="8"/>
                  </a:lnTo>
                  <a:lnTo>
                    <a:pt x="476" y="7"/>
                  </a:lnTo>
                  <a:lnTo>
                    <a:pt x="476" y="5"/>
                  </a:lnTo>
                  <a:lnTo>
                    <a:pt x="477" y="4"/>
                  </a:lnTo>
                  <a:lnTo>
                    <a:pt x="478" y="3"/>
                  </a:lnTo>
                  <a:lnTo>
                    <a:pt x="479" y="2"/>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0"/>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1"/>
                  </a:lnTo>
                  <a:lnTo>
                    <a:pt x="480" y="2"/>
                  </a:lnTo>
                  <a:lnTo>
                    <a:pt x="480" y="2"/>
                  </a:lnTo>
                  <a:lnTo>
                    <a:pt x="480" y="3"/>
                  </a:lnTo>
                  <a:lnTo>
                    <a:pt x="480" y="4"/>
                  </a:lnTo>
                  <a:lnTo>
                    <a:pt x="480" y="5"/>
                  </a:lnTo>
                  <a:lnTo>
                    <a:pt x="480" y="6"/>
                  </a:lnTo>
                  <a:lnTo>
                    <a:pt x="480" y="7"/>
                  </a:lnTo>
                  <a:lnTo>
                    <a:pt x="480" y="9"/>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6"/>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7"/>
                  </a:lnTo>
                  <a:lnTo>
                    <a:pt x="481" y="16"/>
                  </a:lnTo>
                  <a:lnTo>
                    <a:pt x="482" y="15"/>
                  </a:lnTo>
                  <a:lnTo>
                    <a:pt x="483" y="13"/>
                  </a:lnTo>
                  <a:lnTo>
                    <a:pt x="484" y="12"/>
                  </a:lnTo>
                  <a:lnTo>
                    <a:pt x="485" y="11"/>
                  </a:lnTo>
                  <a:lnTo>
                    <a:pt x="485" y="9"/>
                  </a:lnTo>
                  <a:lnTo>
                    <a:pt x="486" y="8"/>
                  </a:lnTo>
                  <a:lnTo>
                    <a:pt x="487" y="7"/>
                  </a:lnTo>
                  <a:lnTo>
                    <a:pt x="488" y="5"/>
                  </a:lnTo>
                  <a:lnTo>
                    <a:pt x="489" y="4"/>
                  </a:lnTo>
                  <a:lnTo>
                    <a:pt x="490" y="3"/>
                  </a:lnTo>
                  <a:lnTo>
                    <a:pt x="491" y="2"/>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0"/>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1"/>
                  </a:lnTo>
                  <a:lnTo>
                    <a:pt x="492" y="2"/>
                  </a:lnTo>
                  <a:lnTo>
                    <a:pt x="492" y="3"/>
                  </a:lnTo>
                  <a:lnTo>
                    <a:pt x="492" y="3"/>
                  </a:lnTo>
                  <a:lnTo>
                    <a:pt x="492" y="4"/>
                  </a:lnTo>
                  <a:lnTo>
                    <a:pt x="492" y="5"/>
                  </a:lnTo>
                  <a:lnTo>
                    <a:pt x="492" y="6"/>
                  </a:lnTo>
                  <a:lnTo>
                    <a:pt x="492" y="7"/>
                  </a:lnTo>
                  <a:lnTo>
                    <a:pt x="492" y="10"/>
                  </a:lnTo>
                  <a:lnTo>
                    <a:pt x="492" y="16"/>
                  </a:lnTo>
                  <a:lnTo>
                    <a:pt x="492" y="16"/>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2" y="17"/>
                  </a:lnTo>
                  <a:lnTo>
                    <a:pt x="493" y="16"/>
                  </a:lnTo>
                  <a:lnTo>
                    <a:pt x="493" y="15"/>
                  </a:lnTo>
                  <a:lnTo>
                    <a:pt x="494" y="13"/>
                  </a:lnTo>
                  <a:lnTo>
                    <a:pt x="495" y="12"/>
                  </a:lnTo>
                  <a:lnTo>
                    <a:pt x="496" y="11"/>
                  </a:lnTo>
                  <a:lnTo>
                    <a:pt x="497" y="9"/>
                  </a:lnTo>
                  <a:lnTo>
                    <a:pt x="498" y="8"/>
                  </a:lnTo>
                  <a:lnTo>
                    <a:pt x="499" y="7"/>
                  </a:lnTo>
                  <a:lnTo>
                    <a:pt x="500" y="5"/>
                  </a:lnTo>
                  <a:lnTo>
                    <a:pt x="501" y="4"/>
                  </a:lnTo>
                  <a:lnTo>
                    <a:pt x="502" y="3"/>
                  </a:lnTo>
                  <a:lnTo>
                    <a:pt x="503" y="2"/>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0"/>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1"/>
                  </a:lnTo>
                  <a:lnTo>
                    <a:pt x="504" y="2"/>
                  </a:lnTo>
                  <a:lnTo>
                    <a:pt x="504" y="2"/>
                  </a:lnTo>
                  <a:lnTo>
                    <a:pt x="504" y="3"/>
                  </a:lnTo>
                  <a:lnTo>
                    <a:pt x="504" y="3"/>
                  </a:lnTo>
                  <a:lnTo>
                    <a:pt x="504" y="4"/>
                  </a:lnTo>
                  <a:lnTo>
                    <a:pt x="504" y="5"/>
                  </a:lnTo>
                  <a:lnTo>
                    <a:pt x="504" y="6"/>
                  </a:lnTo>
                  <a:lnTo>
                    <a:pt x="504" y="8"/>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6"/>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4" y="17"/>
                  </a:lnTo>
                  <a:lnTo>
                    <a:pt x="505" y="15"/>
                  </a:lnTo>
                  <a:lnTo>
                    <a:pt x="506" y="14"/>
                  </a:lnTo>
                  <a:lnTo>
                    <a:pt x="507" y="12"/>
                  </a:lnTo>
                  <a:lnTo>
                    <a:pt x="508" y="11"/>
                  </a:lnTo>
                  <a:lnTo>
                    <a:pt x="509" y="9"/>
                  </a:lnTo>
                  <a:lnTo>
                    <a:pt x="510" y="8"/>
                  </a:lnTo>
                  <a:lnTo>
                    <a:pt x="511" y="7"/>
                  </a:lnTo>
                  <a:lnTo>
                    <a:pt x="512" y="5"/>
                  </a:lnTo>
                  <a:lnTo>
                    <a:pt x="513" y="4"/>
                  </a:lnTo>
                  <a:lnTo>
                    <a:pt x="513" y="3"/>
                  </a:lnTo>
                  <a:lnTo>
                    <a:pt x="514" y="2"/>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5"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0"/>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1"/>
                  </a:lnTo>
                  <a:lnTo>
                    <a:pt x="516" y="2"/>
                  </a:lnTo>
                  <a:lnTo>
                    <a:pt x="516" y="3"/>
                  </a:lnTo>
                  <a:lnTo>
                    <a:pt x="516" y="3"/>
                  </a:lnTo>
                  <a:lnTo>
                    <a:pt x="516" y="4"/>
                  </a:lnTo>
                  <a:lnTo>
                    <a:pt x="516" y="5"/>
                  </a:lnTo>
                  <a:lnTo>
                    <a:pt x="516" y="6"/>
                  </a:lnTo>
                  <a:lnTo>
                    <a:pt x="516" y="7"/>
                  </a:lnTo>
                  <a:lnTo>
                    <a:pt x="516" y="13"/>
                  </a:lnTo>
                  <a:lnTo>
                    <a:pt x="516" y="14"/>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6"/>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16" y="17"/>
                  </a:lnTo>
                  <a:lnTo>
                    <a:pt x="523" y="6"/>
                  </a:lnTo>
                  <a:lnTo>
                    <a:pt x="524" y="4"/>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0"/>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1"/>
                  </a:lnTo>
                  <a:lnTo>
                    <a:pt x="527" y="2"/>
                  </a:lnTo>
                  <a:lnTo>
                    <a:pt x="527" y="2"/>
                  </a:lnTo>
                  <a:lnTo>
                    <a:pt x="527" y="3"/>
                  </a:lnTo>
                  <a:lnTo>
                    <a:pt x="527" y="4"/>
                  </a:lnTo>
                  <a:lnTo>
                    <a:pt x="527" y="4"/>
                  </a:lnTo>
                  <a:lnTo>
                    <a:pt x="527" y="5"/>
                  </a:lnTo>
                  <a:lnTo>
                    <a:pt x="527" y="7"/>
                  </a:lnTo>
                  <a:lnTo>
                    <a:pt x="527" y="9"/>
                  </a:lnTo>
                  <a:lnTo>
                    <a:pt x="527" y="14"/>
                  </a:lnTo>
                  <a:lnTo>
                    <a:pt x="527" y="16"/>
                  </a:lnTo>
                  <a:lnTo>
                    <a:pt x="527" y="16"/>
                  </a:lnTo>
                  <a:lnTo>
                    <a:pt x="527" y="16"/>
                  </a:lnTo>
                  <a:lnTo>
                    <a:pt x="527" y="16"/>
                  </a:lnTo>
                  <a:lnTo>
                    <a:pt x="527" y="16"/>
                  </a:lnTo>
                  <a:lnTo>
                    <a:pt x="527" y="16"/>
                  </a:lnTo>
                  <a:lnTo>
                    <a:pt x="527" y="16"/>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7" y="17"/>
                  </a:lnTo>
                  <a:lnTo>
                    <a:pt x="528" y="17"/>
                  </a:lnTo>
                  <a:lnTo>
                    <a:pt x="528" y="17"/>
                  </a:lnTo>
                  <a:lnTo>
                    <a:pt x="528" y="17"/>
                  </a:lnTo>
                  <a:lnTo>
                    <a:pt x="529" y="15"/>
                  </a:lnTo>
                  <a:lnTo>
                    <a:pt x="529" y="14"/>
                  </a:lnTo>
                  <a:lnTo>
                    <a:pt x="530" y="12"/>
                  </a:lnTo>
                  <a:lnTo>
                    <a:pt x="531" y="11"/>
                  </a:lnTo>
                  <a:lnTo>
                    <a:pt x="532" y="9"/>
                  </a:lnTo>
                  <a:lnTo>
                    <a:pt x="533" y="8"/>
                  </a:lnTo>
                  <a:lnTo>
                    <a:pt x="533" y="8"/>
                  </a:lnTo>
                  <a:lnTo>
                    <a:pt x="534" y="7"/>
                  </a:lnTo>
                  <a:lnTo>
                    <a:pt x="535" y="5"/>
                  </a:lnTo>
                  <a:lnTo>
                    <a:pt x="536" y="4"/>
                  </a:lnTo>
                  <a:lnTo>
                    <a:pt x="537" y="3"/>
                  </a:lnTo>
                  <a:lnTo>
                    <a:pt x="538" y="2"/>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0"/>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1"/>
                  </a:lnTo>
                  <a:lnTo>
                    <a:pt x="539" y="2"/>
                  </a:lnTo>
                  <a:lnTo>
                    <a:pt x="539" y="2"/>
                  </a:lnTo>
                  <a:lnTo>
                    <a:pt x="539" y="3"/>
                  </a:lnTo>
                  <a:lnTo>
                    <a:pt x="539" y="4"/>
                  </a:lnTo>
                  <a:lnTo>
                    <a:pt x="539" y="4"/>
                  </a:lnTo>
                  <a:lnTo>
                    <a:pt x="539" y="5"/>
                  </a:lnTo>
                  <a:lnTo>
                    <a:pt x="539" y="7"/>
                  </a:lnTo>
                  <a:lnTo>
                    <a:pt x="539" y="9"/>
                  </a:lnTo>
                  <a:lnTo>
                    <a:pt x="539" y="15"/>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6"/>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39" y="17"/>
                  </a:lnTo>
                  <a:lnTo>
                    <a:pt x="540" y="15"/>
                  </a:lnTo>
                  <a:lnTo>
                    <a:pt x="541" y="14"/>
                  </a:lnTo>
                  <a:lnTo>
                    <a:pt x="542" y="12"/>
                  </a:lnTo>
                  <a:lnTo>
                    <a:pt x="543" y="11"/>
                  </a:lnTo>
                  <a:lnTo>
                    <a:pt x="544" y="9"/>
                  </a:lnTo>
                  <a:lnTo>
                    <a:pt x="545" y="8"/>
                  </a:lnTo>
                  <a:lnTo>
                    <a:pt x="546" y="7"/>
                  </a:lnTo>
                  <a:lnTo>
                    <a:pt x="547" y="5"/>
                  </a:lnTo>
                  <a:lnTo>
                    <a:pt x="548" y="4"/>
                  </a:lnTo>
                  <a:lnTo>
                    <a:pt x="549" y="3"/>
                  </a:lnTo>
                  <a:lnTo>
                    <a:pt x="550" y="2"/>
                  </a:lnTo>
                  <a:lnTo>
                    <a:pt x="550"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0"/>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1"/>
                  </a:lnTo>
                  <a:lnTo>
                    <a:pt x="551" y="2"/>
                  </a:lnTo>
                  <a:lnTo>
                    <a:pt x="551" y="3"/>
                  </a:lnTo>
                  <a:lnTo>
                    <a:pt x="551" y="3"/>
                  </a:lnTo>
                  <a:lnTo>
                    <a:pt x="551" y="4"/>
                  </a:lnTo>
                  <a:lnTo>
                    <a:pt x="551" y="5"/>
                  </a:lnTo>
                  <a:lnTo>
                    <a:pt x="551" y="6"/>
                  </a:lnTo>
                  <a:lnTo>
                    <a:pt x="551" y="7"/>
                  </a:lnTo>
                  <a:lnTo>
                    <a:pt x="551" y="12"/>
                  </a:lnTo>
                  <a:lnTo>
                    <a:pt x="551" y="14"/>
                  </a:lnTo>
                  <a:lnTo>
                    <a:pt x="551" y="16"/>
                  </a:lnTo>
                  <a:lnTo>
                    <a:pt x="551" y="16"/>
                  </a:lnTo>
                  <a:lnTo>
                    <a:pt x="551" y="16"/>
                  </a:lnTo>
                  <a:lnTo>
                    <a:pt x="551" y="16"/>
                  </a:lnTo>
                  <a:lnTo>
                    <a:pt x="551" y="16"/>
                  </a:lnTo>
                  <a:lnTo>
                    <a:pt x="551" y="16"/>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1" y="17"/>
                  </a:lnTo>
                  <a:lnTo>
                    <a:pt x="552" y="15"/>
                  </a:lnTo>
                  <a:lnTo>
                    <a:pt x="553" y="14"/>
                  </a:lnTo>
                  <a:lnTo>
                    <a:pt x="554" y="12"/>
                  </a:lnTo>
                  <a:lnTo>
                    <a:pt x="555" y="11"/>
                  </a:lnTo>
                  <a:lnTo>
                    <a:pt x="556" y="9"/>
                  </a:lnTo>
                  <a:lnTo>
                    <a:pt x="557" y="8"/>
                  </a:lnTo>
                  <a:lnTo>
                    <a:pt x="558" y="7"/>
                  </a:lnTo>
                  <a:lnTo>
                    <a:pt x="558" y="5"/>
                  </a:lnTo>
                  <a:lnTo>
                    <a:pt x="559" y="4"/>
                  </a:lnTo>
                  <a:lnTo>
                    <a:pt x="560" y="3"/>
                  </a:lnTo>
                  <a:lnTo>
                    <a:pt x="561" y="2"/>
                  </a:lnTo>
                  <a:lnTo>
                    <a:pt x="562" y="1"/>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0"/>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1"/>
                  </a:lnTo>
                  <a:lnTo>
                    <a:pt x="562" y="2"/>
                  </a:lnTo>
                  <a:lnTo>
                    <a:pt x="562" y="2"/>
                  </a:lnTo>
                  <a:lnTo>
                    <a:pt x="562" y="3"/>
                  </a:lnTo>
                  <a:lnTo>
                    <a:pt x="562" y="4"/>
                  </a:lnTo>
                  <a:lnTo>
                    <a:pt x="562" y="4"/>
                  </a:lnTo>
                  <a:lnTo>
                    <a:pt x="562" y="5"/>
                  </a:lnTo>
                  <a:lnTo>
                    <a:pt x="562" y="7"/>
                  </a:lnTo>
                  <a:lnTo>
                    <a:pt x="562" y="9"/>
                  </a:lnTo>
                  <a:lnTo>
                    <a:pt x="563" y="15"/>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6"/>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3" y="17"/>
                  </a:lnTo>
                  <a:lnTo>
                    <a:pt x="564" y="15"/>
                  </a:lnTo>
                  <a:lnTo>
                    <a:pt x="565" y="13"/>
                  </a:lnTo>
                  <a:lnTo>
                    <a:pt x="566" y="12"/>
                  </a:lnTo>
                  <a:lnTo>
                    <a:pt x="566" y="11"/>
                  </a:lnTo>
                  <a:lnTo>
                    <a:pt x="567" y="9"/>
                  </a:lnTo>
                  <a:lnTo>
                    <a:pt x="568" y="8"/>
                  </a:lnTo>
                  <a:lnTo>
                    <a:pt x="568" y="8"/>
                  </a:lnTo>
                  <a:lnTo>
                    <a:pt x="569" y="7"/>
                  </a:lnTo>
                  <a:lnTo>
                    <a:pt x="570" y="5"/>
                  </a:lnTo>
                  <a:lnTo>
                    <a:pt x="571" y="4"/>
                  </a:lnTo>
                  <a:lnTo>
                    <a:pt x="572" y="3"/>
                  </a:lnTo>
                  <a:lnTo>
                    <a:pt x="573" y="2"/>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0"/>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1"/>
                  </a:lnTo>
                  <a:lnTo>
                    <a:pt x="574" y="2"/>
                  </a:lnTo>
                  <a:lnTo>
                    <a:pt x="574" y="2"/>
                  </a:lnTo>
                  <a:lnTo>
                    <a:pt x="574" y="3"/>
                  </a:lnTo>
                  <a:lnTo>
                    <a:pt x="574" y="4"/>
                  </a:lnTo>
                  <a:lnTo>
                    <a:pt x="574" y="4"/>
                  </a:lnTo>
                  <a:lnTo>
                    <a:pt x="574" y="5"/>
                  </a:lnTo>
                  <a:lnTo>
                    <a:pt x="574" y="6"/>
                  </a:lnTo>
                  <a:lnTo>
                    <a:pt x="574" y="8"/>
                  </a:lnTo>
                  <a:lnTo>
                    <a:pt x="574" y="14"/>
                  </a:lnTo>
                  <a:lnTo>
                    <a:pt x="574" y="16"/>
                  </a:lnTo>
                  <a:lnTo>
                    <a:pt x="574" y="16"/>
                  </a:lnTo>
                  <a:lnTo>
                    <a:pt x="574" y="16"/>
                  </a:lnTo>
                  <a:lnTo>
                    <a:pt x="574" y="16"/>
                  </a:lnTo>
                  <a:lnTo>
                    <a:pt x="574" y="16"/>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4" y="17"/>
                  </a:lnTo>
                  <a:lnTo>
                    <a:pt x="575" y="15"/>
                  </a:lnTo>
                  <a:lnTo>
                    <a:pt x="576" y="14"/>
                  </a:lnTo>
                  <a:lnTo>
                    <a:pt x="577" y="12"/>
                  </a:lnTo>
                  <a:lnTo>
                    <a:pt x="578" y="11"/>
                  </a:lnTo>
                  <a:lnTo>
                    <a:pt x="579" y="9"/>
                  </a:lnTo>
                  <a:lnTo>
                    <a:pt x="580" y="8"/>
                  </a:lnTo>
                  <a:lnTo>
                    <a:pt x="581" y="7"/>
                  </a:lnTo>
                  <a:lnTo>
                    <a:pt x="582" y="5"/>
                  </a:lnTo>
                  <a:lnTo>
                    <a:pt x="583" y="4"/>
                  </a:lnTo>
                  <a:lnTo>
                    <a:pt x="584" y="3"/>
                  </a:lnTo>
                  <a:lnTo>
                    <a:pt x="585" y="2"/>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0"/>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1"/>
                  </a:lnTo>
                  <a:lnTo>
                    <a:pt x="586" y="2"/>
                  </a:lnTo>
                  <a:lnTo>
                    <a:pt x="586" y="3"/>
                  </a:lnTo>
                  <a:lnTo>
                    <a:pt x="586" y="3"/>
                  </a:lnTo>
                  <a:lnTo>
                    <a:pt x="586" y="4"/>
                  </a:lnTo>
                  <a:lnTo>
                    <a:pt x="586" y="5"/>
                  </a:lnTo>
                  <a:lnTo>
                    <a:pt x="586" y="6"/>
                  </a:lnTo>
                  <a:lnTo>
                    <a:pt x="586" y="7"/>
                  </a:lnTo>
                  <a:lnTo>
                    <a:pt x="586" y="13"/>
                  </a:lnTo>
                  <a:lnTo>
                    <a:pt x="586" y="14"/>
                  </a:lnTo>
                  <a:lnTo>
                    <a:pt x="586" y="16"/>
                  </a:lnTo>
                  <a:lnTo>
                    <a:pt x="586" y="16"/>
                  </a:lnTo>
                  <a:lnTo>
                    <a:pt x="586" y="16"/>
                  </a:lnTo>
                  <a:lnTo>
                    <a:pt x="586" y="16"/>
                  </a:lnTo>
                  <a:lnTo>
                    <a:pt x="586" y="16"/>
                  </a:lnTo>
                  <a:lnTo>
                    <a:pt x="586" y="16"/>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6" y="17"/>
                  </a:lnTo>
                  <a:lnTo>
                    <a:pt x="587" y="15"/>
                  </a:lnTo>
                  <a:lnTo>
                    <a:pt x="588" y="14"/>
                  </a:lnTo>
                  <a:lnTo>
                    <a:pt x="589" y="12"/>
                  </a:lnTo>
                  <a:lnTo>
                    <a:pt x="590" y="11"/>
                  </a:lnTo>
                  <a:lnTo>
                    <a:pt x="591" y="9"/>
                  </a:lnTo>
                  <a:lnTo>
                    <a:pt x="592" y="8"/>
                  </a:lnTo>
                  <a:lnTo>
                    <a:pt x="592" y="8"/>
                  </a:lnTo>
                  <a:lnTo>
                    <a:pt x="593" y="7"/>
                  </a:lnTo>
                  <a:lnTo>
                    <a:pt x="594" y="5"/>
                  </a:lnTo>
                  <a:lnTo>
                    <a:pt x="595" y="4"/>
                  </a:lnTo>
                  <a:lnTo>
                    <a:pt x="596" y="3"/>
                  </a:lnTo>
                  <a:lnTo>
                    <a:pt x="596" y="2"/>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7"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0"/>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1"/>
                  </a:lnTo>
                  <a:lnTo>
                    <a:pt x="598" y="2"/>
                  </a:lnTo>
                  <a:lnTo>
                    <a:pt x="598" y="2"/>
                  </a:lnTo>
                  <a:lnTo>
                    <a:pt x="598" y="3"/>
                  </a:lnTo>
                  <a:lnTo>
                    <a:pt x="598" y="4"/>
                  </a:lnTo>
                  <a:lnTo>
                    <a:pt x="598" y="5"/>
                  </a:lnTo>
                  <a:lnTo>
                    <a:pt x="598" y="6"/>
                  </a:lnTo>
                  <a:lnTo>
                    <a:pt x="598" y="7"/>
                  </a:lnTo>
                  <a:lnTo>
                    <a:pt x="598" y="9"/>
                  </a:lnTo>
                  <a:lnTo>
                    <a:pt x="598" y="14"/>
                  </a:lnTo>
                  <a:lnTo>
                    <a:pt x="598" y="16"/>
                  </a:lnTo>
                  <a:lnTo>
                    <a:pt x="598" y="16"/>
                  </a:lnTo>
                  <a:lnTo>
                    <a:pt x="598" y="16"/>
                  </a:lnTo>
                  <a:lnTo>
                    <a:pt x="598" y="16"/>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8" y="17"/>
                  </a:lnTo>
                  <a:lnTo>
                    <a:pt x="599" y="15"/>
                  </a:lnTo>
                  <a:lnTo>
                    <a:pt x="600" y="14"/>
                  </a:lnTo>
                  <a:lnTo>
                    <a:pt x="601" y="12"/>
                  </a:lnTo>
                  <a:lnTo>
                    <a:pt x="602" y="11"/>
                  </a:lnTo>
                  <a:lnTo>
                    <a:pt x="603" y="9"/>
                  </a:lnTo>
                  <a:lnTo>
                    <a:pt x="604" y="8"/>
                  </a:lnTo>
                  <a:lnTo>
                    <a:pt x="604" y="8"/>
                  </a:lnTo>
                  <a:lnTo>
                    <a:pt x="604" y="7"/>
                  </a:lnTo>
                  <a:lnTo>
                    <a:pt x="605" y="5"/>
                  </a:lnTo>
                  <a:lnTo>
                    <a:pt x="606" y="4"/>
                  </a:lnTo>
                  <a:lnTo>
                    <a:pt x="607" y="3"/>
                  </a:lnTo>
                  <a:lnTo>
                    <a:pt x="608" y="2"/>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0"/>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1"/>
                  </a:lnTo>
                  <a:lnTo>
                    <a:pt x="609" y="2"/>
                  </a:lnTo>
                  <a:lnTo>
                    <a:pt x="609" y="2"/>
                  </a:lnTo>
                  <a:lnTo>
                    <a:pt x="609" y="3"/>
                  </a:lnTo>
                  <a:lnTo>
                    <a:pt x="609" y="3"/>
                  </a:lnTo>
                  <a:lnTo>
                    <a:pt x="609" y="4"/>
                  </a:lnTo>
                  <a:lnTo>
                    <a:pt x="609" y="5"/>
                  </a:lnTo>
                  <a:lnTo>
                    <a:pt x="609" y="6"/>
                  </a:lnTo>
                  <a:lnTo>
                    <a:pt x="609" y="8"/>
                  </a:lnTo>
                  <a:lnTo>
                    <a:pt x="609" y="14"/>
                  </a:lnTo>
                  <a:lnTo>
                    <a:pt x="609" y="16"/>
                  </a:lnTo>
                  <a:lnTo>
                    <a:pt x="609" y="16"/>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09" y="17"/>
                  </a:lnTo>
                  <a:lnTo>
                    <a:pt x="610" y="17"/>
                  </a:lnTo>
                  <a:lnTo>
                    <a:pt x="610" y="17"/>
                  </a:lnTo>
                  <a:lnTo>
                    <a:pt x="610" y="17"/>
                  </a:lnTo>
                  <a:lnTo>
                    <a:pt x="610" y="17"/>
                  </a:lnTo>
                  <a:lnTo>
                    <a:pt x="610" y="17"/>
                  </a:lnTo>
                  <a:lnTo>
                    <a:pt x="611" y="15"/>
                  </a:lnTo>
                  <a:lnTo>
                    <a:pt x="611" y="14"/>
                  </a:lnTo>
                  <a:lnTo>
                    <a:pt x="612" y="12"/>
                  </a:lnTo>
                  <a:lnTo>
                    <a:pt x="613" y="11"/>
                  </a:lnTo>
                  <a:lnTo>
                    <a:pt x="614" y="9"/>
                  </a:lnTo>
                  <a:lnTo>
                    <a:pt x="615" y="8"/>
                  </a:lnTo>
                  <a:lnTo>
                    <a:pt x="616" y="7"/>
                  </a:lnTo>
                  <a:lnTo>
                    <a:pt x="617" y="5"/>
                  </a:lnTo>
                  <a:lnTo>
                    <a:pt x="618" y="4"/>
                  </a:lnTo>
                  <a:lnTo>
                    <a:pt x="619" y="3"/>
                  </a:lnTo>
                  <a:lnTo>
                    <a:pt x="620" y="2"/>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0"/>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1"/>
                  </a:lnTo>
                  <a:lnTo>
                    <a:pt x="621" y="2"/>
                  </a:lnTo>
                  <a:lnTo>
                    <a:pt x="621" y="3"/>
                  </a:lnTo>
                  <a:lnTo>
                    <a:pt x="621" y="3"/>
                  </a:lnTo>
                  <a:lnTo>
                    <a:pt x="621" y="4"/>
                  </a:lnTo>
                  <a:lnTo>
                    <a:pt x="621" y="5"/>
                  </a:lnTo>
                  <a:lnTo>
                    <a:pt x="621" y="6"/>
                  </a:lnTo>
                  <a:lnTo>
                    <a:pt x="621" y="7"/>
                  </a:lnTo>
                  <a:lnTo>
                    <a:pt x="621" y="9"/>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6"/>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1" y="17"/>
                  </a:lnTo>
                  <a:lnTo>
                    <a:pt x="622" y="15"/>
                  </a:lnTo>
                  <a:lnTo>
                    <a:pt x="623" y="14"/>
                  </a:lnTo>
                  <a:lnTo>
                    <a:pt x="624" y="12"/>
                  </a:lnTo>
                  <a:lnTo>
                    <a:pt x="625" y="11"/>
                  </a:lnTo>
                  <a:lnTo>
                    <a:pt x="626" y="9"/>
                  </a:lnTo>
                  <a:lnTo>
                    <a:pt x="627" y="8"/>
                  </a:lnTo>
                  <a:lnTo>
                    <a:pt x="627" y="8"/>
                  </a:lnTo>
                  <a:lnTo>
                    <a:pt x="628" y="7"/>
                  </a:lnTo>
                  <a:lnTo>
                    <a:pt x="629" y="5"/>
                  </a:lnTo>
                  <a:lnTo>
                    <a:pt x="630" y="4"/>
                  </a:lnTo>
                  <a:lnTo>
                    <a:pt x="631" y="3"/>
                  </a:lnTo>
                  <a:lnTo>
                    <a:pt x="632" y="2"/>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0"/>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1"/>
                  </a:lnTo>
                  <a:lnTo>
                    <a:pt x="633" y="2"/>
                  </a:lnTo>
                  <a:lnTo>
                    <a:pt x="633" y="2"/>
                  </a:lnTo>
                  <a:lnTo>
                    <a:pt x="633" y="3"/>
                  </a:lnTo>
                  <a:lnTo>
                    <a:pt x="633" y="3"/>
                  </a:lnTo>
                  <a:lnTo>
                    <a:pt x="633" y="4"/>
                  </a:lnTo>
                  <a:lnTo>
                    <a:pt x="633" y="5"/>
                  </a:lnTo>
                  <a:lnTo>
                    <a:pt x="633" y="6"/>
                  </a:lnTo>
                  <a:lnTo>
                    <a:pt x="633" y="8"/>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6"/>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3" y="17"/>
                  </a:lnTo>
                  <a:lnTo>
                    <a:pt x="639" y="7"/>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0"/>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1"/>
                  </a:lnTo>
                  <a:lnTo>
                    <a:pt x="644" y="2"/>
                  </a:lnTo>
                  <a:lnTo>
                    <a:pt x="644" y="3"/>
                  </a:lnTo>
                  <a:lnTo>
                    <a:pt x="644" y="3"/>
                  </a:lnTo>
                  <a:lnTo>
                    <a:pt x="644" y="4"/>
                  </a:lnTo>
                  <a:lnTo>
                    <a:pt x="644" y="5"/>
                  </a:lnTo>
                  <a:lnTo>
                    <a:pt x="644" y="6"/>
                  </a:lnTo>
                  <a:lnTo>
                    <a:pt x="645" y="7"/>
                  </a:lnTo>
                  <a:lnTo>
                    <a:pt x="645" y="10"/>
                  </a:lnTo>
                  <a:lnTo>
                    <a:pt x="645" y="16"/>
                  </a:lnTo>
                  <a:lnTo>
                    <a:pt x="645" y="16"/>
                  </a:lnTo>
                  <a:lnTo>
                    <a:pt x="645" y="16"/>
                  </a:lnTo>
                  <a:lnTo>
                    <a:pt x="645" y="16"/>
                  </a:lnTo>
                  <a:lnTo>
                    <a:pt x="645" y="16"/>
                  </a:lnTo>
                  <a:lnTo>
                    <a:pt x="645" y="16"/>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5" y="17"/>
                  </a:lnTo>
                  <a:lnTo>
                    <a:pt x="646" y="15"/>
                  </a:lnTo>
                  <a:lnTo>
                    <a:pt x="647" y="14"/>
                  </a:lnTo>
                  <a:lnTo>
                    <a:pt x="648" y="12"/>
                  </a:lnTo>
                  <a:lnTo>
                    <a:pt x="649" y="11"/>
                  </a:lnTo>
                  <a:lnTo>
                    <a:pt x="649" y="9"/>
                  </a:lnTo>
                  <a:lnTo>
                    <a:pt x="650" y="8"/>
                  </a:lnTo>
                  <a:lnTo>
                    <a:pt x="650" y="8"/>
                  </a:lnTo>
                  <a:lnTo>
                    <a:pt x="651" y="7"/>
                  </a:lnTo>
                  <a:lnTo>
                    <a:pt x="652" y="5"/>
                  </a:lnTo>
                  <a:lnTo>
                    <a:pt x="653" y="4"/>
                  </a:lnTo>
                  <a:lnTo>
                    <a:pt x="654" y="3"/>
                  </a:lnTo>
                  <a:lnTo>
                    <a:pt x="655" y="2"/>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0"/>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1"/>
                  </a:lnTo>
                  <a:lnTo>
                    <a:pt x="656" y="2"/>
                  </a:lnTo>
                  <a:lnTo>
                    <a:pt x="656" y="2"/>
                  </a:lnTo>
                  <a:lnTo>
                    <a:pt x="656" y="3"/>
                  </a:lnTo>
                  <a:lnTo>
                    <a:pt x="656" y="4"/>
                  </a:lnTo>
                  <a:lnTo>
                    <a:pt x="656" y="5"/>
                  </a:lnTo>
                  <a:lnTo>
                    <a:pt x="656" y="6"/>
                  </a:lnTo>
                  <a:lnTo>
                    <a:pt x="656" y="7"/>
                  </a:lnTo>
                  <a:lnTo>
                    <a:pt x="656" y="9"/>
                  </a:lnTo>
                  <a:lnTo>
                    <a:pt x="656" y="14"/>
                  </a:lnTo>
                  <a:lnTo>
                    <a:pt x="656" y="16"/>
                  </a:lnTo>
                  <a:lnTo>
                    <a:pt x="656" y="16"/>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6" y="17"/>
                  </a:lnTo>
                  <a:lnTo>
                    <a:pt x="657" y="17"/>
                  </a:lnTo>
                  <a:lnTo>
                    <a:pt x="657" y="15"/>
                  </a:lnTo>
                  <a:lnTo>
                    <a:pt x="658" y="14"/>
                  </a:lnTo>
                  <a:lnTo>
                    <a:pt x="659" y="12"/>
                  </a:lnTo>
                  <a:lnTo>
                    <a:pt x="660" y="11"/>
                  </a:lnTo>
                  <a:lnTo>
                    <a:pt x="661" y="9"/>
                  </a:lnTo>
                  <a:lnTo>
                    <a:pt x="662" y="8"/>
                  </a:lnTo>
                  <a:lnTo>
                    <a:pt x="663" y="7"/>
                  </a:lnTo>
                  <a:lnTo>
                    <a:pt x="664" y="5"/>
                  </a:lnTo>
                  <a:lnTo>
                    <a:pt x="665" y="4"/>
                  </a:lnTo>
                  <a:lnTo>
                    <a:pt x="666" y="3"/>
                  </a:lnTo>
                  <a:lnTo>
                    <a:pt x="667" y="2"/>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0"/>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1"/>
                  </a:lnTo>
                  <a:lnTo>
                    <a:pt x="668" y="2"/>
                  </a:lnTo>
                  <a:lnTo>
                    <a:pt x="668" y="2"/>
                  </a:lnTo>
                  <a:lnTo>
                    <a:pt x="668" y="3"/>
                  </a:lnTo>
                  <a:lnTo>
                    <a:pt x="668" y="3"/>
                  </a:lnTo>
                  <a:lnTo>
                    <a:pt x="668" y="4"/>
                  </a:lnTo>
                  <a:lnTo>
                    <a:pt x="668" y="5"/>
                  </a:lnTo>
                  <a:lnTo>
                    <a:pt x="668" y="6"/>
                  </a:lnTo>
                  <a:lnTo>
                    <a:pt x="668" y="8"/>
                  </a:lnTo>
                  <a:lnTo>
                    <a:pt x="668" y="15"/>
                  </a:lnTo>
                  <a:lnTo>
                    <a:pt x="668" y="16"/>
                  </a:lnTo>
                  <a:lnTo>
                    <a:pt x="668" y="16"/>
                  </a:lnTo>
                  <a:lnTo>
                    <a:pt x="668" y="16"/>
                  </a:lnTo>
                  <a:lnTo>
                    <a:pt x="668" y="16"/>
                  </a:lnTo>
                  <a:lnTo>
                    <a:pt x="668" y="16"/>
                  </a:lnTo>
                  <a:lnTo>
                    <a:pt x="668" y="16"/>
                  </a:lnTo>
                  <a:lnTo>
                    <a:pt x="668" y="16"/>
                  </a:lnTo>
                  <a:lnTo>
                    <a:pt x="668" y="16"/>
                  </a:lnTo>
                  <a:lnTo>
                    <a:pt x="668" y="16"/>
                  </a:lnTo>
                  <a:lnTo>
                    <a:pt x="668" y="16"/>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8" y="17"/>
                  </a:lnTo>
                  <a:lnTo>
                    <a:pt x="669" y="15"/>
                  </a:lnTo>
                  <a:lnTo>
                    <a:pt x="670" y="14"/>
                  </a:lnTo>
                  <a:lnTo>
                    <a:pt x="671" y="12"/>
                  </a:lnTo>
                  <a:lnTo>
                    <a:pt x="672" y="11"/>
                  </a:lnTo>
                  <a:lnTo>
                    <a:pt x="673" y="9"/>
                  </a:lnTo>
                  <a:lnTo>
                    <a:pt x="674" y="8"/>
                  </a:lnTo>
                  <a:lnTo>
                    <a:pt x="675" y="7"/>
                  </a:lnTo>
                  <a:lnTo>
                    <a:pt x="676" y="5"/>
                  </a:lnTo>
                  <a:lnTo>
                    <a:pt x="677" y="4"/>
                  </a:lnTo>
                  <a:lnTo>
                    <a:pt x="678" y="3"/>
                  </a:lnTo>
                  <a:lnTo>
                    <a:pt x="678" y="2"/>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79"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0"/>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1"/>
                  </a:lnTo>
                  <a:lnTo>
                    <a:pt x="680" y="2"/>
                  </a:lnTo>
                  <a:lnTo>
                    <a:pt x="680" y="2"/>
                  </a:lnTo>
                  <a:lnTo>
                    <a:pt x="680" y="3"/>
                  </a:lnTo>
                  <a:lnTo>
                    <a:pt x="680" y="4"/>
                  </a:lnTo>
                  <a:lnTo>
                    <a:pt x="680" y="4"/>
                  </a:lnTo>
                  <a:lnTo>
                    <a:pt x="680" y="5"/>
                  </a:lnTo>
                  <a:lnTo>
                    <a:pt x="680" y="7"/>
                  </a:lnTo>
                  <a:lnTo>
                    <a:pt x="680" y="9"/>
                  </a:lnTo>
                  <a:lnTo>
                    <a:pt x="680" y="15"/>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6"/>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7"/>
                  </a:lnTo>
                  <a:lnTo>
                    <a:pt x="680" y="16"/>
                  </a:lnTo>
                  <a:lnTo>
                    <a:pt x="681" y="15"/>
                  </a:lnTo>
                  <a:lnTo>
                    <a:pt x="682" y="13"/>
                  </a:lnTo>
                  <a:lnTo>
                    <a:pt x="683" y="12"/>
                  </a:lnTo>
                  <a:lnTo>
                    <a:pt x="684" y="10"/>
                  </a:lnTo>
                  <a:lnTo>
                    <a:pt x="685" y="9"/>
                  </a:lnTo>
                  <a:lnTo>
                    <a:pt x="686" y="8"/>
                  </a:lnTo>
                  <a:lnTo>
                    <a:pt x="686" y="8"/>
                  </a:lnTo>
                  <a:lnTo>
                    <a:pt x="687" y="6"/>
                  </a:lnTo>
                  <a:lnTo>
                    <a:pt x="687" y="5"/>
                  </a:lnTo>
                  <a:lnTo>
                    <a:pt x="688" y="4"/>
                  </a:lnTo>
                  <a:lnTo>
                    <a:pt x="689" y="3"/>
                  </a:lnTo>
                  <a:lnTo>
                    <a:pt x="690" y="2"/>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0"/>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1"/>
                  </a:lnTo>
                  <a:lnTo>
                    <a:pt x="691" y="2"/>
                  </a:lnTo>
                  <a:lnTo>
                    <a:pt x="691" y="2"/>
                  </a:lnTo>
                  <a:lnTo>
                    <a:pt x="691" y="3"/>
                  </a:lnTo>
                  <a:lnTo>
                    <a:pt x="691" y="4"/>
                  </a:lnTo>
                  <a:lnTo>
                    <a:pt x="691" y="4"/>
                  </a:lnTo>
                  <a:lnTo>
                    <a:pt x="691" y="5"/>
                  </a:lnTo>
                  <a:lnTo>
                    <a:pt x="691" y="7"/>
                  </a:lnTo>
                  <a:lnTo>
                    <a:pt x="691" y="9"/>
                  </a:lnTo>
                  <a:lnTo>
                    <a:pt x="691" y="15"/>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6"/>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1" y="17"/>
                  </a:lnTo>
                  <a:lnTo>
                    <a:pt x="692" y="17"/>
                  </a:lnTo>
                  <a:lnTo>
                    <a:pt x="692" y="17"/>
                  </a:lnTo>
                  <a:lnTo>
                    <a:pt x="692" y="17"/>
                  </a:lnTo>
                  <a:lnTo>
                    <a:pt x="692" y="17"/>
                  </a:lnTo>
                  <a:lnTo>
                    <a:pt x="692" y="17"/>
                  </a:lnTo>
                  <a:lnTo>
                    <a:pt x="692" y="17"/>
                  </a:lnTo>
                  <a:lnTo>
                    <a:pt x="692" y="17"/>
                  </a:lnTo>
                  <a:lnTo>
                    <a:pt x="692" y="17"/>
                  </a:lnTo>
                  <a:lnTo>
                    <a:pt x="692" y="17"/>
                  </a:lnTo>
                  <a:lnTo>
                    <a:pt x="692" y="17"/>
                  </a:lnTo>
                  <a:lnTo>
                    <a:pt x="692" y="17"/>
                  </a:lnTo>
                  <a:lnTo>
                    <a:pt x="692" y="17"/>
                  </a:lnTo>
                  <a:lnTo>
                    <a:pt x="692" y="17"/>
                  </a:lnTo>
                  <a:lnTo>
                    <a:pt x="692" y="17"/>
                  </a:lnTo>
                  <a:lnTo>
                    <a:pt x="692" y="17"/>
                  </a:lnTo>
                  <a:lnTo>
                    <a:pt x="692" y="17"/>
                  </a:lnTo>
                  <a:lnTo>
                    <a:pt x="692" y="17"/>
                  </a:lnTo>
                  <a:lnTo>
                    <a:pt x="692" y="16"/>
                  </a:lnTo>
                  <a:lnTo>
                    <a:pt x="693" y="15"/>
                  </a:lnTo>
                  <a:lnTo>
                    <a:pt x="694" y="13"/>
                  </a:lnTo>
                  <a:lnTo>
                    <a:pt x="694" y="12"/>
                  </a:lnTo>
                  <a:lnTo>
                    <a:pt x="695" y="11"/>
                  </a:lnTo>
                  <a:lnTo>
                    <a:pt x="696" y="9"/>
                  </a:lnTo>
                  <a:lnTo>
                    <a:pt x="697" y="8"/>
                  </a:lnTo>
                  <a:lnTo>
                    <a:pt x="698" y="6"/>
                  </a:lnTo>
                  <a:lnTo>
                    <a:pt x="699" y="5"/>
                  </a:lnTo>
                  <a:lnTo>
                    <a:pt x="700" y="4"/>
                  </a:lnTo>
                  <a:lnTo>
                    <a:pt x="701" y="3"/>
                  </a:lnTo>
                  <a:lnTo>
                    <a:pt x="702" y="1"/>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0"/>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1"/>
                  </a:lnTo>
                  <a:lnTo>
                    <a:pt x="703" y="2"/>
                  </a:lnTo>
                  <a:lnTo>
                    <a:pt x="703" y="3"/>
                  </a:lnTo>
                  <a:lnTo>
                    <a:pt x="703" y="3"/>
                  </a:lnTo>
                  <a:lnTo>
                    <a:pt x="703" y="4"/>
                  </a:lnTo>
                  <a:lnTo>
                    <a:pt x="703" y="5"/>
                  </a:lnTo>
                  <a:lnTo>
                    <a:pt x="703" y="6"/>
                  </a:lnTo>
                  <a:lnTo>
                    <a:pt x="703" y="7"/>
                  </a:lnTo>
                  <a:lnTo>
                    <a:pt x="703" y="12"/>
                  </a:lnTo>
                  <a:lnTo>
                    <a:pt x="703" y="14"/>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6"/>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7"/>
                  </a:lnTo>
                  <a:lnTo>
                    <a:pt x="703" y="16"/>
                  </a:lnTo>
                  <a:lnTo>
                    <a:pt x="704" y="15"/>
                  </a:lnTo>
                  <a:lnTo>
                    <a:pt x="705" y="13"/>
                  </a:lnTo>
                  <a:lnTo>
                    <a:pt x="706" y="12"/>
                  </a:lnTo>
                  <a:lnTo>
                    <a:pt x="707" y="11"/>
                  </a:lnTo>
                  <a:lnTo>
                    <a:pt x="708" y="9"/>
                  </a:lnTo>
                  <a:lnTo>
                    <a:pt x="709" y="8"/>
                  </a:lnTo>
                  <a:lnTo>
                    <a:pt x="710" y="6"/>
                  </a:lnTo>
                  <a:lnTo>
                    <a:pt x="711" y="5"/>
                  </a:lnTo>
                  <a:lnTo>
                    <a:pt x="712" y="4"/>
                  </a:lnTo>
                  <a:lnTo>
                    <a:pt x="713" y="3"/>
                  </a:lnTo>
                  <a:lnTo>
                    <a:pt x="714" y="1"/>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0"/>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1"/>
                  </a:lnTo>
                  <a:lnTo>
                    <a:pt x="715" y="2"/>
                  </a:lnTo>
                  <a:lnTo>
                    <a:pt x="715" y="2"/>
                  </a:lnTo>
                  <a:lnTo>
                    <a:pt x="715" y="3"/>
                  </a:lnTo>
                  <a:lnTo>
                    <a:pt x="715" y="4"/>
                  </a:lnTo>
                  <a:lnTo>
                    <a:pt x="715" y="5"/>
                  </a:lnTo>
                  <a:lnTo>
                    <a:pt x="715" y="6"/>
                  </a:lnTo>
                  <a:lnTo>
                    <a:pt x="715" y="7"/>
                  </a:lnTo>
                  <a:lnTo>
                    <a:pt x="715" y="10"/>
                  </a:lnTo>
                  <a:lnTo>
                    <a:pt x="715" y="16"/>
                  </a:lnTo>
                  <a:lnTo>
                    <a:pt x="715" y="16"/>
                  </a:lnTo>
                  <a:lnTo>
                    <a:pt x="715" y="16"/>
                  </a:lnTo>
                  <a:lnTo>
                    <a:pt x="715" y="16"/>
                  </a:lnTo>
                  <a:lnTo>
                    <a:pt x="715" y="16"/>
                  </a:lnTo>
                  <a:lnTo>
                    <a:pt x="715" y="16"/>
                  </a:lnTo>
                  <a:lnTo>
                    <a:pt x="715" y="16"/>
                  </a:lnTo>
                  <a:lnTo>
                    <a:pt x="715" y="16"/>
                  </a:lnTo>
                  <a:lnTo>
                    <a:pt x="715" y="16"/>
                  </a:lnTo>
                  <a:lnTo>
                    <a:pt x="715" y="16"/>
                  </a:lnTo>
                  <a:lnTo>
                    <a:pt x="715" y="16"/>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7"/>
                  </a:lnTo>
                  <a:lnTo>
                    <a:pt x="715" y="16"/>
                  </a:lnTo>
                  <a:lnTo>
                    <a:pt x="715" y="16"/>
                  </a:lnTo>
                  <a:lnTo>
                    <a:pt x="717" y="14"/>
                  </a:lnTo>
                  <a:lnTo>
                    <a:pt x="718" y="12"/>
                  </a:lnTo>
                  <a:lnTo>
                    <a:pt x="719" y="11"/>
                  </a:lnTo>
                  <a:lnTo>
                    <a:pt x="720" y="9"/>
                  </a:lnTo>
                  <a:lnTo>
                    <a:pt x="721" y="8"/>
                  </a:lnTo>
                  <a:lnTo>
                    <a:pt x="722" y="6"/>
                  </a:lnTo>
                  <a:lnTo>
                    <a:pt x="723" y="5"/>
                  </a:lnTo>
                  <a:lnTo>
                    <a:pt x="724" y="3"/>
                  </a:lnTo>
                  <a:lnTo>
                    <a:pt x="725" y="2"/>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0"/>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1"/>
                  </a:lnTo>
                  <a:lnTo>
                    <a:pt x="726" y="2"/>
                  </a:lnTo>
                  <a:lnTo>
                    <a:pt x="726" y="2"/>
                  </a:lnTo>
                  <a:lnTo>
                    <a:pt x="726" y="3"/>
                  </a:lnTo>
                  <a:lnTo>
                    <a:pt x="726" y="4"/>
                  </a:lnTo>
                  <a:lnTo>
                    <a:pt x="727" y="4"/>
                  </a:lnTo>
                  <a:lnTo>
                    <a:pt x="727" y="5"/>
                  </a:lnTo>
                  <a:lnTo>
                    <a:pt x="727" y="7"/>
                  </a:lnTo>
                  <a:lnTo>
                    <a:pt x="727" y="9"/>
                  </a:lnTo>
                  <a:lnTo>
                    <a:pt x="727" y="14"/>
                  </a:lnTo>
                  <a:lnTo>
                    <a:pt x="727" y="16"/>
                  </a:lnTo>
                  <a:lnTo>
                    <a:pt x="727" y="16"/>
                  </a:lnTo>
                  <a:lnTo>
                    <a:pt x="727" y="16"/>
                  </a:lnTo>
                  <a:lnTo>
                    <a:pt x="727" y="16"/>
                  </a:lnTo>
                  <a:lnTo>
                    <a:pt x="727" y="16"/>
                  </a:lnTo>
                  <a:lnTo>
                    <a:pt x="727" y="16"/>
                  </a:lnTo>
                  <a:lnTo>
                    <a:pt x="727" y="16"/>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7" y="17"/>
                  </a:lnTo>
                  <a:lnTo>
                    <a:pt x="728" y="15"/>
                  </a:lnTo>
                  <a:lnTo>
                    <a:pt x="729" y="14"/>
                  </a:lnTo>
                  <a:lnTo>
                    <a:pt x="730" y="12"/>
                  </a:lnTo>
                  <a:lnTo>
                    <a:pt x="731" y="11"/>
                  </a:lnTo>
                  <a:lnTo>
                    <a:pt x="731" y="9"/>
                  </a:lnTo>
                  <a:lnTo>
                    <a:pt x="732" y="8"/>
                  </a:lnTo>
                  <a:lnTo>
                    <a:pt x="733" y="7"/>
                  </a:lnTo>
                  <a:lnTo>
                    <a:pt x="734" y="5"/>
                  </a:lnTo>
                  <a:lnTo>
                    <a:pt x="735" y="4"/>
                  </a:lnTo>
                  <a:lnTo>
                    <a:pt x="736" y="3"/>
                  </a:lnTo>
                  <a:lnTo>
                    <a:pt x="737" y="2"/>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0"/>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1"/>
                  </a:lnTo>
                  <a:lnTo>
                    <a:pt x="738" y="2"/>
                  </a:lnTo>
                  <a:lnTo>
                    <a:pt x="738" y="2"/>
                  </a:lnTo>
                  <a:lnTo>
                    <a:pt x="738" y="3"/>
                  </a:lnTo>
                  <a:lnTo>
                    <a:pt x="738" y="4"/>
                  </a:lnTo>
                  <a:lnTo>
                    <a:pt x="738" y="5"/>
                  </a:lnTo>
                  <a:lnTo>
                    <a:pt x="738" y="6"/>
                  </a:lnTo>
                  <a:lnTo>
                    <a:pt x="738" y="7"/>
                  </a:lnTo>
                  <a:lnTo>
                    <a:pt x="738" y="9"/>
                  </a:lnTo>
                  <a:lnTo>
                    <a:pt x="738" y="14"/>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6"/>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8" y="17"/>
                  </a:lnTo>
                  <a:lnTo>
                    <a:pt x="739" y="17"/>
                  </a:lnTo>
                  <a:lnTo>
                    <a:pt x="739" y="15"/>
                  </a:lnTo>
                  <a:lnTo>
                    <a:pt x="740" y="14"/>
                  </a:lnTo>
                  <a:lnTo>
                    <a:pt x="741" y="12"/>
                  </a:lnTo>
                  <a:lnTo>
                    <a:pt x="742" y="11"/>
                  </a:lnTo>
                  <a:lnTo>
                    <a:pt x="743" y="9"/>
                  </a:lnTo>
                  <a:lnTo>
                    <a:pt x="744" y="8"/>
                  </a:lnTo>
                  <a:lnTo>
                    <a:pt x="744" y="8"/>
                  </a:lnTo>
                  <a:lnTo>
                    <a:pt x="745" y="7"/>
                  </a:lnTo>
                  <a:lnTo>
                    <a:pt x="746" y="5"/>
                  </a:lnTo>
                  <a:lnTo>
                    <a:pt x="747" y="4"/>
                  </a:lnTo>
                  <a:lnTo>
                    <a:pt x="748" y="3"/>
                  </a:lnTo>
                  <a:lnTo>
                    <a:pt x="749" y="2"/>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0"/>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1"/>
                  </a:lnTo>
                  <a:lnTo>
                    <a:pt x="750" y="2"/>
                  </a:lnTo>
                  <a:lnTo>
                    <a:pt x="750" y="2"/>
                  </a:lnTo>
                  <a:lnTo>
                    <a:pt x="750" y="3"/>
                  </a:lnTo>
                  <a:lnTo>
                    <a:pt x="750" y="3"/>
                  </a:lnTo>
                  <a:lnTo>
                    <a:pt x="750" y="4"/>
                  </a:lnTo>
                  <a:lnTo>
                    <a:pt x="750" y="5"/>
                  </a:lnTo>
                  <a:lnTo>
                    <a:pt x="750" y="6"/>
                  </a:lnTo>
                  <a:lnTo>
                    <a:pt x="750" y="8"/>
                  </a:lnTo>
                  <a:lnTo>
                    <a:pt x="750" y="14"/>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6"/>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7"/>
                  </a:lnTo>
                  <a:lnTo>
                    <a:pt x="750" y="16"/>
                  </a:lnTo>
                  <a:lnTo>
                    <a:pt x="751" y="15"/>
                  </a:lnTo>
                  <a:lnTo>
                    <a:pt x="752" y="13"/>
                  </a:lnTo>
                  <a:lnTo>
                    <a:pt x="753" y="12"/>
                  </a:lnTo>
                  <a:lnTo>
                    <a:pt x="754" y="10"/>
                  </a:lnTo>
                  <a:lnTo>
                    <a:pt x="755" y="9"/>
                  </a:lnTo>
                  <a:lnTo>
                    <a:pt x="756" y="8"/>
                  </a:lnTo>
                  <a:lnTo>
                    <a:pt x="757" y="6"/>
                  </a:lnTo>
                  <a:lnTo>
                    <a:pt x="758" y="5"/>
                  </a:lnTo>
                  <a:lnTo>
                    <a:pt x="759" y="4"/>
                  </a:lnTo>
                  <a:lnTo>
                    <a:pt x="760" y="3"/>
                  </a:lnTo>
                  <a:lnTo>
                    <a:pt x="761" y="2"/>
                  </a:lnTo>
                  <a:lnTo>
                    <a:pt x="761" y="0"/>
                  </a:lnTo>
                  <a:lnTo>
                    <a:pt x="761" y="0"/>
                  </a:lnTo>
                  <a:lnTo>
                    <a:pt x="761" y="0"/>
                  </a:lnTo>
                  <a:lnTo>
                    <a:pt x="761"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0"/>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1"/>
                  </a:lnTo>
                  <a:lnTo>
                    <a:pt x="762" y="2"/>
                  </a:lnTo>
                  <a:lnTo>
                    <a:pt x="762" y="3"/>
                  </a:lnTo>
                  <a:lnTo>
                    <a:pt x="762" y="3"/>
                  </a:lnTo>
                  <a:lnTo>
                    <a:pt x="762" y="4"/>
                  </a:lnTo>
                  <a:lnTo>
                    <a:pt x="762" y="5"/>
                  </a:lnTo>
                  <a:lnTo>
                    <a:pt x="762" y="6"/>
                  </a:lnTo>
                  <a:lnTo>
                    <a:pt x="762" y="7"/>
                  </a:lnTo>
                  <a:lnTo>
                    <a:pt x="762" y="9"/>
                  </a:lnTo>
                  <a:lnTo>
                    <a:pt x="762" y="14"/>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6"/>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7"/>
                  </a:lnTo>
                  <a:lnTo>
                    <a:pt x="762" y="16"/>
                  </a:lnTo>
                  <a:lnTo>
                    <a:pt x="763" y="15"/>
                  </a:lnTo>
                  <a:lnTo>
                    <a:pt x="764" y="13"/>
                  </a:lnTo>
                  <a:lnTo>
                    <a:pt x="765" y="12"/>
                  </a:lnTo>
                  <a:lnTo>
                    <a:pt x="766" y="10"/>
                  </a:lnTo>
                  <a:lnTo>
                    <a:pt x="767" y="9"/>
                  </a:lnTo>
                  <a:lnTo>
                    <a:pt x="768" y="8"/>
                  </a:lnTo>
                  <a:lnTo>
                    <a:pt x="768" y="8"/>
                  </a:lnTo>
                  <a:lnTo>
                    <a:pt x="769" y="6"/>
                  </a:lnTo>
                  <a:lnTo>
                    <a:pt x="769" y="5"/>
                  </a:lnTo>
                  <a:lnTo>
                    <a:pt x="770" y="4"/>
                  </a:lnTo>
                  <a:lnTo>
                    <a:pt x="771" y="3"/>
                  </a:lnTo>
                  <a:lnTo>
                    <a:pt x="772" y="1"/>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0"/>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1"/>
                  </a:lnTo>
                  <a:lnTo>
                    <a:pt x="773" y="2"/>
                  </a:lnTo>
                  <a:lnTo>
                    <a:pt x="773" y="3"/>
                  </a:lnTo>
                  <a:lnTo>
                    <a:pt x="773" y="3"/>
                  </a:lnTo>
                  <a:lnTo>
                    <a:pt x="773" y="4"/>
                  </a:lnTo>
                  <a:lnTo>
                    <a:pt x="773" y="5"/>
                  </a:lnTo>
                  <a:lnTo>
                    <a:pt x="773" y="6"/>
                  </a:lnTo>
                  <a:lnTo>
                    <a:pt x="773" y="8"/>
                  </a:lnTo>
                  <a:lnTo>
                    <a:pt x="773" y="14"/>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6"/>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7"/>
                  </a:lnTo>
                  <a:lnTo>
                    <a:pt x="774" y="16"/>
                  </a:lnTo>
                  <a:lnTo>
                    <a:pt x="775" y="15"/>
                  </a:lnTo>
                  <a:lnTo>
                    <a:pt x="776" y="13"/>
                  </a:lnTo>
                  <a:lnTo>
                    <a:pt x="777" y="12"/>
                  </a:lnTo>
                  <a:lnTo>
                    <a:pt x="777" y="11"/>
                  </a:lnTo>
                  <a:lnTo>
                    <a:pt x="778" y="9"/>
                  </a:lnTo>
                  <a:lnTo>
                    <a:pt x="779" y="8"/>
                  </a:lnTo>
                  <a:lnTo>
                    <a:pt x="779" y="8"/>
                  </a:lnTo>
                  <a:lnTo>
                    <a:pt x="780" y="6"/>
                  </a:lnTo>
                  <a:lnTo>
                    <a:pt x="781" y="5"/>
                  </a:lnTo>
                  <a:lnTo>
                    <a:pt x="782" y="4"/>
                  </a:lnTo>
                  <a:lnTo>
                    <a:pt x="783" y="3"/>
                  </a:lnTo>
                  <a:lnTo>
                    <a:pt x="784" y="1"/>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0"/>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1"/>
                  </a:lnTo>
                  <a:lnTo>
                    <a:pt x="785" y="2"/>
                  </a:lnTo>
                  <a:lnTo>
                    <a:pt x="785" y="2"/>
                  </a:lnTo>
                  <a:lnTo>
                    <a:pt x="785" y="3"/>
                  </a:lnTo>
                  <a:lnTo>
                    <a:pt x="785" y="4"/>
                  </a:lnTo>
                  <a:lnTo>
                    <a:pt x="785" y="5"/>
                  </a:lnTo>
                  <a:lnTo>
                    <a:pt x="785" y="6"/>
                  </a:lnTo>
                  <a:lnTo>
                    <a:pt x="785" y="7"/>
                  </a:lnTo>
                  <a:lnTo>
                    <a:pt x="785" y="9"/>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6"/>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7"/>
                  </a:lnTo>
                  <a:lnTo>
                    <a:pt x="785" y="16"/>
                  </a:lnTo>
                  <a:lnTo>
                    <a:pt x="786" y="15"/>
                  </a:lnTo>
                  <a:lnTo>
                    <a:pt x="787" y="13"/>
                  </a:lnTo>
                  <a:lnTo>
                    <a:pt x="788" y="12"/>
                  </a:lnTo>
                  <a:lnTo>
                    <a:pt x="789" y="11"/>
                  </a:lnTo>
                  <a:lnTo>
                    <a:pt x="790" y="9"/>
                  </a:lnTo>
                  <a:lnTo>
                    <a:pt x="791" y="8"/>
                  </a:lnTo>
                  <a:lnTo>
                    <a:pt x="792" y="6"/>
                  </a:lnTo>
                  <a:lnTo>
                    <a:pt x="793" y="5"/>
                  </a:lnTo>
                  <a:lnTo>
                    <a:pt x="794" y="4"/>
                  </a:lnTo>
                  <a:lnTo>
                    <a:pt x="795" y="3"/>
                  </a:lnTo>
                  <a:lnTo>
                    <a:pt x="796" y="1"/>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0"/>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1"/>
                  </a:lnTo>
                  <a:lnTo>
                    <a:pt x="797" y="2"/>
                  </a:lnTo>
                  <a:lnTo>
                    <a:pt x="797" y="3"/>
                  </a:lnTo>
                  <a:lnTo>
                    <a:pt x="797" y="3"/>
                  </a:lnTo>
                  <a:lnTo>
                    <a:pt x="797" y="4"/>
                  </a:lnTo>
                  <a:lnTo>
                    <a:pt x="797" y="5"/>
                  </a:lnTo>
                  <a:lnTo>
                    <a:pt x="797" y="6"/>
                  </a:lnTo>
                  <a:lnTo>
                    <a:pt x="797" y="7"/>
                  </a:lnTo>
                  <a:lnTo>
                    <a:pt x="797" y="12"/>
                  </a:lnTo>
                  <a:lnTo>
                    <a:pt x="797" y="14"/>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6"/>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7"/>
                  </a:lnTo>
                  <a:lnTo>
                    <a:pt x="797" y="16"/>
                  </a:lnTo>
                  <a:lnTo>
                    <a:pt x="798" y="15"/>
                  </a:lnTo>
                  <a:lnTo>
                    <a:pt x="799" y="13"/>
                  </a:lnTo>
                  <a:lnTo>
                    <a:pt x="800" y="12"/>
                  </a:lnTo>
                  <a:lnTo>
                    <a:pt x="801" y="11"/>
                  </a:lnTo>
                  <a:lnTo>
                    <a:pt x="802" y="9"/>
                  </a:lnTo>
                  <a:lnTo>
                    <a:pt x="803" y="8"/>
                  </a:lnTo>
                  <a:lnTo>
                    <a:pt x="804" y="6"/>
                  </a:lnTo>
                  <a:lnTo>
                    <a:pt x="805" y="5"/>
                  </a:lnTo>
                  <a:lnTo>
                    <a:pt x="806" y="4"/>
                  </a:lnTo>
                  <a:lnTo>
                    <a:pt x="806" y="3"/>
                  </a:lnTo>
                  <a:lnTo>
                    <a:pt x="807" y="1"/>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8"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0"/>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1"/>
                  </a:lnTo>
                  <a:lnTo>
                    <a:pt x="809" y="2"/>
                  </a:lnTo>
                  <a:lnTo>
                    <a:pt x="809" y="2"/>
                  </a:lnTo>
                  <a:lnTo>
                    <a:pt x="809" y="3"/>
                  </a:lnTo>
                  <a:lnTo>
                    <a:pt x="809" y="4"/>
                  </a:lnTo>
                  <a:lnTo>
                    <a:pt x="809" y="4"/>
                  </a:lnTo>
                  <a:lnTo>
                    <a:pt x="809" y="5"/>
                  </a:lnTo>
                  <a:lnTo>
                    <a:pt x="809" y="7"/>
                  </a:lnTo>
                  <a:lnTo>
                    <a:pt x="809" y="9"/>
                  </a:lnTo>
                  <a:lnTo>
                    <a:pt x="809" y="12"/>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6"/>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09" y="17"/>
                  </a:lnTo>
                  <a:lnTo>
                    <a:pt x="810" y="15"/>
                  </a:lnTo>
                  <a:lnTo>
                    <a:pt x="811" y="13"/>
                  </a:lnTo>
                  <a:lnTo>
                    <a:pt x="812" y="12"/>
                  </a:lnTo>
                  <a:lnTo>
                    <a:pt x="813" y="11"/>
                  </a:lnTo>
                  <a:lnTo>
                    <a:pt x="814" y="9"/>
                  </a:lnTo>
                  <a:lnTo>
                    <a:pt x="814" y="8"/>
                  </a:lnTo>
                  <a:lnTo>
                    <a:pt x="815" y="7"/>
                  </a:lnTo>
                  <a:lnTo>
                    <a:pt x="816" y="5"/>
                  </a:lnTo>
                  <a:lnTo>
                    <a:pt x="817" y="4"/>
                  </a:lnTo>
                  <a:lnTo>
                    <a:pt x="818" y="3"/>
                  </a:lnTo>
                  <a:lnTo>
                    <a:pt x="819" y="1"/>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0"/>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1"/>
                  </a:lnTo>
                  <a:lnTo>
                    <a:pt x="820" y="2"/>
                  </a:lnTo>
                  <a:lnTo>
                    <a:pt x="820" y="3"/>
                  </a:lnTo>
                  <a:lnTo>
                    <a:pt x="820" y="3"/>
                  </a:lnTo>
                  <a:lnTo>
                    <a:pt x="820" y="4"/>
                  </a:lnTo>
                  <a:lnTo>
                    <a:pt x="820" y="5"/>
                  </a:lnTo>
                  <a:lnTo>
                    <a:pt x="820" y="6"/>
                  </a:lnTo>
                  <a:lnTo>
                    <a:pt x="820" y="7"/>
                  </a:lnTo>
                  <a:lnTo>
                    <a:pt x="820" y="12"/>
                  </a:lnTo>
                  <a:lnTo>
                    <a:pt x="820" y="14"/>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6"/>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0" y="17"/>
                  </a:lnTo>
                  <a:lnTo>
                    <a:pt x="821" y="17"/>
                  </a:lnTo>
                  <a:lnTo>
                    <a:pt x="821" y="17"/>
                  </a:lnTo>
                  <a:lnTo>
                    <a:pt x="821" y="16"/>
                  </a:lnTo>
                  <a:lnTo>
                    <a:pt x="822" y="15"/>
                  </a:lnTo>
                  <a:lnTo>
                    <a:pt x="822" y="13"/>
                  </a:lnTo>
                  <a:lnTo>
                    <a:pt x="823" y="12"/>
                  </a:lnTo>
                  <a:lnTo>
                    <a:pt x="824" y="11"/>
                  </a:lnTo>
                  <a:lnTo>
                    <a:pt x="825" y="9"/>
                  </a:lnTo>
                  <a:lnTo>
                    <a:pt x="826" y="8"/>
                  </a:lnTo>
                  <a:lnTo>
                    <a:pt x="827" y="6"/>
                  </a:lnTo>
                  <a:lnTo>
                    <a:pt x="828" y="5"/>
                  </a:lnTo>
                  <a:lnTo>
                    <a:pt x="829" y="4"/>
                  </a:lnTo>
                  <a:lnTo>
                    <a:pt x="830" y="3"/>
                  </a:lnTo>
                  <a:lnTo>
                    <a:pt x="831" y="1"/>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0"/>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1"/>
                  </a:lnTo>
                  <a:lnTo>
                    <a:pt x="832" y="2"/>
                  </a:lnTo>
                  <a:lnTo>
                    <a:pt x="832" y="2"/>
                  </a:lnTo>
                  <a:lnTo>
                    <a:pt x="832" y="3"/>
                  </a:lnTo>
                  <a:lnTo>
                    <a:pt x="832" y="3"/>
                  </a:lnTo>
                  <a:lnTo>
                    <a:pt x="832" y="4"/>
                  </a:lnTo>
                  <a:lnTo>
                    <a:pt x="832" y="5"/>
                  </a:lnTo>
                  <a:lnTo>
                    <a:pt x="832" y="6"/>
                  </a:lnTo>
                  <a:lnTo>
                    <a:pt x="832" y="8"/>
                  </a:lnTo>
                  <a:lnTo>
                    <a:pt x="832" y="15"/>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6"/>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7"/>
                  </a:lnTo>
                  <a:lnTo>
                    <a:pt x="832" y="16"/>
                  </a:lnTo>
                  <a:lnTo>
                    <a:pt x="832" y="16"/>
                  </a:lnTo>
                  <a:lnTo>
                    <a:pt x="833" y="15"/>
                  </a:lnTo>
                  <a:lnTo>
                    <a:pt x="834" y="13"/>
                  </a:lnTo>
                  <a:lnTo>
                    <a:pt x="835" y="12"/>
                  </a:lnTo>
                  <a:lnTo>
                    <a:pt x="836" y="11"/>
                  </a:lnTo>
                  <a:lnTo>
                    <a:pt x="837" y="9"/>
                  </a:lnTo>
                  <a:lnTo>
                    <a:pt x="838" y="8"/>
                  </a:lnTo>
                  <a:lnTo>
                    <a:pt x="838" y="8"/>
                  </a:lnTo>
                  <a:lnTo>
                    <a:pt x="839" y="6"/>
                  </a:lnTo>
                  <a:lnTo>
                    <a:pt x="840" y="5"/>
                  </a:lnTo>
                  <a:lnTo>
                    <a:pt x="841" y="4"/>
                  </a:lnTo>
                  <a:lnTo>
                    <a:pt x="842" y="3"/>
                  </a:lnTo>
                  <a:lnTo>
                    <a:pt x="843" y="1"/>
                  </a:lnTo>
                  <a:lnTo>
                    <a:pt x="843" y="0"/>
                  </a:lnTo>
                  <a:lnTo>
                    <a:pt x="843"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0"/>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1"/>
                  </a:lnTo>
                  <a:lnTo>
                    <a:pt x="844" y="2"/>
                  </a:lnTo>
                  <a:lnTo>
                    <a:pt x="844" y="2"/>
                  </a:lnTo>
                  <a:lnTo>
                    <a:pt x="844" y="3"/>
                  </a:lnTo>
                  <a:lnTo>
                    <a:pt x="844" y="3"/>
                  </a:lnTo>
                  <a:lnTo>
                    <a:pt x="844" y="4"/>
                  </a:lnTo>
                  <a:lnTo>
                    <a:pt x="844" y="5"/>
                  </a:lnTo>
                  <a:lnTo>
                    <a:pt x="844" y="7"/>
                  </a:lnTo>
                  <a:lnTo>
                    <a:pt x="844" y="8"/>
                  </a:lnTo>
                  <a:lnTo>
                    <a:pt x="844" y="15"/>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6"/>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7"/>
                  </a:lnTo>
                  <a:lnTo>
                    <a:pt x="844" y="16"/>
                  </a:lnTo>
                  <a:lnTo>
                    <a:pt x="844" y="16"/>
                  </a:lnTo>
                  <a:lnTo>
                    <a:pt x="845" y="15"/>
                  </a:lnTo>
                  <a:lnTo>
                    <a:pt x="846" y="13"/>
                  </a:lnTo>
                  <a:lnTo>
                    <a:pt x="847" y="11"/>
                  </a:lnTo>
                  <a:lnTo>
                    <a:pt x="848" y="10"/>
                  </a:lnTo>
                  <a:lnTo>
                    <a:pt x="849" y="8"/>
                  </a:lnTo>
                  <a:lnTo>
                    <a:pt x="851" y="7"/>
                  </a:lnTo>
                  <a:lnTo>
                    <a:pt x="852" y="5"/>
                  </a:lnTo>
                  <a:lnTo>
                    <a:pt x="853" y="4"/>
                  </a:lnTo>
                  <a:lnTo>
                    <a:pt x="854" y="2"/>
                  </a:lnTo>
                  <a:lnTo>
                    <a:pt x="855" y="1"/>
                  </a:lnTo>
                  <a:lnTo>
                    <a:pt x="855" y="1"/>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0"/>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1"/>
                  </a:lnTo>
                  <a:lnTo>
                    <a:pt x="855" y="2"/>
                  </a:lnTo>
                  <a:lnTo>
                    <a:pt x="855" y="2"/>
                  </a:lnTo>
                  <a:lnTo>
                    <a:pt x="855" y="3"/>
                  </a:lnTo>
                  <a:lnTo>
                    <a:pt x="855" y="4"/>
                  </a:lnTo>
                  <a:lnTo>
                    <a:pt x="855" y="5"/>
                  </a:lnTo>
                  <a:lnTo>
                    <a:pt x="855" y="6"/>
                  </a:lnTo>
                  <a:lnTo>
                    <a:pt x="855" y="7"/>
                  </a:lnTo>
                  <a:lnTo>
                    <a:pt x="855" y="9"/>
                  </a:lnTo>
                  <a:lnTo>
                    <a:pt x="856" y="14"/>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6"/>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7"/>
                  </a:lnTo>
                  <a:lnTo>
                    <a:pt x="856" y="16"/>
                  </a:lnTo>
                  <a:lnTo>
                    <a:pt x="857" y="15"/>
                  </a:lnTo>
                  <a:lnTo>
                    <a:pt x="858" y="13"/>
                  </a:lnTo>
                  <a:lnTo>
                    <a:pt x="859" y="12"/>
                  </a:lnTo>
                  <a:lnTo>
                    <a:pt x="859" y="11"/>
                  </a:lnTo>
                  <a:lnTo>
                    <a:pt x="860" y="9"/>
                  </a:lnTo>
                  <a:lnTo>
                    <a:pt x="861" y="8"/>
                  </a:lnTo>
                  <a:lnTo>
                    <a:pt x="862" y="6"/>
                  </a:lnTo>
                  <a:lnTo>
                    <a:pt x="863" y="5"/>
                  </a:lnTo>
                  <a:lnTo>
                    <a:pt x="864" y="4"/>
                  </a:lnTo>
                  <a:lnTo>
                    <a:pt x="865" y="3"/>
                  </a:lnTo>
                  <a:lnTo>
                    <a:pt x="866" y="1"/>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0"/>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1"/>
                  </a:lnTo>
                  <a:lnTo>
                    <a:pt x="867" y="2"/>
                  </a:lnTo>
                  <a:lnTo>
                    <a:pt x="867" y="2"/>
                  </a:lnTo>
                  <a:lnTo>
                    <a:pt x="867" y="3"/>
                  </a:lnTo>
                  <a:lnTo>
                    <a:pt x="867" y="3"/>
                  </a:lnTo>
                  <a:lnTo>
                    <a:pt x="867" y="4"/>
                  </a:lnTo>
                  <a:lnTo>
                    <a:pt x="867" y="5"/>
                  </a:lnTo>
                  <a:lnTo>
                    <a:pt x="867" y="6"/>
                  </a:lnTo>
                  <a:lnTo>
                    <a:pt x="867" y="8"/>
                  </a:lnTo>
                  <a:lnTo>
                    <a:pt x="867" y="16"/>
                  </a:lnTo>
                  <a:lnTo>
                    <a:pt x="867" y="16"/>
                  </a:lnTo>
                  <a:lnTo>
                    <a:pt x="867" y="16"/>
                  </a:lnTo>
                  <a:lnTo>
                    <a:pt x="867" y="16"/>
                  </a:lnTo>
                  <a:lnTo>
                    <a:pt x="867" y="16"/>
                  </a:lnTo>
                  <a:lnTo>
                    <a:pt x="867" y="16"/>
                  </a:lnTo>
                  <a:lnTo>
                    <a:pt x="867" y="16"/>
                  </a:lnTo>
                  <a:lnTo>
                    <a:pt x="867" y="16"/>
                  </a:lnTo>
                  <a:lnTo>
                    <a:pt x="867" y="16"/>
                  </a:lnTo>
                  <a:lnTo>
                    <a:pt x="867" y="16"/>
                  </a:lnTo>
                  <a:lnTo>
                    <a:pt x="867" y="16"/>
                  </a:lnTo>
                  <a:lnTo>
                    <a:pt x="867" y="16"/>
                  </a:lnTo>
                  <a:lnTo>
                    <a:pt x="867" y="16"/>
                  </a:lnTo>
                  <a:lnTo>
                    <a:pt x="867" y="16"/>
                  </a:lnTo>
                  <a:lnTo>
                    <a:pt x="867" y="16"/>
                  </a:lnTo>
                  <a:lnTo>
                    <a:pt x="867" y="16"/>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7"/>
                  </a:lnTo>
                  <a:lnTo>
                    <a:pt x="867" y="16"/>
                  </a:lnTo>
                  <a:lnTo>
                    <a:pt x="868" y="15"/>
                  </a:lnTo>
                  <a:lnTo>
                    <a:pt x="869" y="13"/>
                  </a:lnTo>
                  <a:lnTo>
                    <a:pt x="870" y="12"/>
                  </a:lnTo>
                  <a:lnTo>
                    <a:pt x="871" y="11"/>
                  </a:lnTo>
                  <a:lnTo>
                    <a:pt x="872" y="9"/>
                  </a:lnTo>
                  <a:lnTo>
                    <a:pt x="873" y="8"/>
                  </a:lnTo>
                  <a:lnTo>
                    <a:pt x="873" y="8"/>
                  </a:lnTo>
                  <a:lnTo>
                    <a:pt x="874" y="6"/>
                  </a:lnTo>
                  <a:lnTo>
                    <a:pt x="875" y="5"/>
                  </a:lnTo>
                  <a:lnTo>
                    <a:pt x="876" y="4"/>
                  </a:lnTo>
                  <a:lnTo>
                    <a:pt x="877" y="3"/>
                  </a:lnTo>
                  <a:lnTo>
                    <a:pt x="878" y="1"/>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0"/>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1"/>
                  </a:lnTo>
                  <a:lnTo>
                    <a:pt x="879" y="2"/>
                  </a:lnTo>
                  <a:lnTo>
                    <a:pt x="879" y="2"/>
                  </a:lnTo>
                  <a:lnTo>
                    <a:pt x="879" y="3"/>
                  </a:lnTo>
                  <a:lnTo>
                    <a:pt x="879" y="3"/>
                  </a:lnTo>
                  <a:lnTo>
                    <a:pt x="879" y="4"/>
                  </a:lnTo>
                  <a:lnTo>
                    <a:pt x="879" y="5"/>
                  </a:lnTo>
                  <a:lnTo>
                    <a:pt x="879" y="6"/>
                  </a:lnTo>
                  <a:lnTo>
                    <a:pt x="879" y="8"/>
                  </a:lnTo>
                  <a:lnTo>
                    <a:pt x="879" y="16"/>
                  </a:lnTo>
                  <a:lnTo>
                    <a:pt x="879" y="16"/>
                  </a:lnTo>
                  <a:lnTo>
                    <a:pt x="879" y="16"/>
                  </a:lnTo>
                  <a:lnTo>
                    <a:pt x="879" y="16"/>
                  </a:lnTo>
                  <a:lnTo>
                    <a:pt x="879" y="16"/>
                  </a:lnTo>
                  <a:lnTo>
                    <a:pt x="879" y="16"/>
                  </a:lnTo>
                  <a:lnTo>
                    <a:pt x="879" y="16"/>
                  </a:lnTo>
                  <a:lnTo>
                    <a:pt x="879" y="16"/>
                  </a:lnTo>
                  <a:lnTo>
                    <a:pt x="879" y="16"/>
                  </a:lnTo>
                  <a:lnTo>
                    <a:pt x="879" y="16"/>
                  </a:lnTo>
                  <a:lnTo>
                    <a:pt x="879" y="16"/>
                  </a:lnTo>
                  <a:lnTo>
                    <a:pt x="879" y="16"/>
                  </a:lnTo>
                  <a:lnTo>
                    <a:pt x="879" y="16"/>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7"/>
                  </a:lnTo>
                  <a:lnTo>
                    <a:pt x="879" y="16"/>
                  </a:lnTo>
                  <a:lnTo>
                    <a:pt x="880" y="15"/>
                  </a:lnTo>
                  <a:lnTo>
                    <a:pt x="881" y="13"/>
                  </a:lnTo>
                  <a:lnTo>
                    <a:pt x="882" y="12"/>
                  </a:lnTo>
                  <a:lnTo>
                    <a:pt x="883" y="11"/>
                  </a:lnTo>
                  <a:lnTo>
                    <a:pt x="884" y="9"/>
                  </a:lnTo>
                  <a:lnTo>
                    <a:pt x="885" y="8"/>
                  </a:lnTo>
                  <a:lnTo>
                    <a:pt x="885" y="8"/>
                  </a:lnTo>
                  <a:lnTo>
                    <a:pt x="886" y="6"/>
                  </a:lnTo>
                  <a:lnTo>
                    <a:pt x="887" y="5"/>
                  </a:lnTo>
                  <a:lnTo>
                    <a:pt x="888" y="4"/>
                  </a:lnTo>
                  <a:lnTo>
                    <a:pt x="889" y="3"/>
                  </a:lnTo>
                  <a:lnTo>
                    <a:pt x="889" y="1"/>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0"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0"/>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1"/>
                  </a:lnTo>
                  <a:lnTo>
                    <a:pt x="891" y="2"/>
                  </a:lnTo>
                  <a:lnTo>
                    <a:pt x="891" y="2"/>
                  </a:lnTo>
                  <a:lnTo>
                    <a:pt x="891" y="3"/>
                  </a:lnTo>
                  <a:lnTo>
                    <a:pt x="891" y="4"/>
                  </a:lnTo>
                  <a:lnTo>
                    <a:pt x="891" y="5"/>
                  </a:lnTo>
                  <a:lnTo>
                    <a:pt x="891" y="6"/>
                  </a:lnTo>
                  <a:lnTo>
                    <a:pt x="891" y="7"/>
                  </a:lnTo>
                  <a:lnTo>
                    <a:pt x="891" y="9"/>
                  </a:lnTo>
                  <a:lnTo>
                    <a:pt x="891" y="14"/>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6"/>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7"/>
                  </a:lnTo>
                  <a:lnTo>
                    <a:pt x="891" y="16"/>
                  </a:lnTo>
                  <a:lnTo>
                    <a:pt x="892" y="15"/>
                  </a:lnTo>
                  <a:lnTo>
                    <a:pt x="893" y="13"/>
                  </a:lnTo>
                  <a:lnTo>
                    <a:pt x="894" y="12"/>
                  </a:lnTo>
                  <a:lnTo>
                    <a:pt x="895" y="11"/>
                  </a:lnTo>
                  <a:lnTo>
                    <a:pt x="896" y="9"/>
                  </a:lnTo>
                  <a:lnTo>
                    <a:pt x="897" y="8"/>
                  </a:lnTo>
                  <a:lnTo>
                    <a:pt x="897" y="8"/>
                  </a:lnTo>
                  <a:lnTo>
                    <a:pt x="897" y="6"/>
                  </a:lnTo>
                  <a:lnTo>
                    <a:pt x="898" y="5"/>
                  </a:lnTo>
                  <a:lnTo>
                    <a:pt x="899" y="4"/>
                  </a:lnTo>
                  <a:lnTo>
                    <a:pt x="900" y="3"/>
                  </a:lnTo>
                  <a:lnTo>
                    <a:pt x="901" y="1"/>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0"/>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1"/>
                  </a:lnTo>
                  <a:lnTo>
                    <a:pt x="902" y="2"/>
                  </a:lnTo>
                  <a:lnTo>
                    <a:pt x="902" y="2"/>
                  </a:lnTo>
                  <a:lnTo>
                    <a:pt x="902" y="3"/>
                  </a:lnTo>
                  <a:lnTo>
                    <a:pt x="902" y="4"/>
                  </a:lnTo>
                  <a:lnTo>
                    <a:pt x="902" y="4"/>
                  </a:lnTo>
                  <a:lnTo>
                    <a:pt x="902" y="5"/>
                  </a:lnTo>
                  <a:lnTo>
                    <a:pt x="902" y="7"/>
                  </a:lnTo>
                  <a:lnTo>
                    <a:pt x="902" y="9"/>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6"/>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2" y="17"/>
                  </a:lnTo>
                  <a:lnTo>
                    <a:pt x="903" y="17"/>
                  </a:lnTo>
                  <a:lnTo>
                    <a:pt x="903" y="17"/>
                  </a:lnTo>
                  <a:lnTo>
                    <a:pt x="903" y="17"/>
                  </a:lnTo>
                  <a:lnTo>
                    <a:pt x="903" y="17"/>
                  </a:lnTo>
                  <a:lnTo>
                    <a:pt x="903" y="17"/>
                  </a:lnTo>
                  <a:lnTo>
                    <a:pt x="904" y="15"/>
                  </a:lnTo>
                  <a:lnTo>
                    <a:pt x="905" y="13"/>
                  </a:lnTo>
                  <a:lnTo>
                    <a:pt x="906" y="12"/>
                  </a:lnTo>
                  <a:lnTo>
                    <a:pt x="907" y="1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0"/>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1"/>
                  </a:lnTo>
                  <a:lnTo>
                    <a:pt x="914" y="2"/>
                  </a:lnTo>
                  <a:lnTo>
                    <a:pt x="914" y="3"/>
                  </a:lnTo>
                  <a:lnTo>
                    <a:pt x="914" y="3"/>
                  </a:lnTo>
                  <a:lnTo>
                    <a:pt x="914" y="4"/>
                  </a:lnTo>
                  <a:lnTo>
                    <a:pt x="914" y="5"/>
                  </a:lnTo>
                  <a:lnTo>
                    <a:pt x="914" y="6"/>
                  </a:lnTo>
                  <a:lnTo>
                    <a:pt x="914" y="7"/>
                  </a:lnTo>
                  <a:lnTo>
                    <a:pt x="914" y="13"/>
                  </a:lnTo>
                  <a:lnTo>
                    <a:pt x="914" y="14"/>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6"/>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7"/>
                  </a:lnTo>
                  <a:lnTo>
                    <a:pt x="914" y="16"/>
                  </a:lnTo>
                  <a:lnTo>
                    <a:pt x="915" y="15"/>
                  </a:lnTo>
                  <a:lnTo>
                    <a:pt x="916" y="13"/>
                  </a:lnTo>
                  <a:lnTo>
                    <a:pt x="917" y="12"/>
                  </a:lnTo>
                  <a:lnTo>
                    <a:pt x="918" y="11"/>
                  </a:lnTo>
                  <a:lnTo>
                    <a:pt x="919" y="9"/>
                  </a:lnTo>
                  <a:lnTo>
                    <a:pt x="920" y="8"/>
                  </a:lnTo>
                  <a:lnTo>
                    <a:pt x="921" y="6"/>
                  </a:lnTo>
                  <a:lnTo>
                    <a:pt x="922" y="5"/>
                  </a:lnTo>
                  <a:lnTo>
                    <a:pt x="923" y="4"/>
                  </a:lnTo>
                  <a:lnTo>
                    <a:pt x="924" y="3"/>
                  </a:lnTo>
                  <a:lnTo>
                    <a:pt x="925" y="1"/>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0"/>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1"/>
                  </a:lnTo>
                  <a:lnTo>
                    <a:pt x="926" y="2"/>
                  </a:lnTo>
                  <a:lnTo>
                    <a:pt x="926" y="2"/>
                  </a:lnTo>
                  <a:lnTo>
                    <a:pt x="926" y="3"/>
                  </a:lnTo>
                  <a:lnTo>
                    <a:pt x="926" y="4"/>
                  </a:lnTo>
                  <a:lnTo>
                    <a:pt x="926" y="5"/>
                  </a:lnTo>
                  <a:lnTo>
                    <a:pt x="926" y="6"/>
                  </a:lnTo>
                  <a:lnTo>
                    <a:pt x="926" y="7"/>
                  </a:lnTo>
                  <a:lnTo>
                    <a:pt x="926" y="9"/>
                  </a:lnTo>
                  <a:lnTo>
                    <a:pt x="926" y="14"/>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6"/>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7"/>
                  </a:lnTo>
                  <a:lnTo>
                    <a:pt x="926" y="16"/>
                  </a:lnTo>
                  <a:lnTo>
                    <a:pt x="927" y="15"/>
                  </a:lnTo>
                  <a:lnTo>
                    <a:pt x="928" y="13"/>
                  </a:lnTo>
                  <a:lnTo>
                    <a:pt x="929" y="12"/>
                  </a:lnTo>
                  <a:lnTo>
                    <a:pt x="930" y="10"/>
                  </a:lnTo>
                  <a:lnTo>
                    <a:pt x="931" y="9"/>
                  </a:lnTo>
                  <a:lnTo>
                    <a:pt x="932" y="8"/>
                  </a:lnTo>
                  <a:lnTo>
                    <a:pt x="932" y="8"/>
                  </a:lnTo>
                  <a:lnTo>
                    <a:pt x="933" y="6"/>
                  </a:lnTo>
                  <a:lnTo>
                    <a:pt x="934" y="5"/>
                  </a:lnTo>
                  <a:lnTo>
                    <a:pt x="934" y="4"/>
                  </a:lnTo>
                  <a:lnTo>
                    <a:pt x="935" y="3"/>
                  </a:lnTo>
                  <a:lnTo>
                    <a:pt x="936" y="1"/>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0"/>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1"/>
                  </a:lnTo>
                  <a:lnTo>
                    <a:pt x="937" y="2"/>
                  </a:lnTo>
                  <a:lnTo>
                    <a:pt x="937" y="2"/>
                  </a:lnTo>
                  <a:lnTo>
                    <a:pt x="937" y="3"/>
                  </a:lnTo>
                  <a:lnTo>
                    <a:pt x="937" y="3"/>
                  </a:lnTo>
                  <a:lnTo>
                    <a:pt x="937" y="4"/>
                  </a:lnTo>
                  <a:lnTo>
                    <a:pt x="937" y="5"/>
                  </a:lnTo>
                  <a:lnTo>
                    <a:pt x="937" y="6"/>
                  </a:lnTo>
                  <a:lnTo>
                    <a:pt x="938" y="8"/>
                  </a:lnTo>
                  <a:lnTo>
                    <a:pt x="938" y="15"/>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6"/>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7"/>
                  </a:lnTo>
                  <a:lnTo>
                    <a:pt x="938" y="16"/>
                  </a:lnTo>
                  <a:lnTo>
                    <a:pt x="938" y="16"/>
                  </a:lnTo>
                  <a:lnTo>
                    <a:pt x="939" y="15"/>
                  </a:lnTo>
                  <a:lnTo>
                    <a:pt x="940" y="13"/>
                  </a:lnTo>
                  <a:lnTo>
                    <a:pt x="941" y="12"/>
                  </a:lnTo>
                  <a:lnTo>
                    <a:pt x="942" y="11"/>
                  </a:lnTo>
                  <a:lnTo>
                    <a:pt x="942" y="9"/>
                  </a:lnTo>
                  <a:lnTo>
                    <a:pt x="943" y="8"/>
                  </a:lnTo>
                  <a:lnTo>
                    <a:pt x="943" y="8"/>
                  </a:lnTo>
                  <a:lnTo>
                    <a:pt x="944" y="6"/>
                  </a:lnTo>
                  <a:lnTo>
                    <a:pt x="945" y="5"/>
                  </a:lnTo>
                  <a:lnTo>
                    <a:pt x="946" y="4"/>
                  </a:lnTo>
                  <a:lnTo>
                    <a:pt x="947" y="3"/>
                  </a:lnTo>
                  <a:lnTo>
                    <a:pt x="948" y="1"/>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0"/>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1"/>
                  </a:lnTo>
                  <a:lnTo>
                    <a:pt x="949" y="2"/>
                  </a:lnTo>
                  <a:lnTo>
                    <a:pt x="949" y="2"/>
                  </a:lnTo>
                  <a:lnTo>
                    <a:pt x="949" y="3"/>
                  </a:lnTo>
                  <a:lnTo>
                    <a:pt x="949" y="4"/>
                  </a:lnTo>
                  <a:lnTo>
                    <a:pt x="949" y="4"/>
                  </a:lnTo>
                  <a:lnTo>
                    <a:pt x="949" y="5"/>
                  </a:lnTo>
                  <a:lnTo>
                    <a:pt x="949" y="7"/>
                  </a:lnTo>
                  <a:lnTo>
                    <a:pt x="949" y="9"/>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6"/>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49" y="17"/>
                  </a:lnTo>
                  <a:lnTo>
                    <a:pt x="950" y="16"/>
                  </a:lnTo>
                  <a:lnTo>
                    <a:pt x="950" y="15"/>
                  </a:lnTo>
                  <a:lnTo>
                    <a:pt x="951" y="13"/>
                  </a:lnTo>
                  <a:lnTo>
                    <a:pt x="952" y="12"/>
                  </a:lnTo>
                  <a:lnTo>
                    <a:pt x="953" y="11"/>
                  </a:lnTo>
                  <a:lnTo>
                    <a:pt x="954" y="9"/>
                  </a:lnTo>
                  <a:lnTo>
                    <a:pt x="955" y="8"/>
                  </a:lnTo>
                  <a:lnTo>
                    <a:pt x="956" y="6"/>
                  </a:lnTo>
                  <a:lnTo>
                    <a:pt x="957" y="5"/>
                  </a:lnTo>
                  <a:lnTo>
                    <a:pt x="958" y="4"/>
                  </a:lnTo>
                  <a:lnTo>
                    <a:pt x="959" y="3"/>
                  </a:lnTo>
                  <a:lnTo>
                    <a:pt x="960" y="1"/>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0"/>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1"/>
                  </a:lnTo>
                  <a:lnTo>
                    <a:pt x="961" y="2"/>
                  </a:lnTo>
                  <a:lnTo>
                    <a:pt x="961" y="2"/>
                  </a:lnTo>
                  <a:lnTo>
                    <a:pt x="961" y="3"/>
                  </a:lnTo>
                  <a:lnTo>
                    <a:pt x="961" y="3"/>
                  </a:lnTo>
                  <a:lnTo>
                    <a:pt x="961" y="4"/>
                  </a:lnTo>
                  <a:lnTo>
                    <a:pt x="961" y="5"/>
                  </a:lnTo>
                  <a:lnTo>
                    <a:pt x="961" y="6"/>
                  </a:lnTo>
                  <a:lnTo>
                    <a:pt x="961" y="8"/>
                  </a:lnTo>
                  <a:lnTo>
                    <a:pt x="961" y="12"/>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6"/>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7"/>
                  </a:lnTo>
                  <a:lnTo>
                    <a:pt x="961" y="16"/>
                  </a:lnTo>
                  <a:lnTo>
                    <a:pt x="961" y="16"/>
                  </a:lnTo>
                  <a:lnTo>
                    <a:pt x="962" y="15"/>
                  </a:lnTo>
                  <a:lnTo>
                    <a:pt x="963" y="13"/>
                  </a:lnTo>
                  <a:lnTo>
                    <a:pt x="964" y="12"/>
                  </a:lnTo>
                  <a:lnTo>
                    <a:pt x="965" y="11"/>
                  </a:lnTo>
                  <a:lnTo>
                    <a:pt x="966" y="9"/>
                  </a:lnTo>
                  <a:lnTo>
                    <a:pt x="967" y="8"/>
                  </a:lnTo>
                  <a:lnTo>
                    <a:pt x="968" y="6"/>
                  </a:lnTo>
                  <a:lnTo>
                    <a:pt x="969" y="5"/>
                  </a:lnTo>
                  <a:lnTo>
                    <a:pt x="970" y="4"/>
                  </a:lnTo>
                  <a:lnTo>
                    <a:pt x="971" y="3"/>
                  </a:lnTo>
                  <a:lnTo>
                    <a:pt x="971" y="1"/>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2"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0"/>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1"/>
                  </a:lnTo>
                  <a:lnTo>
                    <a:pt x="973" y="2"/>
                  </a:lnTo>
                  <a:lnTo>
                    <a:pt x="973" y="2"/>
                  </a:lnTo>
                  <a:lnTo>
                    <a:pt x="973" y="3"/>
                  </a:lnTo>
                  <a:lnTo>
                    <a:pt x="973" y="3"/>
                  </a:lnTo>
                  <a:lnTo>
                    <a:pt x="973" y="4"/>
                  </a:lnTo>
                  <a:lnTo>
                    <a:pt x="973" y="5"/>
                  </a:lnTo>
                  <a:lnTo>
                    <a:pt x="973" y="7"/>
                  </a:lnTo>
                  <a:lnTo>
                    <a:pt x="973" y="8"/>
                  </a:lnTo>
                  <a:lnTo>
                    <a:pt x="973" y="15"/>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6"/>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7"/>
                  </a:lnTo>
                  <a:lnTo>
                    <a:pt x="973" y="16"/>
                  </a:lnTo>
                  <a:lnTo>
                    <a:pt x="973" y="16"/>
                  </a:lnTo>
                  <a:lnTo>
                    <a:pt x="974" y="15"/>
                  </a:lnTo>
                  <a:lnTo>
                    <a:pt x="975" y="13"/>
                  </a:lnTo>
                  <a:lnTo>
                    <a:pt x="976" y="12"/>
                  </a:lnTo>
                  <a:lnTo>
                    <a:pt x="977" y="11"/>
                  </a:lnTo>
                  <a:lnTo>
                    <a:pt x="978" y="9"/>
                  </a:lnTo>
                  <a:lnTo>
                    <a:pt x="979" y="8"/>
                  </a:lnTo>
                  <a:lnTo>
                    <a:pt x="979" y="8"/>
                  </a:lnTo>
                  <a:lnTo>
                    <a:pt x="979" y="6"/>
                  </a:lnTo>
                  <a:lnTo>
                    <a:pt x="980" y="5"/>
                  </a:lnTo>
                  <a:lnTo>
                    <a:pt x="981" y="4"/>
                  </a:lnTo>
                  <a:lnTo>
                    <a:pt x="982" y="3"/>
                  </a:lnTo>
                  <a:lnTo>
                    <a:pt x="983" y="1"/>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0"/>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1"/>
                  </a:lnTo>
                  <a:lnTo>
                    <a:pt x="984" y="2"/>
                  </a:lnTo>
                  <a:lnTo>
                    <a:pt x="984" y="2"/>
                  </a:lnTo>
                  <a:lnTo>
                    <a:pt x="984" y="3"/>
                  </a:lnTo>
                  <a:lnTo>
                    <a:pt x="984" y="4"/>
                  </a:lnTo>
                  <a:lnTo>
                    <a:pt x="984" y="5"/>
                  </a:lnTo>
                  <a:lnTo>
                    <a:pt x="984" y="6"/>
                  </a:lnTo>
                  <a:lnTo>
                    <a:pt x="984" y="7"/>
                  </a:lnTo>
                  <a:lnTo>
                    <a:pt x="984" y="9"/>
                  </a:lnTo>
                  <a:lnTo>
                    <a:pt x="984" y="14"/>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6"/>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4" y="17"/>
                  </a:lnTo>
                  <a:lnTo>
                    <a:pt x="985" y="17"/>
                  </a:lnTo>
                  <a:lnTo>
                    <a:pt x="985" y="17"/>
                  </a:lnTo>
                  <a:lnTo>
                    <a:pt x="985" y="17"/>
                  </a:lnTo>
                  <a:lnTo>
                    <a:pt x="985" y="17"/>
                  </a:lnTo>
                  <a:lnTo>
                    <a:pt x="985" y="17"/>
                  </a:lnTo>
                  <a:lnTo>
                    <a:pt x="985" y="17"/>
                  </a:lnTo>
                  <a:lnTo>
                    <a:pt x="985" y="17"/>
                  </a:lnTo>
                  <a:lnTo>
                    <a:pt x="985" y="17"/>
                  </a:lnTo>
                  <a:lnTo>
                    <a:pt x="985" y="17"/>
                  </a:lnTo>
                  <a:lnTo>
                    <a:pt x="985" y="17"/>
                  </a:lnTo>
                  <a:lnTo>
                    <a:pt x="985" y="17"/>
                  </a:lnTo>
                  <a:lnTo>
                    <a:pt x="985" y="17"/>
                  </a:lnTo>
                  <a:lnTo>
                    <a:pt x="985" y="17"/>
                  </a:lnTo>
                  <a:lnTo>
                    <a:pt x="985" y="17"/>
                  </a:lnTo>
                  <a:lnTo>
                    <a:pt x="985" y="17"/>
                  </a:lnTo>
                  <a:lnTo>
                    <a:pt x="985" y="17"/>
                  </a:lnTo>
                  <a:lnTo>
                    <a:pt x="985" y="16"/>
                  </a:lnTo>
                  <a:lnTo>
                    <a:pt x="986" y="15"/>
                  </a:lnTo>
                  <a:lnTo>
                    <a:pt x="987" y="13"/>
                  </a:lnTo>
                  <a:lnTo>
                    <a:pt x="987" y="12"/>
                  </a:lnTo>
                  <a:lnTo>
                    <a:pt x="988" y="11"/>
                  </a:lnTo>
                  <a:lnTo>
                    <a:pt x="989" y="9"/>
                  </a:lnTo>
                  <a:lnTo>
                    <a:pt x="990" y="8"/>
                  </a:lnTo>
                  <a:lnTo>
                    <a:pt x="991" y="6"/>
                  </a:lnTo>
                  <a:lnTo>
                    <a:pt x="992" y="5"/>
                  </a:lnTo>
                  <a:lnTo>
                    <a:pt x="993" y="4"/>
                  </a:lnTo>
                  <a:lnTo>
                    <a:pt x="994" y="3"/>
                  </a:lnTo>
                  <a:lnTo>
                    <a:pt x="995" y="1"/>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0"/>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1"/>
                  </a:lnTo>
                  <a:lnTo>
                    <a:pt x="996" y="2"/>
                  </a:lnTo>
                  <a:lnTo>
                    <a:pt x="996" y="3"/>
                  </a:lnTo>
                  <a:lnTo>
                    <a:pt x="996" y="3"/>
                  </a:lnTo>
                  <a:lnTo>
                    <a:pt x="996" y="4"/>
                  </a:lnTo>
                  <a:lnTo>
                    <a:pt x="996" y="5"/>
                  </a:lnTo>
                  <a:lnTo>
                    <a:pt x="996" y="6"/>
                  </a:lnTo>
                  <a:lnTo>
                    <a:pt x="996" y="8"/>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6"/>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7"/>
                  </a:lnTo>
                  <a:lnTo>
                    <a:pt x="996" y="16"/>
                  </a:lnTo>
                  <a:lnTo>
                    <a:pt x="997" y="15"/>
                  </a:lnTo>
                  <a:lnTo>
                    <a:pt x="998" y="13"/>
                  </a:lnTo>
                  <a:lnTo>
                    <a:pt x="999" y="12"/>
                  </a:lnTo>
                  <a:lnTo>
                    <a:pt x="1000" y="11"/>
                  </a:lnTo>
                  <a:lnTo>
                    <a:pt x="1001" y="9"/>
                  </a:lnTo>
                  <a:lnTo>
                    <a:pt x="1002" y="8"/>
                  </a:lnTo>
                  <a:lnTo>
                    <a:pt x="1002" y="8"/>
                  </a:lnTo>
                  <a:lnTo>
                    <a:pt x="1003" y="6"/>
                  </a:lnTo>
                  <a:lnTo>
                    <a:pt x="1004" y="5"/>
                  </a:lnTo>
                  <a:lnTo>
                    <a:pt x="1005" y="4"/>
                  </a:lnTo>
                  <a:lnTo>
                    <a:pt x="1006" y="3"/>
                  </a:lnTo>
                  <a:lnTo>
                    <a:pt x="1007" y="1"/>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0"/>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1"/>
                  </a:lnTo>
                  <a:lnTo>
                    <a:pt x="1008" y="2"/>
                  </a:lnTo>
                  <a:lnTo>
                    <a:pt x="1008" y="2"/>
                  </a:lnTo>
                  <a:lnTo>
                    <a:pt x="1008" y="3"/>
                  </a:lnTo>
                  <a:lnTo>
                    <a:pt x="1008" y="4"/>
                  </a:lnTo>
                  <a:lnTo>
                    <a:pt x="1008" y="4"/>
                  </a:lnTo>
                  <a:lnTo>
                    <a:pt x="1008" y="5"/>
                  </a:lnTo>
                  <a:lnTo>
                    <a:pt x="1008" y="7"/>
                  </a:lnTo>
                  <a:lnTo>
                    <a:pt x="1008" y="9"/>
                  </a:lnTo>
                  <a:lnTo>
                    <a:pt x="1008" y="16"/>
                  </a:lnTo>
                  <a:lnTo>
                    <a:pt x="1008" y="16"/>
                  </a:lnTo>
                  <a:lnTo>
                    <a:pt x="1008" y="16"/>
                  </a:lnTo>
                  <a:lnTo>
                    <a:pt x="1008" y="16"/>
                  </a:lnTo>
                  <a:lnTo>
                    <a:pt x="1008" y="16"/>
                  </a:lnTo>
                  <a:lnTo>
                    <a:pt x="1008" y="16"/>
                  </a:lnTo>
                  <a:lnTo>
                    <a:pt x="1008" y="16"/>
                  </a:lnTo>
                  <a:lnTo>
                    <a:pt x="1008" y="16"/>
                  </a:lnTo>
                  <a:lnTo>
                    <a:pt x="1008" y="16"/>
                  </a:lnTo>
                  <a:lnTo>
                    <a:pt x="1008" y="16"/>
                  </a:lnTo>
                  <a:lnTo>
                    <a:pt x="1008" y="16"/>
                  </a:lnTo>
                  <a:lnTo>
                    <a:pt x="1008" y="16"/>
                  </a:lnTo>
                  <a:lnTo>
                    <a:pt x="1008" y="16"/>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8" y="17"/>
                  </a:lnTo>
                  <a:lnTo>
                    <a:pt x="1009" y="15"/>
                  </a:lnTo>
                  <a:lnTo>
                    <a:pt x="1010" y="13"/>
                  </a:lnTo>
                  <a:lnTo>
                    <a:pt x="1011" y="12"/>
                  </a:lnTo>
                  <a:lnTo>
                    <a:pt x="1012" y="11"/>
                  </a:lnTo>
                  <a:lnTo>
                    <a:pt x="1013" y="9"/>
                  </a:lnTo>
                  <a:lnTo>
                    <a:pt x="1014" y="8"/>
                  </a:lnTo>
                  <a:lnTo>
                    <a:pt x="1014" y="8"/>
                  </a:lnTo>
                  <a:lnTo>
                    <a:pt x="1015" y="7"/>
                  </a:lnTo>
                  <a:lnTo>
                    <a:pt x="1016" y="5"/>
                  </a:lnTo>
                  <a:lnTo>
                    <a:pt x="1017" y="4"/>
                  </a:lnTo>
                  <a:lnTo>
                    <a:pt x="1017" y="3"/>
                  </a:lnTo>
                  <a:lnTo>
                    <a:pt x="1018" y="2"/>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0"/>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1"/>
                  </a:lnTo>
                  <a:lnTo>
                    <a:pt x="1019" y="2"/>
                  </a:lnTo>
                  <a:lnTo>
                    <a:pt x="1019" y="2"/>
                  </a:lnTo>
                  <a:lnTo>
                    <a:pt x="1019" y="3"/>
                  </a:lnTo>
                  <a:lnTo>
                    <a:pt x="1020" y="4"/>
                  </a:lnTo>
                  <a:lnTo>
                    <a:pt x="1020" y="5"/>
                  </a:lnTo>
                  <a:lnTo>
                    <a:pt x="1020" y="6"/>
                  </a:lnTo>
                  <a:lnTo>
                    <a:pt x="1020" y="7"/>
                  </a:lnTo>
                  <a:lnTo>
                    <a:pt x="1020" y="10"/>
                  </a:lnTo>
                  <a:lnTo>
                    <a:pt x="1020" y="14"/>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6"/>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0" y="17"/>
                  </a:lnTo>
                  <a:lnTo>
                    <a:pt x="1021" y="15"/>
                  </a:lnTo>
                  <a:lnTo>
                    <a:pt x="1022" y="13"/>
                  </a:lnTo>
                  <a:lnTo>
                    <a:pt x="1023" y="12"/>
                  </a:lnTo>
                  <a:lnTo>
                    <a:pt x="1024" y="11"/>
                  </a:lnTo>
                  <a:lnTo>
                    <a:pt x="1024" y="9"/>
                  </a:lnTo>
                  <a:lnTo>
                    <a:pt x="1025" y="8"/>
                  </a:lnTo>
                  <a:lnTo>
                    <a:pt x="1026" y="7"/>
                  </a:lnTo>
                  <a:lnTo>
                    <a:pt x="1027" y="5"/>
                  </a:lnTo>
                  <a:lnTo>
                    <a:pt x="1028" y="4"/>
                  </a:lnTo>
                  <a:lnTo>
                    <a:pt x="1029" y="3"/>
                  </a:lnTo>
                  <a:lnTo>
                    <a:pt x="1030" y="1"/>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0"/>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1"/>
                  </a:lnTo>
                  <a:lnTo>
                    <a:pt x="1031" y="2"/>
                  </a:lnTo>
                  <a:lnTo>
                    <a:pt x="1031" y="2"/>
                  </a:lnTo>
                  <a:lnTo>
                    <a:pt x="1031" y="3"/>
                  </a:lnTo>
                  <a:lnTo>
                    <a:pt x="1031" y="3"/>
                  </a:lnTo>
                  <a:lnTo>
                    <a:pt x="1031" y="4"/>
                  </a:lnTo>
                  <a:lnTo>
                    <a:pt x="1031" y="5"/>
                  </a:lnTo>
                  <a:lnTo>
                    <a:pt x="1031" y="6"/>
                  </a:lnTo>
                  <a:lnTo>
                    <a:pt x="1031" y="8"/>
                  </a:lnTo>
                  <a:lnTo>
                    <a:pt x="1031" y="15"/>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6"/>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1" y="17"/>
                  </a:lnTo>
                  <a:lnTo>
                    <a:pt x="1032" y="17"/>
                  </a:lnTo>
                  <a:lnTo>
                    <a:pt x="1032" y="16"/>
                  </a:lnTo>
                  <a:lnTo>
                    <a:pt x="1033" y="15"/>
                  </a:lnTo>
                  <a:lnTo>
                    <a:pt x="1033" y="13"/>
                  </a:lnTo>
                  <a:lnTo>
                    <a:pt x="1034" y="12"/>
                  </a:lnTo>
                  <a:lnTo>
                    <a:pt x="1035" y="11"/>
                  </a:lnTo>
                  <a:lnTo>
                    <a:pt x="1036" y="9"/>
                  </a:lnTo>
                  <a:lnTo>
                    <a:pt x="1037" y="8"/>
                  </a:lnTo>
                  <a:lnTo>
                    <a:pt x="1037" y="8"/>
                  </a:lnTo>
                  <a:lnTo>
                    <a:pt x="1038" y="6"/>
                  </a:lnTo>
                  <a:lnTo>
                    <a:pt x="1039" y="5"/>
                  </a:lnTo>
                  <a:lnTo>
                    <a:pt x="1040" y="4"/>
                  </a:lnTo>
                  <a:lnTo>
                    <a:pt x="1041" y="3"/>
                  </a:lnTo>
                  <a:lnTo>
                    <a:pt x="1042" y="1"/>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0"/>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1"/>
                  </a:lnTo>
                  <a:lnTo>
                    <a:pt x="1043" y="2"/>
                  </a:lnTo>
                  <a:lnTo>
                    <a:pt x="1043" y="2"/>
                  </a:lnTo>
                  <a:lnTo>
                    <a:pt x="1043" y="3"/>
                  </a:lnTo>
                  <a:lnTo>
                    <a:pt x="1043" y="3"/>
                  </a:lnTo>
                  <a:lnTo>
                    <a:pt x="1043" y="4"/>
                  </a:lnTo>
                  <a:lnTo>
                    <a:pt x="1043" y="5"/>
                  </a:lnTo>
                  <a:lnTo>
                    <a:pt x="1043" y="6"/>
                  </a:lnTo>
                  <a:lnTo>
                    <a:pt x="1043" y="8"/>
                  </a:lnTo>
                  <a:lnTo>
                    <a:pt x="1043" y="15"/>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6"/>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7"/>
                  </a:lnTo>
                  <a:lnTo>
                    <a:pt x="1043" y="16"/>
                  </a:lnTo>
                  <a:lnTo>
                    <a:pt x="1044" y="15"/>
                  </a:lnTo>
                  <a:lnTo>
                    <a:pt x="1045" y="13"/>
                  </a:lnTo>
                  <a:lnTo>
                    <a:pt x="1046" y="12"/>
                  </a:lnTo>
                  <a:lnTo>
                    <a:pt x="1047" y="11"/>
                  </a:lnTo>
                  <a:lnTo>
                    <a:pt x="1048" y="9"/>
                  </a:lnTo>
                  <a:lnTo>
                    <a:pt x="1049" y="8"/>
                  </a:lnTo>
                  <a:lnTo>
                    <a:pt x="1050" y="6"/>
                  </a:lnTo>
                  <a:lnTo>
                    <a:pt x="1051" y="5"/>
                  </a:lnTo>
                  <a:lnTo>
                    <a:pt x="1052" y="4"/>
                  </a:lnTo>
                  <a:lnTo>
                    <a:pt x="1053" y="3"/>
                  </a:lnTo>
                  <a:lnTo>
                    <a:pt x="1054" y="1"/>
                  </a:lnTo>
                  <a:lnTo>
                    <a:pt x="1054" y="0"/>
                  </a:lnTo>
                  <a:lnTo>
                    <a:pt x="1054" y="0"/>
                  </a:lnTo>
                  <a:lnTo>
                    <a:pt x="1054" y="0"/>
                  </a:lnTo>
                  <a:lnTo>
                    <a:pt x="1054"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0"/>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1"/>
                  </a:lnTo>
                  <a:lnTo>
                    <a:pt x="1055" y="2"/>
                  </a:lnTo>
                  <a:lnTo>
                    <a:pt x="1055" y="3"/>
                  </a:lnTo>
                  <a:lnTo>
                    <a:pt x="1055" y="3"/>
                  </a:lnTo>
                  <a:lnTo>
                    <a:pt x="1055" y="4"/>
                  </a:lnTo>
                  <a:lnTo>
                    <a:pt x="1055" y="5"/>
                  </a:lnTo>
                  <a:lnTo>
                    <a:pt x="1055" y="6"/>
                  </a:lnTo>
                  <a:lnTo>
                    <a:pt x="1055" y="7"/>
                  </a:lnTo>
                  <a:lnTo>
                    <a:pt x="1055" y="14"/>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6"/>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7"/>
                  </a:lnTo>
                  <a:lnTo>
                    <a:pt x="1055" y="16"/>
                  </a:lnTo>
                  <a:lnTo>
                    <a:pt x="1056" y="15"/>
                  </a:lnTo>
                  <a:lnTo>
                    <a:pt x="1057" y="13"/>
                  </a:lnTo>
                  <a:lnTo>
                    <a:pt x="1058" y="12"/>
                  </a:lnTo>
                  <a:lnTo>
                    <a:pt x="1059" y="11"/>
                  </a:lnTo>
                  <a:lnTo>
                    <a:pt x="1060" y="9"/>
                  </a:lnTo>
                  <a:lnTo>
                    <a:pt x="1061" y="8"/>
                  </a:lnTo>
                  <a:lnTo>
                    <a:pt x="1062" y="6"/>
                  </a:lnTo>
                  <a:lnTo>
                    <a:pt x="1062" y="5"/>
                  </a:lnTo>
                  <a:lnTo>
                    <a:pt x="1063" y="4"/>
                  </a:lnTo>
                  <a:lnTo>
                    <a:pt x="1064" y="3"/>
                  </a:lnTo>
                  <a:lnTo>
                    <a:pt x="1065" y="1"/>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0"/>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1"/>
                  </a:lnTo>
                  <a:lnTo>
                    <a:pt x="1066" y="2"/>
                  </a:lnTo>
                  <a:lnTo>
                    <a:pt x="1066" y="2"/>
                  </a:lnTo>
                  <a:lnTo>
                    <a:pt x="1066" y="3"/>
                  </a:lnTo>
                  <a:lnTo>
                    <a:pt x="1066" y="4"/>
                  </a:lnTo>
                  <a:lnTo>
                    <a:pt x="1066" y="4"/>
                  </a:lnTo>
                  <a:lnTo>
                    <a:pt x="1066" y="5"/>
                  </a:lnTo>
                  <a:lnTo>
                    <a:pt x="1066" y="7"/>
                  </a:lnTo>
                  <a:lnTo>
                    <a:pt x="1066" y="9"/>
                  </a:lnTo>
                  <a:lnTo>
                    <a:pt x="1067" y="15"/>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6"/>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7"/>
                  </a:lnTo>
                  <a:lnTo>
                    <a:pt x="1067" y="16"/>
                  </a:lnTo>
                  <a:lnTo>
                    <a:pt x="1067" y="16"/>
                  </a:lnTo>
                  <a:lnTo>
                    <a:pt x="1068" y="15"/>
                  </a:lnTo>
                  <a:lnTo>
                    <a:pt x="1069" y="13"/>
                  </a:lnTo>
                  <a:lnTo>
                    <a:pt x="1070" y="12"/>
                  </a:lnTo>
                  <a:lnTo>
                    <a:pt x="1070" y="11"/>
                  </a:lnTo>
                  <a:lnTo>
                    <a:pt x="1071" y="9"/>
                  </a:lnTo>
                  <a:lnTo>
                    <a:pt x="1072" y="8"/>
                  </a:lnTo>
                  <a:lnTo>
                    <a:pt x="1073" y="6"/>
                  </a:lnTo>
                  <a:lnTo>
                    <a:pt x="1074" y="5"/>
                  </a:lnTo>
                  <a:lnTo>
                    <a:pt x="1075" y="4"/>
                  </a:lnTo>
                  <a:lnTo>
                    <a:pt x="1076" y="3"/>
                  </a:lnTo>
                  <a:lnTo>
                    <a:pt x="1077" y="1"/>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0"/>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1"/>
                  </a:lnTo>
                  <a:lnTo>
                    <a:pt x="1078" y="2"/>
                  </a:lnTo>
                  <a:lnTo>
                    <a:pt x="1078" y="3"/>
                  </a:lnTo>
                  <a:lnTo>
                    <a:pt x="1078" y="3"/>
                  </a:lnTo>
                  <a:lnTo>
                    <a:pt x="1078" y="4"/>
                  </a:lnTo>
                  <a:lnTo>
                    <a:pt x="1078" y="5"/>
                  </a:lnTo>
                  <a:lnTo>
                    <a:pt x="1078" y="6"/>
                  </a:lnTo>
                  <a:lnTo>
                    <a:pt x="1078" y="8"/>
                  </a:lnTo>
                  <a:lnTo>
                    <a:pt x="1078" y="14"/>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6"/>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7"/>
                  </a:lnTo>
                  <a:lnTo>
                    <a:pt x="1078" y="16"/>
                  </a:lnTo>
                  <a:lnTo>
                    <a:pt x="1079" y="15"/>
                  </a:lnTo>
                  <a:lnTo>
                    <a:pt x="1080" y="13"/>
                  </a:lnTo>
                  <a:lnTo>
                    <a:pt x="1081" y="12"/>
                  </a:lnTo>
                  <a:lnTo>
                    <a:pt x="1082" y="11"/>
                  </a:lnTo>
                  <a:lnTo>
                    <a:pt x="1083" y="9"/>
                  </a:lnTo>
                  <a:lnTo>
                    <a:pt x="1084" y="8"/>
                  </a:lnTo>
                  <a:lnTo>
                    <a:pt x="1085" y="6"/>
                  </a:lnTo>
                  <a:lnTo>
                    <a:pt x="1086" y="5"/>
                  </a:lnTo>
                  <a:lnTo>
                    <a:pt x="1087" y="4"/>
                  </a:lnTo>
                  <a:lnTo>
                    <a:pt x="1088" y="3"/>
                  </a:lnTo>
                  <a:lnTo>
                    <a:pt x="1089" y="1"/>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0"/>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1"/>
                  </a:lnTo>
                  <a:lnTo>
                    <a:pt x="1090" y="2"/>
                  </a:lnTo>
                  <a:lnTo>
                    <a:pt x="1090" y="2"/>
                  </a:lnTo>
                  <a:lnTo>
                    <a:pt x="1090" y="3"/>
                  </a:lnTo>
                  <a:lnTo>
                    <a:pt x="1090" y="4"/>
                  </a:lnTo>
                  <a:lnTo>
                    <a:pt x="1090" y="5"/>
                  </a:lnTo>
                  <a:lnTo>
                    <a:pt x="1090" y="6"/>
                  </a:lnTo>
                  <a:lnTo>
                    <a:pt x="1090" y="7"/>
                  </a:lnTo>
                  <a:lnTo>
                    <a:pt x="1090" y="12"/>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6"/>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7"/>
                  </a:lnTo>
                  <a:lnTo>
                    <a:pt x="1090" y="16"/>
                  </a:lnTo>
                  <a:lnTo>
                    <a:pt x="1090" y="16"/>
                  </a:lnTo>
                  <a:lnTo>
                    <a:pt x="1091" y="15"/>
                  </a:lnTo>
                  <a:lnTo>
                    <a:pt x="1092" y="13"/>
                  </a:lnTo>
                  <a:lnTo>
                    <a:pt x="1093" y="12"/>
                  </a:lnTo>
                  <a:lnTo>
                    <a:pt x="1094" y="11"/>
                  </a:lnTo>
                  <a:lnTo>
                    <a:pt x="1095" y="9"/>
                  </a:lnTo>
                  <a:lnTo>
                    <a:pt x="1096" y="8"/>
                  </a:lnTo>
                  <a:lnTo>
                    <a:pt x="1097" y="6"/>
                  </a:lnTo>
                  <a:lnTo>
                    <a:pt x="1098" y="5"/>
                  </a:lnTo>
                  <a:lnTo>
                    <a:pt x="1099" y="4"/>
                  </a:lnTo>
                  <a:lnTo>
                    <a:pt x="1099" y="3"/>
                  </a:lnTo>
                  <a:lnTo>
                    <a:pt x="1100" y="1"/>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1"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0"/>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1"/>
                  </a:lnTo>
                  <a:lnTo>
                    <a:pt x="1102" y="2"/>
                  </a:lnTo>
                  <a:lnTo>
                    <a:pt x="1102" y="2"/>
                  </a:lnTo>
                  <a:lnTo>
                    <a:pt x="1102" y="3"/>
                  </a:lnTo>
                  <a:lnTo>
                    <a:pt x="1102" y="4"/>
                  </a:lnTo>
                  <a:lnTo>
                    <a:pt x="1102" y="4"/>
                  </a:lnTo>
                  <a:lnTo>
                    <a:pt x="1102" y="5"/>
                  </a:lnTo>
                  <a:lnTo>
                    <a:pt x="1102" y="7"/>
                  </a:lnTo>
                  <a:lnTo>
                    <a:pt x="1102" y="9"/>
                  </a:lnTo>
                  <a:lnTo>
                    <a:pt x="1102" y="14"/>
                  </a:lnTo>
                  <a:lnTo>
                    <a:pt x="1102" y="16"/>
                  </a:lnTo>
                  <a:lnTo>
                    <a:pt x="1102" y="16"/>
                  </a:lnTo>
                  <a:lnTo>
                    <a:pt x="1102" y="16"/>
                  </a:lnTo>
                  <a:lnTo>
                    <a:pt x="1102" y="16"/>
                  </a:lnTo>
                  <a:lnTo>
                    <a:pt x="1102" y="16"/>
                  </a:lnTo>
                  <a:lnTo>
                    <a:pt x="1102" y="16"/>
                  </a:lnTo>
                  <a:lnTo>
                    <a:pt x="1102" y="16"/>
                  </a:lnTo>
                  <a:lnTo>
                    <a:pt x="1102" y="16"/>
                  </a:lnTo>
                  <a:lnTo>
                    <a:pt x="1102" y="16"/>
                  </a:lnTo>
                  <a:lnTo>
                    <a:pt x="1102" y="16"/>
                  </a:lnTo>
                  <a:lnTo>
                    <a:pt x="1102" y="16"/>
                  </a:lnTo>
                  <a:lnTo>
                    <a:pt x="1102" y="16"/>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7"/>
                  </a:lnTo>
                  <a:lnTo>
                    <a:pt x="1102" y="16"/>
                  </a:lnTo>
                  <a:lnTo>
                    <a:pt x="1103" y="15"/>
                  </a:lnTo>
                  <a:lnTo>
                    <a:pt x="1104" y="13"/>
                  </a:lnTo>
                  <a:lnTo>
                    <a:pt x="1105" y="12"/>
                  </a:lnTo>
                  <a:lnTo>
                    <a:pt x="1106" y="10"/>
                  </a:lnTo>
                  <a:lnTo>
                    <a:pt x="1107" y="9"/>
                  </a:lnTo>
                  <a:lnTo>
                    <a:pt x="1108" y="8"/>
                  </a:lnTo>
                  <a:lnTo>
                    <a:pt x="1108" y="6"/>
                  </a:lnTo>
                  <a:lnTo>
                    <a:pt x="1109" y="5"/>
                  </a:lnTo>
                  <a:lnTo>
                    <a:pt x="1110" y="4"/>
                  </a:lnTo>
                  <a:lnTo>
                    <a:pt x="1111" y="3"/>
                  </a:lnTo>
                  <a:lnTo>
                    <a:pt x="1112" y="2"/>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0"/>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1"/>
                  </a:lnTo>
                  <a:lnTo>
                    <a:pt x="1113" y="2"/>
                  </a:lnTo>
                  <a:lnTo>
                    <a:pt x="1113" y="2"/>
                  </a:lnTo>
                  <a:lnTo>
                    <a:pt x="1113" y="3"/>
                  </a:lnTo>
                  <a:lnTo>
                    <a:pt x="1113" y="3"/>
                  </a:lnTo>
                  <a:lnTo>
                    <a:pt x="1113" y="4"/>
                  </a:lnTo>
                  <a:lnTo>
                    <a:pt x="1113" y="5"/>
                  </a:lnTo>
                  <a:lnTo>
                    <a:pt x="1113" y="6"/>
                  </a:lnTo>
                  <a:lnTo>
                    <a:pt x="1113" y="8"/>
                  </a:lnTo>
                  <a:lnTo>
                    <a:pt x="1113" y="15"/>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6"/>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3" y="17"/>
                  </a:lnTo>
                  <a:lnTo>
                    <a:pt x="1114" y="17"/>
                  </a:lnTo>
                  <a:lnTo>
                    <a:pt x="1114" y="17"/>
                  </a:lnTo>
                  <a:lnTo>
                    <a:pt x="1114" y="16"/>
                  </a:lnTo>
                  <a:lnTo>
                    <a:pt x="1115" y="15"/>
                  </a:lnTo>
                  <a:lnTo>
                    <a:pt x="1116" y="13"/>
                  </a:lnTo>
                  <a:lnTo>
                    <a:pt x="1116" y="12"/>
                  </a:lnTo>
                  <a:lnTo>
                    <a:pt x="1117" y="10"/>
                  </a:lnTo>
                  <a:lnTo>
                    <a:pt x="1118" y="9"/>
                  </a:lnTo>
                  <a:lnTo>
                    <a:pt x="1119" y="8"/>
                  </a:lnTo>
                  <a:lnTo>
                    <a:pt x="1120" y="6"/>
                  </a:lnTo>
                  <a:lnTo>
                    <a:pt x="1121" y="5"/>
                  </a:lnTo>
                  <a:lnTo>
                    <a:pt x="1122" y="4"/>
                  </a:lnTo>
                  <a:lnTo>
                    <a:pt x="1123" y="3"/>
                  </a:lnTo>
                  <a:lnTo>
                    <a:pt x="1124" y="2"/>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0"/>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1"/>
                  </a:lnTo>
                  <a:lnTo>
                    <a:pt x="1125" y="2"/>
                  </a:lnTo>
                  <a:lnTo>
                    <a:pt x="1125" y="3"/>
                  </a:lnTo>
                  <a:lnTo>
                    <a:pt x="1125" y="3"/>
                  </a:lnTo>
                  <a:lnTo>
                    <a:pt x="1125" y="4"/>
                  </a:lnTo>
                  <a:lnTo>
                    <a:pt x="1125" y="5"/>
                  </a:lnTo>
                  <a:lnTo>
                    <a:pt x="1125" y="6"/>
                  </a:lnTo>
                  <a:lnTo>
                    <a:pt x="1125" y="8"/>
                  </a:lnTo>
                  <a:lnTo>
                    <a:pt x="1125" y="14"/>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6"/>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5" y="17"/>
                  </a:lnTo>
                  <a:lnTo>
                    <a:pt x="1126" y="16"/>
                  </a:lnTo>
                  <a:lnTo>
                    <a:pt x="1127" y="14"/>
                  </a:lnTo>
                  <a:lnTo>
                    <a:pt x="1128" y="12"/>
                  </a:lnTo>
                  <a:lnTo>
                    <a:pt x="1129" y="11"/>
                  </a:lnTo>
                  <a:lnTo>
                    <a:pt x="1130" y="9"/>
                  </a:lnTo>
                  <a:lnTo>
                    <a:pt x="1131" y="8"/>
                  </a:lnTo>
                  <a:lnTo>
                    <a:pt x="1131" y="8"/>
                  </a:lnTo>
                  <a:lnTo>
                    <a:pt x="1132" y="6"/>
                  </a:lnTo>
                  <a:lnTo>
                    <a:pt x="1133" y="5"/>
                  </a:lnTo>
                  <a:lnTo>
                    <a:pt x="1134" y="3"/>
                  </a:lnTo>
                  <a:lnTo>
                    <a:pt x="1135" y="2"/>
                  </a:lnTo>
                  <a:lnTo>
                    <a:pt x="1136"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0"/>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1"/>
                  </a:lnTo>
                  <a:lnTo>
                    <a:pt x="1137" y="2"/>
                  </a:lnTo>
                  <a:lnTo>
                    <a:pt x="1137" y="3"/>
                  </a:lnTo>
                  <a:lnTo>
                    <a:pt x="1137" y="3"/>
                  </a:lnTo>
                  <a:lnTo>
                    <a:pt x="1137" y="4"/>
                  </a:lnTo>
                  <a:lnTo>
                    <a:pt x="1137" y="5"/>
                  </a:lnTo>
                  <a:lnTo>
                    <a:pt x="1137" y="6"/>
                  </a:lnTo>
                  <a:lnTo>
                    <a:pt x="1137" y="8"/>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6"/>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7"/>
                  </a:lnTo>
                  <a:lnTo>
                    <a:pt x="1137" y="16"/>
                  </a:lnTo>
                  <a:lnTo>
                    <a:pt x="1142" y="9"/>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0"/>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1"/>
                  </a:lnTo>
                  <a:lnTo>
                    <a:pt x="1148" y="2"/>
                  </a:lnTo>
                  <a:lnTo>
                    <a:pt x="1148" y="2"/>
                  </a:lnTo>
                  <a:lnTo>
                    <a:pt x="1148" y="3"/>
                  </a:lnTo>
                  <a:lnTo>
                    <a:pt x="1148" y="4"/>
                  </a:lnTo>
                  <a:lnTo>
                    <a:pt x="1148" y="4"/>
                  </a:lnTo>
                  <a:lnTo>
                    <a:pt x="1148" y="5"/>
                  </a:lnTo>
                  <a:lnTo>
                    <a:pt x="1148" y="7"/>
                  </a:lnTo>
                  <a:lnTo>
                    <a:pt x="1148" y="8"/>
                  </a:lnTo>
                  <a:lnTo>
                    <a:pt x="1149" y="15"/>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6"/>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7"/>
                  </a:lnTo>
                  <a:lnTo>
                    <a:pt x="1149" y="16"/>
                  </a:lnTo>
                  <a:lnTo>
                    <a:pt x="1150" y="15"/>
                  </a:lnTo>
                  <a:lnTo>
                    <a:pt x="1151" y="13"/>
                  </a:lnTo>
                  <a:lnTo>
                    <a:pt x="1152" y="12"/>
                  </a:lnTo>
                  <a:lnTo>
                    <a:pt x="1152" y="11"/>
                  </a:lnTo>
                  <a:lnTo>
                    <a:pt x="1153" y="9"/>
                  </a:lnTo>
                  <a:lnTo>
                    <a:pt x="1154" y="8"/>
                  </a:lnTo>
                  <a:lnTo>
                    <a:pt x="1154" y="8"/>
                  </a:lnTo>
                  <a:lnTo>
                    <a:pt x="1155" y="7"/>
                  </a:lnTo>
                  <a:lnTo>
                    <a:pt x="1156" y="5"/>
                  </a:lnTo>
                  <a:lnTo>
                    <a:pt x="1157" y="4"/>
                  </a:lnTo>
                  <a:lnTo>
                    <a:pt x="1158" y="3"/>
                  </a:lnTo>
                  <a:lnTo>
                    <a:pt x="1159" y="1"/>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0"/>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1"/>
                  </a:lnTo>
                  <a:lnTo>
                    <a:pt x="1160" y="2"/>
                  </a:lnTo>
                  <a:lnTo>
                    <a:pt x="1160" y="2"/>
                  </a:lnTo>
                  <a:lnTo>
                    <a:pt x="1160" y="3"/>
                  </a:lnTo>
                  <a:lnTo>
                    <a:pt x="1160" y="3"/>
                  </a:lnTo>
                  <a:lnTo>
                    <a:pt x="1160" y="4"/>
                  </a:lnTo>
                  <a:lnTo>
                    <a:pt x="1160" y="5"/>
                  </a:lnTo>
                  <a:lnTo>
                    <a:pt x="1160" y="6"/>
                  </a:lnTo>
                  <a:lnTo>
                    <a:pt x="1160" y="8"/>
                  </a:lnTo>
                  <a:lnTo>
                    <a:pt x="1160" y="15"/>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6"/>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0" y="17"/>
                  </a:lnTo>
                  <a:lnTo>
                    <a:pt x="1161" y="16"/>
                  </a:lnTo>
                  <a:lnTo>
                    <a:pt x="1162" y="15"/>
                  </a:lnTo>
                  <a:lnTo>
                    <a:pt x="1162" y="13"/>
                  </a:lnTo>
                  <a:lnTo>
                    <a:pt x="1163" y="12"/>
                  </a:lnTo>
                  <a:lnTo>
                    <a:pt x="1164" y="10"/>
                  </a:lnTo>
                  <a:lnTo>
                    <a:pt x="1165" y="9"/>
                  </a:lnTo>
                  <a:lnTo>
                    <a:pt x="1166" y="8"/>
                  </a:lnTo>
                  <a:lnTo>
                    <a:pt x="1166" y="8"/>
                  </a:lnTo>
                  <a:lnTo>
                    <a:pt x="1167" y="6"/>
                  </a:lnTo>
                  <a:lnTo>
                    <a:pt x="1168" y="5"/>
                  </a:lnTo>
                  <a:lnTo>
                    <a:pt x="1169" y="4"/>
                  </a:lnTo>
                  <a:lnTo>
                    <a:pt x="1170" y="3"/>
                  </a:lnTo>
                  <a:lnTo>
                    <a:pt x="1171" y="1"/>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0"/>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1"/>
                  </a:lnTo>
                  <a:lnTo>
                    <a:pt x="1172" y="2"/>
                  </a:lnTo>
                  <a:lnTo>
                    <a:pt x="1172" y="2"/>
                  </a:lnTo>
                  <a:lnTo>
                    <a:pt x="1172" y="3"/>
                  </a:lnTo>
                  <a:lnTo>
                    <a:pt x="1172" y="3"/>
                  </a:lnTo>
                  <a:lnTo>
                    <a:pt x="1172" y="4"/>
                  </a:lnTo>
                  <a:lnTo>
                    <a:pt x="1172" y="5"/>
                  </a:lnTo>
                  <a:lnTo>
                    <a:pt x="1172" y="7"/>
                  </a:lnTo>
                  <a:lnTo>
                    <a:pt x="1172" y="8"/>
                  </a:lnTo>
                  <a:lnTo>
                    <a:pt x="1172" y="15"/>
                  </a:lnTo>
                  <a:lnTo>
                    <a:pt x="1172" y="16"/>
                  </a:lnTo>
                </a:path>
              </a:pathLst>
            </a:custGeom>
            <a:no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Power</a:t>
            </a:r>
            <a:endParaRPr lang="en-US" sz="3200" dirty="0"/>
          </a:p>
        </p:txBody>
      </p:sp>
      <p:pic>
        <p:nvPicPr>
          <p:cNvPr id="133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56167"/>
            <a:ext cx="8229600" cy="548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174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3600" b="1" dirty="0" smtClean="0">
                <a:latin typeface="Arial" pitchFamily="34" charset="0"/>
                <a:cs typeface="Arial" pitchFamily="34" charset="0"/>
              </a:rPr>
              <a:t>Pre-Constructed Course</a:t>
            </a:r>
            <a:endParaRPr lang="en-US" sz="3600" b="1" dirty="0">
              <a:latin typeface="Arial" pitchFamily="34" charset="0"/>
              <a:cs typeface="Arial" pitchFamily="34" charset="0"/>
            </a:endParaRPr>
          </a:p>
        </p:txBody>
      </p:sp>
      <p:sp>
        <p:nvSpPr>
          <p:cNvPr id="8" name="Title 1"/>
          <p:cNvSpPr txBox="1">
            <a:spLocks/>
          </p:cNvSpPr>
          <p:nvPr/>
        </p:nvSpPr>
        <p:spPr>
          <a:xfrm>
            <a:off x="609600" y="1143000"/>
            <a:ext cx="8229600" cy="1524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smtClean="0">
              <a:latin typeface="Arial" pitchFamily="34" charset="0"/>
              <a:ea typeface="+mj-ea"/>
              <a:cs typeface="Arial" pitchFamily="34" charset="0"/>
            </a:endParaRPr>
          </a:p>
        </p:txBody>
      </p:sp>
      <p:pic>
        <p:nvPicPr>
          <p:cNvPr id="61443" name="Picture 3" descr="C:\Users\USS 11\Desktop\photo.jpg"/>
          <p:cNvPicPr>
            <a:picLocks noChangeAspect="1" noChangeArrowheads="1"/>
          </p:cNvPicPr>
          <p:nvPr/>
        </p:nvPicPr>
        <p:blipFill>
          <a:blip r:embed="rId2" cstate="print"/>
          <a:srcRect l="35469" r="5469"/>
          <a:stretch>
            <a:fillRect/>
          </a:stretch>
        </p:blipFill>
        <p:spPr bwMode="auto">
          <a:xfrm rot="5400000">
            <a:off x="2095164" y="596564"/>
            <a:ext cx="5283200" cy="6680872"/>
          </a:xfrm>
          <a:prstGeom prst="rect">
            <a:avLst/>
          </a:prstGeom>
          <a:noFill/>
        </p:spPr>
      </p:pic>
    </p:spTree>
    <p:extLst>
      <p:ext uri="{BB962C8B-B14F-4D97-AF65-F5344CB8AC3E}">
        <p14:creationId xmlns:p14="http://schemas.microsoft.com/office/powerpoint/2010/main" val="2923423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Overview</a:t>
            </a:r>
            <a:endParaRPr lang="en-US" dirty="0"/>
          </a:p>
        </p:txBody>
      </p:sp>
      <p:sp>
        <p:nvSpPr>
          <p:cNvPr id="3" name="Content Placeholder 2"/>
          <p:cNvSpPr>
            <a:spLocks noGrp="1"/>
          </p:cNvSpPr>
          <p:nvPr>
            <p:ph idx="1"/>
          </p:nvPr>
        </p:nvSpPr>
        <p:spPr>
          <a:xfrm>
            <a:off x="457200" y="1600200"/>
            <a:ext cx="8229600" cy="11723209"/>
          </a:xfrm>
        </p:spPr>
        <p:txBody>
          <a:bodyPr>
            <a:noAutofit/>
          </a:bodyPr>
          <a:lstStyle/>
          <a:p>
            <a:pPr marL="0" indent="0">
              <a:buNone/>
            </a:pPr>
            <a:endParaRPr lang="en-US" sz="2800" dirty="0" smtClean="0"/>
          </a:p>
          <a:p>
            <a:pPr marL="0" indent="0">
              <a:buNone/>
            </a:pPr>
            <a:r>
              <a:rPr lang="en-US" sz="2600" dirty="0"/>
              <a:t> </a:t>
            </a:r>
            <a:r>
              <a:rPr lang="en-US" sz="2600" dirty="0" smtClean="0"/>
              <a:t>       </a:t>
            </a:r>
          </a:p>
          <a:p>
            <a:pPr marL="0" indent="0">
              <a:buNone/>
            </a:pPr>
            <a:r>
              <a:rPr lang="en-US" sz="2600" dirty="0"/>
              <a:t> </a:t>
            </a:r>
            <a:r>
              <a:rPr lang="en-US" sz="2600" dirty="0" smtClean="0"/>
              <a:t>     </a:t>
            </a:r>
            <a:endParaRPr lang="en-US" sz="2200" dirty="0" smtClean="0"/>
          </a:p>
          <a:p>
            <a:pPr marL="0" indent="0">
              <a:buNone/>
            </a:pPr>
            <a:r>
              <a:rPr lang="en-US" sz="2200" dirty="0"/>
              <a:t> </a:t>
            </a:r>
            <a:r>
              <a:rPr lang="en-US" sz="2200" dirty="0" smtClean="0"/>
              <a:t>         </a:t>
            </a:r>
          </a:p>
          <a:p>
            <a:pPr marL="0" indent="0">
              <a:buNone/>
            </a:pPr>
            <a:r>
              <a:rPr lang="en-US" sz="2200" dirty="0"/>
              <a:t> </a:t>
            </a:r>
            <a:r>
              <a:rPr lang="en-US" sz="2200" dirty="0" smtClean="0"/>
              <a:t>         </a:t>
            </a:r>
          </a:p>
          <a:p>
            <a:pPr marL="0" indent="0">
              <a:buNone/>
            </a:pPr>
            <a:r>
              <a:rPr lang="en-US" sz="2600" dirty="0"/>
              <a:t> </a:t>
            </a:r>
            <a:r>
              <a:rPr lang="en-US" sz="2600" dirty="0" smtClean="0"/>
              <a:t>       </a:t>
            </a:r>
            <a:endParaRPr lang="en-US" sz="3000" dirty="0" smtClean="0"/>
          </a:p>
          <a:p>
            <a:pPr marL="0" indent="0">
              <a:buNone/>
            </a:pPr>
            <a:r>
              <a:rPr lang="en-US" sz="30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2666621339"/>
              </p:ext>
            </p:extLst>
          </p:nvPr>
        </p:nvGraphicFramePr>
        <p:xfrm>
          <a:off x="1524000" y="1397000"/>
          <a:ext cx="6096000" cy="32359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 Device</a:t>
                      </a:r>
                      <a:endParaRPr lang="en-US" dirty="0"/>
                    </a:p>
                  </a:txBody>
                  <a:tcPr/>
                </a:tc>
                <a:tc>
                  <a:txBody>
                    <a:bodyPr/>
                    <a:lstStyle/>
                    <a:p>
                      <a:r>
                        <a:rPr lang="en-US" dirty="0" smtClean="0"/>
                        <a:t>Voltage</a:t>
                      </a:r>
                      <a:endParaRPr lang="en-US" dirty="0"/>
                    </a:p>
                  </a:txBody>
                  <a:tcPr/>
                </a:tc>
                <a:tc>
                  <a:txBody>
                    <a:bodyPr/>
                    <a:lstStyle/>
                    <a:p>
                      <a:r>
                        <a:rPr lang="en-US" dirty="0" smtClean="0"/>
                        <a:t>Current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DC</a:t>
                      </a:r>
                      <a:r>
                        <a:rPr lang="en-US" baseline="0" dirty="0" smtClean="0"/>
                        <a:t> Motors</a:t>
                      </a:r>
                      <a:endParaRPr lang="en-US" dirty="0" smtClean="0"/>
                    </a:p>
                  </a:txBody>
                  <a:tcPr/>
                </a:tc>
                <a:tc>
                  <a:txBody>
                    <a:bodyPr/>
                    <a:lstStyle/>
                    <a:p>
                      <a:r>
                        <a:rPr lang="en-US" baseline="0" dirty="0" smtClean="0"/>
                        <a:t>7.4 V</a:t>
                      </a:r>
                      <a:endParaRPr lang="en-US" dirty="0"/>
                    </a:p>
                  </a:txBody>
                  <a:tcPr/>
                </a:tc>
                <a:tc>
                  <a:txBody>
                    <a:bodyPr/>
                    <a:lstStyle/>
                    <a:p>
                      <a:r>
                        <a:rPr lang="en-US" dirty="0" smtClean="0"/>
                        <a:t>2</a:t>
                      </a:r>
                      <a:r>
                        <a:rPr lang="en-US" baseline="0" dirty="0" smtClean="0"/>
                        <a:t> </a:t>
                      </a:r>
                      <a:r>
                        <a:rPr lang="en-US" dirty="0" smtClean="0"/>
                        <a:t>A</a:t>
                      </a:r>
                      <a:endParaRPr lang="en-US" dirty="0" smtClean="0"/>
                    </a:p>
                  </a:txBody>
                  <a:tcPr/>
                </a:tc>
              </a:tr>
              <a:tr h="370840">
                <a:tc>
                  <a:txBody>
                    <a:bodyPr/>
                    <a:lstStyle/>
                    <a:p>
                      <a:r>
                        <a:rPr lang="en-US" dirty="0" smtClean="0"/>
                        <a:t>AtMega328</a:t>
                      </a:r>
                      <a:endParaRPr lang="en-US" dirty="0" smtClean="0"/>
                    </a:p>
                  </a:txBody>
                  <a:tcPr/>
                </a:tc>
                <a:tc>
                  <a:txBody>
                    <a:bodyPr/>
                    <a:lstStyle/>
                    <a:p>
                      <a:r>
                        <a:rPr lang="en-US" dirty="0" smtClean="0"/>
                        <a:t>4.5-5 </a:t>
                      </a:r>
                      <a:r>
                        <a:rPr lang="en-US" dirty="0" smtClean="0"/>
                        <a:t>V</a:t>
                      </a:r>
                      <a:endParaRPr lang="en-US" dirty="0"/>
                    </a:p>
                  </a:txBody>
                  <a:tcPr/>
                </a:tc>
                <a:tc>
                  <a:txBody>
                    <a:bodyPr/>
                    <a:lstStyle/>
                    <a:p>
                      <a:r>
                        <a:rPr lang="en-US" dirty="0" smtClean="0"/>
                        <a:t>200mA</a:t>
                      </a:r>
                      <a:endParaRPr lang="en-US" dirty="0"/>
                    </a:p>
                  </a:txBody>
                  <a:tcPr/>
                </a:tc>
              </a:tr>
              <a:tr h="370840">
                <a:tc>
                  <a:txBody>
                    <a:bodyPr/>
                    <a:lstStyle/>
                    <a:p>
                      <a:r>
                        <a:rPr lang="en-US" dirty="0" smtClean="0"/>
                        <a:t>Motor</a:t>
                      </a:r>
                      <a:r>
                        <a:rPr lang="en-US" baseline="0" dirty="0" smtClean="0"/>
                        <a:t> Controller</a:t>
                      </a:r>
                      <a:endParaRPr lang="en-US" dirty="0"/>
                    </a:p>
                  </a:txBody>
                  <a:tcPr/>
                </a:tc>
                <a:tc>
                  <a:txBody>
                    <a:bodyPr/>
                    <a:lstStyle/>
                    <a:p>
                      <a:r>
                        <a:rPr lang="en-US" dirty="0" smtClean="0"/>
                        <a:t>5 V</a:t>
                      </a:r>
                      <a:endParaRPr lang="en-US" dirty="0"/>
                    </a:p>
                  </a:txBody>
                  <a:tcPr/>
                </a:tc>
                <a:tc>
                  <a:txBody>
                    <a:bodyPr/>
                    <a:lstStyle/>
                    <a:p>
                      <a:r>
                        <a:rPr lang="en-US" dirty="0" smtClean="0"/>
                        <a:t>25 mA</a:t>
                      </a:r>
                      <a:endParaRPr lang="en-US" dirty="0"/>
                    </a:p>
                  </a:txBody>
                  <a:tcPr/>
                </a:tc>
              </a:tr>
              <a:tr h="370840">
                <a:tc>
                  <a:txBody>
                    <a:bodyPr/>
                    <a:lstStyle/>
                    <a:p>
                      <a:r>
                        <a:rPr lang="en-US" dirty="0" smtClean="0"/>
                        <a:t>IP Camera</a:t>
                      </a:r>
                      <a:endParaRPr lang="en-US" dirty="0"/>
                    </a:p>
                  </a:txBody>
                  <a:tcPr/>
                </a:tc>
                <a:tc>
                  <a:txBody>
                    <a:bodyPr/>
                    <a:lstStyle/>
                    <a:p>
                      <a:r>
                        <a:rPr lang="en-US" dirty="0" smtClean="0"/>
                        <a:t>5 V</a:t>
                      </a:r>
                      <a:endParaRPr lang="en-US" dirty="0"/>
                    </a:p>
                  </a:txBody>
                  <a:tcPr/>
                </a:tc>
                <a:tc>
                  <a:txBody>
                    <a:bodyPr/>
                    <a:lstStyle/>
                    <a:p>
                      <a:r>
                        <a:rPr lang="en-US" dirty="0" smtClean="0"/>
                        <a:t>1.2 A</a:t>
                      </a:r>
                      <a:endParaRPr lang="en-US" dirty="0"/>
                    </a:p>
                  </a:txBody>
                  <a:tcPr/>
                </a:tc>
              </a:tr>
              <a:tr h="370840">
                <a:tc>
                  <a:txBody>
                    <a:bodyPr/>
                    <a:lstStyle/>
                    <a:p>
                      <a:r>
                        <a:rPr lang="en-US" dirty="0" smtClean="0"/>
                        <a:t>Bluetooth</a:t>
                      </a:r>
                      <a:endParaRPr lang="en-US" dirty="0"/>
                    </a:p>
                  </a:txBody>
                  <a:tcPr/>
                </a:tc>
                <a:tc>
                  <a:txBody>
                    <a:bodyPr/>
                    <a:lstStyle/>
                    <a:p>
                      <a:r>
                        <a:rPr lang="en-US" dirty="0" smtClean="0"/>
                        <a:t>5 V</a:t>
                      </a:r>
                      <a:endParaRPr lang="en-US" dirty="0"/>
                    </a:p>
                  </a:txBody>
                  <a:tcPr/>
                </a:tc>
                <a:tc>
                  <a:txBody>
                    <a:bodyPr/>
                    <a:lstStyle/>
                    <a:p>
                      <a:r>
                        <a:rPr lang="en-US" dirty="0" smtClean="0"/>
                        <a:t>8mA</a:t>
                      </a:r>
                      <a:endParaRPr lang="en-US" dirty="0"/>
                    </a:p>
                  </a:txBody>
                  <a:tcPr/>
                </a:tc>
              </a:tr>
              <a:tr h="370840">
                <a:tc>
                  <a:txBody>
                    <a:bodyPr/>
                    <a:lstStyle/>
                    <a:p>
                      <a:r>
                        <a:rPr lang="en-US" dirty="0" smtClean="0"/>
                        <a:t>Infrared Proximity Sensors</a:t>
                      </a:r>
                      <a:endParaRPr lang="en-US" dirty="0"/>
                    </a:p>
                  </a:txBody>
                  <a:tcPr/>
                </a:tc>
                <a:tc>
                  <a:txBody>
                    <a:bodyPr/>
                    <a:lstStyle/>
                    <a:p>
                      <a:r>
                        <a:rPr lang="en-US" dirty="0" smtClean="0"/>
                        <a:t>5 V</a:t>
                      </a:r>
                      <a:endParaRPr lang="en-US" dirty="0"/>
                    </a:p>
                  </a:txBody>
                  <a:tcPr/>
                </a:tc>
                <a:tc>
                  <a:txBody>
                    <a:bodyPr/>
                    <a:lstStyle/>
                    <a:p>
                      <a:r>
                        <a:rPr lang="en-US" dirty="0" smtClean="0"/>
                        <a:t>30 mA</a:t>
                      </a:r>
                      <a:endParaRPr lang="en-US" dirty="0"/>
                    </a:p>
                  </a:txBody>
                  <a:tcPr/>
                </a:tc>
              </a:tr>
              <a:tr h="370840">
                <a:tc>
                  <a:txBody>
                    <a:bodyPr/>
                    <a:lstStyle/>
                    <a:p>
                      <a:r>
                        <a:rPr lang="en-US" dirty="0" smtClean="0"/>
                        <a:t>Line Scanner</a:t>
                      </a:r>
                      <a:endParaRPr lang="en-US" dirty="0"/>
                    </a:p>
                  </a:txBody>
                  <a:tcPr/>
                </a:tc>
                <a:tc>
                  <a:txBody>
                    <a:bodyPr/>
                    <a:lstStyle/>
                    <a:p>
                      <a:r>
                        <a:rPr lang="en-US" dirty="0" smtClean="0"/>
                        <a:t>5 V</a:t>
                      </a:r>
                      <a:endParaRPr lang="en-US" dirty="0"/>
                    </a:p>
                  </a:txBody>
                  <a:tcPr/>
                </a:tc>
                <a:tc>
                  <a:txBody>
                    <a:bodyPr/>
                    <a:lstStyle/>
                    <a:p>
                      <a:r>
                        <a:rPr lang="en-US" dirty="0" smtClean="0"/>
                        <a:t>40mA</a:t>
                      </a:r>
                      <a:endParaRPr lang="en-US" dirty="0"/>
                    </a:p>
                  </a:txBody>
                  <a:tcPr/>
                </a:tc>
              </a:tr>
            </a:tbl>
          </a:graphicData>
        </a:graphic>
      </p:graphicFrame>
    </p:spTree>
    <p:extLst>
      <p:ext uri="{BB962C8B-B14F-4D97-AF65-F5344CB8AC3E}">
        <p14:creationId xmlns:p14="http://schemas.microsoft.com/office/powerpoint/2010/main" val="237886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Primary Power Supply</a:t>
            </a:r>
            <a:endParaRPr lang="en-US" sz="3600"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err="1" smtClean="0"/>
              <a:t>Turnigy</a:t>
            </a:r>
            <a:r>
              <a:rPr lang="en-US" dirty="0" smtClean="0"/>
              <a:t> Lithium Polymer Battery (2x)</a:t>
            </a:r>
            <a:endParaRPr lang="en-US" sz="1800" dirty="0"/>
          </a:p>
          <a:p>
            <a:r>
              <a:rPr lang="en-US" sz="2800" dirty="0"/>
              <a:t>7</a:t>
            </a:r>
            <a:r>
              <a:rPr lang="en-US" sz="2800" dirty="0" smtClean="0"/>
              <a:t>.4 V at 1600 </a:t>
            </a:r>
            <a:r>
              <a:rPr lang="en-US" sz="2800" dirty="0" err="1" smtClean="0"/>
              <a:t>m</a:t>
            </a:r>
            <a:r>
              <a:rPr lang="en-US" sz="2800" dirty="0" err="1"/>
              <a:t>A</a:t>
            </a:r>
            <a:r>
              <a:rPr lang="en-US" sz="2800" dirty="0" err="1" smtClean="0"/>
              <a:t>h</a:t>
            </a:r>
            <a:endParaRPr lang="en-US" sz="2800" dirty="0" smtClean="0"/>
          </a:p>
          <a:p>
            <a:r>
              <a:rPr lang="en-US" sz="2800" dirty="0" smtClean="0"/>
              <a:t>106 x 32 x 13 mm</a:t>
            </a:r>
          </a:p>
          <a:p>
            <a:r>
              <a:rPr lang="en-US" sz="2800" dirty="0" smtClean="0"/>
              <a:t>97 grams</a:t>
            </a:r>
          </a:p>
          <a:p>
            <a:pPr marL="0" indent="0">
              <a:buNone/>
            </a:pPr>
            <a:endParaRPr lang="en-US" sz="2800" dirty="0"/>
          </a:p>
          <a:p>
            <a:r>
              <a:rPr lang="en-US" sz="2800" dirty="0"/>
              <a:t>Light Weight</a:t>
            </a:r>
          </a:p>
          <a:p>
            <a:r>
              <a:rPr lang="en-US" sz="2800" dirty="0" smtClean="0"/>
              <a:t>High Energy Density</a:t>
            </a:r>
            <a:endParaRPr lang="en-US" sz="2800" dirty="0"/>
          </a:p>
          <a:p>
            <a:r>
              <a:rPr lang="en-US" sz="2800" dirty="0" smtClean="0"/>
              <a:t>Very efficient</a:t>
            </a:r>
          </a:p>
          <a:p>
            <a:r>
              <a:rPr lang="en-US" sz="2800" dirty="0" smtClean="0"/>
              <a:t>Safe to Use</a:t>
            </a:r>
            <a:endParaRPr lang="en-US" sz="2800" dirty="0"/>
          </a:p>
          <a:p>
            <a:pPr marL="0" indent="0">
              <a:buNone/>
            </a:pPr>
            <a:endParaRPr lang="en-US" sz="2800" dirty="0" smtClean="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7040" y="2362200"/>
            <a:ext cx="396551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783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Secondary </a:t>
            </a:r>
            <a:r>
              <a:rPr lang="en-US" sz="3600" b="1" dirty="0">
                <a:latin typeface="Arial" pitchFamily="34" charset="0"/>
                <a:cs typeface="Arial" pitchFamily="34" charset="0"/>
              </a:rPr>
              <a:t>Power Supply</a:t>
            </a:r>
            <a:endParaRPr lang="en-US" sz="3600" dirty="0"/>
          </a:p>
        </p:txBody>
      </p:sp>
      <p:sp>
        <p:nvSpPr>
          <p:cNvPr id="3" name="Content Placeholder 2"/>
          <p:cNvSpPr>
            <a:spLocks noGrp="1"/>
          </p:cNvSpPr>
          <p:nvPr>
            <p:ph idx="1"/>
          </p:nvPr>
        </p:nvSpPr>
        <p:spPr/>
        <p:txBody>
          <a:bodyPr/>
          <a:lstStyle/>
          <a:p>
            <a:pPr marL="0" indent="0">
              <a:buNone/>
            </a:pPr>
            <a:r>
              <a:rPr lang="en-US" dirty="0" smtClean="0"/>
              <a:t>Energizer </a:t>
            </a:r>
            <a:r>
              <a:rPr lang="en-US" dirty="0" err="1" smtClean="0"/>
              <a:t>NiMh</a:t>
            </a:r>
            <a:r>
              <a:rPr lang="en-US" dirty="0" smtClean="0"/>
              <a:t>  Battery (4x) </a:t>
            </a:r>
            <a:endParaRPr lang="en-US" sz="2800" dirty="0" smtClean="0"/>
          </a:p>
          <a:p>
            <a:r>
              <a:rPr lang="en-US" sz="2800" smtClean="0"/>
              <a:t>4.8</a:t>
            </a:r>
            <a:r>
              <a:rPr lang="en-US" sz="2800" smtClean="0"/>
              <a:t> </a:t>
            </a:r>
            <a:r>
              <a:rPr lang="en-US" sz="2800" dirty="0" smtClean="0"/>
              <a:t>V at 2400mAh</a:t>
            </a:r>
          </a:p>
          <a:p>
            <a:r>
              <a:rPr lang="en-US" sz="2800" dirty="0" smtClean="0"/>
              <a:t>14 mm x 50.5 mm</a:t>
            </a:r>
          </a:p>
          <a:p>
            <a:r>
              <a:rPr lang="en-US" sz="2800" dirty="0" smtClean="0"/>
              <a:t>Power for IP Camera</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828800"/>
            <a:ext cx="2819400" cy="45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950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Arial" pitchFamily="34" charset="0"/>
                <a:cs typeface="Arial" pitchFamily="34" charset="0"/>
              </a:rPr>
              <a:t>Budget</a:t>
            </a:r>
            <a:endParaRPr lang="en-US" sz="36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5094842"/>
              </p:ext>
            </p:extLst>
          </p:nvPr>
        </p:nvGraphicFramePr>
        <p:xfrm>
          <a:off x="228600" y="990600"/>
          <a:ext cx="8534399" cy="5517501"/>
        </p:xfrm>
        <a:graphic>
          <a:graphicData uri="http://schemas.openxmlformats.org/drawingml/2006/table">
            <a:tbl>
              <a:tblPr firstRow="1" firstCol="1" bandRow="1">
                <a:tableStyleId>{5C22544A-7EE6-4342-B048-85BDC9FD1C3A}</a:tableStyleId>
              </a:tblPr>
              <a:tblGrid>
                <a:gridCol w="479371"/>
                <a:gridCol w="5002141"/>
                <a:gridCol w="690769"/>
                <a:gridCol w="2362118"/>
              </a:tblGrid>
              <a:tr h="312825">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Item</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a:effectLst/>
                        </a:rPr>
                        <a:t>Qty.</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a:effectLst/>
                        </a:rPr>
                        <a:t>Price($)</a:t>
                      </a:r>
                      <a:endParaRPr lang="en-US" sz="1600">
                        <a:effectLst/>
                        <a:latin typeface="Calibri"/>
                        <a:ea typeface="Times New Roman"/>
                        <a:cs typeface="Times New Roman"/>
                      </a:endParaRPr>
                    </a:p>
                  </a:txBody>
                  <a:tcPr marL="48523" marR="48523" marT="0" marB="0" anchor="b"/>
                </a:tc>
              </a:tr>
              <a:tr h="220575">
                <a:tc>
                  <a:txBody>
                    <a:bodyPr/>
                    <a:lstStyle/>
                    <a:p>
                      <a:pPr marL="0" marR="0" algn="r">
                        <a:lnSpc>
                          <a:spcPct val="115000"/>
                        </a:lnSpc>
                        <a:spcBef>
                          <a:spcPts val="0"/>
                        </a:spcBef>
                        <a:spcAft>
                          <a:spcPts val="0"/>
                        </a:spcAft>
                      </a:pPr>
                      <a:r>
                        <a:rPr lang="en-US" sz="1600">
                          <a:effectLst/>
                        </a:rPr>
                        <a:t>1</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Vehicle</a:t>
                      </a:r>
                      <a:r>
                        <a:rPr lang="en-US" sz="1600" baseline="0" dirty="0" smtClean="0">
                          <a:effectLst/>
                          <a:latin typeface="+mn-lt"/>
                          <a:ea typeface="+mn-ea"/>
                          <a:cs typeface="+mn-cs"/>
                        </a:rPr>
                        <a:t> Platform</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a:effectLst/>
                        </a:rPr>
                        <a:t>2</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105.98</a:t>
                      </a:r>
                      <a:endParaRPr lang="en-US" sz="1600" dirty="0">
                        <a:effectLst/>
                        <a:latin typeface="Calibri"/>
                        <a:ea typeface="Times New Roman"/>
                        <a:cs typeface="Times New Roman"/>
                      </a:endParaRPr>
                    </a:p>
                  </a:txBody>
                  <a:tcPr marL="48523" marR="48523" marT="0" marB="0" anchor="b"/>
                </a:tc>
              </a:tr>
              <a:tr h="212550">
                <a:tc>
                  <a:txBody>
                    <a:bodyPr/>
                    <a:lstStyle/>
                    <a:p>
                      <a:pPr marL="0" marR="0" algn="r">
                        <a:lnSpc>
                          <a:spcPct val="115000"/>
                        </a:lnSpc>
                        <a:spcBef>
                          <a:spcPts val="0"/>
                        </a:spcBef>
                        <a:spcAft>
                          <a:spcPts val="0"/>
                        </a:spcAft>
                      </a:pPr>
                      <a:r>
                        <a:rPr lang="en-US" sz="1600">
                          <a:effectLst/>
                        </a:rPr>
                        <a:t>2</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Motor Controller</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latin typeface="+mn-lt"/>
                          <a:ea typeface="+mn-ea"/>
                          <a:cs typeface="+mn-cs"/>
                        </a:rPr>
                        <a:t>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Calibri"/>
                          <a:ea typeface="Times New Roman"/>
                          <a:cs typeface="Times New Roman"/>
                        </a:rPr>
                        <a:t>5.99</a:t>
                      </a:r>
                      <a:endParaRPr lang="en-US" sz="1600" dirty="0">
                        <a:effectLst/>
                        <a:latin typeface="Calibri"/>
                        <a:ea typeface="Times New Roman"/>
                        <a:cs typeface="Times New Roman"/>
                      </a:endParaRPr>
                    </a:p>
                  </a:txBody>
                  <a:tcPr marL="48523" marR="48523" marT="0" marB="0" anchor="b"/>
                </a:tc>
              </a:tr>
              <a:tr h="160123">
                <a:tc>
                  <a:txBody>
                    <a:bodyPr/>
                    <a:lstStyle/>
                    <a:p>
                      <a:pPr marL="0" marR="0" algn="r">
                        <a:lnSpc>
                          <a:spcPct val="115000"/>
                        </a:lnSpc>
                        <a:spcBef>
                          <a:spcPts val="0"/>
                        </a:spcBef>
                        <a:spcAft>
                          <a:spcPts val="0"/>
                        </a:spcAft>
                      </a:pPr>
                      <a:r>
                        <a:rPr lang="en-US" sz="1600">
                          <a:effectLst/>
                        </a:rPr>
                        <a:t>3</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2.125" ALUMINUM HEX SPACER, F-F, 6-32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a:effectLst/>
                        </a:rPr>
                        <a:t>24</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a:effectLst/>
                        </a:rPr>
                        <a:t>7.8</a:t>
                      </a:r>
                      <a:endParaRPr lang="en-US" sz="1600">
                        <a:effectLst/>
                        <a:latin typeface="Calibri"/>
                        <a:ea typeface="Times New Roman"/>
                        <a:cs typeface="Times New Roman"/>
                      </a:endParaRPr>
                    </a:p>
                  </a:txBody>
                  <a:tcPr marL="48523" marR="48523" marT="0" marB="0" anchor="b"/>
                </a:tc>
              </a:tr>
              <a:tr h="360887">
                <a:tc>
                  <a:txBody>
                    <a:bodyPr/>
                    <a:lstStyle/>
                    <a:p>
                      <a:pPr marL="0" marR="0" algn="r">
                        <a:lnSpc>
                          <a:spcPct val="115000"/>
                        </a:lnSpc>
                        <a:spcBef>
                          <a:spcPts val="0"/>
                        </a:spcBef>
                        <a:spcAft>
                          <a:spcPts val="0"/>
                        </a:spcAft>
                      </a:pPr>
                      <a:r>
                        <a:rPr lang="en-US" sz="1600">
                          <a:effectLst/>
                        </a:rPr>
                        <a:t>4</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 6/32x.25" Button Socket Head Screws (25 </a:t>
                      </a:r>
                      <a:r>
                        <a:rPr lang="en-US" sz="1600" dirty="0" err="1">
                          <a:effectLst/>
                        </a:rPr>
                        <a:t>pk</a:t>
                      </a:r>
                      <a:r>
                        <a:rPr lang="en-US" sz="1600" dirty="0">
                          <a:effectLst/>
                        </a:rPr>
                        <a:t>)</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a:effectLst/>
                        </a:rPr>
                        <a:t>16</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11.04</a:t>
                      </a:r>
                      <a:endParaRPr lang="en-US" sz="1600" dirty="0">
                        <a:effectLst/>
                        <a:latin typeface="Calibri"/>
                        <a:ea typeface="Times New Roman"/>
                        <a:cs typeface="Times New Roman"/>
                      </a:endParaRPr>
                    </a:p>
                  </a:txBody>
                  <a:tcPr marL="48523" marR="48523" marT="0" marB="0" anchor="b"/>
                </a:tc>
              </a:tr>
              <a:tr h="312825">
                <a:tc>
                  <a:txBody>
                    <a:bodyPr/>
                    <a:lstStyle/>
                    <a:p>
                      <a:pPr marL="0" marR="0" algn="r">
                        <a:lnSpc>
                          <a:spcPct val="115000"/>
                        </a:lnSpc>
                        <a:spcBef>
                          <a:spcPts val="0"/>
                        </a:spcBef>
                        <a:spcAft>
                          <a:spcPts val="0"/>
                        </a:spcAft>
                      </a:pPr>
                      <a:r>
                        <a:rPr lang="en-US" sz="1600">
                          <a:effectLst/>
                        </a:rPr>
                        <a:t>5</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20 AWG Solid </a:t>
                      </a:r>
                      <a:r>
                        <a:rPr lang="en-US" sz="1600" dirty="0" smtClean="0">
                          <a:effectLst/>
                        </a:rPr>
                        <a:t>Wires (Different</a:t>
                      </a:r>
                      <a:r>
                        <a:rPr lang="en-US" sz="1600" baseline="0" dirty="0" smtClean="0">
                          <a:effectLst/>
                        </a:rPr>
                        <a:t> Colors)</a:t>
                      </a:r>
                      <a:r>
                        <a:rPr lang="en-US" sz="1600" dirty="0" smtClean="0">
                          <a:effectLst/>
                        </a:rPr>
                        <a:t> 25</a:t>
                      </a:r>
                      <a:r>
                        <a:rPr lang="en-US" sz="1600" dirty="0">
                          <a:effectLst/>
                        </a:rPr>
                        <a:t>'</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latin typeface="+mn-lt"/>
                          <a:ea typeface="+mn-ea"/>
                          <a:cs typeface="+mn-cs"/>
                        </a:rPr>
                        <a:t>6</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rPr>
                        <a:t>9.78</a:t>
                      </a:r>
                      <a:endParaRPr lang="en-US" sz="1600" dirty="0">
                        <a:effectLst/>
                        <a:latin typeface="Calibri"/>
                        <a:ea typeface="Times New Roman"/>
                        <a:cs typeface="Times New Roman"/>
                      </a:endParaRPr>
                    </a:p>
                  </a:txBody>
                  <a:tcPr marL="48523" marR="48523" marT="0" marB="0" anchor="b"/>
                </a:tc>
              </a:tr>
              <a:tr h="312825">
                <a:tc>
                  <a:txBody>
                    <a:bodyPr/>
                    <a:lstStyle/>
                    <a:p>
                      <a:pPr marL="0" marR="0" algn="r">
                        <a:lnSpc>
                          <a:spcPct val="115000"/>
                        </a:lnSpc>
                        <a:spcBef>
                          <a:spcPts val="0"/>
                        </a:spcBef>
                        <a:spcAft>
                          <a:spcPts val="0"/>
                        </a:spcAft>
                      </a:pPr>
                      <a:r>
                        <a:rPr lang="en-US" sz="1600" dirty="0" smtClean="0">
                          <a:effectLst/>
                        </a:rPr>
                        <a:t>6</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BUTT CONNECTOR, RED-(50 </a:t>
                      </a:r>
                      <a:r>
                        <a:rPr lang="en-US" sz="1600" dirty="0" err="1">
                          <a:effectLst/>
                        </a:rPr>
                        <a:t>pk</a:t>
                      </a:r>
                      <a:r>
                        <a:rPr lang="en-US" sz="1600" dirty="0">
                          <a:effectLst/>
                        </a:rPr>
                        <a:t>)</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3.05</a:t>
                      </a:r>
                      <a:endParaRPr lang="en-US" sz="1600" dirty="0">
                        <a:effectLst/>
                        <a:latin typeface="Calibri"/>
                        <a:ea typeface="Times New Roman"/>
                        <a:cs typeface="Times New Roman"/>
                      </a:endParaRPr>
                    </a:p>
                  </a:txBody>
                  <a:tcPr marL="48523" marR="48523" marT="0" marB="0" anchor="b"/>
                </a:tc>
              </a:tr>
              <a:tr h="312825">
                <a:tc>
                  <a:txBody>
                    <a:bodyPr/>
                    <a:lstStyle/>
                    <a:p>
                      <a:pPr marL="0" marR="0" algn="r">
                        <a:lnSpc>
                          <a:spcPct val="115000"/>
                        </a:lnSpc>
                        <a:spcBef>
                          <a:spcPts val="0"/>
                        </a:spcBef>
                        <a:spcAft>
                          <a:spcPts val="0"/>
                        </a:spcAft>
                      </a:pPr>
                      <a:r>
                        <a:rPr lang="en-US" sz="1600" dirty="0" smtClean="0">
                          <a:effectLst/>
                          <a:latin typeface="+mn-lt"/>
                          <a:ea typeface="+mn-ea"/>
                          <a:cs typeface="+mn-cs"/>
                        </a:rPr>
                        <a:t>7</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Printed Circuit </a:t>
                      </a:r>
                      <a:r>
                        <a:rPr lang="en-US" sz="1600" dirty="0" smtClean="0">
                          <a:effectLst/>
                        </a:rPr>
                        <a:t>Board/Motor Control</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latin typeface="+mn-lt"/>
                          <a:ea typeface="+mn-ea"/>
                          <a:cs typeface="+mn-cs"/>
                        </a:rPr>
                        <a:t>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105.00</a:t>
                      </a:r>
                      <a:endParaRPr lang="en-US" sz="1600" dirty="0">
                        <a:effectLst/>
                        <a:latin typeface="Calibri"/>
                        <a:ea typeface="Times New Roman"/>
                        <a:cs typeface="Times New Roman"/>
                      </a:endParaRPr>
                    </a:p>
                  </a:txBody>
                  <a:tcPr marL="48523" marR="48523" marT="0" marB="0" anchor="b"/>
                </a:tc>
              </a:tr>
              <a:tr h="312825">
                <a:tc>
                  <a:txBody>
                    <a:bodyPr/>
                    <a:lstStyle/>
                    <a:p>
                      <a:pPr marL="0" marR="0" algn="r">
                        <a:lnSpc>
                          <a:spcPct val="115000"/>
                        </a:lnSpc>
                        <a:spcBef>
                          <a:spcPts val="0"/>
                        </a:spcBef>
                        <a:spcAft>
                          <a:spcPts val="0"/>
                        </a:spcAft>
                      </a:pPr>
                      <a:r>
                        <a:rPr lang="en-US" sz="1600" dirty="0" smtClean="0">
                          <a:effectLst/>
                          <a:latin typeface="+mn-lt"/>
                          <a:ea typeface="+mn-ea"/>
                          <a:cs typeface="+mn-cs"/>
                        </a:rPr>
                        <a:t>8</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Miscellaneous Electrical Parts (</a:t>
                      </a:r>
                      <a:r>
                        <a:rPr lang="en-US" sz="1600" dirty="0" err="1" smtClean="0">
                          <a:effectLst/>
                        </a:rPr>
                        <a:t>diodes,capacitors</a:t>
                      </a:r>
                      <a:r>
                        <a:rPr lang="en-US" sz="1600" dirty="0" smtClean="0">
                          <a:effectLst/>
                        </a:rPr>
                        <a:t> etc)</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1</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Calibri"/>
                          <a:ea typeface="Times New Roman"/>
                          <a:cs typeface="Times New Roman"/>
                        </a:rPr>
                        <a:t>60.00</a:t>
                      </a:r>
                      <a:endParaRPr lang="en-US" sz="1600" dirty="0">
                        <a:effectLst/>
                        <a:latin typeface="Calibri"/>
                        <a:ea typeface="Times New Roman"/>
                        <a:cs typeface="Times New Roman"/>
                      </a:endParaRPr>
                    </a:p>
                  </a:txBody>
                  <a:tcPr marL="48523" marR="48523" marT="0" marB="0" anchor="b"/>
                </a:tc>
              </a:tr>
              <a:tr h="312825">
                <a:tc>
                  <a:txBody>
                    <a:bodyPr/>
                    <a:lstStyle/>
                    <a:p>
                      <a:pPr marL="0" marR="0" algn="r">
                        <a:lnSpc>
                          <a:spcPct val="115000"/>
                        </a:lnSpc>
                        <a:spcBef>
                          <a:spcPts val="0"/>
                        </a:spcBef>
                        <a:spcAft>
                          <a:spcPts val="0"/>
                        </a:spcAft>
                      </a:pPr>
                      <a:r>
                        <a:rPr lang="en-US" sz="1600" dirty="0" smtClean="0">
                          <a:effectLst/>
                          <a:latin typeface="+mn-lt"/>
                          <a:ea typeface="+mn-ea"/>
                          <a:cs typeface="+mn-cs"/>
                        </a:rPr>
                        <a:t>9</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 </a:t>
                      </a:r>
                      <a:r>
                        <a:rPr lang="en-US" sz="1600" dirty="0" smtClean="0">
                          <a:effectLst/>
                        </a:rPr>
                        <a:t>1600mAh </a:t>
                      </a:r>
                      <a:r>
                        <a:rPr lang="en-US" sz="1600" dirty="0">
                          <a:effectLst/>
                        </a:rPr>
                        <a:t>2S 20C </a:t>
                      </a:r>
                      <a:r>
                        <a:rPr lang="en-US" sz="1600" dirty="0" err="1">
                          <a:effectLst/>
                        </a:rPr>
                        <a:t>Lipo</a:t>
                      </a:r>
                      <a:r>
                        <a:rPr lang="en-US" sz="1600" dirty="0">
                          <a:effectLst/>
                        </a:rPr>
                        <a:t> Battery</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rPr>
                        <a:t>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8.05</a:t>
                      </a:r>
                      <a:endParaRPr lang="en-US" sz="1600" dirty="0">
                        <a:effectLst/>
                        <a:latin typeface="Calibri"/>
                        <a:ea typeface="Times New Roman"/>
                        <a:cs typeface="Times New Roman"/>
                      </a:endParaRPr>
                    </a:p>
                  </a:txBody>
                  <a:tcPr marL="48523" marR="48523" marT="0" marB="0" anchor="b"/>
                </a:tc>
              </a:tr>
              <a:tr h="312825">
                <a:tc>
                  <a:txBody>
                    <a:bodyPr/>
                    <a:lstStyle/>
                    <a:p>
                      <a:pPr marL="0" marR="0" algn="r">
                        <a:lnSpc>
                          <a:spcPct val="115000"/>
                        </a:lnSpc>
                        <a:spcBef>
                          <a:spcPts val="0"/>
                        </a:spcBef>
                        <a:spcAft>
                          <a:spcPts val="0"/>
                        </a:spcAft>
                      </a:pPr>
                      <a:r>
                        <a:rPr lang="en-US" sz="1600" dirty="0" smtClean="0">
                          <a:effectLst/>
                        </a:rPr>
                        <a:t>10</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 2S 3S Balance Charger. Direct 110/240v </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1</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rPr>
                        <a:t>11.61 </a:t>
                      </a:r>
                      <a:endParaRPr lang="en-US" sz="1600" dirty="0">
                        <a:effectLst/>
                        <a:latin typeface="Calibri"/>
                        <a:ea typeface="Times New Roman"/>
                        <a:cs typeface="Times New Roman"/>
                      </a:endParaRPr>
                    </a:p>
                  </a:txBody>
                  <a:tcPr marL="48523" marR="48523" marT="0" marB="0" anchor="b"/>
                </a:tc>
              </a:tr>
              <a:tr h="332768">
                <a:tc>
                  <a:txBody>
                    <a:bodyPr/>
                    <a:lstStyle/>
                    <a:p>
                      <a:pPr marL="0" marR="0" algn="r">
                        <a:lnSpc>
                          <a:spcPct val="115000"/>
                        </a:lnSpc>
                        <a:spcBef>
                          <a:spcPts val="0"/>
                        </a:spcBef>
                        <a:spcAft>
                          <a:spcPts val="0"/>
                        </a:spcAft>
                      </a:pPr>
                      <a:r>
                        <a:rPr lang="en-US" sz="1600" dirty="0" smtClean="0">
                          <a:effectLst/>
                        </a:rPr>
                        <a:t>11</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rPr>
                        <a:t>JY-MCU Bluetooth</a:t>
                      </a:r>
                      <a:r>
                        <a:rPr lang="en-US" sz="1600" baseline="0" dirty="0" smtClean="0">
                          <a:effectLst/>
                        </a:rPr>
                        <a:t> Module</a:t>
                      </a:r>
                      <a:endParaRPr lang="en-US" sz="1600" dirty="0">
                        <a:effectLst/>
                      </a:endParaRPr>
                    </a:p>
                  </a:txBody>
                  <a:tcPr marL="48523" marR="48523" marT="0" marB="0" anchor="b"/>
                </a:tc>
                <a:tc>
                  <a:txBody>
                    <a:bodyPr/>
                    <a:lstStyle/>
                    <a:p>
                      <a:pPr marL="0" marR="0">
                        <a:lnSpc>
                          <a:spcPct val="115000"/>
                        </a:lnSpc>
                        <a:spcBef>
                          <a:spcPts val="0"/>
                        </a:spcBef>
                        <a:spcAft>
                          <a:spcPts val="0"/>
                        </a:spcAft>
                      </a:pPr>
                      <a:r>
                        <a:rPr lang="en-US" sz="1600">
                          <a:effectLst/>
                        </a:rPr>
                        <a:t>2</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rPr>
                        <a:t>20.99</a:t>
                      </a:r>
                      <a:endParaRPr lang="en-US" sz="1600" dirty="0">
                        <a:effectLst/>
                      </a:endParaRPr>
                    </a:p>
                  </a:txBody>
                  <a:tcPr marL="48523" marR="48523" marT="0" marB="0" anchor="b"/>
                </a:tc>
              </a:tr>
              <a:tr h="302246">
                <a:tc>
                  <a:txBody>
                    <a:bodyPr/>
                    <a:lstStyle/>
                    <a:p>
                      <a:pPr marL="0" marR="0" algn="r">
                        <a:lnSpc>
                          <a:spcPct val="115000"/>
                        </a:lnSpc>
                        <a:spcBef>
                          <a:spcPts val="0"/>
                        </a:spcBef>
                        <a:spcAft>
                          <a:spcPts val="0"/>
                        </a:spcAft>
                      </a:pPr>
                      <a:r>
                        <a:rPr lang="en-US" sz="1600" dirty="0" smtClean="0">
                          <a:effectLst/>
                        </a:rPr>
                        <a:t>12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rPr>
                        <a:t>Infrared Proximity Sensor</a:t>
                      </a:r>
                      <a:endParaRPr lang="en-US" sz="1600" dirty="0">
                        <a:effectLst/>
                      </a:endParaRPr>
                    </a:p>
                  </a:txBody>
                  <a:tcPr marL="48523" marR="48523" marT="0" marB="0" anchor="b"/>
                </a:tc>
                <a:tc>
                  <a:txBody>
                    <a:bodyPr/>
                    <a:lstStyle/>
                    <a:p>
                      <a:pPr marL="0" marR="0">
                        <a:lnSpc>
                          <a:spcPct val="115000"/>
                        </a:lnSpc>
                        <a:spcBef>
                          <a:spcPts val="0"/>
                        </a:spcBef>
                        <a:spcAft>
                          <a:spcPts val="0"/>
                        </a:spcAft>
                      </a:pPr>
                      <a:r>
                        <a:rPr lang="en-US" sz="1600" dirty="0">
                          <a:effectLst/>
                        </a:rPr>
                        <a:t>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rPr>
                        <a:t>25.95</a:t>
                      </a:r>
                      <a:endParaRPr lang="en-US" sz="1600" dirty="0">
                        <a:effectLst/>
                      </a:endParaRPr>
                    </a:p>
                  </a:txBody>
                  <a:tcPr marL="48523" marR="48523" marT="0" marB="0" anchor="b"/>
                </a:tc>
              </a:tr>
              <a:tr h="294438">
                <a:tc>
                  <a:txBody>
                    <a:bodyPr/>
                    <a:lstStyle/>
                    <a:p>
                      <a:pPr marL="0" marR="0" algn="r">
                        <a:lnSpc>
                          <a:spcPct val="115000"/>
                        </a:lnSpc>
                        <a:spcBef>
                          <a:spcPts val="0"/>
                        </a:spcBef>
                        <a:spcAft>
                          <a:spcPts val="0"/>
                        </a:spcAft>
                      </a:pPr>
                      <a:r>
                        <a:rPr lang="en-US" sz="1600" dirty="0" smtClean="0">
                          <a:effectLst/>
                        </a:rPr>
                        <a:t>13</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rPr>
                        <a:t>DSL Wireless IP camera</a:t>
                      </a:r>
                      <a:endParaRPr lang="en-US" sz="1600" dirty="0">
                        <a:effectLst/>
                      </a:endParaRPr>
                    </a:p>
                  </a:txBody>
                  <a:tcPr marL="48523" marR="48523" marT="0" marB="0" anchor="b"/>
                </a:tc>
                <a:tc>
                  <a:txBody>
                    <a:bodyPr/>
                    <a:lstStyle/>
                    <a:p>
                      <a:pPr marL="0" marR="0">
                        <a:lnSpc>
                          <a:spcPct val="115000"/>
                        </a:lnSpc>
                        <a:spcBef>
                          <a:spcPts val="0"/>
                        </a:spcBef>
                        <a:spcAft>
                          <a:spcPts val="0"/>
                        </a:spcAft>
                      </a:pPr>
                      <a:r>
                        <a:rPr lang="en-US" sz="1600">
                          <a:effectLst/>
                        </a:rPr>
                        <a:t>2</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rPr>
                        <a:t>230.35</a:t>
                      </a:r>
                      <a:endParaRPr lang="en-US" sz="1600" dirty="0">
                        <a:effectLst/>
                      </a:endParaRPr>
                    </a:p>
                  </a:txBody>
                  <a:tcPr marL="48523" marR="48523" marT="0" marB="0" anchor="b"/>
                </a:tc>
              </a:tr>
              <a:tr h="294438">
                <a:tc>
                  <a:txBody>
                    <a:bodyPr/>
                    <a:lstStyle/>
                    <a:p>
                      <a:pPr marL="0" marR="0" algn="r">
                        <a:lnSpc>
                          <a:spcPct val="115000"/>
                        </a:lnSpc>
                        <a:spcBef>
                          <a:spcPts val="0"/>
                        </a:spcBef>
                        <a:spcAft>
                          <a:spcPts val="0"/>
                        </a:spcAft>
                      </a:pPr>
                      <a:r>
                        <a:rPr lang="en-US" sz="1600" dirty="0" smtClean="0">
                          <a:effectLst/>
                        </a:rPr>
                        <a:t>14</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err="1" smtClean="0">
                          <a:effectLst/>
                        </a:rPr>
                        <a:t>Photoresistors</a:t>
                      </a:r>
                      <a:endParaRPr lang="en-US" sz="1600" dirty="0">
                        <a:effectLst/>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10</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rPr>
                        <a:t>16.22</a:t>
                      </a:r>
                      <a:endParaRPr lang="en-US" sz="1600" dirty="0">
                        <a:effectLst/>
                      </a:endParaRPr>
                    </a:p>
                  </a:txBody>
                  <a:tcPr marL="48523" marR="48523" marT="0" marB="0" anchor="b"/>
                </a:tc>
              </a:tr>
              <a:tr h="294438">
                <a:tc>
                  <a:txBody>
                    <a:bodyPr/>
                    <a:lstStyle/>
                    <a:p>
                      <a:pPr marL="0" marR="0" algn="r">
                        <a:lnSpc>
                          <a:spcPct val="115000"/>
                        </a:lnSpc>
                        <a:spcBef>
                          <a:spcPts val="0"/>
                        </a:spcBef>
                        <a:spcAft>
                          <a:spcPts val="0"/>
                        </a:spcAft>
                      </a:pPr>
                      <a:r>
                        <a:rPr lang="en-US" sz="1600" dirty="0" smtClean="0">
                          <a:effectLst/>
                        </a:rPr>
                        <a:t>15</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smtClean="0">
                          <a:effectLst/>
                          <a:latin typeface="+mn-lt"/>
                          <a:ea typeface="+mn-ea"/>
                          <a:cs typeface="+mn-cs"/>
                        </a:rPr>
                        <a:t>Microcontroller</a:t>
                      </a:r>
                      <a:r>
                        <a:rPr lang="en-US" sz="1600" baseline="0" dirty="0" smtClean="0">
                          <a:effectLst/>
                          <a:latin typeface="+mn-lt"/>
                          <a:ea typeface="+mn-ea"/>
                          <a:cs typeface="+mn-cs"/>
                        </a:rPr>
                        <a:t> PCB</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rPr>
                        <a:t>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86.00</a:t>
                      </a:r>
                      <a:endParaRPr lang="en-US" sz="1600" dirty="0">
                        <a:effectLst/>
                        <a:latin typeface="Calibri"/>
                        <a:ea typeface="Times New Roman"/>
                        <a:cs typeface="Times New Roman"/>
                      </a:endParaRPr>
                    </a:p>
                  </a:txBody>
                  <a:tcPr marL="48523" marR="48523" marT="0" marB="0" anchor="b"/>
                </a:tc>
              </a:tr>
              <a:tr h="294438">
                <a:tc>
                  <a:txBody>
                    <a:bodyPr/>
                    <a:lstStyle/>
                    <a:p>
                      <a:pPr marL="0" marR="0" algn="r">
                        <a:lnSpc>
                          <a:spcPct val="115000"/>
                        </a:lnSpc>
                        <a:spcBef>
                          <a:spcPts val="0"/>
                        </a:spcBef>
                        <a:spcAft>
                          <a:spcPts val="0"/>
                        </a:spcAft>
                      </a:pPr>
                      <a:r>
                        <a:rPr lang="en-US" sz="1600" dirty="0" smtClean="0">
                          <a:effectLst/>
                        </a:rPr>
                        <a:t>16</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a:effectLst/>
                        </a:rPr>
                        <a:t>Voltage Regulators</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latin typeface="+mn-lt"/>
                          <a:ea typeface="+mn-ea"/>
                          <a:cs typeface="+mn-cs"/>
                        </a:rPr>
                        <a:t>2</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a:effectLst/>
                        </a:rPr>
                        <a:t>3.00</a:t>
                      </a:r>
                      <a:endParaRPr lang="en-US" sz="1600" dirty="0">
                        <a:effectLst/>
                        <a:latin typeface="Calibri"/>
                        <a:ea typeface="Times New Roman"/>
                        <a:cs typeface="Times New Roman"/>
                      </a:endParaRPr>
                    </a:p>
                  </a:txBody>
                  <a:tcPr marL="48523" marR="48523" marT="0" marB="0" anchor="b"/>
                </a:tc>
              </a:tr>
              <a:tr h="312825">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1000"/>
                        </a:spcAft>
                      </a:pPr>
                      <a:r>
                        <a:rPr lang="en-US" sz="1600" dirty="0">
                          <a:effectLst/>
                        </a:rPr>
                        <a:t>TOTAL COST</a:t>
                      </a:r>
                      <a:endParaRPr lang="en-US" sz="1600" dirty="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a:ea typeface="Times New Roman"/>
                        <a:cs typeface="Times New Roman"/>
                      </a:endParaRPr>
                    </a:p>
                  </a:txBody>
                  <a:tcPr marL="48523" marR="48523" marT="0" marB="0" anchor="b"/>
                </a:tc>
                <a:tc>
                  <a:txBody>
                    <a:bodyPr/>
                    <a:lstStyle/>
                    <a:p>
                      <a:pPr marL="0" marR="0">
                        <a:lnSpc>
                          <a:spcPct val="115000"/>
                        </a:lnSpc>
                        <a:spcBef>
                          <a:spcPts val="0"/>
                        </a:spcBef>
                        <a:spcAft>
                          <a:spcPts val="0"/>
                        </a:spcAft>
                      </a:pPr>
                      <a:r>
                        <a:rPr lang="en-US" sz="1600" dirty="0" smtClean="0">
                          <a:effectLst/>
                          <a:latin typeface="+mn-lt"/>
                          <a:ea typeface="+mn-ea"/>
                          <a:cs typeface="+mn-cs"/>
                        </a:rPr>
                        <a:t>763.81</a:t>
                      </a:r>
                      <a:endParaRPr lang="en-US" sz="1600" dirty="0">
                        <a:effectLst/>
                        <a:latin typeface="Calibri"/>
                        <a:ea typeface="Times New Roman"/>
                        <a:cs typeface="Times New Roman"/>
                      </a:endParaRPr>
                    </a:p>
                  </a:txBody>
                  <a:tcPr marL="48523" marR="48523" marT="0" marB="0" anchor="b"/>
                </a:tc>
              </a:tr>
            </a:tbl>
          </a:graphicData>
        </a:graphic>
      </p:graphicFrame>
    </p:spTree>
    <p:extLst>
      <p:ext uri="{BB962C8B-B14F-4D97-AF65-F5344CB8AC3E}">
        <p14:creationId xmlns:p14="http://schemas.microsoft.com/office/powerpoint/2010/main" val="372149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1447800" y="152400"/>
            <a:ext cx="6441299" cy="1616700"/>
          </a:xfrm>
          <a:prstGeom prst="rect">
            <a:avLst/>
          </a:prstGeom>
          <a:noFill/>
        </p:spPr>
        <p:txBody>
          <a:bodyPr lIns="91425" tIns="91425" rIns="91425" bIns="91425" anchor="t" anchorCtr="0">
            <a:noAutofit/>
          </a:bodyPr>
          <a:lstStyle/>
          <a:p>
            <a:pPr lvl="0" algn="ctr" rtl="0">
              <a:buNone/>
            </a:pPr>
            <a:r>
              <a:rPr lang="en" sz="3600" b="1" dirty="0">
                <a:latin typeface="Arial" pitchFamily="34" charset="0"/>
                <a:cs typeface="Arial" pitchFamily="34" charset="0"/>
              </a:rPr>
              <a:t>System Design </a:t>
            </a:r>
            <a:r>
              <a:rPr lang="en" sz="3600" b="1" dirty="0" smtClean="0">
                <a:latin typeface="Arial" pitchFamily="34" charset="0"/>
                <a:cs typeface="Arial" pitchFamily="34" charset="0"/>
              </a:rPr>
              <a:t>Flow</a:t>
            </a:r>
            <a:endParaRPr lang="en" sz="3600" b="1" dirty="0">
              <a:latin typeface="Arial" pitchFamily="34" charset="0"/>
              <a:cs typeface="Arial" pitchFamily="34" charset="0"/>
            </a:endParaRPr>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91" name="Object 3"/>
          <p:cNvGraphicFramePr>
            <a:graphicFrameLocks noChangeAspect="1"/>
          </p:cNvGraphicFramePr>
          <p:nvPr/>
        </p:nvGraphicFramePr>
        <p:xfrm>
          <a:off x="838200" y="638175"/>
          <a:ext cx="7467600" cy="8201025"/>
        </p:xfrm>
        <a:graphic>
          <a:graphicData uri="http://schemas.openxmlformats.org/presentationml/2006/ole">
            <mc:AlternateContent xmlns:mc="http://schemas.openxmlformats.org/markup-compatibility/2006">
              <mc:Choice xmlns:v="urn:schemas-microsoft-com:vml" Requires="v">
                <p:oleObj spid="_x0000_s12310" name="Visio" r:id="rId4" imgW="6951598" imgH="8567906" progId="Visio.Drawing.11">
                  <p:embed/>
                </p:oleObj>
              </mc:Choice>
              <mc:Fallback>
                <p:oleObj name="Visio" r:id="rId4" imgW="6951598" imgH="8567906" progId="Visio.Drawing.11">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38175"/>
                        <a:ext cx="7467600" cy="820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73163"/>
          </a:xfrm>
          <a:prstGeom prst="rect">
            <a:avLst/>
          </a:prstGeom>
        </p:spPr>
        <p:txBody>
          <a:bodyPr lIns="91425" tIns="91425" rIns="91425" bIns="91425" anchor="b" anchorCtr="0">
            <a:noAutofit/>
          </a:bodyPr>
          <a:lstStyle/>
          <a:p>
            <a:pPr algn="ctr">
              <a:buNone/>
            </a:pPr>
            <a:r>
              <a:rPr lang="en" dirty="0" smtClean="0"/>
              <a:t>Microcontroller:</a:t>
            </a:r>
            <a:br>
              <a:rPr lang="en" dirty="0" smtClean="0"/>
            </a:br>
            <a:r>
              <a:rPr lang="en" dirty="0" smtClean="0"/>
              <a:t>Atmel Atmega 328P</a:t>
            </a:r>
            <a:endParaRPr lang="en" dirty="0"/>
          </a:p>
        </p:txBody>
      </p:sp>
      <p:graphicFrame>
        <p:nvGraphicFramePr>
          <p:cNvPr id="2" name="Table 1"/>
          <p:cNvGraphicFramePr>
            <a:graphicFrameLocks noGrp="1"/>
          </p:cNvGraphicFramePr>
          <p:nvPr>
            <p:extLst>
              <p:ext uri="{D42A27DB-BD31-4B8C-83A1-F6EECF244321}">
                <p14:modId xmlns:p14="http://schemas.microsoft.com/office/powerpoint/2010/main" val="95647626"/>
              </p:ext>
            </p:extLst>
          </p:nvPr>
        </p:nvGraphicFramePr>
        <p:xfrm>
          <a:off x="1524000" y="1747520"/>
          <a:ext cx="6096000" cy="2595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Features</a:t>
                      </a:r>
                      <a:endParaRPr lang="en-US" dirty="0"/>
                    </a:p>
                  </a:txBody>
                  <a:tcPr/>
                </a:tc>
                <a:tc>
                  <a:txBody>
                    <a:bodyPr/>
                    <a:lstStyle/>
                    <a:p>
                      <a:r>
                        <a:rPr lang="en-US" dirty="0" smtClean="0"/>
                        <a:t>Atmel </a:t>
                      </a:r>
                      <a:r>
                        <a:rPr lang="en-US" dirty="0" err="1" smtClean="0"/>
                        <a:t>Atmega</a:t>
                      </a:r>
                      <a:r>
                        <a:rPr lang="en-US" dirty="0" smtClean="0"/>
                        <a:t> 328P</a:t>
                      </a:r>
                      <a:endParaRPr lang="en-US" dirty="0"/>
                    </a:p>
                  </a:txBody>
                  <a:tcPr/>
                </a:tc>
              </a:tr>
              <a:tr h="370840">
                <a:tc>
                  <a:txBody>
                    <a:bodyPr/>
                    <a:lstStyle/>
                    <a:p>
                      <a:r>
                        <a:rPr lang="en-US" dirty="0" smtClean="0"/>
                        <a:t>Clock Frequency</a:t>
                      </a:r>
                      <a:endParaRPr lang="en-US" dirty="0"/>
                    </a:p>
                  </a:txBody>
                  <a:tcPr/>
                </a:tc>
                <a:tc>
                  <a:txBody>
                    <a:bodyPr/>
                    <a:lstStyle/>
                    <a:p>
                      <a:r>
                        <a:rPr lang="en-US" dirty="0" smtClean="0"/>
                        <a:t>20MHz</a:t>
                      </a:r>
                      <a:endParaRPr lang="en-US" dirty="0"/>
                    </a:p>
                  </a:txBody>
                  <a:tcPr/>
                </a:tc>
              </a:tr>
              <a:tr h="370840">
                <a:tc>
                  <a:txBody>
                    <a:bodyPr/>
                    <a:lstStyle/>
                    <a:p>
                      <a:r>
                        <a:rPr lang="en-US" dirty="0" smtClean="0"/>
                        <a:t>Flash</a:t>
                      </a:r>
                      <a:r>
                        <a:rPr lang="en-US" baseline="0" dirty="0" smtClean="0"/>
                        <a:t> Memory</a:t>
                      </a:r>
                      <a:endParaRPr lang="en-US" dirty="0"/>
                    </a:p>
                  </a:txBody>
                  <a:tcPr/>
                </a:tc>
                <a:tc>
                  <a:txBody>
                    <a:bodyPr/>
                    <a:lstStyle/>
                    <a:p>
                      <a:r>
                        <a:rPr lang="en-US" dirty="0" smtClean="0"/>
                        <a:t>32KB</a:t>
                      </a:r>
                      <a:endParaRPr lang="en-US" dirty="0"/>
                    </a:p>
                  </a:txBody>
                  <a:tcPr/>
                </a:tc>
              </a:tr>
              <a:tr h="370840">
                <a:tc>
                  <a:txBody>
                    <a:bodyPr/>
                    <a:lstStyle/>
                    <a:p>
                      <a:r>
                        <a:rPr lang="en-US" dirty="0" smtClean="0"/>
                        <a:t>On-Chip Ram</a:t>
                      </a:r>
                      <a:endParaRPr lang="en-US" dirty="0"/>
                    </a:p>
                  </a:txBody>
                  <a:tcPr/>
                </a:tc>
                <a:tc>
                  <a:txBody>
                    <a:bodyPr/>
                    <a:lstStyle/>
                    <a:p>
                      <a:r>
                        <a:rPr lang="en-US" sz="1800" b="0" i="0" u="none" strike="noStrike" kern="1200" dirty="0" smtClean="0">
                          <a:solidFill>
                            <a:schemeClr val="dk1"/>
                          </a:solidFill>
                          <a:effectLst/>
                          <a:latin typeface="+mn-lt"/>
                          <a:ea typeface="+mn-ea"/>
                          <a:cs typeface="+mn-cs"/>
                        </a:rPr>
                        <a:t>1 KB EEPROM / 2 KB SRAM</a:t>
                      </a:r>
                      <a:endParaRPr lang="en-US" dirty="0"/>
                    </a:p>
                  </a:txBody>
                  <a:tcPr/>
                </a:tc>
              </a:tr>
              <a:tr h="370840">
                <a:tc>
                  <a:txBody>
                    <a:bodyPr/>
                    <a:lstStyle/>
                    <a:p>
                      <a:r>
                        <a:rPr lang="en-US" dirty="0" smtClean="0"/>
                        <a:t>PWM</a:t>
                      </a:r>
                      <a:endParaRPr lang="en-US" dirty="0"/>
                    </a:p>
                  </a:txBody>
                  <a:tcPr/>
                </a:tc>
                <a:tc>
                  <a:txBody>
                    <a:bodyPr/>
                    <a:lstStyle/>
                    <a:p>
                      <a:r>
                        <a:rPr lang="en-US" dirty="0" smtClean="0"/>
                        <a:t>6 Channels</a:t>
                      </a:r>
                      <a:endParaRPr lang="en-US" dirty="0"/>
                    </a:p>
                  </a:txBody>
                  <a:tcPr/>
                </a:tc>
              </a:tr>
              <a:tr h="370840">
                <a:tc>
                  <a:txBody>
                    <a:bodyPr/>
                    <a:lstStyle/>
                    <a:p>
                      <a:r>
                        <a:rPr lang="en-US" dirty="0" smtClean="0"/>
                        <a:t>Analog Support</a:t>
                      </a:r>
                      <a:endParaRPr lang="en-US" dirty="0"/>
                    </a:p>
                  </a:txBody>
                  <a:tcPr/>
                </a:tc>
                <a:tc>
                  <a:txBody>
                    <a:bodyPr/>
                    <a:lstStyle/>
                    <a:p>
                      <a:r>
                        <a:rPr lang="en-US" dirty="0" smtClean="0"/>
                        <a:t>6 Pins</a:t>
                      </a:r>
                      <a:endParaRPr lang="en-US" dirty="0"/>
                    </a:p>
                  </a:txBody>
                  <a:tcPr/>
                </a:tc>
              </a:tr>
              <a:tr h="370840">
                <a:tc>
                  <a:txBody>
                    <a:bodyPr/>
                    <a:lstStyle/>
                    <a:p>
                      <a:r>
                        <a:rPr lang="en-US" dirty="0" smtClean="0"/>
                        <a:t>Support</a:t>
                      </a:r>
                      <a:endParaRPr lang="en-US" dirty="0"/>
                    </a:p>
                  </a:txBody>
                  <a:tcPr/>
                </a:tc>
                <a:tc>
                  <a:txBody>
                    <a:bodyPr/>
                    <a:lstStyle/>
                    <a:p>
                      <a:r>
                        <a:rPr lang="en-US" dirty="0" err="1" smtClean="0"/>
                        <a:t>Arduino</a:t>
                      </a:r>
                      <a:r>
                        <a:rPr lang="en-US" baseline="0" dirty="0" smtClean="0"/>
                        <a:t> Uno Scripts</a:t>
                      </a:r>
                      <a:endParaRPr lang="en-US"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343400"/>
            <a:ext cx="2772162" cy="2172003"/>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381000"/>
            <a:ext cx="8229600" cy="838200"/>
          </a:xfrm>
          <a:prstGeom prst="rect">
            <a:avLst/>
          </a:prstGeom>
        </p:spPr>
        <p:txBody>
          <a:bodyPr lIns="91425" tIns="91425" rIns="91425" bIns="91425" anchor="b" anchorCtr="0">
            <a:noAutofit/>
          </a:bodyPr>
          <a:lstStyle/>
          <a:p>
            <a:pPr algn="ctr">
              <a:buNone/>
            </a:pPr>
            <a:r>
              <a:rPr lang="en" dirty="0" smtClean="0"/>
              <a:t>Printed Circuit Board</a:t>
            </a:r>
            <a:endParaRPr lang="en" dirty="0"/>
          </a:p>
        </p:txBody>
      </p:sp>
      <p:sp>
        <p:nvSpPr>
          <p:cNvPr id="2" name="TextBox 1"/>
          <p:cNvSpPr txBox="1"/>
          <p:nvPr/>
        </p:nvSpPr>
        <p:spPr>
          <a:xfrm>
            <a:off x="3429000" y="4648200"/>
            <a:ext cx="4724400" cy="1938992"/>
          </a:xfrm>
          <a:prstGeom prst="rect">
            <a:avLst/>
          </a:prstGeom>
          <a:noFill/>
        </p:spPr>
        <p:txBody>
          <a:bodyPr wrap="square" rtlCol="0">
            <a:spAutoFit/>
          </a:bodyPr>
          <a:lstStyle/>
          <a:p>
            <a:pPr marL="285750" indent="-285750">
              <a:buFont typeface="Arial" pitchFamily="34" charset="0"/>
              <a:buChar char="•"/>
            </a:pPr>
            <a:r>
              <a:rPr lang="en-US" sz="2000" dirty="0" smtClean="0"/>
              <a:t>Atmel Atmega328P</a:t>
            </a:r>
          </a:p>
          <a:p>
            <a:pPr marL="285750" indent="-285750">
              <a:buFont typeface="Arial" pitchFamily="34" charset="0"/>
              <a:buChar char="•"/>
            </a:pPr>
            <a:r>
              <a:rPr lang="en-US" sz="2000" dirty="0" smtClean="0"/>
              <a:t>LM7805 Fixed +5V Regulator</a:t>
            </a:r>
          </a:p>
          <a:p>
            <a:pPr marL="285750" indent="-285750">
              <a:buFont typeface="Arial" pitchFamily="34" charset="0"/>
              <a:buChar char="•"/>
            </a:pPr>
            <a:r>
              <a:rPr lang="en-US" sz="2000" dirty="0" smtClean="0"/>
              <a:t>“On” LED</a:t>
            </a:r>
          </a:p>
          <a:p>
            <a:pPr marL="285750" indent="-285750">
              <a:buFont typeface="Arial" pitchFamily="34" charset="0"/>
              <a:buChar char="•"/>
            </a:pPr>
            <a:r>
              <a:rPr lang="en-US" sz="2000" dirty="0" smtClean="0"/>
              <a:t>16MHz Oscillator</a:t>
            </a:r>
          </a:p>
          <a:p>
            <a:pPr marL="285750" indent="-285750">
              <a:buFont typeface="Arial" pitchFamily="34" charset="0"/>
              <a:buChar char="•"/>
            </a:pPr>
            <a:r>
              <a:rPr lang="en-US" sz="2000" dirty="0" smtClean="0"/>
              <a:t>Reset Switch</a:t>
            </a:r>
          </a:p>
          <a:p>
            <a:pPr marL="285750" indent="-285750">
              <a:buFont typeface="Arial" pitchFamily="34" charset="0"/>
              <a:buChar char="•"/>
            </a:pPr>
            <a:r>
              <a:rPr lang="en-US" sz="2000" dirty="0" smtClean="0"/>
              <a:t>Potential for ICSP</a:t>
            </a:r>
            <a:endParaRPr lang="en-US" sz="2000" dirty="0"/>
          </a:p>
        </p:txBody>
      </p:sp>
      <p:pic>
        <p:nvPicPr>
          <p:cNvPr id="32771" name="Picture 3" descr="C:\Users\USS 11\Dropbox\Senior Design Reference\PCB2.jpg"/>
          <p:cNvPicPr>
            <a:picLocks noChangeAspect="1" noChangeArrowheads="1"/>
          </p:cNvPicPr>
          <p:nvPr/>
        </p:nvPicPr>
        <p:blipFill>
          <a:blip r:embed="rId3" cstate="print"/>
          <a:srcRect r="24798"/>
          <a:stretch>
            <a:fillRect/>
          </a:stretch>
        </p:blipFill>
        <p:spPr bwMode="auto">
          <a:xfrm>
            <a:off x="5181600" y="1234710"/>
            <a:ext cx="3399013" cy="3337290"/>
          </a:xfrm>
          <a:prstGeom prst="rect">
            <a:avLst/>
          </a:prstGeom>
          <a:noFill/>
        </p:spPr>
      </p:pic>
      <p:pic>
        <p:nvPicPr>
          <p:cNvPr id="32772" name="Picture 4"/>
          <p:cNvPicPr>
            <a:picLocks noChangeAspect="1" noChangeArrowheads="1"/>
          </p:cNvPicPr>
          <p:nvPr/>
        </p:nvPicPr>
        <p:blipFill>
          <a:blip r:embed="rId4" cstate="print"/>
          <a:srcRect l="719" t="9871" r="67834" b="39185"/>
          <a:stretch>
            <a:fillRect/>
          </a:stretch>
        </p:blipFill>
        <p:spPr bwMode="auto">
          <a:xfrm>
            <a:off x="762000" y="1247946"/>
            <a:ext cx="3505200" cy="3400254"/>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533400"/>
            <a:ext cx="8229600" cy="685800"/>
          </a:xfrm>
          <a:prstGeom prst="rect">
            <a:avLst/>
          </a:prstGeom>
        </p:spPr>
        <p:txBody>
          <a:bodyPr lIns="91425" tIns="91425" rIns="91425" bIns="91425" anchor="b" anchorCtr="0">
            <a:noAutofit/>
          </a:bodyPr>
          <a:lstStyle/>
          <a:p>
            <a:pPr algn="ctr">
              <a:buNone/>
            </a:pPr>
            <a:r>
              <a:rPr lang="en" dirty="0" smtClean="0"/>
              <a:t>Sharp IR Proximity Sensor</a:t>
            </a:r>
            <a:endParaRPr lang="en"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828800"/>
            <a:ext cx="3784600" cy="1828800"/>
          </a:xfrm>
          <a:prstGeom prst="rect">
            <a:avLst/>
          </a:prstGeom>
        </p:spPr>
      </p:pic>
      <p:sp>
        <p:nvSpPr>
          <p:cNvPr id="3" name="TextBox 2"/>
          <p:cNvSpPr txBox="1"/>
          <p:nvPr/>
        </p:nvSpPr>
        <p:spPr>
          <a:xfrm>
            <a:off x="536944" y="1697665"/>
            <a:ext cx="4572000" cy="3539430"/>
          </a:xfrm>
          <a:prstGeom prst="rect">
            <a:avLst/>
          </a:prstGeom>
          <a:noFill/>
        </p:spPr>
        <p:txBody>
          <a:bodyPr wrap="square" rtlCol="0">
            <a:spAutoFit/>
          </a:bodyPr>
          <a:lstStyle/>
          <a:p>
            <a:pPr marL="285750" indent="-285750" fontAlgn="base">
              <a:buFont typeface="Arial" pitchFamily="34" charset="0"/>
              <a:buChar char="•"/>
            </a:pPr>
            <a:r>
              <a:rPr lang="en-US" sz="2800" dirty="0"/>
              <a:t>Detecting distance between</a:t>
            </a:r>
          </a:p>
          <a:p>
            <a:r>
              <a:rPr lang="en-US" sz="2800" dirty="0"/>
              <a:t>   </a:t>
            </a:r>
            <a:r>
              <a:rPr lang="en-US" sz="2800" dirty="0" smtClean="0"/>
              <a:t> 10cm </a:t>
            </a:r>
            <a:r>
              <a:rPr lang="en-US" sz="2800" dirty="0"/>
              <a:t>- 80cm</a:t>
            </a:r>
          </a:p>
          <a:p>
            <a:pPr marL="285750" indent="-285750" fontAlgn="base">
              <a:buFont typeface="Arial" pitchFamily="34" charset="0"/>
              <a:buChar char="•"/>
            </a:pPr>
            <a:r>
              <a:rPr lang="en-US" sz="2800" dirty="0"/>
              <a:t>Operating voltage of 5V</a:t>
            </a:r>
          </a:p>
          <a:p>
            <a:pPr marL="285750" indent="-285750" fontAlgn="base">
              <a:buFont typeface="Arial" pitchFamily="34" charset="0"/>
              <a:buChar char="•"/>
            </a:pPr>
            <a:r>
              <a:rPr lang="en-US" sz="2800" dirty="0"/>
              <a:t>Average dissipation current</a:t>
            </a:r>
          </a:p>
          <a:p>
            <a:r>
              <a:rPr lang="en-US" sz="2800" dirty="0"/>
              <a:t>    </a:t>
            </a:r>
            <a:r>
              <a:rPr lang="en-US" sz="2800" dirty="0" smtClean="0"/>
              <a:t>30mA</a:t>
            </a:r>
            <a:endParaRPr lang="en-US" sz="2800" dirty="0"/>
          </a:p>
          <a:p>
            <a:pPr marL="285750" indent="-285750" fontAlgn="base">
              <a:buFont typeface="Arial" pitchFamily="34" charset="0"/>
              <a:buChar char="•"/>
            </a:pPr>
            <a:r>
              <a:rPr lang="en-US" sz="2800" dirty="0"/>
              <a:t>Returns an analog voltage.  </a:t>
            </a:r>
          </a:p>
          <a:p>
            <a:pPr marL="285750" indent="-285750">
              <a:buFont typeface="Arial" pitchFamily="34" charset="0"/>
              <a:buChar char="•"/>
            </a:pPr>
            <a:r>
              <a:rPr lang="en-US" sz="2800" dirty="0"/>
              <a:t>Closer proximity = greater analog </a:t>
            </a:r>
            <a:r>
              <a:rPr lang="en-US" sz="2800" dirty="0" smtClean="0"/>
              <a:t>value</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Camera</a:t>
            </a:r>
            <a:endParaRPr lang="en-US" sz="3600" b="1" dirty="0">
              <a:latin typeface="Arial" pitchFamily="34" charset="0"/>
              <a:cs typeface="Arial" pitchFamily="34" charset="0"/>
            </a:endParaRPr>
          </a:p>
        </p:txBody>
      </p:sp>
      <p:pic>
        <p:nvPicPr>
          <p:cNvPr id="73730" name="Picture 2" descr="G:\DCIM\Camera\2013-04-11 00.38.59.jpg"/>
          <p:cNvPicPr>
            <a:picLocks noGrp="1" noChangeAspect="1" noChangeArrowheads="1"/>
          </p:cNvPicPr>
          <p:nvPr>
            <p:ph sz="half" idx="2"/>
          </p:nvPr>
        </p:nvPicPr>
        <p:blipFill>
          <a:blip r:embed="rId2" cstate="print"/>
          <a:srcRect l="9642" t="7714" r="10004"/>
          <a:stretch>
            <a:fillRect/>
          </a:stretch>
        </p:blipFill>
        <p:spPr bwMode="auto">
          <a:xfrm>
            <a:off x="1066800" y="1752600"/>
            <a:ext cx="1905000" cy="3646488"/>
          </a:xfrm>
          <a:prstGeom prst="rect">
            <a:avLst/>
          </a:prstGeom>
          <a:noFill/>
        </p:spPr>
      </p:pic>
      <p:sp>
        <p:nvSpPr>
          <p:cNvPr id="9" name="Text Placeholder 8"/>
          <p:cNvSpPr>
            <a:spLocks noGrp="1"/>
          </p:cNvSpPr>
          <p:nvPr>
            <p:ph type="body" sz="quarter" idx="3"/>
          </p:nvPr>
        </p:nvSpPr>
        <p:spPr/>
        <p:txBody>
          <a:bodyPr/>
          <a:lstStyle/>
          <a:p>
            <a:r>
              <a:rPr lang="en-US" dirty="0" smtClean="0"/>
              <a:t>D-Link Wireless IP camera:</a:t>
            </a:r>
            <a:endParaRPr lang="en-US" dirty="0"/>
          </a:p>
        </p:txBody>
      </p:sp>
      <p:sp>
        <p:nvSpPr>
          <p:cNvPr id="10" name="Content Placeholder 9"/>
          <p:cNvSpPr>
            <a:spLocks noGrp="1"/>
          </p:cNvSpPr>
          <p:nvPr>
            <p:ph sz="quarter" idx="4"/>
          </p:nvPr>
        </p:nvSpPr>
        <p:spPr/>
        <p:txBody>
          <a:bodyPr/>
          <a:lstStyle/>
          <a:p>
            <a:r>
              <a:rPr lang="en-US" dirty="0" smtClean="0"/>
              <a:t>Real Time Streaming Protocol (RTSP)</a:t>
            </a:r>
          </a:p>
          <a:p>
            <a:endParaRPr lang="en-US" dirty="0" smtClean="0"/>
          </a:p>
          <a:p>
            <a:r>
              <a:rPr lang="en-US" dirty="0" smtClean="0"/>
              <a:t>5V @ 1.2 A</a:t>
            </a:r>
          </a:p>
          <a:p>
            <a:endParaRPr lang="en-US" dirty="0" smtClean="0"/>
          </a:p>
          <a:p>
            <a:r>
              <a:rPr lang="en-US" dirty="0" smtClean="0"/>
              <a:t>320x240 resolution</a:t>
            </a:r>
          </a:p>
          <a:p>
            <a:endParaRPr lang="en-US" dirty="0" smtClean="0"/>
          </a:p>
          <a:p>
            <a:r>
              <a:rPr lang="en-US" dirty="0" smtClean="0"/>
              <a:t>30 frames per second</a:t>
            </a:r>
          </a:p>
          <a:p>
            <a:endParaRPr lang="en-US" dirty="0" smtClean="0"/>
          </a:p>
          <a:p>
            <a:endParaRPr lang="en-US" dirty="0"/>
          </a:p>
        </p:txBody>
      </p:sp>
      <p:sp>
        <p:nvSpPr>
          <p:cNvPr id="8" name="Title 1"/>
          <p:cNvSpPr txBox="1">
            <a:spLocks/>
          </p:cNvSpPr>
          <p:nvPr/>
        </p:nvSpPr>
        <p:spPr>
          <a:xfrm>
            <a:off x="609600" y="1143000"/>
            <a:ext cx="8229600" cy="1524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dirty="0" smtClean="0">
              <a:latin typeface="Arial" pitchFamily="34" charset="0"/>
              <a:ea typeface="+mj-ea"/>
              <a:cs typeface="Arial" pitchFamily="34" charset="0"/>
            </a:endParaRPr>
          </a:p>
        </p:txBody>
      </p:sp>
    </p:spTree>
    <p:extLst>
      <p:ext uri="{BB962C8B-B14F-4D97-AF65-F5344CB8AC3E}">
        <p14:creationId xmlns:p14="http://schemas.microsoft.com/office/powerpoint/2010/main" val="2923423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600" b="1" dirty="0" smtClean="0">
                <a:latin typeface="Arial" pitchFamily="34" charset="0"/>
                <a:cs typeface="Arial" pitchFamily="34" charset="0"/>
              </a:rPr>
              <a:t>Video Feed Transmission</a:t>
            </a:r>
            <a:endParaRPr lang="en-US" sz="3600" b="1" dirty="0">
              <a:latin typeface="Arial" pitchFamily="34" charset="0"/>
              <a:cs typeface="Arial" pitchFamily="34" charset="0"/>
            </a:endParaRPr>
          </a:p>
        </p:txBody>
      </p:sp>
      <p:sp>
        <p:nvSpPr>
          <p:cNvPr id="8" name="Title 1"/>
          <p:cNvSpPr txBox="1">
            <a:spLocks/>
          </p:cNvSpPr>
          <p:nvPr/>
        </p:nvSpPr>
        <p:spPr>
          <a:xfrm>
            <a:off x="609600" y="1143000"/>
            <a:ext cx="8229600" cy="1524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60417" name="Picture 1" descr="G:\DCIM\Camera\2013-04-11 01.34.06.jpg"/>
          <p:cNvPicPr>
            <a:picLocks noGrp="1" noChangeAspect="1" noChangeArrowheads="1"/>
          </p:cNvPicPr>
          <p:nvPr>
            <p:ph idx="1"/>
          </p:nvPr>
        </p:nvPicPr>
        <p:blipFill>
          <a:blip r:embed="rId2" cstate="print"/>
          <a:srcRect l="37878" r="50000"/>
          <a:stretch>
            <a:fillRect/>
          </a:stretch>
        </p:blipFill>
        <p:spPr bwMode="auto">
          <a:xfrm>
            <a:off x="2895600" y="1676400"/>
            <a:ext cx="914400" cy="4525963"/>
          </a:xfrm>
          <a:prstGeom prst="rect">
            <a:avLst/>
          </a:prstGeom>
          <a:noFill/>
        </p:spPr>
      </p:pic>
      <p:pic>
        <p:nvPicPr>
          <p:cNvPr id="7" name="Picture 2" descr="G:\DCIM\Camera\2013-04-11 00.38.59.jpg"/>
          <p:cNvPicPr>
            <a:picLocks noChangeAspect="1" noChangeArrowheads="1"/>
          </p:cNvPicPr>
          <p:nvPr/>
        </p:nvPicPr>
        <p:blipFill>
          <a:blip r:embed="rId3" cstate="print"/>
          <a:srcRect l="9642" t="7714" r="10004"/>
          <a:stretch>
            <a:fillRect/>
          </a:stretch>
        </p:blipFill>
        <p:spPr bwMode="auto">
          <a:xfrm>
            <a:off x="304800" y="1752599"/>
            <a:ext cx="1452411" cy="2780157"/>
          </a:xfrm>
          <a:prstGeom prst="rect">
            <a:avLst/>
          </a:prstGeom>
          <a:noFill/>
        </p:spPr>
      </p:pic>
      <p:pic>
        <p:nvPicPr>
          <p:cNvPr id="60419" name="Picture 3" descr="G:\DCIM\Camera\2013-04-11 01.43.24.jpg"/>
          <p:cNvPicPr>
            <a:picLocks noChangeAspect="1" noChangeArrowheads="1"/>
          </p:cNvPicPr>
          <p:nvPr/>
        </p:nvPicPr>
        <p:blipFill>
          <a:blip r:embed="rId4" cstate="print"/>
          <a:srcRect l="13000" r="10000"/>
          <a:stretch>
            <a:fillRect/>
          </a:stretch>
        </p:blipFill>
        <p:spPr bwMode="auto">
          <a:xfrm>
            <a:off x="5029200" y="1828800"/>
            <a:ext cx="3657600" cy="2850078"/>
          </a:xfrm>
          <a:prstGeom prst="rect">
            <a:avLst/>
          </a:prstGeom>
          <a:noFill/>
        </p:spPr>
      </p:pic>
      <p:sp>
        <p:nvSpPr>
          <p:cNvPr id="14" name="Right Arrow 13"/>
          <p:cNvSpPr/>
          <p:nvPr/>
        </p:nvSpPr>
        <p:spPr>
          <a:xfrm>
            <a:off x="4038600" y="2819400"/>
            <a:ext cx="762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981200" y="2819400"/>
            <a:ext cx="762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423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2372</TotalTime>
  <Words>809</Words>
  <Application>Microsoft Office PowerPoint</Application>
  <PresentationFormat>On-screen Show (4:3)</PresentationFormat>
  <Paragraphs>271</Paragraphs>
  <Slides>34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Visio</vt:lpstr>
      <vt:lpstr>B.R.A.V.O.</vt:lpstr>
      <vt:lpstr>Objectives</vt:lpstr>
      <vt:lpstr>Pre-Constructed Course</vt:lpstr>
      <vt:lpstr>PowerPoint Presentation</vt:lpstr>
      <vt:lpstr>Microcontroller: Atmel Atmega 328P</vt:lpstr>
      <vt:lpstr>Printed Circuit Board</vt:lpstr>
      <vt:lpstr>Sharp IR Proximity Sensor</vt:lpstr>
      <vt:lpstr>Camera</vt:lpstr>
      <vt:lpstr>Video Feed Transmission</vt:lpstr>
      <vt:lpstr>Computer Vision and Sign Detection</vt:lpstr>
      <vt:lpstr>Road Sign Representation</vt:lpstr>
      <vt:lpstr>Data Extraction and Transmission</vt:lpstr>
      <vt:lpstr>Line Sensor Array</vt:lpstr>
      <vt:lpstr>Vehicle Platform</vt:lpstr>
      <vt:lpstr>Features</vt:lpstr>
      <vt:lpstr>Operation</vt:lpstr>
      <vt:lpstr>Motor Control </vt:lpstr>
      <vt:lpstr>Functions of the IC</vt:lpstr>
      <vt:lpstr>Operational Flow </vt:lpstr>
      <vt:lpstr>IC Operation</vt:lpstr>
      <vt:lpstr>Integrated Motor Control Circuit</vt:lpstr>
      <vt:lpstr>1 = HIGH and 2 = LOW</vt:lpstr>
      <vt:lpstr>1 = LOW and 2 = HIGH</vt:lpstr>
      <vt:lpstr>IC Selection</vt:lpstr>
      <vt:lpstr>Features</vt:lpstr>
      <vt:lpstr>L298N Schematic</vt:lpstr>
      <vt:lpstr>PowerPoint Presentation</vt:lpstr>
      <vt:lpstr>PWM and Current Curve</vt:lpstr>
      <vt:lpstr>Power</vt:lpstr>
      <vt:lpstr>Power Overview</vt:lpstr>
      <vt:lpstr>Primary Power Supply</vt:lpstr>
      <vt:lpstr>Secondary Power Supply</vt:lpstr>
      <vt:lpstr>Budget</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dc:creator>
  <cp:lastModifiedBy>Faculty</cp:lastModifiedBy>
  <cp:revision>104</cp:revision>
  <dcterms:created xsi:type="dcterms:W3CDTF">2013-01-21T20:40:18Z</dcterms:created>
  <dcterms:modified xsi:type="dcterms:W3CDTF">2013-04-11T18:13:25Z</dcterms:modified>
</cp:coreProperties>
</file>