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diagrams/layout9.xml" ContentType="application/vnd.openxmlformats-officedocument.drawingml.diagramLayout+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5.xml" ContentType="application/vnd.openxmlformats-officedocument.drawingml.diagramLayout+xml"/>
  <Override PartName="/ppt/notesSlides/notesSlide41.xml" ContentType="application/vnd.openxmlformats-officedocument.presentationml.notesSlide+xml"/>
  <Override PartName="/ppt/diagrams/data6.xml" ContentType="application/vnd.openxmlformats-officedocument.drawingml.diagramData+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diagrams/layout6.xml" ContentType="application/vnd.openxmlformats-officedocument.drawingml.diagramLayout+xml"/>
  <Override PartName="/ppt/notesSlides/notesSlide53.xml" ContentType="application/vnd.openxmlformats-officedocument.presentationml.notesSlide+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notesSlides/notesSlide50.xml" ContentType="application/vnd.openxmlformats-officedocument.presentationml.notesSlide+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diagrams/colors10.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diagrams/quickStyle1.xml" ContentType="application/vnd.openxmlformats-officedocument.drawingml.diagramStyle+xml"/>
  <Default Extension="jpeg" ContentType="image/jpeg"/>
  <Override PartName="/ppt/notesSlides/notesSlide37.xml" ContentType="application/vnd.openxmlformats-officedocument.presentationml.notesSlide+xml"/>
  <Override PartName="/ppt/diagrams/layout8.xml" ContentType="application/vnd.openxmlformats-officedocument.drawingml.diagramLayout+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diagrams/data9.xml" ContentType="application/vnd.openxmlformats-officedocument.drawingml.diagramData+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40.xml" ContentType="application/vnd.openxmlformats-officedocument.presentationml.notesSlide+xml"/>
  <Override PartName="/ppt/diagrams/colors7.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65"/>
  </p:notesMasterIdLst>
  <p:handoutMasterIdLst>
    <p:handoutMasterId r:id="rId66"/>
  </p:handoutMasterIdLst>
  <p:sldIdLst>
    <p:sldId id="366" r:id="rId3"/>
    <p:sldId id="367" r:id="rId4"/>
    <p:sldId id="368" r:id="rId5"/>
    <p:sldId id="369" r:id="rId6"/>
    <p:sldId id="370" r:id="rId7"/>
    <p:sldId id="345" r:id="rId8"/>
    <p:sldId id="279" r:id="rId9"/>
    <p:sldId id="267" r:id="rId10"/>
    <p:sldId id="331" r:id="rId11"/>
    <p:sldId id="317" r:id="rId12"/>
    <p:sldId id="333" r:id="rId13"/>
    <p:sldId id="352" r:id="rId14"/>
    <p:sldId id="344" r:id="rId15"/>
    <p:sldId id="270" r:id="rId16"/>
    <p:sldId id="364" r:id="rId17"/>
    <p:sldId id="365" r:id="rId18"/>
    <p:sldId id="318" r:id="rId19"/>
    <p:sldId id="319" r:id="rId20"/>
    <p:sldId id="332" r:id="rId21"/>
    <p:sldId id="353" r:id="rId22"/>
    <p:sldId id="330" r:id="rId23"/>
    <p:sldId id="371" r:id="rId24"/>
    <p:sldId id="372" r:id="rId25"/>
    <p:sldId id="373" r:id="rId26"/>
    <p:sldId id="374" r:id="rId27"/>
    <p:sldId id="375" r:id="rId28"/>
    <p:sldId id="376" r:id="rId29"/>
    <p:sldId id="377" r:id="rId30"/>
    <p:sldId id="378" r:id="rId31"/>
    <p:sldId id="379" r:id="rId32"/>
    <p:sldId id="380" r:id="rId33"/>
    <p:sldId id="381" r:id="rId34"/>
    <p:sldId id="382" r:id="rId35"/>
    <p:sldId id="383" r:id="rId36"/>
    <p:sldId id="384" r:id="rId37"/>
    <p:sldId id="385" r:id="rId38"/>
    <p:sldId id="396" r:id="rId39"/>
    <p:sldId id="397" r:id="rId40"/>
    <p:sldId id="398" r:id="rId41"/>
    <p:sldId id="399" r:id="rId42"/>
    <p:sldId id="400" r:id="rId43"/>
    <p:sldId id="401" r:id="rId44"/>
    <p:sldId id="402" r:id="rId45"/>
    <p:sldId id="403" r:id="rId46"/>
    <p:sldId id="404" r:id="rId47"/>
    <p:sldId id="405" r:id="rId48"/>
    <p:sldId id="386" r:id="rId49"/>
    <p:sldId id="387" r:id="rId50"/>
    <p:sldId id="388" r:id="rId51"/>
    <p:sldId id="389" r:id="rId52"/>
    <p:sldId id="390" r:id="rId53"/>
    <p:sldId id="391" r:id="rId54"/>
    <p:sldId id="392" r:id="rId55"/>
    <p:sldId id="393" r:id="rId56"/>
    <p:sldId id="394" r:id="rId57"/>
    <p:sldId id="395" r:id="rId58"/>
    <p:sldId id="406" r:id="rId59"/>
    <p:sldId id="407" r:id="rId60"/>
    <p:sldId id="408" r:id="rId61"/>
    <p:sldId id="411" r:id="rId62"/>
    <p:sldId id="410" r:id="rId63"/>
    <p:sldId id="409" r:id="rId6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5" pos="3839">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00"/>
    <a:srgbClr val="00006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569" autoAdjust="0"/>
    <p:restoredTop sz="94660" autoAdjust="0"/>
  </p:normalViewPr>
  <p:slideViewPr>
    <p:cSldViewPr>
      <p:cViewPr varScale="1">
        <p:scale>
          <a:sx n="106" d="100"/>
          <a:sy n="106" d="100"/>
        </p:scale>
        <p:origin x="-108" y="-258"/>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B2CC37-14C2-4B29-97A1-BD6AECD6A128}" type="doc">
      <dgm:prSet loTypeId="urn:microsoft.com/office/officeart/2005/8/layout/hierarchy4" loCatId="hierarchy" qsTypeId="urn:microsoft.com/office/officeart/2005/8/quickstyle/simple1" qsCatId="simple" csTypeId="urn:microsoft.com/office/officeart/2005/8/colors/colorful5" csCatId="colorful" phldr="1"/>
      <dgm:spPr/>
      <dgm:t>
        <a:bodyPr/>
        <a:lstStyle/>
        <a:p>
          <a:endParaRPr lang="en-US"/>
        </a:p>
      </dgm:t>
    </dgm:pt>
    <dgm:pt modelId="{91C1816F-BCFE-402A-B166-39E23D6D1882}">
      <dgm:prSet phldrT="[Text]"/>
      <dgm:spPr/>
      <dgm:t>
        <a:bodyPr/>
        <a:lstStyle/>
        <a:p>
          <a:r>
            <a:rPr lang="en-US" dirty="0" smtClean="0"/>
            <a:t>Boy Scouts Pinewood Derby</a:t>
          </a:r>
          <a:br>
            <a:rPr lang="en-US" dirty="0" smtClean="0"/>
          </a:br>
          <a:r>
            <a:rPr lang="en-US" dirty="0" smtClean="0"/>
            <a:t>Track Detection System</a:t>
          </a:r>
          <a:endParaRPr lang="en-US" dirty="0"/>
        </a:p>
      </dgm:t>
    </dgm:pt>
    <dgm:pt modelId="{F14EB896-5CA8-4B01-A3F4-367971B4F86C}" type="parTrans" cxnId="{AA0B2278-00F9-44E1-BCCF-1471FD8E4DD3}">
      <dgm:prSet/>
      <dgm:spPr/>
      <dgm:t>
        <a:bodyPr/>
        <a:lstStyle/>
        <a:p>
          <a:endParaRPr lang="en-US"/>
        </a:p>
      </dgm:t>
    </dgm:pt>
    <dgm:pt modelId="{3A4A8116-1880-477B-B195-C0F9E0A8D4B4}" type="sibTrans" cxnId="{AA0B2278-00F9-44E1-BCCF-1471FD8E4DD3}">
      <dgm:prSet/>
      <dgm:spPr/>
      <dgm:t>
        <a:bodyPr/>
        <a:lstStyle/>
        <a:p>
          <a:endParaRPr lang="en-US"/>
        </a:p>
      </dgm:t>
    </dgm:pt>
    <dgm:pt modelId="{0BDC05FA-8E84-43F4-8D2E-FC6377069C4E}">
      <dgm:prSet phldrT="[Text]"/>
      <dgm:spPr/>
      <dgm:t>
        <a:bodyPr/>
        <a:lstStyle/>
        <a:p>
          <a:r>
            <a:rPr lang="en-US" dirty="0" smtClean="0"/>
            <a:t>Software</a:t>
          </a:r>
          <a:endParaRPr lang="en-US" dirty="0"/>
        </a:p>
      </dgm:t>
    </dgm:pt>
    <dgm:pt modelId="{7C036B9C-AC8F-48F9-9A39-5E8F08B2D905}" type="parTrans" cxnId="{BBE1B8BA-CD1B-402F-8C01-69F3A00FEDB7}">
      <dgm:prSet/>
      <dgm:spPr/>
      <dgm:t>
        <a:bodyPr/>
        <a:lstStyle/>
        <a:p>
          <a:endParaRPr lang="en-US"/>
        </a:p>
      </dgm:t>
    </dgm:pt>
    <dgm:pt modelId="{91884E2E-03E8-4E55-A3A1-632298B19416}" type="sibTrans" cxnId="{BBE1B8BA-CD1B-402F-8C01-69F3A00FEDB7}">
      <dgm:prSet/>
      <dgm:spPr/>
      <dgm:t>
        <a:bodyPr/>
        <a:lstStyle/>
        <a:p>
          <a:endParaRPr lang="en-US"/>
        </a:p>
      </dgm:t>
    </dgm:pt>
    <dgm:pt modelId="{F5FBF8E6-3D3A-4643-9862-513E5E5C5960}">
      <dgm:prSet phldrT="[Text]"/>
      <dgm:spPr/>
      <dgm:t>
        <a:bodyPr/>
        <a:lstStyle/>
        <a:p>
          <a:r>
            <a:rPr lang="en-US" dirty="0" smtClean="0"/>
            <a:t>Sensor</a:t>
          </a:r>
          <a:br>
            <a:rPr lang="en-US" dirty="0" smtClean="0"/>
          </a:br>
          <a:r>
            <a:rPr lang="en-US" dirty="0" smtClean="0"/>
            <a:t>&amp; Servo</a:t>
          </a:r>
          <a:br>
            <a:rPr lang="en-US" dirty="0" smtClean="0"/>
          </a:br>
          <a:r>
            <a:rPr lang="en-US" dirty="0" smtClean="0"/>
            <a:t>Software</a:t>
          </a:r>
          <a:endParaRPr lang="en-US" dirty="0"/>
        </a:p>
      </dgm:t>
    </dgm:pt>
    <dgm:pt modelId="{E905C338-5A02-413B-847D-5CF3C56DA874}" type="parTrans" cxnId="{2553FF84-F303-4A15-9D5B-06BECDF42183}">
      <dgm:prSet/>
      <dgm:spPr/>
      <dgm:t>
        <a:bodyPr/>
        <a:lstStyle/>
        <a:p>
          <a:endParaRPr lang="en-US"/>
        </a:p>
      </dgm:t>
    </dgm:pt>
    <dgm:pt modelId="{F603A48B-4E2D-41B5-BC75-9CD597BED853}" type="sibTrans" cxnId="{2553FF84-F303-4A15-9D5B-06BECDF42183}">
      <dgm:prSet/>
      <dgm:spPr/>
      <dgm:t>
        <a:bodyPr/>
        <a:lstStyle/>
        <a:p>
          <a:endParaRPr lang="en-US"/>
        </a:p>
      </dgm:t>
    </dgm:pt>
    <dgm:pt modelId="{7B2A3875-04E3-40BE-A72C-658D3B252CB0}">
      <dgm:prSet phldrT="[Text]"/>
      <dgm:spPr/>
      <dgm:t>
        <a:bodyPr/>
        <a:lstStyle/>
        <a:p>
          <a:r>
            <a:rPr lang="en-US" dirty="0" smtClean="0"/>
            <a:t>Application</a:t>
          </a:r>
          <a:br>
            <a:rPr lang="en-US" dirty="0" smtClean="0"/>
          </a:br>
          <a:r>
            <a:rPr lang="en-US" dirty="0" smtClean="0"/>
            <a:t>Software</a:t>
          </a:r>
          <a:endParaRPr lang="en-US" dirty="0"/>
        </a:p>
      </dgm:t>
    </dgm:pt>
    <dgm:pt modelId="{839B7F82-8AC4-4A34-8CAD-A38FF639A7C5}" type="parTrans" cxnId="{E494F4E8-0F6F-41DD-9B92-8016BCFA1CF0}">
      <dgm:prSet/>
      <dgm:spPr/>
      <dgm:t>
        <a:bodyPr/>
        <a:lstStyle/>
        <a:p>
          <a:endParaRPr lang="en-US"/>
        </a:p>
      </dgm:t>
    </dgm:pt>
    <dgm:pt modelId="{2D6EF65C-2395-4EF0-8536-0D812894D5CB}" type="sibTrans" cxnId="{E494F4E8-0F6F-41DD-9B92-8016BCFA1CF0}">
      <dgm:prSet/>
      <dgm:spPr/>
      <dgm:t>
        <a:bodyPr/>
        <a:lstStyle/>
        <a:p>
          <a:endParaRPr lang="en-US"/>
        </a:p>
      </dgm:t>
    </dgm:pt>
    <dgm:pt modelId="{A6F2A32E-53D9-4A50-9F34-E0F1F62F06C5}">
      <dgm:prSet phldrT="[Text]"/>
      <dgm:spPr>
        <a:solidFill>
          <a:schemeClr val="accent6"/>
        </a:solidFill>
      </dgm:spPr>
      <dgm:t>
        <a:bodyPr/>
        <a:lstStyle/>
        <a:p>
          <a:r>
            <a:rPr lang="en-US" b="1" dirty="0" smtClean="0"/>
            <a:t>Hardware</a:t>
          </a:r>
          <a:endParaRPr lang="en-US" b="1" dirty="0"/>
        </a:p>
      </dgm:t>
    </dgm:pt>
    <dgm:pt modelId="{4A4BF0D2-A16C-49A1-A19C-AD73DA9C9615}" type="parTrans" cxnId="{5A30EDDF-7D20-4DB0-901B-45824A4EB20D}">
      <dgm:prSet/>
      <dgm:spPr/>
      <dgm:t>
        <a:bodyPr/>
        <a:lstStyle/>
        <a:p>
          <a:endParaRPr lang="en-US"/>
        </a:p>
      </dgm:t>
    </dgm:pt>
    <dgm:pt modelId="{5783D515-F2B6-415E-A689-B3093A525D73}" type="sibTrans" cxnId="{5A30EDDF-7D20-4DB0-901B-45824A4EB20D}">
      <dgm:prSet/>
      <dgm:spPr/>
      <dgm:t>
        <a:bodyPr/>
        <a:lstStyle/>
        <a:p>
          <a:endParaRPr lang="en-US"/>
        </a:p>
      </dgm:t>
    </dgm:pt>
    <dgm:pt modelId="{DDF86C36-586C-4D98-999C-3453B7B0EA72}">
      <dgm:prSet phldrT="[Text]"/>
      <dgm:spPr>
        <a:solidFill>
          <a:schemeClr val="accent1"/>
        </a:solidFill>
      </dgm:spPr>
      <dgm:t>
        <a:bodyPr/>
        <a:lstStyle/>
        <a:p>
          <a:r>
            <a:rPr lang="en-US" b="1" dirty="0" smtClean="0"/>
            <a:t>Start Gate Assembly</a:t>
          </a:r>
          <a:endParaRPr lang="en-US" b="1" dirty="0"/>
        </a:p>
      </dgm:t>
    </dgm:pt>
    <dgm:pt modelId="{55FBC296-130E-4104-A3A4-06D9DA9BAC6F}" type="parTrans" cxnId="{A235C834-071F-4E19-887F-A13FD07AFA05}">
      <dgm:prSet/>
      <dgm:spPr/>
      <dgm:t>
        <a:bodyPr/>
        <a:lstStyle/>
        <a:p>
          <a:endParaRPr lang="en-US"/>
        </a:p>
      </dgm:t>
    </dgm:pt>
    <dgm:pt modelId="{381B3EDD-C1E0-487F-9C30-1338EB0BAF82}" type="sibTrans" cxnId="{A235C834-071F-4E19-887F-A13FD07AFA05}">
      <dgm:prSet/>
      <dgm:spPr/>
      <dgm:t>
        <a:bodyPr/>
        <a:lstStyle/>
        <a:p>
          <a:endParaRPr lang="en-US"/>
        </a:p>
      </dgm:t>
    </dgm:pt>
    <dgm:pt modelId="{1203FE8A-E9FD-4562-8A71-08B3CBB04DAB}">
      <dgm:prSet phldrT="[Text]"/>
      <dgm:spPr/>
      <dgm:t>
        <a:bodyPr/>
        <a:lstStyle/>
        <a:p>
          <a:r>
            <a:rPr lang="en-US" dirty="0" smtClean="0"/>
            <a:t>Display</a:t>
          </a:r>
          <a:br>
            <a:rPr lang="en-US" dirty="0" smtClean="0"/>
          </a:br>
          <a:r>
            <a:rPr lang="en-US" dirty="0" smtClean="0"/>
            <a:t>Software</a:t>
          </a:r>
          <a:endParaRPr lang="en-US" dirty="0"/>
        </a:p>
      </dgm:t>
    </dgm:pt>
    <dgm:pt modelId="{34E175DB-CDF6-4118-B613-433616593001}" type="parTrans" cxnId="{97A157EF-C6C7-4FCE-AF2A-CED1DF30AB7B}">
      <dgm:prSet/>
      <dgm:spPr/>
      <dgm:t>
        <a:bodyPr/>
        <a:lstStyle/>
        <a:p>
          <a:endParaRPr lang="en-US"/>
        </a:p>
      </dgm:t>
    </dgm:pt>
    <dgm:pt modelId="{D5AE0033-4F77-4061-A25D-CF5F666F48A8}" type="sibTrans" cxnId="{97A157EF-C6C7-4FCE-AF2A-CED1DF30AB7B}">
      <dgm:prSet/>
      <dgm:spPr/>
      <dgm:t>
        <a:bodyPr/>
        <a:lstStyle/>
        <a:p>
          <a:endParaRPr lang="en-US"/>
        </a:p>
      </dgm:t>
    </dgm:pt>
    <dgm:pt modelId="{A1EF1E83-E604-4202-982F-B7EB84F1EACE}">
      <dgm:prSet phldrT="[Text]"/>
      <dgm:spPr>
        <a:solidFill>
          <a:schemeClr val="accent1"/>
        </a:solidFill>
      </dgm:spPr>
      <dgm:t>
        <a:bodyPr/>
        <a:lstStyle/>
        <a:p>
          <a:r>
            <a:rPr lang="en-US" b="1" dirty="0" smtClean="0"/>
            <a:t>Finish Gate Assembly</a:t>
          </a:r>
          <a:endParaRPr lang="en-US" b="1" dirty="0"/>
        </a:p>
      </dgm:t>
    </dgm:pt>
    <dgm:pt modelId="{F09AA3DB-9CFC-46D1-87F5-5851C7B52365}" type="parTrans" cxnId="{15A8F4FF-930B-40DC-81DF-AEDF8BD44DAF}">
      <dgm:prSet/>
      <dgm:spPr/>
      <dgm:t>
        <a:bodyPr/>
        <a:lstStyle/>
        <a:p>
          <a:endParaRPr lang="en-US"/>
        </a:p>
      </dgm:t>
    </dgm:pt>
    <dgm:pt modelId="{EDD085D2-0D47-47CA-9F5C-E667654217CC}" type="sibTrans" cxnId="{15A8F4FF-930B-40DC-81DF-AEDF8BD44DAF}">
      <dgm:prSet/>
      <dgm:spPr/>
      <dgm:t>
        <a:bodyPr/>
        <a:lstStyle/>
        <a:p>
          <a:endParaRPr lang="en-US"/>
        </a:p>
      </dgm:t>
    </dgm:pt>
    <dgm:pt modelId="{19D8600A-9376-4965-94F7-CA2874FAD542}">
      <dgm:prSet phldrT="[Text]"/>
      <dgm:spPr>
        <a:solidFill>
          <a:schemeClr val="accent1"/>
        </a:solidFill>
      </dgm:spPr>
      <dgm:t>
        <a:bodyPr/>
        <a:lstStyle/>
        <a:p>
          <a:r>
            <a:rPr lang="en-US" b="1" dirty="0" smtClean="0"/>
            <a:t>Power Supply</a:t>
          </a:r>
          <a:endParaRPr lang="en-US" b="1" dirty="0"/>
        </a:p>
      </dgm:t>
    </dgm:pt>
    <dgm:pt modelId="{2E499D0D-1154-4C1A-BA06-2711D7B01B18}" type="parTrans" cxnId="{39BDF279-9481-41C0-BD08-929C7B705FF8}">
      <dgm:prSet/>
      <dgm:spPr/>
      <dgm:t>
        <a:bodyPr/>
        <a:lstStyle/>
        <a:p>
          <a:endParaRPr lang="en-US"/>
        </a:p>
      </dgm:t>
    </dgm:pt>
    <dgm:pt modelId="{B3DA16C7-D825-4664-9B06-D1F926B85207}" type="sibTrans" cxnId="{39BDF279-9481-41C0-BD08-929C7B705FF8}">
      <dgm:prSet/>
      <dgm:spPr/>
      <dgm:t>
        <a:bodyPr/>
        <a:lstStyle/>
        <a:p>
          <a:endParaRPr lang="en-US"/>
        </a:p>
      </dgm:t>
    </dgm:pt>
    <dgm:pt modelId="{9B78142F-5D23-45E9-BDCF-FA03420764AA}">
      <dgm:prSet phldrT="[Text]"/>
      <dgm:spPr>
        <a:solidFill>
          <a:schemeClr val="accent1"/>
        </a:solidFill>
      </dgm:spPr>
      <dgm:t>
        <a:bodyPr/>
        <a:lstStyle/>
        <a:p>
          <a:r>
            <a:rPr lang="en-US" b="1" dirty="0" smtClean="0"/>
            <a:t>Displays</a:t>
          </a:r>
          <a:br>
            <a:rPr lang="en-US" b="1" dirty="0" smtClean="0"/>
          </a:br>
          <a:r>
            <a:rPr lang="en-US" b="1" dirty="0" smtClean="0"/>
            <a:t>Systems</a:t>
          </a:r>
          <a:endParaRPr lang="en-US" b="1" dirty="0"/>
        </a:p>
      </dgm:t>
    </dgm:pt>
    <dgm:pt modelId="{998AD6E5-C917-49FF-AB2A-9AD16ECF4EF5}" type="parTrans" cxnId="{E36DF883-81FB-4DFB-A519-E4F4DA7244DC}">
      <dgm:prSet/>
      <dgm:spPr/>
      <dgm:t>
        <a:bodyPr/>
        <a:lstStyle/>
        <a:p>
          <a:endParaRPr lang="en-US"/>
        </a:p>
      </dgm:t>
    </dgm:pt>
    <dgm:pt modelId="{E3A14D3C-1197-4483-BE02-5BD38441618A}" type="sibTrans" cxnId="{E36DF883-81FB-4DFB-A519-E4F4DA7244DC}">
      <dgm:prSet/>
      <dgm:spPr/>
      <dgm:t>
        <a:bodyPr/>
        <a:lstStyle/>
        <a:p>
          <a:endParaRPr lang="en-US"/>
        </a:p>
      </dgm:t>
    </dgm:pt>
    <dgm:pt modelId="{42FF6FBD-CD78-4296-91F3-AA48F9F0D6C2}">
      <dgm:prSet phldrT="[Text]"/>
      <dgm:spPr>
        <a:solidFill>
          <a:schemeClr val="accent1"/>
        </a:solidFill>
      </dgm:spPr>
      <dgm:t>
        <a:bodyPr/>
        <a:lstStyle/>
        <a:p>
          <a:r>
            <a:rPr lang="en-US" b="1" dirty="0" smtClean="0"/>
            <a:t>Sensors</a:t>
          </a:r>
          <a:endParaRPr lang="en-US" b="1" dirty="0"/>
        </a:p>
      </dgm:t>
    </dgm:pt>
    <dgm:pt modelId="{5E1425F0-D317-435E-A9F6-1477F75DFB11}" type="parTrans" cxnId="{17612BCD-F4AA-45CD-8712-12D10C3CDB1B}">
      <dgm:prSet/>
      <dgm:spPr/>
      <dgm:t>
        <a:bodyPr/>
        <a:lstStyle/>
        <a:p>
          <a:endParaRPr lang="en-US"/>
        </a:p>
      </dgm:t>
    </dgm:pt>
    <dgm:pt modelId="{93DC38D7-F89E-4B6D-92DB-74D9A9177A79}" type="sibTrans" cxnId="{17612BCD-F4AA-45CD-8712-12D10C3CDB1B}">
      <dgm:prSet/>
      <dgm:spPr/>
      <dgm:t>
        <a:bodyPr/>
        <a:lstStyle/>
        <a:p>
          <a:endParaRPr lang="en-US"/>
        </a:p>
      </dgm:t>
    </dgm:pt>
    <dgm:pt modelId="{B09C7EE3-055C-4525-906B-887C44C66086}" type="pres">
      <dgm:prSet presAssocID="{AEB2CC37-14C2-4B29-97A1-BD6AECD6A128}" presName="Name0" presStyleCnt="0">
        <dgm:presLayoutVars>
          <dgm:chPref val="1"/>
          <dgm:dir/>
          <dgm:animOne val="branch"/>
          <dgm:animLvl val="lvl"/>
          <dgm:resizeHandles/>
        </dgm:presLayoutVars>
      </dgm:prSet>
      <dgm:spPr/>
      <dgm:t>
        <a:bodyPr/>
        <a:lstStyle/>
        <a:p>
          <a:endParaRPr lang="en-US"/>
        </a:p>
      </dgm:t>
    </dgm:pt>
    <dgm:pt modelId="{15DB7804-4E20-43F1-B2DA-5E2FDF31310B}" type="pres">
      <dgm:prSet presAssocID="{91C1816F-BCFE-402A-B166-39E23D6D1882}" presName="vertOne" presStyleCnt="0"/>
      <dgm:spPr/>
    </dgm:pt>
    <dgm:pt modelId="{A91BAF08-95F2-4972-92D7-973528A8A879}" type="pres">
      <dgm:prSet presAssocID="{91C1816F-BCFE-402A-B166-39E23D6D1882}" presName="txOne" presStyleLbl="node0" presStyleIdx="0" presStyleCnt="1">
        <dgm:presLayoutVars>
          <dgm:chPref val="3"/>
        </dgm:presLayoutVars>
      </dgm:prSet>
      <dgm:spPr/>
      <dgm:t>
        <a:bodyPr/>
        <a:lstStyle/>
        <a:p>
          <a:endParaRPr lang="en-US"/>
        </a:p>
      </dgm:t>
    </dgm:pt>
    <dgm:pt modelId="{456C45A6-E5FA-4A5D-AD96-2A61BEA3F4CA}" type="pres">
      <dgm:prSet presAssocID="{91C1816F-BCFE-402A-B166-39E23D6D1882}" presName="parTransOne" presStyleCnt="0"/>
      <dgm:spPr/>
    </dgm:pt>
    <dgm:pt modelId="{B19E7B71-9BBE-4E62-8FE0-311DB5BD7CE9}" type="pres">
      <dgm:prSet presAssocID="{91C1816F-BCFE-402A-B166-39E23D6D1882}" presName="horzOne" presStyleCnt="0"/>
      <dgm:spPr/>
    </dgm:pt>
    <dgm:pt modelId="{9900B14F-8DFC-4842-AC21-70FFB4919E20}" type="pres">
      <dgm:prSet presAssocID="{0BDC05FA-8E84-43F4-8D2E-FC6377069C4E}" presName="vertTwo" presStyleCnt="0"/>
      <dgm:spPr/>
    </dgm:pt>
    <dgm:pt modelId="{788AEA01-476F-4E38-A5C1-1CFBC733DAA9}" type="pres">
      <dgm:prSet presAssocID="{0BDC05FA-8E84-43F4-8D2E-FC6377069C4E}" presName="txTwo" presStyleLbl="node2" presStyleIdx="0" presStyleCnt="2">
        <dgm:presLayoutVars>
          <dgm:chPref val="3"/>
        </dgm:presLayoutVars>
      </dgm:prSet>
      <dgm:spPr/>
      <dgm:t>
        <a:bodyPr/>
        <a:lstStyle/>
        <a:p>
          <a:endParaRPr lang="en-US"/>
        </a:p>
      </dgm:t>
    </dgm:pt>
    <dgm:pt modelId="{5B63FCBF-8942-4D59-A51F-4035E228DDCE}" type="pres">
      <dgm:prSet presAssocID="{0BDC05FA-8E84-43F4-8D2E-FC6377069C4E}" presName="parTransTwo" presStyleCnt="0"/>
      <dgm:spPr/>
    </dgm:pt>
    <dgm:pt modelId="{0BDF1D42-727F-47CF-ACD5-9581F53A0F59}" type="pres">
      <dgm:prSet presAssocID="{0BDC05FA-8E84-43F4-8D2E-FC6377069C4E}" presName="horzTwo" presStyleCnt="0"/>
      <dgm:spPr/>
    </dgm:pt>
    <dgm:pt modelId="{785F9B4D-B850-4DE2-8EAF-DB658A3BFA47}" type="pres">
      <dgm:prSet presAssocID="{F5FBF8E6-3D3A-4643-9862-513E5E5C5960}" presName="vertThree" presStyleCnt="0"/>
      <dgm:spPr/>
    </dgm:pt>
    <dgm:pt modelId="{C0E96607-57ED-4878-8F85-37B9557F3225}" type="pres">
      <dgm:prSet presAssocID="{F5FBF8E6-3D3A-4643-9862-513E5E5C5960}" presName="txThree" presStyleLbl="node3" presStyleIdx="0" presStyleCnt="8">
        <dgm:presLayoutVars>
          <dgm:chPref val="3"/>
        </dgm:presLayoutVars>
      </dgm:prSet>
      <dgm:spPr/>
      <dgm:t>
        <a:bodyPr/>
        <a:lstStyle/>
        <a:p>
          <a:endParaRPr lang="en-US"/>
        </a:p>
      </dgm:t>
    </dgm:pt>
    <dgm:pt modelId="{A102230F-2365-4E3C-A720-F1504B5588DC}" type="pres">
      <dgm:prSet presAssocID="{F5FBF8E6-3D3A-4643-9862-513E5E5C5960}" presName="horzThree" presStyleCnt="0"/>
      <dgm:spPr/>
    </dgm:pt>
    <dgm:pt modelId="{83BF671F-3CD6-463C-AB6B-76BEEC11CC48}" type="pres">
      <dgm:prSet presAssocID="{F603A48B-4E2D-41B5-BC75-9CD597BED853}" presName="sibSpaceThree" presStyleCnt="0"/>
      <dgm:spPr/>
    </dgm:pt>
    <dgm:pt modelId="{202E04DC-8373-4E39-9DD2-0C092957F498}" type="pres">
      <dgm:prSet presAssocID="{7B2A3875-04E3-40BE-A72C-658D3B252CB0}" presName="vertThree" presStyleCnt="0"/>
      <dgm:spPr/>
    </dgm:pt>
    <dgm:pt modelId="{D7E3454E-5295-43DC-A730-5AA430D56BB9}" type="pres">
      <dgm:prSet presAssocID="{7B2A3875-04E3-40BE-A72C-658D3B252CB0}" presName="txThree" presStyleLbl="node3" presStyleIdx="1" presStyleCnt="8">
        <dgm:presLayoutVars>
          <dgm:chPref val="3"/>
        </dgm:presLayoutVars>
      </dgm:prSet>
      <dgm:spPr/>
      <dgm:t>
        <a:bodyPr/>
        <a:lstStyle/>
        <a:p>
          <a:endParaRPr lang="en-US"/>
        </a:p>
      </dgm:t>
    </dgm:pt>
    <dgm:pt modelId="{77C9146A-F06B-450C-B931-597F2E5B832B}" type="pres">
      <dgm:prSet presAssocID="{7B2A3875-04E3-40BE-A72C-658D3B252CB0}" presName="horzThree" presStyleCnt="0"/>
      <dgm:spPr/>
    </dgm:pt>
    <dgm:pt modelId="{2F18F2E9-F630-4320-B350-B043290EAAF3}" type="pres">
      <dgm:prSet presAssocID="{2D6EF65C-2395-4EF0-8536-0D812894D5CB}" presName="sibSpaceThree" presStyleCnt="0"/>
      <dgm:spPr/>
    </dgm:pt>
    <dgm:pt modelId="{456B9624-FE0A-4A6F-9148-D6FD6618DF9E}" type="pres">
      <dgm:prSet presAssocID="{1203FE8A-E9FD-4562-8A71-08B3CBB04DAB}" presName="vertThree" presStyleCnt="0"/>
      <dgm:spPr/>
    </dgm:pt>
    <dgm:pt modelId="{3B14DA59-52B6-4C44-9A8C-8DDCDA21CC8B}" type="pres">
      <dgm:prSet presAssocID="{1203FE8A-E9FD-4562-8A71-08B3CBB04DAB}" presName="txThree" presStyleLbl="node3" presStyleIdx="2" presStyleCnt="8">
        <dgm:presLayoutVars>
          <dgm:chPref val="3"/>
        </dgm:presLayoutVars>
      </dgm:prSet>
      <dgm:spPr/>
      <dgm:t>
        <a:bodyPr/>
        <a:lstStyle/>
        <a:p>
          <a:endParaRPr lang="en-US"/>
        </a:p>
      </dgm:t>
    </dgm:pt>
    <dgm:pt modelId="{75C09FEA-51B8-478D-B31B-48643B39C9E8}" type="pres">
      <dgm:prSet presAssocID="{1203FE8A-E9FD-4562-8A71-08B3CBB04DAB}" presName="horzThree" presStyleCnt="0"/>
      <dgm:spPr/>
    </dgm:pt>
    <dgm:pt modelId="{4A087957-DA29-4E7C-8C09-D1612130B60C}" type="pres">
      <dgm:prSet presAssocID="{91884E2E-03E8-4E55-A3A1-632298B19416}" presName="sibSpaceTwo" presStyleCnt="0"/>
      <dgm:spPr/>
    </dgm:pt>
    <dgm:pt modelId="{1672528B-2C53-43C2-B922-2D0814F8EA5A}" type="pres">
      <dgm:prSet presAssocID="{A6F2A32E-53D9-4A50-9F34-E0F1F62F06C5}" presName="vertTwo" presStyleCnt="0"/>
      <dgm:spPr/>
    </dgm:pt>
    <dgm:pt modelId="{83146423-692B-4A40-94B1-10E2814F8AE8}" type="pres">
      <dgm:prSet presAssocID="{A6F2A32E-53D9-4A50-9F34-E0F1F62F06C5}" presName="txTwo" presStyleLbl="node2" presStyleIdx="1" presStyleCnt="2">
        <dgm:presLayoutVars>
          <dgm:chPref val="3"/>
        </dgm:presLayoutVars>
      </dgm:prSet>
      <dgm:spPr/>
      <dgm:t>
        <a:bodyPr/>
        <a:lstStyle/>
        <a:p>
          <a:endParaRPr lang="en-US"/>
        </a:p>
      </dgm:t>
    </dgm:pt>
    <dgm:pt modelId="{5A10EAF6-E836-4FC0-B154-2FA04839430A}" type="pres">
      <dgm:prSet presAssocID="{A6F2A32E-53D9-4A50-9F34-E0F1F62F06C5}" presName="parTransTwo" presStyleCnt="0"/>
      <dgm:spPr/>
    </dgm:pt>
    <dgm:pt modelId="{185AD60D-DE7D-47C3-ADF5-077AE55ACF56}" type="pres">
      <dgm:prSet presAssocID="{A6F2A32E-53D9-4A50-9F34-E0F1F62F06C5}" presName="horzTwo" presStyleCnt="0"/>
      <dgm:spPr/>
    </dgm:pt>
    <dgm:pt modelId="{6710C5CD-9709-4AD7-9877-25122FEF265A}" type="pres">
      <dgm:prSet presAssocID="{DDF86C36-586C-4D98-999C-3453B7B0EA72}" presName="vertThree" presStyleCnt="0"/>
      <dgm:spPr/>
    </dgm:pt>
    <dgm:pt modelId="{E5967F30-81AE-4EF8-935B-C7D1EC363AB1}" type="pres">
      <dgm:prSet presAssocID="{DDF86C36-586C-4D98-999C-3453B7B0EA72}" presName="txThree" presStyleLbl="node3" presStyleIdx="3" presStyleCnt="8">
        <dgm:presLayoutVars>
          <dgm:chPref val="3"/>
        </dgm:presLayoutVars>
      </dgm:prSet>
      <dgm:spPr/>
      <dgm:t>
        <a:bodyPr/>
        <a:lstStyle/>
        <a:p>
          <a:endParaRPr lang="en-US"/>
        </a:p>
      </dgm:t>
    </dgm:pt>
    <dgm:pt modelId="{3DC1AFD1-3143-4A51-AE34-EDECA4E3D5BC}" type="pres">
      <dgm:prSet presAssocID="{DDF86C36-586C-4D98-999C-3453B7B0EA72}" presName="horzThree" presStyleCnt="0"/>
      <dgm:spPr/>
    </dgm:pt>
    <dgm:pt modelId="{69B7B720-0600-4694-A6ED-BF388A687BC2}" type="pres">
      <dgm:prSet presAssocID="{381B3EDD-C1E0-487F-9C30-1338EB0BAF82}" presName="sibSpaceThree" presStyleCnt="0"/>
      <dgm:spPr/>
    </dgm:pt>
    <dgm:pt modelId="{A9276DC0-0A84-44F8-B9A7-43FC13595635}" type="pres">
      <dgm:prSet presAssocID="{A1EF1E83-E604-4202-982F-B7EB84F1EACE}" presName="vertThree" presStyleCnt="0"/>
      <dgm:spPr/>
    </dgm:pt>
    <dgm:pt modelId="{62B47E43-29BA-4568-84E4-77DDD4E837FA}" type="pres">
      <dgm:prSet presAssocID="{A1EF1E83-E604-4202-982F-B7EB84F1EACE}" presName="txThree" presStyleLbl="node3" presStyleIdx="4" presStyleCnt="8">
        <dgm:presLayoutVars>
          <dgm:chPref val="3"/>
        </dgm:presLayoutVars>
      </dgm:prSet>
      <dgm:spPr/>
      <dgm:t>
        <a:bodyPr/>
        <a:lstStyle/>
        <a:p>
          <a:endParaRPr lang="en-US"/>
        </a:p>
      </dgm:t>
    </dgm:pt>
    <dgm:pt modelId="{25F46BA6-C211-4C25-B005-B32DEE246DAF}" type="pres">
      <dgm:prSet presAssocID="{A1EF1E83-E604-4202-982F-B7EB84F1EACE}" presName="horzThree" presStyleCnt="0"/>
      <dgm:spPr/>
    </dgm:pt>
    <dgm:pt modelId="{E60A1211-D4E3-4C55-8699-EE3D868EE9BD}" type="pres">
      <dgm:prSet presAssocID="{EDD085D2-0D47-47CA-9F5C-E667654217CC}" presName="sibSpaceThree" presStyleCnt="0"/>
      <dgm:spPr/>
    </dgm:pt>
    <dgm:pt modelId="{715B5E7B-96CA-4577-AD8E-5B8C8FE09BD9}" type="pres">
      <dgm:prSet presAssocID="{42FF6FBD-CD78-4296-91F3-AA48F9F0D6C2}" presName="vertThree" presStyleCnt="0"/>
      <dgm:spPr/>
    </dgm:pt>
    <dgm:pt modelId="{4C1C7EBF-AAEF-413C-9E93-FD7A3E76EF0D}" type="pres">
      <dgm:prSet presAssocID="{42FF6FBD-CD78-4296-91F3-AA48F9F0D6C2}" presName="txThree" presStyleLbl="node3" presStyleIdx="5" presStyleCnt="8" custLinFactNeighborY="5360">
        <dgm:presLayoutVars>
          <dgm:chPref val="3"/>
        </dgm:presLayoutVars>
      </dgm:prSet>
      <dgm:spPr/>
      <dgm:t>
        <a:bodyPr/>
        <a:lstStyle/>
        <a:p>
          <a:endParaRPr lang="en-US"/>
        </a:p>
      </dgm:t>
    </dgm:pt>
    <dgm:pt modelId="{E9610ACF-B0C9-4A6E-BBFF-6176FCEF31B6}" type="pres">
      <dgm:prSet presAssocID="{42FF6FBD-CD78-4296-91F3-AA48F9F0D6C2}" presName="horzThree" presStyleCnt="0"/>
      <dgm:spPr/>
    </dgm:pt>
    <dgm:pt modelId="{9906CC25-657F-472F-8F1F-9C0D8C0B9F13}" type="pres">
      <dgm:prSet presAssocID="{93DC38D7-F89E-4B6D-92DB-74D9A9177A79}" presName="sibSpaceThree" presStyleCnt="0"/>
      <dgm:spPr/>
    </dgm:pt>
    <dgm:pt modelId="{CD008143-5335-49DD-8AE7-58A4616D5A19}" type="pres">
      <dgm:prSet presAssocID="{9B78142F-5D23-45E9-BDCF-FA03420764AA}" presName="vertThree" presStyleCnt="0"/>
      <dgm:spPr/>
    </dgm:pt>
    <dgm:pt modelId="{C0C80037-55DD-4DFA-9212-2BCA58D5851C}" type="pres">
      <dgm:prSet presAssocID="{9B78142F-5D23-45E9-BDCF-FA03420764AA}" presName="txThree" presStyleLbl="node3" presStyleIdx="6" presStyleCnt="8">
        <dgm:presLayoutVars>
          <dgm:chPref val="3"/>
        </dgm:presLayoutVars>
      </dgm:prSet>
      <dgm:spPr/>
      <dgm:t>
        <a:bodyPr/>
        <a:lstStyle/>
        <a:p>
          <a:endParaRPr lang="en-US"/>
        </a:p>
      </dgm:t>
    </dgm:pt>
    <dgm:pt modelId="{DBC3655F-7D4C-450C-9C5B-3F2FC16FACC0}" type="pres">
      <dgm:prSet presAssocID="{9B78142F-5D23-45E9-BDCF-FA03420764AA}" presName="horzThree" presStyleCnt="0"/>
      <dgm:spPr/>
    </dgm:pt>
    <dgm:pt modelId="{50DED414-48C2-4D13-BD48-336EE9412001}" type="pres">
      <dgm:prSet presAssocID="{E3A14D3C-1197-4483-BE02-5BD38441618A}" presName="sibSpaceThree" presStyleCnt="0"/>
      <dgm:spPr/>
    </dgm:pt>
    <dgm:pt modelId="{086727BA-35BD-4B59-ABCB-410B4D1FB914}" type="pres">
      <dgm:prSet presAssocID="{19D8600A-9376-4965-94F7-CA2874FAD542}" presName="vertThree" presStyleCnt="0"/>
      <dgm:spPr/>
    </dgm:pt>
    <dgm:pt modelId="{10EB90AE-38C8-4062-AA27-301E04D086FE}" type="pres">
      <dgm:prSet presAssocID="{19D8600A-9376-4965-94F7-CA2874FAD542}" presName="txThree" presStyleLbl="node3" presStyleIdx="7" presStyleCnt="8">
        <dgm:presLayoutVars>
          <dgm:chPref val="3"/>
        </dgm:presLayoutVars>
      </dgm:prSet>
      <dgm:spPr/>
      <dgm:t>
        <a:bodyPr/>
        <a:lstStyle/>
        <a:p>
          <a:endParaRPr lang="en-US"/>
        </a:p>
      </dgm:t>
    </dgm:pt>
    <dgm:pt modelId="{884FABD1-3D89-48B9-8852-EF2BDC05E517}" type="pres">
      <dgm:prSet presAssocID="{19D8600A-9376-4965-94F7-CA2874FAD542}" presName="horzThree" presStyleCnt="0"/>
      <dgm:spPr/>
    </dgm:pt>
  </dgm:ptLst>
  <dgm:cxnLst>
    <dgm:cxn modelId="{123F4E81-1137-BD4C-998D-78574D255A9B}" type="presOf" srcId="{A1EF1E83-E604-4202-982F-B7EB84F1EACE}" destId="{62B47E43-29BA-4568-84E4-77DDD4E837FA}" srcOrd="0" destOrd="0" presId="urn:microsoft.com/office/officeart/2005/8/layout/hierarchy4"/>
    <dgm:cxn modelId="{17612BCD-F4AA-45CD-8712-12D10C3CDB1B}" srcId="{A6F2A32E-53D9-4A50-9F34-E0F1F62F06C5}" destId="{42FF6FBD-CD78-4296-91F3-AA48F9F0D6C2}" srcOrd="2" destOrd="0" parTransId="{5E1425F0-D317-435E-A9F6-1477F75DFB11}" sibTransId="{93DC38D7-F89E-4B6D-92DB-74D9A9177A79}"/>
    <dgm:cxn modelId="{BE245D97-9F43-464D-9DBB-B06390AEBB8A}" type="presOf" srcId="{1203FE8A-E9FD-4562-8A71-08B3CBB04DAB}" destId="{3B14DA59-52B6-4C44-9A8C-8DDCDA21CC8B}" srcOrd="0" destOrd="0" presId="urn:microsoft.com/office/officeart/2005/8/layout/hierarchy4"/>
    <dgm:cxn modelId="{8CD2225B-BE4D-6A40-A2A1-837D63D0E764}" type="presOf" srcId="{AEB2CC37-14C2-4B29-97A1-BD6AECD6A128}" destId="{B09C7EE3-055C-4525-906B-887C44C66086}" srcOrd="0" destOrd="0" presId="urn:microsoft.com/office/officeart/2005/8/layout/hierarchy4"/>
    <dgm:cxn modelId="{E36DF883-81FB-4DFB-A519-E4F4DA7244DC}" srcId="{A6F2A32E-53D9-4A50-9F34-E0F1F62F06C5}" destId="{9B78142F-5D23-45E9-BDCF-FA03420764AA}" srcOrd="3" destOrd="0" parTransId="{998AD6E5-C917-49FF-AB2A-9AD16ECF4EF5}" sibTransId="{E3A14D3C-1197-4483-BE02-5BD38441618A}"/>
    <dgm:cxn modelId="{5A30EDDF-7D20-4DB0-901B-45824A4EB20D}" srcId="{91C1816F-BCFE-402A-B166-39E23D6D1882}" destId="{A6F2A32E-53D9-4A50-9F34-E0F1F62F06C5}" srcOrd="1" destOrd="0" parTransId="{4A4BF0D2-A16C-49A1-A19C-AD73DA9C9615}" sibTransId="{5783D515-F2B6-415E-A689-B3093A525D73}"/>
    <dgm:cxn modelId="{AB30FF44-32B5-1C49-BBFC-A22C44616F2F}" type="presOf" srcId="{0BDC05FA-8E84-43F4-8D2E-FC6377069C4E}" destId="{788AEA01-476F-4E38-A5C1-1CFBC733DAA9}" srcOrd="0" destOrd="0" presId="urn:microsoft.com/office/officeart/2005/8/layout/hierarchy4"/>
    <dgm:cxn modelId="{A235C834-071F-4E19-887F-A13FD07AFA05}" srcId="{A6F2A32E-53D9-4A50-9F34-E0F1F62F06C5}" destId="{DDF86C36-586C-4D98-999C-3453B7B0EA72}" srcOrd="0" destOrd="0" parTransId="{55FBC296-130E-4104-A3A4-06D9DA9BAC6F}" sibTransId="{381B3EDD-C1E0-487F-9C30-1338EB0BAF82}"/>
    <dgm:cxn modelId="{DFE7FC7C-B216-3A47-A0A3-01BD8B6A2F57}" type="presOf" srcId="{19D8600A-9376-4965-94F7-CA2874FAD542}" destId="{10EB90AE-38C8-4062-AA27-301E04D086FE}" srcOrd="0" destOrd="0" presId="urn:microsoft.com/office/officeart/2005/8/layout/hierarchy4"/>
    <dgm:cxn modelId="{39BDF279-9481-41C0-BD08-929C7B705FF8}" srcId="{A6F2A32E-53D9-4A50-9F34-E0F1F62F06C5}" destId="{19D8600A-9376-4965-94F7-CA2874FAD542}" srcOrd="4" destOrd="0" parTransId="{2E499D0D-1154-4C1A-BA06-2711D7B01B18}" sibTransId="{B3DA16C7-D825-4664-9B06-D1F926B85207}"/>
    <dgm:cxn modelId="{9CD4FEFA-694A-4944-A1AA-0A25746156B8}" type="presOf" srcId="{91C1816F-BCFE-402A-B166-39E23D6D1882}" destId="{A91BAF08-95F2-4972-92D7-973528A8A879}" srcOrd="0" destOrd="0" presId="urn:microsoft.com/office/officeart/2005/8/layout/hierarchy4"/>
    <dgm:cxn modelId="{18AE9499-18C4-7741-9E74-5B238850C08A}" type="presOf" srcId="{F5FBF8E6-3D3A-4643-9862-513E5E5C5960}" destId="{C0E96607-57ED-4878-8F85-37B9557F3225}" srcOrd="0" destOrd="0" presId="urn:microsoft.com/office/officeart/2005/8/layout/hierarchy4"/>
    <dgm:cxn modelId="{2F83E28C-136E-824C-AACC-E7CB46AEAF21}" type="presOf" srcId="{9B78142F-5D23-45E9-BDCF-FA03420764AA}" destId="{C0C80037-55DD-4DFA-9212-2BCA58D5851C}" srcOrd="0" destOrd="0" presId="urn:microsoft.com/office/officeart/2005/8/layout/hierarchy4"/>
    <dgm:cxn modelId="{78ED95E1-74C0-A243-A711-98EE810CA9E1}" type="presOf" srcId="{DDF86C36-586C-4D98-999C-3453B7B0EA72}" destId="{E5967F30-81AE-4EF8-935B-C7D1EC363AB1}" srcOrd="0" destOrd="0" presId="urn:microsoft.com/office/officeart/2005/8/layout/hierarchy4"/>
    <dgm:cxn modelId="{18033F45-F089-6A4E-A209-5C7571B7C85E}" type="presOf" srcId="{7B2A3875-04E3-40BE-A72C-658D3B252CB0}" destId="{D7E3454E-5295-43DC-A730-5AA430D56BB9}" srcOrd="0" destOrd="0" presId="urn:microsoft.com/office/officeart/2005/8/layout/hierarchy4"/>
    <dgm:cxn modelId="{E494F4E8-0F6F-41DD-9B92-8016BCFA1CF0}" srcId="{0BDC05FA-8E84-43F4-8D2E-FC6377069C4E}" destId="{7B2A3875-04E3-40BE-A72C-658D3B252CB0}" srcOrd="1" destOrd="0" parTransId="{839B7F82-8AC4-4A34-8CAD-A38FF639A7C5}" sibTransId="{2D6EF65C-2395-4EF0-8536-0D812894D5CB}"/>
    <dgm:cxn modelId="{BBE1B8BA-CD1B-402F-8C01-69F3A00FEDB7}" srcId="{91C1816F-BCFE-402A-B166-39E23D6D1882}" destId="{0BDC05FA-8E84-43F4-8D2E-FC6377069C4E}" srcOrd="0" destOrd="0" parTransId="{7C036B9C-AC8F-48F9-9A39-5E8F08B2D905}" sibTransId="{91884E2E-03E8-4E55-A3A1-632298B19416}"/>
    <dgm:cxn modelId="{2553FF84-F303-4A15-9D5B-06BECDF42183}" srcId="{0BDC05FA-8E84-43F4-8D2E-FC6377069C4E}" destId="{F5FBF8E6-3D3A-4643-9862-513E5E5C5960}" srcOrd="0" destOrd="0" parTransId="{E905C338-5A02-413B-847D-5CF3C56DA874}" sibTransId="{F603A48B-4E2D-41B5-BC75-9CD597BED853}"/>
    <dgm:cxn modelId="{AA0B2278-00F9-44E1-BCCF-1471FD8E4DD3}" srcId="{AEB2CC37-14C2-4B29-97A1-BD6AECD6A128}" destId="{91C1816F-BCFE-402A-B166-39E23D6D1882}" srcOrd="0" destOrd="0" parTransId="{F14EB896-5CA8-4B01-A3F4-367971B4F86C}" sibTransId="{3A4A8116-1880-477B-B195-C0F9E0A8D4B4}"/>
    <dgm:cxn modelId="{15A8F4FF-930B-40DC-81DF-AEDF8BD44DAF}" srcId="{A6F2A32E-53D9-4A50-9F34-E0F1F62F06C5}" destId="{A1EF1E83-E604-4202-982F-B7EB84F1EACE}" srcOrd="1" destOrd="0" parTransId="{F09AA3DB-9CFC-46D1-87F5-5851C7B52365}" sibTransId="{EDD085D2-0D47-47CA-9F5C-E667654217CC}"/>
    <dgm:cxn modelId="{B6433F41-0837-144E-80B6-87E6AA4D1707}" type="presOf" srcId="{A6F2A32E-53D9-4A50-9F34-E0F1F62F06C5}" destId="{83146423-692B-4A40-94B1-10E2814F8AE8}" srcOrd="0" destOrd="0" presId="urn:microsoft.com/office/officeart/2005/8/layout/hierarchy4"/>
    <dgm:cxn modelId="{97A157EF-C6C7-4FCE-AF2A-CED1DF30AB7B}" srcId="{0BDC05FA-8E84-43F4-8D2E-FC6377069C4E}" destId="{1203FE8A-E9FD-4562-8A71-08B3CBB04DAB}" srcOrd="2" destOrd="0" parTransId="{34E175DB-CDF6-4118-B613-433616593001}" sibTransId="{D5AE0033-4F77-4061-A25D-CF5F666F48A8}"/>
    <dgm:cxn modelId="{EAF5ED92-F411-1D49-B8A4-1FDAFB5F1A5E}" type="presOf" srcId="{42FF6FBD-CD78-4296-91F3-AA48F9F0D6C2}" destId="{4C1C7EBF-AAEF-413C-9E93-FD7A3E76EF0D}" srcOrd="0" destOrd="0" presId="urn:microsoft.com/office/officeart/2005/8/layout/hierarchy4"/>
    <dgm:cxn modelId="{38339D5B-867C-BE45-8846-A5467AA41656}" type="presParOf" srcId="{B09C7EE3-055C-4525-906B-887C44C66086}" destId="{15DB7804-4E20-43F1-B2DA-5E2FDF31310B}" srcOrd="0" destOrd="0" presId="urn:microsoft.com/office/officeart/2005/8/layout/hierarchy4"/>
    <dgm:cxn modelId="{FBB6D8FF-AE7C-7147-8A4A-A5099B82D0DC}" type="presParOf" srcId="{15DB7804-4E20-43F1-B2DA-5E2FDF31310B}" destId="{A91BAF08-95F2-4972-92D7-973528A8A879}" srcOrd="0" destOrd="0" presId="urn:microsoft.com/office/officeart/2005/8/layout/hierarchy4"/>
    <dgm:cxn modelId="{0863B2D9-4FBC-F345-8BD2-79EF79E449DF}" type="presParOf" srcId="{15DB7804-4E20-43F1-B2DA-5E2FDF31310B}" destId="{456C45A6-E5FA-4A5D-AD96-2A61BEA3F4CA}" srcOrd="1" destOrd="0" presId="urn:microsoft.com/office/officeart/2005/8/layout/hierarchy4"/>
    <dgm:cxn modelId="{F0E802D0-59C0-C441-A7B4-AA8EE5730B5A}" type="presParOf" srcId="{15DB7804-4E20-43F1-B2DA-5E2FDF31310B}" destId="{B19E7B71-9BBE-4E62-8FE0-311DB5BD7CE9}" srcOrd="2" destOrd="0" presId="urn:microsoft.com/office/officeart/2005/8/layout/hierarchy4"/>
    <dgm:cxn modelId="{08865CA5-2D66-5F4E-BDE4-83EF807F0C08}" type="presParOf" srcId="{B19E7B71-9BBE-4E62-8FE0-311DB5BD7CE9}" destId="{9900B14F-8DFC-4842-AC21-70FFB4919E20}" srcOrd="0" destOrd="0" presId="urn:microsoft.com/office/officeart/2005/8/layout/hierarchy4"/>
    <dgm:cxn modelId="{79F9C04F-03F2-E14C-B280-34F1FAB270A3}" type="presParOf" srcId="{9900B14F-8DFC-4842-AC21-70FFB4919E20}" destId="{788AEA01-476F-4E38-A5C1-1CFBC733DAA9}" srcOrd="0" destOrd="0" presId="urn:microsoft.com/office/officeart/2005/8/layout/hierarchy4"/>
    <dgm:cxn modelId="{81D71BA9-B991-5645-A959-A4EFF570ADE2}" type="presParOf" srcId="{9900B14F-8DFC-4842-AC21-70FFB4919E20}" destId="{5B63FCBF-8942-4D59-A51F-4035E228DDCE}" srcOrd="1" destOrd="0" presId="urn:microsoft.com/office/officeart/2005/8/layout/hierarchy4"/>
    <dgm:cxn modelId="{36CAF5AC-B4F5-C24C-B373-87C4E65DD267}" type="presParOf" srcId="{9900B14F-8DFC-4842-AC21-70FFB4919E20}" destId="{0BDF1D42-727F-47CF-ACD5-9581F53A0F59}" srcOrd="2" destOrd="0" presId="urn:microsoft.com/office/officeart/2005/8/layout/hierarchy4"/>
    <dgm:cxn modelId="{2B479B7A-B254-5542-9170-DA6B9C5E5A3B}" type="presParOf" srcId="{0BDF1D42-727F-47CF-ACD5-9581F53A0F59}" destId="{785F9B4D-B850-4DE2-8EAF-DB658A3BFA47}" srcOrd="0" destOrd="0" presId="urn:microsoft.com/office/officeart/2005/8/layout/hierarchy4"/>
    <dgm:cxn modelId="{ED21E816-FAA2-F343-8960-636C6D39FB9D}" type="presParOf" srcId="{785F9B4D-B850-4DE2-8EAF-DB658A3BFA47}" destId="{C0E96607-57ED-4878-8F85-37B9557F3225}" srcOrd="0" destOrd="0" presId="urn:microsoft.com/office/officeart/2005/8/layout/hierarchy4"/>
    <dgm:cxn modelId="{FF25B0E6-F5CF-7B47-A0E4-FD21B8EA7DC1}" type="presParOf" srcId="{785F9B4D-B850-4DE2-8EAF-DB658A3BFA47}" destId="{A102230F-2365-4E3C-A720-F1504B5588DC}" srcOrd="1" destOrd="0" presId="urn:microsoft.com/office/officeart/2005/8/layout/hierarchy4"/>
    <dgm:cxn modelId="{E2845659-0933-3749-867A-47C1F0DB5297}" type="presParOf" srcId="{0BDF1D42-727F-47CF-ACD5-9581F53A0F59}" destId="{83BF671F-3CD6-463C-AB6B-76BEEC11CC48}" srcOrd="1" destOrd="0" presId="urn:microsoft.com/office/officeart/2005/8/layout/hierarchy4"/>
    <dgm:cxn modelId="{E6A3232C-3078-B64B-8432-AD5E80D5DBE2}" type="presParOf" srcId="{0BDF1D42-727F-47CF-ACD5-9581F53A0F59}" destId="{202E04DC-8373-4E39-9DD2-0C092957F498}" srcOrd="2" destOrd="0" presId="urn:microsoft.com/office/officeart/2005/8/layout/hierarchy4"/>
    <dgm:cxn modelId="{0EE78F12-05BE-244E-86A0-FB6EA49C3185}" type="presParOf" srcId="{202E04DC-8373-4E39-9DD2-0C092957F498}" destId="{D7E3454E-5295-43DC-A730-5AA430D56BB9}" srcOrd="0" destOrd="0" presId="urn:microsoft.com/office/officeart/2005/8/layout/hierarchy4"/>
    <dgm:cxn modelId="{E45F1830-30A5-D249-AC68-5B472AB59969}" type="presParOf" srcId="{202E04DC-8373-4E39-9DD2-0C092957F498}" destId="{77C9146A-F06B-450C-B931-597F2E5B832B}" srcOrd="1" destOrd="0" presId="urn:microsoft.com/office/officeart/2005/8/layout/hierarchy4"/>
    <dgm:cxn modelId="{14501D85-3446-9643-B02C-5EB787BD3295}" type="presParOf" srcId="{0BDF1D42-727F-47CF-ACD5-9581F53A0F59}" destId="{2F18F2E9-F630-4320-B350-B043290EAAF3}" srcOrd="3" destOrd="0" presId="urn:microsoft.com/office/officeart/2005/8/layout/hierarchy4"/>
    <dgm:cxn modelId="{E0F1E762-E9A5-1F44-95AD-038CAFA33C7B}" type="presParOf" srcId="{0BDF1D42-727F-47CF-ACD5-9581F53A0F59}" destId="{456B9624-FE0A-4A6F-9148-D6FD6618DF9E}" srcOrd="4" destOrd="0" presId="urn:microsoft.com/office/officeart/2005/8/layout/hierarchy4"/>
    <dgm:cxn modelId="{648A38B5-6B64-514C-9D1C-A91A1C9E0CCB}" type="presParOf" srcId="{456B9624-FE0A-4A6F-9148-D6FD6618DF9E}" destId="{3B14DA59-52B6-4C44-9A8C-8DDCDA21CC8B}" srcOrd="0" destOrd="0" presId="urn:microsoft.com/office/officeart/2005/8/layout/hierarchy4"/>
    <dgm:cxn modelId="{E373AEC2-2A2C-7844-B320-81B2B429AEED}" type="presParOf" srcId="{456B9624-FE0A-4A6F-9148-D6FD6618DF9E}" destId="{75C09FEA-51B8-478D-B31B-48643B39C9E8}" srcOrd="1" destOrd="0" presId="urn:microsoft.com/office/officeart/2005/8/layout/hierarchy4"/>
    <dgm:cxn modelId="{69296B6C-30C5-AD48-8545-A02A2B43A1D8}" type="presParOf" srcId="{B19E7B71-9BBE-4E62-8FE0-311DB5BD7CE9}" destId="{4A087957-DA29-4E7C-8C09-D1612130B60C}" srcOrd="1" destOrd="0" presId="urn:microsoft.com/office/officeart/2005/8/layout/hierarchy4"/>
    <dgm:cxn modelId="{9F28E45D-576E-2248-A71D-B1A3651870F9}" type="presParOf" srcId="{B19E7B71-9BBE-4E62-8FE0-311DB5BD7CE9}" destId="{1672528B-2C53-43C2-B922-2D0814F8EA5A}" srcOrd="2" destOrd="0" presId="urn:microsoft.com/office/officeart/2005/8/layout/hierarchy4"/>
    <dgm:cxn modelId="{E91E1088-D66E-D74F-8071-C584A8ED779F}" type="presParOf" srcId="{1672528B-2C53-43C2-B922-2D0814F8EA5A}" destId="{83146423-692B-4A40-94B1-10E2814F8AE8}" srcOrd="0" destOrd="0" presId="urn:microsoft.com/office/officeart/2005/8/layout/hierarchy4"/>
    <dgm:cxn modelId="{5B3C032F-DE37-5C43-A03C-EA2757DCC157}" type="presParOf" srcId="{1672528B-2C53-43C2-B922-2D0814F8EA5A}" destId="{5A10EAF6-E836-4FC0-B154-2FA04839430A}" srcOrd="1" destOrd="0" presId="urn:microsoft.com/office/officeart/2005/8/layout/hierarchy4"/>
    <dgm:cxn modelId="{AEB5686E-1760-2647-8D76-3CF0411442D9}" type="presParOf" srcId="{1672528B-2C53-43C2-B922-2D0814F8EA5A}" destId="{185AD60D-DE7D-47C3-ADF5-077AE55ACF56}" srcOrd="2" destOrd="0" presId="urn:microsoft.com/office/officeart/2005/8/layout/hierarchy4"/>
    <dgm:cxn modelId="{4E8D1B87-59EB-044B-ABC5-3A32C45F5412}" type="presParOf" srcId="{185AD60D-DE7D-47C3-ADF5-077AE55ACF56}" destId="{6710C5CD-9709-4AD7-9877-25122FEF265A}" srcOrd="0" destOrd="0" presId="urn:microsoft.com/office/officeart/2005/8/layout/hierarchy4"/>
    <dgm:cxn modelId="{2B1FF1FA-A728-9E47-8698-CB823E8EF6A6}" type="presParOf" srcId="{6710C5CD-9709-4AD7-9877-25122FEF265A}" destId="{E5967F30-81AE-4EF8-935B-C7D1EC363AB1}" srcOrd="0" destOrd="0" presId="urn:microsoft.com/office/officeart/2005/8/layout/hierarchy4"/>
    <dgm:cxn modelId="{23AA54B3-6CFD-7C49-B45B-D6235784D2CF}" type="presParOf" srcId="{6710C5CD-9709-4AD7-9877-25122FEF265A}" destId="{3DC1AFD1-3143-4A51-AE34-EDECA4E3D5BC}" srcOrd="1" destOrd="0" presId="urn:microsoft.com/office/officeart/2005/8/layout/hierarchy4"/>
    <dgm:cxn modelId="{77CD855F-C05E-E845-82C1-5707F01C2091}" type="presParOf" srcId="{185AD60D-DE7D-47C3-ADF5-077AE55ACF56}" destId="{69B7B720-0600-4694-A6ED-BF388A687BC2}" srcOrd="1" destOrd="0" presId="urn:microsoft.com/office/officeart/2005/8/layout/hierarchy4"/>
    <dgm:cxn modelId="{B26C0446-B3B4-0F4D-A5CF-2D1FF43B2074}" type="presParOf" srcId="{185AD60D-DE7D-47C3-ADF5-077AE55ACF56}" destId="{A9276DC0-0A84-44F8-B9A7-43FC13595635}" srcOrd="2" destOrd="0" presId="urn:microsoft.com/office/officeart/2005/8/layout/hierarchy4"/>
    <dgm:cxn modelId="{5E8BEF07-BAAA-6E4E-A234-589E1931954B}" type="presParOf" srcId="{A9276DC0-0A84-44F8-B9A7-43FC13595635}" destId="{62B47E43-29BA-4568-84E4-77DDD4E837FA}" srcOrd="0" destOrd="0" presId="urn:microsoft.com/office/officeart/2005/8/layout/hierarchy4"/>
    <dgm:cxn modelId="{33FFE2D6-686D-D54C-A7DD-13C51E449AB0}" type="presParOf" srcId="{A9276DC0-0A84-44F8-B9A7-43FC13595635}" destId="{25F46BA6-C211-4C25-B005-B32DEE246DAF}" srcOrd="1" destOrd="0" presId="urn:microsoft.com/office/officeart/2005/8/layout/hierarchy4"/>
    <dgm:cxn modelId="{E84BCA1A-22E3-DC49-9A97-D768E7D6A262}" type="presParOf" srcId="{185AD60D-DE7D-47C3-ADF5-077AE55ACF56}" destId="{E60A1211-D4E3-4C55-8699-EE3D868EE9BD}" srcOrd="3" destOrd="0" presId="urn:microsoft.com/office/officeart/2005/8/layout/hierarchy4"/>
    <dgm:cxn modelId="{3E5D5613-96B2-1D48-BACA-7A3E4998768C}" type="presParOf" srcId="{185AD60D-DE7D-47C3-ADF5-077AE55ACF56}" destId="{715B5E7B-96CA-4577-AD8E-5B8C8FE09BD9}" srcOrd="4" destOrd="0" presId="urn:microsoft.com/office/officeart/2005/8/layout/hierarchy4"/>
    <dgm:cxn modelId="{4E6427F0-7D1C-A645-8AB8-13777F56C3D6}" type="presParOf" srcId="{715B5E7B-96CA-4577-AD8E-5B8C8FE09BD9}" destId="{4C1C7EBF-AAEF-413C-9E93-FD7A3E76EF0D}" srcOrd="0" destOrd="0" presId="urn:microsoft.com/office/officeart/2005/8/layout/hierarchy4"/>
    <dgm:cxn modelId="{D611BA29-1718-634A-8928-C04677B02C0B}" type="presParOf" srcId="{715B5E7B-96CA-4577-AD8E-5B8C8FE09BD9}" destId="{E9610ACF-B0C9-4A6E-BBFF-6176FCEF31B6}" srcOrd="1" destOrd="0" presId="urn:microsoft.com/office/officeart/2005/8/layout/hierarchy4"/>
    <dgm:cxn modelId="{80ECEBC6-B2EE-5547-9F60-24C51CE88B5F}" type="presParOf" srcId="{185AD60D-DE7D-47C3-ADF5-077AE55ACF56}" destId="{9906CC25-657F-472F-8F1F-9C0D8C0B9F13}" srcOrd="5" destOrd="0" presId="urn:microsoft.com/office/officeart/2005/8/layout/hierarchy4"/>
    <dgm:cxn modelId="{2A25E0A0-3AA8-2244-A350-7561166437ED}" type="presParOf" srcId="{185AD60D-DE7D-47C3-ADF5-077AE55ACF56}" destId="{CD008143-5335-49DD-8AE7-58A4616D5A19}" srcOrd="6" destOrd="0" presId="urn:microsoft.com/office/officeart/2005/8/layout/hierarchy4"/>
    <dgm:cxn modelId="{2F920A2D-1306-1843-995B-E117092C7449}" type="presParOf" srcId="{CD008143-5335-49DD-8AE7-58A4616D5A19}" destId="{C0C80037-55DD-4DFA-9212-2BCA58D5851C}" srcOrd="0" destOrd="0" presId="urn:microsoft.com/office/officeart/2005/8/layout/hierarchy4"/>
    <dgm:cxn modelId="{BBDFF8FF-603D-244F-9D10-6AB3443EBD52}" type="presParOf" srcId="{CD008143-5335-49DD-8AE7-58A4616D5A19}" destId="{DBC3655F-7D4C-450C-9C5B-3F2FC16FACC0}" srcOrd="1" destOrd="0" presId="urn:microsoft.com/office/officeart/2005/8/layout/hierarchy4"/>
    <dgm:cxn modelId="{D317A788-075E-DB47-9B6C-70D06F730D4E}" type="presParOf" srcId="{185AD60D-DE7D-47C3-ADF5-077AE55ACF56}" destId="{50DED414-48C2-4D13-BD48-336EE9412001}" srcOrd="7" destOrd="0" presId="urn:microsoft.com/office/officeart/2005/8/layout/hierarchy4"/>
    <dgm:cxn modelId="{15C215BD-092D-5440-9992-DD249A937CC1}" type="presParOf" srcId="{185AD60D-DE7D-47C3-ADF5-077AE55ACF56}" destId="{086727BA-35BD-4B59-ABCB-410B4D1FB914}" srcOrd="8" destOrd="0" presId="urn:microsoft.com/office/officeart/2005/8/layout/hierarchy4"/>
    <dgm:cxn modelId="{85EAC6B2-DC04-814C-9B42-4F127C946EC6}" type="presParOf" srcId="{086727BA-35BD-4B59-ABCB-410B4D1FB914}" destId="{10EB90AE-38C8-4062-AA27-301E04D086FE}" srcOrd="0" destOrd="0" presId="urn:microsoft.com/office/officeart/2005/8/layout/hierarchy4"/>
    <dgm:cxn modelId="{186FAE9C-0BE2-5446-B0FC-98A456539A76}" type="presParOf" srcId="{086727BA-35BD-4B59-ABCB-410B4D1FB914}" destId="{884FABD1-3D89-48B9-8852-EF2BDC05E517}"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EB2CC37-14C2-4B29-97A1-BD6AECD6A128}" type="doc">
      <dgm:prSet loTypeId="urn:microsoft.com/office/officeart/2005/8/layout/hierarchy4" loCatId="hierarchy" qsTypeId="urn:microsoft.com/office/officeart/2005/8/quickstyle/simple1" qsCatId="simple" csTypeId="urn:microsoft.com/office/officeart/2005/8/colors/colorful5" csCatId="colorful" phldr="1"/>
      <dgm:spPr/>
      <dgm:t>
        <a:bodyPr/>
        <a:lstStyle/>
        <a:p>
          <a:endParaRPr lang="en-US"/>
        </a:p>
      </dgm:t>
    </dgm:pt>
    <dgm:pt modelId="{91C1816F-BCFE-402A-B166-39E23D6D1882}">
      <dgm:prSet phldrT="[Text]"/>
      <dgm:spPr/>
      <dgm:t>
        <a:bodyPr/>
        <a:lstStyle/>
        <a:p>
          <a:r>
            <a:rPr lang="en-US" dirty="0" smtClean="0"/>
            <a:t>Boy Scouts Pinewood Derby</a:t>
          </a:r>
          <a:br>
            <a:rPr lang="en-US" dirty="0" smtClean="0"/>
          </a:br>
          <a:r>
            <a:rPr lang="en-US" dirty="0" smtClean="0"/>
            <a:t>Track Detection System</a:t>
          </a:r>
          <a:endParaRPr lang="en-US" dirty="0"/>
        </a:p>
      </dgm:t>
    </dgm:pt>
    <dgm:pt modelId="{F14EB896-5CA8-4B01-A3F4-367971B4F86C}" type="parTrans" cxnId="{AA0B2278-00F9-44E1-BCCF-1471FD8E4DD3}">
      <dgm:prSet/>
      <dgm:spPr/>
      <dgm:t>
        <a:bodyPr/>
        <a:lstStyle/>
        <a:p>
          <a:endParaRPr lang="en-US"/>
        </a:p>
      </dgm:t>
    </dgm:pt>
    <dgm:pt modelId="{3A4A8116-1880-477B-B195-C0F9E0A8D4B4}" type="sibTrans" cxnId="{AA0B2278-00F9-44E1-BCCF-1471FD8E4DD3}">
      <dgm:prSet/>
      <dgm:spPr/>
      <dgm:t>
        <a:bodyPr/>
        <a:lstStyle/>
        <a:p>
          <a:endParaRPr lang="en-US"/>
        </a:p>
      </dgm:t>
    </dgm:pt>
    <dgm:pt modelId="{0BDC05FA-8E84-43F4-8D2E-FC6377069C4E}">
      <dgm:prSet phldrT="[Text]"/>
      <dgm:spPr/>
      <dgm:t>
        <a:bodyPr/>
        <a:lstStyle/>
        <a:p>
          <a:r>
            <a:rPr lang="en-US" dirty="0" smtClean="0"/>
            <a:t>Software</a:t>
          </a:r>
          <a:endParaRPr lang="en-US" dirty="0"/>
        </a:p>
      </dgm:t>
    </dgm:pt>
    <dgm:pt modelId="{7C036B9C-AC8F-48F9-9A39-5E8F08B2D905}" type="parTrans" cxnId="{BBE1B8BA-CD1B-402F-8C01-69F3A00FEDB7}">
      <dgm:prSet/>
      <dgm:spPr/>
      <dgm:t>
        <a:bodyPr/>
        <a:lstStyle/>
        <a:p>
          <a:endParaRPr lang="en-US"/>
        </a:p>
      </dgm:t>
    </dgm:pt>
    <dgm:pt modelId="{91884E2E-03E8-4E55-A3A1-632298B19416}" type="sibTrans" cxnId="{BBE1B8BA-CD1B-402F-8C01-69F3A00FEDB7}">
      <dgm:prSet/>
      <dgm:spPr/>
      <dgm:t>
        <a:bodyPr/>
        <a:lstStyle/>
        <a:p>
          <a:endParaRPr lang="en-US"/>
        </a:p>
      </dgm:t>
    </dgm:pt>
    <dgm:pt modelId="{F5FBF8E6-3D3A-4643-9862-513E5E5C5960}">
      <dgm:prSet phldrT="[Text]"/>
      <dgm:spPr>
        <a:solidFill>
          <a:schemeClr val="accent1"/>
        </a:solidFill>
      </dgm:spPr>
      <dgm:t>
        <a:bodyPr/>
        <a:lstStyle/>
        <a:p>
          <a:r>
            <a:rPr lang="en-US" dirty="0" smtClean="0"/>
            <a:t>Sensor</a:t>
          </a:r>
          <a:br>
            <a:rPr lang="en-US" dirty="0" smtClean="0"/>
          </a:br>
          <a:r>
            <a:rPr lang="en-US" dirty="0" smtClean="0"/>
            <a:t>&amp; Servo</a:t>
          </a:r>
          <a:br>
            <a:rPr lang="en-US" dirty="0" smtClean="0"/>
          </a:br>
          <a:r>
            <a:rPr lang="en-US" dirty="0" smtClean="0"/>
            <a:t>Software</a:t>
          </a:r>
          <a:endParaRPr lang="en-US" b="0" dirty="0"/>
        </a:p>
      </dgm:t>
    </dgm:pt>
    <dgm:pt modelId="{E905C338-5A02-413B-847D-5CF3C56DA874}" type="parTrans" cxnId="{2553FF84-F303-4A15-9D5B-06BECDF42183}">
      <dgm:prSet/>
      <dgm:spPr/>
      <dgm:t>
        <a:bodyPr/>
        <a:lstStyle/>
        <a:p>
          <a:endParaRPr lang="en-US"/>
        </a:p>
      </dgm:t>
    </dgm:pt>
    <dgm:pt modelId="{F603A48B-4E2D-41B5-BC75-9CD597BED853}" type="sibTrans" cxnId="{2553FF84-F303-4A15-9D5B-06BECDF42183}">
      <dgm:prSet/>
      <dgm:spPr/>
      <dgm:t>
        <a:bodyPr/>
        <a:lstStyle/>
        <a:p>
          <a:endParaRPr lang="en-US"/>
        </a:p>
      </dgm:t>
    </dgm:pt>
    <dgm:pt modelId="{7B2A3875-04E3-40BE-A72C-658D3B252CB0}">
      <dgm:prSet phldrT="[Text]"/>
      <dgm:spPr>
        <a:solidFill>
          <a:schemeClr val="accent1"/>
        </a:solidFill>
      </dgm:spPr>
      <dgm:t>
        <a:bodyPr/>
        <a:lstStyle/>
        <a:p>
          <a:r>
            <a:rPr lang="en-US" b="0" dirty="0" smtClean="0"/>
            <a:t>Application</a:t>
          </a:r>
          <a:br>
            <a:rPr lang="en-US" b="0" dirty="0" smtClean="0"/>
          </a:br>
          <a:r>
            <a:rPr lang="en-US" b="0" dirty="0" smtClean="0"/>
            <a:t>Software</a:t>
          </a:r>
          <a:endParaRPr lang="en-US" b="0" dirty="0"/>
        </a:p>
      </dgm:t>
    </dgm:pt>
    <dgm:pt modelId="{839B7F82-8AC4-4A34-8CAD-A38FF639A7C5}" type="parTrans" cxnId="{E494F4E8-0F6F-41DD-9B92-8016BCFA1CF0}">
      <dgm:prSet/>
      <dgm:spPr/>
      <dgm:t>
        <a:bodyPr/>
        <a:lstStyle/>
        <a:p>
          <a:endParaRPr lang="en-US"/>
        </a:p>
      </dgm:t>
    </dgm:pt>
    <dgm:pt modelId="{2D6EF65C-2395-4EF0-8536-0D812894D5CB}" type="sibTrans" cxnId="{E494F4E8-0F6F-41DD-9B92-8016BCFA1CF0}">
      <dgm:prSet/>
      <dgm:spPr/>
      <dgm:t>
        <a:bodyPr/>
        <a:lstStyle/>
        <a:p>
          <a:endParaRPr lang="en-US"/>
        </a:p>
      </dgm:t>
    </dgm:pt>
    <dgm:pt modelId="{A6F2A32E-53D9-4A50-9F34-E0F1F62F06C5}">
      <dgm:prSet phldrT="[Text]"/>
      <dgm:spPr/>
      <dgm:t>
        <a:bodyPr/>
        <a:lstStyle/>
        <a:p>
          <a:r>
            <a:rPr lang="en-US" dirty="0" smtClean="0"/>
            <a:t>Hardware</a:t>
          </a:r>
          <a:endParaRPr lang="en-US" dirty="0"/>
        </a:p>
      </dgm:t>
    </dgm:pt>
    <dgm:pt modelId="{4A4BF0D2-A16C-49A1-A19C-AD73DA9C9615}" type="parTrans" cxnId="{5A30EDDF-7D20-4DB0-901B-45824A4EB20D}">
      <dgm:prSet/>
      <dgm:spPr/>
      <dgm:t>
        <a:bodyPr/>
        <a:lstStyle/>
        <a:p>
          <a:endParaRPr lang="en-US"/>
        </a:p>
      </dgm:t>
    </dgm:pt>
    <dgm:pt modelId="{5783D515-F2B6-415E-A689-B3093A525D73}" type="sibTrans" cxnId="{5A30EDDF-7D20-4DB0-901B-45824A4EB20D}">
      <dgm:prSet/>
      <dgm:spPr/>
      <dgm:t>
        <a:bodyPr/>
        <a:lstStyle/>
        <a:p>
          <a:endParaRPr lang="en-US"/>
        </a:p>
      </dgm:t>
    </dgm:pt>
    <dgm:pt modelId="{DDF86C36-586C-4D98-999C-3453B7B0EA72}">
      <dgm:prSet phldrT="[Text]"/>
      <dgm:spPr/>
      <dgm:t>
        <a:bodyPr/>
        <a:lstStyle/>
        <a:p>
          <a:r>
            <a:rPr lang="en-US" dirty="0" smtClean="0"/>
            <a:t>Start Gate Assembly</a:t>
          </a:r>
          <a:endParaRPr lang="en-US" dirty="0"/>
        </a:p>
      </dgm:t>
    </dgm:pt>
    <dgm:pt modelId="{55FBC296-130E-4104-A3A4-06D9DA9BAC6F}" type="parTrans" cxnId="{A235C834-071F-4E19-887F-A13FD07AFA05}">
      <dgm:prSet/>
      <dgm:spPr/>
      <dgm:t>
        <a:bodyPr/>
        <a:lstStyle/>
        <a:p>
          <a:endParaRPr lang="en-US"/>
        </a:p>
      </dgm:t>
    </dgm:pt>
    <dgm:pt modelId="{381B3EDD-C1E0-487F-9C30-1338EB0BAF82}" type="sibTrans" cxnId="{A235C834-071F-4E19-887F-A13FD07AFA05}">
      <dgm:prSet/>
      <dgm:spPr/>
      <dgm:t>
        <a:bodyPr/>
        <a:lstStyle/>
        <a:p>
          <a:endParaRPr lang="en-US"/>
        </a:p>
      </dgm:t>
    </dgm:pt>
    <dgm:pt modelId="{1203FE8A-E9FD-4562-8A71-08B3CBB04DAB}">
      <dgm:prSet phldrT="[Text]"/>
      <dgm:spPr>
        <a:solidFill>
          <a:srgbClr val="FF9900"/>
        </a:solidFill>
      </dgm:spPr>
      <dgm:t>
        <a:bodyPr/>
        <a:lstStyle/>
        <a:p>
          <a:r>
            <a:rPr lang="en-US" b="1" dirty="0" smtClean="0"/>
            <a:t>Display</a:t>
          </a:r>
          <a:br>
            <a:rPr lang="en-US" b="1" dirty="0" smtClean="0"/>
          </a:br>
          <a:r>
            <a:rPr lang="en-US" b="1" dirty="0" smtClean="0"/>
            <a:t>Software</a:t>
          </a:r>
          <a:endParaRPr lang="en-US" b="1" dirty="0"/>
        </a:p>
      </dgm:t>
    </dgm:pt>
    <dgm:pt modelId="{34E175DB-CDF6-4118-B613-433616593001}" type="parTrans" cxnId="{97A157EF-C6C7-4FCE-AF2A-CED1DF30AB7B}">
      <dgm:prSet/>
      <dgm:spPr/>
      <dgm:t>
        <a:bodyPr/>
        <a:lstStyle/>
        <a:p>
          <a:endParaRPr lang="en-US"/>
        </a:p>
      </dgm:t>
    </dgm:pt>
    <dgm:pt modelId="{D5AE0033-4F77-4061-A25D-CF5F666F48A8}" type="sibTrans" cxnId="{97A157EF-C6C7-4FCE-AF2A-CED1DF30AB7B}">
      <dgm:prSet/>
      <dgm:spPr/>
      <dgm:t>
        <a:bodyPr/>
        <a:lstStyle/>
        <a:p>
          <a:endParaRPr lang="en-US"/>
        </a:p>
      </dgm:t>
    </dgm:pt>
    <dgm:pt modelId="{A1EF1E83-E604-4202-982F-B7EB84F1EACE}">
      <dgm:prSet phldrT="[Text]"/>
      <dgm:spPr/>
      <dgm:t>
        <a:bodyPr/>
        <a:lstStyle/>
        <a:p>
          <a:r>
            <a:rPr lang="en-US" dirty="0" smtClean="0"/>
            <a:t>Finish Gate Assembly</a:t>
          </a:r>
          <a:endParaRPr lang="en-US" dirty="0"/>
        </a:p>
      </dgm:t>
    </dgm:pt>
    <dgm:pt modelId="{F09AA3DB-9CFC-46D1-87F5-5851C7B52365}" type="parTrans" cxnId="{15A8F4FF-930B-40DC-81DF-AEDF8BD44DAF}">
      <dgm:prSet/>
      <dgm:spPr/>
      <dgm:t>
        <a:bodyPr/>
        <a:lstStyle/>
        <a:p>
          <a:endParaRPr lang="en-US"/>
        </a:p>
      </dgm:t>
    </dgm:pt>
    <dgm:pt modelId="{EDD085D2-0D47-47CA-9F5C-E667654217CC}" type="sibTrans" cxnId="{15A8F4FF-930B-40DC-81DF-AEDF8BD44DAF}">
      <dgm:prSet/>
      <dgm:spPr/>
      <dgm:t>
        <a:bodyPr/>
        <a:lstStyle/>
        <a:p>
          <a:endParaRPr lang="en-US"/>
        </a:p>
      </dgm:t>
    </dgm:pt>
    <dgm:pt modelId="{19D8600A-9376-4965-94F7-CA2874FAD542}">
      <dgm:prSet phldrT="[Text]"/>
      <dgm:spPr/>
      <dgm:t>
        <a:bodyPr/>
        <a:lstStyle/>
        <a:p>
          <a:r>
            <a:rPr lang="en-US" dirty="0" smtClean="0"/>
            <a:t>Power Supply</a:t>
          </a:r>
          <a:endParaRPr lang="en-US" dirty="0"/>
        </a:p>
      </dgm:t>
    </dgm:pt>
    <dgm:pt modelId="{2E499D0D-1154-4C1A-BA06-2711D7B01B18}" type="parTrans" cxnId="{39BDF279-9481-41C0-BD08-929C7B705FF8}">
      <dgm:prSet/>
      <dgm:spPr/>
      <dgm:t>
        <a:bodyPr/>
        <a:lstStyle/>
        <a:p>
          <a:endParaRPr lang="en-US"/>
        </a:p>
      </dgm:t>
    </dgm:pt>
    <dgm:pt modelId="{B3DA16C7-D825-4664-9B06-D1F926B85207}" type="sibTrans" cxnId="{39BDF279-9481-41C0-BD08-929C7B705FF8}">
      <dgm:prSet/>
      <dgm:spPr/>
      <dgm:t>
        <a:bodyPr/>
        <a:lstStyle/>
        <a:p>
          <a:endParaRPr lang="en-US"/>
        </a:p>
      </dgm:t>
    </dgm:pt>
    <dgm:pt modelId="{9B78142F-5D23-45E9-BDCF-FA03420764AA}">
      <dgm:prSet phldrT="[Text]"/>
      <dgm:spPr/>
      <dgm:t>
        <a:bodyPr/>
        <a:lstStyle/>
        <a:p>
          <a:r>
            <a:rPr lang="en-US" dirty="0" smtClean="0"/>
            <a:t>Displays</a:t>
          </a:r>
          <a:br>
            <a:rPr lang="en-US" dirty="0" smtClean="0"/>
          </a:br>
          <a:r>
            <a:rPr lang="en-US" dirty="0" smtClean="0"/>
            <a:t>Systems</a:t>
          </a:r>
          <a:endParaRPr lang="en-US" dirty="0"/>
        </a:p>
      </dgm:t>
    </dgm:pt>
    <dgm:pt modelId="{998AD6E5-C917-49FF-AB2A-9AD16ECF4EF5}" type="parTrans" cxnId="{E36DF883-81FB-4DFB-A519-E4F4DA7244DC}">
      <dgm:prSet/>
      <dgm:spPr/>
      <dgm:t>
        <a:bodyPr/>
        <a:lstStyle/>
        <a:p>
          <a:endParaRPr lang="en-US"/>
        </a:p>
      </dgm:t>
    </dgm:pt>
    <dgm:pt modelId="{E3A14D3C-1197-4483-BE02-5BD38441618A}" type="sibTrans" cxnId="{E36DF883-81FB-4DFB-A519-E4F4DA7244DC}">
      <dgm:prSet/>
      <dgm:spPr/>
      <dgm:t>
        <a:bodyPr/>
        <a:lstStyle/>
        <a:p>
          <a:endParaRPr lang="en-US"/>
        </a:p>
      </dgm:t>
    </dgm:pt>
    <dgm:pt modelId="{E32B36CF-FE53-40E9-A748-F5CDB4F90A30}">
      <dgm:prSet phldrT="[Text]"/>
      <dgm:spPr/>
      <dgm:t>
        <a:bodyPr/>
        <a:lstStyle/>
        <a:p>
          <a:r>
            <a:rPr lang="en-US" smtClean="0"/>
            <a:t>Sensors</a:t>
          </a:r>
          <a:endParaRPr lang="en-US" dirty="0"/>
        </a:p>
      </dgm:t>
    </dgm:pt>
    <dgm:pt modelId="{E64C18BA-8A5D-4ECD-B41A-CB607D789BB8}" type="parTrans" cxnId="{1E7B75C9-084C-485D-A096-6C02520A3E5B}">
      <dgm:prSet/>
      <dgm:spPr/>
    </dgm:pt>
    <dgm:pt modelId="{C854DD0A-FC6D-4CF2-A5DE-C10C597780E8}" type="sibTrans" cxnId="{1E7B75C9-084C-485D-A096-6C02520A3E5B}">
      <dgm:prSet/>
      <dgm:spPr/>
    </dgm:pt>
    <dgm:pt modelId="{B09C7EE3-055C-4525-906B-887C44C66086}" type="pres">
      <dgm:prSet presAssocID="{AEB2CC37-14C2-4B29-97A1-BD6AECD6A128}" presName="Name0" presStyleCnt="0">
        <dgm:presLayoutVars>
          <dgm:chPref val="1"/>
          <dgm:dir/>
          <dgm:animOne val="branch"/>
          <dgm:animLvl val="lvl"/>
          <dgm:resizeHandles/>
        </dgm:presLayoutVars>
      </dgm:prSet>
      <dgm:spPr/>
      <dgm:t>
        <a:bodyPr/>
        <a:lstStyle/>
        <a:p>
          <a:endParaRPr lang="en-US"/>
        </a:p>
      </dgm:t>
    </dgm:pt>
    <dgm:pt modelId="{15DB7804-4E20-43F1-B2DA-5E2FDF31310B}" type="pres">
      <dgm:prSet presAssocID="{91C1816F-BCFE-402A-B166-39E23D6D1882}" presName="vertOne" presStyleCnt="0"/>
      <dgm:spPr/>
    </dgm:pt>
    <dgm:pt modelId="{A91BAF08-95F2-4972-92D7-973528A8A879}" type="pres">
      <dgm:prSet presAssocID="{91C1816F-BCFE-402A-B166-39E23D6D1882}" presName="txOne" presStyleLbl="node0" presStyleIdx="0" presStyleCnt="1">
        <dgm:presLayoutVars>
          <dgm:chPref val="3"/>
        </dgm:presLayoutVars>
      </dgm:prSet>
      <dgm:spPr/>
      <dgm:t>
        <a:bodyPr/>
        <a:lstStyle/>
        <a:p>
          <a:endParaRPr lang="en-US"/>
        </a:p>
      </dgm:t>
    </dgm:pt>
    <dgm:pt modelId="{456C45A6-E5FA-4A5D-AD96-2A61BEA3F4CA}" type="pres">
      <dgm:prSet presAssocID="{91C1816F-BCFE-402A-B166-39E23D6D1882}" presName="parTransOne" presStyleCnt="0"/>
      <dgm:spPr/>
    </dgm:pt>
    <dgm:pt modelId="{B19E7B71-9BBE-4E62-8FE0-311DB5BD7CE9}" type="pres">
      <dgm:prSet presAssocID="{91C1816F-BCFE-402A-B166-39E23D6D1882}" presName="horzOne" presStyleCnt="0"/>
      <dgm:spPr/>
    </dgm:pt>
    <dgm:pt modelId="{9900B14F-8DFC-4842-AC21-70FFB4919E20}" type="pres">
      <dgm:prSet presAssocID="{0BDC05FA-8E84-43F4-8D2E-FC6377069C4E}" presName="vertTwo" presStyleCnt="0"/>
      <dgm:spPr/>
    </dgm:pt>
    <dgm:pt modelId="{788AEA01-476F-4E38-A5C1-1CFBC733DAA9}" type="pres">
      <dgm:prSet presAssocID="{0BDC05FA-8E84-43F4-8D2E-FC6377069C4E}" presName="txTwo" presStyleLbl="node2" presStyleIdx="0" presStyleCnt="2">
        <dgm:presLayoutVars>
          <dgm:chPref val="3"/>
        </dgm:presLayoutVars>
      </dgm:prSet>
      <dgm:spPr/>
      <dgm:t>
        <a:bodyPr/>
        <a:lstStyle/>
        <a:p>
          <a:endParaRPr lang="en-US"/>
        </a:p>
      </dgm:t>
    </dgm:pt>
    <dgm:pt modelId="{5B63FCBF-8942-4D59-A51F-4035E228DDCE}" type="pres">
      <dgm:prSet presAssocID="{0BDC05FA-8E84-43F4-8D2E-FC6377069C4E}" presName="parTransTwo" presStyleCnt="0"/>
      <dgm:spPr/>
    </dgm:pt>
    <dgm:pt modelId="{0BDF1D42-727F-47CF-ACD5-9581F53A0F59}" type="pres">
      <dgm:prSet presAssocID="{0BDC05FA-8E84-43F4-8D2E-FC6377069C4E}" presName="horzTwo" presStyleCnt="0"/>
      <dgm:spPr/>
    </dgm:pt>
    <dgm:pt modelId="{785F9B4D-B850-4DE2-8EAF-DB658A3BFA47}" type="pres">
      <dgm:prSet presAssocID="{F5FBF8E6-3D3A-4643-9862-513E5E5C5960}" presName="vertThree" presStyleCnt="0"/>
      <dgm:spPr/>
    </dgm:pt>
    <dgm:pt modelId="{C0E96607-57ED-4878-8F85-37B9557F3225}" type="pres">
      <dgm:prSet presAssocID="{F5FBF8E6-3D3A-4643-9862-513E5E5C5960}" presName="txThree" presStyleLbl="node3" presStyleIdx="0" presStyleCnt="8">
        <dgm:presLayoutVars>
          <dgm:chPref val="3"/>
        </dgm:presLayoutVars>
      </dgm:prSet>
      <dgm:spPr/>
      <dgm:t>
        <a:bodyPr/>
        <a:lstStyle/>
        <a:p>
          <a:endParaRPr lang="en-US"/>
        </a:p>
      </dgm:t>
    </dgm:pt>
    <dgm:pt modelId="{A102230F-2365-4E3C-A720-F1504B5588DC}" type="pres">
      <dgm:prSet presAssocID="{F5FBF8E6-3D3A-4643-9862-513E5E5C5960}" presName="horzThree" presStyleCnt="0"/>
      <dgm:spPr/>
    </dgm:pt>
    <dgm:pt modelId="{83BF671F-3CD6-463C-AB6B-76BEEC11CC48}" type="pres">
      <dgm:prSet presAssocID="{F603A48B-4E2D-41B5-BC75-9CD597BED853}" presName="sibSpaceThree" presStyleCnt="0"/>
      <dgm:spPr/>
    </dgm:pt>
    <dgm:pt modelId="{202E04DC-8373-4E39-9DD2-0C092957F498}" type="pres">
      <dgm:prSet presAssocID="{7B2A3875-04E3-40BE-A72C-658D3B252CB0}" presName="vertThree" presStyleCnt="0"/>
      <dgm:spPr/>
    </dgm:pt>
    <dgm:pt modelId="{D7E3454E-5295-43DC-A730-5AA430D56BB9}" type="pres">
      <dgm:prSet presAssocID="{7B2A3875-04E3-40BE-A72C-658D3B252CB0}" presName="txThree" presStyleLbl="node3" presStyleIdx="1" presStyleCnt="8">
        <dgm:presLayoutVars>
          <dgm:chPref val="3"/>
        </dgm:presLayoutVars>
      </dgm:prSet>
      <dgm:spPr/>
      <dgm:t>
        <a:bodyPr/>
        <a:lstStyle/>
        <a:p>
          <a:endParaRPr lang="en-US"/>
        </a:p>
      </dgm:t>
    </dgm:pt>
    <dgm:pt modelId="{77C9146A-F06B-450C-B931-597F2E5B832B}" type="pres">
      <dgm:prSet presAssocID="{7B2A3875-04E3-40BE-A72C-658D3B252CB0}" presName="horzThree" presStyleCnt="0"/>
      <dgm:spPr/>
    </dgm:pt>
    <dgm:pt modelId="{2F18F2E9-F630-4320-B350-B043290EAAF3}" type="pres">
      <dgm:prSet presAssocID="{2D6EF65C-2395-4EF0-8536-0D812894D5CB}" presName="sibSpaceThree" presStyleCnt="0"/>
      <dgm:spPr/>
    </dgm:pt>
    <dgm:pt modelId="{456B9624-FE0A-4A6F-9148-D6FD6618DF9E}" type="pres">
      <dgm:prSet presAssocID="{1203FE8A-E9FD-4562-8A71-08B3CBB04DAB}" presName="vertThree" presStyleCnt="0"/>
      <dgm:spPr/>
    </dgm:pt>
    <dgm:pt modelId="{3B14DA59-52B6-4C44-9A8C-8DDCDA21CC8B}" type="pres">
      <dgm:prSet presAssocID="{1203FE8A-E9FD-4562-8A71-08B3CBB04DAB}" presName="txThree" presStyleLbl="node3" presStyleIdx="2" presStyleCnt="8">
        <dgm:presLayoutVars>
          <dgm:chPref val="3"/>
        </dgm:presLayoutVars>
      </dgm:prSet>
      <dgm:spPr/>
      <dgm:t>
        <a:bodyPr/>
        <a:lstStyle/>
        <a:p>
          <a:endParaRPr lang="en-US"/>
        </a:p>
      </dgm:t>
    </dgm:pt>
    <dgm:pt modelId="{75C09FEA-51B8-478D-B31B-48643B39C9E8}" type="pres">
      <dgm:prSet presAssocID="{1203FE8A-E9FD-4562-8A71-08B3CBB04DAB}" presName="horzThree" presStyleCnt="0"/>
      <dgm:spPr/>
    </dgm:pt>
    <dgm:pt modelId="{4A087957-DA29-4E7C-8C09-D1612130B60C}" type="pres">
      <dgm:prSet presAssocID="{91884E2E-03E8-4E55-A3A1-632298B19416}" presName="sibSpaceTwo" presStyleCnt="0"/>
      <dgm:spPr/>
    </dgm:pt>
    <dgm:pt modelId="{1672528B-2C53-43C2-B922-2D0814F8EA5A}" type="pres">
      <dgm:prSet presAssocID="{A6F2A32E-53D9-4A50-9F34-E0F1F62F06C5}" presName="vertTwo" presStyleCnt="0"/>
      <dgm:spPr/>
    </dgm:pt>
    <dgm:pt modelId="{83146423-692B-4A40-94B1-10E2814F8AE8}" type="pres">
      <dgm:prSet presAssocID="{A6F2A32E-53D9-4A50-9F34-E0F1F62F06C5}" presName="txTwo" presStyleLbl="node2" presStyleIdx="1" presStyleCnt="2">
        <dgm:presLayoutVars>
          <dgm:chPref val="3"/>
        </dgm:presLayoutVars>
      </dgm:prSet>
      <dgm:spPr/>
      <dgm:t>
        <a:bodyPr/>
        <a:lstStyle/>
        <a:p>
          <a:endParaRPr lang="en-US"/>
        </a:p>
      </dgm:t>
    </dgm:pt>
    <dgm:pt modelId="{5A10EAF6-E836-4FC0-B154-2FA04839430A}" type="pres">
      <dgm:prSet presAssocID="{A6F2A32E-53D9-4A50-9F34-E0F1F62F06C5}" presName="parTransTwo" presStyleCnt="0"/>
      <dgm:spPr/>
    </dgm:pt>
    <dgm:pt modelId="{185AD60D-DE7D-47C3-ADF5-077AE55ACF56}" type="pres">
      <dgm:prSet presAssocID="{A6F2A32E-53D9-4A50-9F34-E0F1F62F06C5}" presName="horzTwo" presStyleCnt="0"/>
      <dgm:spPr/>
    </dgm:pt>
    <dgm:pt modelId="{6710C5CD-9709-4AD7-9877-25122FEF265A}" type="pres">
      <dgm:prSet presAssocID="{DDF86C36-586C-4D98-999C-3453B7B0EA72}" presName="vertThree" presStyleCnt="0"/>
      <dgm:spPr/>
    </dgm:pt>
    <dgm:pt modelId="{E5967F30-81AE-4EF8-935B-C7D1EC363AB1}" type="pres">
      <dgm:prSet presAssocID="{DDF86C36-586C-4D98-999C-3453B7B0EA72}" presName="txThree" presStyleLbl="node3" presStyleIdx="3" presStyleCnt="8">
        <dgm:presLayoutVars>
          <dgm:chPref val="3"/>
        </dgm:presLayoutVars>
      </dgm:prSet>
      <dgm:spPr/>
      <dgm:t>
        <a:bodyPr/>
        <a:lstStyle/>
        <a:p>
          <a:endParaRPr lang="en-US"/>
        </a:p>
      </dgm:t>
    </dgm:pt>
    <dgm:pt modelId="{3DC1AFD1-3143-4A51-AE34-EDECA4E3D5BC}" type="pres">
      <dgm:prSet presAssocID="{DDF86C36-586C-4D98-999C-3453B7B0EA72}" presName="horzThree" presStyleCnt="0"/>
      <dgm:spPr/>
    </dgm:pt>
    <dgm:pt modelId="{69B7B720-0600-4694-A6ED-BF388A687BC2}" type="pres">
      <dgm:prSet presAssocID="{381B3EDD-C1E0-487F-9C30-1338EB0BAF82}" presName="sibSpaceThree" presStyleCnt="0"/>
      <dgm:spPr/>
    </dgm:pt>
    <dgm:pt modelId="{A9276DC0-0A84-44F8-B9A7-43FC13595635}" type="pres">
      <dgm:prSet presAssocID="{A1EF1E83-E604-4202-982F-B7EB84F1EACE}" presName="vertThree" presStyleCnt="0"/>
      <dgm:spPr/>
    </dgm:pt>
    <dgm:pt modelId="{62B47E43-29BA-4568-84E4-77DDD4E837FA}" type="pres">
      <dgm:prSet presAssocID="{A1EF1E83-E604-4202-982F-B7EB84F1EACE}" presName="txThree" presStyleLbl="node3" presStyleIdx="4" presStyleCnt="8">
        <dgm:presLayoutVars>
          <dgm:chPref val="3"/>
        </dgm:presLayoutVars>
      </dgm:prSet>
      <dgm:spPr/>
      <dgm:t>
        <a:bodyPr/>
        <a:lstStyle/>
        <a:p>
          <a:endParaRPr lang="en-US"/>
        </a:p>
      </dgm:t>
    </dgm:pt>
    <dgm:pt modelId="{25F46BA6-C211-4C25-B005-B32DEE246DAF}" type="pres">
      <dgm:prSet presAssocID="{A1EF1E83-E604-4202-982F-B7EB84F1EACE}" presName="horzThree" presStyleCnt="0"/>
      <dgm:spPr/>
    </dgm:pt>
    <dgm:pt modelId="{E60A1211-D4E3-4C55-8699-EE3D868EE9BD}" type="pres">
      <dgm:prSet presAssocID="{EDD085D2-0D47-47CA-9F5C-E667654217CC}" presName="sibSpaceThree" presStyleCnt="0"/>
      <dgm:spPr/>
    </dgm:pt>
    <dgm:pt modelId="{9071064D-9906-4A59-9D01-F7995BF7D44F}" type="pres">
      <dgm:prSet presAssocID="{E32B36CF-FE53-40E9-A748-F5CDB4F90A30}" presName="vertThree" presStyleCnt="0"/>
      <dgm:spPr/>
    </dgm:pt>
    <dgm:pt modelId="{7FDCC945-29B0-444C-A83F-D35716AC21A3}" type="pres">
      <dgm:prSet presAssocID="{E32B36CF-FE53-40E9-A748-F5CDB4F90A30}" presName="txThree" presStyleLbl="node3" presStyleIdx="5" presStyleCnt="8">
        <dgm:presLayoutVars>
          <dgm:chPref val="3"/>
        </dgm:presLayoutVars>
      </dgm:prSet>
      <dgm:spPr/>
      <dgm:t>
        <a:bodyPr/>
        <a:lstStyle/>
        <a:p>
          <a:endParaRPr lang="en-US"/>
        </a:p>
      </dgm:t>
    </dgm:pt>
    <dgm:pt modelId="{8BE72B32-FBCA-4701-9D42-00B79AF7552B}" type="pres">
      <dgm:prSet presAssocID="{E32B36CF-FE53-40E9-A748-F5CDB4F90A30}" presName="horzThree" presStyleCnt="0"/>
      <dgm:spPr/>
    </dgm:pt>
    <dgm:pt modelId="{725D3D47-A53D-4FE0-9B8D-CCC5A65C4C4B}" type="pres">
      <dgm:prSet presAssocID="{C854DD0A-FC6D-4CF2-A5DE-C10C597780E8}" presName="sibSpaceThree" presStyleCnt="0"/>
      <dgm:spPr/>
    </dgm:pt>
    <dgm:pt modelId="{CD008143-5335-49DD-8AE7-58A4616D5A19}" type="pres">
      <dgm:prSet presAssocID="{9B78142F-5D23-45E9-BDCF-FA03420764AA}" presName="vertThree" presStyleCnt="0"/>
      <dgm:spPr/>
    </dgm:pt>
    <dgm:pt modelId="{C0C80037-55DD-4DFA-9212-2BCA58D5851C}" type="pres">
      <dgm:prSet presAssocID="{9B78142F-5D23-45E9-BDCF-FA03420764AA}" presName="txThree" presStyleLbl="node3" presStyleIdx="6" presStyleCnt="8">
        <dgm:presLayoutVars>
          <dgm:chPref val="3"/>
        </dgm:presLayoutVars>
      </dgm:prSet>
      <dgm:spPr/>
      <dgm:t>
        <a:bodyPr/>
        <a:lstStyle/>
        <a:p>
          <a:endParaRPr lang="en-US"/>
        </a:p>
      </dgm:t>
    </dgm:pt>
    <dgm:pt modelId="{DBC3655F-7D4C-450C-9C5B-3F2FC16FACC0}" type="pres">
      <dgm:prSet presAssocID="{9B78142F-5D23-45E9-BDCF-FA03420764AA}" presName="horzThree" presStyleCnt="0"/>
      <dgm:spPr/>
    </dgm:pt>
    <dgm:pt modelId="{50DED414-48C2-4D13-BD48-336EE9412001}" type="pres">
      <dgm:prSet presAssocID="{E3A14D3C-1197-4483-BE02-5BD38441618A}" presName="sibSpaceThree" presStyleCnt="0"/>
      <dgm:spPr/>
    </dgm:pt>
    <dgm:pt modelId="{086727BA-35BD-4B59-ABCB-410B4D1FB914}" type="pres">
      <dgm:prSet presAssocID="{19D8600A-9376-4965-94F7-CA2874FAD542}" presName="vertThree" presStyleCnt="0"/>
      <dgm:spPr/>
    </dgm:pt>
    <dgm:pt modelId="{10EB90AE-38C8-4062-AA27-301E04D086FE}" type="pres">
      <dgm:prSet presAssocID="{19D8600A-9376-4965-94F7-CA2874FAD542}" presName="txThree" presStyleLbl="node3" presStyleIdx="7" presStyleCnt="8">
        <dgm:presLayoutVars>
          <dgm:chPref val="3"/>
        </dgm:presLayoutVars>
      </dgm:prSet>
      <dgm:spPr/>
      <dgm:t>
        <a:bodyPr/>
        <a:lstStyle/>
        <a:p>
          <a:endParaRPr lang="en-US"/>
        </a:p>
      </dgm:t>
    </dgm:pt>
    <dgm:pt modelId="{884FABD1-3D89-48B9-8852-EF2BDC05E517}" type="pres">
      <dgm:prSet presAssocID="{19D8600A-9376-4965-94F7-CA2874FAD542}" presName="horzThree" presStyleCnt="0"/>
      <dgm:spPr/>
    </dgm:pt>
  </dgm:ptLst>
  <dgm:cxnLst>
    <dgm:cxn modelId="{5F02DB04-427B-7E44-A3FE-1A70F9516B8C}" type="presOf" srcId="{AEB2CC37-14C2-4B29-97A1-BD6AECD6A128}" destId="{B09C7EE3-055C-4525-906B-887C44C66086}" srcOrd="0" destOrd="0" presId="urn:microsoft.com/office/officeart/2005/8/layout/hierarchy4"/>
    <dgm:cxn modelId="{45C2A41B-5D53-6E40-B643-7427CFB4789D}" type="presOf" srcId="{19D8600A-9376-4965-94F7-CA2874FAD542}" destId="{10EB90AE-38C8-4062-AA27-301E04D086FE}" srcOrd="0" destOrd="0" presId="urn:microsoft.com/office/officeart/2005/8/layout/hierarchy4"/>
    <dgm:cxn modelId="{E36DF883-81FB-4DFB-A519-E4F4DA7244DC}" srcId="{A6F2A32E-53D9-4A50-9F34-E0F1F62F06C5}" destId="{9B78142F-5D23-45E9-BDCF-FA03420764AA}" srcOrd="3" destOrd="0" parTransId="{998AD6E5-C917-49FF-AB2A-9AD16ECF4EF5}" sibTransId="{E3A14D3C-1197-4483-BE02-5BD38441618A}"/>
    <dgm:cxn modelId="{5A30EDDF-7D20-4DB0-901B-45824A4EB20D}" srcId="{91C1816F-BCFE-402A-B166-39E23D6D1882}" destId="{A6F2A32E-53D9-4A50-9F34-E0F1F62F06C5}" srcOrd="1" destOrd="0" parTransId="{4A4BF0D2-A16C-49A1-A19C-AD73DA9C9615}" sibTransId="{5783D515-F2B6-415E-A689-B3093A525D73}"/>
    <dgm:cxn modelId="{A235C834-071F-4E19-887F-A13FD07AFA05}" srcId="{A6F2A32E-53D9-4A50-9F34-E0F1F62F06C5}" destId="{DDF86C36-586C-4D98-999C-3453B7B0EA72}" srcOrd="0" destOrd="0" parTransId="{55FBC296-130E-4104-A3A4-06D9DA9BAC6F}" sibTransId="{381B3EDD-C1E0-487F-9C30-1338EB0BAF82}"/>
    <dgm:cxn modelId="{6FBA684C-0F62-914E-B07E-4F911DAB3AFA}" type="presOf" srcId="{F5FBF8E6-3D3A-4643-9862-513E5E5C5960}" destId="{C0E96607-57ED-4878-8F85-37B9557F3225}" srcOrd="0" destOrd="0" presId="urn:microsoft.com/office/officeart/2005/8/layout/hierarchy4"/>
    <dgm:cxn modelId="{39BDF279-9481-41C0-BD08-929C7B705FF8}" srcId="{A6F2A32E-53D9-4A50-9F34-E0F1F62F06C5}" destId="{19D8600A-9376-4965-94F7-CA2874FAD542}" srcOrd="4" destOrd="0" parTransId="{2E499D0D-1154-4C1A-BA06-2711D7B01B18}" sibTransId="{B3DA16C7-D825-4664-9B06-D1F926B85207}"/>
    <dgm:cxn modelId="{2B8C33EF-BD15-A44E-A425-0F6ADBC88FC0}" type="presOf" srcId="{0BDC05FA-8E84-43F4-8D2E-FC6377069C4E}" destId="{788AEA01-476F-4E38-A5C1-1CFBC733DAA9}" srcOrd="0" destOrd="0" presId="urn:microsoft.com/office/officeart/2005/8/layout/hierarchy4"/>
    <dgm:cxn modelId="{1E7B75C9-084C-485D-A096-6C02520A3E5B}" srcId="{A6F2A32E-53D9-4A50-9F34-E0F1F62F06C5}" destId="{E32B36CF-FE53-40E9-A748-F5CDB4F90A30}" srcOrd="2" destOrd="0" parTransId="{E64C18BA-8A5D-4ECD-B41A-CB607D789BB8}" sibTransId="{C854DD0A-FC6D-4CF2-A5DE-C10C597780E8}"/>
    <dgm:cxn modelId="{C9710667-5934-AE4D-8BCD-D56E90CE6D0A}" type="presOf" srcId="{A6F2A32E-53D9-4A50-9F34-E0F1F62F06C5}" destId="{83146423-692B-4A40-94B1-10E2814F8AE8}" srcOrd="0" destOrd="0" presId="urn:microsoft.com/office/officeart/2005/8/layout/hierarchy4"/>
    <dgm:cxn modelId="{6BAF1E2C-54F1-854C-BEE9-4315370159BD}" type="presOf" srcId="{9B78142F-5D23-45E9-BDCF-FA03420764AA}" destId="{C0C80037-55DD-4DFA-9212-2BCA58D5851C}" srcOrd="0" destOrd="0" presId="urn:microsoft.com/office/officeart/2005/8/layout/hierarchy4"/>
    <dgm:cxn modelId="{E494F4E8-0F6F-41DD-9B92-8016BCFA1CF0}" srcId="{0BDC05FA-8E84-43F4-8D2E-FC6377069C4E}" destId="{7B2A3875-04E3-40BE-A72C-658D3B252CB0}" srcOrd="1" destOrd="0" parTransId="{839B7F82-8AC4-4A34-8CAD-A38FF639A7C5}" sibTransId="{2D6EF65C-2395-4EF0-8536-0D812894D5CB}"/>
    <dgm:cxn modelId="{BBE1B8BA-CD1B-402F-8C01-69F3A00FEDB7}" srcId="{91C1816F-BCFE-402A-B166-39E23D6D1882}" destId="{0BDC05FA-8E84-43F4-8D2E-FC6377069C4E}" srcOrd="0" destOrd="0" parTransId="{7C036B9C-AC8F-48F9-9A39-5E8F08B2D905}" sibTransId="{91884E2E-03E8-4E55-A3A1-632298B19416}"/>
    <dgm:cxn modelId="{690E64FF-296E-4A43-961F-62108C618CF8}" type="presOf" srcId="{DDF86C36-586C-4D98-999C-3453B7B0EA72}" destId="{E5967F30-81AE-4EF8-935B-C7D1EC363AB1}" srcOrd="0" destOrd="0" presId="urn:microsoft.com/office/officeart/2005/8/layout/hierarchy4"/>
    <dgm:cxn modelId="{2553FF84-F303-4A15-9D5B-06BECDF42183}" srcId="{0BDC05FA-8E84-43F4-8D2E-FC6377069C4E}" destId="{F5FBF8E6-3D3A-4643-9862-513E5E5C5960}" srcOrd="0" destOrd="0" parTransId="{E905C338-5A02-413B-847D-5CF3C56DA874}" sibTransId="{F603A48B-4E2D-41B5-BC75-9CD597BED853}"/>
    <dgm:cxn modelId="{15ADAD1B-6504-D243-90C4-2CBD3DBBA87F}" type="presOf" srcId="{1203FE8A-E9FD-4562-8A71-08B3CBB04DAB}" destId="{3B14DA59-52B6-4C44-9A8C-8DDCDA21CC8B}" srcOrd="0" destOrd="0" presId="urn:microsoft.com/office/officeart/2005/8/layout/hierarchy4"/>
    <dgm:cxn modelId="{592F2633-8CB1-3949-AB92-C5A4E4FFDC1D}" type="presOf" srcId="{E32B36CF-FE53-40E9-A748-F5CDB4F90A30}" destId="{7FDCC945-29B0-444C-A83F-D35716AC21A3}" srcOrd="0" destOrd="0" presId="urn:microsoft.com/office/officeart/2005/8/layout/hierarchy4"/>
    <dgm:cxn modelId="{AA0B2278-00F9-44E1-BCCF-1471FD8E4DD3}" srcId="{AEB2CC37-14C2-4B29-97A1-BD6AECD6A128}" destId="{91C1816F-BCFE-402A-B166-39E23D6D1882}" srcOrd="0" destOrd="0" parTransId="{F14EB896-5CA8-4B01-A3F4-367971B4F86C}" sibTransId="{3A4A8116-1880-477B-B195-C0F9E0A8D4B4}"/>
    <dgm:cxn modelId="{20C8B8BB-B51E-3D4F-975E-9C00FD2DFBD8}" type="presOf" srcId="{7B2A3875-04E3-40BE-A72C-658D3B252CB0}" destId="{D7E3454E-5295-43DC-A730-5AA430D56BB9}" srcOrd="0" destOrd="0" presId="urn:microsoft.com/office/officeart/2005/8/layout/hierarchy4"/>
    <dgm:cxn modelId="{15A8F4FF-930B-40DC-81DF-AEDF8BD44DAF}" srcId="{A6F2A32E-53D9-4A50-9F34-E0F1F62F06C5}" destId="{A1EF1E83-E604-4202-982F-B7EB84F1EACE}" srcOrd="1" destOrd="0" parTransId="{F09AA3DB-9CFC-46D1-87F5-5851C7B52365}" sibTransId="{EDD085D2-0D47-47CA-9F5C-E667654217CC}"/>
    <dgm:cxn modelId="{97A157EF-C6C7-4FCE-AF2A-CED1DF30AB7B}" srcId="{0BDC05FA-8E84-43F4-8D2E-FC6377069C4E}" destId="{1203FE8A-E9FD-4562-8A71-08B3CBB04DAB}" srcOrd="2" destOrd="0" parTransId="{34E175DB-CDF6-4118-B613-433616593001}" sibTransId="{D5AE0033-4F77-4061-A25D-CF5F666F48A8}"/>
    <dgm:cxn modelId="{56EF8818-33A9-6146-B6D8-F555ECF62311}" type="presOf" srcId="{91C1816F-BCFE-402A-B166-39E23D6D1882}" destId="{A91BAF08-95F2-4972-92D7-973528A8A879}" srcOrd="0" destOrd="0" presId="urn:microsoft.com/office/officeart/2005/8/layout/hierarchy4"/>
    <dgm:cxn modelId="{59CA0E18-4EAA-9544-87FA-C0762FED3238}" type="presOf" srcId="{A1EF1E83-E604-4202-982F-B7EB84F1EACE}" destId="{62B47E43-29BA-4568-84E4-77DDD4E837FA}" srcOrd="0" destOrd="0" presId="urn:microsoft.com/office/officeart/2005/8/layout/hierarchy4"/>
    <dgm:cxn modelId="{BD565B3C-52E1-0E4F-864A-C2C93AAA18C4}" type="presParOf" srcId="{B09C7EE3-055C-4525-906B-887C44C66086}" destId="{15DB7804-4E20-43F1-B2DA-5E2FDF31310B}" srcOrd="0" destOrd="0" presId="urn:microsoft.com/office/officeart/2005/8/layout/hierarchy4"/>
    <dgm:cxn modelId="{3E8DBA76-4BAE-1242-88A8-DFD2736A29F2}" type="presParOf" srcId="{15DB7804-4E20-43F1-B2DA-5E2FDF31310B}" destId="{A91BAF08-95F2-4972-92D7-973528A8A879}" srcOrd="0" destOrd="0" presId="urn:microsoft.com/office/officeart/2005/8/layout/hierarchy4"/>
    <dgm:cxn modelId="{17757079-F2DF-3546-9EFB-1F98BA72CEF1}" type="presParOf" srcId="{15DB7804-4E20-43F1-B2DA-5E2FDF31310B}" destId="{456C45A6-E5FA-4A5D-AD96-2A61BEA3F4CA}" srcOrd="1" destOrd="0" presId="urn:microsoft.com/office/officeart/2005/8/layout/hierarchy4"/>
    <dgm:cxn modelId="{2CB4CCA7-6DC7-FC44-BD3B-D1086BE47965}" type="presParOf" srcId="{15DB7804-4E20-43F1-B2DA-5E2FDF31310B}" destId="{B19E7B71-9BBE-4E62-8FE0-311DB5BD7CE9}" srcOrd="2" destOrd="0" presId="urn:microsoft.com/office/officeart/2005/8/layout/hierarchy4"/>
    <dgm:cxn modelId="{C373EC77-3437-CA47-8F08-011780947AD6}" type="presParOf" srcId="{B19E7B71-9BBE-4E62-8FE0-311DB5BD7CE9}" destId="{9900B14F-8DFC-4842-AC21-70FFB4919E20}" srcOrd="0" destOrd="0" presId="urn:microsoft.com/office/officeart/2005/8/layout/hierarchy4"/>
    <dgm:cxn modelId="{EE796621-BA1C-7C4E-BA46-715F437CB1AC}" type="presParOf" srcId="{9900B14F-8DFC-4842-AC21-70FFB4919E20}" destId="{788AEA01-476F-4E38-A5C1-1CFBC733DAA9}" srcOrd="0" destOrd="0" presId="urn:microsoft.com/office/officeart/2005/8/layout/hierarchy4"/>
    <dgm:cxn modelId="{7B036714-B82D-D34F-A828-97CCD080BFFC}" type="presParOf" srcId="{9900B14F-8DFC-4842-AC21-70FFB4919E20}" destId="{5B63FCBF-8942-4D59-A51F-4035E228DDCE}" srcOrd="1" destOrd="0" presId="urn:microsoft.com/office/officeart/2005/8/layout/hierarchy4"/>
    <dgm:cxn modelId="{FF2E1E9F-621F-F544-963C-DE76D9634C57}" type="presParOf" srcId="{9900B14F-8DFC-4842-AC21-70FFB4919E20}" destId="{0BDF1D42-727F-47CF-ACD5-9581F53A0F59}" srcOrd="2" destOrd="0" presId="urn:microsoft.com/office/officeart/2005/8/layout/hierarchy4"/>
    <dgm:cxn modelId="{9F72436F-0EF4-A341-A731-3F5C5CF118F2}" type="presParOf" srcId="{0BDF1D42-727F-47CF-ACD5-9581F53A0F59}" destId="{785F9B4D-B850-4DE2-8EAF-DB658A3BFA47}" srcOrd="0" destOrd="0" presId="urn:microsoft.com/office/officeart/2005/8/layout/hierarchy4"/>
    <dgm:cxn modelId="{437533D1-0D79-6F49-8AC1-3B9960FC8074}" type="presParOf" srcId="{785F9B4D-B850-4DE2-8EAF-DB658A3BFA47}" destId="{C0E96607-57ED-4878-8F85-37B9557F3225}" srcOrd="0" destOrd="0" presId="urn:microsoft.com/office/officeart/2005/8/layout/hierarchy4"/>
    <dgm:cxn modelId="{4D5AC990-1000-A045-84D1-17EEC932E64B}" type="presParOf" srcId="{785F9B4D-B850-4DE2-8EAF-DB658A3BFA47}" destId="{A102230F-2365-4E3C-A720-F1504B5588DC}" srcOrd="1" destOrd="0" presId="urn:microsoft.com/office/officeart/2005/8/layout/hierarchy4"/>
    <dgm:cxn modelId="{108E043C-659C-714A-B167-3B3B23B9F2D4}" type="presParOf" srcId="{0BDF1D42-727F-47CF-ACD5-9581F53A0F59}" destId="{83BF671F-3CD6-463C-AB6B-76BEEC11CC48}" srcOrd="1" destOrd="0" presId="urn:microsoft.com/office/officeart/2005/8/layout/hierarchy4"/>
    <dgm:cxn modelId="{DAEBA74F-021D-DB48-88D0-EFC91B64DFCB}" type="presParOf" srcId="{0BDF1D42-727F-47CF-ACD5-9581F53A0F59}" destId="{202E04DC-8373-4E39-9DD2-0C092957F498}" srcOrd="2" destOrd="0" presId="urn:microsoft.com/office/officeart/2005/8/layout/hierarchy4"/>
    <dgm:cxn modelId="{D0280700-B166-A942-93F4-7F61981781CE}" type="presParOf" srcId="{202E04DC-8373-4E39-9DD2-0C092957F498}" destId="{D7E3454E-5295-43DC-A730-5AA430D56BB9}" srcOrd="0" destOrd="0" presId="urn:microsoft.com/office/officeart/2005/8/layout/hierarchy4"/>
    <dgm:cxn modelId="{1D473271-8373-8A48-866D-CCD91EB480BE}" type="presParOf" srcId="{202E04DC-8373-4E39-9DD2-0C092957F498}" destId="{77C9146A-F06B-450C-B931-597F2E5B832B}" srcOrd="1" destOrd="0" presId="urn:microsoft.com/office/officeart/2005/8/layout/hierarchy4"/>
    <dgm:cxn modelId="{8074A148-C5EE-C944-AB27-560AB0F50438}" type="presParOf" srcId="{0BDF1D42-727F-47CF-ACD5-9581F53A0F59}" destId="{2F18F2E9-F630-4320-B350-B043290EAAF3}" srcOrd="3" destOrd="0" presId="urn:microsoft.com/office/officeart/2005/8/layout/hierarchy4"/>
    <dgm:cxn modelId="{52F8AFCB-7D8D-F54F-A51C-322B5432F278}" type="presParOf" srcId="{0BDF1D42-727F-47CF-ACD5-9581F53A0F59}" destId="{456B9624-FE0A-4A6F-9148-D6FD6618DF9E}" srcOrd="4" destOrd="0" presId="urn:microsoft.com/office/officeart/2005/8/layout/hierarchy4"/>
    <dgm:cxn modelId="{9799C18E-865A-E446-81FC-26340D5C6DB8}" type="presParOf" srcId="{456B9624-FE0A-4A6F-9148-D6FD6618DF9E}" destId="{3B14DA59-52B6-4C44-9A8C-8DDCDA21CC8B}" srcOrd="0" destOrd="0" presId="urn:microsoft.com/office/officeart/2005/8/layout/hierarchy4"/>
    <dgm:cxn modelId="{BAC8D1B5-42C4-AC43-ACC4-513C44DB3C08}" type="presParOf" srcId="{456B9624-FE0A-4A6F-9148-D6FD6618DF9E}" destId="{75C09FEA-51B8-478D-B31B-48643B39C9E8}" srcOrd="1" destOrd="0" presId="urn:microsoft.com/office/officeart/2005/8/layout/hierarchy4"/>
    <dgm:cxn modelId="{95DF26EE-1B07-3546-9D92-3AFC57DDDC18}" type="presParOf" srcId="{B19E7B71-9BBE-4E62-8FE0-311DB5BD7CE9}" destId="{4A087957-DA29-4E7C-8C09-D1612130B60C}" srcOrd="1" destOrd="0" presId="urn:microsoft.com/office/officeart/2005/8/layout/hierarchy4"/>
    <dgm:cxn modelId="{DD8F49F9-C1A2-E24D-AB15-42458B258474}" type="presParOf" srcId="{B19E7B71-9BBE-4E62-8FE0-311DB5BD7CE9}" destId="{1672528B-2C53-43C2-B922-2D0814F8EA5A}" srcOrd="2" destOrd="0" presId="urn:microsoft.com/office/officeart/2005/8/layout/hierarchy4"/>
    <dgm:cxn modelId="{40805303-0280-DC49-9132-9AC3E9F56620}" type="presParOf" srcId="{1672528B-2C53-43C2-B922-2D0814F8EA5A}" destId="{83146423-692B-4A40-94B1-10E2814F8AE8}" srcOrd="0" destOrd="0" presId="urn:microsoft.com/office/officeart/2005/8/layout/hierarchy4"/>
    <dgm:cxn modelId="{E8C8AE7D-57FF-1744-8553-6D9A332DCB52}" type="presParOf" srcId="{1672528B-2C53-43C2-B922-2D0814F8EA5A}" destId="{5A10EAF6-E836-4FC0-B154-2FA04839430A}" srcOrd="1" destOrd="0" presId="urn:microsoft.com/office/officeart/2005/8/layout/hierarchy4"/>
    <dgm:cxn modelId="{08E290CC-4955-7B4E-8044-F643FAE03649}" type="presParOf" srcId="{1672528B-2C53-43C2-B922-2D0814F8EA5A}" destId="{185AD60D-DE7D-47C3-ADF5-077AE55ACF56}" srcOrd="2" destOrd="0" presId="urn:microsoft.com/office/officeart/2005/8/layout/hierarchy4"/>
    <dgm:cxn modelId="{C013EEB0-428F-FA4A-90E4-3A6367249C80}" type="presParOf" srcId="{185AD60D-DE7D-47C3-ADF5-077AE55ACF56}" destId="{6710C5CD-9709-4AD7-9877-25122FEF265A}" srcOrd="0" destOrd="0" presId="urn:microsoft.com/office/officeart/2005/8/layout/hierarchy4"/>
    <dgm:cxn modelId="{82BE5052-195E-3447-BE90-66A7D9668B80}" type="presParOf" srcId="{6710C5CD-9709-4AD7-9877-25122FEF265A}" destId="{E5967F30-81AE-4EF8-935B-C7D1EC363AB1}" srcOrd="0" destOrd="0" presId="urn:microsoft.com/office/officeart/2005/8/layout/hierarchy4"/>
    <dgm:cxn modelId="{F90EA0ED-96A3-5B4B-AC74-875161F06E8A}" type="presParOf" srcId="{6710C5CD-9709-4AD7-9877-25122FEF265A}" destId="{3DC1AFD1-3143-4A51-AE34-EDECA4E3D5BC}" srcOrd="1" destOrd="0" presId="urn:microsoft.com/office/officeart/2005/8/layout/hierarchy4"/>
    <dgm:cxn modelId="{9556F1CF-AAD0-CE4C-BBA7-D9917D90A36D}" type="presParOf" srcId="{185AD60D-DE7D-47C3-ADF5-077AE55ACF56}" destId="{69B7B720-0600-4694-A6ED-BF388A687BC2}" srcOrd="1" destOrd="0" presId="urn:microsoft.com/office/officeart/2005/8/layout/hierarchy4"/>
    <dgm:cxn modelId="{8463C095-5E0A-E44F-B9A9-AD271C7B411E}" type="presParOf" srcId="{185AD60D-DE7D-47C3-ADF5-077AE55ACF56}" destId="{A9276DC0-0A84-44F8-B9A7-43FC13595635}" srcOrd="2" destOrd="0" presId="urn:microsoft.com/office/officeart/2005/8/layout/hierarchy4"/>
    <dgm:cxn modelId="{A40E4B1E-1F79-684F-B96A-FB2A530086C0}" type="presParOf" srcId="{A9276DC0-0A84-44F8-B9A7-43FC13595635}" destId="{62B47E43-29BA-4568-84E4-77DDD4E837FA}" srcOrd="0" destOrd="0" presId="urn:microsoft.com/office/officeart/2005/8/layout/hierarchy4"/>
    <dgm:cxn modelId="{A6726071-CFE9-6D44-AD5C-502F93F61666}" type="presParOf" srcId="{A9276DC0-0A84-44F8-B9A7-43FC13595635}" destId="{25F46BA6-C211-4C25-B005-B32DEE246DAF}" srcOrd="1" destOrd="0" presId="urn:microsoft.com/office/officeart/2005/8/layout/hierarchy4"/>
    <dgm:cxn modelId="{AF4EB706-FF4E-C441-BD69-3ECE965713C0}" type="presParOf" srcId="{185AD60D-DE7D-47C3-ADF5-077AE55ACF56}" destId="{E60A1211-D4E3-4C55-8699-EE3D868EE9BD}" srcOrd="3" destOrd="0" presId="urn:microsoft.com/office/officeart/2005/8/layout/hierarchy4"/>
    <dgm:cxn modelId="{BAA18CDE-DEDE-8441-93E8-34BBB1EC7D39}" type="presParOf" srcId="{185AD60D-DE7D-47C3-ADF5-077AE55ACF56}" destId="{9071064D-9906-4A59-9D01-F7995BF7D44F}" srcOrd="4" destOrd="0" presId="urn:microsoft.com/office/officeart/2005/8/layout/hierarchy4"/>
    <dgm:cxn modelId="{278C2BBE-02EC-CB42-8A8F-8F6654CCEEAE}" type="presParOf" srcId="{9071064D-9906-4A59-9D01-F7995BF7D44F}" destId="{7FDCC945-29B0-444C-A83F-D35716AC21A3}" srcOrd="0" destOrd="0" presId="urn:microsoft.com/office/officeart/2005/8/layout/hierarchy4"/>
    <dgm:cxn modelId="{48974D2D-A9E0-F641-AA46-F46243204D1D}" type="presParOf" srcId="{9071064D-9906-4A59-9D01-F7995BF7D44F}" destId="{8BE72B32-FBCA-4701-9D42-00B79AF7552B}" srcOrd="1" destOrd="0" presId="urn:microsoft.com/office/officeart/2005/8/layout/hierarchy4"/>
    <dgm:cxn modelId="{9761F24E-245F-AF4B-B1CD-E4D71F74BAD2}" type="presParOf" srcId="{185AD60D-DE7D-47C3-ADF5-077AE55ACF56}" destId="{725D3D47-A53D-4FE0-9B8D-CCC5A65C4C4B}" srcOrd="5" destOrd="0" presId="urn:microsoft.com/office/officeart/2005/8/layout/hierarchy4"/>
    <dgm:cxn modelId="{6A1961E9-5D58-D441-A4FB-7B1F427FCF9F}" type="presParOf" srcId="{185AD60D-DE7D-47C3-ADF5-077AE55ACF56}" destId="{CD008143-5335-49DD-8AE7-58A4616D5A19}" srcOrd="6" destOrd="0" presId="urn:microsoft.com/office/officeart/2005/8/layout/hierarchy4"/>
    <dgm:cxn modelId="{5EB27DDF-85B2-E94C-B702-5672F628B253}" type="presParOf" srcId="{CD008143-5335-49DD-8AE7-58A4616D5A19}" destId="{C0C80037-55DD-4DFA-9212-2BCA58D5851C}" srcOrd="0" destOrd="0" presId="urn:microsoft.com/office/officeart/2005/8/layout/hierarchy4"/>
    <dgm:cxn modelId="{4DCC9F8C-3DD3-7D4B-A435-1C91F0788B7E}" type="presParOf" srcId="{CD008143-5335-49DD-8AE7-58A4616D5A19}" destId="{DBC3655F-7D4C-450C-9C5B-3F2FC16FACC0}" srcOrd="1" destOrd="0" presId="urn:microsoft.com/office/officeart/2005/8/layout/hierarchy4"/>
    <dgm:cxn modelId="{27A980C0-A999-E741-86F5-7A71521657F0}" type="presParOf" srcId="{185AD60D-DE7D-47C3-ADF5-077AE55ACF56}" destId="{50DED414-48C2-4D13-BD48-336EE9412001}" srcOrd="7" destOrd="0" presId="urn:microsoft.com/office/officeart/2005/8/layout/hierarchy4"/>
    <dgm:cxn modelId="{9CEC8D01-EE7C-3B46-9A2E-9723A0ED7938}" type="presParOf" srcId="{185AD60D-DE7D-47C3-ADF5-077AE55ACF56}" destId="{086727BA-35BD-4B59-ABCB-410B4D1FB914}" srcOrd="8" destOrd="0" presId="urn:microsoft.com/office/officeart/2005/8/layout/hierarchy4"/>
    <dgm:cxn modelId="{1DA000D3-6061-7D42-B4CC-D9ACAD23C4F1}" type="presParOf" srcId="{086727BA-35BD-4B59-ABCB-410B4D1FB914}" destId="{10EB90AE-38C8-4062-AA27-301E04D086FE}" srcOrd="0" destOrd="0" presId="urn:microsoft.com/office/officeart/2005/8/layout/hierarchy4"/>
    <dgm:cxn modelId="{5EDE88BC-BA08-CB4B-862A-51CE688E133C}" type="presParOf" srcId="{086727BA-35BD-4B59-ABCB-410B4D1FB914}" destId="{884FABD1-3D89-48B9-8852-EF2BDC05E517}"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B2CC37-14C2-4B29-97A1-BD6AECD6A128}" type="doc">
      <dgm:prSet loTypeId="urn:microsoft.com/office/officeart/2005/8/layout/hierarchy4" loCatId="hierarchy" qsTypeId="urn:microsoft.com/office/officeart/2005/8/quickstyle/simple1" qsCatId="simple" csTypeId="urn:microsoft.com/office/officeart/2005/8/colors/colorful5" csCatId="colorful" phldr="1"/>
      <dgm:spPr/>
      <dgm:t>
        <a:bodyPr/>
        <a:lstStyle/>
        <a:p>
          <a:endParaRPr lang="en-US"/>
        </a:p>
      </dgm:t>
    </dgm:pt>
    <dgm:pt modelId="{91C1816F-BCFE-402A-B166-39E23D6D1882}">
      <dgm:prSet phldrT="[Text]"/>
      <dgm:spPr/>
      <dgm:t>
        <a:bodyPr/>
        <a:lstStyle/>
        <a:p>
          <a:r>
            <a:rPr lang="en-US" dirty="0" smtClean="0"/>
            <a:t>Boy Scouts Pinewood Derby</a:t>
          </a:r>
          <a:br>
            <a:rPr lang="en-US" dirty="0" smtClean="0"/>
          </a:br>
          <a:r>
            <a:rPr lang="en-US" dirty="0" smtClean="0"/>
            <a:t>Track Detection System</a:t>
          </a:r>
          <a:endParaRPr lang="en-US" dirty="0"/>
        </a:p>
      </dgm:t>
    </dgm:pt>
    <dgm:pt modelId="{F14EB896-5CA8-4B01-A3F4-367971B4F86C}" type="parTrans" cxnId="{AA0B2278-00F9-44E1-BCCF-1471FD8E4DD3}">
      <dgm:prSet/>
      <dgm:spPr/>
      <dgm:t>
        <a:bodyPr/>
        <a:lstStyle/>
        <a:p>
          <a:endParaRPr lang="en-US"/>
        </a:p>
      </dgm:t>
    </dgm:pt>
    <dgm:pt modelId="{3A4A8116-1880-477B-B195-C0F9E0A8D4B4}" type="sibTrans" cxnId="{AA0B2278-00F9-44E1-BCCF-1471FD8E4DD3}">
      <dgm:prSet/>
      <dgm:spPr/>
      <dgm:t>
        <a:bodyPr/>
        <a:lstStyle/>
        <a:p>
          <a:endParaRPr lang="en-US"/>
        </a:p>
      </dgm:t>
    </dgm:pt>
    <dgm:pt modelId="{0BDC05FA-8E84-43F4-8D2E-FC6377069C4E}">
      <dgm:prSet phldrT="[Text]"/>
      <dgm:spPr/>
      <dgm:t>
        <a:bodyPr/>
        <a:lstStyle/>
        <a:p>
          <a:r>
            <a:rPr lang="en-US" dirty="0" smtClean="0"/>
            <a:t>Software</a:t>
          </a:r>
          <a:endParaRPr lang="en-US" dirty="0"/>
        </a:p>
      </dgm:t>
    </dgm:pt>
    <dgm:pt modelId="{7C036B9C-AC8F-48F9-9A39-5E8F08B2D905}" type="parTrans" cxnId="{BBE1B8BA-CD1B-402F-8C01-69F3A00FEDB7}">
      <dgm:prSet/>
      <dgm:spPr/>
      <dgm:t>
        <a:bodyPr/>
        <a:lstStyle/>
        <a:p>
          <a:endParaRPr lang="en-US"/>
        </a:p>
      </dgm:t>
    </dgm:pt>
    <dgm:pt modelId="{91884E2E-03E8-4E55-A3A1-632298B19416}" type="sibTrans" cxnId="{BBE1B8BA-CD1B-402F-8C01-69F3A00FEDB7}">
      <dgm:prSet/>
      <dgm:spPr/>
      <dgm:t>
        <a:bodyPr/>
        <a:lstStyle/>
        <a:p>
          <a:endParaRPr lang="en-US"/>
        </a:p>
      </dgm:t>
    </dgm:pt>
    <dgm:pt modelId="{F5FBF8E6-3D3A-4643-9862-513E5E5C5960}">
      <dgm:prSet phldrT="[Text]"/>
      <dgm:spPr/>
      <dgm:t>
        <a:bodyPr/>
        <a:lstStyle/>
        <a:p>
          <a:r>
            <a:rPr lang="en-US" b="0" dirty="0" smtClean="0"/>
            <a:t>Sensor</a:t>
          </a:r>
          <a:br>
            <a:rPr lang="en-US" b="0" dirty="0" smtClean="0"/>
          </a:br>
          <a:r>
            <a:rPr lang="en-US" b="0" dirty="0" smtClean="0"/>
            <a:t>&amp; Servo</a:t>
          </a:r>
          <a:br>
            <a:rPr lang="en-US" b="0" dirty="0" smtClean="0"/>
          </a:br>
          <a:r>
            <a:rPr lang="en-US" b="0" dirty="0" smtClean="0"/>
            <a:t>Software</a:t>
          </a:r>
          <a:endParaRPr lang="en-US" b="0" dirty="0"/>
        </a:p>
      </dgm:t>
    </dgm:pt>
    <dgm:pt modelId="{E905C338-5A02-413B-847D-5CF3C56DA874}" type="parTrans" cxnId="{2553FF84-F303-4A15-9D5B-06BECDF42183}">
      <dgm:prSet/>
      <dgm:spPr/>
      <dgm:t>
        <a:bodyPr/>
        <a:lstStyle/>
        <a:p>
          <a:endParaRPr lang="en-US"/>
        </a:p>
      </dgm:t>
    </dgm:pt>
    <dgm:pt modelId="{F603A48B-4E2D-41B5-BC75-9CD597BED853}" type="sibTrans" cxnId="{2553FF84-F303-4A15-9D5B-06BECDF42183}">
      <dgm:prSet/>
      <dgm:spPr/>
      <dgm:t>
        <a:bodyPr/>
        <a:lstStyle/>
        <a:p>
          <a:endParaRPr lang="en-US"/>
        </a:p>
      </dgm:t>
    </dgm:pt>
    <dgm:pt modelId="{7B2A3875-04E3-40BE-A72C-658D3B252CB0}">
      <dgm:prSet phldrT="[Text]"/>
      <dgm:spPr/>
      <dgm:t>
        <a:bodyPr/>
        <a:lstStyle/>
        <a:p>
          <a:r>
            <a:rPr lang="en-US" b="0" dirty="0" smtClean="0"/>
            <a:t>Application</a:t>
          </a:r>
          <a:br>
            <a:rPr lang="en-US" b="0" dirty="0" smtClean="0"/>
          </a:br>
          <a:r>
            <a:rPr lang="en-US" b="0" dirty="0" smtClean="0"/>
            <a:t>Software</a:t>
          </a:r>
          <a:endParaRPr lang="en-US" b="0" dirty="0"/>
        </a:p>
      </dgm:t>
    </dgm:pt>
    <dgm:pt modelId="{839B7F82-8AC4-4A34-8CAD-A38FF639A7C5}" type="parTrans" cxnId="{E494F4E8-0F6F-41DD-9B92-8016BCFA1CF0}">
      <dgm:prSet/>
      <dgm:spPr/>
      <dgm:t>
        <a:bodyPr/>
        <a:lstStyle/>
        <a:p>
          <a:endParaRPr lang="en-US"/>
        </a:p>
      </dgm:t>
    </dgm:pt>
    <dgm:pt modelId="{2D6EF65C-2395-4EF0-8536-0D812894D5CB}" type="sibTrans" cxnId="{E494F4E8-0F6F-41DD-9B92-8016BCFA1CF0}">
      <dgm:prSet/>
      <dgm:spPr/>
      <dgm:t>
        <a:bodyPr/>
        <a:lstStyle/>
        <a:p>
          <a:endParaRPr lang="en-US"/>
        </a:p>
      </dgm:t>
    </dgm:pt>
    <dgm:pt modelId="{A6F2A32E-53D9-4A50-9F34-E0F1F62F06C5}">
      <dgm:prSet phldrT="[Text]"/>
      <dgm:spPr>
        <a:solidFill>
          <a:srgbClr val="FF9900"/>
        </a:solidFill>
      </dgm:spPr>
      <dgm:t>
        <a:bodyPr/>
        <a:lstStyle/>
        <a:p>
          <a:r>
            <a:rPr lang="en-US" b="1" dirty="0" smtClean="0"/>
            <a:t>Hardware</a:t>
          </a:r>
          <a:endParaRPr lang="en-US" b="1" dirty="0"/>
        </a:p>
      </dgm:t>
    </dgm:pt>
    <dgm:pt modelId="{4A4BF0D2-A16C-49A1-A19C-AD73DA9C9615}" type="parTrans" cxnId="{5A30EDDF-7D20-4DB0-901B-45824A4EB20D}">
      <dgm:prSet/>
      <dgm:spPr/>
      <dgm:t>
        <a:bodyPr/>
        <a:lstStyle/>
        <a:p>
          <a:endParaRPr lang="en-US"/>
        </a:p>
      </dgm:t>
    </dgm:pt>
    <dgm:pt modelId="{5783D515-F2B6-415E-A689-B3093A525D73}" type="sibTrans" cxnId="{5A30EDDF-7D20-4DB0-901B-45824A4EB20D}">
      <dgm:prSet/>
      <dgm:spPr/>
      <dgm:t>
        <a:bodyPr/>
        <a:lstStyle/>
        <a:p>
          <a:endParaRPr lang="en-US"/>
        </a:p>
      </dgm:t>
    </dgm:pt>
    <dgm:pt modelId="{DDF86C36-586C-4D98-999C-3453B7B0EA72}">
      <dgm:prSet phldrT="[Text]"/>
      <dgm:spPr>
        <a:solidFill>
          <a:srgbClr val="FF9900"/>
        </a:solidFill>
      </dgm:spPr>
      <dgm:t>
        <a:bodyPr/>
        <a:lstStyle/>
        <a:p>
          <a:r>
            <a:rPr lang="en-US" b="1" dirty="0" smtClean="0"/>
            <a:t>Start Gate Assembly</a:t>
          </a:r>
          <a:endParaRPr lang="en-US" b="1" dirty="0"/>
        </a:p>
      </dgm:t>
    </dgm:pt>
    <dgm:pt modelId="{55FBC296-130E-4104-A3A4-06D9DA9BAC6F}" type="parTrans" cxnId="{A235C834-071F-4E19-887F-A13FD07AFA05}">
      <dgm:prSet/>
      <dgm:spPr/>
      <dgm:t>
        <a:bodyPr/>
        <a:lstStyle/>
        <a:p>
          <a:endParaRPr lang="en-US"/>
        </a:p>
      </dgm:t>
    </dgm:pt>
    <dgm:pt modelId="{381B3EDD-C1E0-487F-9C30-1338EB0BAF82}" type="sibTrans" cxnId="{A235C834-071F-4E19-887F-A13FD07AFA05}">
      <dgm:prSet/>
      <dgm:spPr/>
      <dgm:t>
        <a:bodyPr/>
        <a:lstStyle/>
        <a:p>
          <a:endParaRPr lang="en-US"/>
        </a:p>
      </dgm:t>
    </dgm:pt>
    <dgm:pt modelId="{1203FE8A-E9FD-4562-8A71-08B3CBB04DAB}">
      <dgm:prSet phldrT="[Text]"/>
      <dgm:spPr/>
      <dgm:t>
        <a:bodyPr/>
        <a:lstStyle/>
        <a:p>
          <a:r>
            <a:rPr lang="en-US" b="0" dirty="0" smtClean="0"/>
            <a:t>Display</a:t>
          </a:r>
          <a:br>
            <a:rPr lang="en-US" b="0" dirty="0" smtClean="0"/>
          </a:br>
          <a:r>
            <a:rPr lang="en-US" b="0" dirty="0" smtClean="0"/>
            <a:t>Software</a:t>
          </a:r>
          <a:endParaRPr lang="en-US" b="0" dirty="0"/>
        </a:p>
      </dgm:t>
    </dgm:pt>
    <dgm:pt modelId="{34E175DB-CDF6-4118-B613-433616593001}" type="parTrans" cxnId="{97A157EF-C6C7-4FCE-AF2A-CED1DF30AB7B}">
      <dgm:prSet/>
      <dgm:spPr/>
      <dgm:t>
        <a:bodyPr/>
        <a:lstStyle/>
        <a:p>
          <a:endParaRPr lang="en-US"/>
        </a:p>
      </dgm:t>
    </dgm:pt>
    <dgm:pt modelId="{D5AE0033-4F77-4061-A25D-CF5F666F48A8}" type="sibTrans" cxnId="{97A157EF-C6C7-4FCE-AF2A-CED1DF30AB7B}">
      <dgm:prSet/>
      <dgm:spPr/>
      <dgm:t>
        <a:bodyPr/>
        <a:lstStyle/>
        <a:p>
          <a:endParaRPr lang="en-US"/>
        </a:p>
      </dgm:t>
    </dgm:pt>
    <dgm:pt modelId="{A1EF1E83-E604-4202-982F-B7EB84F1EACE}">
      <dgm:prSet phldrT="[Text]"/>
      <dgm:spPr>
        <a:solidFill>
          <a:schemeClr val="accent1"/>
        </a:solidFill>
      </dgm:spPr>
      <dgm:t>
        <a:bodyPr/>
        <a:lstStyle/>
        <a:p>
          <a:r>
            <a:rPr lang="en-US" b="0" dirty="0" smtClean="0"/>
            <a:t>Finish Gate Assembly</a:t>
          </a:r>
          <a:endParaRPr lang="en-US" b="0" dirty="0"/>
        </a:p>
      </dgm:t>
    </dgm:pt>
    <dgm:pt modelId="{F09AA3DB-9CFC-46D1-87F5-5851C7B52365}" type="parTrans" cxnId="{15A8F4FF-930B-40DC-81DF-AEDF8BD44DAF}">
      <dgm:prSet/>
      <dgm:spPr/>
      <dgm:t>
        <a:bodyPr/>
        <a:lstStyle/>
        <a:p>
          <a:endParaRPr lang="en-US"/>
        </a:p>
      </dgm:t>
    </dgm:pt>
    <dgm:pt modelId="{EDD085D2-0D47-47CA-9F5C-E667654217CC}" type="sibTrans" cxnId="{15A8F4FF-930B-40DC-81DF-AEDF8BD44DAF}">
      <dgm:prSet/>
      <dgm:spPr/>
      <dgm:t>
        <a:bodyPr/>
        <a:lstStyle/>
        <a:p>
          <a:endParaRPr lang="en-US"/>
        </a:p>
      </dgm:t>
    </dgm:pt>
    <dgm:pt modelId="{19D8600A-9376-4965-94F7-CA2874FAD542}">
      <dgm:prSet phldrT="[Text]"/>
      <dgm:spPr>
        <a:solidFill>
          <a:schemeClr val="accent1"/>
        </a:solidFill>
      </dgm:spPr>
      <dgm:t>
        <a:bodyPr/>
        <a:lstStyle/>
        <a:p>
          <a:r>
            <a:rPr lang="en-US" b="0" dirty="0" smtClean="0"/>
            <a:t>Power Supply</a:t>
          </a:r>
          <a:endParaRPr lang="en-US" b="0" dirty="0"/>
        </a:p>
      </dgm:t>
    </dgm:pt>
    <dgm:pt modelId="{2E499D0D-1154-4C1A-BA06-2711D7B01B18}" type="parTrans" cxnId="{39BDF279-9481-41C0-BD08-929C7B705FF8}">
      <dgm:prSet/>
      <dgm:spPr/>
      <dgm:t>
        <a:bodyPr/>
        <a:lstStyle/>
        <a:p>
          <a:endParaRPr lang="en-US"/>
        </a:p>
      </dgm:t>
    </dgm:pt>
    <dgm:pt modelId="{B3DA16C7-D825-4664-9B06-D1F926B85207}" type="sibTrans" cxnId="{39BDF279-9481-41C0-BD08-929C7B705FF8}">
      <dgm:prSet/>
      <dgm:spPr/>
      <dgm:t>
        <a:bodyPr/>
        <a:lstStyle/>
        <a:p>
          <a:endParaRPr lang="en-US"/>
        </a:p>
      </dgm:t>
    </dgm:pt>
    <dgm:pt modelId="{9B78142F-5D23-45E9-BDCF-FA03420764AA}">
      <dgm:prSet phldrT="[Text]"/>
      <dgm:spPr>
        <a:solidFill>
          <a:schemeClr val="accent1"/>
        </a:solidFill>
      </dgm:spPr>
      <dgm:t>
        <a:bodyPr/>
        <a:lstStyle/>
        <a:p>
          <a:r>
            <a:rPr lang="en-US" b="0" dirty="0" smtClean="0"/>
            <a:t>Displays</a:t>
          </a:r>
          <a:br>
            <a:rPr lang="en-US" b="0" dirty="0" smtClean="0"/>
          </a:br>
          <a:r>
            <a:rPr lang="en-US" b="0" dirty="0" smtClean="0"/>
            <a:t>Systems</a:t>
          </a:r>
          <a:endParaRPr lang="en-US" b="0" dirty="0"/>
        </a:p>
      </dgm:t>
    </dgm:pt>
    <dgm:pt modelId="{998AD6E5-C917-49FF-AB2A-9AD16ECF4EF5}" type="parTrans" cxnId="{E36DF883-81FB-4DFB-A519-E4F4DA7244DC}">
      <dgm:prSet/>
      <dgm:spPr/>
      <dgm:t>
        <a:bodyPr/>
        <a:lstStyle/>
        <a:p>
          <a:endParaRPr lang="en-US"/>
        </a:p>
      </dgm:t>
    </dgm:pt>
    <dgm:pt modelId="{E3A14D3C-1197-4483-BE02-5BD38441618A}" type="sibTrans" cxnId="{E36DF883-81FB-4DFB-A519-E4F4DA7244DC}">
      <dgm:prSet/>
      <dgm:spPr/>
      <dgm:t>
        <a:bodyPr/>
        <a:lstStyle/>
        <a:p>
          <a:endParaRPr lang="en-US"/>
        </a:p>
      </dgm:t>
    </dgm:pt>
    <dgm:pt modelId="{42FF6FBD-CD78-4296-91F3-AA48F9F0D6C2}">
      <dgm:prSet phldrT="[Text]"/>
      <dgm:spPr>
        <a:solidFill>
          <a:schemeClr val="accent1"/>
        </a:solidFill>
      </dgm:spPr>
      <dgm:t>
        <a:bodyPr/>
        <a:lstStyle/>
        <a:p>
          <a:r>
            <a:rPr lang="en-US" b="0" dirty="0" smtClean="0"/>
            <a:t>Sensors</a:t>
          </a:r>
          <a:endParaRPr lang="en-US" b="0" dirty="0"/>
        </a:p>
      </dgm:t>
    </dgm:pt>
    <dgm:pt modelId="{5E1425F0-D317-435E-A9F6-1477F75DFB11}" type="parTrans" cxnId="{17612BCD-F4AA-45CD-8712-12D10C3CDB1B}">
      <dgm:prSet/>
      <dgm:spPr/>
      <dgm:t>
        <a:bodyPr/>
        <a:lstStyle/>
        <a:p>
          <a:endParaRPr lang="en-US"/>
        </a:p>
      </dgm:t>
    </dgm:pt>
    <dgm:pt modelId="{93DC38D7-F89E-4B6D-92DB-74D9A9177A79}" type="sibTrans" cxnId="{17612BCD-F4AA-45CD-8712-12D10C3CDB1B}">
      <dgm:prSet/>
      <dgm:spPr/>
      <dgm:t>
        <a:bodyPr/>
        <a:lstStyle/>
        <a:p>
          <a:endParaRPr lang="en-US"/>
        </a:p>
      </dgm:t>
    </dgm:pt>
    <dgm:pt modelId="{B09C7EE3-055C-4525-906B-887C44C66086}" type="pres">
      <dgm:prSet presAssocID="{AEB2CC37-14C2-4B29-97A1-BD6AECD6A128}" presName="Name0" presStyleCnt="0">
        <dgm:presLayoutVars>
          <dgm:chPref val="1"/>
          <dgm:dir/>
          <dgm:animOne val="branch"/>
          <dgm:animLvl val="lvl"/>
          <dgm:resizeHandles/>
        </dgm:presLayoutVars>
      </dgm:prSet>
      <dgm:spPr/>
      <dgm:t>
        <a:bodyPr/>
        <a:lstStyle/>
        <a:p>
          <a:endParaRPr lang="en-US"/>
        </a:p>
      </dgm:t>
    </dgm:pt>
    <dgm:pt modelId="{15DB7804-4E20-43F1-B2DA-5E2FDF31310B}" type="pres">
      <dgm:prSet presAssocID="{91C1816F-BCFE-402A-B166-39E23D6D1882}" presName="vertOne" presStyleCnt="0"/>
      <dgm:spPr/>
    </dgm:pt>
    <dgm:pt modelId="{A91BAF08-95F2-4972-92D7-973528A8A879}" type="pres">
      <dgm:prSet presAssocID="{91C1816F-BCFE-402A-B166-39E23D6D1882}" presName="txOne" presStyleLbl="node0" presStyleIdx="0" presStyleCnt="1">
        <dgm:presLayoutVars>
          <dgm:chPref val="3"/>
        </dgm:presLayoutVars>
      </dgm:prSet>
      <dgm:spPr/>
      <dgm:t>
        <a:bodyPr/>
        <a:lstStyle/>
        <a:p>
          <a:endParaRPr lang="en-US"/>
        </a:p>
      </dgm:t>
    </dgm:pt>
    <dgm:pt modelId="{456C45A6-E5FA-4A5D-AD96-2A61BEA3F4CA}" type="pres">
      <dgm:prSet presAssocID="{91C1816F-BCFE-402A-B166-39E23D6D1882}" presName="parTransOne" presStyleCnt="0"/>
      <dgm:spPr/>
    </dgm:pt>
    <dgm:pt modelId="{B19E7B71-9BBE-4E62-8FE0-311DB5BD7CE9}" type="pres">
      <dgm:prSet presAssocID="{91C1816F-BCFE-402A-B166-39E23D6D1882}" presName="horzOne" presStyleCnt="0"/>
      <dgm:spPr/>
    </dgm:pt>
    <dgm:pt modelId="{9900B14F-8DFC-4842-AC21-70FFB4919E20}" type="pres">
      <dgm:prSet presAssocID="{0BDC05FA-8E84-43F4-8D2E-FC6377069C4E}" presName="vertTwo" presStyleCnt="0"/>
      <dgm:spPr/>
    </dgm:pt>
    <dgm:pt modelId="{788AEA01-476F-4E38-A5C1-1CFBC733DAA9}" type="pres">
      <dgm:prSet presAssocID="{0BDC05FA-8E84-43F4-8D2E-FC6377069C4E}" presName="txTwo" presStyleLbl="node2" presStyleIdx="0" presStyleCnt="2">
        <dgm:presLayoutVars>
          <dgm:chPref val="3"/>
        </dgm:presLayoutVars>
      </dgm:prSet>
      <dgm:spPr/>
      <dgm:t>
        <a:bodyPr/>
        <a:lstStyle/>
        <a:p>
          <a:endParaRPr lang="en-US"/>
        </a:p>
      </dgm:t>
    </dgm:pt>
    <dgm:pt modelId="{5B63FCBF-8942-4D59-A51F-4035E228DDCE}" type="pres">
      <dgm:prSet presAssocID="{0BDC05FA-8E84-43F4-8D2E-FC6377069C4E}" presName="parTransTwo" presStyleCnt="0"/>
      <dgm:spPr/>
    </dgm:pt>
    <dgm:pt modelId="{0BDF1D42-727F-47CF-ACD5-9581F53A0F59}" type="pres">
      <dgm:prSet presAssocID="{0BDC05FA-8E84-43F4-8D2E-FC6377069C4E}" presName="horzTwo" presStyleCnt="0"/>
      <dgm:spPr/>
    </dgm:pt>
    <dgm:pt modelId="{785F9B4D-B850-4DE2-8EAF-DB658A3BFA47}" type="pres">
      <dgm:prSet presAssocID="{F5FBF8E6-3D3A-4643-9862-513E5E5C5960}" presName="vertThree" presStyleCnt="0"/>
      <dgm:spPr/>
    </dgm:pt>
    <dgm:pt modelId="{C0E96607-57ED-4878-8F85-37B9557F3225}" type="pres">
      <dgm:prSet presAssocID="{F5FBF8E6-3D3A-4643-9862-513E5E5C5960}" presName="txThree" presStyleLbl="node3" presStyleIdx="0" presStyleCnt="8">
        <dgm:presLayoutVars>
          <dgm:chPref val="3"/>
        </dgm:presLayoutVars>
      </dgm:prSet>
      <dgm:spPr/>
      <dgm:t>
        <a:bodyPr/>
        <a:lstStyle/>
        <a:p>
          <a:endParaRPr lang="en-US"/>
        </a:p>
      </dgm:t>
    </dgm:pt>
    <dgm:pt modelId="{A102230F-2365-4E3C-A720-F1504B5588DC}" type="pres">
      <dgm:prSet presAssocID="{F5FBF8E6-3D3A-4643-9862-513E5E5C5960}" presName="horzThree" presStyleCnt="0"/>
      <dgm:spPr/>
    </dgm:pt>
    <dgm:pt modelId="{83BF671F-3CD6-463C-AB6B-76BEEC11CC48}" type="pres">
      <dgm:prSet presAssocID="{F603A48B-4E2D-41B5-BC75-9CD597BED853}" presName="sibSpaceThree" presStyleCnt="0"/>
      <dgm:spPr/>
    </dgm:pt>
    <dgm:pt modelId="{202E04DC-8373-4E39-9DD2-0C092957F498}" type="pres">
      <dgm:prSet presAssocID="{7B2A3875-04E3-40BE-A72C-658D3B252CB0}" presName="vertThree" presStyleCnt="0"/>
      <dgm:spPr/>
    </dgm:pt>
    <dgm:pt modelId="{D7E3454E-5295-43DC-A730-5AA430D56BB9}" type="pres">
      <dgm:prSet presAssocID="{7B2A3875-04E3-40BE-A72C-658D3B252CB0}" presName="txThree" presStyleLbl="node3" presStyleIdx="1" presStyleCnt="8">
        <dgm:presLayoutVars>
          <dgm:chPref val="3"/>
        </dgm:presLayoutVars>
      </dgm:prSet>
      <dgm:spPr/>
      <dgm:t>
        <a:bodyPr/>
        <a:lstStyle/>
        <a:p>
          <a:endParaRPr lang="en-US"/>
        </a:p>
      </dgm:t>
    </dgm:pt>
    <dgm:pt modelId="{77C9146A-F06B-450C-B931-597F2E5B832B}" type="pres">
      <dgm:prSet presAssocID="{7B2A3875-04E3-40BE-A72C-658D3B252CB0}" presName="horzThree" presStyleCnt="0"/>
      <dgm:spPr/>
    </dgm:pt>
    <dgm:pt modelId="{2F18F2E9-F630-4320-B350-B043290EAAF3}" type="pres">
      <dgm:prSet presAssocID="{2D6EF65C-2395-4EF0-8536-0D812894D5CB}" presName="sibSpaceThree" presStyleCnt="0"/>
      <dgm:spPr/>
    </dgm:pt>
    <dgm:pt modelId="{456B9624-FE0A-4A6F-9148-D6FD6618DF9E}" type="pres">
      <dgm:prSet presAssocID="{1203FE8A-E9FD-4562-8A71-08B3CBB04DAB}" presName="vertThree" presStyleCnt="0"/>
      <dgm:spPr/>
    </dgm:pt>
    <dgm:pt modelId="{3B14DA59-52B6-4C44-9A8C-8DDCDA21CC8B}" type="pres">
      <dgm:prSet presAssocID="{1203FE8A-E9FD-4562-8A71-08B3CBB04DAB}" presName="txThree" presStyleLbl="node3" presStyleIdx="2" presStyleCnt="8">
        <dgm:presLayoutVars>
          <dgm:chPref val="3"/>
        </dgm:presLayoutVars>
      </dgm:prSet>
      <dgm:spPr/>
      <dgm:t>
        <a:bodyPr/>
        <a:lstStyle/>
        <a:p>
          <a:endParaRPr lang="en-US"/>
        </a:p>
      </dgm:t>
    </dgm:pt>
    <dgm:pt modelId="{75C09FEA-51B8-478D-B31B-48643B39C9E8}" type="pres">
      <dgm:prSet presAssocID="{1203FE8A-E9FD-4562-8A71-08B3CBB04DAB}" presName="horzThree" presStyleCnt="0"/>
      <dgm:spPr/>
    </dgm:pt>
    <dgm:pt modelId="{4A087957-DA29-4E7C-8C09-D1612130B60C}" type="pres">
      <dgm:prSet presAssocID="{91884E2E-03E8-4E55-A3A1-632298B19416}" presName="sibSpaceTwo" presStyleCnt="0"/>
      <dgm:spPr/>
    </dgm:pt>
    <dgm:pt modelId="{1672528B-2C53-43C2-B922-2D0814F8EA5A}" type="pres">
      <dgm:prSet presAssocID="{A6F2A32E-53D9-4A50-9F34-E0F1F62F06C5}" presName="vertTwo" presStyleCnt="0"/>
      <dgm:spPr/>
    </dgm:pt>
    <dgm:pt modelId="{83146423-692B-4A40-94B1-10E2814F8AE8}" type="pres">
      <dgm:prSet presAssocID="{A6F2A32E-53D9-4A50-9F34-E0F1F62F06C5}" presName="txTwo" presStyleLbl="node2" presStyleIdx="1" presStyleCnt="2">
        <dgm:presLayoutVars>
          <dgm:chPref val="3"/>
        </dgm:presLayoutVars>
      </dgm:prSet>
      <dgm:spPr/>
      <dgm:t>
        <a:bodyPr/>
        <a:lstStyle/>
        <a:p>
          <a:endParaRPr lang="en-US"/>
        </a:p>
      </dgm:t>
    </dgm:pt>
    <dgm:pt modelId="{5A10EAF6-E836-4FC0-B154-2FA04839430A}" type="pres">
      <dgm:prSet presAssocID="{A6F2A32E-53D9-4A50-9F34-E0F1F62F06C5}" presName="parTransTwo" presStyleCnt="0"/>
      <dgm:spPr/>
    </dgm:pt>
    <dgm:pt modelId="{185AD60D-DE7D-47C3-ADF5-077AE55ACF56}" type="pres">
      <dgm:prSet presAssocID="{A6F2A32E-53D9-4A50-9F34-E0F1F62F06C5}" presName="horzTwo" presStyleCnt="0"/>
      <dgm:spPr/>
    </dgm:pt>
    <dgm:pt modelId="{6710C5CD-9709-4AD7-9877-25122FEF265A}" type="pres">
      <dgm:prSet presAssocID="{DDF86C36-586C-4D98-999C-3453B7B0EA72}" presName="vertThree" presStyleCnt="0"/>
      <dgm:spPr/>
    </dgm:pt>
    <dgm:pt modelId="{E5967F30-81AE-4EF8-935B-C7D1EC363AB1}" type="pres">
      <dgm:prSet presAssocID="{DDF86C36-586C-4D98-999C-3453B7B0EA72}" presName="txThree" presStyleLbl="node3" presStyleIdx="3" presStyleCnt="8">
        <dgm:presLayoutVars>
          <dgm:chPref val="3"/>
        </dgm:presLayoutVars>
      </dgm:prSet>
      <dgm:spPr/>
      <dgm:t>
        <a:bodyPr/>
        <a:lstStyle/>
        <a:p>
          <a:endParaRPr lang="en-US"/>
        </a:p>
      </dgm:t>
    </dgm:pt>
    <dgm:pt modelId="{3DC1AFD1-3143-4A51-AE34-EDECA4E3D5BC}" type="pres">
      <dgm:prSet presAssocID="{DDF86C36-586C-4D98-999C-3453B7B0EA72}" presName="horzThree" presStyleCnt="0"/>
      <dgm:spPr/>
    </dgm:pt>
    <dgm:pt modelId="{69B7B720-0600-4694-A6ED-BF388A687BC2}" type="pres">
      <dgm:prSet presAssocID="{381B3EDD-C1E0-487F-9C30-1338EB0BAF82}" presName="sibSpaceThree" presStyleCnt="0"/>
      <dgm:spPr/>
    </dgm:pt>
    <dgm:pt modelId="{A9276DC0-0A84-44F8-B9A7-43FC13595635}" type="pres">
      <dgm:prSet presAssocID="{A1EF1E83-E604-4202-982F-B7EB84F1EACE}" presName="vertThree" presStyleCnt="0"/>
      <dgm:spPr/>
    </dgm:pt>
    <dgm:pt modelId="{62B47E43-29BA-4568-84E4-77DDD4E837FA}" type="pres">
      <dgm:prSet presAssocID="{A1EF1E83-E604-4202-982F-B7EB84F1EACE}" presName="txThree" presStyleLbl="node3" presStyleIdx="4" presStyleCnt="8">
        <dgm:presLayoutVars>
          <dgm:chPref val="3"/>
        </dgm:presLayoutVars>
      </dgm:prSet>
      <dgm:spPr/>
      <dgm:t>
        <a:bodyPr/>
        <a:lstStyle/>
        <a:p>
          <a:endParaRPr lang="en-US"/>
        </a:p>
      </dgm:t>
    </dgm:pt>
    <dgm:pt modelId="{25F46BA6-C211-4C25-B005-B32DEE246DAF}" type="pres">
      <dgm:prSet presAssocID="{A1EF1E83-E604-4202-982F-B7EB84F1EACE}" presName="horzThree" presStyleCnt="0"/>
      <dgm:spPr/>
    </dgm:pt>
    <dgm:pt modelId="{E60A1211-D4E3-4C55-8699-EE3D868EE9BD}" type="pres">
      <dgm:prSet presAssocID="{EDD085D2-0D47-47CA-9F5C-E667654217CC}" presName="sibSpaceThree" presStyleCnt="0"/>
      <dgm:spPr/>
    </dgm:pt>
    <dgm:pt modelId="{715B5E7B-96CA-4577-AD8E-5B8C8FE09BD9}" type="pres">
      <dgm:prSet presAssocID="{42FF6FBD-CD78-4296-91F3-AA48F9F0D6C2}" presName="vertThree" presStyleCnt="0"/>
      <dgm:spPr/>
    </dgm:pt>
    <dgm:pt modelId="{4C1C7EBF-AAEF-413C-9E93-FD7A3E76EF0D}" type="pres">
      <dgm:prSet presAssocID="{42FF6FBD-CD78-4296-91F3-AA48F9F0D6C2}" presName="txThree" presStyleLbl="node3" presStyleIdx="5" presStyleCnt="8" custLinFactNeighborY="5360">
        <dgm:presLayoutVars>
          <dgm:chPref val="3"/>
        </dgm:presLayoutVars>
      </dgm:prSet>
      <dgm:spPr/>
      <dgm:t>
        <a:bodyPr/>
        <a:lstStyle/>
        <a:p>
          <a:endParaRPr lang="en-US"/>
        </a:p>
      </dgm:t>
    </dgm:pt>
    <dgm:pt modelId="{E9610ACF-B0C9-4A6E-BBFF-6176FCEF31B6}" type="pres">
      <dgm:prSet presAssocID="{42FF6FBD-CD78-4296-91F3-AA48F9F0D6C2}" presName="horzThree" presStyleCnt="0"/>
      <dgm:spPr/>
    </dgm:pt>
    <dgm:pt modelId="{9906CC25-657F-472F-8F1F-9C0D8C0B9F13}" type="pres">
      <dgm:prSet presAssocID="{93DC38D7-F89E-4B6D-92DB-74D9A9177A79}" presName="sibSpaceThree" presStyleCnt="0"/>
      <dgm:spPr/>
    </dgm:pt>
    <dgm:pt modelId="{CD008143-5335-49DD-8AE7-58A4616D5A19}" type="pres">
      <dgm:prSet presAssocID="{9B78142F-5D23-45E9-BDCF-FA03420764AA}" presName="vertThree" presStyleCnt="0"/>
      <dgm:spPr/>
    </dgm:pt>
    <dgm:pt modelId="{C0C80037-55DD-4DFA-9212-2BCA58D5851C}" type="pres">
      <dgm:prSet presAssocID="{9B78142F-5D23-45E9-BDCF-FA03420764AA}" presName="txThree" presStyleLbl="node3" presStyleIdx="6" presStyleCnt="8">
        <dgm:presLayoutVars>
          <dgm:chPref val="3"/>
        </dgm:presLayoutVars>
      </dgm:prSet>
      <dgm:spPr/>
      <dgm:t>
        <a:bodyPr/>
        <a:lstStyle/>
        <a:p>
          <a:endParaRPr lang="en-US"/>
        </a:p>
      </dgm:t>
    </dgm:pt>
    <dgm:pt modelId="{DBC3655F-7D4C-450C-9C5B-3F2FC16FACC0}" type="pres">
      <dgm:prSet presAssocID="{9B78142F-5D23-45E9-BDCF-FA03420764AA}" presName="horzThree" presStyleCnt="0"/>
      <dgm:spPr/>
    </dgm:pt>
    <dgm:pt modelId="{50DED414-48C2-4D13-BD48-336EE9412001}" type="pres">
      <dgm:prSet presAssocID="{E3A14D3C-1197-4483-BE02-5BD38441618A}" presName="sibSpaceThree" presStyleCnt="0"/>
      <dgm:spPr/>
    </dgm:pt>
    <dgm:pt modelId="{086727BA-35BD-4B59-ABCB-410B4D1FB914}" type="pres">
      <dgm:prSet presAssocID="{19D8600A-9376-4965-94F7-CA2874FAD542}" presName="vertThree" presStyleCnt="0"/>
      <dgm:spPr/>
    </dgm:pt>
    <dgm:pt modelId="{10EB90AE-38C8-4062-AA27-301E04D086FE}" type="pres">
      <dgm:prSet presAssocID="{19D8600A-9376-4965-94F7-CA2874FAD542}" presName="txThree" presStyleLbl="node3" presStyleIdx="7" presStyleCnt="8">
        <dgm:presLayoutVars>
          <dgm:chPref val="3"/>
        </dgm:presLayoutVars>
      </dgm:prSet>
      <dgm:spPr/>
      <dgm:t>
        <a:bodyPr/>
        <a:lstStyle/>
        <a:p>
          <a:endParaRPr lang="en-US"/>
        </a:p>
      </dgm:t>
    </dgm:pt>
    <dgm:pt modelId="{884FABD1-3D89-48B9-8852-EF2BDC05E517}" type="pres">
      <dgm:prSet presAssocID="{19D8600A-9376-4965-94F7-CA2874FAD542}" presName="horzThree" presStyleCnt="0"/>
      <dgm:spPr/>
    </dgm:pt>
  </dgm:ptLst>
  <dgm:cxnLst>
    <dgm:cxn modelId="{17612BCD-F4AA-45CD-8712-12D10C3CDB1B}" srcId="{A6F2A32E-53D9-4A50-9F34-E0F1F62F06C5}" destId="{42FF6FBD-CD78-4296-91F3-AA48F9F0D6C2}" srcOrd="2" destOrd="0" parTransId="{5E1425F0-D317-435E-A9F6-1477F75DFB11}" sibTransId="{93DC38D7-F89E-4B6D-92DB-74D9A9177A79}"/>
    <dgm:cxn modelId="{E36DF883-81FB-4DFB-A519-E4F4DA7244DC}" srcId="{A6F2A32E-53D9-4A50-9F34-E0F1F62F06C5}" destId="{9B78142F-5D23-45E9-BDCF-FA03420764AA}" srcOrd="3" destOrd="0" parTransId="{998AD6E5-C917-49FF-AB2A-9AD16ECF4EF5}" sibTransId="{E3A14D3C-1197-4483-BE02-5BD38441618A}"/>
    <dgm:cxn modelId="{5A30EDDF-7D20-4DB0-901B-45824A4EB20D}" srcId="{91C1816F-BCFE-402A-B166-39E23D6D1882}" destId="{A6F2A32E-53D9-4A50-9F34-E0F1F62F06C5}" srcOrd="1" destOrd="0" parTransId="{4A4BF0D2-A16C-49A1-A19C-AD73DA9C9615}" sibTransId="{5783D515-F2B6-415E-A689-B3093A525D73}"/>
    <dgm:cxn modelId="{A235C834-071F-4E19-887F-A13FD07AFA05}" srcId="{A6F2A32E-53D9-4A50-9F34-E0F1F62F06C5}" destId="{DDF86C36-586C-4D98-999C-3453B7B0EA72}" srcOrd="0" destOrd="0" parTransId="{55FBC296-130E-4104-A3A4-06D9DA9BAC6F}" sibTransId="{381B3EDD-C1E0-487F-9C30-1338EB0BAF82}"/>
    <dgm:cxn modelId="{24286667-36D7-481E-8AF6-6462D37A260F}" type="presOf" srcId="{A6F2A32E-53D9-4A50-9F34-E0F1F62F06C5}" destId="{83146423-692B-4A40-94B1-10E2814F8AE8}" srcOrd="0" destOrd="0" presId="urn:microsoft.com/office/officeart/2005/8/layout/hierarchy4"/>
    <dgm:cxn modelId="{49FAA95A-2DB5-4DD6-A8BE-10551E4181FD}" type="presOf" srcId="{9B78142F-5D23-45E9-BDCF-FA03420764AA}" destId="{C0C80037-55DD-4DFA-9212-2BCA58D5851C}" srcOrd="0" destOrd="0" presId="urn:microsoft.com/office/officeart/2005/8/layout/hierarchy4"/>
    <dgm:cxn modelId="{39BDF279-9481-41C0-BD08-929C7B705FF8}" srcId="{A6F2A32E-53D9-4A50-9F34-E0F1F62F06C5}" destId="{19D8600A-9376-4965-94F7-CA2874FAD542}" srcOrd="4" destOrd="0" parTransId="{2E499D0D-1154-4C1A-BA06-2711D7B01B18}" sibTransId="{B3DA16C7-D825-4664-9B06-D1F926B85207}"/>
    <dgm:cxn modelId="{B6406997-9612-48BE-99D8-6EABAFE03993}" type="presOf" srcId="{91C1816F-BCFE-402A-B166-39E23D6D1882}" destId="{A91BAF08-95F2-4972-92D7-973528A8A879}" srcOrd="0" destOrd="0" presId="urn:microsoft.com/office/officeart/2005/8/layout/hierarchy4"/>
    <dgm:cxn modelId="{E494F4E8-0F6F-41DD-9B92-8016BCFA1CF0}" srcId="{0BDC05FA-8E84-43F4-8D2E-FC6377069C4E}" destId="{7B2A3875-04E3-40BE-A72C-658D3B252CB0}" srcOrd="1" destOrd="0" parTransId="{839B7F82-8AC4-4A34-8CAD-A38FF639A7C5}" sibTransId="{2D6EF65C-2395-4EF0-8536-0D812894D5CB}"/>
    <dgm:cxn modelId="{B0BB37EC-82F8-4E0A-9E23-CB7B76DE67FF}" type="presOf" srcId="{19D8600A-9376-4965-94F7-CA2874FAD542}" destId="{10EB90AE-38C8-4062-AA27-301E04D086FE}" srcOrd="0" destOrd="0" presId="urn:microsoft.com/office/officeart/2005/8/layout/hierarchy4"/>
    <dgm:cxn modelId="{BBE1B8BA-CD1B-402F-8C01-69F3A00FEDB7}" srcId="{91C1816F-BCFE-402A-B166-39E23D6D1882}" destId="{0BDC05FA-8E84-43F4-8D2E-FC6377069C4E}" srcOrd="0" destOrd="0" parTransId="{7C036B9C-AC8F-48F9-9A39-5E8F08B2D905}" sibTransId="{91884E2E-03E8-4E55-A3A1-632298B19416}"/>
    <dgm:cxn modelId="{A704C21A-06BF-460C-BBCD-351DB4E22B43}" type="presOf" srcId="{1203FE8A-E9FD-4562-8A71-08B3CBB04DAB}" destId="{3B14DA59-52B6-4C44-9A8C-8DDCDA21CC8B}" srcOrd="0" destOrd="0" presId="urn:microsoft.com/office/officeart/2005/8/layout/hierarchy4"/>
    <dgm:cxn modelId="{3A90B4D3-E19E-415E-A77D-ABC2E378F89B}" type="presOf" srcId="{7B2A3875-04E3-40BE-A72C-658D3B252CB0}" destId="{D7E3454E-5295-43DC-A730-5AA430D56BB9}" srcOrd="0" destOrd="0" presId="urn:microsoft.com/office/officeart/2005/8/layout/hierarchy4"/>
    <dgm:cxn modelId="{2553FF84-F303-4A15-9D5B-06BECDF42183}" srcId="{0BDC05FA-8E84-43F4-8D2E-FC6377069C4E}" destId="{F5FBF8E6-3D3A-4643-9862-513E5E5C5960}" srcOrd="0" destOrd="0" parTransId="{E905C338-5A02-413B-847D-5CF3C56DA874}" sibTransId="{F603A48B-4E2D-41B5-BC75-9CD597BED853}"/>
    <dgm:cxn modelId="{59CEA617-B217-43FC-BCD7-285A5DEB5FC3}" type="presOf" srcId="{0BDC05FA-8E84-43F4-8D2E-FC6377069C4E}" destId="{788AEA01-476F-4E38-A5C1-1CFBC733DAA9}" srcOrd="0" destOrd="0" presId="urn:microsoft.com/office/officeart/2005/8/layout/hierarchy4"/>
    <dgm:cxn modelId="{A52EFAD8-5E9D-42A5-B1F0-6CC2B77A771C}" type="presOf" srcId="{AEB2CC37-14C2-4B29-97A1-BD6AECD6A128}" destId="{B09C7EE3-055C-4525-906B-887C44C66086}" srcOrd="0" destOrd="0" presId="urn:microsoft.com/office/officeart/2005/8/layout/hierarchy4"/>
    <dgm:cxn modelId="{AA0B2278-00F9-44E1-BCCF-1471FD8E4DD3}" srcId="{AEB2CC37-14C2-4B29-97A1-BD6AECD6A128}" destId="{91C1816F-BCFE-402A-B166-39E23D6D1882}" srcOrd="0" destOrd="0" parTransId="{F14EB896-5CA8-4B01-A3F4-367971B4F86C}" sibTransId="{3A4A8116-1880-477B-B195-C0F9E0A8D4B4}"/>
    <dgm:cxn modelId="{F5C5DD49-DE89-4CBC-9DD6-D6CCBE083D41}" type="presOf" srcId="{42FF6FBD-CD78-4296-91F3-AA48F9F0D6C2}" destId="{4C1C7EBF-AAEF-413C-9E93-FD7A3E76EF0D}" srcOrd="0" destOrd="0" presId="urn:microsoft.com/office/officeart/2005/8/layout/hierarchy4"/>
    <dgm:cxn modelId="{15A8F4FF-930B-40DC-81DF-AEDF8BD44DAF}" srcId="{A6F2A32E-53D9-4A50-9F34-E0F1F62F06C5}" destId="{A1EF1E83-E604-4202-982F-B7EB84F1EACE}" srcOrd="1" destOrd="0" parTransId="{F09AA3DB-9CFC-46D1-87F5-5851C7B52365}" sibTransId="{EDD085D2-0D47-47CA-9F5C-E667654217CC}"/>
    <dgm:cxn modelId="{97A157EF-C6C7-4FCE-AF2A-CED1DF30AB7B}" srcId="{0BDC05FA-8E84-43F4-8D2E-FC6377069C4E}" destId="{1203FE8A-E9FD-4562-8A71-08B3CBB04DAB}" srcOrd="2" destOrd="0" parTransId="{34E175DB-CDF6-4118-B613-433616593001}" sibTransId="{D5AE0033-4F77-4061-A25D-CF5F666F48A8}"/>
    <dgm:cxn modelId="{4C1F00D8-1B4D-4384-B7A6-5778332C6E24}" type="presOf" srcId="{DDF86C36-586C-4D98-999C-3453B7B0EA72}" destId="{E5967F30-81AE-4EF8-935B-C7D1EC363AB1}" srcOrd="0" destOrd="0" presId="urn:microsoft.com/office/officeart/2005/8/layout/hierarchy4"/>
    <dgm:cxn modelId="{E4966309-5CEA-4096-A555-057AAC671DFA}" type="presOf" srcId="{A1EF1E83-E604-4202-982F-B7EB84F1EACE}" destId="{62B47E43-29BA-4568-84E4-77DDD4E837FA}" srcOrd="0" destOrd="0" presId="urn:microsoft.com/office/officeart/2005/8/layout/hierarchy4"/>
    <dgm:cxn modelId="{950F18A4-138A-4626-8CEF-49D83F0B573C}" type="presOf" srcId="{F5FBF8E6-3D3A-4643-9862-513E5E5C5960}" destId="{C0E96607-57ED-4878-8F85-37B9557F3225}" srcOrd="0" destOrd="0" presId="urn:microsoft.com/office/officeart/2005/8/layout/hierarchy4"/>
    <dgm:cxn modelId="{2D21B934-1702-48C3-96B7-6B7B62A4BE05}" type="presParOf" srcId="{B09C7EE3-055C-4525-906B-887C44C66086}" destId="{15DB7804-4E20-43F1-B2DA-5E2FDF31310B}" srcOrd="0" destOrd="0" presId="urn:microsoft.com/office/officeart/2005/8/layout/hierarchy4"/>
    <dgm:cxn modelId="{42A71F21-1759-4C00-9371-858D7AA8E59E}" type="presParOf" srcId="{15DB7804-4E20-43F1-B2DA-5E2FDF31310B}" destId="{A91BAF08-95F2-4972-92D7-973528A8A879}" srcOrd="0" destOrd="0" presId="urn:microsoft.com/office/officeart/2005/8/layout/hierarchy4"/>
    <dgm:cxn modelId="{530262CA-D9A4-48F6-A1B1-7ADB54108F40}" type="presParOf" srcId="{15DB7804-4E20-43F1-B2DA-5E2FDF31310B}" destId="{456C45A6-E5FA-4A5D-AD96-2A61BEA3F4CA}" srcOrd="1" destOrd="0" presId="urn:microsoft.com/office/officeart/2005/8/layout/hierarchy4"/>
    <dgm:cxn modelId="{F9F8A557-C72F-42FD-9C00-D6385CF1016C}" type="presParOf" srcId="{15DB7804-4E20-43F1-B2DA-5E2FDF31310B}" destId="{B19E7B71-9BBE-4E62-8FE0-311DB5BD7CE9}" srcOrd="2" destOrd="0" presId="urn:microsoft.com/office/officeart/2005/8/layout/hierarchy4"/>
    <dgm:cxn modelId="{73D18C1D-3116-4E92-9DFD-60D9EBFE97F2}" type="presParOf" srcId="{B19E7B71-9BBE-4E62-8FE0-311DB5BD7CE9}" destId="{9900B14F-8DFC-4842-AC21-70FFB4919E20}" srcOrd="0" destOrd="0" presId="urn:microsoft.com/office/officeart/2005/8/layout/hierarchy4"/>
    <dgm:cxn modelId="{72E04737-F2FA-43BE-B344-F3F2EC98947D}" type="presParOf" srcId="{9900B14F-8DFC-4842-AC21-70FFB4919E20}" destId="{788AEA01-476F-4E38-A5C1-1CFBC733DAA9}" srcOrd="0" destOrd="0" presId="urn:microsoft.com/office/officeart/2005/8/layout/hierarchy4"/>
    <dgm:cxn modelId="{021FC54A-DC5D-4618-AF83-E25067659110}" type="presParOf" srcId="{9900B14F-8DFC-4842-AC21-70FFB4919E20}" destId="{5B63FCBF-8942-4D59-A51F-4035E228DDCE}" srcOrd="1" destOrd="0" presId="urn:microsoft.com/office/officeart/2005/8/layout/hierarchy4"/>
    <dgm:cxn modelId="{B5EE7B96-D7E4-4878-AE65-30BAE743407E}" type="presParOf" srcId="{9900B14F-8DFC-4842-AC21-70FFB4919E20}" destId="{0BDF1D42-727F-47CF-ACD5-9581F53A0F59}" srcOrd="2" destOrd="0" presId="urn:microsoft.com/office/officeart/2005/8/layout/hierarchy4"/>
    <dgm:cxn modelId="{64DAE695-59D8-41B2-B68B-6638AE74D5E6}" type="presParOf" srcId="{0BDF1D42-727F-47CF-ACD5-9581F53A0F59}" destId="{785F9B4D-B850-4DE2-8EAF-DB658A3BFA47}" srcOrd="0" destOrd="0" presId="urn:microsoft.com/office/officeart/2005/8/layout/hierarchy4"/>
    <dgm:cxn modelId="{5C170BB6-0AA8-4400-B6FA-7BD19CD66CB6}" type="presParOf" srcId="{785F9B4D-B850-4DE2-8EAF-DB658A3BFA47}" destId="{C0E96607-57ED-4878-8F85-37B9557F3225}" srcOrd="0" destOrd="0" presId="urn:microsoft.com/office/officeart/2005/8/layout/hierarchy4"/>
    <dgm:cxn modelId="{B1B443B7-EF01-4F9F-BE80-678B85C8817D}" type="presParOf" srcId="{785F9B4D-B850-4DE2-8EAF-DB658A3BFA47}" destId="{A102230F-2365-4E3C-A720-F1504B5588DC}" srcOrd="1" destOrd="0" presId="urn:microsoft.com/office/officeart/2005/8/layout/hierarchy4"/>
    <dgm:cxn modelId="{B4B1ED82-64B5-461B-A239-FCC6B96967AD}" type="presParOf" srcId="{0BDF1D42-727F-47CF-ACD5-9581F53A0F59}" destId="{83BF671F-3CD6-463C-AB6B-76BEEC11CC48}" srcOrd="1" destOrd="0" presId="urn:microsoft.com/office/officeart/2005/8/layout/hierarchy4"/>
    <dgm:cxn modelId="{D0725120-93B7-45E4-BC31-18D63CEDFA9F}" type="presParOf" srcId="{0BDF1D42-727F-47CF-ACD5-9581F53A0F59}" destId="{202E04DC-8373-4E39-9DD2-0C092957F498}" srcOrd="2" destOrd="0" presId="urn:microsoft.com/office/officeart/2005/8/layout/hierarchy4"/>
    <dgm:cxn modelId="{FCBEC843-9AE8-4608-90C9-665796D9DE44}" type="presParOf" srcId="{202E04DC-8373-4E39-9DD2-0C092957F498}" destId="{D7E3454E-5295-43DC-A730-5AA430D56BB9}" srcOrd="0" destOrd="0" presId="urn:microsoft.com/office/officeart/2005/8/layout/hierarchy4"/>
    <dgm:cxn modelId="{F10F0083-C178-4CA6-80B2-DEDD4F99F447}" type="presParOf" srcId="{202E04DC-8373-4E39-9DD2-0C092957F498}" destId="{77C9146A-F06B-450C-B931-597F2E5B832B}" srcOrd="1" destOrd="0" presId="urn:microsoft.com/office/officeart/2005/8/layout/hierarchy4"/>
    <dgm:cxn modelId="{474141C6-CF4E-4879-B62F-305DF7033088}" type="presParOf" srcId="{0BDF1D42-727F-47CF-ACD5-9581F53A0F59}" destId="{2F18F2E9-F630-4320-B350-B043290EAAF3}" srcOrd="3" destOrd="0" presId="urn:microsoft.com/office/officeart/2005/8/layout/hierarchy4"/>
    <dgm:cxn modelId="{69AFC905-BE4F-4CAC-A005-D882CAEFCDB7}" type="presParOf" srcId="{0BDF1D42-727F-47CF-ACD5-9581F53A0F59}" destId="{456B9624-FE0A-4A6F-9148-D6FD6618DF9E}" srcOrd="4" destOrd="0" presId="urn:microsoft.com/office/officeart/2005/8/layout/hierarchy4"/>
    <dgm:cxn modelId="{E9B6031E-F582-4B69-9049-DD73A2608C16}" type="presParOf" srcId="{456B9624-FE0A-4A6F-9148-D6FD6618DF9E}" destId="{3B14DA59-52B6-4C44-9A8C-8DDCDA21CC8B}" srcOrd="0" destOrd="0" presId="urn:microsoft.com/office/officeart/2005/8/layout/hierarchy4"/>
    <dgm:cxn modelId="{7B5E8529-4FBC-4AB1-A5B7-E205284262AF}" type="presParOf" srcId="{456B9624-FE0A-4A6F-9148-D6FD6618DF9E}" destId="{75C09FEA-51B8-478D-B31B-48643B39C9E8}" srcOrd="1" destOrd="0" presId="urn:microsoft.com/office/officeart/2005/8/layout/hierarchy4"/>
    <dgm:cxn modelId="{BD0E9C6B-7DFA-4CD0-8F71-3D10C7991B0F}" type="presParOf" srcId="{B19E7B71-9BBE-4E62-8FE0-311DB5BD7CE9}" destId="{4A087957-DA29-4E7C-8C09-D1612130B60C}" srcOrd="1" destOrd="0" presId="urn:microsoft.com/office/officeart/2005/8/layout/hierarchy4"/>
    <dgm:cxn modelId="{9CEFD15C-6565-45C0-9ACD-49209E9E37EC}" type="presParOf" srcId="{B19E7B71-9BBE-4E62-8FE0-311DB5BD7CE9}" destId="{1672528B-2C53-43C2-B922-2D0814F8EA5A}" srcOrd="2" destOrd="0" presId="urn:microsoft.com/office/officeart/2005/8/layout/hierarchy4"/>
    <dgm:cxn modelId="{6BB10A2C-108A-4E0D-86C2-916ABE467D45}" type="presParOf" srcId="{1672528B-2C53-43C2-B922-2D0814F8EA5A}" destId="{83146423-692B-4A40-94B1-10E2814F8AE8}" srcOrd="0" destOrd="0" presId="urn:microsoft.com/office/officeart/2005/8/layout/hierarchy4"/>
    <dgm:cxn modelId="{91F69A78-5088-4C18-B46A-7F0AFB4453D8}" type="presParOf" srcId="{1672528B-2C53-43C2-B922-2D0814F8EA5A}" destId="{5A10EAF6-E836-4FC0-B154-2FA04839430A}" srcOrd="1" destOrd="0" presId="urn:microsoft.com/office/officeart/2005/8/layout/hierarchy4"/>
    <dgm:cxn modelId="{0EB5223E-1191-4A2B-8C0C-80F5BB8A39C6}" type="presParOf" srcId="{1672528B-2C53-43C2-B922-2D0814F8EA5A}" destId="{185AD60D-DE7D-47C3-ADF5-077AE55ACF56}" srcOrd="2" destOrd="0" presId="urn:microsoft.com/office/officeart/2005/8/layout/hierarchy4"/>
    <dgm:cxn modelId="{AE687424-F8CC-4AAB-9BAC-9163DBC180C9}" type="presParOf" srcId="{185AD60D-DE7D-47C3-ADF5-077AE55ACF56}" destId="{6710C5CD-9709-4AD7-9877-25122FEF265A}" srcOrd="0" destOrd="0" presId="urn:microsoft.com/office/officeart/2005/8/layout/hierarchy4"/>
    <dgm:cxn modelId="{D16C7B19-D540-4281-A9B1-028EC03F3743}" type="presParOf" srcId="{6710C5CD-9709-4AD7-9877-25122FEF265A}" destId="{E5967F30-81AE-4EF8-935B-C7D1EC363AB1}" srcOrd="0" destOrd="0" presId="urn:microsoft.com/office/officeart/2005/8/layout/hierarchy4"/>
    <dgm:cxn modelId="{F7DBD3C7-12CD-4F78-AA7F-BCA0FA34D49E}" type="presParOf" srcId="{6710C5CD-9709-4AD7-9877-25122FEF265A}" destId="{3DC1AFD1-3143-4A51-AE34-EDECA4E3D5BC}" srcOrd="1" destOrd="0" presId="urn:microsoft.com/office/officeart/2005/8/layout/hierarchy4"/>
    <dgm:cxn modelId="{20AE0ED2-43F9-44B3-9497-300C753DCF22}" type="presParOf" srcId="{185AD60D-DE7D-47C3-ADF5-077AE55ACF56}" destId="{69B7B720-0600-4694-A6ED-BF388A687BC2}" srcOrd="1" destOrd="0" presId="urn:microsoft.com/office/officeart/2005/8/layout/hierarchy4"/>
    <dgm:cxn modelId="{E830DBC8-5DF9-4FF3-8F1E-EB762AD61AD9}" type="presParOf" srcId="{185AD60D-DE7D-47C3-ADF5-077AE55ACF56}" destId="{A9276DC0-0A84-44F8-B9A7-43FC13595635}" srcOrd="2" destOrd="0" presId="urn:microsoft.com/office/officeart/2005/8/layout/hierarchy4"/>
    <dgm:cxn modelId="{8FBF3569-CD6F-4C3C-96C5-E1741EED76E8}" type="presParOf" srcId="{A9276DC0-0A84-44F8-B9A7-43FC13595635}" destId="{62B47E43-29BA-4568-84E4-77DDD4E837FA}" srcOrd="0" destOrd="0" presId="urn:microsoft.com/office/officeart/2005/8/layout/hierarchy4"/>
    <dgm:cxn modelId="{830E10F8-8AB2-406C-8823-5E0D7099B8BD}" type="presParOf" srcId="{A9276DC0-0A84-44F8-B9A7-43FC13595635}" destId="{25F46BA6-C211-4C25-B005-B32DEE246DAF}" srcOrd="1" destOrd="0" presId="urn:microsoft.com/office/officeart/2005/8/layout/hierarchy4"/>
    <dgm:cxn modelId="{2EC14340-0EE8-4E70-A52B-EDBBBC91304D}" type="presParOf" srcId="{185AD60D-DE7D-47C3-ADF5-077AE55ACF56}" destId="{E60A1211-D4E3-4C55-8699-EE3D868EE9BD}" srcOrd="3" destOrd="0" presId="urn:microsoft.com/office/officeart/2005/8/layout/hierarchy4"/>
    <dgm:cxn modelId="{079C846B-4E1D-4F3C-A057-70816C664975}" type="presParOf" srcId="{185AD60D-DE7D-47C3-ADF5-077AE55ACF56}" destId="{715B5E7B-96CA-4577-AD8E-5B8C8FE09BD9}" srcOrd="4" destOrd="0" presId="urn:microsoft.com/office/officeart/2005/8/layout/hierarchy4"/>
    <dgm:cxn modelId="{DF725A76-0C35-42B9-B9D6-64F0BE66A4CE}" type="presParOf" srcId="{715B5E7B-96CA-4577-AD8E-5B8C8FE09BD9}" destId="{4C1C7EBF-AAEF-413C-9E93-FD7A3E76EF0D}" srcOrd="0" destOrd="0" presId="urn:microsoft.com/office/officeart/2005/8/layout/hierarchy4"/>
    <dgm:cxn modelId="{F5609EF8-DD9E-400B-B893-69E99977ABD6}" type="presParOf" srcId="{715B5E7B-96CA-4577-AD8E-5B8C8FE09BD9}" destId="{E9610ACF-B0C9-4A6E-BBFF-6176FCEF31B6}" srcOrd="1" destOrd="0" presId="urn:microsoft.com/office/officeart/2005/8/layout/hierarchy4"/>
    <dgm:cxn modelId="{9054556C-F1DF-49A6-A814-F6A45BDFD4A6}" type="presParOf" srcId="{185AD60D-DE7D-47C3-ADF5-077AE55ACF56}" destId="{9906CC25-657F-472F-8F1F-9C0D8C0B9F13}" srcOrd="5" destOrd="0" presId="urn:microsoft.com/office/officeart/2005/8/layout/hierarchy4"/>
    <dgm:cxn modelId="{E6A1AB53-E2DD-4055-83DC-0D762F7800AD}" type="presParOf" srcId="{185AD60D-DE7D-47C3-ADF5-077AE55ACF56}" destId="{CD008143-5335-49DD-8AE7-58A4616D5A19}" srcOrd="6" destOrd="0" presId="urn:microsoft.com/office/officeart/2005/8/layout/hierarchy4"/>
    <dgm:cxn modelId="{BFDC55BB-C385-40CC-B94B-5C7C764A6426}" type="presParOf" srcId="{CD008143-5335-49DD-8AE7-58A4616D5A19}" destId="{C0C80037-55DD-4DFA-9212-2BCA58D5851C}" srcOrd="0" destOrd="0" presId="urn:microsoft.com/office/officeart/2005/8/layout/hierarchy4"/>
    <dgm:cxn modelId="{C1BD9E4F-09D3-435C-86BC-2EE0E3457BA4}" type="presParOf" srcId="{CD008143-5335-49DD-8AE7-58A4616D5A19}" destId="{DBC3655F-7D4C-450C-9C5B-3F2FC16FACC0}" srcOrd="1" destOrd="0" presId="urn:microsoft.com/office/officeart/2005/8/layout/hierarchy4"/>
    <dgm:cxn modelId="{81AEAC40-D7FD-4047-8CA3-01F824C0A7DD}" type="presParOf" srcId="{185AD60D-DE7D-47C3-ADF5-077AE55ACF56}" destId="{50DED414-48C2-4D13-BD48-336EE9412001}" srcOrd="7" destOrd="0" presId="urn:microsoft.com/office/officeart/2005/8/layout/hierarchy4"/>
    <dgm:cxn modelId="{31799708-3485-4E51-9E6A-53A4E6FC5F2F}" type="presParOf" srcId="{185AD60D-DE7D-47C3-ADF5-077AE55ACF56}" destId="{086727BA-35BD-4B59-ABCB-410B4D1FB914}" srcOrd="8" destOrd="0" presId="urn:microsoft.com/office/officeart/2005/8/layout/hierarchy4"/>
    <dgm:cxn modelId="{1025E446-F26C-4F82-AAC4-37DB3767F469}" type="presParOf" srcId="{086727BA-35BD-4B59-ABCB-410B4D1FB914}" destId="{10EB90AE-38C8-4062-AA27-301E04D086FE}" srcOrd="0" destOrd="0" presId="urn:microsoft.com/office/officeart/2005/8/layout/hierarchy4"/>
    <dgm:cxn modelId="{921809F7-6311-4816-B1B5-AAD1F8E5338B}" type="presParOf" srcId="{086727BA-35BD-4B59-ABCB-410B4D1FB914}" destId="{884FABD1-3D89-48B9-8852-EF2BDC05E517}"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B2CC37-14C2-4B29-97A1-BD6AECD6A128}" type="doc">
      <dgm:prSet loTypeId="urn:microsoft.com/office/officeart/2005/8/layout/hierarchy4" loCatId="hierarchy" qsTypeId="urn:microsoft.com/office/officeart/2005/8/quickstyle/simple1" qsCatId="simple" csTypeId="urn:microsoft.com/office/officeart/2005/8/colors/colorful5" csCatId="colorful" phldr="1"/>
      <dgm:spPr/>
      <dgm:t>
        <a:bodyPr/>
        <a:lstStyle/>
        <a:p>
          <a:endParaRPr lang="en-US"/>
        </a:p>
      </dgm:t>
    </dgm:pt>
    <dgm:pt modelId="{91C1816F-BCFE-402A-B166-39E23D6D1882}">
      <dgm:prSet phldrT="[Text]"/>
      <dgm:spPr/>
      <dgm:t>
        <a:bodyPr/>
        <a:lstStyle/>
        <a:p>
          <a:r>
            <a:rPr lang="en-US" dirty="0" smtClean="0"/>
            <a:t>Boy Scouts Pinewood Derby</a:t>
          </a:r>
          <a:br>
            <a:rPr lang="en-US" dirty="0" smtClean="0"/>
          </a:br>
          <a:r>
            <a:rPr lang="en-US" dirty="0" smtClean="0"/>
            <a:t>Track Detection System</a:t>
          </a:r>
          <a:endParaRPr lang="en-US" dirty="0"/>
        </a:p>
      </dgm:t>
    </dgm:pt>
    <dgm:pt modelId="{F14EB896-5CA8-4B01-A3F4-367971B4F86C}" type="parTrans" cxnId="{AA0B2278-00F9-44E1-BCCF-1471FD8E4DD3}">
      <dgm:prSet/>
      <dgm:spPr/>
      <dgm:t>
        <a:bodyPr/>
        <a:lstStyle/>
        <a:p>
          <a:endParaRPr lang="en-US"/>
        </a:p>
      </dgm:t>
    </dgm:pt>
    <dgm:pt modelId="{3A4A8116-1880-477B-B195-C0F9E0A8D4B4}" type="sibTrans" cxnId="{AA0B2278-00F9-44E1-BCCF-1471FD8E4DD3}">
      <dgm:prSet/>
      <dgm:spPr/>
      <dgm:t>
        <a:bodyPr/>
        <a:lstStyle/>
        <a:p>
          <a:endParaRPr lang="en-US"/>
        </a:p>
      </dgm:t>
    </dgm:pt>
    <dgm:pt modelId="{0BDC05FA-8E84-43F4-8D2E-FC6377069C4E}">
      <dgm:prSet phldrT="[Text]"/>
      <dgm:spPr/>
      <dgm:t>
        <a:bodyPr/>
        <a:lstStyle/>
        <a:p>
          <a:r>
            <a:rPr lang="en-US" dirty="0" smtClean="0"/>
            <a:t>Software</a:t>
          </a:r>
          <a:endParaRPr lang="en-US" dirty="0"/>
        </a:p>
      </dgm:t>
    </dgm:pt>
    <dgm:pt modelId="{7C036B9C-AC8F-48F9-9A39-5E8F08B2D905}" type="parTrans" cxnId="{BBE1B8BA-CD1B-402F-8C01-69F3A00FEDB7}">
      <dgm:prSet/>
      <dgm:spPr/>
      <dgm:t>
        <a:bodyPr/>
        <a:lstStyle/>
        <a:p>
          <a:endParaRPr lang="en-US"/>
        </a:p>
      </dgm:t>
    </dgm:pt>
    <dgm:pt modelId="{91884E2E-03E8-4E55-A3A1-632298B19416}" type="sibTrans" cxnId="{BBE1B8BA-CD1B-402F-8C01-69F3A00FEDB7}">
      <dgm:prSet/>
      <dgm:spPr/>
      <dgm:t>
        <a:bodyPr/>
        <a:lstStyle/>
        <a:p>
          <a:endParaRPr lang="en-US"/>
        </a:p>
      </dgm:t>
    </dgm:pt>
    <dgm:pt modelId="{F5FBF8E6-3D3A-4643-9862-513E5E5C5960}">
      <dgm:prSet phldrT="[Text]"/>
      <dgm:spPr/>
      <dgm:t>
        <a:bodyPr/>
        <a:lstStyle/>
        <a:p>
          <a:r>
            <a:rPr lang="en-US" b="0" dirty="0" smtClean="0"/>
            <a:t>Sensor</a:t>
          </a:r>
          <a:br>
            <a:rPr lang="en-US" b="0" dirty="0" smtClean="0"/>
          </a:br>
          <a:r>
            <a:rPr lang="en-US" b="0" dirty="0" smtClean="0"/>
            <a:t>&amp; Servo</a:t>
          </a:r>
          <a:br>
            <a:rPr lang="en-US" b="0" dirty="0" smtClean="0"/>
          </a:br>
          <a:r>
            <a:rPr lang="en-US" b="0" dirty="0" smtClean="0"/>
            <a:t>Software</a:t>
          </a:r>
          <a:endParaRPr lang="en-US" b="0" dirty="0"/>
        </a:p>
      </dgm:t>
    </dgm:pt>
    <dgm:pt modelId="{E905C338-5A02-413B-847D-5CF3C56DA874}" type="parTrans" cxnId="{2553FF84-F303-4A15-9D5B-06BECDF42183}">
      <dgm:prSet/>
      <dgm:spPr/>
      <dgm:t>
        <a:bodyPr/>
        <a:lstStyle/>
        <a:p>
          <a:endParaRPr lang="en-US"/>
        </a:p>
      </dgm:t>
    </dgm:pt>
    <dgm:pt modelId="{F603A48B-4E2D-41B5-BC75-9CD597BED853}" type="sibTrans" cxnId="{2553FF84-F303-4A15-9D5B-06BECDF42183}">
      <dgm:prSet/>
      <dgm:spPr/>
      <dgm:t>
        <a:bodyPr/>
        <a:lstStyle/>
        <a:p>
          <a:endParaRPr lang="en-US"/>
        </a:p>
      </dgm:t>
    </dgm:pt>
    <dgm:pt modelId="{7B2A3875-04E3-40BE-A72C-658D3B252CB0}">
      <dgm:prSet phldrT="[Text]"/>
      <dgm:spPr/>
      <dgm:t>
        <a:bodyPr/>
        <a:lstStyle/>
        <a:p>
          <a:r>
            <a:rPr lang="en-US" b="0" dirty="0" smtClean="0"/>
            <a:t>Application</a:t>
          </a:r>
          <a:br>
            <a:rPr lang="en-US" b="0" dirty="0" smtClean="0"/>
          </a:br>
          <a:r>
            <a:rPr lang="en-US" b="0" dirty="0" smtClean="0"/>
            <a:t>Software</a:t>
          </a:r>
          <a:endParaRPr lang="en-US" b="0" dirty="0"/>
        </a:p>
      </dgm:t>
    </dgm:pt>
    <dgm:pt modelId="{839B7F82-8AC4-4A34-8CAD-A38FF639A7C5}" type="parTrans" cxnId="{E494F4E8-0F6F-41DD-9B92-8016BCFA1CF0}">
      <dgm:prSet/>
      <dgm:spPr/>
      <dgm:t>
        <a:bodyPr/>
        <a:lstStyle/>
        <a:p>
          <a:endParaRPr lang="en-US"/>
        </a:p>
      </dgm:t>
    </dgm:pt>
    <dgm:pt modelId="{2D6EF65C-2395-4EF0-8536-0D812894D5CB}" type="sibTrans" cxnId="{E494F4E8-0F6F-41DD-9B92-8016BCFA1CF0}">
      <dgm:prSet/>
      <dgm:spPr/>
      <dgm:t>
        <a:bodyPr/>
        <a:lstStyle/>
        <a:p>
          <a:endParaRPr lang="en-US"/>
        </a:p>
      </dgm:t>
    </dgm:pt>
    <dgm:pt modelId="{A6F2A32E-53D9-4A50-9F34-E0F1F62F06C5}">
      <dgm:prSet phldrT="[Text]"/>
      <dgm:spPr>
        <a:solidFill>
          <a:srgbClr val="FF9900"/>
        </a:solidFill>
      </dgm:spPr>
      <dgm:t>
        <a:bodyPr/>
        <a:lstStyle/>
        <a:p>
          <a:r>
            <a:rPr lang="en-US" b="1" dirty="0" smtClean="0"/>
            <a:t>Hardware</a:t>
          </a:r>
          <a:endParaRPr lang="en-US" b="1" dirty="0"/>
        </a:p>
      </dgm:t>
    </dgm:pt>
    <dgm:pt modelId="{4A4BF0D2-A16C-49A1-A19C-AD73DA9C9615}" type="parTrans" cxnId="{5A30EDDF-7D20-4DB0-901B-45824A4EB20D}">
      <dgm:prSet/>
      <dgm:spPr/>
      <dgm:t>
        <a:bodyPr/>
        <a:lstStyle/>
        <a:p>
          <a:endParaRPr lang="en-US"/>
        </a:p>
      </dgm:t>
    </dgm:pt>
    <dgm:pt modelId="{5783D515-F2B6-415E-A689-B3093A525D73}" type="sibTrans" cxnId="{5A30EDDF-7D20-4DB0-901B-45824A4EB20D}">
      <dgm:prSet/>
      <dgm:spPr/>
      <dgm:t>
        <a:bodyPr/>
        <a:lstStyle/>
        <a:p>
          <a:endParaRPr lang="en-US"/>
        </a:p>
      </dgm:t>
    </dgm:pt>
    <dgm:pt modelId="{DDF86C36-586C-4D98-999C-3453B7B0EA72}">
      <dgm:prSet phldrT="[Text]"/>
      <dgm:spPr>
        <a:solidFill>
          <a:schemeClr val="accent1"/>
        </a:solidFill>
      </dgm:spPr>
      <dgm:t>
        <a:bodyPr/>
        <a:lstStyle/>
        <a:p>
          <a:r>
            <a:rPr lang="en-US" b="0" dirty="0" smtClean="0"/>
            <a:t>Start Gate Assembly</a:t>
          </a:r>
          <a:endParaRPr lang="en-US" b="0" dirty="0"/>
        </a:p>
      </dgm:t>
    </dgm:pt>
    <dgm:pt modelId="{55FBC296-130E-4104-A3A4-06D9DA9BAC6F}" type="parTrans" cxnId="{A235C834-071F-4E19-887F-A13FD07AFA05}">
      <dgm:prSet/>
      <dgm:spPr/>
      <dgm:t>
        <a:bodyPr/>
        <a:lstStyle/>
        <a:p>
          <a:endParaRPr lang="en-US"/>
        </a:p>
      </dgm:t>
    </dgm:pt>
    <dgm:pt modelId="{381B3EDD-C1E0-487F-9C30-1338EB0BAF82}" type="sibTrans" cxnId="{A235C834-071F-4E19-887F-A13FD07AFA05}">
      <dgm:prSet/>
      <dgm:spPr/>
      <dgm:t>
        <a:bodyPr/>
        <a:lstStyle/>
        <a:p>
          <a:endParaRPr lang="en-US"/>
        </a:p>
      </dgm:t>
    </dgm:pt>
    <dgm:pt modelId="{1203FE8A-E9FD-4562-8A71-08B3CBB04DAB}">
      <dgm:prSet phldrT="[Text]"/>
      <dgm:spPr/>
      <dgm:t>
        <a:bodyPr/>
        <a:lstStyle/>
        <a:p>
          <a:r>
            <a:rPr lang="en-US" b="0" dirty="0" smtClean="0"/>
            <a:t>Display</a:t>
          </a:r>
          <a:br>
            <a:rPr lang="en-US" b="0" dirty="0" smtClean="0"/>
          </a:br>
          <a:r>
            <a:rPr lang="en-US" b="0" dirty="0" smtClean="0"/>
            <a:t>Software</a:t>
          </a:r>
          <a:endParaRPr lang="en-US" b="0" dirty="0"/>
        </a:p>
      </dgm:t>
    </dgm:pt>
    <dgm:pt modelId="{34E175DB-CDF6-4118-B613-433616593001}" type="parTrans" cxnId="{97A157EF-C6C7-4FCE-AF2A-CED1DF30AB7B}">
      <dgm:prSet/>
      <dgm:spPr/>
      <dgm:t>
        <a:bodyPr/>
        <a:lstStyle/>
        <a:p>
          <a:endParaRPr lang="en-US"/>
        </a:p>
      </dgm:t>
    </dgm:pt>
    <dgm:pt modelId="{D5AE0033-4F77-4061-A25D-CF5F666F48A8}" type="sibTrans" cxnId="{97A157EF-C6C7-4FCE-AF2A-CED1DF30AB7B}">
      <dgm:prSet/>
      <dgm:spPr/>
      <dgm:t>
        <a:bodyPr/>
        <a:lstStyle/>
        <a:p>
          <a:endParaRPr lang="en-US"/>
        </a:p>
      </dgm:t>
    </dgm:pt>
    <dgm:pt modelId="{A1EF1E83-E604-4202-982F-B7EB84F1EACE}">
      <dgm:prSet phldrT="[Text]"/>
      <dgm:spPr>
        <a:solidFill>
          <a:srgbClr val="FF9900"/>
        </a:solidFill>
      </dgm:spPr>
      <dgm:t>
        <a:bodyPr/>
        <a:lstStyle/>
        <a:p>
          <a:r>
            <a:rPr lang="en-US" b="1" dirty="0" smtClean="0"/>
            <a:t>Finish Gate Assembly</a:t>
          </a:r>
          <a:endParaRPr lang="en-US" b="1" dirty="0"/>
        </a:p>
      </dgm:t>
    </dgm:pt>
    <dgm:pt modelId="{F09AA3DB-9CFC-46D1-87F5-5851C7B52365}" type="parTrans" cxnId="{15A8F4FF-930B-40DC-81DF-AEDF8BD44DAF}">
      <dgm:prSet/>
      <dgm:spPr/>
      <dgm:t>
        <a:bodyPr/>
        <a:lstStyle/>
        <a:p>
          <a:endParaRPr lang="en-US"/>
        </a:p>
      </dgm:t>
    </dgm:pt>
    <dgm:pt modelId="{EDD085D2-0D47-47CA-9F5C-E667654217CC}" type="sibTrans" cxnId="{15A8F4FF-930B-40DC-81DF-AEDF8BD44DAF}">
      <dgm:prSet/>
      <dgm:spPr/>
      <dgm:t>
        <a:bodyPr/>
        <a:lstStyle/>
        <a:p>
          <a:endParaRPr lang="en-US"/>
        </a:p>
      </dgm:t>
    </dgm:pt>
    <dgm:pt modelId="{19D8600A-9376-4965-94F7-CA2874FAD542}">
      <dgm:prSet phldrT="[Text]"/>
      <dgm:spPr>
        <a:solidFill>
          <a:schemeClr val="accent1"/>
        </a:solidFill>
      </dgm:spPr>
      <dgm:t>
        <a:bodyPr/>
        <a:lstStyle/>
        <a:p>
          <a:r>
            <a:rPr lang="en-US" b="0" dirty="0" smtClean="0"/>
            <a:t>Power Supply</a:t>
          </a:r>
          <a:endParaRPr lang="en-US" b="0" dirty="0"/>
        </a:p>
      </dgm:t>
    </dgm:pt>
    <dgm:pt modelId="{2E499D0D-1154-4C1A-BA06-2711D7B01B18}" type="parTrans" cxnId="{39BDF279-9481-41C0-BD08-929C7B705FF8}">
      <dgm:prSet/>
      <dgm:spPr/>
      <dgm:t>
        <a:bodyPr/>
        <a:lstStyle/>
        <a:p>
          <a:endParaRPr lang="en-US"/>
        </a:p>
      </dgm:t>
    </dgm:pt>
    <dgm:pt modelId="{B3DA16C7-D825-4664-9B06-D1F926B85207}" type="sibTrans" cxnId="{39BDF279-9481-41C0-BD08-929C7B705FF8}">
      <dgm:prSet/>
      <dgm:spPr/>
      <dgm:t>
        <a:bodyPr/>
        <a:lstStyle/>
        <a:p>
          <a:endParaRPr lang="en-US"/>
        </a:p>
      </dgm:t>
    </dgm:pt>
    <dgm:pt modelId="{9B78142F-5D23-45E9-BDCF-FA03420764AA}">
      <dgm:prSet phldrT="[Text]"/>
      <dgm:spPr>
        <a:solidFill>
          <a:schemeClr val="accent1"/>
        </a:solidFill>
      </dgm:spPr>
      <dgm:t>
        <a:bodyPr/>
        <a:lstStyle/>
        <a:p>
          <a:r>
            <a:rPr lang="en-US" b="0" dirty="0" smtClean="0"/>
            <a:t>Displays</a:t>
          </a:r>
          <a:br>
            <a:rPr lang="en-US" b="0" dirty="0" smtClean="0"/>
          </a:br>
          <a:r>
            <a:rPr lang="en-US" b="0" dirty="0" smtClean="0"/>
            <a:t>Systems</a:t>
          </a:r>
          <a:endParaRPr lang="en-US" b="0" dirty="0"/>
        </a:p>
      </dgm:t>
    </dgm:pt>
    <dgm:pt modelId="{998AD6E5-C917-49FF-AB2A-9AD16ECF4EF5}" type="parTrans" cxnId="{E36DF883-81FB-4DFB-A519-E4F4DA7244DC}">
      <dgm:prSet/>
      <dgm:spPr/>
      <dgm:t>
        <a:bodyPr/>
        <a:lstStyle/>
        <a:p>
          <a:endParaRPr lang="en-US"/>
        </a:p>
      </dgm:t>
    </dgm:pt>
    <dgm:pt modelId="{E3A14D3C-1197-4483-BE02-5BD38441618A}" type="sibTrans" cxnId="{E36DF883-81FB-4DFB-A519-E4F4DA7244DC}">
      <dgm:prSet/>
      <dgm:spPr/>
      <dgm:t>
        <a:bodyPr/>
        <a:lstStyle/>
        <a:p>
          <a:endParaRPr lang="en-US"/>
        </a:p>
      </dgm:t>
    </dgm:pt>
    <dgm:pt modelId="{42FF6FBD-CD78-4296-91F3-AA48F9F0D6C2}">
      <dgm:prSet phldrT="[Text]"/>
      <dgm:spPr>
        <a:solidFill>
          <a:schemeClr val="accent1"/>
        </a:solidFill>
      </dgm:spPr>
      <dgm:t>
        <a:bodyPr/>
        <a:lstStyle/>
        <a:p>
          <a:r>
            <a:rPr lang="en-US" b="0" dirty="0" smtClean="0"/>
            <a:t>Sensors</a:t>
          </a:r>
          <a:endParaRPr lang="en-US" b="0" dirty="0"/>
        </a:p>
      </dgm:t>
    </dgm:pt>
    <dgm:pt modelId="{5E1425F0-D317-435E-A9F6-1477F75DFB11}" type="parTrans" cxnId="{17612BCD-F4AA-45CD-8712-12D10C3CDB1B}">
      <dgm:prSet/>
      <dgm:spPr/>
      <dgm:t>
        <a:bodyPr/>
        <a:lstStyle/>
        <a:p>
          <a:endParaRPr lang="en-US"/>
        </a:p>
      </dgm:t>
    </dgm:pt>
    <dgm:pt modelId="{93DC38D7-F89E-4B6D-92DB-74D9A9177A79}" type="sibTrans" cxnId="{17612BCD-F4AA-45CD-8712-12D10C3CDB1B}">
      <dgm:prSet/>
      <dgm:spPr/>
      <dgm:t>
        <a:bodyPr/>
        <a:lstStyle/>
        <a:p>
          <a:endParaRPr lang="en-US"/>
        </a:p>
      </dgm:t>
    </dgm:pt>
    <dgm:pt modelId="{B09C7EE3-055C-4525-906B-887C44C66086}" type="pres">
      <dgm:prSet presAssocID="{AEB2CC37-14C2-4B29-97A1-BD6AECD6A128}" presName="Name0" presStyleCnt="0">
        <dgm:presLayoutVars>
          <dgm:chPref val="1"/>
          <dgm:dir/>
          <dgm:animOne val="branch"/>
          <dgm:animLvl val="lvl"/>
          <dgm:resizeHandles/>
        </dgm:presLayoutVars>
      </dgm:prSet>
      <dgm:spPr/>
      <dgm:t>
        <a:bodyPr/>
        <a:lstStyle/>
        <a:p>
          <a:endParaRPr lang="en-US"/>
        </a:p>
      </dgm:t>
    </dgm:pt>
    <dgm:pt modelId="{15DB7804-4E20-43F1-B2DA-5E2FDF31310B}" type="pres">
      <dgm:prSet presAssocID="{91C1816F-BCFE-402A-B166-39E23D6D1882}" presName="vertOne" presStyleCnt="0"/>
      <dgm:spPr/>
    </dgm:pt>
    <dgm:pt modelId="{A91BAF08-95F2-4972-92D7-973528A8A879}" type="pres">
      <dgm:prSet presAssocID="{91C1816F-BCFE-402A-B166-39E23D6D1882}" presName="txOne" presStyleLbl="node0" presStyleIdx="0" presStyleCnt="1">
        <dgm:presLayoutVars>
          <dgm:chPref val="3"/>
        </dgm:presLayoutVars>
      </dgm:prSet>
      <dgm:spPr/>
      <dgm:t>
        <a:bodyPr/>
        <a:lstStyle/>
        <a:p>
          <a:endParaRPr lang="en-US"/>
        </a:p>
      </dgm:t>
    </dgm:pt>
    <dgm:pt modelId="{456C45A6-E5FA-4A5D-AD96-2A61BEA3F4CA}" type="pres">
      <dgm:prSet presAssocID="{91C1816F-BCFE-402A-B166-39E23D6D1882}" presName="parTransOne" presStyleCnt="0"/>
      <dgm:spPr/>
    </dgm:pt>
    <dgm:pt modelId="{B19E7B71-9BBE-4E62-8FE0-311DB5BD7CE9}" type="pres">
      <dgm:prSet presAssocID="{91C1816F-BCFE-402A-B166-39E23D6D1882}" presName="horzOne" presStyleCnt="0"/>
      <dgm:spPr/>
    </dgm:pt>
    <dgm:pt modelId="{9900B14F-8DFC-4842-AC21-70FFB4919E20}" type="pres">
      <dgm:prSet presAssocID="{0BDC05FA-8E84-43F4-8D2E-FC6377069C4E}" presName="vertTwo" presStyleCnt="0"/>
      <dgm:spPr/>
    </dgm:pt>
    <dgm:pt modelId="{788AEA01-476F-4E38-A5C1-1CFBC733DAA9}" type="pres">
      <dgm:prSet presAssocID="{0BDC05FA-8E84-43F4-8D2E-FC6377069C4E}" presName="txTwo" presStyleLbl="node2" presStyleIdx="0" presStyleCnt="2">
        <dgm:presLayoutVars>
          <dgm:chPref val="3"/>
        </dgm:presLayoutVars>
      </dgm:prSet>
      <dgm:spPr/>
      <dgm:t>
        <a:bodyPr/>
        <a:lstStyle/>
        <a:p>
          <a:endParaRPr lang="en-US"/>
        </a:p>
      </dgm:t>
    </dgm:pt>
    <dgm:pt modelId="{5B63FCBF-8942-4D59-A51F-4035E228DDCE}" type="pres">
      <dgm:prSet presAssocID="{0BDC05FA-8E84-43F4-8D2E-FC6377069C4E}" presName="parTransTwo" presStyleCnt="0"/>
      <dgm:spPr/>
    </dgm:pt>
    <dgm:pt modelId="{0BDF1D42-727F-47CF-ACD5-9581F53A0F59}" type="pres">
      <dgm:prSet presAssocID="{0BDC05FA-8E84-43F4-8D2E-FC6377069C4E}" presName="horzTwo" presStyleCnt="0"/>
      <dgm:spPr/>
    </dgm:pt>
    <dgm:pt modelId="{785F9B4D-B850-4DE2-8EAF-DB658A3BFA47}" type="pres">
      <dgm:prSet presAssocID="{F5FBF8E6-3D3A-4643-9862-513E5E5C5960}" presName="vertThree" presStyleCnt="0"/>
      <dgm:spPr/>
    </dgm:pt>
    <dgm:pt modelId="{C0E96607-57ED-4878-8F85-37B9557F3225}" type="pres">
      <dgm:prSet presAssocID="{F5FBF8E6-3D3A-4643-9862-513E5E5C5960}" presName="txThree" presStyleLbl="node3" presStyleIdx="0" presStyleCnt="8">
        <dgm:presLayoutVars>
          <dgm:chPref val="3"/>
        </dgm:presLayoutVars>
      </dgm:prSet>
      <dgm:spPr/>
      <dgm:t>
        <a:bodyPr/>
        <a:lstStyle/>
        <a:p>
          <a:endParaRPr lang="en-US"/>
        </a:p>
      </dgm:t>
    </dgm:pt>
    <dgm:pt modelId="{A102230F-2365-4E3C-A720-F1504B5588DC}" type="pres">
      <dgm:prSet presAssocID="{F5FBF8E6-3D3A-4643-9862-513E5E5C5960}" presName="horzThree" presStyleCnt="0"/>
      <dgm:spPr/>
    </dgm:pt>
    <dgm:pt modelId="{83BF671F-3CD6-463C-AB6B-76BEEC11CC48}" type="pres">
      <dgm:prSet presAssocID="{F603A48B-4E2D-41B5-BC75-9CD597BED853}" presName="sibSpaceThree" presStyleCnt="0"/>
      <dgm:spPr/>
    </dgm:pt>
    <dgm:pt modelId="{202E04DC-8373-4E39-9DD2-0C092957F498}" type="pres">
      <dgm:prSet presAssocID="{7B2A3875-04E3-40BE-A72C-658D3B252CB0}" presName="vertThree" presStyleCnt="0"/>
      <dgm:spPr/>
    </dgm:pt>
    <dgm:pt modelId="{D7E3454E-5295-43DC-A730-5AA430D56BB9}" type="pres">
      <dgm:prSet presAssocID="{7B2A3875-04E3-40BE-A72C-658D3B252CB0}" presName="txThree" presStyleLbl="node3" presStyleIdx="1" presStyleCnt="8">
        <dgm:presLayoutVars>
          <dgm:chPref val="3"/>
        </dgm:presLayoutVars>
      </dgm:prSet>
      <dgm:spPr/>
      <dgm:t>
        <a:bodyPr/>
        <a:lstStyle/>
        <a:p>
          <a:endParaRPr lang="en-US"/>
        </a:p>
      </dgm:t>
    </dgm:pt>
    <dgm:pt modelId="{77C9146A-F06B-450C-B931-597F2E5B832B}" type="pres">
      <dgm:prSet presAssocID="{7B2A3875-04E3-40BE-A72C-658D3B252CB0}" presName="horzThree" presStyleCnt="0"/>
      <dgm:spPr/>
    </dgm:pt>
    <dgm:pt modelId="{2F18F2E9-F630-4320-B350-B043290EAAF3}" type="pres">
      <dgm:prSet presAssocID="{2D6EF65C-2395-4EF0-8536-0D812894D5CB}" presName="sibSpaceThree" presStyleCnt="0"/>
      <dgm:spPr/>
    </dgm:pt>
    <dgm:pt modelId="{456B9624-FE0A-4A6F-9148-D6FD6618DF9E}" type="pres">
      <dgm:prSet presAssocID="{1203FE8A-E9FD-4562-8A71-08B3CBB04DAB}" presName="vertThree" presStyleCnt="0"/>
      <dgm:spPr/>
    </dgm:pt>
    <dgm:pt modelId="{3B14DA59-52B6-4C44-9A8C-8DDCDA21CC8B}" type="pres">
      <dgm:prSet presAssocID="{1203FE8A-E9FD-4562-8A71-08B3CBB04DAB}" presName="txThree" presStyleLbl="node3" presStyleIdx="2" presStyleCnt="8">
        <dgm:presLayoutVars>
          <dgm:chPref val="3"/>
        </dgm:presLayoutVars>
      </dgm:prSet>
      <dgm:spPr/>
      <dgm:t>
        <a:bodyPr/>
        <a:lstStyle/>
        <a:p>
          <a:endParaRPr lang="en-US"/>
        </a:p>
      </dgm:t>
    </dgm:pt>
    <dgm:pt modelId="{75C09FEA-51B8-478D-B31B-48643B39C9E8}" type="pres">
      <dgm:prSet presAssocID="{1203FE8A-E9FD-4562-8A71-08B3CBB04DAB}" presName="horzThree" presStyleCnt="0"/>
      <dgm:spPr/>
    </dgm:pt>
    <dgm:pt modelId="{4A087957-DA29-4E7C-8C09-D1612130B60C}" type="pres">
      <dgm:prSet presAssocID="{91884E2E-03E8-4E55-A3A1-632298B19416}" presName="sibSpaceTwo" presStyleCnt="0"/>
      <dgm:spPr/>
    </dgm:pt>
    <dgm:pt modelId="{1672528B-2C53-43C2-B922-2D0814F8EA5A}" type="pres">
      <dgm:prSet presAssocID="{A6F2A32E-53D9-4A50-9F34-E0F1F62F06C5}" presName="vertTwo" presStyleCnt="0"/>
      <dgm:spPr/>
    </dgm:pt>
    <dgm:pt modelId="{83146423-692B-4A40-94B1-10E2814F8AE8}" type="pres">
      <dgm:prSet presAssocID="{A6F2A32E-53D9-4A50-9F34-E0F1F62F06C5}" presName="txTwo" presStyleLbl="node2" presStyleIdx="1" presStyleCnt="2">
        <dgm:presLayoutVars>
          <dgm:chPref val="3"/>
        </dgm:presLayoutVars>
      </dgm:prSet>
      <dgm:spPr/>
      <dgm:t>
        <a:bodyPr/>
        <a:lstStyle/>
        <a:p>
          <a:endParaRPr lang="en-US"/>
        </a:p>
      </dgm:t>
    </dgm:pt>
    <dgm:pt modelId="{5A10EAF6-E836-4FC0-B154-2FA04839430A}" type="pres">
      <dgm:prSet presAssocID="{A6F2A32E-53D9-4A50-9F34-E0F1F62F06C5}" presName="parTransTwo" presStyleCnt="0"/>
      <dgm:spPr/>
    </dgm:pt>
    <dgm:pt modelId="{185AD60D-DE7D-47C3-ADF5-077AE55ACF56}" type="pres">
      <dgm:prSet presAssocID="{A6F2A32E-53D9-4A50-9F34-E0F1F62F06C5}" presName="horzTwo" presStyleCnt="0"/>
      <dgm:spPr/>
    </dgm:pt>
    <dgm:pt modelId="{6710C5CD-9709-4AD7-9877-25122FEF265A}" type="pres">
      <dgm:prSet presAssocID="{DDF86C36-586C-4D98-999C-3453B7B0EA72}" presName="vertThree" presStyleCnt="0"/>
      <dgm:spPr/>
    </dgm:pt>
    <dgm:pt modelId="{E5967F30-81AE-4EF8-935B-C7D1EC363AB1}" type="pres">
      <dgm:prSet presAssocID="{DDF86C36-586C-4D98-999C-3453B7B0EA72}" presName="txThree" presStyleLbl="node3" presStyleIdx="3" presStyleCnt="8">
        <dgm:presLayoutVars>
          <dgm:chPref val="3"/>
        </dgm:presLayoutVars>
      </dgm:prSet>
      <dgm:spPr/>
      <dgm:t>
        <a:bodyPr/>
        <a:lstStyle/>
        <a:p>
          <a:endParaRPr lang="en-US"/>
        </a:p>
      </dgm:t>
    </dgm:pt>
    <dgm:pt modelId="{3DC1AFD1-3143-4A51-AE34-EDECA4E3D5BC}" type="pres">
      <dgm:prSet presAssocID="{DDF86C36-586C-4D98-999C-3453B7B0EA72}" presName="horzThree" presStyleCnt="0"/>
      <dgm:spPr/>
    </dgm:pt>
    <dgm:pt modelId="{69B7B720-0600-4694-A6ED-BF388A687BC2}" type="pres">
      <dgm:prSet presAssocID="{381B3EDD-C1E0-487F-9C30-1338EB0BAF82}" presName="sibSpaceThree" presStyleCnt="0"/>
      <dgm:spPr/>
    </dgm:pt>
    <dgm:pt modelId="{A9276DC0-0A84-44F8-B9A7-43FC13595635}" type="pres">
      <dgm:prSet presAssocID="{A1EF1E83-E604-4202-982F-B7EB84F1EACE}" presName="vertThree" presStyleCnt="0"/>
      <dgm:spPr/>
    </dgm:pt>
    <dgm:pt modelId="{62B47E43-29BA-4568-84E4-77DDD4E837FA}" type="pres">
      <dgm:prSet presAssocID="{A1EF1E83-E604-4202-982F-B7EB84F1EACE}" presName="txThree" presStyleLbl="node3" presStyleIdx="4" presStyleCnt="8">
        <dgm:presLayoutVars>
          <dgm:chPref val="3"/>
        </dgm:presLayoutVars>
      </dgm:prSet>
      <dgm:spPr/>
      <dgm:t>
        <a:bodyPr/>
        <a:lstStyle/>
        <a:p>
          <a:endParaRPr lang="en-US"/>
        </a:p>
      </dgm:t>
    </dgm:pt>
    <dgm:pt modelId="{25F46BA6-C211-4C25-B005-B32DEE246DAF}" type="pres">
      <dgm:prSet presAssocID="{A1EF1E83-E604-4202-982F-B7EB84F1EACE}" presName="horzThree" presStyleCnt="0"/>
      <dgm:spPr/>
    </dgm:pt>
    <dgm:pt modelId="{E60A1211-D4E3-4C55-8699-EE3D868EE9BD}" type="pres">
      <dgm:prSet presAssocID="{EDD085D2-0D47-47CA-9F5C-E667654217CC}" presName="sibSpaceThree" presStyleCnt="0"/>
      <dgm:spPr/>
    </dgm:pt>
    <dgm:pt modelId="{715B5E7B-96CA-4577-AD8E-5B8C8FE09BD9}" type="pres">
      <dgm:prSet presAssocID="{42FF6FBD-CD78-4296-91F3-AA48F9F0D6C2}" presName="vertThree" presStyleCnt="0"/>
      <dgm:spPr/>
    </dgm:pt>
    <dgm:pt modelId="{4C1C7EBF-AAEF-413C-9E93-FD7A3E76EF0D}" type="pres">
      <dgm:prSet presAssocID="{42FF6FBD-CD78-4296-91F3-AA48F9F0D6C2}" presName="txThree" presStyleLbl="node3" presStyleIdx="5" presStyleCnt="8" custLinFactNeighborY="5360">
        <dgm:presLayoutVars>
          <dgm:chPref val="3"/>
        </dgm:presLayoutVars>
      </dgm:prSet>
      <dgm:spPr/>
      <dgm:t>
        <a:bodyPr/>
        <a:lstStyle/>
        <a:p>
          <a:endParaRPr lang="en-US"/>
        </a:p>
      </dgm:t>
    </dgm:pt>
    <dgm:pt modelId="{E9610ACF-B0C9-4A6E-BBFF-6176FCEF31B6}" type="pres">
      <dgm:prSet presAssocID="{42FF6FBD-CD78-4296-91F3-AA48F9F0D6C2}" presName="horzThree" presStyleCnt="0"/>
      <dgm:spPr/>
    </dgm:pt>
    <dgm:pt modelId="{9906CC25-657F-472F-8F1F-9C0D8C0B9F13}" type="pres">
      <dgm:prSet presAssocID="{93DC38D7-F89E-4B6D-92DB-74D9A9177A79}" presName="sibSpaceThree" presStyleCnt="0"/>
      <dgm:spPr/>
    </dgm:pt>
    <dgm:pt modelId="{CD008143-5335-49DD-8AE7-58A4616D5A19}" type="pres">
      <dgm:prSet presAssocID="{9B78142F-5D23-45E9-BDCF-FA03420764AA}" presName="vertThree" presStyleCnt="0"/>
      <dgm:spPr/>
    </dgm:pt>
    <dgm:pt modelId="{C0C80037-55DD-4DFA-9212-2BCA58D5851C}" type="pres">
      <dgm:prSet presAssocID="{9B78142F-5D23-45E9-BDCF-FA03420764AA}" presName="txThree" presStyleLbl="node3" presStyleIdx="6" presStyleCnt="8">
        <dgm:presLayoutVars>
          <dgm:chPref val="3"/>
        </dgm:presLayoutVars>
      </dgm:prSet>
      <dgm:spPr/>
      <dgm:t>
        <a:bodyPr/>
        <a:lstStyle/>
        <a:p>
          <a:endParaRPr lang="en-US"/>
        </a:p>
      </dgm:t>
    </dgm:pt>
    <dgm:pt modelId="{DBC3655F-7D4C-450C-9C5B-3F2FC16FACC0}" type="pres">
      <dgm:prSet presAssocID="{9B78142F-5D23-45E9-BDCF-FA03420764AA}" presName="horzThree" presStyleCnt="0"/>
      <dgm:spPr/>
    </dgm:pt>
    <dgm:pt modelId="{50DED414-48C2-4D13-BD48-336EE9412001}" type="pres">
      <dgm:prSet presAssocID="{E3A14D3C-1197-4483-BE02-5BD38441618A}" presName="sibSpaceThree" presStyleCnt="0"/>
      <dgm:spPr/>
    </dgm:pt>
    <dgm:pt modelId="{086727BA-35BD-4B59-ABCB-410B4D1FB914}" type="pres">
      <dgm:prSet presAssocID="{19D8600A-9376-4965-94F7-CA2874FAD542}" presName="vertThree" presStyleCnt="0"/>
      <dgm:spPr/>
    </dgm:pt>
    <dgm:pt modelId="{10EB90AE-38C8-4062-AA27-301E04D086FE}" type="pres">
      <dgm:prSet presAssocID="{19D8600A-9376-4965-94F7-CA2874FAD542}" presName="txThree" presStyleLbl="node3" presStyleIdx="7" presStyleCnt="8">
        <dgm:presLayoutVars>
          <dgm:chPref val="3"/>
        </dgm:presLayoutVars>
      </dgm:prSet>
      <dgm:spPr/>
      <dgm:t>
        <a:bodyPr/>
        <a:lstStyle/>
        <a:p>
          <a:endParaRPr lang="en-US"/>
        </a:p>
      </dgm:t>
    </dgm:pt>
    <dgm:pt modelId="{884FABD1-3D89-48B9-8852-EF2BDC05E517}" type="pres">
      <dgm:prSet presAssocID="{19D8600A-9376-4965-94F7-CA2874FAD542}" presName="horzThree" presStyleCnt="0"/>
      <dgm:spPr/>
    </dgm:pt>
  </dgm:ptLst>
  <dgm:cxnLst>
    <dgm:cxn modelId="{DCAC50DC-8079-4091-9ABA-E4EE4BC60D34}" type="presOf" srcId="{1203FE8A-E9FD-4562-8A71-08B3CBB04DAB}" destId="{3B14DA59-52B6-4C44-9A8C-8DDCDA21CC8B}" srcOrd="0" destOrd="0" presId="urn:microsoft.com/office/officeart/2005/8/layout/hierarchy4"/>
    <dgm:cxn modelId="{9CB68779-FF0B-4954-8CF9-B5BB67EB073D}" type="presOf" srcId="{F5FBF8E6-3D3A-4643-9862-513E5E5C5960}" destId="{C0E96607-57ED-4878-8F85-37B9557F3225}" srcOrd="0" destOrd="0" presId="urn:microsoft.com/office/officeart/2005/8/layout/hierarchy4"/>
    <dgm:cxn modelId="{A46B64AB-1A06-494E-B3BF-DC24E56949FB}" type="presOf" srcId="{A1EF1E83-E604-4202-982F-B7EB84F1EACE}" destId="{62B47E43-29BA-4568-84E4-77DDD4E837FA}" srcOrd="0" destOrd="0" presId="urn:microsoft.com/office/officeart/2005/8/layout/hierarchy4"/>
    <dgm:cxn modelId="{17612BCD-F4AA-45CD-8712-12D10C3CDB1B}" srcId="{A6F2A32E-53D9-4A50-9F34-E0F1F62F06C5}" destId="{42FF6FBD-CD78-4296-91F3-AA48F9F0D6C2}" srcOrd="2" destOrd="0" parTransId="{5E1425F0-D317-435E-A9F6-1477F75DFB11}" sibTransId="{93DC38D7-F89E-4B6D-92DB-74D9A9177A79}"/>
    <dgm:cxn modelId="{E36DF883-81FB-4DFB-A519-E4F4DA7244DC}" srcId="{A6F2A32E-53D9-4A50-9F34-E0F1F62F06C5}" destId="{9B78142F-5D23-45E9-BDCF-FA03420764AA}" srcOrd="3" destOrd="0" parTransId="{998AD6E5-C917-49FF-AB2A-9AD16ECF4EF5}" sibTransId="{E3A14D3C-1197-4483-BE02-5BD38441618A}"/>
    <dgm:cxn modelId="{C21394FB-762A-4632-B4E7-999A0D6F286C}" type="presOf" srcId="{91C1816F-BCFE-402A-B166-39E23D6D1882}" destId="{A91BAF08-95F2-4972-92D7-973528A8A879}" srcOrd="0" destOrd="0" presId="urn:microsoft.com/office/officeart/2005/8/layout/hierarchy4"/>
    <dgm:cxn modelId="{5A30EDDF-7D20-4DB0-901B-45824A4EB20D}" srcId="{91C1816F-BCFE-402A-B166-39E23D6D1882}" destId="{A6F2A32E-53D9-4A50-9F34-E0F1F62F06C5}" srcOrd="1" destOrd="0" parTransId="{4A4BF0D2-A16C-49A1-A19C-AD73DA9C9615}" sibTransId="{5783D515-F2B6-415E-A689-B3093A525D73}"/>
    <dgm:cxn modelId="{7411C93C-0087-43B1-A137-0BCCA502421E}" type="presOf" srcId="{9B78142F-5D23-45E9-BDCF-FA03420764AA}" destId="{C0C80037-55DD-4DFA-9212-2BCA58D5851C}" srcOrd="0" destOrd="0" presId="urn:microsoft.com/office/officeart/2005/8/layout/hierarchy4"/>
    <dgm:cxn modelId="{A235C834-071F-4E19-887F-A13FD07AFA05}" srcId="{A6F2A32E-53D9-4A50-9F34-E0F1F62F06C5}" destId="{DDF86C36-586C-4D98-999C-3453B7B0EA72}" srcOrd="0" destOrd="0" parTransId="{55FBC296-130E-4104-A3A4-06D9DA9BAC6F}" sibTransId="{381B3EDD-C1E0-487F-9C30-1338EB0BAF82}"/>
    <dgm:cxn modelId="{4518DD33-8FA7-4181-965C-4A64A30CBF03}" type="presOf" srcId="{7B2A3875-04E3-40BE-A72C-658D3B252CB0}" destId="{D7E3454E-5295-43DC-A730-5AA430D56BB9}" srcOrd="0" destOrd="0" presId="urn:microsoft.com/office/officeart/2005/8/layout/hierarchy4"/>
    <dgm:cxn modelId="{A802ECA8-C994-408E-AC15-F6AEB9EDFD8D}" type="presOf" srcId="{AEB2CC37-14C2-4B29-97A1-BD6AECD6A128}" destId="{B09C7EE3-055C-4525-906B-887C44C66086}" srcOrd="0" destOrd="0" presId="urn:microsoft.com/office/officeart/2005/8/layout/hierarchy4"/>
    <dgm:cxn modelId="{39BDF279-9481-41C0-BD08-929C7B705FF8}" srcId="{A6F2A32E-53D9-4A50-9F34-E0F1F62F06C5}" destId="{19D8600A-9376-4965-94F7-CA2874FAD542}" srcOrd="4" destOrd="0" parTransId="{2E499D0D-1154-4C1A-BA06-2711D7B01B18}" sibTransId="{B3DA16C7-D825-4664-9B06-D1F926B85207}"/>
    <dgm:cxn modelId="{890B18C8-87C2-4279-9BC5-5289BBE5D903}" type="presOf" srcId="{A6F2A32E-53D9-4A50-9F34-E0F1F62F06C5}" destId="{83146423-692B-4A40-94B1-10E2814F8AE8}" srcOrd="0" destOrd="0" presId="urn:microsoft.com/office/officeart/2005/8/layout/hierarchy4"/>
    <dgm:cxn modelId="{E494F4E8-0F6F-41DD-9B92-8016BCFA1CF0}" srcId="{0BDC05FA-8E84-43F4-8D2E-FC6377069C4E}" destId="{7B2A3875-04E3-40BE-A72C-658D3B252CB0}" srcOrd="1" destOrd="0" parTransId="{839B7F82-8AC4-4A34-8CAD-A38FF639A7C5}" sibTransId="{2D6EF65C-2395-4EF0-8536-0D812894D5CB}"/>
    <dgm:cxn modelId="{DA3FE7DA-1E4D-4CC7-AAB6-C5627F07B0D7}" type="presOf" srcId="{19D8600A-9376-4965-94F7-CA2874FAD542}" destId="{10EB90AE-38C8-4062-AA27-301E04D086FE}" srcOrd="0" destOrd="0" presId="urn:microsoft.com/office/officeart/2005/8/layout/hierarchy4"/>
    <dgm:cxn modelId="{CD139A54-EECF-4F61-9B18-3A4ACAB98045}" type="presOf" srcId="{0BDC05FA-8E84-43F4-8D2E-FC6377069C4E}" destId="{788AEA01-476F-4E38-A5C1-1CFBC733DAA9}" srcOrd="0" destOrd="0" presId="urn:microsoft.com/office/officeart/2005/8/layout/hierarchy4"/>
    <dgm:cxn modelId="{BBE1B8BA-CD1B-402F-8C01-69F3A00FEDB7}" srcId="{91C1816F-BCFE-402A-B166-39E23D6D1882}" destId="{0BDC05FA-8E84-43F4-8D2E-FC6377069C4E}" srcOrd="0" destOrd="0" parTransId="{7C036B9C-AC8F-48F9-9A39-5E8F08B2D905}" sibTransId="{91884E2E-03E8-4E55-A3A1-632298B19416}"/>
    <dgm:cxn modelId="{BDC6A3AC-A4FC-4F67-96F8-1F9CD23B2AEE}" type="presOf" srcId="{DDF86C36-586C-4D98-999C-3453B7B0EA72}" destId="{E5967F30-81AE-4EF8-935B-C7D1EC363AB1}" srcOrd="0" destOrd="0" presId="urn:microsoft.com/office/officeart/2005/8/layout/hierarchy4"/>
    <dgm:cxn modelId="{2553FF84-F303-4A15-9D5B-06BECDF42183}" srcId="{0BDC05FA-8E84-43F4-8D2E-FC6377069C4E}" destId="{F5FBF8E6-3D3A-4643-9862-513E5E5C5960}" srcOrd="0" destOrd="0" parTransId="{E905C338-5A02-413B-847D-5CF3C56DA874}" sibTransId="{F603A48B-4E2D-41B5-BC75-9CD597BED853}"/>
    <dgm:cxn modelId="{AA0B2278-00F9-44E1-BCCF-1471FD8E4DD3}" srcId="{AEB2CC37-14C2-4B29-97A1-BD6AECD6A128}" destId="{91C1816F-BCFE-402A-B166-39E23D6D1882}" srcOrd="0" destOrd="0" parTransId="{F14EB896-5CA8-4B01-A3F4-367971B4F86C}" sibTransId="{3A4A8116-1880-477B-B195-C0F9E0A8D4B4}"/>
    <dgm:cxn modelId="{15A8F4FF-930B-40DC-81DF-AEDF8BD44DAF}" srcId="{A6F2A32E-53D9-4A50-9F34-E0F1F62F06C5}" destId="{A1EF1E83-E604-4202-982F-B7EB84F1EACE}" srcOrd="1" destOrd="0" parTransId="{F09AA3DB-9CFC-46D1-87F5-5851C7B52365}" sibTransId="{EDD085D2-0D47-47CA-9F5C-E667654217CC}"/>
    <dgm:cxn modelId="{97A157EF-C6C7-4FCE-AF2A-CED1DF30AB7B}" srcId="{0BDC05FA-8E84-43F4-8D2E-FC6377069C4E}" destId="{1203FE8A-E9FD-4562-8A71-08B3CBB04DAB}" srcOrd="2" destOrd="0" parTransId="{34E175DB-CDF6-4118-B613-433616593001}" sibTransId="{D5AE0033-4F77-4061-A25D-CF5F666F48A8}"/>
    <dgm:cxn modelId="{0431844D-AFB6-4632-B6D7-AA18EB11D3B9}" type="presOf" srcId="{42FF6FBD-CD78-4296-91F3-AA48F9F0D6C2}" destId="{4C1C7EBF-AAEF-413C-9E93-FD7A3E76EF0D}" srcOrd="0" destOrd="0" presId="urn:microsoft.com/office/officeart/2005/8/layout/hierarchy4"/>
    <dgm:cxn modelId="{BEEF1B1B-8903-46F0-9E94-5603A7151F87}" type="presParOf" srcId="{B09C7EE3-055C-4525-906B-887C44C66086}" destId="{15DB7804-4E20-43F1-B2DA-5E2FDF31310B}" srcOrd="0" destOrd="0" presId="urn:microsoft.com/office/officeart/2005/8/layout/hierarchy4"/>
    <dgm:cxn modelId="{D6DF393C-1B2D-4AEC-B551-3B393886A997}" type="presParOf" srcId="{15DB7804-4E20-43F1-B2DA-5E2FDF31310B}" destId="{A91BAF08-95F2-4972-92D7-973528A8A879}" srcOrd="0" destOrd="0" presId="urn:microsoft.com/office/officeart/2005/8/layout/hierarchy4"/>
    <dgm:cxn modelId="{2592B9C6-8A1D-49D9-9BAE-222803B38CCB}" type="presParOf" srcId="{15DB7804-4E20-43F1-B2DA-5E2FDF31310B}" destId="{456C45A6-E5FA-4A5D-AD96-2A61BEA3F4CA}" srcOrd="1" destOrd="0" presId="urn:microsoft.com/office/officeart/2005/8/layout/hierarchy4"/>
    <dgm:cxn modelId="{826B7F0D-3A75-43ED-99D5-185A5EB127A3}" type="presParOf" srcId="{15DB7804-4E20-43F1-B2DA-5E2FDF31310B}" destId="{B19E7B71-9BBE-4E62-8FE0-311DB5BD7CE9}" srcOrd="2" destOrd="0" presId="urn:microsoft.com/office/officeart/2005/8/layout/hierarchy4"/>
    <dgm:cxn modelId="{9F5C05E2-6E0E-4370-8287-E0A166FA85E5}" type="presParOf" srcId="{B19E7B71-9BBE-4E62-8FE0-311DB5BD7CE9}" destId="{9900B14F-8DFC-4842-AC21-70FFB4919E20}" srcOrd="0" destOrd="0" presId="urn:microsoft.com/office/officeart/2005/8/layout/hierarchy4"/>
    <dgm:cxn modelId="{ECD6B27B-E57D-4C0F-902D-87605CF1E274}" type="presParOf" srcId="{9900B14F-8DFC-4842-AC21-70FFB4919E20}" destId="{788AEA01-476F-4E38-A5C1-1CFBC733DAA9}" srcOrd="0" destOrd="0" presId="urn:microsoft.com/office/officeart/2005/8/layout/hierarchy4"/>
    <dgm:cxn modelId="{BD40787F-6D28-47B5-90AE-FFCEAF33912F}" type="presParOf" srcId="{9900B14F-8DFC-4842-AC21-70FFB4919E20}" destId="{5B63FCBF-8942-4D59-A51F-4035E228DDCE}" srcOrd="1" destOrd="0" presId="urn:microsoft.com/office/officeart/2005/8/layout/hierarchy4"/>
    <dgm:cxn modelId="{24CA9905-AF9E-430F-9D71-015C58D84F30}" type="presParOf" srcId="{9900B14F-8DFC-4842-AC21-70FFB4919E20}" destId="{0BDF1D42-727F-47CF-ACD5-9581F53A0F59}" srcOrd="2" destOrd="0" presId="urn:microsoft.com/office/officeart/2005/8/layout/hierarchy4"/>
    <dgm:cxn modelId="{784C9164-8628-44E3-9619-E368950A3DDC}" type="presParOf" srcId="{0BDF1D42-727F-47CF-ACD5-9581F53A0F59}" destId="{785F9B4D-B850-4DE2-8EAF-DB658A3BFA47}" srcOrd="0" destOrd="0" presId="urn:microsoft.com/office/officeart/2005/8/layout/hierarchy4"/>
    <dgm:cxn modelId="{D38F7000-E6D0-42EA-847F-FD9C36B49876}" type="presParOf" srcId="{785F9B4D-B850-4DE2-8EAF-DB658A3BFA47}" destId="{C0E96607-57ED-4878-8F85-37B9557F3225}" srcOrd="0" destOrd="0" presId="urn:microsoft.com/office/officeart/2005/8/layout/hierarchy4"/>
    <dgm:cxn modelId="{39867437-D69C-4DEA-8C68-F7FA5D2834CA}" type="presParOf" srcId="{785F9B4D-B850-4DE2-8EAF-DB658A3BFA47}" destId="{A102230F-2365-4E3C-A720-F1504B5588DC}" srcOrd="1" destOrd="0" presId="urn:microsoft.com/office/officeart/2005/8/layout/hierarchy4"/>
    <dgm:cxn modelId="{CC02DC0E-CE5B-43E0-9321-2E1D2C5EDB7E}" type="presParOf" srcId="{0BDF1D42-727F-47CF-ACD5-9581F53A0F59}" destId="{83BF671F-3CD6-463C-AB6B-76BEEC11CC48}" srcOrd="1" destOrd="0" presId="urn:microsoft.com/office/officeart/2005/8/layout/hierarchy4"/>
    <dgm:cxn modelId="{930AC6BC-0919-4FB8-A889-F8CD8CAC8D7C}" type="presParOf" srcId="{0BDF1D42-727F-47CF-ACD5-9581F53A0F59}" destId="{202E04DC-8373-4E39-9DD2-0C092957F498}" srcOrd="2" destOrd="0" presId="urn:microsoft.com/office/officeart/2005/8/layout/hierarchy4"/>
    <dgm:cxn modelId="{E9843568-A974-4B09-97EF-B8E54A60FDB0}" type="presParOf" srcId="{202E04DC-8373-4E39-9DD2-0C092957F498}" destId="{D7E3454E-5295-43DC-A730-5AA430D56BB9}" srcOrd="0" destOrd="0" presId="urn:microsoft.com/office/officeart/2005/8/layout/hierarchy4"/>
    <dgm:cxn modelId="{11760772-9046-4A06-9D60-CBE27E59BDD0}" type="presParOf" srcId="{202E04DC-8373-4E39-9DD2-0C092957F498}" destId="{77C9146A-F06B-450C-B931-597F2E5B832B}" srcOrd="1" destOrd="0" presId="urn:microsoft.com/office/officeart/2005/8/layout/hierarchy4"/>
    <dgm:cxn modelId="{19061311-E9C2-4AFC-BB99-CB4D922F850B}" type="presParOf" srcId="{0BDF1D42-727F-47CF-ACD5-9581F53A0F59}" destId="{2F18F2E9-F630-4320-B350-B043290EAAF3}" srcOrd="3" destOrd="0" presId="urn:microsoft.com/office/officeart/2005/8/layout/hierarchy4"/>
    <dgm:cxn modelId="{81E08B91-2708-4D55-9962-72582732D252}" type="presParOf" srcId="{0BDF1D42-727F-47CF-ACD5-9581F53A0F59}" destId="{456B9624-FE0A-4A6F-9148-D6FD6618DF9E}" srcOrd="4" destOrd="0" presId="urn:microsoft.com/office/officeart/2005/8/layout/hierarchy4"/>
    <dgm:cxn modelId="{B3C5E6FC-5394-42D8-86B7-5EFC552B7B82}" type="presParOf" srcId="{456B9624-FE0A-4A6F-9148-D6FD6618DF9E}" destId="{3B14DA59-52B6-4C44-9A8C-8DDCDA21CC8B}" srcOrd="0" destOrd="0" presId="urn:microsoft.com/office/officeart/2005/8/layout/hierarchy4"/>
    <dgm:cxn modelId="{3F129604-1BA4-47B5-9E82-DAB418B68628}" type="presParOf" srcId="{456B9624-FE0A-4A6F-9148-D6FD6618DF9E}" destId="{75C09FEA-51B8-478D-B31B-48643B39C9E8}" srcOrd="1" destOrd="0" presId="urn:microsoft.com/office/officeart/2005/8/layout/hierarchy4"/>
    <dgm:cxn modelId="{84A12A51-B635-4A08-82E2-B609A811E4FA}" type="presParOf" srcId="{B19E7B71-9BBE-4E62-8FE0-311DB5BD7CE9}" destId="{4A087957-DA29-4E7C-8C09-D1612130B60C}" srcOrd="1" destOrd="0" presId="urn:microsoft.com/office/officeart/2005/8/layout/hierarchy4"/>
    <dgm:cxn modelId="{0FB893C2-64A0-4A87-94AE-5B859E99D658}" type="presParOf" srcId="{B19E7B71-9BBE-4E62-8FE0-311DB5BD7CE9}" destId="{1672528B-2C53-43C2-B922-2D0814F8EA5A}" srcOrd="2" destOrd="0" presId="urn:microsoft.com/office/officeart/2005/8/layout/hierarchy4"/>
    <dgm:cxn modelId="{BDD0C9B9-C4FC-4B9E-96BD-6B0100F074D2}" type="presParOf" srcId="{1672528B-2C53-43C2-B922-2D0814F8EA5A}" destId="{83146423-692B-4A40-94B1-10E2814F8AE8}" srcOrd="0" destOrd="0" presId="urn:microsoft.com/office/officeart/2005/8/layout/hierarchy4"/>
    <dgm:cxn modelId="{B210E586-F186-4B50-9D53-DF857CA50C6D}" type="presParOf" srcId="{1672528B-2C53-43C2-B922-2D0814F8EA5A}" destId="{5A10EAF6-E836-4FC0-B154-2FA04839430A}" srcOrd="1" destOrd="0" presId="urn:microsoft.com/office/officeart/2005/8/layout/hierarchy4"/>
    <dgm:cxn modelId="{77B9880B-52F7-48B3-90DD-FFC6243952E1}" type="presParOf" srcId="{1672528B-2C53-43C2-B922-2D0814F8EA5A}" destId="{185AD60D-DE7D-47C3-ADF5-077AE55ACF56}" srcOrd="2" destOrd="0" presId="urn:microsoft.com/office/officeart/2005/8/layout/hierarchy4"/>
    <dgm:cxn modelId="{88E3FF02-7F5A-4C96-AA23-1999BC5890B5}" type="presParOf" srcId="{185AD60D-DE7D-47C3-ADF5-077AE55ACF56}" destId="{6710C5CD-9709-4AD7-9877-25122FEF265A}" srcOrd="0" destOrd="0" presId="urn:microsoft.com/office/officeart/2005/8/layout/hierarchy4"/>
    <dgm:cxn modelId="{CC3A1BE8-FE35-4A97-A71A-20636AB66649}" type="presParOf" srcId="{6710C5CD-9709-4AD7-9877-25122FEF265A}" destId="{E5967F30-81AE-4EF8-935B-C7D1EC363AB1}" srcOrd="0" destOrd="0" presId="urn:microsoft.com/office/officeart/2005/8/layout/hierarchy4"/>
    <dgm:cxn modelId="{CC03BB7E-1379-4E15-973B-ADD6DACAF711}" type="presParOf" srcId="{6710C5CD-9709-4AD7-9877-25122FEF265A}" destId="{3DC1AFD1-3143-4A51-AE34-EDECA4E3D5BC}" srcOrd="1" destOrd="0" presId="urn:microsoft.com/office/officeart/2005/8/layout/hierarchy4"/>
    <dgm:cxn modelId="{9789A02A-3A57-4258-B884-A92371994523}" type="presParOf" srcId="{185AD60D-DE7D-47C3-ADF5-077AE55ACF56}" destId="{69B7B720-0600-4694-A6ED-BF388A687BC2}" srcOrd="1" destOrd="0" presId="urn:microsoft.com/office/officeart/2005/8/layout/hierarchy4"/>
    <dgm:cxn modelId="{C8CE0E33-6010-4190-AD2E-C79C0369390B}" type="presParOf" srcId="{185AD60D-DE7D-47C3-ADF5-077AE55ACF56}" destId="{A9276DC0-0A84-44F8-B9A7-43FC13595635}" srcOrd="2" destOrd="0" presId="urn:microsoft.com/office/officeart/2005/8/layout/hierarchy4"/>
    <dgm:cxn modelId="{0DA2B6AE-6C49-4622-888F-A7D56FCA538A}" type="presParOf" srcId="{A9276DC0-0A84-44F8-B9A7-43FC13595635}" destId="{62B47E43-29BA-4568-84E4-77DDD4E837FA}" srcOrd="0" destOrd="0" presId="urn:microsoft.com/office/officeart/2005/8/layout/hierarchy4"/>
    <dgm:cxn modelId="{AD2F4350-64CD-49E9-9420-AB2B5D3B071A}" type="presParOf" srcId="{A9276DC0-0A84-44F8-B9A7-43FC13595635}" destId="{25F46BA6-C211-4C25-B005-B32DEE246DAF}" srcOrd="1" destOrd="0" presId="urn:microsoft.com/office/officeart/2005/8/layout/hierarchy4"/>
    <dgm:cxn modelId="{11FEC496-8ECF-4280-AA16-9845A9465C2F}" type="presParOf" srcId="{185AD60D-DE7D-47C3-ADF5-077AE55ACF56}" destId="{E60A1211-D4E3-4C55-8699-EE3D868EE9BD}" srcOrd="3" destOrd="0" presId="urn:microsoft.com/office/officeart/2005/8/layout/hierarchy4"/>
    <dgm:cxn modelId="{417EFDE6-2CC5-475F-92CA-592B8E8B39AB}" type="presParOf" srcId="{185AD60D-DE7D-47C3-ADF5-077AE55ACF56}" destId="{715B5E7B-96CA-4577-AD8E-5B8C8FE09BD9}" srcOrd="4" destOrd="0" presId="urn:microsoft.com/office/officeart/2005/8/layout/hierarchy4"/>
    <dgm:cxn modelId="{B6D73EC2-53C6-42FB-81DA-23BE1524CCF4}" type="presParOf" srcId="{715B5E7B-96CA-4577-AD8E-5B8C8FE09BD9}" destId="{4C1C7EBF-AAEF-413C-9E93-FD7A3E76EF0D}" srcOrd="0" destOrd="0" presId="urn:microsoft.com/office/officeart/2005/8/layout/hierarchy4"/>
    <dgm:cxn modelId="{0AFD78B0-1388-40FA-95D2-E7393EFD9227}" type="presParOf" srcId="{715B5E7B-96CA-4577-AD8E-5B8C8FE09BD9}" destId="{E9610ACF-B0C9-4A6E-BBFF-6176FCEF31B6}" srcOrd="1" destOrd="0" presId="urn:microsoft.com/office/officeart/2005/8/layout/hierarchy4"/>
    <dgm:cxn modelId="{E57118F3-AB0B-4CED-88D7-C4D9089C4874}" type="presParOf" srcId="{185AD60D-DE7D-47C3-ADF5-077AE55ACF56}" destId="{9906CC25-657F-472F-8F1F-9C0D8C0B9F13}" srcOrd="5" destOrd="0" presId="urn:microsoft.com/office/officeart/2005/8/layout/hierarchy4"/>
    <dgm:cxn modelId="{32B40486-627D-46EF-9412-10C0E2035D82}" type="presParOf" srcId="{185AD60D-DE7D-47C3-ADF5-077AE55ACF56}" destId="{CD008143-5335-49DD-8AE7-58A4616D5A19}" srcOrd="6" destOrd="0" presId="urn:microsoft.com/office/officeart/2005/8/layout/hierarchy4"/>
    <dgm:cxn modelId="{BB8F934A-6A77-46F6-8DAE-4A40B4B506AC}" type="presParOf" srcId="{CD008143-5335-49DD-8AE7-58A4616D5A19}" destId="{C0C80037-55DD-4DFA-9212-2BCA58D5851C}" srcOrd="0" destOrd="0" presId="urn:microsoft.com/office/officeart/2005/8/layout/hierarchy4"/>
    <dgm:cxn modelId="{2333E5CD-6533-44F0-9966-AFCF57A11BB1}" type="presParOf" srcId="{CD008143-5335-49DD-8AE7-58A4616D5A19}" destId="{DBC3655F-7D4C-450C-9C5B-3F2FC16FACC0}" srcOrd="1" destOrd="0" presId="urn:microsoft.com/office/officeart/2005/8/layout/hierarchy4"/>
    <dgm:cxn modelId="{8FDDCD7A-7384-4404-9A07-B37E2A130CB5}" type="presParOf" srcId="{185AD60D-DE7D-47C3-ADF5-077AE55ACF56}" destId="{50DED414-48C2-4D13-BD48-336EE9412001}" srcOrd="7" destOrd="0" presId="urn:microsoft.com/office/officeart/2005/8/layout/hierarchy4"/>
    <dgm:cxn modelId="{F599B3B0-86AA-408A-A9DA-7A86034C9317}" type="presParOf" srcId="{185AD60D-DE7D-47C3-ADF5-077AE55ACF56}" destId="{086727BA-35BD-4B59-ABCB-410B4D1FB914}" srcOrd="8" destOrd="0" presId="urn:microsoft.com/office/officeart/2005/8/layout/hierarchy4"/>
    <dgm:cxn modelId="{BCAA6A45-5B96-4584-A7AD-2F42E21ACACF}" type="presParOf" srcId="{086727BA-35BD-4B59-ABCB-410B4D1FB914}" destId="{10EB90AE-38C8-4062-AA27-301E04D086FE}" srcOrd="0" destOrd="0" presId="urn:microsoft.com/office/officeart/2005/8/layout/hierarchy4"/>
    <dgm:cxn modelId="{F5EB06E9-3795-411B-8499-3483674A0F05}" type="presParOf" srcId="{086727BA-35BD-4B59-ABCB-410B4D1FB914}" destId="{884FABD1-3D89-48B9-8852-EF2BDC05E517}"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B2CC37-14C2-4B29-97A1-BD6AECD6A128}" type="doc">
      <dgm:prSet loTypeId="urn:microsoft.com/office/officeart/2005/8/layout/hierarchy4" loCatId="hierarchy" qsTypeId="urn:microsoft.com/office/officeart/2005/8/quickstyle/simple1" qsCatId="simple" csTypeId="urn:microsoft.com/office/officeart/2005/8/colors/colorful5" csCatId="colorful" phldr="1"/>
      <dgm:spPr/>
      <dgm:t>
        <a:bodyPr/>
        <a:lstStyle/>
        <a:p>
          <a:endParaRPr lang="en-US"/>
        </a:p>
      </dgm:t>
    </dgm:pt>
    <dgm:pt modelId="{91C1816F-BCFE-402A-B166-39E23D6D1882}">
      <dgm:prSet phldrT="[Text]"/>
      <dgm:spPr/>
      <dgm:t>
        <a:bodyPr/>
        <a:lstStyle/>
        <a:p>
          <a:r>
            <a:rPr lang="en-US" dirty="0" smtClean="0"/>
            <a:t>Boy Scouts Pinewood Derby</a:t>
          </a:r>
          <a:br>
            <a:rPr lang="en-US" dirty="0" smtClean="0"/>
          </a:br>
          <a:r>
            <a:rPr lang="en-US" dirty="0" smtClean="0"/>
            <a:t>Track Detection System</a:t>
          </a:r>
          <a:endParaRPr lang="en-US" dirty="0"/>
        </a:p>
      </dgm:t>
    </dgm:pt>
    <dgm:pt modelId="{F14EB896-5CA8-4B01-A3F4-367971B4F86C}" type="parTrans" cxnId="{AA0B2278-00F9-44E1-BCCF-1471FD8E4DD3}">
      <dgm:prSet/>
      <dgm:spPr/>
      <dgm:t>
        <a:bodyPr/>
        <a:lstStyle/>
        <a:p>
          <a:endParaRPr lang="en-US"/>
        </a:p>
      </dgm:t>
    </dgm:pt>
    <dgm:pt modelId="{3A4A8116-1880-477B-B195-C0F9E0A8D4B4}" type="sibTrans" cxnId="{AA0B2278-00F9-44E1-BCCF-1471FD8E4DD3}">
      <dgm:prSet/>
      <dgm:spPr/>
      <dgm:t>
        <a:bodyPr/>
        <a:lstStyle/>
        <a:p>
          <a:endParaRPr lang="en-US"/>
        </a:p>
      </dgm:t>
    </dgm:pt>
    <dgm:pt modelId="{0BDC05FA-8E84-43F4-8D2E-FC6377069C4E}">
      <dgm:prSet phldrT="[Text]"/>
      <dgm:spPr/>
      <dgm:t>
        <a:bodyPr/>
        <a:lstStyle/>
        <a:p>
          <a:r>
            <a:rPr lang="en-US" dirty="0" smtClean="0"/>
            <a:t>Software</a:t>
          </a:r>
          <a:endParaRPr lang="en-US" dirty="0"/>
        </a:p>
      </dgm:t>
    </dgm:pt>
    <dgm:pt modelId="{7C036B9C-AC8F-48F9-9A39-5E8F08B2D905}" type="parTrans" cxnId="{BBE1B8BA-CD1B-402F-8C01-69F3A00FEDB7}">
      <dgm:prSet/>
      <dgm:spPr/>
      <dgm:t>
        <a:bodyPr/>
        <a:lstStyle/>
        <a:p>
          <a:endParaRPr lang="en-US"/>
        </a:p>
      </dgm:t>
    </dgm:pt>
    <dgm:pt modelId="{91884E2E-03E8-4E55-A3A1-632298B19416}" type="sibTrans" cxnId="{BBE1B8BA-CD1B-402F-8C01-69F3A00FEDB7}">
      <dgm:prSet/>
      <dgm:spPr/>
      <dgm:t>
        <a:bodyPr/>
        <a:lstStyle/>
        <a:p>
          <a:endParaRPr lang="en-US"/>
        </a:p>
      </dgm:t>
    </dgm:pt>
    <dgm:pt modelId="{F5FBF8E6-3D3A-4643-9862-513E5E5C5960}">
      <dgm:prSet phldrT="[Text]"/>
      <dgm:spPr/>
      <dgm:t>
        <a:bodyPr/>
        <a:lstStyle/>
        <a:p>
          <a:r>
            <a:rPr lang="en-US" b="0" dirty="0" smtClean="0"/>
            <a:t>Sensor</a:t>
          </a:r>
          <a:br>
            <a:rPr lang="en-US" b="0" dirty="0" smtClean="0"/>
          </a:br>
          <a:r>
            <a:rPr lang="en-US" b="0" dirty="0" smtClean="0"/>
            <a:t>&amp; Servo</a:t>
          </a:r>
          <a:br>
            <a:rPr lang="en-US" b="0" dirty="0" smtClean="0"/>
          </a:br>
          <a:r>
            <a:rPr lang="en-US" b="0" dirty="0" smtClean="0"/>
            <a:t>Software</a:t>
          </a:r>
          <a:endParaRPr lang="en-US" b="0" dirty="0"/>
        </a:p>
      </dgm:t>
    </dgm:pt>
    <dgm:pt modelId="{E905C338-5A02-413B-847D-5CF3C56DA874}" type="parTrans" cxnId="{2553FF84-F303-4A15-9D5B-06BECDF42183}">
      <dgm:prSet/>
      <dgm:spPr/>
      <dgm:t>
        <a:bodyPr/>
        <a:lstStyle/>
        <a:p>
          <a:endParaRPr lang="en-US"/>
        </a:p>
      </dgm:t>
    </dgm:pt>
    <dgm:pt modelId="{F603A48B-4E2D-41B5-BC75-9CD597BED853}" type="sibTrans" cxnId="{2553FF84-F303-4A15-9D5B-06BECDF42183}">
      <dgm:prSet/>
      <dgm:spPr/>
      <dgm:t>
        <a:bodyPr/>
        <a:lstStyle/>
        <a:p>
          <a:endParaRPr lang="en-US"/>
        </a:p>
      </dgm:t>
    </dgm:pt>
    <dgm:pt modelId="{7B2A3875-04E3-40BE-A72C-658D3B252CB0}">
      <dgm:prSet phldrT="[Text]"/>
      <dgm:spPr/>
      <dgm:t>
        <a:bodyPr/>
        <a:lstStyle/>
        <a:p>
          <a:r>
            <a:rPr lang="en-US" b="0" dirty="0" smtClean="0"/>
            <a:t>Application</a:t>
          </a:r>
          <a:br>
            <a:rPr lang="en-US" b="0" dirty="0" smtClean="0"/>
          </a:br>
          <a:r>
            <a:rPr lang="en-US" b="0" dirty="0" smtClean="0"/>
            <a:t>Software</a:t>
          </a:r>
          <a:endParaRPr lang="en-US" b="0" dirty="0"/>
        </a:p>
      </dgm:t>
    </dgm:pt>
    <dgm:pt modelId="{839B7F82-8AC4-4A34-8CAD-A38FF639A7C5}" type="parTrans" cxnId="{E494F4E8-0F6F-41DD-9B92-8016BCFA1CF0}">
      <dgm:prSet/>
      <dgm:spPr/>
      <dgm:t>
        <a:bodyPr/>
        <a:lstStyle/>
        <a:p>
          <a:endParaRPr lang="en-US"/>
        </a:p>
      </dgm:t>
    </dgm:pt>
    <dgm:pt modelId="{2D6EF65C-2395-4EF0-8536-0D812894D5CB}" type="sibTrans" cxnId="{E494F4E8-0F6F-41DD-9B92-8016BCFA1CF0}">
      <dgm:prSet/>
      <dgm:spPr/>
      <dgm:t>
        <a:bodyPr/>
        <a:lstStyle/>
        <a:p>
          <a:endParaRPr lang="en-US"/>
        </a:p>
      </dgm:t>
    </dgm:pt>
    <dgm:pt modelId="{A6F2A32E-53D9-4A50-9F34-E0F1F62F06C5}">
      <dgm:prSet phldrT="[Text]"/>
      <dgm:spPr>
        <a:solidFill>
          <a:srgbClr val="FF9900"/>
        </a:solidFill>
      </dgm:spPr>
      <dgm:t>
        <a:bodyPr/>
        <a:lstStyle/>
        <a:p>
          <a:r>
            <a:rPr lang="en-US" b="1" dirty="0" smtClean="0"/>
            <a:t>Hardware</a:t>
          </a:r>
          <a:endParaRPr lang="en-US" b="1" dirty="0"/>
        </a:p>
      </dgm:t>
    </dgm:pt>
    <dgm:pt modelId="{4A4BF0D2-A16C-49A1-A19C-AD73DA9C9615}" type="parTrans" cxnId="{5A30EDDF-7D20-4DB0-901B-45824A4EB20D}">
      <dgm:prSet/>
      <dgm:spPr/>
      <dgm:t>
        <a:bodyPr/>
        <a:lstStyle/>
        <a:p>
          <a:endParaRPr lang="en-US"/>
        </a:p>
      </dgm:t>
    </dgm:pt>
    <dgm:pt modelId="{5783D515-F2B6-415E-A689-B3093A525D73}" type="sibTrans" cxnId="{5A30EDDF-7D20-4DB0-901B-45824A4EB20D}">
      <dgm:prSet/>
      <dgm:spPr/>
      <dgm:t>
        <a:bodyPr/>
        <a:lstStyle/>
        <a:p>
          <a:endParaRPr lang="en-US"/>
        </a:p>
      </dgm:t>
    </dgm:pt>
    <dgm:pt modelId="{DDF86C36-586C-4D98-999C-3453B7B0EA72}">
      <dgm:prSet phldrT="[Text]"/>
      <dgm:spPr>
        <a:solidFill>
          <a:schemeClr val="accent1"/>
        </a:solidFill>
      </dgm:spPr>
      <dgm:t>
        <a:bodyPr/>
        <a:lstStyle/>
        <a:p>
          <a:r>
            <a:rPr lang="en-US" b="0" dirty="0" smtClean="0"/>
            <a:t>Start Gate Assembly</a:t>
          </a:r>
          <a:endParaRPr lang="en-US" b="0" dirty="0"/>
        </a:p>
      </dgm:t>
    </dgm:pt>
    <dgm:pt modelId="{55FBC296-130E-4104-A3A4-06D9DA9BAC6F}" type="parTrans" cxnId="{A235C834-071F-4E19-887F-A13FD07AFA05}">
      <dgm:prSet/>
      <dgm:spPr/>
      <dgm:t>
        <a:bodyPr/>
        <a:lstStyle/>
        <a:p>
          <a:endParaRPr lang="en-US"/>
        </a:p>
      </dgm:t>
    </dgm:pt>
    <dgm:pt modelId="{381B3EDD-C1E0-487F-9C30-1338EB0BAF82}" type="sibTrans" cxnId="{A235C834-071F-4E19-887F-A13FD07AFA05}">
      <dgm:prSet/>
      <dgm:spPr/>
      <dgm:t>
        <a:bodyPr/>
        <a:lstStyle/>
        <a:p>
          <a:endParaRPr lang="en-US"/>
        </a:p>
      </dgm:t>
    </dgm:pt>
    <dgm:pt modelId="{1203FE8A-E9FD-4562-8A71-08B3CBB04DAB}">
      <dgm:prSet phldrT="[Text]"/>
      <dgm:spPr/>
      <dgm:t>
        <a:bodyPr/>
        <a:lstStyle/>
        <a:p>
          <a:r>
            <a:rPr lang="en-US" b="0" dirty="0" smtClean="0"/>
            <a:t>Display</a:t>
          </a:r>
          <a:br>
            <a:rPr lang="en-US" b="0" dirty="0" smtClean="0"/>
          </a:br>
          <a:r>
            <a:rPr lang="en-US" b="0" dirty="0" smtClean="0"/>
            <a:t>Software</a:t>
          </a:r>
          <a:endParaRPr lang="en-US" b="0" dirty="0"/>
        </a:p>
      </dgm:t>
    </dgm:pt>
    <dgm:pt modelId="{34E175DB-CDF6-4118-B613-433616593001}" type="parTrans" cxnId="{97A157EF-C6C7-4FCE-AF2A-CED1DF30AB7B}">
      <dgm:prSet/>
      <dgm:spPr/>
      <dgm:t>
        <a:bodyPr/>
        <a:lstStyle/>
        <a:p>
          <a:endParaRPr lang="en-US"/>
        </a:p>
      </dgm:t>
    </dgm:pt>
    <dgm:pt modelId="{D5AE0033-4F77-4061-A25D-CF5F666F48A8}" type="sibTrans" cxnId="{97A157EF-C6C7-4FCE-AF2A-CED1DF30AB7B}">
      <dgm:prSet/>
      <dgm:spPr/>
      <dgm:t>
        <a:bodyPr/>
        <a:lstStyle/>
        <a:p>
          <a:endParaRPr lang="en-US"/>
        </a:p>
      </dgm:t>
    </dgm:pt>
    <dgm:pt modelId="{A1EF1E83-E604-4202-982F-B7EB84F1EACE}">
      <dgm:prSet phldrT="[Text]"/>
      <dgm:spPr>
        <a:solidFill>
          <a:schemeClr val="accent1"/>
        </a:solidFill>
      </dgm:spPr>
      <dgm:t>
        <a:bodyPr/>
        <a:lstStyle/>
        <a:p>
          <a:r>
            <a:rPr lang="en-US" b="0" dirty="0" smtClean="0"/>
            <a:t>Finish Gate Assembly</a:t>
          </a:r>
          <a:endParaRPr lang="en-US" b="0" dirty="0"/>
        </a:p>
      </dgm:t>
    </dgm:pt>
    <dgm:pt modelId="{F09AA3DB-9CFC-46D1-87F5-5851C7B52365}" type="parTrans" cxnId="{15A8F4FF-930B-40DC-81DF-AEDF8BD44DAF}">
      <dgm:prSet/>
      <dgm:spPr/>
      <dgm:t>
        <a:bodyPr/>
        <a:lstStyle/>
        <a:p>
          <a:endParaRPr lang="en-US"/>
        </a:p>
      </dgm:t>
    </dgm:pt>
    <dgm:pt modelId="{EDD085D2-0D47-47CA-9F5C-E667654217CC}" type="sibTrans" cxnId="{15A8F4FF-930B-40DC-81DF-AEDF8BD44DAF}">
      <dgm:prSet/>
      <dgm:spPr/>
      <dgm:t>
        <a:bodyPr/>
        <a:lstStyle/>
        <a:p>
          <a:endParaRPr lang="en-US"/>
        </a:p>
      </dgm:t>
    </dgm:pt>
    <dgm:pt modelId="{19D8600A-9376-4965-94F7-CA2874FAD542}">
      <dgm:prSet phldrT="[Text]"/>
      <dgm:spPr>
        <a:solidFill>
          <a:schemeClr val="accent1"/>
        </a:solidFill>
      </dgm:spPr>
      <dgm:t>
        <a:bodyPr/>
        <a:lstStyle/>
        <a:p>
          <a:r>
            <a:rPr lang="en-US" b="0" dirty="0" smtClean="0"/>
            <a:t>Power Supply</a:t>
          </a:r>
          <a:endParaRPr lang="en-US" b="0" dirty="0"/>
        </a:p>
      </dgm:t>
    </dgm:pt>
    <dgm:pt modelId="{2E499D0D-1154-4C1A-BA06-2711D7B01B18}" type="parTrans" cxnId="{39BDF279-9481-41C0-BD08-929C7B705FF8}">
      <dgm:prSet/>
      <dgm:spPr/>
      <dgm:t>
        <a:bodyPr/>
        <a:lstStyle/>
        <a:p>
          <a:endParaRPr lang="en-US"/>
        </a:p>
      </dgm:t>
    </dgm:pt>
    <dgm:pt modelId="{B3DA16C7-D825-4664-9B06-D1F926B85207}" type="sibTrans" cxnId="{39BDF279-9481-41C0-BD08-929C7B705FF8}">
      <dgm:prSet/>
      <dgm:spPr/>
      <dgm:t>
        <a:bodyPr/>
        <a:lstStyle/>
        <a:p>
          <a:endParaRPr lang="en-US"/>
        </a:p>
      </dgm:t>
    </dgm:pt>
    <dgm:pt modelId="{9B78142F-5D23-45E9-BDCF-FA03420764AA}">
      <dgm:prSet phldrT="[Text]"/>
      <dgm:spPr>
        <a:solidFill>
          <a:schemeClr val="accent1"/>
        </a:solidFill>
      </dgm:spPr>
      <dgm:t>
        <a:bodyPr/>
        <a:lstStyle/>
        <a:p>
          <a:r>
            <a:rPr lang="en-US" b="0" dirty="0" smtClean="0"/>
            <a:t>Displays</a:t>
          </a:r>
          <a:br>
            <a:rPr lang="en-US" b="0" dirty="0" smtClean="0"/>
          </a:br>
          <a:r>
            <a:rPr lang="en-US" b="0" dirty="0" smtClean="0"/>
            <a:t>Systems</a:t>
          </a:r>
          <a:endParaRPr lang="en-US" b="0" dirty="0"/>
        </a:p>
      </dgm:t>
    </dgm:pt>
    <dgm:pt modelId="{998AD6E5-C917-49FF-AB2A-9AD16ECF4EF5}" type="parTrans" cxnId="{E36DF883-81FB-4DFB-A519-E4F4DA7244DC}">
      <dgm:prSet/>
      <dgm:spPr/>
      <dgm:t>
        <a:bodyPr/>
        <a:lstStyle/>
        <a:p>
          <a:endParaRPr lang="en-US"/>
        </a:p>
      </dgm:t>
    </dgm:pt>
    <dgm:pt modelId="{E3A14D3C-1197-4483-BE02-5BD38441618A}" type="sibTrans" cxnId="{E36DF883-81FB-4DFB-A519-E4F4DA7244DC}">
      <dgm:prSet/>
      <dgm:spPr/>
      <dgm:t>
        <a:bodyPr/>
        <a:lstStyle/>
        <a:p>
          <a:endParaRPr lang="en-US"/>
        </a:p>
      </dgm:t>
    </dgm:pt>
    <dgm:pt modelId="{42FF6FBD-CD78-4296-91F3-AA48F9F0D6C2}">
      <dgm:prSet phldrT="[Text]"/>
      <dgm:spPr>
        <a:solidFill>
          <a:srgbClr val="FF9900"/>
        </a:solidFill>
      </dgm:spPr>
      <dgm:t>
        <a:bodyPr/>
        <a:lstStyle/>
        <a:p>
          <a:r>
            <a:rPr lang="en-US" b="1" dirty="0" smtClean="0"/>
            <a:t>Sensors</a:t>
          </a:r>
          <a:endParaRPr lang="en-US" b="1" dirty="0"/>
        </a:p>
      </dgm:t>
    </dgm:pt>
    <dgm:pt modelId="{5E1425F0-D317-435E-A9F6-1477F75DFB11}" type="parTrans" cxnId="{17612BCD-F4AA-45CD-8712-12D10C3CDB1B}">
      <dgm:prSet/>
      <dgm:spPr/>
      <dgm:t>
        <a:bodyPr/>
        <a:lstStyle/>
        <a:p>
          <a:endParaRPr lang="en-US"/>
        </a:p>
      </dgm:t>
    </dgm:pt>
    <dgm:pt modelId="{93DC38D7-F89E-4B6D-92DB-74D9A9177A79}" type="sibTrans" cxnId="{17612BCD-F4AA-45CD-8712-12D10C3CDB1B}">
      <dgm:prSet/>
      <dgm:spPr/>
      <dgm:t>
        <a:bodyPr/>
        <a:lstStyle/>
        <a:p>
          <a:endParaRPr lang="en-US"/>
        </a:p>
      </dgm:t>
    </dgm:pt>
    <dgm:pt modelId="{B09C7EE3-055C-4525-906B-887C44C66086}" type="pres">
      <dgm:prSet presAssocID="{AEB2CC37-14C2-4B29-97A1-BD6AECD6A128}" presName="Name0" presStyleCnt="0">
        <dgm:presLayoutVars>
          <dgm:chPref val="1"/>
          <dgm:dir/>
          <dgm:animOne val="branch"/>
          <dgm:animLvl val="lvl"/>
          <dgm:resizeHandles/>
        </dgm:presLayoutVars>
      </dgm:prSet>
      <dgm:spPr/>
      <dgm:t>
        <a:bodyPr/>
        <a:lstStyle/>
        <a:p>
          <a:endParaRPr lang="en-US"/>
        </a:p>
      </dgm:t>
    </dgm:pt>
    <dgm:pt modelId="{15DB7804-4E20-43F1-B2DA-5E2FDF31310B}" type="pres">
      <dgm:prSet presAssocID="{91C1816F-BCFE-402A-B166-39E23D6D1882}" presName="vertOne" presStyleCnt="0"/>
      <dgm:spPr/>
    </dgm:pt>
    <dgm:pt modelId="{A91BAF08-95F2-4972-92D7-973528A8A879}" type="pres">
      <dgm:prSet presAssocID="{91C1816F-BCFE-402A-B166-39E23D6D1882}" presName="txOne" presStyleLbl="node0" presStyleIdx="0" presStyleCnt="1">
        <dgm:presLayoutVars>
          <dgm:chPref val="3"/>
        </dgm:presLayoutVars>
      </dgm:prSet>
      <dgm:spPr/>
      <dgm:t>
        <a:bodyPr/>
        <a:lstStyle/>
        <a:p>
          <a:endParaRPr lang="en-US"/>
        </a:p>
      </dgm:t>
    </dgm:pt>
    <dgm:pt modelId="{456C45A6-E5FA-4A5D-AD96-2A61BEA3F4CA}" type="pres">
      <dgm:prSet presAssocID="{91C1816F-BCFE-402A-B166-39E23D6D1882}" presName="parTransOne" presStyleCnt="0"/>
      <dgm:spPr/>
    </dgm:pt>
    <dgm:pt modelId="{B19E7B71-9BBE-4E62-8FE0-311DB5BD7CE9}" type="pres">
      <dgm:prSet presAssocID="{91C1816F-BCFE-402A-B166-39E23D6D1882}" presName="horzOne" presStyleCnt="0"/>
      <dgm:spPr/>
    </dgm:pt>
    <dgm:pt modelId="{9900B14F-8DFC-4842-AC21-70FFB4919E20}" type="pres">
      <dgm:prSet presAssocID="{0BDC05FA-8E84-43F4-8D2E-FC6377069C4E}" presName="vertTwo" presStyleCnt="0"/>
      <dgm:spPr/>
    </dgm:pt>
    <dgm:pt modelId="{788AEA01-476F-4E38-A5C1-1CFBC733DAA9}" type="pres">
      <dgm:prSet presAssocID="{0BDC05FA-8E84-43F4-8D2E-FC6377069C4E}" presName="txTwo" presStyleLbl="node2" presStyleIdx="0" presStyleCnt="2">
        <dgm:presLayoutVars>
          <dgm:chPref val="3"/>
        </dgm:presLayoutVars>
      </dgm:prSet>
      <dgm:spPr/>
      <dgm:t>
        <a:bodyPr/>
        <a:lstStyle/>
        <a:p>
          <a:endParaRPr lang="en-US"/>
        </a:p>
      </dgm:t>
    </dgm:pt>
    <dgm:pt modelId="{5B63FCBF-8942-4D59-A51F-4035E228DDCE}" type="pres">
      <dgm:prSet presAssocID="{0BDC05FA-8E84-43F4-8D2E-FC6377069C4E}" presName="parTransTwo" presStyleCnt="0"/>
      <dgm:spPr/>
    </dgm:pt>
    <dgm:pt modelId="{0BDF1D42-727F-47CF-ACD5-9581F53A0F59}" type="pres">
      <dgm:prSet presAssocID="{0BDC05FA-8E84-43F4-8D2E-FC6377069C4E}" presName="horzTwo" presStyleCnt="0"/>
      <dgm:spPr/>
    </dgm:pt>
    <dgm:pt modelId="{785F9B4D-B850-4DE2-8EAF-DB658A3BFA47}" type="pres">
      <dgm:prSet presAssocID="{F5FBF8E6-3D3A-4643-9862-513E5E5C5960}" presName="vertThree" presStyleCnt="0"/>
      <dgm:spPr/>
    </dgm:pt>
    <dgm:pt modelId="{C0E96607-57ED-4878-8F85-37B9557F3225}" type="pres">
      <dgm:prSet presAssocID="{F5FBF8E6-3D3A-4643-9862-513E5E5C5960}" presName="txThree" presStyleLbl="node3" presStyleIdx="0" presStyleCnt="8">
        <dgm:presLayoutVars>
          <dgm:chPref val="3"/>
        </dgm:presLayoutVars>
      </dgm:prSet>
      <dgm:spPr/>
      <dgm:t>
        <a:bodyPr/>
        <a:lstStyle/>
        <a:p>
          <a:endParaRPr lang="en-US"/>
        </a:p>
      </dgm:t>
    </dgm:pt>
    <dgm:pt modelId="{A102230F-2365-4E3C-A720-F1504B5588DC}" type="pres">
      <dgm:prSet presAssocID="{F5FBF8E6-3D3A-4643-9862-513E5E5C5960}" presName="horzThree" presStyleCnt="0"/>
      <dgm:spPr/>
    </dgm:pt>
    <dgm:pt modelId="{83BF671F-3CD6-463C-AB6B-76BEEC11CC48}" type="pres">
      <dgm:prSet presAssocID="{F603A48B-4E2D-41B5-BC75-9CD597BED853}" presName="sibSpaceThree" presStyleCnt="0"/>
      <dgm:spPr/>
    </dgm:pt>
    <dgm:pt modelId="{202E04DC-8373-4E39-9DD2-0C092957F498}" type="pres">
      <dgm:prSet presAssocID="{7B2A3875-04E3-40BE-A72C-658D3B252CB0}" presName="vertThree" presStyleCnt="0"/>
      <dgm:spPr/>
    </dgm:pt>
    <dgm:pt modelId="{D7E3454E-5295-43DC-A730-5AA430D56BB9}" type="pres">
      <dgm:prSet presAssocID="{7B2A3875-04E3-40BE-A72C-658D3B252CB0}" presName="txThree" presStyleLbl="node3" presStyleIdx="1" presStyleCnt="8">
        <dgm:presLayoutVars>
          <dgm:chPref val="3"/>
        </dgm:presLayoutVars>
      </dgm:prSet>
      <dgm:spPr/>
      <dgm:t>
        <a:bodyPr/>
        <a:lstStyle/>
        <a:p>
          <a:endParaRPr lang="en-US"/>
        </a:p>
      </dgm:t>
    </dgm:pt>
    <dgm:pt modelId="{77C9146A-F06B-450C-B931-597F2E5B832B}" type="pres">
      <dgm:prSet presAssocID="{7B2A3875-04E3-40BE-A72C-658D3B252CB0}" presName="horzThree" presStyleCnt="0"/>
      <dgm:spPr/>
    </dgm:pt>
    <dgm:pt modelId="{2F18F2E9-F630-4320-B350-B043290EAAF3}" type="pres">
      <dgm:prSet presAssocID="{2D6EF65C-2395-4EF0-8536-0D812894D5CB}" presName="sibSpaceThree" presStyleCnt="0"/>
      <dgm:spPr/>
    </dgm:pt>
    <dgm:pt modelId="{456B9624-FE0A-4A6F-9148-D6FD6618DF9E}" type="pres">
      <dgm:prSet presAssocID="{1203FE8A-E9FD-4562-8A71-08B3CBB04DAB}" presName="vertThree" presStyleCnt="0"/>
      <dgm:spPr/>
    </dgm:pt>
    <dgm:pt modelId="{3B14DA59-52B6-4C44-9A8C-8DDCDA21CC8B}" type="pres">
      <dgm:prSet presAssocID="{1203FE8A-E9FD-4562-8A71-08B3CBB04DAB}" presName="txThree" presStyleLbl="node3" presStyleIdx="2" presStyleCnt="8">
        <dgm:presLayoutVars>
          <dgm:chPref val="3"/>
        </dgm:presLayoutVars>
      </dgm:prSet>
      <dgm:spPr/>
      <dgm:t>
        <a:bodyPr/>
        <a:lstStyle/>
        <a:p>
          <a:endParaRPr lang="en-US"/>
        </a:p>
      </dgm:t>
    </dgm:pt>
    <dgm:pt modelId="{75C09FEA-51B8-478D-B31B-48643B39C9E8}" type="pres">
      <dgm:prSet presAssocID="{1203FE8A-E9FD-4562-8A71-08B3CBB04DAB}" presName="horzThree" presStyleCnt="0"/>
      <dgm:spPr/>
    </dgm:pt>
    <dgm:pt modelId="{4A087957-DA29-4E7C-8C09-D1612130B60C}" type="pres">
      <dgm:prSet presAssocID="{91884E2E-03E8-4E55-A3A1-632298B19416}" presName="sibSpaceTwo" presStyleCnt="0"/>
      <dgm:spPr/>
    </dgm:pt>
    <dgm:pt modelId="{1672528B-2C53-43C2-B922-2D0814F8EA5A}" type="pres">
      <dgm:prSet presAssocID="{A6F2A32E-53D9-4A50-9F34-E0F1F62F06C5}" presName="vertTwo" presStyleCnt="0"/>
      <dgm:spPr/>
    </dgm:pt>
    <dgm:pt modelId="{83146423-692B-4A40-94B1-10E2814F8AE8}" type="pres">
      <dgm:prSet presAssocID="{A6F2A32E-53D9-4A50-9F34-E0F1F62F06C5}" presName="txTwo" presStyleLbl="node2" presStyleIdx="1" presStyleCnt="2" custLinFactNeighborY="-28992">
        <dgm:presLayoutVars>
          <dgm:chPref val="3"/>
        </dgm:presLayoutVars>
      </dgm:prSet>
      <dgm:spPr/>
      <dgm:t>
        <a:bodyPr/>
        <a:lstStyle/>
        <a:p>
          <a:endParaRPr lang="en-US"/>
        </a:p>
      </dgm:t>
    </dgm:pt>
    <dgm:pt modelId="{5A10EAF6-E836-4FC0-B154-2FA04839430A}" type="pres">
      <dgm:prSet presAssocID="{A6F2A32E-53D9-4A50-9F34-E0F1F62F06C5}" presName="parTransTwo" presStyleCnt="0"/>
      <dgm:spPr/>
    </dgm:pt>
    <dgm:pt modelId="{185AD60D-DE7D-47C3-ADF5-077AE55ACF56}" type="pres">
      <dgm:prSet presAssocID="{A6F2A32E-53D9-4A50-9F34-E0F1F62F06C5}" presName="horzTwo" presStyleCnt="0"/>
      <dgm:spPr/>
    </dgm:pt>
    <dgm:pt modelId="{6710C5CD-9709-4AD7-9877-25122FEF265A}" type="pres">
      <dgm:prSet presAssocID="{DDF86C36-586C-4D98-999C-3453B7B0EA72}" presName="vertThree" presStyleCnt="0"/>
      <dgm:spPr/>
    </dgm:pt>
    <dgm:pt modelId="{E5967F30-81AE-4EF8-935B-C7D1EC363AB1}" type="pres">
      <dgm:prSet presAssocID="{DDF86C36-586C-4D98-999C-3453B7B0EA72}" presName="txThree" presStyleLbl="node3" presStyleIdx="3" presStyleCnt="8">
        <dgm:presLayoutVars>
          <dgm:chPref val="3"/>
        </dgm:presLayoutVars>
      </dgm:prSet>
      <dgm:spPr/>
      <dgm:t>
        <a:bodyPr/>
        <a:lstStyle/>
        <a:p>
          <a:endParaRPr lang="en-US"/>
        </a:p>
      </dgm:t>
    </dgm:pt>
    <dgm:pt modelId="{3DC1AFD1-3143-4A51-AE34-EDECA4E3D5BC}" type="pres">
      <dgm:prSet presAssocID="{DDF86C36-586C-4D98-999C-3453B7B0EA72}" presName="horzThree" presStyleCnt="0"/>
      <dgm:spPr/>
    </dgm:pt>
    <dgm:pt modelId="{69B7B720-0600-4694-A6ED-BF388A687BC2}" type="pres">
      <dgm:prSet presAssocID="{381B3EDD-C1E0-487F-9C30-1338EB0BAF82}" presName="sibSpaceThree" presStyleCnt="0"/>
      <dgm:spPr/>
    </dgm:pt>
    <dgm:pt modelId="{A9276DC0-0A84-44F8-B9A7-43FC13595635}" type="pres">
      <dgm:prSet presAssocID="{A1EF1E83-E604-4202-982F-B7EB84F1EACE}" presName="vertThree" presStyleCnt="0"/>
      <dgm:spPr/>
    </dgm:pt>
    <dgm:pt modelId="{62B47E43-29BA-4568-84E4-77DDD4E837FA}" type="pres">
      <dgm:prSet presAssocID="{A1EF1E83-E604-4202-982F-B7EB84F1EACE}" presName="txThree" presStyleLbl="node3" presStyleIdx="4" presStyleCnt="8">
        <dgm:presLayoutVars>
          <dgm:chPref val="3"/>
        </dgm:presLayoutVars>
      </dgm:prSet>
      <dgm:spPr/>
      <dgm:t>
        <a:bodyPr/>
        <a:lstStyle/>
        <a:p>
          <a:endParaRPr lang="en-US"/>
        </a:p>
      </dgm:t>
    </dgm:pt>
    <dgm:pt modelId="{25F46BA6-C211-4C25-B005-B32DEE246DAF}" type="pres">
      <dgm:prSet presAssocID="{A1EF1E83-E604-4202-982F-B7EB84F1EACE}" presName="horzThree" presStyleCnt="0"/>
      <dgm:spPr/>
    </dgm:pt>
    <dgm:pt modelId="{E60A1211-D4E3-4C55-8699-EE3D868EE9BD}" type="pres">
      <dgm:prSet presAssocID="{EDD085D2-0D47-47CA-9F5C-E667654217CC}" presName="sibSpaceThree" presStyleCnt="0"/>
      <dgm:spPr/>
    </dgm:pt>
    <dgm:pt modelId="{715B5E7B-96CA-4577-AD8E-5B8C8FE09BD9}" type="pres">
      <dgm:prSet presAssocID="{42FF6FBD-CD78-4296-91F3-AA48F9F0D6C2}" presName="vertThree" presStyleCnt="0"/>
      <dgm:spPr/>
    </dgm:pt>
    <dgm:pt modelId="{4C1C7EBF-AAEF-413C-9E93-FD7A3E76EF0D}" type="pres">
      <dgm:prSet presAssocID="{42FF6FBD-CD78-4296-91F3-AA48F9F0D6C2}" presName="txThree" presStyleLbl="node3" presStyleIdx="5" presStyleCnt="8" custLinFactNeighborY="5360">
        <dgm:presLayoutVars>
          <dgm:chPref val="3"/>
        </dgm:presLayoutVars>
      </dgm:prSet>
      <dgm:spPr/>
      <dgm:t>
        <a:bodyPr/>
        <a:lstStyle/>
        <a:p>
          <a:endParaRPr lang="en-US"/>
        </a:p>
      </dgm:t>
    </dgm:pt>
    <dgm:pt modelId="{E9610ACF-B0C9-4A6E-BBFF-6176FCEF31B6}" type="pres">
      <dgm:prSet presAssocID="{42FF6FBD-CD78-4296-91F3-AA48F9F0D6C2}" presName="horzThree" presStyleCnt="0"/>
      <dgm:spPr/>
    </dgm:pt>
    <dgm:pt modelId="{9906CC25-657F-472F-8F1F-9C0D8C0B9F13}" type="pres">
      <dgm:prSet presAssocID="{93DC38D7-F89E-4B6D-92DB-74D9A9177A79}" presName="sibSpaceThree" presStyleCnt="0"/>
      <dgm:spPr/>
    </dgm:pt>
    <dgm:pt modelId="{CD008143-5335-49DD-8AE7-58A4616D5A19}" type="pres">
      <dgm:prSet presAssocID="{9B78142F-5D23-45E9-BDCF-FA03420764AA}" presName="vertThree" presStyleCnt="0"/>
      <dgm:spPr/>
    </dgm:pt>
    <dgm:pt modelId="{C0C80037-55DD-4DFA-9212-2BCA58D5851C}" type="pres">
      <dgm:prSet presAssocID="{9B78142F-5D23-45E9-BDCF-FA03420764AA}" presName="txThree" presStyleLbl="node3" presStyleIdx="6" presStyleCnt="8">
        <dgm:presLayoutVars>
          <dgm:chPref val="3"/>
        </dgm:presLayoutVars>
      </dgm:prSet>
      <dgm:spPr/>
      <dgm:t>
        <a:bodyPr/>
        <a:lstStyle/>
        <a:p>
          <a:endParaRPr lang="en-US"/>
        </a:p>
      </dgm:t>
    </dgm:pt>
    <dgm:pt modelId="{DBC3655F-7D4C-450C-9C5B-3F2FC16FACC0}" type="pres">
      <dgm:prSet presAssocID="{9B78142F-5D23-45E9-BDCF-FA03420764AA}" presName="horzThree" presStyleCnt="0"/>
      <dgm:spPr/>
    </dgm:pt>
    <dgm:pt modelId="{50DED414-48C2-4D13-BD48-336EE9412001}" type="pres">
      <dgm:prSet presAssocID="{E3A14D3C-1197-4483-BE02-5BD38441618A}" presName="sibSpaceThree" presStyleCnt="0"/>
      <dgm:spPr/>
    </dgm:pt>
    <dgm:pt modelId="{086727BA-35BD-4B59-ABCB-410B4D1FB914}" type="pres">
      <dgm:prSet presAssocID="{19D8600A-9376-4965-94F7-CA2874FAD542}" presName="vertThree" presStyleCnt="0"/>
      <dgm:spPr/>
    </dgm:pt>
    <dgm:pt modelId="{10EB90AE-38C8-4062-AA27-301E04D086FE}" type="pres">
      <dgm:prSet presAssocID="{19D8600A-9376-4965-94F7-CA2874FAD542}" presName="txThree" presStyleLbl="node3" presStyleIdx="7" presStyleCnt="8">
        <dgm:presLayoutVars>
          <dgm:chPref val="3"/>
        </dgm:presLayoutVars>
      </dgm:prSet>
      <dgm:spPr/>
      <dgm:t>
        <a:bodyPr/>
        <a:lstStyle/>
        <a:p>
          <a:endParaRPr lang="en-US"/>
        </a:p>
      </dgm:t>
    </dgm:pt>
    <dgm:pt modelId="{884FABD1-3D89-48B9-8852-EF2BDC05E517}" type="pres">
      <dgm:prSet presAssocID="{19D8600A-9376-4965-94F7-CA2874FAD542}" presName="horzThree" presStyleCnt="0"/>
      <dgm:spPr/>
    </dgm:pt>
  </dgm:ptLst>
  <dgm:cxnLst>
    <dgm:cxn modelId="{657D2405-FBDC-214E-BEFF-6D8B38FB8EA6}" type="presOf" srcId="{7B2A3875-04E3-40BE-A72C-658D3B252CB0}" destId="{D7E3454E-5295-43DC-A730-5AA430D56BB9}" srcOrd="0" destOrd="0" presId="urn:microsoft.com/office/officeart/2005/8/layout/hierarchy4"/>
    <dgm:cxn modelId="{17612BCD-F4AA-45CD-8712-12D10C3CDB1B}" srcId="{A6F2A32E-53D9-4A50-9F34-E0F1F62F06C5}" destId="{42FF6FBD-CD78-4296-91F3-AA48F9F0D6C2}" srcOrd="2" destOrd="0" parTransId="{5E1425F0-D317-435E-A9F6-1477F75DFB11}" sibTransId="{93DC38D7-F89E-4B6D-92DB-74D9A9177A79}"/>
    <dgm:cxn modelId="{12F14DC8-05D8-E045-8EA8-CE2438FE72B4}" type="presOf" srcId="{A6F2A32E-53D9-4A50-9F34-E0F1F62F06C5}" destId="{83146423-692B-4A40-94B1-10E2814F8AE8}" srcOrd="0" destOrd="0" presId="urn:microsoft.com/office/officeart/2005/8/layout/hierarchy4"/>
    <dgm:cxn modelId="{C68E3D37-3E8A-874A-B339-4EEFA9BE0F7F}" type="presOf" srcId="{F5FBF8E6-3D3A-4643-9862-513E5E5C5960}" destId="{C0E96607-57ED-4878-8F85-37B9557F3225}" srcOrd="0" destOrd="0" presId="urn:microsoft.com/office/officeart/2005/8/layout/hierarchy4"/>
    <dgm:cxn modelId="{E36DF883-81FB-4DFB-A519-E4F4DA7244DC}" srcId="{A6F2A32E-53D9-4A50-9F34-E0F1F62F06C5}" destId="{9B78142F-5D23-45E9-BDCF-FA03420764AA}" srcOrd="3" destOrd="0" parTransId="{998AD6E5-C917-49FF-AB2A-9AD16ECF4EF5}" sibTransId="{E3A14D3C-1197-4483-BE02-5BD38441618A}"/>
    <dgm:cxn modelId="{1171C20E-65A3-E443-B8C4-F9754E615F98}" type="presOf" srcId="{1203FE8A-E9FD-4562-8A71-08B3CBB04DAB}" destId="{3B14DA59-52B6-4C44-9A8C-8DDCDA21CC8B}" srcOrd="0" destOrd="0" presId="urn:microsoft.com/office/officeart/2005/8/layout/hierarchy4"/>
    <dgm:cxn modelId="{02C6C8D3-92F6-904D-84D5-6AA1FF7AF56F}" type="presOf" srcId="{91C1816F-BCFE-402A-B166-39E23D6D1882}" destId="{A91BAF08-95F2-4972-92D7-973528A8A879}" srcOrd="0" destOrd="0" presId="urn:microsoft.com/office/officeart/2005/8/layout/hierarchy4"/>
    <dgm:cxn modelId="{5A30EDDF-7D20-4DB0-901B-45824A4EB20D}" srcId="{91C1816F-BCFE-402A-B166-39E23D6D1882}" destId="{A6F2A32E-53D9-4A50-9F34-E0F1F62F06C5}" srcOrd="1" destOrd="0" parTransId="{4A4BF0D2-A16C-49A1-A19C-AD73DA9C9615}" sibTransId="{5783D515-F2B6-415E-A689-B3093A525D73}"/>
    <dgm:cxn modelId="{A235C834-071F-4E19-887F-A13FD07AFA05}" srcId="{A6F2A32E-53D9-4A50-9F34-E0F1F62F06C5}" destId="{DDF86C36-586C-4D98-999C-3453B7B0EA72}" srcOrd="0" destOrd="0" parTransId="{55FBC296-130E-4104-A3A4-06D9DA9BAC6F}" sibTransId="{381B3EDD-C1E0-487F-9C30-1338EB0BAF82}"/>
    <dgm:cxn modelId="{39BDF279-9481-41C0-BD08-929C7B705FF8}" srcId="{A6F2A32E-53D9-4A50-9F34-E0F1F62F06C5}" destId="{19D8600A-9376-4965-94F7-CA2874FAD542}" srcOrd="4" destOrd="0" parTransId="{2E499D0D-1154-4C1A-BA06-2711D7B01B18}" sibTransId="{B3DA16C7-D825-4664-9B06-D1F926B85207}"/>
    <dgm:cxn modelId="{01481BA2-0CC9-AE43-9BA0-1CF7F59EA309}" type="presOf" srcId="{A1EF1E83-E604-4202-982F-B7EB84F1EACE}" destId="{62B47E43-29BA-4568-84E4-77DDD4E837FA}" srcOrd="0" destOrd="0" presId="urn:microsoft.com/office/officeart/2005/8/layout/hierarchy4"/>
    <dgm:cxn modelId="{E494F4E8-0F6F-41DD-9B92-8016BCFA1CF0}" srcId="{0BDC05FA-8E84-43F4-8D2E-FC6377069C4E}" destId="{7B2A3875-04E3-40BE-A72C-658D3B252CB0}" srcOrd="1" destOrd="0" parTransId="{839B7F82-8AC4-4A34-8CAD-A38FF639A7C5}" sibTransId="{2D6EF65C-2395-4EF0-8536-0D812894D5CB}"/>
    <dgm:cxn modelId="{2F3F373D-1FFC-0149-9042-9F79599D4C1D}" type="presOf" srcId="{AEB2CC37-14C2-4B29-97A1-BD6AECD6A128}" destId="{B09C7EE3-055C-4525-906B-887C44C66086}" srcOrd="0" destOrd="0" presId="urn:microsoft.com/office/officeart/2005/8/layout/hierarchy4"/>
    <dgm:cxn modelId="{BBE1B8BA-CD1B-402F-8C01-69F3A00FEDB7}" srcId="{91C1816F-BCFE-402A-B166-39E23D6D1882}" destId="{0BDC05FA-8E84-43F4-8D2E-FC6377069C4E}" srcOrd="0" destOrd="0" parTransId="{7C036B9C-AC8F-48F9-9A39-5E8F08B2D905}" sibTransId="{91884E2E-03E8-4E55-A3A1-632298B19416}"/>
    <dgm:cxn modelId="{19910EF7-CF68-124C-85F6-51B9443A5A37}" type="presOf" srcId="{42FF6FBD-CD78-4296-91F3-AA48F9F0D6C2}" destId="{4C1C7EBF-AAEF-413C-9E93-FD7A3E76EF0D}" srcOrd="0" destOrd="0" presId="urn:microsoft.com/office/officeart/2005/8/layout/hierarchy4"/>
    <dgm:cxn modelId="{2553FF84-F303-4A15-9D5B-06BECDF42183}" srcId="{0BDC05FA-8E84-43F4-8D2E-FC6377069C4E}" destId="{F5FBF8E6-3D3A-4643-9862-513E5E5C5960}" srcOrd="0" destOrd="0" parTransId="{E905C338-5A02-413B-847D-5CF3C56DA874}" sibTransId="{F603A48B-4E2D-41B5-BC75-9CD597BED853}"/>
    <dgm:cxn modelId="{3179FF0D-5210-5245-BD9F-7AA00F7B90B4}" type="presOf" srcId="{0BDC05FA-8E84-43F4-8D2E-FC6377069C4E}" destId="{788AEA01-476F-4E38-A5C1-1CFBC733DAA9}" srcOrd="0" destOrd="0" presId="urn:microsoft.com/office/officeart/2005/8/layout/hierarchy4"/>
    <dgm:cxn modelId="{AA0B2278-00F9-44E1-BCCF-1471FD8E4DD3}" srcId="{AEB2CC37-14C2-4B29-97A1-BD6AECD6A128}" destId="{91C1816F-BCFE-402A-B166-39E23D6D1882}" srcOrd="0" destOrd="0" parTransId="{F14EB896-5CA8-4B01-A3F4-367971B4F86C}" sibTransId="{3A4A8116-1880-477B-B195-C0F9E0A8D4B4}"/>
    <dgm:cxn modelId="{13CDD472-178E-6A48-9D7B-83F968AD7262}" type="presOf" srcId="{DDF86C36-586C-4D98-999C-3453B7B0EA72}" destId="{E5967F30-81AE-4EF8-935B-C7D1EC363AB1}" srcOrd="0" destOrd="0" presId="urn:microsoft.com/office/officeart/2005/8/layout/hierarchy4"/>
    <dgm:cxn modelId="{15A8F4FF-930B-40DC-81DF-AEDF8BD44DAF}" srcId="{A6F2A32E-53D9-4A50-9F34-E0F1F62F06C5}" destId="{A1EF1E83-E604-4202-982F-B7EB84F1EACE}" srcOrd="1" destOrd="0" parTransId="{F09AA3DB-9CFC-46D1-87F5-5851C7B52365}" sibTransId="{EDD085D2-0D47-47CA-9F5C-E667654217CC}"/>
    <dgm:cxn modelId="{FE45A597-9579-6C4F-AAC3-CB7F6FDF4CA4}" type="presOf" srcId="{19D8600A-9376-4965-94F7-CA2874FAD542}" destId="{10EB90AE-38C8-4062-AA27-301E04D086FE}" srcOrd="0" destOrd="0" presId="urn:microsoft.com/office/officeart/2005/8/layout/hierarchy4"/>
    <dgm:cxn modelId="{97A157EF-C6C7-4FCE-AF2A-CED1DF30AB7B}" srcId="{0BDC05FA-8E84-43F4-8D2E-FC6377069C4E}" destId="{1203FE8A-E9FD-4562-8A71-08B3CBB04DAB}" srcOrd="2" destOrd="0" parTransId="{34E175DB-CDF6-4118-B613-433616593001}" sibTransId="{D5AE0033-4F77-4061-A25D-CF5F666F48A8}"/>
    <dgm:cxn modelId="{A45458A1-5B48-094F-B149-D76A1D5F70DC}" type="presOf" srcId="{9B78142F-5D23-45E9-BDCF-FA03420764AA}" destId="{C0C80037-55DD-4DFA-9212-2BCA58D5851C}" srcOrd="0" destOrd="0" presId="urn:microsoft.com/office/officeart/2005/8/layout/hierarchy4"/>
    <dgm:cxn modelId="{F5245A31-278B-FD45-8C6E-B1E4E5748D3C}" type="presParOf" srcId="{B09C7EE3-055C-4525-906B-887C44C66086}" destId="{15DB7804-4E20-43F1-B2DA-5E2FDF31310B}" srcOrd="0" destOrd="0" presId="urn:microsoft.com/office/officeart/2005/8/layout/hierarchy4"/>
    <dgm:cxn modelId="{A47F82CD-9212-F54B-B1D2-C7405361A21A}" type="presParOf" srcId="{15DB7804-4E20-43F1-B2DA-5E2FDF31310B}" destId="{A91BAF08-95F2-4972-92D7-973528A8A879}" srcOrd="0" destOrd="0" presId="urn:microsoft.com/office/officeart/2005/8/layout/hierarchy4"/>
    <dgm:cxn modelId="{95416EEE-9012-B744-B4B5-FA9C43DA27E7}" type="presParOf" srcId="{15DB7804-4E20-43F1-B2DA-5E2FDF31310B}" destId="{456C45A6-E5FA-4A5D-AD96-2A61BEA3F4CA}" srcOrd="1" destOrd="0" presId="urn:microsoft.com/office/officeart/2005/8/layout/hierarchy4"/>
    <dgm:cxn modelId="{E422C199-7C70-B942-84C9-74AA876AB9D4}" type="presParOf" srcId="{15DB7804-4E20-43F1-B2DA-5E2FDF31310B}" destId="{B19E7B71-9BBE-4E62-8FE0-311DB5BD7CE9}" srcOrd="2" destOrd="0" presId="urn:microsoft.com/office/officeart/2005/8/layout/hierarchy4"/>
    <dgm:cxn modelId="{581B7EE6-149A-5246-92BB-7DD756C00E07}" type="presParOf" srcId="{B19E7B71-9BBE-4E62-8FE0-311DB5BD7CE9}" destId="{9900B14F-8DFC-4842-AC21-70FFB4919E20}" srcOrd="0" destOrd="0" presId="urn:microsoft.com/office/officeart/2005/8/layout/hierarchy4"/>
    <dgm:cxn modelId="{5FA8A114-9F7E-874D-B052-5ADDDC28A473}" type="presParOf" srcId="{9900B14F-8DFC-4842-AC21-70FFB4919E20}" destId="{788AEA01-476F-4E38-A5C1-1CFBC733DAA9}" srcOrd="0" destOrd="0" presId="urn:microsoft.com/office/officeart/2005/8/layout/hierarchy4"/>
    <dgm:cxn modelId="{FAF3D38A-1D86-EE46-8DB6-89A0937FB5E4}" type="presParOf" srcId="{9900B14F-8DFC-4842-AC21-70FFB4919E20}" destId="{5B63FCBF-8942-4D59-A51F-4035E228DDCE}" srcOrd="1" destOrd="0" presId="urn:microsoft.com/office/officeart/2005/8/layout/hierarchy4"/>
    <dgm:cxn modelId="{CEE8E545-FAAC-714B-BE55-1FC5ADB15D37}" type="presParOf" srcId="{9900B14F-8DFC-4842-AC21-70FFB4919E20}" destId="{0BDF1D42-727F-47CF-ACD5-9581F53A0F59}" srcOrd="2" destOrd="0" presId="urn:microsoft.com/office/officeart/2005/8/layout/hierarchy4"/>
    <dgm:cxn modelId="{85C9D739-ADE3-C540-8F48-AF740BAC1226}" type="presParOf" srcId="{0BDF1D42-727F-47CF-ACD5-9581F53A0F59}" destId="{785F9B4D-B850-4DE2-8EAF-DB658A3BFA47}" srcOrd="0" destOrd="0" presId="urn:microsoft.com/office/officeart/2005/8/layout/hierarchy4"/>
    <dgm:cxn modelId="{D01954F5-A82E-8649-867B-E5AB08343278}" type="presParOf" srcId="{785F9B4D-B850-4DE2-8EAF-DB658A3BFA47}" destId="{C0E96607-57ED-4878-8F85-37B9557F3225}" srcOrd="0" destOrd="0" presId="urn:microsoft.com/office/officeart/2005/8/layout/hierarchy4"/>
    <dgm:cxn modelId="{3481B789-1705-2147-9BE5-51AC7A95DD96}" type="presParOf" srcId="{785F9B4D-B850-4DE2-8EAF-DB658A3BFA47}" destId="{A102230F-2365-4E3C-A720-F1504B5588DC}" srcOrd="1" destOrd="0" presId="urn:microsoft.com/office/officeart/2005/8/layout/hierarchy4"/>
    <dgm:cxn modelId="{07E274F4-07FD-2E46-A777-1A594375A2FD}" type="presParOf" srcId="{0BDF1D42-727F-47CF-ACD5-9581F53A0F59}" destId="{83BF671F-3CD6-463C-AB6B-76BEEC11CC48}" srcOrd="1" destOrd="0" presId="urn:microsoft.com/office/officeart/2005/8/layout/hierarchy4"/>
    <dgm:cxn modelId="{F8F7F442-7009-6D45-A6FB-6B09FFA1BA24}" type="presParOf" srcId="{0BDF1D42-727F-47CF-ACD5-9581F53A0F59}" destId="{202E04DC-8373-4E39-9DD2-0C092957F498}" srcOrd="2" destOrd="0" presId="urn:microsoft.com/office/officeart/2005/8/layout/hierarchy4"/>
    <dgm:cxn modelId="{C2B1BFD0-7A97-7A42-B24D-80083081370A}" type="presParOf" srcId="{202E04DC-8373-4E39-9DD2-0C092957F498}" destId="{D7E3454E-5295-43DC-A730-5AA430D56BB9}" srcOrd="0" destOrd="0" presId="urn:microsoft.com/office/officeart/2005/8/layout/hierarchy4"/>
    <dgm:cxn modelId="{F3B9F410-B05F-474B-8638-94D2C884AC50}" type="presParOf" srcId="{202E04DC-8373-4E39-9DD2-0C092957F498}" destId="{77C9146A-F06B-450C-B931-597F2E5B832B}" srcOrd="1" destOrd="0" presId="urn:microsoft.com/office/officeart/2005/8/layout/hierarchy4"/>
    <dgm:cxn modelId="{7DBBE3EB-BD8D-2A4C-9795-C354D1046D26}" type="presParOf" srcId="{0BDF1D42-727F-47CF-ACD5-9581F53A0F59}" destId="{2F18F2E9-F630-4320-B350-B043290EAAF3}" srcOrd="3" destOrd="0" presId="urn:microsoft.com/office/officeart/2005/8/layout/hierarchy4"/>
    <dgm:cxn modelId="{40E717CB-6FAE-3648-8FBE-46CB20B880EC}" type="presParOf" srcId="{0BDF1D42-727F-47CF-ACD5-9581F53A0F59}" destId="{456B9624-FE0A-4A6F-9148-D6FD6618DF9E}" srcOrd="4" destOrd="0" presId="urn:microsoft.com/office/officeart/2005/8/layout/hierarchy4"/>
    <dgm:cxn modelId="{188F1F73-3801-584D-8566-E5515E767459}" type="presParOf" srcId="{456B9624-FE0A-4A6F-9148-D6FD6618DF9E}" destId="{3B14DA59-52B6-4C44-9A8C-8DDCDA21CC8B}" srcOrd="0" destOrd="0" presId="urn:microsoft.com/office/officeart/2005/8/layout/hierarchy4"/>
    <dgm:cxn modelId="{A4EC0D17-3593-054D-9E97-390D2852FFF5}" type="presParOf" srcId="{456B9624-FE0A-4A6F-9148-D6FD6618DF9E}" destId="{75C09FEA-51B8-478D-B31B-48643B39C9E8}" srcOrd="1" destOrd="0" presId="urn:microsoft.com/office/officeart/2005/8/layout/hierarchy4"/>
    <dgm:cxn modelId="{D7084B88-EA4E-DE47-8ED0-D2F344AB5E94}" type="presParOf" srcId="{B19E7B71-9BBE-4E62-8FE0-311DB5BD7CE9}" destId="{4A087957-DA29-4E7C-8C09-D1612130B60C}" srcOrd="1" destOrd="0" presId="urn:microsoft.com/office/officeart/2005/8/layout/hierarchy4"/>
    <dgm:cxn modelId="{1203D84B-D37F-8E47-B989-56E1942177C4}" type="presParOf" srcId="{B19E7B71-9BBE-4E62-8FE0-311DB5BD7CE9}" destId="{1672528B-2C53-43C2-B922-2D0814F8EA5A}" srcOrd="2" destOrd="0" presId="urn:microsoft.com/office/officeart/2005/8/layout/hierarchy4"/>
    <dgm:cxn modelId="{4A7842C5-9C49-DE4D-BFF3-7ECA423273AF}" type="presParOf" srcId="{1672528B-2C53-43C2-B922-2D0814F8EA5A}" destId="{83146423-692B-4A40-94B1-10E2814F8AE8}" srcOrd="0" destOrd="0" presId="urn:microsoft.com/office/officeart/2005/8/layout/hierarchy4"/>
    <dgm:cxn modelId="{931A1A81-0254-1449-A96C-965BEAAEFCF7}" type="presParOf" srcId="{1672528B-2C53-43C2-B922-2D0814F8EA5A}" destId="{5A10EAF6-E836-4FC0-B154-2FA04839430A}" srcOrd="1" destOrd="0" presId="urn:microsoft.com/office/officeart/2005/8/layout/hierarchy4"/>
    <dgm:cxn modelId="{F8F2B5B2-3755-5942-B391-03D3B2E42338}" type="presParOf" srcId="{1672528B-2C53-43C2-B922-2D0814F8EA5A}" destId="{185AD60D-DE7D-47C3-ADF5-077AE55ACF56}" srcOrd="2" destOrd="0" presId="urn:microsoft.com/office/officeart/2005/8/layout/hierarchy4"/>
    <dgm:cxn modelId="{BFE2D673-EC4D-C447-BEF2-44FB3D8B219E}" type="presParOf" srcId="{185AD60D-DE7D-47C3-ADF5-077AE55ACF56}" destId="{6710C5CD-9709-4AD7-9877-25122FEF265A}" srcOrd="0" destOrd="0" presId="urn:microsoft.com/office/officeart/2005/8/layout/hierarchy4"/>
    <dgm:cxn modelId="{22C5CDD4-5B52-124B-A4FD-8A5AAD0A4989}" type="presParOf" srcId="{6710C5CD-9709-4AD7-9877-25122FEF265A}" destId="{E5967F30-81AE-4EF8-935B-C7D1EC363AB1}" srcOrd="0" destOrd="0" presId="urn:microsoft.com/office/officeart/2005/8/layout/hierarchy4"/>
    <dgm:cxn modelId="{5DF2BAAA-67FA-F140-BEBF-767B2A9B63BF}" type="presParOf" srcId="{6710C5CD-9709-4AD7-9877-25122FEF265A}" destId="{3DC1AFD1-3143-4A51-AE34-EDECA4E3D5BC}" srcOrd="1" destOrd="0" presId="urn:microsoft.com/office/officeart/2005/8/layout/hierarchy4"/>
    <dgm:cxn modelId="{A22BC703-295D-304E-97FF-951B9D3CABAB}" type="presParOf" srcId="{185AD60D-DE7D-47C3-ADF5-077AE55ACF56}" destId="{69B7B720-0600-4694-A6ED-BF388A687BC2}" srcOrd="1" destOrd="0" presId="urn:microsoft.com/office/officeart/2005/8/layout/hierarchy4"/>
    <dgm:cxn modelId="{532716A9-236E-554D-A564-685DB8795085}" type="presParOf" srcId="{185AD60D-DE7D-47C3-ADF5-077AE55ACF56}" destId="{A9276DC0-0A84-44F8-B9A7-43FC13595635}" srcOrd="2" destOrd="0" presId="urn:microsoft.com/office/officeart/2005/8/layout/hierarchy4"/>
    <dgm:cxn modelId="{123A8BAB-1495-ED4B-8976-AC7185F7F35B}" type="presParOf" srcId="{A9276DC0-0A84-44F8-B9A7-43FC13595635}" destId="{62B47E43-29BA-4568-84E4-77DDD4E837FA}" srcOrd="0" destOrd="0" presId="urn:microsoft.com/office/officeart/2005/8/layout/hierarchy4"/>
    <dgm:cxn modelId="{58873D70-0BB9-314A-AC93-5DBD4EF268BF}" type="presParOf" srcId="{A9276DC0-0A84-44F8-B9A7-43FC13595635}" destId="{25F46BA6-C211-4C25-B005-B32DEE246DAF}" srcOrd="1" destOrd="0" presId="urn:microsoft.com/office/officeart/2005/8/layout/hierarchy4"/>
    <dgm:cxn modelId="{2620EF86-67CF-1C4A-9C99-67D344FEB5E1}" type="presParOf" srcId="{185AD60D-DE7D-47C3-ADF5-077AE55ACF56}" destId="{E60A1211-D4E3-4C55-8699-EE3D868EE9BD}" srcOrd="3" destOrd="0" presId="urn:microsoft.com/office/officeart/2005/8/layout/hierarchy4"/>
    <dgm:cxn modelId="{3FC53E5D-C649-2A4B-9FF7-CD82A4397B22}" type="presParOf" srcId="{185AD60D-DE7D-47C3-ADF5-077AE55ACF56}" destId="{715B5E7B-96CA-4577-AD8E-5B8C8FE09BD9}" srcOrd="4" destOrd="0" presId="urn:microsoft.com/office/officeart/2005/8/layout/hierarchy4"/>
    <dgm:cxn modelId="{06985121-13CC-A848-8576-A507A5F1EA00}" type="presParOf" srcId="{715B5E7B-96CA-4577-AD8E-5B8C8FE09BD9}" destId="{4C1C7EBF-AAEF-413C-9E93-FD7A3E76EF0D}" srcOrd="0" destOrd="0" presId="urn:microsoft.com/office/officeart/2005/8/layout/hierarchy4"/>
    <dgm:cxn modelId="{497E7CAF-34F9-BF43-B9F1-B15884868685}" type="presParOf" srcId="{715B5E7B-96CA-4577-AD8E-5B8C8FE09BD9}" destId="{E9610ACF-B0C9-4A6E-BBFF-6176FCEF31B6}" srcOrd="1" destOrd="0" presId="urn:microsoft.com/office/officeart/2005/8/layout/hierarchy4"/>
    <dgm:cxn modelId="{693851A0-DED4-954D-8320-D2F3C9687604}" type="presParOf" srcId="{185AD60D-DE7D-47C3-ADF5-077AE55ACF56}" destId="{9906CC25-657F-472F-8F1F-9C0D8C0B9F13}" srcOrd="5" destOrd="0" presId="urn:microsoft.com/office/officeart/2005/8/layout/hierarchy4"/>
    <dgm:cxn modelId="{507CA36A-214D-C741-9E74-F933A59A55CC}" type="presParOf" srcId="{185AD60D-DE7D-47C3-ADF5-077AE55ACF56}" destId="{CD008143-5335-49DD-8AE7-58A4616D5A19}" srcOrd="6" destOrd="0" presId="urn:microsoft.com/office/officeart/2005/8/layout/hierarchy4"/>
    <dgm:cxn modelId="{1FDE3DA8-812E-DB42-8E0E-BB87B126F577}" type="presParOf" srcId="{CD008143-5335-49DD-8AE7-58A4616D5A19}" destId="{C0C80037-55DD-4DFA-9212-2BCA58D5851C}" srcOrd="0" destOrd="0" presId="urn:microsoft.com/office/officeart/2005/8/layout/hierarchy4"/>
    <dgm:cxn modelId="{AC509971-B7F0-4440-85B6-4F6DCDE92658}" type="presParOf" srcId="{CD008143-5335-49DD-8AE7-58A4616D5A19}" destId="{DBC3655F-7D4C-450C-9C5B-3F2FC16FACC0}" srcOrd="1" destOrd="0" presId="urn:microsoft.com/office/officeart/2005/8/layout/hierarchy4"/>
    <dgm:cxn modelId="{3491BDF9-5A80-B74E-8BB6-38D9C820A648}" type="presParOf" srcId="{185AD60D-DE7D-47C3-ADF5-077AE55ACF56}" destId="{50DED414-48C2-4D13-BD48-336EE9412001}" srcOrd="7" destOrd="0" presId="urn:microsoft.com/office/officeart/2005/8/layout/hierarchy4"/>
    <dgm:cxn modelId="{B22B13A8-EB2D-9C41-95FC-D14626A2FC58}" type="presParOf" srcId="{185AD60D-DE7D-47C3-ADF5-077AE55ACF56}" destId="{086727BA-35BD-4B59-ABCB-410B4D1FB914}" srcOrd="8" destOrd="0" presId="urn:microsoft.com/office/officeart/2005/8/layout/hierarchy4"/>
    <dgm:cxn modelId="{05D55891-1594-8B4E-8288-388CC1747F80}" type="presParOf" srcId="{086727BA-35BD-4B59-ABCB-410B4D1FB914}" destId="{10EB90AE-38C8-4062-AA27-301E04D086FE}" srcOrd="0" destOrd="0" presId="urn:microsoft.com/office/officeart/2005/8/layout/hierarchy4"/>
    <dgm:cxn modelId="{CECFBB73-3DD1-DA40-986E-88EDBE443A06}" type="presParOf" srcId="{086727BA-35BD-4B59-ABCB-410B4D1FB914}" destId="{884FABD1-3D89-48B9-8852-EF2BDC05E517}"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B2CC37-14C2-4B29-97A1-BD6AECD6A128}" type="doc">
      <dgm:prSet loTypeId="urn:microsoft.com/office/officeart/2005/8/layout/hierarchy4" loCatId="hierarchy" qsTypeId="urn:microsoft.com/office/officeart/2005/8/quickstyle/simple1" qsCatId="simple" csTypeId="urn:microsoft.com/office/officeart/2005/8/colors/colorful5" csCatId="colorful" phldr="1"/>
      <dgm:spPr/>
      <dgm:t>
        <a:bodyPr/>
        <a:lstStyle/>
        <a:p>
          <a:endParaRPr lang="en-US"/>
        </a:p>
      </dgm:t>
    </dgm:pt>
    <dgm:pt modelId="{91C1816F-BCFE-402A-B166-39E23D6D1882}">
      <dgm:prSet phldrT="[Text]"/>
      <dgm:spPr/>
      <dgm:t>
        <a:bodyPr/>
        <a:lstStyle/>
        <a:p>
          <a:r>
            <a:rPr lang="en-US" dirty="0" smtClean="0"/>
            <a:t>Boy Scouts Pinewood Derby</a:t>
          </a:r>
          <a:br>
            <a:rPr lang="en-US" dirty="0" smtClean="0"/>
          </a:br>
          <a:r>
            <a:rPr lang="en-US" dirty="0" smtClean="0"/>
            <a:t>Track Detection System</a:t>
          </a:r>
          <a:endParaRPr lang="en-US" dirty="0"/>
        </a:p>
      </dgm:t>
    </dgm:pt>
    <dgm:pt modelId="{F14EB896-5CA8-4B01-A3F4-367971B4F86C}" type="parTrans" cxnId="{AA0B2278-00F9-44E1-BCCF-1471FD8E4DD3}">
      <dgm:prSet/>
      <dgm:spPr/>
      <dgm:t>
        <a:bodyPr/>
        <a:lstStyle/>
        <a:p>
          <a:endParaRPr lang="en-US"/>
        </a:p>
      </dgm:t>
    </dgm:pt>
    <dgm:pt modelId="{3A4A8116-1880-477B-B195-C0F9E0A8D4B4}" type="sibTrans" cxnId="{AA0B2278-00F9-44E1-BCCF-1471FD8E4DD3}">
      <dgm:prSet/>
      <dgm:spPr/>
      <dgm:t>
        <a:bodyPr/>
        <a:lstStyle/>
        <a:p>
          <a:endParaRPr lang="en-US"/>
        </a:p>
      </dgm:t>
    </dgm:pt>
    <dgm:pt modelId="{0BDC05FA-8E84-43F4-8D2E-FC6377069C4E}">
      <dgm:prSet phldrT="[Text]"/>
      <dgm:spPr/>
      <dgm:t>
        <a:bodyPr/>
        <a:lstStyle/>
        <a:p>
          <a:r>
            <a:rPr lang="en-US" dirty="0" smtClean="0"/>
            <a:t>Software</a:t>
          </a:r>
          <a:endParaRPr lang="en-US" dirty="0"/>
        </a:p>
      </dgm:t>
    </dgm:pt>
    <dgm:pt modelId="{7C036B9C-AC8F-48F9-9A39-5E8F08B2D905}" type="parTrans" cxnId="{BBE1B8BA-CD1B-402F-8C01-69F3A00FEDB7}">
      <dgm:prSet/>
      <dgm:spPr/>
      <dgm:t>
        <a:bodyPr/>
        <a:lstStyle/>
        <a:p>
          <a:endParaRPr lang="en-US"/>
        </a:p>
      </dgm:t>
    </dgm:pt>
    <dgm:pt modelId="{91884E2E-03E8-4E55-A3A1-632298B19416}" type="sibTrans" cxnId="{BBE1B8BA-CD1B-402F-8C01-69F3A00FEDB7}">
      <dgm:prSet/>
      <dgm:spPr/>
      <dgm:t>
        <a:bodyPr/>
        <a:lstStyle/>
        <a:p>
          <a:endParaRPr lang="en-US"/>
        </a:p>
      </dgm:t>
    </dgm:pt>
    <dgm:pt modelId="{F5FBF8E6-3D3A-4643-9862-513E5E5C5960}">
      <dgm:prSet phldrT="[Text]"/>
      <dgm:spPr/>
      <dgm:t>
        <a:bodyPr/>
        <a:lstStyle/>
        <a:p>
          <a:r>
            <a:rPr lang="en-US" dirty="0" smtClean="0"/>
            <a:t>Sensor</a:t>
          </a:r>
          <a:br>
            <a:rPr lang="en-US" dirty="0" smtClean="0"/>
          </a:br>
          <a:r>
            <a:rPr lang="en-US" dirty="0" smtClean="0"/>
            <a:t>&amp; Servo</a:t>
          </a:r>
          <a:br>
            <a:rPr lang="en-US" dirty="0" smtClean="0"/>
          </a:br>
          <a:r>
            <a:rPr lang="en-US" dirty="0" smtClean="0"/>
            <a:t>Software</a:t>
          </a:r>
          <a:endParaRPr lang="en-US" dirty="0"/>
        </a:p>
      </dgm:t>
    </dgm:pt>
    <dgm:pt modelId="{E905C338-5A02-413B-847D-5CF3C56DA874}" type="parTrans" cxnId="{2553FF84-F303-4A15-9D5B-06BECDF42183}">
      <dgm:prSet/>
      <dgm:spPr/>
      <dgm:t>
        <a:bodyPr/>
        <a:lstStyle/>
        <a:p>
          <a:endParaRPr lang="en-US"/>
        </a:p>
      </dgm:t>
    </dgm:pt>
    <dgm:pt modelId="{F603A48B-4E2D-41B5-BC75-9CD597BED853}" type="sibTrans" cxnId="{2553FF84-F303-4A15-9D5B-06BECDF42183}">
      <dgm:prSet/>
      <dgm:spPr/>
      <dgm:t>
        <a:bodyPr/>
        <a:lstStyle/>
        <a:p>
          <a:endParaRPr lang="en-US"/>
        </a:p>
      </dgm:t>
    </dgm:pt>
    <dgm:pt modelId="{7B2A3875-04E3-40BE-A72C-658D3B252CB0}">
      <dgm:prSet phldrT="[Text]"/>
      <dgm:spPr/>
      <dgm:t>
        <a:bodyPr/>
        <a:lstStyle/>
        <a:p>
          <a:r>
            <a:rPr lang="en-US" dirty="0" smtClean="0"/>
            <a:t>Application</a:t>
          </a:r>
          <a:br>
            <a:rPr lang="en-US" dirty="0" smtClean="0"/>
          </a:br>
          <a:r>
            <a:rPr lang="en-US" dirty="0" smtClean="0"/>
            <a:t>Software</a:t>
          </a:r>
          <a:endParaRPr lang="en-US" dirty="0"/>
        </a:p>
      </dgm:t>
    </dgm:pt>
    <dgm:pt modelId="{839B7F82-8AC4-4A34-8CAD-A38FF639A7C5}" type="parTrans" cxnId="{E494F4E8-0F6F-41DD-9B92-8016BCFA1CF0}">
      <dgm:prSet/>
      <dgm:spPr/>
      <dgm:t>
        <a:bodyPr/>
        <a:lstStyle/>
        <a:p>
          <a:endParaRPr lang="en-US"/>
        </a:p>
      </dgm:t>
    </dgm:pt>
    <dgm:pt modelId="{2D6EF65C-2395-4EF0-8536-0D812894D5CB}" type="sibTrans" cxnId="{E494F4E8-0F6F-41DD-9B92-8016BCFA1CF0}">
      <dgm:prSet/>
      <dgm:spPr/>
      <dgm:t>
        <a:bodyPr/>
        <a:lstStyle/>
        <a:p>
          <a:endParaRPr lang="en-US"/>
        </a:p>
      </dgm:t>
    </dgm:pt>
    <dgm:pt modelId="{A6F2A32E-53D9-4A50-9F34-E0F1F62F06C5}">
      <dgm:prSet phldrT="[Text]"/>
      <dgm:spPr>
        <a:solidFill>
          <a:srgbClr val="FF9900"/>
        </a:solidFill>
      </dgm:spPr>
      <dgm:t>
        <a:bodyPr/>
        <a:lstStyle/>
        <a:p>
          <a:r>
            <a:rPr lang="en-US" b="1" dirty="0" smtClean="0"/>
            <a:t>Hardware</a:t>
          </a:r>
          <a:endParaRPr lang="en-US" b="1" dirty="0"/>
        </a:p>
      </dgm:t>
    </dgm:pt>
    <dgm:pt modelId="{4A4BF0D2-A16C-49A1-A19C-AD73DA9C9615}" type="parTrans" cxnId="{5A30EDDF-7D20-4DB0-901B-45824A4EB20D}">
      <dgm:prSet/>
      <dgm:spPr/>
      <dgm:t>
        <a:bodyPr/>
        <a:lstStyle/>
        <a:p>
          <a:endParaRPr lang="en-US"/>
        </a:p>
      </dgm:t>
    </dgm:pt>
    <dgm:pt modelId="{5783D515-F2B6-415E-A689-B3093A525D73}" type="sibTrans" cxnId="{5A30EDDF-7D20-4DB0-901B-45824A4EB20D}">
      <dgm:prSet/>
      <dgm:spPr/>
      <dgm:t>
        <a:bodyPr/>
        <a:lstStyle/>
        <a:p>
          <a:endParaRPr lang="en-US"/>
        </a:p>
      </dgm:t>
    </dgm:pt>
    <dgm:pt modelId="{DDF86C36-586C-4D98-999C-3453B7B0EA72}">
      <dgm:prSet phldrT="[Text]"/>
      <dgm:spPr>
        <a:solidFill>
          <a:schemeClr val="accent1"/>
        </a:solidFill>
      </dgm:spPr>
      <dgm:t>
        <a:bodyPr/>
        <a:lstStyle/>
        <a:p>
          <a:r>
            <a:rPr lang="en-US" b="0" dirty="0" smtClean="0"/>
            <a:t>Start Gate Assembly</a:t>
          </a:r>
          <a:endParaRPr lang="en-US" b="0" dirty="0"/>
        </a:p>
      </dgm:t>
    </dgm:pt>
    <dgm:pt modelId="{55FBC296-130E-4104-A3A4-06D9DA9BAC6F}" type="parTrans" cxnId="{A235C834-071F-4E19-887F-A13FD07AFA05}">
      <dgm:prSet/>
      <dgm:spPr/>
      <dgm:t>
        <a:bodyPr/>
        <a:lstStyle/>
        <a:p>
          <a:endParaRPr lang="en-US"/>
        </a:p>
      </dgm:t>
    </dgm:pt>
    <dgm:pt modelId="{381B3EDD-C1E0-487F-9C30-1338EB0BAF82}" type="sibTrans" cxnId="{A235C834-071F-4E19-887F-A13FD07AFA05}">
      <dgm:prSet/>
      <dgm:spPr/>
      <dgm:t>
        <a:bodyPr/>
        <a:lstStyle/>
        <a:p>
          <a:endParaRPr lang="en-US"/>
        </a:p>
      </dgm:t>
    </dgm:pt>
    <dgm:pt modelId="{1203FE8A-E9FD-4562-8A71-08B3CBB04DAB}">
      <dgm:prSet phldrT="[Text]"/>
      <dgm:spPr/>
      <dgm:t>
        <a:bodyPr/>
        <a:lstStyle/>
        <a:p>
          <a:r>
            <a:rPr lang="en-US" dirty="0" smtClean="0"/>
            <a:t>Display</a:t>
          </a:r>
          <a:br>
            <a:rPr lang="en-US" dirty="0" smtClean="0"/>
          </a:br>
          <a:r>
            <a:rPr lang="en-US" dirty="0" smtClean="0"/>
            <a:t>Software</a:t>
          </a:r>
          <a:endParaRPr lang="en-US" dirty="0"/>
        </a:p>
      </dgm:t>
    </dgm:pt>
    <dgm:pt modelId="{34E175DB-CDF6-4118-B613-433616593001}" type="parTrans" cxnId="{97A157EF-C6C7-4FCE-AF2A-CED1DF30AB7B}">
      <dgm:prSet/>
      <dgm:spPr/>
      <dgm:t>
        <a:bodyPr/>
        <a:lstStyle/>
        <a:p>
          <a:endParaRPr lang="en-US"/>
        </a:p>
      </dgm:t>
    </dgm:pt>
    <dgm:pt modelId="{D5AE0033-4F77-4061-A25D-CF5F666F48A8}" type="sibTrans" cxnId="{97A157EF-C6C7-4FCE-AF2A-CED1DF30AB7B}">
      <dgm:prSet/>
      <dgm:spPr/>
      <dgm:t>
        <a:bodyPr/>
        <a:lstStyle/>
        <a:p>
          <a:endParaRPr lang="en-US"/>
        </a:p>
      </dgm:t>
    </dgm:pt>
    <dgm:pt modelId="{A1EF1E83-E604-4202-982F-B7EB84F1EACE}">
      <dgm:prSet phldrT="[Text]"/>
      <dgm:spPr>
        <a:solidFill>
          <a:schemeClr val="accent1"/>
        </a:solidFill>
      </dgm:spPr>
      <dgm:t>
        <a:bodyPr/>
        <a:lstStyle/>
        <a:p>
          <a:r>
            <a:rPr lang="en-US" b="0" dirty="0" smtClean="0"/>
            <a:t>Finish Gate Assembly</a:t>
          </a:r>
          <a:endParaRPr lang="en-US" b="0" dirty="0"/>
        </a:p>
      </dgm:t>
    </dgm:pt>
    <dgm:pt modelId="{F09AA3DB-9CFC-46D1-87F5-5851C7B52365}" type="parTrans" cxnId="{15A8F4FF-930B-40DC-81DF-AEDF8BD44DAF}">
      <dgm:prSet/>
      <dgm:spPr/>
      <dgm:t>
        <a:bodyPr/>
        <a:lstStyle/>
        <a:p>
          <a:endParaRPr lang="en-US"/>
        </a:p>
      </dgm:t>
    </dgm:pt>
    <dgm:pt modelId="{EDD085D2-0D47-47CA-9F5C-E667654217CC}" type="sibTrans" cxnId="{15A8F4FF-930B-40DC-81DF-AEDF8BD44DAF}">
      <dgm:prSet/>
      <dgm:spPr/>
      <dgm:t>
        <a:bodyPr/>
        <a:lstStyle/>
        <a:p>
          <a:endParaRPr lang="en-US"/>
        </a:p>
      </dgm:t>
    </dgm:pt>
    <dgm:pt modelId="{19D8600A-9376-4965-94F7-CA2874FAD542}">
      <dgm:prSet phldrT="[Text]"/>
      <dgm:spPr>
        <a:solidFill>
          <a:schemeClr val="accent1"/>
        </a:solidFill>
      </dgm:spPr>
      <dgm:t>
        <a:bodyPr/>
        <a:lstStyle/>
        <a:p>
          <a:r>
            <a:rPr lang="en-US" b="0" dirty="0" smtClean="0"/>
            <a:t>Power Supply</a:t>
          </a:r>
          <a:endParaRPr lang="en-US" b="0" dirty="0"/>
        </a:p>
      </dgm:t>
    </dgm:pt>
    <dgm:pt modelId="{2E499D0D-1154-4C1A-BA06-2711D7B01B18}" type="parTrans" cxnId="{39BDF279-9481-41C0-BD08-929C7B705FF8}">
      <dgm:prSet/>
      <dgm:spPr/>
      <dgm:t>
        <a:bodyPr/>
        <a:lstStyle/>
        <a:p>
          <a:endParaRPr lang="en-US"/>
        </a:p>
      </dgm:t>
    </dgm:pt>
    <dgm:pt modelId="{B3DA16C7-D825-4664-9B06-D1F926B85207}" type="sibTrans" cxnId="{39BDF279-9481-41C0-BD08-929C7B705FF8}">
      <dgm:prSet/>
      <dgm:spPr/>
      <dgm:t>
        <a:bodyPr/>
        <a:lstStyle/>
        <a:p>
          <a:endParaRPr lang="en-US"/>
        </a:p>
      </dgm:t>
    </dgm:pt>
    <dgm:pt modelId="{9B78142F-5D23-45E9-BDCF-FA03420764AA}">
      <dgm:prSet phldrT="[Text]"/>
      <dgm:spPr>
        <a:solidFill>
          <a:srgbClr val="FF9900"/>
        </a:solidFill>
      </dgm:spPr>
      <dgm:t>
        <a:bodyPr/>
        <a:lstStyle/>
        <a:p>
          <a:r>
            <a:rPr lang="en-US" b="1" dirty="0" smtClean="0"/>
            <a:t>Display</a:t>
          </a:r>
          <a:br>
            <a:rPr lang="en-US" b="1" dirty="0" smtClean="0"/>
          </a:br>
          <a:r>
            <a:rPr lang="en-US" b="1" dirty="0" smtClean="0"/>
            <a:t>Systems</a:t>
          </a:r>
          <a:endParaRPr lang="en-US" b="1" dirty="0"/>
        </a:p>
      </dgm:t>
    </dgm:pt>
    <dgm:pt modelId="{998AD6E5-C917-49FF-AB2A-9AD16ECF4EF5}" type="parTrans" cxnId="{E36DF883-81FB-4DFB-A519-E4F4DA7244DC}">
      <dgm:prSet/>
      <dgm:spPr/>
      <dgm:t>
        <a:bodyPr/>
        <a:lstStyle/>
        <a:p>
          <a:endParaRPr lang="en-US"/>
        </a:p>
      </dgm:t>
    </dgm:pt>
    <dgm:pt modelId="{E3A14D3C-1197-4483-BE02-5BD38441618A}" type="sibTrans" cxnId="{E36DF883-81FB-4DFB-A519-E4F4DA7244DC}">
      <dgm:prSet/>
      <dgm:spPr/>
      <dgm:t>
        <a:bodyPr/>
        <a:lstStyle/>
        <a:p>
          <a:endParaRPr lang="en-US"/>
        </a:p>
      </dgm:t>
    </dgm:pt>
    <dgm:pt modelId="{42FF6FBD-CD78-4296-91F3-AA48F9F0D6C2}">
      <dgm:prSet phldrT="[Text]"/>
      <dgm:spPr>
        <a:solidFill>
          <a:schemeClr val="accent1"/>
        </a:solidFill>
      </dgm:spPr>
      <dgm:t>
        <a:bodyPr/>
        <a:lstStyle/>
        <a:p>
          <a:r>
            <a:rPr lang="en-US" b="0" dirty="0" smtClean="0"/>
            <a:t>Sensors</a:t>
          </a:r>
          <a:endParaRPr lang="en-US" b="0" dirty="0"/>
        </a:p>
      </dgm:t>
    </dgm:pt>
    <dgm:pt modelId="{5E1425F0-D317-435E-A9F6-1477F75DFB11}" type="parTrans" cxnId="{17612BCD-F4AA-45CD-8712-12D10C3CDB1B}">
      <dgm:prSet/>
      <dgm:spPr/>
      <dgm:t>
        <a:bodyPr/>
        <a:lstStyle/>
        <a:p>
          <a:endParaRPr lang="en-US"/>
        </a:p>
      </dgm:t>
    </dgm:pt>
    <dgm:pt modelId="{93DC38D7-F89E-4B6D-92DB-74D9A9177A79}" type="sibTrans" cxnId="{17612BCD-F4AA-45CD-8712-12D10C3CDB1B}">
      <dgm:prSet/>
      <dgm:spPr/>
      <dgm:t>
        <a:bodyPr/>
        <a:lstStyle/>
        <a:p>
          <a:endParaRPr lang="en-US"/>
        </a:p>
      </dgm:t>
    </dgm:pt>
    <dgm:pt modelId="{B09C7EE3-055C-4525-906B-887C44C66086}" type="pres">
      <dgm:prSet presAssocID="{AEB2CC37-14C2-4B29-97A1-BD6AECD6A128}" presName="Name0" presStyleCnt="0">
        <dgm:presLayoutVars>
          <dgm:chPref val="1"/>
          <dgm:dir/>
          <dgm:animOne val="branch"/>
          <dgm:animLvl val="lvl"/>
          <dgm:resizeHandles/>
        </dgm:presLayoutVars>
      </dgm:prSet>
      <dgm:spPr/>
      <dgm:t>
        <a:bodyPr/>
        <a:lstStyle/>
        <a:p>
          <a:endParaRPr lang="en-US"/>
        </a:p>
      </dgm:t>
    </dgm:pt>
    <dgm:pt modelId="{15DB7804-4E20-43F1-B2DA-5E2FDF31310B}" type="pres">
      <dgm:prSet presAssocID="{91C1816F-BCFE-402A-B166-39E23D6D1882}" presName="vertOne" presStyleCnt="0"/>
      <dgm:spPr/>
    </dgm:pt>
    <dgm:pt modelId="{A91BAF08-95F2-4972-92D7-973528A8A879}" type="pres">
      <dgm:prSet presAssocID="{91C1816F-BCFE-402A-B166-39E23D6D1882}" presName="txOne" presStyleLbl="node0" presStyleIdx="0" presStyleCnt="1">
        <dgm:presLayoutVars>
          <dgm:chPref val="3"/>
        </dgm:presLayoutVars>
      </dgm:prSet>
      <dgm:spPr/>
      <dgm:t>
        <a:bodyPr/>
        <a:lstStyle/>
        <a:p>
          <a:endParaRPr lang="en-US"/>
        </a:p>
      </dgm:t>
    </dgm:pt>
    <dgm:pt modelId="{456C45A6-E5FA-4A5D-AD96-2A61BEA3F4CA}" type="pres">
      <dgm:prSet presAssocID="{91C1816F-BCFE-402A-B166-39E23D6D1882}" presName="parTransOne" presStyleCnt="0"/>
      <dgm:spPr/>
    </dgm:pt>
    <dgm:pt modelId="{B19E7B71-9BBE-4E62-8FE0-311DB5BD7CE9}" type="pres">
      <dgm:prSet presAssocID="{91C1816F-BCFE-402A-B166-39E23D6D1882}" presName="horzOne" presStyleCnt="0"/>
      <dgm:spPr/>
    </dgm:pt>
    <dgm:pt modelId="{9900B14F-8DFC-4842-AC21-70FFB4919E20}" type="pres">
      <dgm:prSet presAssocID="{0BDC05FA-8E84-43F4-8D2E-FC6377069C4E}" presName="vertTwo" presStyleCnt="0"/>
      <dgm:spPr/>
    </dgm:pt>
    <dgm:pt modelId="{788AEA01-476F-4E38-A5C1-1CFBC733DAA9}" type="pres">
      <dgm:prSet presAssocID="{0BDC05FA-8E84-43F4-8D2E-FC6377069C4E}" presName="txTwo" presStyleLbl="node2" presStyleIdx="0" presStyleCnt="2">
        <dgm:presLayoutVars>
          <dgm:chPref val="3"/>
        </dgm:presLayoutVars>
      </dgm:prSet>
      <dgm:spPr/>
      <dgm:t>
        <a:bodyPr/>
        <a:lstStyle/>
        <a:p>
          <a:endParaRPr lang="en-US"/>
        </a:p>
      </dgm:t>
    </dgm:pt>
    <dgm:pt modelId="{5B63FCBF-8942-4D59-A51F-4035E228DDCE}" type="pres">
      <dgm:prSet presAssocID="{0BDC05FA-8E84-43F4-8D2E-FC6377069C4E}" presName="parTransTwo" presStyleCnt="0"/>
      <dgm:spPr/>
    </dgm:pt>
    <dgm:pt modelId="{0BDF1D42-727F-47CF-ACD5-9581F53A0F59}" type="pres">
      <dgm:prSet presAssocID="{0BDC05FA-8E84-43F4-8D2E-FC6377069C4E}" presName="horzTwo" presStyleCnt="0"/>
      <dgm:spPr/>
    </dgm:pt>
    <dgm:pt modelId="{785F9B4D-B850-4DE2-8EAF-DB658A3BFA47}" type="pres">
      <dgm:prSet presAssocID="{F5FBF8E6-3D3A-4643-9862-513E5E5C5960}" presName="vertThree" presStyleCnt="0"/>
      <dgm:spPr/>
    </dgm:pt>
    <dgm:pt modelId="{C0E96607-57ED-4878-8F85-37B9557F3225}" type="pres">
      <dgm:prSet presAssocID="{F5FBF8E6-3D3A-4643-9862-513E5E5C5960}" presName="txThree" presStyleLbl="node3" presStyleIdx="0" presStyleCnt="8">
        <dgm:presLayoutVars>
          <dgm:chPref val="3"/>
        </dgm:presLayoutVars>
      </dgm:prSet>
      <dgm:spPr/>
      <dgm:t>
        <a:bodyPr/>
        <a:lstStyle/>
        <a:p>
          <a:endParaRPr lang="en-US"/>
        </a:p>
      </dgm:t>
    </dgm:pt>
    <dgm:pt modelId="{A102230F-2365-4E3C-A720-F1504B5588DC}" type="pres">
      <dgm:prSet presAssocID="{F5FBF8E6-3D3A-4643-9862-513E5E5C5960}" presName="horzThree" presStyleCnt="0"/>
      <dgm:spPr/>
    </dgm:pt>
    <dgm:pt modelId="{83BF671F-3CD6-463C-AB6B-76BEEC11CC48}" type="pres">
      <dgm:prSet presAssocID="{F603A48B-4E2D-41B5-BC75-9CD597BED853}" presName="sibSpaceThree" presStyleCnt="0"/>
      <dgm:spPr/>
    </dgm:pt>
    <dgm:pt modelId="{202E04DC-8373-4E39-9DD2-0C092957F498}" type="pres">
      <dgm:prSet presAssocID="{7B2A3875-04E3-40BE-A72C-658D3B252CB0}" presName="vertThree" presStyleCnt="0"/>
      <dgm:spPr/>
    </dgm:pt>
    <dgm:pt modelId="{D7E3454E-5295-43DC-A730-5AA430D56BB9}" type="pres">
      <dgm:prSet presAssocID="{7B2A3875-04E3-40BE-A72C-658D3B252CB0}" presName="txThree" presStyleLbl="node3" presStyleIdx="1" presStyleCnt="8">
        <dgm:presLayoutVars>
          <dgm:chPref val="3"/>
        </dgm:presLayoutVars>
      </dgm:prSet>
      <dgm:spPr/>
      <dgm:t>
        <a:bodyPr/>
        <a:lstStyle/>
        <a:p>
          <a:endParaRPr lang="en-US"/>
        </a:p>
      </dgm:t>
    </dgm:pt>
    <dgm:pt modelId="{77C9146A-F06B-450C-B931-597F2E5B832B}" type="pres">
      <dgm:prSet presAssocID="{7B2A3875-04E3-40BE-A72C-658D3B252CB0}" presName="horzThree" presStyleCnt="0"/>
      <dgm:spPr/>
    </dgm:pt>
    <dgm:pt modelId="{2F18F2E9-F630-4320-B350-B043290EAAF3}" type="pres">
      <dgm:prSet presAssocID="{2D6EF65C-2395-4EF0-8536-0D812894D5CB}" presName="sibSpaceThree" presStyleCnt="0"/>
      <dgm:spPr/>
    </dgm:pt>
    <dgm:pt modelId="{456B9624-FE0A-4A6F-9148-D6FD6618DF9E}" type="pres">
      <dgm:prSet presAssocID="{1203FE8A-E9FD-4562-8A71-08B3CBB04DAB}" presName="vertThree" presStyleCnt="0"/>
      <dgm:spPr/>
    </dgm:pt>
    <dgm:pt modelId="{3B14DA59-52B6-4C44-9A8C-8DDCDA21CC8B}" type="pres">
      <dgm:prSet presAssocID="{1203FE8A-E9FD-4562-8A71-08B3CBB04DAB}" presName="txThree" presStyleLbl="node3" presStyleIdx="2" presStyleCnt="8">
        <dgm:presLayoutVars>
          <dgm:chPref val="3"/>
        </dgm:presLayoutVars>
      </dgm:prSet>
      <dgm:spPr/>
      <dgm:t>
        <a:bodyPr/>
        <a:lstStyle/>
        <a:p>
          <a:endParaRPr lang="en-US"/>
        </a:p>
      </dgm:t>
    </dgm:pt>
    <dgm:pt modelId="{75C09FEA-51B8-478D-B31B-48643B39C9E8}" type="pres">
      <dgm:prSet presAssocID="{1203FE8A-E9FD-4562-8A71-08B3CBB04DAB}" presName="horzThree" presStyleCnt="0"/>
      <dgm:spPr/>
    </dgm:pt>
    <dgm:pt modelId="{4A087957-DA29-4E7C-8C09-D1612130B60C}" type="pres">
      <dgm:prSet presAssocID="{91884E2E-03E8-4E55-A3A1-632298B19416}" presName="sibSpaceTwo" presStyleCnt="0"/>
      <dgm:spPr/>
    </dgm:pt>
    <dgm:pt modelId="{1672528B-2C53-43C2-B922-2D0814F8EA5A}" type="pres">
      <dgm:prSet presAssocID="{A6F2A32E-53D9-4A50-9F34-E0F1F62F06C5}" presName="vertTwo" presStyleCnt="0"/>
      <dgm:spPr/>
    </dgm:pt>
    <dgm:pt modelId="{83146423-692B-4A40-94B1-10E2814F8AE8}" type="pres">
      <dgm:prSet presAssocID="{A6F2A32E-53D9-4A50-9F34-E0F1F62F06C5}" presName="txTwo" presStyleLbl="node2" presStyleIdx="1" presStyleCnt="2">
        <dgm:presLayoutVars>
          <dgm:chPref val="3"/>
        </dgm:presLayoutVars>
      </dgm:prSet>
      <dgm:spPr/>
      <dgm:t>
        <a:bodyPr/>
        <a:lstStyle/>
        <a:p>
          <a:endParaRPr lang="en-US"/>
        </a:p>
      </dgm:t>
    </dgm:pt>
    <dgm:pt modelId="{5A10EAF6-E836-4FC0-B154-2FA04839430A}" type="pres">
      <dgm:prSet presAssocID="{A6F2A32E-53D9-4A50-9F34-E0F1F62F06C5}" presName="parTransTwo" presStyleCnt="0"/>
      <dgm:spPr/>
    </dgm:pt>
    <dgm:pt modelId="{185AD60D-DE7D-47C3-ADF5-077AE55ACF56}" type="pres">
      <dgm:prSet presAssocID="{A6F2A32E-53D9-4A50-9F34-E0F1F62F06C5}" presName="horzTwo" presStyleCnt="0"/>
      <dgm:spPr/>
    </dgm:pt>
    <dgm:pt modelId="{6710C5CD-9709-4AD7-9877-25122FEF265A}" type="pres">
      <dgm:prSet presAssocID="{DDF86C36-586C-4D98-999C-3453B7B0EA72}" presName="vertThree" presStyleCnt="0"/>
      <dgm:spPr/>
    </dgm:pt>
    <dgm:pt modelId="{E5967F30-81AE-4EF8-935B-C7D1EC363AB1}" type="pres">
      <dgm:prSet presAssocID="{DDF86C36-586C-4D98-999C-3453B7B0EA72}" presName="txThree" presStyleLbl="node3" presStyleIdx="3" presStyleCnt="8">
        <dgm:presLayoutVars>
          <dgm:chPref val="3"/>
        </dgm:presLayoutVars>
      </dgm:prSet>
      <dgm:spPr/>
      <dgm:t>
        <a:bodyPr/>
        <a:lstStyle/>
        <a:p>
          <a:endParaRPr lang="en-US"/>
        </a:p>
      </dgm:t>
    </dgm:pt>
    <dgm:pt modelId="{3DC1AFD1-3143-4A51-AE34-EDECA4E3D5BC}" type="pres">
      <dgm:prSet presAssocID="{DDF86C36-586C-4D98-999C-3453B7B0EA72}" presName="horzThree" presStyleCnt="0"/>
      <dgm:spPr/>
    </dgm:pt>
    <dgm:pt modelId="{69B7B720-0600-4694-A6ED-BF388A687BC2}" type="pres">
      <dgm:prSet presAssocID="{381B3EDD-C1E0-487F-9C30-1338EB0BAF82}" presName="sibSpaceThree" presStyleCnt="0"/>
      <dgm:spPr/>
    </dgm:pt>
    <dgm:pt modelId="{A9276DC0-0A84-44F8-B9A7-43FC13595635}" type="pres">
      <dgm:prSet presAssocID="{A1EF1E83-E604-4202-982F-B7EB84F1EACE}" presName="vertThree" presStyleCnt="0"/>
      <dgm:spPr/>
    </dgm:pt>
    <dgm:pt modelId="{62B47E43-29BA-4568-84E4-77DDD4E837FA}" type="pres">
      <dgm:prSet presAssocID="{A1EF1E83-E604-4202-982F-B7EB84F1EACE}" presName="txThree" presStyleLbl="node3" presStyleIdx="4" presStyleCnt="8">
        <dgm:presLayoutVars>
          <dgm:chPref val="3"/>
        </dgm:presLayoutVars>
      </dgm:prSet>
      <dgm:spPr/>
      <dgm:t>
        <a:bodyPr/>
        <a:lstStyle/>
        <a:p>
          <a:endParaRPr lang="en-US"/>
        </a:p>
      </dgm:t>
    </dgm:pt>
    <dgm:pt modelId="{25F46BA6-C211-4C25-B005-B32DEE246DAF}" type="pres">
      <dgm:prSet presAssocID="{A1EF1E83-E604-4202-982F-B7EB84F1EACE}" presName="horzThree" presStyleCnt="0"/>
      <dgm:spPr/>
    </dgm:pt>
    <dgm:pt modelId="{E60A1211-D4E3-4C55-8699-EE3D868EE9BD}" type="pres">
      <dgm:prSet presAssocID="{EDD085D2-0D47-47CA-9F5C-E667654217CC}" presName="sibSpaceThree" presStyleCnt="0"/>
      <dgm:spPr/>
    </dgm:pt>
    <dgm:pt modelId="{715B5E7B-96CA-4577-AD8E-5B8C8FE09BD9}" type="pres">
      <dgm:prSet presAssocID="{42FF6FBD-CD78-4296-91F3-AA48F9F0D6C2}" presName="vertThree" presStyleCnt="0"/>
      <dgm:spPr/>
    </dgm:pt>
    <dgm:pt modelId="{4C1C7EBF-AAEF-413C-9E93-FD7A3E76EF0D}" type="pres">
      <dgm:prSet presAssocID="{42FF6FBD-CD78-4296-91F3-AA48F9F0D6C2}" presName="txThree" presStyleLbl="node3" presStyleIdx="5" presStyleCnt="8" custLinFactNeighborY="5360">
        <dgm:presLayoutVars>
          <dgm:chPref val="3"/>
        </dgm:presLayoutVars>
      </dgm:prSet>
      <dgm:spPr/>
      <dgm:t>
        <a:bodyPr/>
        <a:lstStyle/>
        <a:p>
          <a:endParaRPr lang="en-US"/>
        </a:p>
      </dgm:t>
    </dgm:pt>
    <dgm:pt modelId="{E9610ACF-B0C9-4A6E-BBFF-6176FCEF31B6}" type="pres">
      <dgm:prSet presAssocID="{42FF6FBD-CD78-4296-91F3-AA48F9F0D6C2}" presName="horzThree" presStyleCnt="0"/>
      <dgm:spPr/>
    </dgm:pt>
    <dgm:pt modelId="{9906CC25-657F-472F-8F1F-9C0D8C0B9F13}" type="pres">
      <dgm:prSet presAssocID="{93DC38D7-F89E-4B6D-92DB-74D9A9177A79}" presName="sibSpaceThree" presStyleCnt="0"/>
      <dgm:spPr/>
    </dgm:pt>
    <dgm:pt modelId="{CD008143-5335-49DD-8AE7-58A4616D5A19}" type="pres">
      <dgm:prSet presAssocID="{9B78142F-5D23-45E9-BDCF-FA03420764AA}" presName="vertThree" presStyleCnt="0"/>
      <dgm:spPr/>
    </dgm:pt>
    <dgm:pt modelId="{C0C80037-55DD-4DFA-9212-2BCA58D5851C}" type="pres">
      <dgm:prSet presAssocID="{9B78142F-5D23-45E9-BDCF-FA03420764AA}" presName="txThree" presStyleLbl="node3" presStyleIdx="6" presStyleCnt="8">
        <dgm:presLayoutVars>
          <dgm:chPref val="3"/>
        </dgm:presLayoutVars>
      </dgm:prSet>
      <dgm:spPr/>
      <dgm:t>
        <a:bodyPr/>
        <a:lstStyle/>
        <a:p>
          <a:endParaRPr lang="en-US"/>
        </a:p>
      </dgm:t>
    </dgm:pt>
    <dgm:pt modelId="{DBC3655F-7D4C-450C-9C5B-3F2FC16FACC0}" type="pres">
      <dgm:prSet presAssocID="{9B78142F-5D23-45E9-BDCF-FA03420764AA}" presName="horzThree" presStyleCnt="0"/>
      <dgm:spPr/>
    </dgm:pt>
    <dgm:pt modelId="{50DED414-48C2-4D13-BD48-336EE9412001}" type="pres">
      <dgm:prSet presAssocID="{E3A14D3C-1197-4483-BE02-5BD38441618A}" presName="sibSpaceThree" presStyleCnt="0"/>
      <dgm:spPr/>
    </dgm:pt>
    <dgm:pt modelId="{086727BA-35BD-4B59-ABCB-410B4D1FB914}" type="pres">
      <dgm:prSet presAssocID="{19D8600A-9376-4965-94F7-CA2874FAD542}" presName="vertThree" presStyleCnt="0"/>
      <dgm:spPr/>
    </dgm:pt>
    <dgm:pt modelId="{10EB90AE-38C8-4062-AA27-301E04D086FE}" type="pres">
      <dgm:prSet presAssocID="{19D8600A-9376-4965-94F7-CA2874FAD542}" presName="txThree" presStyleLbl="node3" presStyleIdx="7" presStyleCnt="8">
        <dgm:presLayoutVars>
          <dgm:chPref val="3"/>
        </dgm:presLayoutVars>
      </dgm:prSet>
      <dgm:spPr/>
      <dgm:t>
        <a:bodyPr/>
        <a:lstStyle/>
        <a:p>
          <a:endParaRPr lang="en-US"/>
        </a:p>
      </dgm:t>
    </dgm:pt>
    <dgm:pt modelId="{884FABD1-3D89-48B9-8852-EF2BDC05E517}" type="pres">
      <dgm:prSet presAssocID="{19D8600A-9376-4965-94F7-CA2874FAD542}" presName="horzThree" presStyleCnt="0"/>
      <dgm:spPr/>
    </dgm:pt>
  </dgm:ptLst>
  <dgm:cxnLst>
    <dgm:cxn modelId="{63D7D4A6-2276-BC47-A738-6B343F1502DD}" type="presOf" srcId="{1203FE8A-E9FD-4562-8A71-08B3CBB04DAB}" destId="{3B14DA59-52B6-4C44-9A8C-8DDCDA21CC8B}" srcOrd="0" destOrd="0" presId="urn:microsoft.com/office/officeart/2005/8/layout/hierarchy4"/>
    <dgm:cxn modelId="{60438191-32FC-7048-92EE-30469A050D19}" type="presOf" srcId="{0BDC05FA-8E84-43F4-8D2E-FC6377069C4E}" destId="{788AEA01-476F-4E38-A5C1-1CFBC733DAA9}" srcOrd="0" destOrd="0" presId="urn:microsoft.com/office/officeart/2005/8/layout/hierarchy4"/>
    <dgm:cxn modelId="{EB5C8075-21C5-9245-9F1B-8BD3902F1844}" type="presOf" srcId="{19D8600A-9376-4965-94F7-CA2874FAD542}" destId="{10EB90AE-38C8-4062-AA27-301E04D086FE}" srcOrd="0" destOrd="0" presId="urn:microsoft.com/office/officeart/2005/8/layout/hierarchy4"/>
    <dgm:cxn modelId="{31E397A6-01E0-E345-B4EF-17BA918E979A}" type="presOf" srcId="{DDF86C36-586C-4D98-999C-3453B7B0EA72}" destId="{E5967F30-81AE-4EF8-935B-C7D1EC363AB1}" srcOrd="0" destOrd="0" presId="urn:microsoft.com/office/officeart/2005/8/layout/hierarchy4"/>
    <dgm:cxn modelId="{17612BCD-F4AA-45CD-8712-12D10C3CDB1B}" srcId="{A6F2A32E-53D9-4A50-9F34-E0F1F62F06C5}" destId="{42FF6FBD-CD78-4296-91F3-AA48F9F0D6C2}" srcOrd="2" destOrd="0" parTransId="{5E1425F0-D317-435E-A9F6-1477F75DFB11}" sibTransId="{93DC38D7-F89E-4B6D-92DB-74D9A9177A79}"/>
    <dgm:cxn modelId="{E36DF883-81FB-4DFB-A519-E4F4DA7244DC}" srcId="{A6F2A32E-53D9-4A50-9F34-E0F1F62F06C5}" destId="{9B78142F-5D23-45E9-BDCF-FA03420764AA}" srcOrd="3" destOrd="0" parTransId="{998AD6E5-C917-49FF-AB2A-9AD16ECF4EF5}" sibTransId="{E3A14D3C-1197-4483-BE02-5BD38441618A}"/>
    <dgm:cxn modelId="{5A30EDDF-7D20-4DB0-901B-45824A4EB20D}" srcId="{91C1816F-BCFE-402A-B166-39E23D6D1882}" destId="{A6F2A32E-53D9-4A50-9F34-E0F1F62F06C5}" srcOrd="1" destOrd="0" parTransId="{4A4BF0D2-A16C-49A1-A19C-AD73DA9C9615}" sibTransId="{5783D515-F2B6-415E-A689-B3093A525D73}"/>
    <dgm:cxn modelId="{A235C834-071F-4E19-887F-A13FD07AFA05}" srcId="{A6F2A32E-53D9-4A50-9F34-E0F1F62F06C5}" destId="{DDF86C36-586C-4D98-999C-3453B7B0EA72}" srcOrd="0" destOrd="0" parTransId="{55FBC296-130E-4104-A3A4-06D9DA9BAC6F}" sibTransId="{381B3EDD-C1E0-487F-9C30-1338EB0BAF82}"/>
    <dgm:cxn modelId="{A3008D62-3920-6646-9018-459C53FF7C3A}" type="presOf" srcId="{A6F2A32E-53D9-4A50-9F34-E0F1F62F06C5}" destId="{83146423-692B-4A40-94B1-10E2814F8AE8}" srcOrd="0" destOrd="0" presId="urn:microsoft.com/office/officeart/2005/8/layout/hierarchy4"/>
    <dgm:cxn modelId="{39BDF279-9481-41C0-BD08-929C7B705FF8}" srcId="{A6F2A32E-53D9-4A50-9F34-E0F1F62F06C5}" destId="{19D8600A-9376-4965-94F7-CA2874FAD542}" srcOrd="4" destOrd="0" parTransId="{2E499D0D-1154-4C1A-BA06-2711D7B01B18}" sibTransId="{B3DA16C7-D825-4664-9B06-D1F926B85207}"/>
    <dgm:cxn modelId="{44871521-B2E5-AE47-8204-19792FCA2598}" type="presOf" srcId="{A1EF1E83-E604-4202-982F-B7EB84F1EACE}" destId="{62B47E43-29BA-4568-84E4-77DDD4E837FA}" srcOrd="0" destOrd="0" presId="urn:microsoft.com/office/officeart/2005/8/layout/hierarchy4"/>
    <dgm:cxn modelId="{5B455D43-17A9-9144-B14E-94CEE4CAE1CB}" type="presOf" srcId="{9B78142F-5D23-45E9-BDCF-FA03420764AA}" destId="{C0C80037-55DD-4DFA-9212-2BCA58D5851C}" srcOrd="0" destOrd="0" presId="urn:microsoft.com/office/officeart/2005/8/layout/hierarchy4"/>
    <dgm:cxn modelId="{E494F4E8-0F6F-41DD-9B92-8016BCFA1CF0}" srcId="{0BDC05FA-8E84-43F4-8D2E-FC6377069C4E}" destId="{7B2A3875-04E3-40BE-A72C-658D3B252CB0}" srcOrd="1" destOrd="0" parTransId="{839B7F82-8AC4-4A34-8CAD-A38FF639A7C5}" sibTransId="{2D6EF65C-2395-4EF0-8536-0D812894D5CB}"/>
    <dgm:cxn modelId="{564A9140-6896-3842-B77C-5FB78EC97117}" type="presOf" srcId="{F5FBF8E6-3D3A-4643-9862-513E5E5C5960}" destId="{C0E96607-57ED-4878-8F85-37B9557F3225}" srcOrd="0" destOrd="0" presId="urn:microsoft.com/office/officeart/2005/8/layout/hierarchy4"/>
    <dgm:cxn modelId="{BBE1B8BA-CD1B-402F-8C01-69F3A00FEDB7}" srcId="{91C1816F-BCFE-402A-B166-39E23D6D1882}" destId="{0BDC05FA-8E84-43F4-8D2E-FC6377069C4E}" srcOrd="0" destOrd="0" parTransId="{7C036B9C-AC8F-48F9-9A39-5E8F08B2D905}" sibTransId="{91884E2E-03E8-4E55-A3A1-632298B19416}"/>
    <dgm:cxn modelId="{EBFA543A-3DAA-4E47-AFA0-FD55C7A8B505}" type="presOf" srcId="{7B2A3875-04E3-40BE-A72C-658D3B252CB0}" destId="{D7E3454E-5295-43DC-A730-5AA430D56BB9}" srcOrd="0" destOrd="0" presId="urn:microsoft.com/office/officeart/2005/8/layout/hierarchy4"/>
    <dgm:cxn modelId="{42D5EADE-4FB6-454C-BC3A-005FDB2136AE}" type="presOf" srcId="{42FF6FBD-CD78-4296-91F3-AA48F9F0D6C2}" destId="{4C1C7EBF-AAEF-413C-9E93-FD7A3E76EF0D}" srcOrd="0" destOrd="0" presId="urn:microsoft.com/office/officeart/2005/8/layout/hierarchy4"/>
    <dgm:cxn modelId="{2553FF84-F303-4A15-9D5B-06BECDF42183}" srcId="{0BDC05FA-8E84-43F4-8D2E-FC6377069C4E}" destId="{F5FBF8E6-3D3A-4643-9862-513E5E5C5960}" srcOrd="0" destOrd="0" parTransId="{E905C338-5A02-413B-847D-5CF3C56DA874}" sibTransId="{F603A48B-4E2D-41B5-BC75-9CD597BED853}"/>
    <dgm:cxn modelId="{AA0B2278-00F9-44E1-BCCF-1471FD8E4DD3}" srcId="{AEB2CC37-14C2-4B29-97A1-BD6AECD6A128}" destId="{91C1816F-BCFE-402A-B166-39E23D6D1882}" srcOrd="0" destOrd="0" parTransId="{F14EB896-5CA8-4B01-A3F4-367971B4F86C}" sibTransId="{3A4A8116-1880-477B-B195-C0F9E0A8D4B4}"/>
    <dgm:cxn modelId="{74D54614-5A03-7F4C-8BB4-42C7AFEA4E3E}" type="presOf" srcId="{AEB2CC37-14C2-4B29-97A1-BD6AECD6A128}" destId="{B09C7EE3-055C-4525-906B-887C44C66086}" srcOrd="0" destOrd="0" presId="urn:microsoft.com/office/officeart/2005/8/layout/hierarchy4"/>
    <dgm:cxn modelId="{15A8F4FF-930B-40DC-81DF-AEDF8BD44DAF}" srcId="{A6F2A32E-53D9-4A50-9F34-E0F1F62F06C5}" destId="{A1EF1E83-E604-4202-982F-B7EB84F1EACE}" srcOrd="1" destOrd="0" parTransId="{F09AA3DB-9CFC-46D1-87F5-5851C7B52365}" sibTransId="{EDD085D2-0D47-47CA-9F5C-E667654217CC}"/>
    <dgm:cxn modelId="{97A157EF-C6C7-4FCE-AF2A-CED1DF30AB7B}" srcId="{0BDC05FA-8E84-43F4-8D2E-FC6377069C4E}" destId="{1203FE8A-E9FD-4562-8A71-08B3CBB04DAB}" srcOrd="2" destOrd="0" parTransId="{34E175DB-CDF6-4118-B613-433616593001}" sibTransId="{D5AE0033-4F77-4061-A25D-CF5F666F48A8}"/>
    <dgm:cxn modelId="{815FD436-D9BB-8444-A2B4-BCA512D036E1}" type="presOf" srcId="{91C1816F-BCFE-402A-B166-39E23D6D1882}" destId="{A91BAF08-95F2-4972-92D7-973528A8A879}" srcOrd="0" destOrd="0" presId="urn:microsoft.com/office/officeart/2005/8/layout/hierarchy4"/>
    <dgm:cxn modelId="{F8EEFF0F-B09E-C642-9F50-98EF10730075}" type="presParOf" srcId="{B09C7EE3-055C-4525-906B-887C44C66086}" destId="{15DB7804-4E20-43F1-B2DA-5E2FDF31310B}" srcOrd="0" destOrd="0" presId="urn:microsoft.com/office/officeart/2005/8/layout/hierarchy4"/>
    <dgm:cxn modelId="{A007A412-7C8E-3944-ACF2-7724C6EE3D79}" type="presParOf" srcId="{15DB7804-4E20-43F1-B2DA-5E2FDF31310B}" destId="{A91BAF08-95F2-4972-92D7-973528A8A879}" srcOrd="0" destOrd="0" presId="urn:microsoft.com/office/officeart/2005/8/layout/hierarchy4"/>
    <dgm:cxn modelId="{06D23FFA-999B-7543-9ADD-9D3DBF42539F}" type="presParOf" srcId="{15DB7804-4E20-43F1-B2DA-5E2FDF31310B}" destId="{456C45A6-E5FA-4A5D-AD96-2A61BEA3F4CA}" srcOrd="1" destOrd="0" presId="urn:microsoft.com/office/officeart/2005/8/layout/hierarchy4"/>
    <dgm:cxn modelId="{1EDA15B7-CD58-B647-A148-217079BEE4D7}" type="presParOf" srcId="{15DB7804-4E20-43F1-B2DA-5E2FDF31310B}" destId="{B19E7B71-9BBE-4E62-8FE0-311DB5BD7CE9}" srcOrd="2" destOrd="0" presId="urn:microsoft.com/office/officeart/2005/8/layout/hierarchy4"/>
    <dgm:cxn modelId="{43B28347-4EB6-7248-8F1B-36C573AC5377}" type="presParOf" srcId="{B19E7B71-9BBE-4E62-8FE0-311DB5BD7CE9}" destId="{9900B14F-8DFC-4842-AC21-70FFB4919E20}" srcOrd="0" destOrd="0" presId="urn:microsoft.com/office/officeart/2005/8/layout/hierarchy4"/>
    <dgm:cxn modelId="{53D993A5-485F-D44F-84AA-E35B80CBD4B2}" type="presParOf" srcId="{9900B14F-8DFC-4842-AC21-70FFB4919E20}" destId="{788AEA01-476F-4E38-A5C1-1CFBC733DAA9}" srcOrd="0" destOrd="0" presId="urn:microsoft.com/office/officeart/2005/8/layout/hierarchy4"/>
    <dgm:cxn modelId="{C1283351-4DBA-6C4F-9212-39E430A0AA14}" type="presParOf" srcId="{9900B14F-8DFC-4842-AC21-70FFB4919E20}" destId="{5B63FCBF-8942-4D59-A51F-4035E228DDCE}" srcOrd="1" destOrd="0" presId="urn:microsoft.com/office/officeart/2005/8/layout/hierarchy4"/>
    <dgm:cxn modelId="{4A24040F-7087-6B4A-9B20-1DA547BF5CE9}" type="presParOf" srcId="{9900B14F-8DFC-4842-AC21-70FFB4919E20}" destId="{0BDF1D42-727F-47CF-ACD5-9581F53A0F59}" srcOrd="2" destOrd="0" presId="urn:microsoft.com/office/officeart/2005/8/layout/hierarchy4"/>
    <dgm:cxn modelId="{598D8286-68D2-5448-9B50-F9EC4338A423}" type="presParOf" srcId="{0BDF1D42-727F-47CF-ACD5-9581F53A0F59}" destId="{785F9B4D-B850-4DE2-8EAF-DB658A3BFA47}" srcOrd="0" destOrd="0" presId="urn:microsoft.com/office/officeart/2005/8/layout/hierarchy4"/>
    <dgm:cxn modelId="{F847434C-D533-0D45-8EBC-23AEFFA774B9}" type="presParOf" srcId="{785F9B4D-B850-4DE2-8EAF-DB658A3BFA47}" destId="{C0E96607-57ED-4878-8F85-37B9557F3225}" srcOrd="0" destOrd="0" presId="urn:microsoft.com/office/officeart/2005/8/layout/hierarchy4"/>
    <dgm:cxn modelId="{E5CA00CA-1C80-214E-9035-37EE3D63588A}" type="presParOf" srcId="{785F9B4D-B850-4DE2-8EAF-DB658A3BFA47}" destId="{A102230F-2365-4E3C-A720-F1504B5588DC}" srcOrd="1" destOrd="0" presId="urn:microsoft.com/office/officeart/2005/8/layout/hierarchy4"/>
    <dgm:cxn modelId="{B2236F16-7761-6E49-856B-7C8734AEC8BF}" type="presParOf" srcId="{0BDF1D42-727F-47CF-ACD5-9581F53A0F59}" destId="{83BF671F-3CD6-463C-AB6B-76BEEC11CC48}" srcOrd="1" destOrd="0" presId="urn:microsoft.com/office/officeart/2005/8/layout/hierarchy4"/>
    <dgm:cxn modelId="{F8FD3F5B-F580-8846-861E-7F0E8D2879BD}" type="presParOf" srcId="{0BDF1D42-727F-47CF-ACD5-9581F53A0F59}" destId="{202E04DC-8373-4E39-9DD2-0C092957F498}" srcOrd="2" destOrd="0" presId="urn:microsoft.com/office/officeart/2005/8/layout/hierarchy4"/>
    <dgm:cxn modelId="{7671F542-BEC7-9848-B5EB-8547D9BD5DC0}" type="presParOf" srcId="{202E04DC-8373-4E39-9DD2-0C092957F498}" destId="{D7E3454E-5295-43DC-A730-5AA430D56BB9}" srcOrd="0" destOrd="0" presId="urn:microsoft.com/office/officeart/2005/8/layout/hierarchy4"/>
    <dgm:cxn modelId="{8C1E4E54-8A98-6D4A-90CD-500266A28B7C}" type="presParOf" srcId="{202E04DC-8373-4E39-9DD2-0C092957F498}" destId="{77C9146A-F06B-450C-B931-597F2E5B832B}" srcOrd="1" destOrd="0" presId="urn:microsoft.com/office/officeart/2005/8/layout/hierarchy4"/>
    <dgm:cxn modelId="{E0C4EA25-307D-504D-A83B-1BB7DDCB1849}" type="presParOf" srcId="{0BDF1D42-727F-47CF-ACD5-9581F53A0F59}" destId="{2F18F2E9-F630-4320-B350-B043290EAAF3}" srcOrd="3" destOrd="0" presId="urn:microsoft.com/office/officeart/2005/8/layout/hierarchy4"/>
    <dgm:cxn modelId="{995A456A-5DAE-B646-A67F-EA48775B1ABC}" type="presParOf" srcId="{0BDF1D42-727F-47CF-ACD5-9581F53A0F59}" destId="{456B9624-FE0A-4A6F-9148-D6FD6618DF9E}" srcOrd="4" destOrd="0" presId="urn:microsoft.com/office/officeart/2005/8/layout/hierarchy4"/>
    <dgm:cxn modelId="{894B2F92-DEDB-5C42-8D6E-8DDAD78C43AA}" type="presParOf" srcId="{456B9624-FE0A-4A6F-9148-D6FD6618DF9E}" destId="{3B14DA59-52B6-4C44-9A8C-8DDCDA21CC8B}" srcOrd="0" destOrd="0" presId="urn:microsoft.com/office/officeart/2005/8/layout/hierarchy4"/>
    <dgm:cxn modelId="{A2EA39B1-70FA-1641-A863-0A2FE65402B0}" type="presParOf" srcId="{456B9624-FE0A-4A6F-9148-D6FD6618DF9E}" destId="{75C09FEA-51B8-478D-B31B-48643B39C9E8}" srcOrd="1" destOrd="0" presId="urn:microsoft.com/office/officeart/2005/8/layout/hierarchy4"/>
    <dgm:cxn modelId="{CDE4BA03-EDAD-5F41-B554-43080CD2C8DD}" type="presParOf" srcId="{B19E7B71-9BBE-4E62-8FE0-311DB5BD7CE9}" destId="{4A087957-DA29-4E7C-8C09-D1612130B60C}" srcOrd="1" destOrd="0" presId="urn:microsoft.com/office/officeart/2005/8/layout/hierarchy4"/>
    <dgm:cxn modelId="{BA4AC1B5-78BA-A94A-9539-52B3E5C6E7F1}" type="presParOf" srcId="{B19E7B71-9BBE-4E62-8FE0-311DB5BD7CE9}" destId="{1672528B-2C53-43C2-B922-2D0814F8EA5A}" srcOrd="2" destOrd="0" presId="urn:microsoft.com/office/officeart/2005/8/layout/hierarchy4"/>
    <dgm:cxn modelId="{23C5236F-2637-E341-99D2-F258BB99058B}" type="presParOf" srcId="{1672528B-2C53-43C2-B922-2D0814F8EA5A}" destId="{83146423-692B-4A40-94B1-10E2814F8AE8}" srcOrd="0" destOrd="0" presId="urn:microsoft.com/office/officeart/2005/8/layout/hierarchy4"/>
    <dgm:cxn modelId="{CA4A50D3-3396-C648-9423-6909DECCECAD}" type="presParOf" srcId="{1672528B-2C53-43C2-B922-2D0814F8EA5A}" destId="{5A10EAF6-E836-4FC0-B154-2FA04839430A}" srcOrd="1" destOrd="0" presId="urn:microsoft.com/office/officeart/2005/8/layout/hierarchy4"/>
    <dgm:cxn modelId="{F1D7AE62-F622-FA49-AAD1-40980A3BD6B1}" type="presParOf" srcId="{1672528B-2C53-43C2-B922-2D0814F8EA5A}" destId="{185AD60D-DE7D-47C3-ADF5-077AE55ACF56}" srcOrd="2" destOrd="0" presId="urn:microsoft.com/office/officeart/2005/8/layout/hierarchy4"/>
    <dgm:cxn modelId="{24ADDC95-CCC1-F640-8A95-4D24A89BDA40}" type="presParOf" srcId="{185AD60D-DE7D-47C3-ADF5-077AE55ACF56}" destId="{6710C5CD-9709-4AD7-9877-25122FEF265A}" srcOrd="0" destOrd="0" presId="urn:microsoft.com/office/officeart/2005/8/layout/hierarchy4"/>
    <dgm:cxn modelId="{D7615B9A-9759-BD41-89BD-5B1AEBD01CE6}" type="presParOf" srcId="{6710C5CD-9709-4AD7-9877-25122FEF265A}" destId="{E5967F30-81AE-4EF8-935B-C7D1EC363AB1}" srcOrd="0" destOrd="0" presId="urn:microsoft.com/office/officeart/2005/8/layout/hierarchy4"/>
    <dgm:cxn modelId="{E1BDB742-FAE5-2947-9967-7389695D511D}" type="presParOf" srcId="{6710C5CD-9709-4AD7-9877-25122FEF265A}" destId="{3DC1AFD1-3143-4A51-AE34-EDECA4E3D5BC}" srcOrd="1" destOrd="0" presId="urn:microsoft.com/office/officeart/2005/8/layout/hierarchy4"/>
    <dgm:cxn modelId="{81EC9CAE-43CA-C14C-8231-6BE64EBA2165}" type="presParOf" srcId="{185AD60D-DE7D-47C3-ADF5-077AE55ACF56}" destId="{69B7B720-0600-4694-A6ED-BF388A687BC2}" srcOrd="1" destOrd="0" presId="urn:microsoft.com/office/officeart/2005/8/layout/hierarchy4"/>
    <dgm:cxn modelId="{8DA646E4-B319-6B4A-82F0-EA3E52A42AE1}" type="presParOf" srcId="{185AD60D-DE7D-47C3-ADF5-077AE55ACF56}" destId="{A9276DC0-0A84-44F8-B9A7-43FC13595635}" srcOrd="2" destOrd="0" presId="urn:microsoft.com/office/officeart/2005/8/layout/hierarchy4"/>
    <dgm:cxn modelId="{E428BC2F-B657-9E4E-8720-4FCE10F7509C}" type="presParOf" srcId="{A9276DC0-0A84-44F8-B9A7-43FC13595635}" destId="{62B47E43-29BA-4568-84E4-77DDD4E837FA}" srcOrd="0" destOrd="0" presId="urn:microsoft.com/office/officeart/2005/8/layout/hierarchy4"/>
    <dgm:cxn modelId="{73F2928C-8F3A-0442-9C4D-530C4EE95A28}" type="presParOf" srcId="{A9276DC0-0A84-44F8-B9A7-43FC13595635}" destId="{25F46BA6-C211-4C25-B005-B32DEE246DAF}" srcOrd="1" destOrd="0" presId="urn:microsoft.com/office/officeart/2005/8/layout/hierarchy4"/>
    <dgm:cxn modelId="{D310D505-1C0E-774F-B98D-A1B95E87411F}" type="presParOf" srcId="{185AD60D-DE7D-47C3-ADF5-077AE55ACF56}" destId="{E60A1211-D4E3-4C55-8699-EE3D868EE9BD}" srcOrd="3" destOrd="0" presId="urn:microsoft.com/office/officeart/2005/8/layout/hierarchy4"/>
    <dgm:cxn modelId="{EF3F1BBA-CD4D-8246-BFD8-8C88D218E452}" type="presParOf" srcId="{185AD60D-DE7D-47C3-ADF5-077AE55ACF56}" destId="{715B5E7B-96CA-4577-AD8E-5B8C8FE09BD9}" srcOrd="4" destOrd="0" presId="urn:microsoft.com/office/officeart/2005/8/layout/hierarchy4"/>
    <dgm:cxn modelId="{D70B4811-2513-AB46-B2FE-35FAC993CF21}" type="presParOf" srcId="{715B5E7B-96CA-4577-AD8E-5B8C8FE09BD9}" destId="{4C1C7EBF-AAEF-413C-9E93-FD7A3E76EF0D}" srcOrd="0" destOrd="0" presId="urn:microsoft.com/office/officeart/2005/8/layout/hierarchy4"/>
    <dgm:cxn modelId="{C5D40516-AA90-BC44-9F19-52448D966EC9}" type="presParOf" srcId="{715B5E7B-96CA-4577-AD8E-5B8C8FE09BD9}" destId="{E9610ACF-B0C9-4A6E-BBFF-6176FCEF31B6}" srcOrd="1" destOrd="0" presId="urn:microsoft.com/office/officeart/2005/8/layout/hierarchy4"/>
    <dgm:cxn modelId="{B1B1A684-0432-9244-B568-0E83999C56C0}" type="presParOf" srcId="{185AD60D-DE7D-47C3-ADF5-077AE55ACF56}" destId="{9906CC25-657F-472F-8F1F-9C0D8C0B9F13}" srcOrd="5" destOrd="0" presId="urn:microsoft.com/office/officeart/2005/8/layout/hierarchy4"/>
    <dgm:cxn modelId="{460681A8-0F68-CF4C-AF57-BF82BF310FD8}" type="presParOf" srcId="{185AD60D-DE7D-47C3-ADF5-077AE55ACF56}" destId="{CD008143-5335-49DD-8AE7-58A4616D5A19}" srcOrd="6" destOrd="0" presId="urn:microsoft.com/office/officeart/2005/8/layout/hierarchy4"/>
    <dgm:cxn modelId="{AA69487C-1B86-D844-AD07-8F2AE376EEF7}" type="presParOf" srcId="{CD008143-5335-49DD-8AE7-58A4616D5A19}" destId="{C0C80037-55DD-4DFA-9212-2BCA58D5851C}" srcOrd="0" destOrd="0" presId="urn:microsoft.com/office/officeart/2005/8/layout/hierarchy4"/>
    <dgm:cxn modelId="{4CDA7464-7C36-334A-AD3C-95D06C642F64}" type="presParOf" srcId="{CD008143-5335-49DD-8AE7-58A4616D5A19}" destId="{DBC3655F-7D4C-450C-9C5B-3F2FC16FACC0}" srcOrd="1" destOrd="0" presId="urn:microsoft.com/office/officeart/2005/8/layout/hierarchy4"/>
    <dgm:cxn modelId="{BC4DB336-1C92-2E4E-B81D-E2E674A2C4AF}" type="presParOf" srcId="{185AD60D-DE7D-47C3-ADF5-077AE55ACF56}" destId="{50DED414-48C2-4D13-BD48-336EE9412001}" srcOrd="7" destOrd="0" presId="urn:microsoft.com/office/officeart/2005/8/layout/hierarchy4"/>
    <dgm:cxn modelId="{8B886837-261C-5941-B67C-4B004F083BFC}" type="presParOf" srcId="{185AD60D-DE7D-47C3-ADF5-077AE55ACF56}" destId="{086727BA-35BD-4B59-ABCB-410B4D1FB914}" srcOrd="8" destOrd="0" presId="urn:microsoft.com/office/officeart/2005/8/layout/hierarchy4"/>
    <dgm:cxn modelId="{5D98AB89-48BC-D646-9A09-8AFED1FECDFD}" type="presParOf" srcId="{086727BA-35BD-4B59-ABCB-410B4D1FB914}" destId="{10EB90AE-38C8-4062-AA27-301E04D086FE}" srcOrd="0" destOrd="0" presId="urn:microsoft.com/office/officeart/2005/8/layout/hierarchy4"/>
    <dgm:cxn modelId="{495DE954-82D1-F848-8D51-F52EE65993E7}" type="presParOf" srcId="{086727BA-35BD-4B59-ABCB-410B4D1FB914}" destId="{884FABD1-3D89-48B9-8852-EF2BDC05E517}"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B2CC37-14C2-4B29-97A1-BD6AECD6A128}" type="doc">
      <dgm:prSet loTypeId="urn:microsoft.com/office/officeart/2005/8/layout/hierarchy4" loCatId="hierarchy" qsTypeId="urn:microsoft.com/office/officeart/2005/8/quickstyle/simple1" qsCatId="simple" csTypeId="urn:microsoft.com/office/officeart/2005/8/colors/colorful5" csCatId="colorful" phldr="1"/>
      <dgm:spPr/>
      <dgm:t>
        <a:bodyPr/>
        <a:lstStyle/>
        <a:p>
          <a:endParaRPr lang="en-US"/>
        </a:p>
      </dgm:t>
    </dgm:pt>
    <dgm:pt modelId="{91C1816F-BCFE-402A-B166-39E23D6D1882}">
      <dgm:prSet phldrT="[Text]"/>
      <dgm:spPr/>
      <dgm:t>
        <a:bodyPr/>
        <a:lstStyle/>
        <a:p>
          <a:r>
            <a:rPr lang="en-US" dirty="0" smtClean="0"/>
            <a:t>Boy Scouts Pinewood Derby</a:t>
          </a:r>
          <a:br>
            <a:rPr lang="en-US" dirty="0" smtClean="0"/>
          </a:br>
          <a:r>
            <a:rPr lang="en-US" dirty="0" smtClean="0"/>
            <a:t>Track Detection System</a:t>
          </a:r>
          <a:endParaRPr lang="en-US" dirty="0"/>
        </a:p>
      </dgm:t>
    </dgm:pt>
    <dgm:pt modelId="{F14EB896-5CA8-4B01-A3F4-367971B4F86C}" type="parTrans" cxnId="{AA0B2278-00F9-44E1-BCCF-1471FD8E4DD3}">
      <dgm:prSet/>
      <dgm:spPr/>
      <dgm:t>
        <a:bodyPr/>
        <a:lstStyle/>
        <a:p>
          <a:endParaRPr lang="en-US"/>
        </a:p>
      </dgm:t>
    </dgm:pt>
    <dgm:pt modelId="{3A4A8116-1880-477B-B195-C0F9E0A8D4B4}" type="sibTrans" cxnId="{AA0B2278-00F9-44E1-BCCF-1471FD8E4DD3}">
      <dgm:prSet/>
      <dgm:spPr/>
      <dgm:t>
        <a:bodyPr/>
        <a:lstStyle/>
        <a:p>
          <a:endParaRPr lang="en-US"/>
        </a:p>
      </dgm:t>
    </dgm:pt>
    <dgm:pt modelId="{0BDC05FA-8E84-43F4-8D2E-FC6377069C4E}">
      <dgm:prSet phldrT="[Text]"/>
      <dgm:spPr/>
      <dgm:t>
        <a:bodyPr/>
        <a:lstStyle/>
        <a:p>
          <a:r>
            <a:rPr lang="en-US" dirty="0" smtClean="0"/>
            <a:t>Software</a:t>
          </a:r>
          <a:endParaRPr lang="en-US" dirty="0"/>
        </a:p>
      </dgm:t>
    </dgm:pt>
    <dgm:pt modelId="{7C036B9C-AC8F-48F9-9A39-5E8F08B2D905}" type="parTrans" cxnId="{BBE1B8BA-CD1B-402F-8C01-69F3A00FEDB7}">
      <dgm:prSet/>
      <dgm:spPr/>
      <dgm:t>
        <a:bodyPr/>
        <a:lstStyle/>
        <a:p>
          <a:endParaRPr lang="en-US"/>
        </a:p>
      </dgm:t>
    </dgm:pt>
    <dgm:pt modelId="{91884E2E-03E8-4E55-A3A1-632298B19416}" type="sibTrans" cxnId="{BBE1B8BA-CD1B-402F-8C01-69F3A00FEDB7}">
      <dgm:prSet/>
      <dgm:spPr/>
      <dgm:t>
        <a:bodyPr/>
        <a:lstStyle/>
        <a:p>
          <a:endParaRPr lang="en-US"/>
        </a:p>
      </dgm:t>
    </dgm:pt>
    <dgm:pt modelId="{F5FBF8E6-3D3A-4643-9862-513E5E5C5960}">
      <dgm:prSet phldrT="[Text]"/>
      <dgm:spPr/>
      <dgm:t>
        <a:bodyPr/>
        <a:lstStyle/>
        <a:p>
          <a:r>
            <a:rPr lang="en-US" dirty="0" smtClean="0"/>
            <a:t>Sensor</a:t>
          </a:r>
          <a:br>
            <a:rPr lang="en-US" dirty="0" smtClean="0"/>
          </a:br>
          <a:r>
            <a:rPr lang="en-US" dirty="0" smtClean="0"/>
            <a:t>&amp; Servo</a:t>
          </a:r>
          <a:br>
            <a:rPr lang="en-US" dirty="0" smtClean="0"/>
          </a:br>
          <a:r>
            <a:rPr lang="en-US" dirty="0" smtClean="0"/>
            <a:t>Software</a:t>
          </a:r>
          <a:endParaRPr lang="en-US" dirty="0"/>
        </a:p>
      </dgm:t>
    </dgm:pt>
    <dgm:pt modelId="{E905C338-5A02-413B-847D-5CF3C56DA874}" type="parTrans" cxnId="{2553FF84-F303-4A15-9D5B-06BECDF42183}">
      <dgm:prSet/>
      <dgm:spPr/>
      <dgm:t>
        <a:bodyPr/>
        <a:lstStyle/>
        <a:p>
          <a:endParaRPr lang="en-US"/>
        </a:p>
      </dgm:t>
    </dgm:pt>
    <dgm:pt modelId="{F603A48B-4E2D-41B5-BC75-9CD597BED853}" type="sibTrans" cxnId="{2553FF84-F303-4A15-9D5B-06BECDF42183}">
      <dgm:prSet/>
      <dgm:spPr/>
      <dgm:t>
        <a:bodyPr/>
        <a:lstStyle/>
        <a:p>
          <a:endParaRPr lang="en-US"/>
        </a:p>
      </dgm:t>
    </dgm:pt>
    <dgm:pt modelId="{7B2A3875-04E3-40BE-A72C-658D3B252CB0}">
      <dgm:prSet phldrT="[Text]"/>
      <dgm:spPr/>
      <dgm:t>
        <a:bodyPr/>
        <a:lstStyle/>
        <a:p>
          <a:r>
            <a:rPr lang="en-US" dirty="0" smtClean="0"/>
            <a:t>Application</a:t>
          </a:r>
          <a:br>
            <a:rPr lang="en-US" dirty="0" smtClean="0"/>
          </a:br>
          <a:r>
            <a:rPr lang="en-US" dirty="0" smtClean="0"/>
            <a:t>Software</a:t>
          </a:r>
          <a:endParaRPr lang="en-US" dirty="0"/>
        </a:p>
      </dgm:t>
    </dgm:pt>
    <dgm:pt modelId="{839B7F82-8AC4-4A34-8CAD-A38FF639A7C5}" type="parTrans" cxnId="{E494F4E8-0F6F-41DD-9B92-8016BCFA1CF0}">
      <dgm:prSet/>
      <dgm:spPr/>
      <dgm:t>
        <a:bodyPr/>
        <a:lstStyle/>
        <a:p>
          <a:endParaRPr lang="en-US"/>
        </a:p>
      </dgm:t>
    </dgm:pt>
    <dgm:pt modelId="{2D6EF65C-2395-4EF0-8536-0D812894D5CB}" type="sibTrans" cxnId="{E494F4E8-0F6F-41DD-9B92-8016BCFA1CF0}">
      <dgm:prSet/>
      <dgm:spPr/>
      <dgm:t>
        <a:bodyPr/>
        <a:lstStyle/>
        <a:p>
          <a:endParaRPr lang="en-US"/>
        </a:p>
      </dgm:t>
    </dgm:pt>
    <dgm:pt modelId="{A6F2A32E-53D9-4A50-9F34-E0F1F62F06C5}">
      <dgm:prSet phldrT="[Text]"/>
      <dgm:spPr>
        <a:solidFill>
          <a:srgbClr val="FF9900"/>
        </a:solidFill>
      </dgm:spPr>
      <dgm:t>
        <a:bodyPr/>
        <a:lstStyle/>
        <a:p>
          <a:r>
            <a:rPr lang="en-US" b="1" dirty="0" smtClean="0"/>
            <a:t>Hardware</a:t>
          </a:r>
          <a:endParaRPr lang="en-US" b="1" dirty="0"/>
        </a:p>
      </dgm:t>
    </dgm:pt>
    <dgm:pt modelId="{4A4BF0D2-A16C-49A1-A19C-AD73DA9C9615}" type="parTrans" cxnId="{5A30EDDF-7D20-4DB0-901B-45824A4EB20D}">
      <dgm:prSet/>
      <dgm:spPr/>
      <dgm:t>
        <a:bodyPr/>
        <a:lstStyle/>
        <a:p>
          <a:endParaRPr lang="en-US"/>
        </a:p>
      </dgm:t>
    </dgm:pt>
    <dgm:pt modelId="{5783D515-F2B6-415E-A689-B3093A525D73}" type="sibTrans" cxnId="{5A30EDDF-7D20-4DB0-901B-45824A4EB20D}">
      <dgm:prSet/>
      <dgm:spPr/>
      <dgm:t>
        <a:bodyPr/>
        <a:lstStyle/>
        <a:p>
          <a:endParaRPr lang="en-US"/>
        </a:p>
      </dgm:t>
    </dgm:pt>
    <dgm:pt modelId="{DDF86C36-586C-4D98-999C-3453B7B0EA72}">
      <dgm:prSet phldrT="[Text]"/>
      <dgm:spPr>
        <a:solidFill>
          <a:schemeClr val="accent1"/>
        </a:solidFill>
      </dgm:spPr>
      <dgm:t>
        <a:bodyPr/>
        <a:lstStyle/>
        <a:p>
          <a:r>
            <a:rPr lang="en-US" b="0" dirty="0" smtClean="0"/>
            <a:t>Start Gate Assembly</a:t>
          </a:r>
          <a:endParaRPr lang="en-US" b="0" dirty="0"/>
        </a:p>
      </dgm:t>
    </dgm:pt>
    <dgm:pt modelId="{55FBC296-130E-4104-A3A4-06D9DA9BAC6F}" type="parTrans" cxnId="{A235C834-071F-4E19-887F-A13FD07AFA05}">
      <dgm:prSet/>
      <dgm:spPr/>
      <dgm:t>
        <a:bodyPr/>
        <a:lstStyle/>
        <a:p>
          <a:endParaRPr lang="en-US"/>
        </a:p>
      </dgm:t>
    </dgm:pt>
    <dgm:pt modelId="{381B3EDD-C1E0-487F-9C30-1338EB0BAF82}" type="sibTrans" cxnId="{A235C834-071F-4E19-887F-A13FD07AFA05}">
      <dgm:prSet/>
      <dgm:spPr/>
      <dgm:t>
        <a:bodyPr/>
        <a:lstStyle/>
        <a:p>
          <a:endParaRPr lang="en-US"/>
        </a:p>
      </dgm:t>
    </dgm:pt>
    <dgm:pt modelId="{1203FE8A-E9FD-4562-8A71-08B3CBB04DAB}">
      <dgm:prSet phldrT="[Text]"/>
      <dgm:spPr/>
      <dgm:t>
        <a:bodyPr/>
        <a:lstStyle/>
        <a:p>
          <a:r>
            <a:rPr lang="en-US" dirty="0" smtClean="0"/>
            <a:t>Display</a:t>
          </a:r>
          <a:br>
            <a:rPr lang="en-US" dirty="0" smtClean="0"/>
          </a:br>
          <a:r>
            <a:rPr lang="en-US" dirty="0" smtClean="0"/>
            <a:t>Software</a:t>
          </a:r>
          <a:endParaRPr lang="en-US" dirty="0"/>
        </a:p>
      </dgm:t>
    </dgm:pt>
    <dgm:pt modelId="{34E175DB-CDF6-4118-B613-433616593001}" type="parTrans" cxnId="{97A157EF-C6C7-4FCE-AF2A-CED1DF30AB7B}">
      <dgm:prSet/>
      <dgm:spPr/>
      <dgm:t>
        <a:bodyPr/>
        <a:lstStyle/>
        <a:p>
          <a:endParaRPr lang="en-US"/>
        </a:p>
      </dgm:t>
    </dgm:pt>
    <dgm:pt modelId="{D5AE0033-4F77-4061-A25D-CF5F666F48A8}" type="sibTrans" cxnId="{97A157EF-C6C7-4FCE-AF2A-CED1DF30AB7B}">
      <dgm:prSet/>
      <dgm:spPr/>
      <dgm:t>
        <a:bodyPr/>
        <a:lstStyle/>
        <a:p>
          <a:endParaRPr lang="en-US"/>
        </a:p>
      </dgm:t>
    </dgm:pt>
    <dgm:pt modelId="{A1EF1E83-E604-4202-982F-B7EB84F1EACE}">
      <dgm:prSet phldrT="[Text]"/>
      <dgm:spPr>
        <a:solidFill>
          <a:schemeClr val="accent1"/>
        </a:solidFill>
      </dgm:spPr>
      <dgm:t>
        <a:bodyPr/>
        <a:lstStyle/>
        <a:p>
          <a:r>
            <a:rPr lang="en-US" b="0" dirty="0" smtClean="0"/>
            <a:t>Finish Gate Assembly</a:t>
          </a:r>
          <a:endParaRPr lang="en-US" b="0" dirty="0"/>
        </a:p>
      </dgm:t>
    </dgm:pt>
    <dgm:pt modelId="{F09AA3DB-9CFC-46D1-87F5-5851C7B52365}" type="parTrans" cxnId="{15A8F4FF-930B-40DC-81DF-AEDF8BD44DAF}">
      <dgm:prSet/>
      <dgm:spPr/>
      <dgm:t>
        <a:bodyPr/>
        <a:lstStyle/>
        <a:p>
          <a:endParaRPr lang="en-US"/>
        </a:p>
      </dgm:t>
    </dgm:pt>
    <dgm:pt modelId="{EDD085D2-0D47-47CA-9F5C-E667654217CC}" type="sibTrans" cxnId="{15A8F4FF-930B-40DC-81DF-AEDF8BD44DAF}">
      <dgm:prSet/>
      <dgm:spPr/>
      <dgm:t>
        <a:bodyPr/>
        <a:lstStyle/>
        <a:p>
          <a:endParaRPr lang="en-US"/>
        </a:p>
      </dgm:t>
    </dgm:pt>
    <dgm:pt modelId="{19D8600A-9376-4965-94F7-CA2874FAD542}">
      <dgm:prSet phldrT="[Text]"/>
      <dgm:spPr>
        <a:solidFill>
          <a:srgbClr val="FF9900"/>
        </a:solidFill>
      </dgm:spPr>
      <dgm:t>
        <a:bodyPr/>
        <a:lstStyle/>
        <a:p>
          <a:r>
            <a:rPr lang="en-US" b="1" dirty="0" smtClean="0"/>
            <a:t>Power Supply</a:t>
          </a:r>
          <a:endParaRPr lang="en-US" b="1" dirty="0"/>
        </a:p>
      </dgm:t>
    </dgm:pt>
    <dgm:pt modelId="{2E499D0D-1154-4C1A-BA06-2711D7B01B18}" type="parTrans" cxnId="{39BDF279-9481-41C0-BD08-929C7B705FF8}">
      <dgm:prSet/>
      <dgm:spPr/>
      <dgm:t>
        <a:bodyPr/>
        <a:lstStyle/>
        <a:p>
          <a:endParaRPr lang="en-US"/>
        </a:p>
      </dgm:t>
    </dgm:pt>
    <dgm:pt modelId="{B3DA16C7-D825-4664-9B06-D1F926B85207}" type="sibTrans" cxnId="{39BDF279-9481-41C0-BD08-929C7B705FF8}">
      <dgm:prSet/>
      <dgm:spPr/>
      <dgm:t>
        <a:bodyPr/>
        <a:lstStyle/>
        <a:p>
          <a:endParaRPr lang="en-US"/>
        </a:p>
      </dgm:t>
    </dgm:pt>
    <dgm:pt modelId="{9B78142F-5D23-45E9-BDCF-FA03420764AA}">
      <dgm:prSet phldrT="[Text]"/>
      <dgm:spPr>
        <a:solidFill>
          <a:schemeClr val="accent1"/>
        </a:solidFill>
      </dgm:spPr>
      <dgm:t>
        <a:bodyPr/>
        <a:lstStyle/>
        <a:p>
          <a:r>
            <a:rPr lang="en-US" b="0" dirty="0" smtClean="0"/>
            <a:t>Displays</a:t>
          </a:r>
          <a:br>
            <a:rPr lang="en-US" b="0" dirty="0" smtClean="0"/>
          </a:br>
          <a:r>
            <a:rPr lang="en-US" b="0" dirty="0" smtClean="0"/>
            <a:t>Systems</a:t>
          </a:r>
          <a:endParaRPr lang="en-US" b="0" dirty="0"/>
        </a:p>
      </dgm:t>
    </dgm:pt>
    <dgm:pt modelId="{998AD6E5-C917-49FF-AB2A-9AD16ECF4EF5}" type="parTrans" cxnId="{E36DF883-81FB-4DFB-A519-E4F4DA7244DC}">
      <dgm:prSet/>
      <dgm:spPr/>
      <dgm:t>
        <a:bodyPr/>
        <a:lstStyle/>
        <a:p>
          <a:endParaRPr lang="en-US"/>
        </a:p>
      </dgm:t>
    </dgm:pt>
    <dgm:pt modelId="{E3A14D3C-1197-4483-BE02-5BD38441618A}" type="sibTrans" cxnId="{E36DF883-81FB-4DFB-A519-E4F4DA7244DC}">
      <dgm:prSet/>
      <dgm:spPr/>
      <dgm:t>
        <a:bodyPr/>
        <a:lstStyle/>
        <a:p>
          <a:endParaRPr lang="en-US"/>
        </a:p>
      </dgm:t>
    </dgm:pt>
    <dgm:pt modelId="{42FF6FBD-CD78-4296-91F3-AA48F9F0D6C2}">
      <dgm:prSet phldrT="[Text]"/>
      <dgm:spPr>
        <a:solidFill>
          <a:schemeClr val="accent1"/>
        </a:solidFill>
      </dgm:spPr>
      <dgm:t>
        <a:bodyPr/>
        <a:lstStyle/>
        <a:p>
          <a:r>
            <a:rPr lang="en-US" b="0" dirty="0" smtClean="0"/>
            <a:t>Sensors</a:t>
          </a:r>
          <a:endParaRPr lang="en-US" b="0" dirty="0"/>
        </a:p>
      </dgm:t>
    </dgm:pt>
    <dgm:pt modelId="{5E1425F0-D317-435E-A9F6-1477F75DFB11}" type="parTrans" cxnId="{17612BCD-F4AA-45CD-8712-12D10C3CDB1B}">
      <dgm:prSet/>
      <dgm:spPr/>
      <dgm:t>
        <a:bodyPr/>
        <a:lstStyle/>
        <a:p>
          <a:endParaRPr lang="en-US"/>
        </a:p>
      </dgm:t>
    </dgm:pt>
    <dgm:pt modelId="{93DC38D7-F89E-4B6D-92DB-74D9A9177A79}" type="sibTrans" cxnId="{17612BCD-F4AA-45CD-8712-12D10C3CDB1B}">
      <dgm:prSet/>
      <dgm:spPr/>
      <dgm:t>
        <a:bodyPr/>
        <a:lstStyle/>
        <a:p>
          <a:endParaRPr lang="en-US"/>
        </a:p>
      </dgm:t>
    </dgm:pt>
    <dgm:pt modelId="{B09C7EE3-055C-4525-906B-887C44C66086}" type="pres">
      <dgm:prSet presAssocID="{AEB2CC37-14C2-4B29-97A1-BD6AECD6A128}" presName="Name0" presStyleCnt="0">
        <dgm:presLayoutVars>
          <dgm:chPref val="1"/>
          <dgm:dir/>
          <dgm:animOne val="branch"/>
          <dgm:animLvl val="lvl"/>
          <dgm:resizeHandles/>
        </dgm:presLayoutVars>
      </dgm:prSet>
      <dgm:spPr/>
      <dgm:t>
        <a:bodyPr/>
        <a:lstStyle/>
        <a:p>
          <a:endParaRPr lang="en-US"/>
        </a:p>
      </dgm:t>
    </dgm:pt>
    <dgm:pt modelId="{15DB7804-4E20-43F1-B2DA-5E2FDF31310B}" type="pres">
      <dgm:prSet presAssocID="{91C1816F-BCFE-402A-B166-39E23D6D1882}" presName="vertOne" presStyleCnt="0"/>
      <dgm:spPr/>
    </dgm:pt>
    <dgm:pt modelId="{A91BAF08-95F2-4972-92D7-973528A8A879}" type="pres">
      <dgm:prSet presAssocID="{91C1816F-BCFE-402A-B166-39E23D6D1882}" presName="txOne" presStyleLbl="node0" presStyleIdx="0" presStyleCnt="1">
        <dgm:presLayoutVars>
          <dgm:chPref val="3"/>
        </dgm:presLayoutVars>
      </dgm:prSet>
      <dgm:spPr/>
      <dgm:t>
        <a:bodyPr/>
        <a:lstStyle/>
        <a:p>
          <a:endParaRPr lang="en-US"/>
        </a:p>
      </dgm:t>
    </dgm:pt>
    <dgm:pt modelId="{456C45A6-E5FA-4A5D-AD96-2A61BEA3F4CA}" type="pres">
      <dgm:prSet presAssocID="{91C1816F-BCFE-402A-B166-39E23D6D1882}" presName="parTransOne" presStyleCnt="0"/>
      <dgm:spPr/>
    </dgm:pt>
    <dgm:pt modelId="{B19E7B71-9BBE-4E62-8FE0-311DB5BD7CE9}" type="pres">
      <dgm:prSet presAssocID="{91C1816F-BCFE-402A-B166-39E23D6D1882}" presName="horzOne" presStyleCnt="0"/>
      <dgm:spPr/>
    </dgm:pt>
    <dgm:pt modelId="{9900B14F-8DFC-4842-AC21-70FFB4919E20}" type="pres">
      <dgm:prSet presAssocID="{0BDC05FA-8E84-43F4-8D2E-FC6377069C4E}" presName="vertTwo" presStyleCnt="0"/>
      <dgm:spPr/>
    </dgm:pt>
    <dgm:pt modelId="{788AEA01-476F-4E38-A5C1-1CFBC733DAA9}" type="pres">
      <dgm:prSet presAssocID="{0BDC05FA-8E84-43F4-8D2E-FC6377069C4E}" presName="txTwo" presStyleLbl="node2" presStyleIdx="0" presStyleCnt="2">
        <dgm:presLayoutVars>
          <dgm:chPref val="3"/>
        </dgm:presLayoutVars>
      </dgm:prSet>
      <dgm:spPr/>
      <dgm:t>
        <a:bodyPr/>
        <a:lstStyle/>
        <a:p>
          <a:endParaRPr lang="en-US"/>
        </a:p>
      </dgm:t>
    </dgm:pt>
    <dgm:pt modelId="{5B63FCBF-8942-4D59-A51F-4035E228DDCE}" type="pres">
      <dgm:prSet presAssocID="{0BDC05FA-8E84-43F4-8D2E-FC6377069C4E}" presName="parTransTwo" presStyleCnt="0"/>
      <dgm:spPr/>
    </dgm:pt>
    <dgm:pt modelId="{0BDF1D42-727F-47CF-ACD5-9581F53A0F59}" type="pres">
      <dgm:prSet presAssocID="{0BDC05FA-8E84-43F4-8D2E-FC6377069C4E}" presName="horzTwo" presStyleCnt="0"/>
      <dgm:spPr/>
    </dgm:pt>
    <dgm:pt modelId="{785F9B4D-B850-4DE2-8EAF-DB658A3BFA47}" type="pres">
      <dgm:prSet presAssocID="{F5FBF8E6-3D3A-4643-9862-513E5E5C5960}" presName="vertThree" presStyleCnt="0"/>
      <dgm:spPr/>
    </dgm:pt>
    <dgm:pt modelId="{C0E96607-57ED-4878-8F85-37B9557F3225}" type="pres">
      <dgm:prSet presAssocID="{F5FBF8E6-3D3A-4643-9862-513E5E5C5960}" presName="txThree" presStyleLbl="node3" presStyleIdx="0" presStyleCnt="8">
        <dgm:presLayoutVars>
          <dgm:chPref val="3"/>
        </dgm:presLayoutVars>
      </dgm:prSet>
      <dgm:spPr/>
      <dgm:t>
        <a:bodyPr/>
        <a:lstStyle/>
        <a:p>
          <a:endParaRPr lang="en-US"/>
        </a:p>
      </dgm:t>
    </dgm:pt>
    <dgm:pt modelId="{A102230F-2365-4E3C-A720-F1504B5588DC}" type="pres">
      <dgm:prSet presAssocID="{F5FBF8E6-3D3A-4643-9862-513E5E5C5960}" presName="horzThree" presStyleCnt="0"/>
      <dgm:spPr/>
    </dgm:pt>
    <dgm:pt modelId="{83BF671F-3CD6-463C-AB6B-76BEEC11CC48}" type="pres">
      <dgm:prSet presAssocID="{F603A48B-4E2D-41B5-BC75-9CD597BED853}" presName="sibSpaceThree" presStyleCnt="0"/>
      <dgm:spPr/>
    </dgm:pt>
    <dgm:pt modelId="{202E04DC-8373-4E39-9DD2-0C092957F498}" type="pres">
      <dgm:prSet presAssocID="{7B2A3875-04E3-40BE-A72C-658D3B252CB0}" presName="vertThree" presStyleCnt="0"/>
      <dgm:spPr/>
    </dgm:pt>
    <dgm:pt modelId="{D7E3454E-5295-43DC-A730-5AA430D56BB9}" type="pres">
      <dgm:prSet presAssocID="{7B2A3875-04E3-40BE-A72C-658D3B252CB0}" presName="txThree" presStyleLbl="node3" presStyleIdx="1" presStyleCnt="8">
        <dgm:presLayoutVars>
          <dgm:chPref val="3"/>
        </dgm:presLayoutVars>
      </dgm:prSet>
      <dgm:spPr/>
      <dgm:t>
        <a:bodyPr/>
        <a:lstStyle/>
        <a:p>
          <a:endParaRPr lang="en-US"/>
        </a:p>
      </dgm:t>
    </dgm:pt>
    <dgm:pt modelId="{77C9146A-F06B-450C-B931-597F2E5B832B}" type="pres">
      <dgm:prSet presAssocID="{7B2A3875-04E3-40BE-A72C-658D3B252CB0}" presName="horzThree" presStyleCnt="0"/>
      <dgm:spPr/>
    </dgm:pt>
    <dgm:pt modelId="{2F18F2E9-F630-4320-B350-B043290EAAF3}" type="pres">
      <dgm:prSet presAssocID="{2D6EF65C-2395-4EF0-8536-0D812894D5CB}" presName="sibSpaceThree" presStyleCnt="0"/>
      <dgm:spPr/>
    </dgm:pt>
    <dgm:pt modelId="{456B9624-FE0A-4A6F-9148-D6FD6618DF9E}" type="pres">
      <dgm:prSet presAssocID="{1203FE8A-E9FD-4562-8A71-08B3CBB04DAB}" presName="vertThree" presStyleCnt="0"/>
      <dgm:spPr/>
    </dgm:pt>
    <dgm:pt modelId="{3B14DA59-52B6-4C44-9A8C-8DDCDA21CC8B}" type="pres">
      <dgm:prSet presAssocID="{1203FE8A-E9FD-4562-8A71-08B3CBB04DAB}" presName="txThree" presStyleLbl="node3" presStyleIdx="2" presStyleCnt="8">
        <dgm:presLayoutVars>
          <dgm:chPref val="3"/>
        </dgm:presLayoutVars>
      </dgm:prSet>
      <dgm:spPr/>
      <dgm:t>
        <a:bodyPr/>
        <a:lstStyle/>
        <a:p>
          <a:endParaRPr lang="en-US"/>
        </a:p>
      </dgm:t>
    </dgm:pt>
    <dgm:pt modelId="{75C09FEA-51B8-478D-B31B-48643B39C9E8}" type="pres">
      <dgm:prSet presAssocID="{1203FE8A-E9FD-4562-8A71-08B3CBB04DAB}" presName="horzThree" presStyleCnt="0"/>
      <dgm:spPr/>
    </dgm:pt>
    <dgm:pt modelId="{4A087957-DA29-4E7C-8C09-D1612130B60C}" type="pres">
      <dgm:prSet presAssocID="{91884E2E-03E8-4E55-A3A1-632298B19416}" presName="sibSpaceTwo" presStyleCnt="0"/>
      <dgm:spPr/>
    </dgm:pt>
    <dgm:pt modelId="{1672528B-2C53-43C2-B922-2D0814F8EA5A}" type="pres">
      <dgm:prSet presAssocID="{A6F2A32E-53D9-4A50-9F34-E0F1F62F06C5}" presName="vertTwo" presStyleCnt="0"/>
      <dgm:spPr/>
    </dgm:pt>
    <dgm:pt modelId="{83146423-692B-4A40-94B1-10E2814F8AE8}" type="pres">
      <dgm:prSet presAssocID="{A6F2A32E-53D9-4A50-9F34-E0F1F62F06C5}" presName="txTwo" presStyleLbl="node2" presStyleIdx="1" presStyleCnt="2">
        <dgm:presLayoutVars>
          <dgm:chPref val="3"/>
        </dgm:presLayoutVars>
      </dgm:prSet>
      <dgm:spPr/>
      <dgm:t>
        <a:bodyPr/>
        <a:lstStyle/>
        <a:p>
          <a:endParaRPr lang="en-US"/>
        </a:p>
      </dgm:t>
    </dgm:pt>
    <dgm:pt modelId="{5A10EAF6-E836-4FC0-B154-2FA04839430A}" type="pres">
      <dgm:prSet presAssocID="{A6F2A32E-53D9-4A50-9F34-E0F1F62F06C5}" presName="parTransTwo" presStyleCnt="0"/>
      <dgm:spPr/>
    </dgm:pt>
    <dgm:pt modelId="{185AD60D-DE7D-47C3-ADF5-077AE55ACF56}" type="pres">
      <dgm:prSet presAssocID="{A6F2A32E-53D9-4A50-9F34-E0F1F62F06C5}" presName="horzTwo" presStyleCnt="0"/>
      <dgm:spPr/>
    </dgm:pt>
    <dgm:pt modelId="{6710C5CD-9709-4AD7-9877-25122FEF265A}" type="pres">
      <dgm:prSet presAssocID="{DDF86C36-586C-4D98-999C-3453B7B0EA72}" presName="vertThree" presStyleCnt="0"/>
      <dgm:spPr/>
    </dgm:pt>
    <dgm:pt modelId="{E5967F30-81AE-4EF8-935B-C7D1EC363AB1}" type="pres">
      <dgm:prSet presAssocID="{DDF86C36-586C-4D98-999C-3453B7B0EA72}" presName="txThree" presStyleLbl="node3" presStyleIdx="3" presStyleCnt="8">
        <dgm:presLayoutVars>
          <dgm:chPref val="3"/>
        </dgm:presLayoutVars>
      </dgm:prSet>
      <dgm:spPr/>
      <dgm:t>
        <a:bodyPr/>
        <a:lstStyle/>
        <a:p>
          <a:endParaRPr lang="en-US"/>
        </a:p>
      </dgm:t>
    </dgm:pt>
    <dgm:pt modelId="{3DC1AFD1-3143-4A51-AE34-EDECA4E3D5BC}" type="pres">
      <dgm:prSet presAssocID="{DDF86C36-586C-4D98-999C-3453B7B0EA72}" presName="horzThree" presStyleCnt="0"/>
      <dgm:spPr/>
    </dgm:pt>
    <dgm:pt modelId="{69B7B720-0600-4694-A6ED-BF388A687BC2}" type="pres">
      <dgm:prSet presAssocID="{381B3EDD-C1E0-487F-9C30-1338EB0BAF82}" presName="sibSpaceThree" presStyleCnt="0"/>
      <dgm:spPr/>
    </dgm:pt>
    <dgm:pt modelId="{A9276DC0-0A84-44F8-B9A7-43FC13595635}" type="pres">
      <dgm:prSet presAssocID="{A1EF1E83-E604-4202-982F-B7EB84F1EACE}" presName="vertThree" presStyleCnt="0"/>
      <dgm:spPr/>
    </dgm:pt>
    <dgm:pt modelId="{62B47E43-29BA-4568-84E4-77DDD4E837FA}" type="pres">
      <dgm:prSet presAssocID="{A1EF1E83-E604-4202-982F-B7EB84F1EACE}" presName="txThree" presStyleLbl="node3" presStyleIdx="4" presStyleCnt="8">
        <dgm:presLayoutVars>
          <dgm:chPref val="3"/>
        </dgm:presLayoutVars>
      </dgm:prSet>
      <dgm:spPr/>
      <dgm:t>
        <a:bodyPr/>
        <a:lstStyle/>
        <a:p>
          <a:endParaRPr lang="en-US"/>
        </a:p>
      </dgm:t>
    </dgm:pt>
    <dgm:pt modelId="{25F46BA6-C211-4C25-B005-B32DEE246DAF}" type="pres">
      <dgm:prSet presAssocID="{A1EF1E83-E604-4202-982F-B7EB84F1EACE}" presName="horzThree" presStyleCnt="0"/>
      <dgm:spPr/>
    </dgm:pt>
    <dgm:pt modelId="{E60A1211-D4E3-4C55-8699-EE3D868EE9BD}" type="pres">
      <dgm:prSet presAssocID="{EDD085D2-0D47-47CA-9F5C-E667654217CC}" presName="sibSpaceThree" presStyleCnt="0"/>
      <dgm:spPr/>
    </dgm:pt>
    <dgm:pt modelId="{715B5E7B-96CA-4577-AD8E-5B8C8FE09BD9}" type="pres">
      <dgm:prSet presAssocID="{42FF6FBD-CD78-4296-91F3-AA48F9F0D6C2}" presName="vertThree" presStyleCnt="0"/>
      <dgm:spPr/>
    </dgm:pt>
    <dgm:pt modelId="{4C1C7EBF-AAEF-413C-9E93-FD7A3E76EF0D}" type="pres">
      <dgm:prSet presAssocID="{42FF6FBD-CD78-4296-91F3-AA48F9F0D6C2}" presName="txThree" presStyleLbl="node3" presStyleIdx="5" presStyleCnt="8" custLinFactNeighborY="5360">
        <dgm:presLayoutVars>
          <dgm:chPref val="3"/>
        </dgm:presLayoutVars>
      </dgm:prSet>
      <dgm:spPr/>
      <dgm:t>
        <a:bodyPr/>
        <a:lstStyle/>
        <a:p>
          <a:endParaRPr lang="en-US"/>
        </a:p>
      </dgm:t>
    </dgm:pt>
    <dgm:pt modelId="{E9610ACF-B0C9-4A6E-BBFF-6176FCEF31B6}" type="pres">
      <dgm:prSet presAssocID="{42FF6FBD-CD78-4296-91F3-AA48F9F0D6C2}" presName="horzThree" presStyleCnt="0"/>
      <dgm:spPr/>
    </dgm:pt>
    <dgm:pt modelId="{9906CC25-657F-472F-8F1F-9C0D8C0B9F13}" type="pres">
      <dgm:prSet presAssocID="{93DC38D7-F89E-4B6D-92DB-74D9A9177A79}" presName="sibSpaceThree" presStyleCnt="0"/>
      <dgm:spPr/>
    </dgm:pt>
    <dgm:pt modelId="{CD008143-5335-49DD-8AE7-58A4616D5A19}" type="pres">
      <dgm:prSet presAssocID="{9B78142F-5D23-45E9-BDCF-FA03420764AA}" presName="vertThree" presStyleCnt="0"/>
      <dgm:spPr/>
    </dgm:pt>
    <dgm:pt modelId="{C0C80037-55DD-4DFA-9212-2BCA58D5851C}" type="pres">
      <dgm:prSet presAssocID="{9B78142F-5D23-45E9-BDCF-FA03420764AA}" presName="txThree" presStyleLbl="node3" presStyleIdx="6" presStyleCnt="8">
        <dgm:presLayoutVars>
          <dgm:chPref val="3"/>
        </dgm:presLayoutVars>
      </dgm:prSet>
      <dgm:spPr/>
      <dgm:t>
        <a:bodyPr/>
        <a:lstStyle/>
        <a:p>
          <a:endParaRPr lang="en-US"/>
        </a:p>
      </dgm:t>
    </dgm:pt>
    <dgm:pt modelId="{DBC3655F-7D4C-450C-9C5B-3F2FC16FACC0}" type="pres">
      <dgm:prSet presAssocID="{9B78142F-5D23-45E9-BDCF-FA03420764AA}" presName="horzThree" presStyleCnt="0"/>
      <dgm:spPr/>
    </dgm:pt>
    <dgm:pt modelId="{50DED414-48C2-4D13-BD48-336EE9412001}" type="pres">
      <dgm:prSet presAssocID="{E3A14D3C-1197-4483-BE02-5BD38441618A}" presName="sibSpaceThree" presStyleCnt="0"/>
      <dgm:spPr/>
    </dgm:pt>
    <dgm:pt modelId="{086727BA-35BD-4B59-ABCB-410B4D1FB914}" type="pres">
      <dgm:prSet presAssocID="{19D8600A-9376-4965-94F7-CA2874FAD542}" presName="vertThree" presStyleCnt="0"/>
      <dgm:spPr/>
    </dgm:pt>
    <dgm:pt modelId="{10EB90AE-38C8-4062-AA27-301E04D086FE}" type="pres">
      <dgm:prSet presAssocID="{19D8600A-9376-4965-94F7-CA2874FAD542}" presName="txThree" presStyleLbl="node3" presStyleIdx="7" presStyleCnt="8">
        <dgm:presLayoutVars>
          <dgm:chPref val="3"/>
        </dgm:presLayoutVars>
      </dgm:prSet>
      <dgm:spPr/>
      <dgm:t>
        <a:bodyPr/>
        <a:lstStyle/>
        <a:p>
          <a:endParaRPr lang="en-US"/>
        </a:p>
      </dgm:t>
    </dgm:pt>
    <dgm:pt modelId="{884FABD1-3D89-48B9-8852-EF2BDC05E517}" type="pres">
      <dgm:prSet presAssocID="{19D8600A-9376-4965-94F7-CA2874FAD542}" presName="horzThree" presStyleCnt="0"/>
      <dgm:spPr/>
    </dgm:pt>
  </dgm:ptLst>
  <dgm:cxnLst>
    <dgm:cxn modelId="{568AFC51-149F-5544-8926-E43714376FE8}" type="presOf" srcId="{1203FE8A-E9FD-4562-8A71-08B3CBB04DAB}" destId="{3B14DA59-52B6-4C44-9A8C-8DDCDA21CC8B}" srcOrd="0" destOrd="0" presId="urn:microsoft.com/office/officeart/2005/8/layout/hierarchy4"/>
    <dgm:cxn modelId="{17612BCD-F4AA-45CD-8712-12D10C3CDB1B}" srcId="{A6F2A32E-53D9-4A50-9F34-E0F1F62F06C5}" destId="{42FF6FBD-CD78-4296-91F3-AA48F9F0D6C2}" srcOrd="2" destOrd="0" parTransId="{5E1425F0-D317-435E-A9F6-1477F75DFB11}" sibTransId="{93DC38D7-F89E-4B6D-92DB-74D9A9177A79}"/>
    <dgm:cxn modelId="{D97B8E20-C3E1-9D48-8B54-1193C1F526E9}" type="presOf" srcId="{DDF86C36-586C-4D98-999C-3453B7B0EA72}" destId="{E5967F30-81AE-4EF8-935B-C7D1EC363AB1}" srcOrd="0" destOrd="0" presId="urn:microsoft.com/office/officeart/2005/8/layout/hierarchy4"/>
    <dgm:cxn modelId="{378CD8AF-BBDD-2B45-876D-7AD3F55A9C7D}" type="presOf" srcId="{F5FBF8E6-3D3A-4643-9862-513E5E5C5960}" destId="{C0E96607-57ED-4878-8F85-37B9557F3225}" srcOrd="0" destOrd="0" presId="urn:microsoft.com/office/officeart/2005/8/layout/hierarchy4"/>
    <dgm:cxn modelId="{E36DF883-81FB-4DFB-A519-E4F4DA7244DC}" srcId="{A6F2A32E-53D9-4A50-9F34-E0F1F62F06C5}" destId="{9B78142F-5D23-45E9-BDCF-FA03420764AA}" srcOrd="3" destOrd="0" parTransId="{998AD6E5-C917-49FF-AB2A-9AD16ECF4EF5}" sibTransId="{E3A14D3C-1197-4483-BE02-5BD38441618A}"/>
    <dgm:cxn modelId="{5A30EDDF-7D20-4DB0-901B-45824A4EB20D}" srcId="{91C1816F-BCFE-402A-B166-39E23D6D1882}" destId="{A6F2A32E-53D9-4A50-9F34-E0F1F62F06C5}" srcOrd="1" destOrd="0" parTransId="{4A4BF0D2-A16C-49A1-A19C-AD73DA9C9615}" sibTransId="{5783D515-F2B6-415E-A689-B3093A525D73}"/>
    <dgm:cxn modelId="{A235C834-071F-4E19-887F-A13FD07AFA05}" srcId="{A6F2A32E-53D9-4A50-9F34-E0F1F62F06C5}" destId="{DDF86C36-586C-4D98-999C-3453B7B0EA72}" srcOrd="0" destOrd="0" parTransId="{55FBC296-130E-4104-A3A4-06D9DA9BAC6F}" sibTransId="{381B3EDD-C1E0-487F-9C30-1338EB0BAF82}"/>
    <dgm:cxn modelId="{DCDC91A1-62A7-8845-918A-38BDB875D190}" type="presOf" srcId="{A6F2A32E-53D9-4A50-9F34-E0F1F62F06C5}" destId="{83146423-692B-4A40-94B1-10E2814F8AE8}" srcOrd="0" destOrd="0" presId="urn:microsoft.com/office/officeart/2005/8/layout/hierarchy4"/>
    <dgm:cxn modelId="{39BDF279-9481-41C0-BD08-929C7B705FF8}" srcId="{A6F2A32E-53D9-4A50-9F34-E0F1F62F06C5}" destId="{19D8600A-9376-4965-94F7-CA2874FAD542}" srcOrd="4" destOrd="0" parTransId="{2E499D0D-1154-4C1A-BA06-2711D7B01B18}" sibTransId="{B3DA16C7-D825-4664-9B06-D1F926B85207}"/>
    <dgm:cxn modelId="{7B753539-42E9-104B-B125-3486D0B1E620}" type="presOf" srcId="{42FF6FBD-CD78-4296-91F3-AA48F9F0D6C2}" destId="{4C1C7EBF-AAEF-413C-9E93-FD7A3E76EF0D}" srcOrd="0" destOrd="0" presId="urn:microsoft.com/office/officeart/2005/8/layout/hierarchy4"/>
    <dgm:cxn modelId="{E494F4E8-0F6F-41DD-9B92-8016BCFA1CF0}" srcId="{0BDC05FA-8E84-43F4-8D2E-FC6377069C4E}" destId="{7B2A3875-04E3-40BE-A72C-658D3B252CB0}" srcOrd="1" destOrd="0" parTransId="{839B7F82-8AC4-4A34-8CAD-A38FF639A7C5}" sibTransId="{2D6EF65C-2395-4EF0-8536-0D812894D5CB}"/>
    <dgm:cxn modelId="{BBE1B8BA-CD1B-402F-8C01-69F3A00FEDB7}" srcId="{91C1816F-BCFE-402A-B166-39E23D6D1882}" destId="{0BDC05FA-8E84-43F4-8D2E-FC6377069C4E}" srcOrd="0" destOrd="0" parTransId="{7C036B9C-AC8F-48F9-9A39-5E8F08B2D905}" sibTransId="{91884E2E-03E8-4E55-A3A1-632298B19416}"/>
    <dgm:cxn modelId="{2EEAF17B-7790-E04F-8620-9C559EB3E463}" type="presOf" srcId="{0BDC05FA-8E84-43F4-8D2E-FC6377069C4E}" destId="{788AEA01-476F-4E38-A5C1-1CFBC733DAA9}" srcOrd="0" destOrd="0" presId="urn:microsoft.com/office/officeart/2005/8/layout/hierarchy4"/>
    <dgm:cxn modelId="{2553FF84-F303-4A15-9D5B-06BECDF42183}" srcId="{0BDC05FA-8E84-43F4-8D2E-FC6377069C4E}" destId="{F5FBF8E6-3D3A-4643-9862-513E5E5C5960}" srcOrd="0" destOrd="0" parTransId="{E905C338-5A02-413B-847D-5CF3C56DA874}" sibTransId="{F603A48B-4E2D-41B5-BC75-9CD597BED853}"/>
    <dgm:cxn modelId="{14C16B30-EE39-A041-9F55-E68719F8EE48}" type="presOf" srcId="{9B78142F-5D23-45E9-BDCF-FA03420764AA}" destId="{C0C80037-55DD-4DFA-9212-2BCA58D5851C}" srcOrd="0" destOrd="0" presId="urn:microsoft.com/office/officeart/2005/8/layout/hierarchy4"/>
    <dgm:cxn modelId="{B5A5DB5D-7210-2341-A832-9F4A875E9D66}" type="presOf" srcId="{91C1816F-BCFE-402A-B166-39E23D6D1882}" destId="{A91BAF08-95F2-4972-92D7-973528A8A879}" srcOrd="0" destOrd="0" presId="urn:microsoft.com/office/officeart/2005/8/layout/hierarchy4"/>
    <dgm:cxn modelId="{E9F36C85-B16D-F94F-AB34-A53FC01C43CE}" type="presOf" srcId="{AEB2CC37-14C2-4B29-97A1-BD6AECD6A128}" destId="{B09C7EE3-055C-4525-906B-887C44C66086}" srcOrd="0" destOrd="0" presId="urn:microsoft.com/office/officeart/2005/8/layout/hierarchy4"/>
    <dgm:cxn modelId="{AA0B2278-00F9-44E1-BCCF-1471FD8E4DD3}" srcId="{AEB2CC37-14C2-4B29-97A1-BD6AECD6A128}" destId="{91C1816F-BCFE-402A-B166-39E23D6D1882}" srcOrd="0" destOrd="0" parTransId="{F14EB896-5CA8-4B01-A3F4-367971B4F86C}" sibTransId="{3A4A8116-1880-477B-B195-C0F9E0A8D4B4}"/>
    <dgm:cxn modelId="{3692B136-4A76-CC41-9F0F-37C4D381C01B}" type="presOf" srcId="{19D8600A-9376-4965-94F7-CA2874FAD542}" destId="{10EB90AE-38C8-4062-AA27-301E04D086FE}" srcOrd="0" destOrd="0" presId="urn:microsoft.com/office/officeart/2005/8/layout/hierarchy4"/>
    <dgm:cxn modelId="{15A8F4FF-930B-40DC-81DF-AEDF8BD44DAF}" srcId="{A6F2A32E-53D9-4A50-9F34-E0F1F62F06C5}" destId="{A1EF1E83-E604-4202-982F-B7EB84F1EACE}" srcOrd="1" destOrd="0" parTransId="{F09AA3DB-9CFC-46D1-87F5-5851C7B52365}" sibTransId="{EDD085D2-0D47-47CA-9F5C-E667654217CC}"/>
    <dgm:cxn modelId="{97A157EF-C6C7-4FCE-AF2A-CED1DF30AB7B}" srcId="{0BDC05FA-8E84-43F4-8D2E-FC6377069C4E}" destId="{1203FE8A-E9FD-4562-8A71-08B3CBB04DAB}" srcOrd="2" destOrd="0" parTransId="{34E175DB-CDF6-4118-B613-433616593001}" sibTransId="{D5AE0033-4F77-4061-A25D-CF5F666F48A8}"/>
    <dgm:cxn modelId="{BCBE0366-BBE5-C646-BFC7-D344B0EC3AF3}" type="presOf" srcId="{7B2A3875-04E3-40BE-A72C-658D3B252CB0}" destId="{D7E3454E-5295-43DC-A730-5AA430D56BB9}" srcOrd="0" destOrd="0" presId="urn:microsoft.com/office/officeart/2005/8/layout/hierarchy4"/>
    <dgm:cxn modelId="{A28D92B0-D384-0D4C-B353-2710E1B4C9D1}" type="presOf" srcId="{A1EF1E83-E604-4202-982F-B7EB84F1EACE}" destId="{62B47E43-29BA-4568-84E4-77DDD4E837FA}" srcOrd="0" destOrd="0" presId="urn:microsoft.com/office/officeart/2005/8/layout/hierarchy4"/>
    <dgm:cxn modelId="{3A61FF02-77FF-0441-8946-7BA541F83994}" type="presParOf" srcId="{B09C7EE3-055C-4525-906B-887C44C66086}" destId="{15DB7804-4E20-43F1-B2DA-5E2FDF31310B}" srcOrd="0" destOrd="0" presId="urn:microsoft.com/office/officeart/2005/8/layout/hierarchy4"/>
    <dgm:cxn modelId="{F540CC1D-49DC-1E4C-9C3B-5A8DF9EF21C6}" type="presParOf" srcId="{15DB7804-4E20-43F1-B2DA-5E2FDF31310B}" destId="{A91BAF08-95F2-4972-92D7-973528A8A879}" srcOrd="0" destOrd="0" presId="urn:microsoft.com/office/officeart/2005/8/layout/hierarchy4"/>
    <dgm:cxn modelId="{7CDB0EBF-49DD-2549-A83C-BE47C7C9080C}" type="presParOf" srcId="{15DB7804-4E20-43F1-B2DA-5E2FDF31310B}" destId="{456C45A6-E5FA-4A5D-AD96-2A61BEA3F4CA}" srcOrd="1" destOrd="0" presId="urn:microsoft.com/office/officeart/2005/8/layout/hierarchy4"/>
    <dgm:cxn modelId="{F43EF3F0-181F-D647-914A-0777ABDF2D94}" type="presParOf" srcId="{15DB7804-4E20-43F1-B2DA-5E2FDF31310B}" destId="{B19E7B71-9BBE-4E62-8FE0-311DB5BD7CE9}" srcOrd="2" destOrd="0" presId="urn:microsoft.com/office/officeart/2005/8/layout/hierarchy4"/>
    <dgm:cxn modelId="{5427CE0D-3657-3F43-80C1-965D8536C888}" type="presParOf" srcId="{B19E7B71-9BBE-4E62-8FE0-311DB5BD7CE9}" destId="{9900B14F-8DFC-4842-AC21-70FFB4919E20}" srcOrd="0" destOrd="0" presId="urn:microsoft.com/office/officeart/2005/8/layout/hierarchy4"/>
    <dgm:cxn modelId="{0DD02466-C18C-C045-BB69-7D3B895C3779}" type="presParOf" srcId="{9900B14F-8DFC-4842-AC21-70FFB4919E20}" destId="{788AEA01-476F-4E38-A5C1-1CFBC733DAA9}" srcOrd="0" destOrd="0" presId="urn:microsoft.com/office/officeart/2005/8/layout/hierarchy4"/>
    <dgm:cxn modelId="{6854CF95-CB7E-B041-8F26-6C39EE50868C}" type="presParOf" srcId="{9900B14F-8DFC-4842-AC21-70FFB4919E20}" destId="{5B63FCBF-8942-4D59-A51F-4035E228DDCE}" srcOrd="1" destOrd="0" presId="urn:microsoft.com/office/officeart/2005/8/layout/hierarchy4"/>
    <dgm:cxn modelId="{F07802A6-E96B-6441-B13C-0FCABC12BB4F}" type="presParOf" srcId="{9900B14F-8DFC-4842-AC21-70FFB4919E20}" destId="{0BDF1D42-727F-47CF-ACD5-9581F53A0F59}" srcOrd="2" destOrd="0" presId="urn:microsoft.com/office/officeart/2005/8/layout/hierarchy4"/>
    <dgm:cxn modelId="{5937F5F7-DD9F-2F44-82B6-25BDF38392F2}" type="presParOf" srcId="{0BDF1D42-727F-47CF-ACD5-9581F53A0F59}" destId="{785F9B4D-B850-4DE2-8EAF-DB658A3BFA47}" srcOrd="0" destOrd="0" presId="urn:microsoft.com/office/officeart/2005/8/layout/hierarchy4"/>
    <dgm:cxn modelId="{27FADF3F-B748-7542-BB6A-9BE707F728A1}" type="presParOf" srcId="{785F9B4D-B850-4DE2-8EAF-DB658A3BFA47}" destId="{C0E96607-57ED-4878-8F85-37B9557F3225}" srcOrd="0" destOrd="0" presId="urn:microsoft.com/office/officeart/2005/8/layout/hierarchy4"/>
    <dgm:cxn modelId="{6C4B0F89-41EC-954B-8284-042097F2B108}" type="presParOf" srcId="{785F9B4D-B850-4DE2-8EAF-DB658A3BFA47}" destId="{A102230F-2365-4E3C-A720-F1504B5588DC}" srcOrd="1" destOrd="0" presId="urn:microsoft.com/office/officeart/2005/8/layout/hierarchy4"/>
    <dgm:cxn modelId="{B30D7B54-5B63-0942-9B87-33591172A325}" type="presParOf" srcId="{0BDF1D42-727F-47CF-ACD5-9581F53A0F59}" destId="{83BF671F-3CD6-463C-AB6B-76BEEC11CC48}" srcOrd="1" destOrd="0" presId="urn:microsoft.com/office/officeart/2005/8/layout/hierarchy4"/>
    <dgm:cxn modelId="{84C4A720-32AE-A740-B192-8A0D61474BDA}" type="presParOf" srcId="{0BDF1D42-727F-47CF-ACD5-9581F53A0F59}" destId="{202E04DC-8373-4E39-9DD2-0C092957F498}" srcOrd="2" destOrd="0" presId="urn:microsoft.com/office/officeart/2005/8/layout/hierarchy4"/>
    <dgm:cxn modelId="{99DE071D-AAB3-5E4C-B79A-ECAD0E8A9A46}" type="presParOf" srcId="{202E04DC-8373-4E39-9DD2-0C092957F498}" destId="{D7E3454E-5295-43DC-A730-5AA430D56BB9}" srcOrd="0" destOrd="0" presId="urn:microsoft.com/office/officeart/2005/8/layout/hierarchy4"/>
    <dgm:cxn modelId="{CCA0D092-DBD6-1444-BC75-B6CC1EAECB7C}" type="presParOf" srcId="{202E04DC-8373-4E39-9DD2-0C092957F498}" destId="{77C9146A-F06B-450C-B931-597F2E5B832B}" srcOrd="1" destOrd="0" presId="urn:microsoft.com/office/officeart/2005/8/layout/hierarchy4"/>
    <dgm:cxn modelId="{02004E36-F8CD-D34D-AEE9-1B352B32EC98}" type="presParOf" srcId="{0BDF1D42-727F-47CF-ACD5-9581F53A0F59}" destId="{2F18F2E9-F630-4320-B350-B043290EAAF3}" srcOrd="3" destOrd="0" presId="urn:microsoft.com/office/officeart/2005/8/layout/hierarchy4"/>
    <dgm:cxn modelId="{793E7036-D4C3-3B44-AFE7-B470DF1AF76E}" type="presParOf" srcId="{0BDF1D42-727F-47CF-ACD5-9581F53A0F59}" destId="{456B9624-FE0A-4A6F-9148-D6FD6618DF9E}" srcOrd="4" destOrd="0" presId="urn:microsoft.com/office/officeart/2005/8/layout/hierarchy4"/>
    <dgm:cxn modelId="{895DDCE0-CBB4-604D-B5C6-31A5B9EB2AA4}" type="presParOf" srcId="{456B9624-FE0A-4A6F-9148-D6FD6618DF9E}" destId="{3B14DA59-52B6-4C44-9A8C-8DDCDA21CC8B}" srcOrd="0" destOrd="0" presId="urn:microsoft.com/office/officeart/2005/8/layout/hierarchy4"/>
    <dgm:cxn modelId="{136CB3FA-2349-5849-81FF-D2E2EB2941CE}" type="presParOf" srcId="{456B9624-FE0A-4A6F-9148-D6FD6618DF9E}" destId="{75C09FEA-51B8-478D-B31B-48643B39C9E8}" srcOrd="1" destOrd="0" presId="urn:microsoft.com/office/officeart/2005/8/layout/hierarchy4"/>
    <dgm:cxn modelId="{B650AEE6-27B8-6549-8BFB-DD46A06EBE0E}" type="presParOf" srcId="{B19E7B71-9BBE-4E62-8FE0-311DB5BD7CE9}" destId="{4A087957-DA29-4E7C-8C09-D1612130B60C}" srcOrd="1" destOrd="0" presId="urn:microsoft.com/office/officeart/2005/8/layout/hierarchy4"/>
    <dgm:cxn modelId="{CE722D8C-76C3-8647-A29E-5D14D6148FF3}" type="presParOf" srcId="{B19E7B71-9BBE-4E62-8FE0-311DB5BD7CE9}" destId="{1672528B-2C53-43C2-B922-2D0814F8EA5A}" srcOrd="2" destOrd="0" presId="urn:microsoft.com/office/officeart/2005/8/layout/hierarchy4"/>
    <dgm:cxn modelId="{AFC7EDFF-7604-F648-AA03-D2A657286B83}" type="presParOf" srcId="{1672528B-2C53-43C2-B922-2D0814F8EA5A}" destId="{83146423-692B-4A40-94B1-10E2814F8AE8}" srcOrd="0" destOrd="0" presId="urn:microsoft.com/office/officeart/2005/8/layout/hierarchy4"/>
    <dgm:cxn modelId="{79553433-CAA2-754A-8705-0F7E348F476A}" type="presParOf" srcId="{1672528B-2C53-43C2-B922-2D0814F8EA5A}" destId="{5A10EAF6-E836-4FC0-B154-2FA04839430A}" srcOrd="1" destOrd="0" presId="urn:microsoft.com/office/officeart/2005/8/layout/hierarchy4"/>
    <dgm:cxn modelId="{24BB91A7-CE0A-2B4E-951A-37B75519C9AE}" type="presParOf" srcId="{1672528B-2C53-43C2-B922-2D0814F8EA5A}" destId="{185AD60D-DE7D-47C3-ADF5-077AE55ACF56}" srcOrd="2" destOrd="0" presId="urn:microsoft.com/office/officeart/2005/8/layout/hierarchy4"/>
    <dgm:cxn modelId="{5150A707-F062-3E40-A6D7-9651249F48F0}" type="presParOf" srcId="{185AD60D-DE7D-47C3-ADF5-077AE55ACF56}" destId="{6710C5CD-9709-4AD7-9877-25122FEF265A}" srcOrd="0" destOrd="0" presId="urn:microsoft.com/office/officeart/2005/8/layout/hierarchy4"/>
    <dgm:cxn modelId="{640BA438-2092-9845-A5B2-E076D22AA949}" type="presParOf" srcId="{6710C5CD-9709-4AD7-9877-25122FEF265A}" destId="{E5967F30-81AE-4EF8-935B-C7D1EC363AB1}" srcOrd="0" destOrd="0" presId="urn:microsoft.com/office/officeart/2005/8/layout/hierarchy4"/>
    <dgm:cxn modelId="{5C67377E-5A89-9045-9062-52B4FB1DC8B4}" type="presParOf" srcId="{6710C5CD-9709-4AD7-9877-25122FEF265A}" destId="{3DC1AFD1-3143-4A51-AE34-EDECA4E3D5BC}" srcOrd="1" destOrd="0" presId="urn:microsoft.com/office/officeart/2005/8/layout/hierarchy4"/>
    <dgm:cxn modelId="{8D24F907-F662-3F4D-BE95-8B9C73805BAA}" type="presParOf" srcId="{185AD60D-DE7D-47C3-ADF5-077AE55ACF56}" destId="{69B7B720-0600-4694-A6ED-BF388A687BC2}" srcOrd="1" destOrd="0" presId="urn:microsoft.com/office/officeart/2005/8/layout/hierarchy4"/>
    <dgm:cxn modelId="{C78C8CE7-E8B5-C447-89A6-E82E01AE4791}" type="presParOf" srcId="{185AD60D-DE7D-47C3-ADF5-077AE55ACF56}" destId="{A9276DC0-0A84-44F8-B9A7-43FC13595635}" srcOrd="2" destOrd="0" presId="urn:microsoft.com/office/officeart/2005/8/layout/hierarchy4"/>
    <dgm:cxn modelId="{91DBC90A-6C36-A440-AEAE-0DE4097A273D}" type="presParOf" srcId="{A9276DC0-0A84-44F8-B9A7-43FC13595635}" destId="{62B47E43-29BA-4568-84E4-77DDD4E837FA}" srcOrd="0" destOrd="0" presId="urn:microsoft.com/office/officeart/2005/8/layout/hierarchy4"/>
    <dgm:cxn modelId="{0D178B97-6272-8B43-B512-2BEFC47B42BE}" type="presParOf" srcId="{A9276DC0-0A84-44F8-B9A7-43FC13595635}" destId="{25F46BA6-C211-4C25-B005-B32DEE246DAF}" srcOrd="1" destOrd="0" presId="urn:microsoft.com/office/officeart/2005/8/layout/hierarchy4"/>
    <dgm:cxn modelId="{0EF03820-3EC4-6741-BD59-AD4CFBC9DBF2}" type="presParOf" srcId="{185AD60D-DE7D-47C3-ADF5-077AE55ACF56}" destId="{E60A1211-D4E3-4C55-8699-EE3D868EE9BD}" srcOrd="3" destOrd="0" presId="urn:microsoft.com/office/officeart/2005/8/layout/hierarchy4"/>
    <dgm:cxn modelId="{16FD0442-6CC2-CE47-A4D3-813423951C2E}" type="presParOf" srcId="{185AD60D-DE7D-47C3-ADF5-077AE55ACF56}" destId="{715B5E7B-96CA-4577-AD8E-5B8C8FE09BD9}" srcOrd="4" destOrd="0" presId="urn:microsoft.com/office/officeart/2005/8/layout/hierarchy4"/>
    <dgm:cxn modelId="{58520EAB-16BB-5F41-ACF6-E6962E314EEC}" type="presParOf" srcId="{715B5E7B-96CA-4577-AD8E-5B8C8FE09BD9}" destId="{4C1C7EBF-AAEF-413C-9E93-FD7A3E76EF0D}" srcOrd="0" destOrd="0" presId="urn:microsoft.com/office/officeart/2005/8/layout/hierarchy4"/>
    <dgm:cxn modelId="{EB59E335-9BE4-D544-8EB7-55E563797D14}" type="presParOf" srcId="{715B5E7B-96CA-4577-AD8E-5B8C8FE09BD9}" destId="{E9610ACF-B0C9-4A6E-BBFF-6176FCEF31B6}" srcOrd="1" destOrd="0" presId="urn:microsoft.com/office/officeart/2005/8/layout/hierarchy4"/>
    <dgm:cxn modelId="{8EBB9D18-E7E1-824F-B5E3-E082FE70E36E}" type="presParOf" srcId="{185AD60D-DE7D-47C3-ADF5-077AE55ACF56}" destId="{9906CC25-657F-472F-8F1F-9C0D8C0B9F13}" srcOrd="5" destOrd="0" presId="urn:microsoft.com/office/officeart/2005/8/layout/hierarchy4"/>
    <dgm:cxn modelId="{5D503B3E-C82C-854C-9516-AF9A35B84EBD}" type="presParOf" srcId="{185AD60D-DE7D-47C3-ADF5-077AE55ACF56}" destId="{CD008143-5335-49DD-8AE7-58A4616D5A19}" srcOrd="6" destOrd="0" presId="urn:microsoft.com/office/officeart/2005/8/layout/hierarchy4"/>
    <dgm:cxn modelId="{E32FB01B-FCE3-4D49-88E2-AF31B0CC8480}" type="presParOf" srcId="{CD008143-5335-49DD-8AE7-58A4616D5A19}" destId="{C0C80037-55DD-4DFA-9212-2BCA58D5851C}" srcOrd="0" destOrd="0" presId="urn:microsoft.com/office/officeart/2005/8/layout/hierarchy4"/>
    <dgm:cxn modelId="{FB0DA1EE-9555-CA42-B2C3-6B2BAE77E645}" type="presParOf" srcId="{CD008143-5335-49DD-8AE7-58A4616D5A19}" destId="{DBC3655F-7D4C-450C-9C5B-3F2FC16FACC0}" srcOrd="1" destOrd="0" presId="urn:microsoft.com/office/officeart/2005/8/layout/hierarchy4"/>
    <dgm:cxn modelId="{5A1A4904-4C09-674F-8EED-731823D628DB}" type="presParOf" srcId="{185AD60D-DE7D-47C3-ADF5-077AE55ACF56}" destId="{50DED414-48C2-4D13-BD48-336EE9412001}" srcOrd="7" destOrd="0" presId="urn:microsoft.com/office/officeart/2005/8/layout/hierarchy4"/>
    <dgm:cxn modelId="{EA3D84C5-3294-D943-BD44-B405DDBA6105}" type="presParOf" srcId="{185AD60D-DE7D-47C3-ADF5-077AE55ACF56}" destId="{086727BA-35BD-4B59-ABCB-410B4D1FB914}" srcOrd="8" destOrd="0" presId="urn:microsoft.com/office/officeart/2005/8/layout/hierarchy4"/>
    <dgm:cxn modelId="{F7EEFB75-DD51-CC4F-9831-5DC37B8C8588}" type="presParOf" srcId="{086727BA-35BD-4B59-ABCB-410B4D1FB914}" destId="{10EB90AE-38C8-4062-AA27-301E04D086FE}" srcOrd="0" destOrd="0" presId="urn:microsoft.com/office/officeart/2005/8/layout/hierarchy4"/>
    <dgm:cxn modelId="{24592704-60FE-9F48-99A6-2640A6BC3B79}" type="presParOf" srcId="{086727BA-35BD-4B59-ABCB-410B4D1FB914}" destId="{884FABD1-3D89-48B9-8852-EF2BDC05E517}"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EB2CC37-14C2-4B29-97A1-BD6AECD6A128}" type="doc">
      <dgm:prSet loTypeId="urn:microsoft.com/office/officeart/2005/8/layout/hierarchy4" loCatId="hierarchy" qsTypeId="urn:microsoft.com/office/officeart/2005/8/quickstyle/simple1" qsCatId="simple" csTypeId="urn:microsoft.com/office/officeart/2005/8/colors/colorful5" csCatId="colorful" phldr="1"/>
      <dgm:spPr/>
      <dgm:t>
        <a:bodyPr/>
        <a:lstStyle/>
        <a:p>
          <a:endParaRPr lang="en-US"/>
        </a:p>
      </dgm:t>
    </dgm:pt>
    <dgm:pt modelId="{91C1816F-BCFE-402A-B166-39E23D6D1882}">
      <dgm:prSet phldrT="[Text]"/>
      <dgm:spPr/>
      <dgm:t>
        <a:bodyPr/>
        <a:lstStyle/>
        <a:p>
          <a:r>
            <a:rPr lang="en-US" dirty="0" smtClean="0"/>
            <a:t>Boy Scouts Pinewood Derby</a:t>
          </a:r>
          <a:br>
            <a:rPr lang="en-US" dirty="0" smtClean="0"/>
          </a:br>
          <a:r>
            <a:rPr lang="en-US" dirty="0" smtClean="0"/>
            <a:t>Track Detection System</a:t>
          </a:r>
          <a:endParaRPr lang="en-US" dirty="0"/>
        </a:p>
      </dgm:t>
    </dgm:pt>
    <dgm:pt modelId="{F14EB896-5CA8-4B01-A3F4-367971B4F86C}" type="parTrans" cxnId="{AA0B2278-00F9-44E1-BCCF-1471FD8E4DD3}">
      <dgm:prSet/>
      <dgm:spPr/>
      <dgm:t>
        <a:bodyPr/>
        <a:lstStyle/>
        <a:p>
          <a:endParaRPr lang="en-US"/>
        </a:p>
      </dgm:t>
    </dgm:pt>
    <dgm:pt modelId="{3A4A8116-1880-477B-B195-C0F9E0A8D4B4}" type="sibTrans" cxnId="{AA0B2278-00F9-44E1-BCCF-1471FD8E4DD3}">
      <dgm:prSet/>
      <dgm:spPr/>
      <dgm:t>
        <a:bodyPr/>
        <a:lstStyle/>
        <a:p>
          <a:endParaRPr lang="en-US"/>
        </a:p>
      </dgm:t>
    </dgm:pt>
    <dgm:pt modelId="{0BDC05FA-8E84-43F4-8D2E-FC6377069C4E}">
      <dgm:prSet phldrT="[Text]"/>
      <dgm:spPr>
        <a:solidFill>
          <a:srgbClr val="FF9900"/>
        </a:solidFill>
      </dgm:spPr>
      <dgm:t>
        <a:bodyPr/>
        <a:lstStyle/>
        <a:p>
          <a:r>
            <a:rPr lang="en-US" b="1" dirty="0" smtClean="0"/>
            <a:t>Software</a:t>
          </a:r>
          <a:endParaRPr lang="en-US" b="1" dirty="0"/>
        </a:p>
      </dgm:t>
    </dgm:pt>
    <dgm:pt modelId="{7C036B9C-AC8F-48F9-9A39-5E8F08B2D905}" type="parTrans" cxnId="{BBE1B8BA-CD1B-402F-8C01-69F3A00FEDB7}">
      <dgm:prSet/>
      <dgm:spPr/>
      <dgm:t>
        <a:bodyPr/>
        <a:lstStyle/>
        <a:p>
          <a:endParaRPr lang="en-US"/>
        </a:p>
      </dgm:t>
    </dgm:pt>
    <dgm:pt modelId="{91884E2E-03E8-4E55-A3A1-632298B19416}" type="sibTrans" cxnId="{BBE1B8BA-CD1B-402F-8C01-69F3A00FEDB7}">
      <dgm:prSet/>
      <dgm:spPr/>
      <dgm:t>
        <a:bodyPr/>
        <a:lstStyle/>
        <a:p>
          <a:endParaRPr lang="en-US"/>
        </a:p>
      </dgm:t>
    </dgm:pt>
    <dgm:pt modelId="{F5FBF8E6-3D3A-4643-9862-513E5E5C5960}">
      <dgm:prSet phldrT="[Text]"/>
      <dgm:spPr>
        <a:solidFill>
          <a:srgbClr val="FF9900"/>
        </a:solidFill>
      </dgm:spPr>
      <dgm:t>
        <a:bodyPr/>
        <a:lstStyle/>
        <a:p>
          <a:r>
            <a:rPr lang="en-US" b="1" i="0" dirty="0" smtClean="0"/>
            <a:t>Sensor</a:t>
          </a:r>
          <a:r>
            <a:rPr lang="en-US" b="1" dirty="0" smtClean="0"/>
            <a:t/>
          </a:r>
          <a:br>
            <a:rPr lang="en-US" b="1" dirty="0" smtClean="0"/>
          </a:br>
          <a:r>
            <a:rPr lang="en-US" b="1" dirty="0" smtClean="0"/>
            <a:t>&amp; Servo</a:t>
          </a:r>
          <a:br>
            <a:rPr lang="en-US" b="1" dirty="0" smtClean="0"/>
          </a:br>
          <a:r>
            <a:rPr lang="en-US" b="1" dirty="0" smtClean="0"/>
            <a:t>Software</a:t>
          </a:r>
          <a:endParaRPr lang="en-US" b="1" dirty="0"/>
        </a:p>
      </dgm:t>
    </dgm:pt>
    <dgm:pt modelId="{E905C338-5A02-413B-847D-5CF3C56DA874}" type="parTrans" cxnId="{2553FF84-F303-4A15-9D5B-06BECDF42183}">
      <dgm:prSet/>
      <dgm:spPr/>
      <dgm:t>
        <a:bodyPr/>
        <a:lstStyle/>
        <a:p>
          <a:endParaRPr lang="en-US"/>
        </a:p>
      </dgm:t>
    </dgm:pt>
    <dgm:pt modelId="{F603A48B-4E2D-41B5-BC75-9CD597BED853}" type="sibTrans" cxnId="{2553FF84-F303-4A15-9D5B-06BECDF42183}">
      <dgm:prSet/>
      <dgm:spPr/>
      <dgm:t>
        <a:bodyPr/>
        <a:lstStyle/>
        <a:p>
          <a:endParaRPr lang="en-US"/>
        </a:p>
      </dgm:t>
    </dgm:pt>
    <dgm:pt modelId="{7B2A3875-04E3-40BE-A72C-658D3B252CB0}">
      <dgm:prSet phldrT="[Text]"/>
      <dgm:spPr>
        <a:solidFill>
          <a:srgbClr val="FF9900"/>
        </a:solidFill>
      </dgm:spPr>
      <dgm:t>
        <a:bodyPr/>
        <a:lstStyle/>
        <a:p>
          <a:r>
            <a:rPr lang="en-US" b="1" dirty="0" smtClean="0"/>
            <a:t>Application</a:t>
          </a:r>
          <a:br>
            <a:rPr lang="en-US" b="1" dirty="0" smtClean="0"/>
          </a:br>
          <a:r>
            <a:rPr lang="en-US" b="1" dirty="0" smtClean="0"/>
            <a:t>Software</a:t>
          </a:r>
          <a:endParaRPr lang="en-US" b="1" dirty="0"/>
        </a:p>
      </dgm:t>
    </dgm:pt>
    <dgm:pt modelId="{839B7F82-8AC4-4A34-8CAD-A38FF639A7C5}" type="parTrans" cxnId="{E494F4E8-0F6F-41DD-9B92-8016BCFA1CF0}">
      <dgm:prSet/>
      <dgm:spPr/>
      <dgm:t>
        <a:bodyPr/>
        <a:lstStyle/>
        <a:p>
          <a:endParaRPr lang="en-US"/>
        </a:p>
      </dgm:t>
    </dgm:pt>
    <dgm:pt modelId="{2D6EF65C-2395-4EF0-8536-0D812894D5CB}" type="sibTrans" cxnId="{E494F4E8-0F6F-41DD-9B92-8016BCFA1CF0}">
      <dgm:prSet/>
      <dgm:spPr/>
      <dgm:t>
        <a:bodyPr/>
        <a:lstStyle/>
        <a:p>
          <a:endParaRPr lang="en-US"/>
        </a:p>
      </dgm:t>
    </dgm:pt>
    <dgm:pt modelId="{A6F2A32E-53D9-4A50-9F34-E0F1F62F06C5}">
      <dgm:prSet phldrT="[Text]"/>
      <dgm:spPr/>
      <dgm:t>
        <a:bodyPr/>
        <a:lstStyle/>
        <a:p>
          <a:r>
            <a:rPr lang="en-US" dirty="0" smtClean="0"/>
            <a:t>Hardware</a:t>
          </a:r>
          <a:endParaRPr lang="en-US" dirty="0"/>
        </a:p>
      </dgm:t>
    </dgm:pt>
    <dgm:pt modelId="{4A4BF0D2-A16C-49A1-A19C-AD73DA9C9615}" type="parTrans" cxnId="{5A30EDDF-7D20-4DB0-901B-45824A4EB20D}">
      <dgm:prSet/>
      <dgm:spPr/>
      <dgm:t>
        <a:bodyPr/>
        <a:lstStyle/>
        <a:p>
          <a:endParaRPr lang="en-US"/>
        </a:p>
      </dgm:t>
    </dgm:pt>
    <dgm:pt modelId="{5783D515-F2B6-415E-A689-B3093A525D73}" type="sibTrans" cxnId="{5A30EDDF-7D20-4DB0-901B-45824A4EB20D}">
      <dgm:prSet/>
      <dgm:spPr/>
      <dgm:t>
        <a:bodyPr/>
        <a:lstStyle/>
        <a:p>
          <a:endParaRPr lang="en-US"/>
        </a:p>
      </dgm:t>
    </dgm:pt>
    <dgm:pt modelId="{DDF86C36-586C-4D98-999C-3453B7B0EA72}">
      <dgm:prSet phldrT="[Text]"/>
      <dgm:spPr/>
      <dgm:t>
        <a:bodyPr/>
        <a:lstStyle/>
        <a:p>
          <a:r>
            <a:rPr lang="en-US" dirty="0" smtClean="0"/>
            <a:t>Start Gate Assembly</a:t>
          </a:r>
          <a:endParaRPr lang="en-US" dirty="0"/>
        </a:p>
      </dgm:t>
    </dgm:pt>
    <dgm:pt modelId="{55FBC296-130E-4104-A3A4-06D9DA9BAC6F}" type="parTrans" cxnId="{A235C834-071F-4E19-887F-A13FD07AFA05}">
      <dgm:prSet/>
      <dgm:spPr/>
      <dgm:t>
        <a:bodyPr/>
        <a:lstStyle/>
        <a:p>
          <a:endParaRPr lang="en-US"/>
        </a:p>
      </dgm:t>
    </dgm:pt>
    <dgm:pt modelId="{381B3EDD-C1E0-487F-9C30-1338EB0BAF82}" type="sibTrans" cxnId="{A235C834-071F-4E19-887F-A13FD07AFA05}">
      <dgm:prSet/>
      <dgm:spPr/>
      <dgm:t>
        <a:bodyPr/>
        <a:lstStyle/>
        <a:p>
          <a:endParaRPr lang="en-US"/>
        </a:p>
      </dgm:t>
    </dgm:pt>
    <dgm:pt modelId="{1203FE8A-E9FD-4562-8A71-08B3CBB04DAB}">
      <dgm:prSet phldrT="[Text]"/>
      <dgm:spPr>
        <a:solidFill>
          <a:srgbClr val="FF9900"/>
        </a:solidFill>
      </dgm:spPr>
      <dgm:t>
        <a:bodyPr/>
        <a:lstStyle/>
        <a:p>
          <a:r>
            <a:rPr lang="en-US" b="1" dirty="0" smtClean="0"/>
            <a:t>Display</a:t>
          </a:r>
          <a:br>
            <a:rPr lang="en-US" b="1" dirty="0" smtClean="0"/>
          </a:br>
          <a:r>
            <a:rPr lang="en-US" b="1" dirty="0" smtClean="0"/>
            <a:t>Software</a:t>
          </a:r>
          <a:endParaRPr lang="en-US" b="1" dirty="0"/>
        </a:p>
      </dgm:t>
    </dgm:pt>
    <dgm:pt modelId="{34E175DB-CDF6-4118-B613-433616593001}" type="parTrans" cxnId="{97A157EF-C6C7-4FCE-AF2A-CED1DF30AB7B}">
      <dgm:prSet/>
      <dgm:spPr/>
      <dgm:t>
        <a:bodyPr/>
        <a:lstStyle/>
        <a:p>
          <a:endParaRPr lang="en-US"/>
        </a:p>
      </dgm:t>
    </dgm:pt>
    <dgm:pt modelId="{D5AE0033-4F77-4061-A25D-CF5F666F48A8}" type="sibTrans" cxnId="{97A157EF-C6C7-4FCE-AF2A-CED1DF30AB7B}">
      <dgm:prSet/>
      <dgm:spPr/>
      <dgm:t>
        <a:bodyPr/>
        <a:lstStyle/>
        <a:p>
          <a:endParaRPr lang="en-US"/>
        </a:p>
      </dgm:t>
    </dgm:pt>
    <dgm:pt modelId="{A1EF1E83-E604-4202-982F-B7EB84F1EACE}">
      <dgm:prSet phldrT="[Text]"/>
      <dgm:spPr/>
      <dgm:t>
        <a:bodyPr/>
        <a:lstStyle/>
        <a:p>
          <a:r>
            <a:rPr lang="en-US" dirty="0" smtClean="0"/>
            <a:t>Finish Gate Assembly</a:t>
          </a:r>
          <a:endParaRPr lang="en-US" dirty="0"/>
        </a:p>
      </dgm:t>
    </dgm:pt>
    <dgm:pt modelId="{F09AA3DB-9CFC-46D1-87F5-5851C7B52365}" type="parTrans" cxnId="{15A8F4FF-930B-40DC-81DF-AEDF8BD44DAF}">
      <dgm:prSet/>
      <dgm:spPr/>
      <dgm:t>
        <a:bodyPr/>
        <a:lstStyle/>
        <a:p>
          <a:endParaRPr lang="en-US"/>
        </a:p>
      </dgm:t>
    </dgm:pt>
    <dgm:pt modelId="{EDD085D2-0D47-47CA-9F5C-E667654217CC}" type="sibTrans" cxnId="{15A8F4FF-930B-40DC-81DF-AEDF8BD44DAF}">
      <dgm:prSet/>
      <dgm:spPr/>
      <dgm:t>
        <a:bodyPr/>
        <a:lstStyle/>
        <a:p>
          <a:endParaRPr lang="en-US"/>
        </a:p>
      </dgm:t>
    </dgm:pt>
    <dgm:pt modelId="{19D8600A-9376-4965-94F7-CA2874FAD542}">
      <dgm:prSet phldrT="[Text]"/>
      <dgm:spPr/>
      <dgm:t>
        <a:bodyPr/>
        <a:lstStyle/>
        <a:p>
          <a:r>
            <a:rPr lang="en-US" dirty="0" smtClean="0"/>
            <a:t>Power Supply</a:t>
          </a:r>
          <a:endParaRPr lang="en-US" dirty="0"/>
        </a:p>
      </dgm:t>
    </dgm:pt>
    <dgm:pt modelId="{2E499D0D-1154-4C1A-BA06-2711D7B01B18}" type="parTrans" cxnId="{39BDF279-9481-41C0-BD08-929C7B705FF8}">
      <dgm:prSet/>
      <dgm:spPr/>
      <dgm:t>
        <a:bodyPr/>
        <a:lstStyle/>
        <a:p>
          <a:endParaRPr lang="en-US"/>
        </a:p>
      </dgm:t>
    </dgm:pt>
    <dgm:pt modelId="{B3DA16C7-D825-4664-9B06-D1F926B85207}" type="sibTrans" cxnId="{39BDF279-9481-41C0-BD08-929C7B705FF8}">
      <dgm:prSet/>
      <dgm:spPr/>
      <dgm:t>
        <a:bodyPr/>
        <a:lstStyle/>
        <a:p>
          <a:endParaRPr lang="en-US"/>
        </a:p>
      </dgm:t>
    </dgm:pt>
    <dgm:pt modelId="{9B78142F-5D23-45E9-BDCF-FA03420764AA}">
      <dgm:prSet phldrT="[Text]"/>
      <dgm:spPr/>
      <dgm:t>
        <a:bodyPr/>
        <a:lstStyle/>
        <a:p>
          <a:r>
            <a:rPr lang="en-US" dirty="0" smtClean="0"/>
            <a:t>Displays</a:t>
          </a:r>
          <a:br>
            <a:rPr lang="en-US" dirty="0" smtClean="0"/>
          </a:br>
          <a:r>
            <a:rPr lang="en-US" dirty="0" smtClean="0"/>
            <a:t>Systems</a:t>
          </a:r>
          <a:endParaRPr lang="en-US" dirty="0"/>
        </a:p>
      </dgm:t>
    </dgm:pt>
    <dgm:pt modelId="{998AD6E5-C917-49FF-AB2A-9AD16ECF4EF5}" type="parTrans" cxnId="{E36DF883-81FB-4DFB-A519-E4F4DA7244DC}">
      <dgm:prSet/>
      <dgm:spPr/>
      <dgm:t>
        <a:bodyPr/>
        <a:lstStyle/>
        <a:p>
          <a:endParaRPr lang="en-US"/>
        </a:p>
      </dgm:t>
    </dgm:pt>
    <dgm:pt modelId="{E3A14D3C-1197-4483-BE02-5BD38441618A}" type="sibTrans" cxnId="{E36DF883-81FB-4DFB-A519-E4F4DA7244DC}">
      <dgm:prSet/>
      <dgm:spPr/>
      <dgm:t>
        <a:bodyPr/>
        <a:lstStyle/>
        <a:p>
          <a:endParaRPr lang="en-US"/>
        </a:p>
      </dgm:t>
    </dgm:pt>
    <dgm:pt modelId="{B09C7EE3-055C-4525-906B-887C44C66086}" type="pres">
      <dgm:prSet presAssocID="{AEB2CC37-14C2-4B29-97A1-BD6AECD6A128}" presName="Name0" presStyleCnt="0">
        <dgm:presLayoutVars>
          <dgm:chPref val="1"/>
          <dgm:dir/>
          <dgm:animOne val="branch"/>
          <dgm:animLvl val="lvl"/>
          <dgm:resizeHandles/>
        </dgm:presLayoutVars>
      </dgm:prSet>
      <dgm:spPr/>
      <dgm:t>
        <a:bodyPr/>
        <a:lstStyle/>
        <a:p>
          <a:endParaRPr lang="en-US"/>
        </a:p>
      </dgm:t>
    </dgm:pt>
    <dgm:pt modelId="{15DB7804-4E20-43F1-B2DA-5E2FDF31310B}" type="pres">
      <dgm:prSet presAssocID="{91C1816F-BCFE-402A-B166-39E23D6D1882}" presName="vertOne" presStyleCnt="0"/>
      <dgm:spPr/>
    </dgm:pt>
    <dgm:pt modelId="{A91BAF08-95F2-4972-92D7-973528A8A879}" type="pres">
      <dgm:prSet presAssocID="{91C1816F-BCFE-402A-B166-39E23D6D1882}" presName="txOne" presStyleLbl="node0" presStyleIdx="0" presStyleCnt="1">
        <dgm:presLayoutVars>
          <dgm:chPref val="3"/>
        </dgm:presLayoutVars>
      </dgm:prSet>
      <dgm:spPr/>
      <dgm:t>
        <a:bodyPr/>
        <a:lstStyle/>
        <a:p>
          <a:endParaRPr lang="en-US"/>
        </a:p>
      </dgm:t>
    </dgm:pt>
    <dgm:pt modelId="{456C45A6-E5FA-4A5D-AD96-2A61BEA3F4CA}" type="pres">
      <dgm:prSet presAssocID="{91C1816F-BCFE-402A-B166-39E23D6D1882}" presName="parTransOne" presStyleCnt="0"/>
      <dgm:spPr/>
    </dgm:pt>
    <dgm:pt modelId="{B19E7B71-9BBE-4E62-8FE0-311DB5BD7CE9}" type="pres">
      <dgm:prSet presAssocID="{91C1816F-BCFE-402A-B166-39E23D6D1882}" presName="horzOne" presStyleCnt="0"/>
      <dgm:spPr/>
    </dgm:pt>
    <dgm:pt modelId="{9900B14F-8DFC-4842-AC21-70FFB4919E20}" type="pres">
      <dgm:prSet presAssocID="{0BDC05FA-8E84-43F4-8D2E-FC6377069C4E}" presName="vertTwo" presStyleCnt="0"/>
      <dgm:spPr/>
    </dgm:pt>
    <dgm:pt modelId="{788AEA01-476F-4E38-A5C1-1CFBC733DAA9}" type="pres">
      <dgm:prSet presAssocID="{0BDC05FA-8E84-43F4-8D2E-FC6377069C4E}" presName="txTwo" presStyleLbl="node2" presStyleIdx="0" presStyleCnt="2">
        <dgm:presLayoutVars>
          <dgm:chPref val="3"/>
        </dgm:presLayoutVars>
      </dgm:prSet>
      <dgm:spPr/>
      <dgm:t>
        <a:bodyPr/>
        <a:lstStyle/>
        <a:p>
          <a:endParaRPr lang="en-US"/>
        </a:p>
      </dgm:t>
    </dgm:pt>
    <dgm:pt modelId="{5B63FCBF-8942-4D59-A51F-4035E228DDCE}" type="pres">
      <dgm:prSet presAssocID="{0BDC05FA-8E84-43F4-8D2E-FC6377069C4E}" presName="parTransTwo" presStyleCnt="0"/>
      <dgm:spPr/>
    </dgm:pt>
    <dgm:pt modelId="{0BDF1D42-727F-47CF-ACD5-9581F53A0F59}" type="pres">
      <dgm:prSet presAssocID="{0BDC05FA-8E84-43F4-8D2E-FC6377069C4E}" presName="horzTwo" presStyleCnt="0"/>
      <dgm:spPr/>
    </dgm:pt>
    <dgm:pt modelId="{785F9B4D-B850-4DE2-8EAF-DB658A3BFA47}" type="pres">
      <dgm:prSet presAssocID="{F5FBF8E6-3D3A-4643-9862-513E5E5C5960}" presName="vertThree" presStyleCnt="0"/>
      <dgm:spPr/>
    </dgm:pt>
    <dgm:pt modelId="{C0E96607-57ED-4878-8F85-37B9557F3225}" type="pres">
      <dgm:prSet presAssocID="{F5FBF8E6-3D3A-4643-9862-513E5E5C5960}" presName="txThree" presStyleLbl="node3" presStyleIdx="0" presStyleCnt="7">
        <dgm:presLayoutVars>
          <dgm:chPref val="3"/>
        </dgm:presLayoutVars>
      </dgm:prSet>
      <dgm:spPr/>
      <dgm:t>
        <a:bodyPr/>
        <a:lstStyle/>
        <a:p>
          <a:endParaRPr lang="en-US"/>
        </a:p>
      </dgm:t>
    </dgm:pt>
    <dgm:pt modelId="{A102230F-2365-4E3C-A720-F1504B5588DC}" type="pres">
      <dgm:prSet presAssocID="{F5FBF8E6-3D3A-4643-9862-513E5E5C5960}" presName="horzThree" presStyleCnt="0"/>
      <dgm:spPr/>
    </dgm:pt>
    <dgm:pt modelId="{83BF671F-3CD6-463C-AB6B-76BEEC11CC48}" type="pres">
      <dgm:prSet presAssocID="{F603A48B-4E2D-41B5-BC75-9CD597BED853}" presName="sibSpaceThree" presStyleCnt="0"/>
      <dgm:spPr/>
    </dgm:pt>
    <dgm:pt modelId="{202E04DC-8373-4E39-9DD2-0C092957F498}" type="pres">
      <dgm:prSet presAssocID="{7B2A3875-04E3-40BE-A72C-658D3B252CB0}" presName="vertThree" presStyleCnt="0"/>
      <dgm:spPr/>
    </dgm:pt>
    <dgm:pt modelId="{D7E3454E-5295-43DC-A730-5AA430D56BB9}" type="pres">
      <dgm:prSet presAssocID="{7B2A3875-04E3-40BE-A72C-658D3B252CB0}" presName="txThree" presStyleLbl="node3" presStyleIdx="1" presStyleCnt="7">
        <dgm:presLayoutVars>
          <dgm:chPref val="3"/>
        </dgm:presLayoutVars>
      </dgm:prSet>
      <dgm:spPr/>
      <dgm:t>
        <a:bodyPr/>
        <a:lstStyle/>
        <a:p>
          <a:endParaRPr lang="en-US"/>
        </a:p>
      </dgm:t>
    </dgm:pt>
    <dgm:pt modelId="{77C9146A-F06B-450C-B931-597F2E5B832B}" type="pres">
      <dgm:prSet presAssocID="{7B2A3875-04E3-40BE-A72C-658D3B252CB0}" presName="horzThree" presStyleCnt="0"/>
      <dgm:spPr/>
    </dgm:pt>
    <dgm:pt modelId="{2F18F2E9-F630-4320-B350-B043290EAAF3}" type="pres">
      <dgm:prSet presAssocID="{2D6EF65C-2395-4EF0-8536-0D812894D5CB}" presName="sibSpaceThree" presStyleCnt="0"/>
      <dgm:spPr/>
    </dgm:pt>
    <dgm:pt modelId="{456B9624-FE0A-4A6F-9148-D6FD6618DF9E}" type="pres">
      <dgm:prSet presAssocID="{1203FE8A-E9FD-4562-8A71-08B3CBB04DAB}" presName="vertThree" presStyleCnt="0"/>
      <dgm:spPr/>
    </dgm:pt>
    <dgm:pt modelId="{3B14DA59-52B6-4C44-9A8C-8DDCDA21CC8B}" type="pres">
      <dgm:prSet presAssocID="{1203FE8A-E9FD-4562-8A71-08B3CBB04DAB}" presName="txThree" presStyleLbl="node3" presStyleIdx="2" presStyleCnt="7">
        <dgm:presLayoutVars>
          <dgm:chPref val="3"/>
        </dgm:presLayoutVars>
      </dgm:prSet>
      <dgm:spPr/>
      <dgm:t>
        <a:bodyPr/>
        <a:lstStyle/>
        <a:p>
          <a:endParaRPr lang="en-US"/>
        </a:p>
      </dgm:t>
    </dgm:pt>
    <dgm:pt modelId="{75C09FEA-51B8-478D-B31B-48643B39C9E8}" type="pres">
      <dgm:prSet presAssocID="{1203FE8A-E9FD-4562-8A71-08B3CBB04DAB}" presName="horzThree" presStyleCnt="0"/>
      <dgm:spPr/>
    </dgm:pt>
    <dgm:pt modelId="{4A087957-DA29-4E7C-8C09-D1612130B60C}" type="pres">
      <dgm:prSet presAssocID="{91884E2E-03E8-4E55-A3A1-632298B19416}" presName="sibSpaceTwo" presStyleCnt="0"/>
      <dgm:spPr/>
    </dgm:pt>
    <dgm:pt modelId="{1672528B-2C53-43C2-B922-2D0814F8EA5A}" type="pres">
      <dgm:prSet presAssocID="{A6F2A32E-53D9-4A50-9F34-E0F1F62F06C5}" presName="vertTwo" presStyleCnt="0"/>
      <dgm:spPr/>
    </dgm:pt>
    <dgm:pt modelId="{83146423-692B-4A40-94B1-10E2814F8AE8}" type="pres">
      <dgm:prSet presAssocID="{A6F2A32E-53D9-4A50-9F34-E0F1F62F06C5}" presName="txTwo" presStyleLbl="node2" presStyleIdx="1" presStyleCnt="2">
        <dgm:presLayoutVars>
          <dgm:chPref val="3"/>
        </dgm:presLayoutVars>
      </dgm:prSet>
      <dgm:spPr/>
      <dgm:t>
        <a:bodyPr/>
        <a:lstStyle/>
        <a:p>
          <a:endParaRPr lang="en-US"/>
        </a:p>
      </dgm:t>
    </dgm:pt>
    <dgm:pt modelId="{5A10EAF6-E836-4FC0-B154-2FA04839430A}" type="pres">
      <dgm:prSet presAssocID="{A6F2A32E-53D9-4A50-9F34-E0F1F62F06C5}" presName="parTransTwo" presStyleCnt="0"/>
      <dgm:spPr/>
    </dgm:pt>
    <dgm:pt modelId="{185AD60D-DE7D-47C3-ADF5-077AE55ACF56}" type="pres">
      <dgm:prSet presAssocID="{A6F2A32E-53D9-4A50-9F34-E0F1F62F06C5}" presName="horzTwo" presStyleCnt="0"/>
      <dgm:spPr/>
    </dgm:pt>
    <dgm:pt modelId="{6710C5CD-9709-4AD7-9877-25122FEF265A}" type="pres">
      <dgm:prSet presAssocID="{DDF86C36-586C-4D98-999C-3453B7B0EA72}" presName="vertThree" presStyleCnt="0"/>
      <dgm:spPr/>
    </dgm:pt>
    <dgm:pt modelId="{E5967F30-81AE-4EF8-935B-C7D1EC363AB1}" type="pres">
      <dgm:prSet presAssocID="{DDF86C36-586C-4D98-999C-3453B7B0EA72}" presName="txThree" presStyleLbl="node3" presStyleIdx="3" presStyleCnt="7">
        <dgm:presLayoutVars>
          <dgm:chPref val="3"/>
        </dgm:presLayoutVars>
      </dgm:prSet>
      <dgm:spPr/>
      <dgm:t>
        <a:bodyPr/>
        <a:lstStyle/>
        <a:p>
          <a:endParaRPr lang="en-US"/>
        </a:p>
      </dgm:t>
    </dgm:pt>
    <dgm:pt modelId="{3DC1AFD1-3143-4A51-AE34-EDECA4E3D5BC}" type="pres">
      <dgm:prSet presAssocID="{DDF86C36-586C-4D98-999C-3453B7B0EA72}" presName="horzThree" presStyleCnt="0"/>
      <dgm:spPr/>
    </dgm:pt>
    <dgm:pt modelId="{69B7B720-0600-4694-A6ED-BF388A687BC2}" type="pres">
      <dgm:prSet presAssocID="{381B3EDD-C1E0-487F-9C30-1338EB0BAF82}" presName="sibSpaceThree" presStyleCnt="0"/>
      <dgm:spPr/>
    </dgm:pt>
    <dgm:pt modelId="{A9276DC0-0A84-44F8-B9A7-43FC13595635}" type="pres">
      <dgm:prSet presAssocID="{A1EF1E83-E604-4202-982F-B7EB84F1EACE}" presName="vertThree" presStyleCnt="0"/>
      <dgm:spPr/>
    </dgm:pt>
    <dgm:pt modelId="{62B47E43-29BA-4568-84E4-77DDD4E837FA}" type="pres">
      <dgm:prSet presAssocID="{A1EF1E83-E604-4202-982F-B7EB84F1EACE}" presName="txThree" presStyleLbl="node3" presStyleIdx="4" presStyleCnt="7">
        <dgm:presLayoutVars>
          <dgm:chPref val="3"/>
        </dgm:presLayoutVars>
      </dgm:prSet>
      <dgm:spPr/>
      <dgm:t>
        <a:bodyPr/>
        <a:lstStyle/>
        <a:p>
          <a:endParaRPr lang="en-US"/>
        </a:p>
      </dgm:t>
    </dgm:pt>
    <dgm:pt modelId="{25F46BA6-C211-4C25-B005-B32DEE246DAF}" type="pres">
      <dgm:prSet presAssocID="{A1EF1E83-E604-4202-982F-B7EB84F1EACE}" presName="horzThree" presStyleCnt="0"/>
      <dgm:spPr/>
    </dgm:pt>
    <dgm:pt modelId="{E60A1211-D4E3-4C55-8699-EE3D868EE9BD}" type="pres">
      <dgm:prSet presAssocID="{EDD085D2-0D47-47CA-9F5C-E667654217CC}" presName="sibSpaceThree" presStyleCnt="0"/>
      <dgm:spPr/>
    </dgm:pt>
    <dgm:pt modelId="{CD008143-5335-49DD-8AE7-58A4616D5A19}" type="pres">
      <dgm:prSet presAssocID="{9B78142F-5D23-45E9-BDCF-FA03420764AA}" presName="vertThree" presStyleCnt="0"/>
      <dgm:spPr/>
    </dgm:pt>
    <dgm:pt modelId="{C0C80037-55DD-4DFA-9212-2BCA58D5851C}" type="pres">
      <dgm:prSet presAssocID="{9B78142F-5D23-45E9-BDCF-FA03420764AA}" presName="txThree" presStyleLbl="node3" presStyleIdx="5" presStyleCnt="7">
        <dgm:presLayoutVars>
          <dgm:chPref val="3"/>
        </dgm:presLayoutVars>
      </dgm:prSet>
      <dgm:spPr/>
      <dgm:t>
        <a:bodyPr/>
        <a:lstStyle/>
        <a:p>
          <a:endParaRPr lang="en-US"/>
        </a:p>
      </dgm:t>
    </dgm:pt>
    <dgm:pt modelId="{DBC3655F-7D4C-450C-9C5B-3F2FC16FACC0}" type="pres">
      <dgm:prSet presAssocID="{9B78142F-5D23-45E9-BDCF-FA03420764AA}" presName="horzThree" presStyleCnt="0"/>
      <dgm:spPr/>
    </dgm:pt>
    <dgm:pt modelId="{50DED414-48C2-4D13-BD48-336EE9412001}" type="pres">
      <dgm:prSet presAssocID="{E3A14D3C-1197-4483-BE02-5BD38441618A}" presName="sibSpaceThree" presStyleCnt="0"/>
      <dgm:spPr/>
    </dgm:pt>
    <dgm:pt modelId="{086727BA-35BD-4B59-ABCB-410B4D1FB914}" type="pres">
      <dgm:prSet presAssocID="{19D8600A-9376-4965-94F7-CA2874FAD542}" presName="vertThree" presStyleCnt="0"/>
      <dgm:spPr/>
    </dgm:pt>
    <dgm:pt modelId="{10EB90AE-38C8-4062-AA27-301E04D086FE}" type="pres">
      <dgm:prSet presAssocID="{19D8600A-9376-4965-94F7-CA2874FAD542}" presName="txThree" presStyleLbl="node3" presStyleIdx="6" presStyleCnt="7">
        <dgm:presLayoutVars>
          <dgm:chPref val="3"/>
        </dgm:presLayoutVars>
      </dgm:prSet>
      <dgm:spPr/>
      <dgm:t>
        <a:bodyPr/>
        <a:lstStyle/>
        <a:p>
          <a:endParaRPr lang="en-US"/>
        </a:p>
      </dgm:t>
    </dgm:pt>
    <dgm:pt modelId="{884FABD1-3D89-48B9-8852-EF2BDC05E517}" type="pres">
      <dgm:prSet presAssocID="{19D8600A-9376-4965-94F7-CA2874FAD542}" presName="horzThree" presStyleCnt="0"/>
      <dgm:spPr/>
    </dgm:pt>
  </dgm:ptLst>
  <dgm:cxnLst>
    <dgm:cxn modelId="{C5164B97-11CF-EF40-A4A7-DC298CB8E1E6}" type="presOf" srcId="{DDF86C36-586C-4D98-999C-3453B7B0EA72}" destId="{E5967F30-81AE-4EF8-935B-C7D1EC363AB1}" srcOrd="0" destOrd="0" presId="urn:microsoft.com/office/officeart/2005/8/layout/hierarchy4"/>
    <dgm:cxn modelId="{0A0BC019-DDE6-B44E-B5FA-1872C676DA87}" type="presOf" srcId="{1203FE8A-E9FD-4562-8A71-08B3CBB04DAB}" destId="{3B14DA59-52B6-4C44-9A8C-8DDCDA21CC8B}" srcOrd="0" destOrd="0" presId="urn:microsoft.com/office/officeart/2005/8/layout/hierarchy4"/>
    <dgm:cxn modelId="{A235C834-071F-4E19-887F-A13FD07AFA05}" srcId="{A6F2A32E-53D9-4A50-9F34-E0F1F62F06C5}" destId="{DDF86C36-586C-4D98-999C-3453B7B0EA72}" srcOrd="0" destOrd="0" parTransId="{55FBC296-130E-4104-A3A4-06D9DA9BAC6F}" sibTransId="{381B3EDD-C1E0-487F-9C30-1338EB0BAF82}"/>
    <dgm:cxn modelId="{9D91ED65-2FC4-664B-8603-4CEFB1748AF2}" type="presOf" srcId="{19D8600A-9376-4965-94F7-CA2874FAD542}" destId="{10EB90AE-38C8-4062-AA27-301E04D086FE}" srcOrd="0" destOrd="0" presId="urn:microsoft.com/office/officeart/2005/8/layout/hierarchy4"/>
    <dgm:cxn modelId="{39BDF279-9481-41C0-BD08-929C7B705FF8}" srcId="{A6F2A32E-53D9-4A50-9F34-E0F1F62F06C5}" destId="{19D8600A-9376-4965-94F7-CA2874FAD542}" srcOrd="3" destOrd="0" parTransId="{2E499D0D-1154-4C1A-BA06-2711D7B01B18}" sibTransId="{B3DA16C7-D825-4664-9B06-D1F926B85207}"/>
    <dgm:cxn modelId="{E494F4E8-0F6F-41DD-9B92-8016BCFA1CF0}" srcId="{0BDC05FA-8E84-43F4-8D2E-FC6377069C4E}" destId="{7B2A3875-04E3-40BE-A72C-658D3B252CB0}" srcOrd="1" destOrd="0" parTransId="{839B7F82-8AC4-4A34-8CAD-A38FF639A7C5}" sibTransId="{2D6EF65C-2395-4EF0-8536-0D812894D5CB}"/>
    <dgm:cxn modelId="{2553FF84-F303-4A15-9D5B-06BECDF42183}" srcId="{0BDC05FA-8E84-43F4-8D2E-FC6377069C4E}" destId="{F5FBF8E6-3D3A-4643-9862-513E5E5C5960}" srcOrd="0" destOrd="0" parTransId="{E905C338-5A02-413B-847D-5CF3C56DA874}" sibTransId="{F603A48B-4E2D-41B5-BC75-9CD597BED853}"/>
    <dgm:cxn modelId="{BC7FA397-A191-E74A-85D2-6A0F5CC0FE58}" type="presOf" srcId="{0BDC05FA-8E84-43F4-8D2E-FC6377069C4E}" destId="{788AEA01-476F-4E38-A5C1-1CFBC733DAA9}" srcOrd="0" destOrd="0" presId="urn:microsoft.com/office/officeart/2005/8/layout/hierarchy4"/>
    <dgm:cxn modelId="{86D7BD46-D471-3442-AEBE-F04043257C13}" type="presOf" srcId="{F5FBF8E6-3D3A-4643-9862-513E5E5C5960}" destId="{C0E96607-57ED-4878-8F85-37B9557F3225}" srcOrd="0" destOrd="0" presId="urn:microsoft.com/office/officeart/2005/8/layout/hierarchy4"/>
    <dgm:cxn modelId="{CF65A535-91A5-2146-9245-FB8C2319DB88}" type="presOf" srcId="{7B2A3875-04E3-40BE-A72C-658D3B252CB0}" destId="{D7E3454E-5295-43DC-A730-5AA430D56BB9}" srcOrd="0" destOrd="0" presId="urn:microsoft.com/office/officeart/2005/8/layout/hierarchy4"/>
    <dgm:cxn modelId="{15A8F4FF-930B-40DC-81DF-AEDF8BD44DAF}" srcId="{A6F2A32E-53D9-4A50-9F34-E0F1F62F06C5}" destId="{A1EF1E83-E604-4202-982F-B7EB84F1EACE}" srcOrd="1" destOrd="0" parTransId="{F09AA3DB-9CFC-46D1-87F5-5851C7B52365}" sibTransId="{EDD085D2-0D47-47CA-9F5C-E667654217CC}"/>
    <dgm:cxn modelId="{97A157EF-C6C7-4FCE-AF2A-CED1DF30AB7B}" srcId="{0BDC05FA-8E84-43F4-8D2E-FC6377069C4E}" destId="{1203FE8A-E9FD-4562-8A71-08B3CBB04DAB}" srcOrd="2" destOrd="0" parTransId="{34E175DB-CDF6-4118-B613-433616593001}" sibTransId="{D5AE0033-4F77-4061-A25D-CF5F666F48A8}"/>
    <dgm:cxn modelId="{119A1C41-68FE-6944-BDE0-F19B42A40D46}" type="presOf" srcId="{9B78142F-5D23-45E9-BDCF-FA03420764AA}" destId="{C0C80037-55DD-4DFA-9212-2BCA58D5851C}" srcOrd="0" destOrd="0" presId="urn:microsoft.com/office/officeart/2005/8/layout/hierarchy4"/>
    <dgm:cxn modelId="{48AD016E-F1A8-7D44-AF8B-ED8E261E34BB}" type="presOf" srcId="{A6F2A32E-53D9-4A50-9F34-E0F1F62F06C5}" destId="{83146423-692B-4A40-94B1-10E2814F8AE8}" srcOrd="0" destOrd="0" presId="urn:microsoft.com/office/officeart/2005/8/layout/hierarchy4"/>
    <dgm:cxn modelId="{BBE1B8BA-CD1B-402F-8C01-69F3A00FEDB7}" srcId="{91C1816F-BCFE-402A-B166-39E23D6D1882}" destId="{0BDC05FA-8E84-43F4-8D2E-FC6377069C4E}" srcOrd="0" destOrd="0" parTransId="{7C036B9C-AC8F-48F9-9A39-5E8F08B2D905}" sibTransId="{91884E2E-03E8-4E55-A3A1-632298B19416}"/>
    <dgm:cxn modelId="{E36DF883-81FB-4DFB-A519-E4F4DA7244DC}" srcId="{A6F2A32E-53D9-4A50-9F34-E0F1F62F06C5}" destId="{9B78142F-5D23-45E9-BDCF-FA03420764AA}" srcOrd="2" destOrd="0" parTransId="{998AD6E5-C917-49FF-AB2A-9AD16ECF4EF5}" sibTransId="{E3A14D3C-1197-4483-BE02-5BD38441618A}"/>
    <dgm:cxn modelId="{5A30EDDF-7D20-4DB0-901B-45824A4EB20D}" srcId="{91C1816F-BCFE-402A-B166-39E23D6D1882}" destId="{A6F2A32E-53D9-4A50-9F34-E0F1F62F06C5}" srcOrd="1" destOrd="0" parTransId="{4A4BF0D2-A16C-49A1-A19C-AD73DA9C9615}" sibTransId="{5783D515-F2B6-415E-A689-B3093A525D73}"/>
    <dgm:cxn modelId="{15E7388E-FE00-184D-B715-E52F79B9F1CC}" type="presOf" srcId="{AEB2CC37-14C2-4B29-97A1-BD6AECD6A128}" destId="{B09C7EE3-055C-4525-906B-887C44C66086}" srcOrd="0" destOrd="0" presId="urn:microsoft.com/office/officeart/2005/8/layout/hierarchy4"/>
    <dgm:cxn modelId="{A463FA2B-392A-FD40-BF4C-F2C177105537}" type="presOf" srcId="{A1EF1E83-E604-4202-982F-B7EB84F1EACE}" destId="{62B47E43-29BA-4568-84E4-77DDD4E837FA}" srcOrd="0" destOrd="0" presId="urn:microsoft.com/office/officeart/2005/8/layout/hierarchy4"/>
    <dgm:cxn modelId="{19FCF9FC-A0C5-0E47-899A-7CF5FDD49880}" type="presOf" srcId="{91C1816F-BCFE-402A-B166-39E23D6D1882}" destId="{A91BAF08-95F2-4972-92D7-973528A8A879}" srcOrd="0" destOrd="0" presId="urn:microsoft.com/office/officeart/2005/8/layout/hierarchy4"/>
    <dgm:cxn modelId="{AA0B2278-00F9-44E1-BCCF-1471FD8E4DD3}" srcId="{AEB2CC37-14C2-4B29-97A1-BD6AECD6A128}" destId="{91C1816F-BCFE-402A-B166-39E23D6D1882}" srcOrd="0" destOrd="0" parTransId="{F14EB896-5CA8-4B01-A3F4-367971B4F86C}" sibTransId="{3A4A8116-1880-477B-B195-C0F9E0A8D4B4}"/>
    <dgm:cxn modelId="{31B58D3F-6FCD-8147-9FFA-C315DF093EB2}" type="presParOf" srcId="{B09C7EE3-055C-4525-906B-887C44C66086}" destId="{15DB7804-4E20-43F1-B2DA-5E2FDF31310B}" srcOrd="0" destOrd="0" presId="urn:microsoft.com/office/officeart/2005/8/layout/hierarchy4"/>
    <dgm:cxn modelId="{80A94C0F-567E-3B4B-8FAC-B83C69B50F40}" type="presParOf" srcId="{15DB7804-4E20-43F1-B2DA-5E2FDF31310B}" destId="{A91BAF08-95F2-4972-92D7-973528A8A879}" srcOrd="0" destOrd="0" presId="urn:microsoft.com/office/officeart/2005/8/layout/hierarchy4"/>
    <dgm:cxn modelId="{77D1C2AC-72A7-EA4E-A325-E7A6A886C584}" type="presParOf" srcId="{15DB7804-4E20-43F1-B2DA-5E2FDF31310B}" destId="{456C45A6-E5FA-4A5D-AD96-2A61BEA3F4CA}" srcOrd="1" destOrd="0" presId="urn:microsoft.com/office/officeart/2005/8/layout/hierarchy4"/>
    <dgm:cxn modelId="{3F69AB86-C260-AB46-B6FB-8E8227DD6B8D}" type="presParOf" srcId="{15DB7804-4E20-43F1-B2DA-5E2FDF31310B}" destId="{B19E7B71-9BBE-4E62-8FE0-311DB5BD7CE9}" srcOrd="2" destOrd="0" presId="urn:microsoft.com/office/officeart/2005/8/layout/hierarchy4"/>
    <dgm:cxn modelId="{CDFCF2F4-7B9A-1B47-9DEC-3D841B2C2217}" type="presParOf" srcId="{B19E7B71-9BBE-4E62-8FE0-311DB5BD7CE9}" destId="{9900B14F-8DFC-4842-AC21-70FFB4919E20}" srcOrd="0" destOrd="0" presId="urn:microsoft.com/office/officeart/2005/8/layout/hierarchy4"/>
    <dgm:cxn modelId="{88D4A850-445D-CD49-B085-A20547720FC6}" type="presParOf" srcId="{9900B14F-8DFC-4842-AC21-70FFB4919E20}" destId="{788AEA01-476F-4E38-A5C1-1CFBC733DAA9}" srcOrd="0" destOrd="0" presId="urn:microsoft.com/office/officeart/2005/8/layout/hierarchy4"/>
    <dgm:cxn modelId="{CF134CB6-C5EF-074A-A748-B052F9359642}" type="presParOf" srcId="{9900B14F-8DFC-4842-AC21-70FFB4919E20}" destId="{5B63FCBF-8942-4D59-A51F-4035E228DDCE}" srcOrd="1" destOrd="0" presId="urn:microsoft.com/office/officeart/2005/8/layout/hierarchy4"/>
    <dgm:cxn modelId="{D4774BF1-DE7B-DD44-BCCE-0D160FB18F79}" type="presParOf" srcId="{9900B14F-8DFC-4842-AC21-70FFB4919E20}" destId="{0BDF1D42-727F-47CF-ACD5-9581F53A0F59}" srcOrd="2" destOrd="0" presId="urn:microsoft.com/office/officeart/2005/8/layout/hierarchy4"/>
    <dgm:cxn modelId="{8A39EC55-BED1-B74E-A647-381547E381D4}" type="presParOf" srcId="{0BDF1D42-727F-47CF-ACD5-9581F53A0F59}" destId="{785F9B4D-B850-4DE2-8EAF-DB658A3BFA47}" srcOrd="0" destOrd="0" presId="urn:microsoft.com/office/officeart/2005/8/layout/hierarchy4"/>
    <dgm:cxn modelId="{30079B23-9C44-D94F-913E-703C9D1C557D}" type="presParOf" srcId="{785F9B4D-B850-4DE2-8EAF-DB658A3BFA47}" destId="{C0E96607-57ED-4878-8F85-37B9557F3225}" srcOrd="0" destOrd="0" presId="urn:microsoft.com/office/officeart/2005/8/layout/hierarchy4"/>
    <dgm:cxn modelId="{F0D96740-7C62-1D41-BEED-81A2C729AA4B}" type="presParOf" srcId="{785F9B4D-B850-4DE2-8EAF-DB658A3BFA47}" destId="{A102230F-2365-4E3C-A720-F1504B5588DC}" srcOrd="1" destOrd="0" presId="urn:microsoft.com/office/officeart/2005/8/layout/hierarchy4"/>
    <dgm:cxn modelId="{35BA3476-B105-8A4B-99CE-E94D157D831B}" type="presParOf" srcId="{0BDF1D42-727F-47CF-ACD5-9581F53A0F59}" destId="{83BF671F-3CD6-463C-AB6B-76BEEC11CC48}" srcOrd="1" destOrd="0" presId="urn:microsoft.com/office/officeart/2005/8/layout/hierarchy4"/>
    <dgm:cxn modelId="{7CD0E7CB-F557-5C4A-8C66-96E51E7FEE98}" type="presParOf" srcId="{0BDF1D42-727F-47CF-ACD5-9581F53A0F59}" destId="{202E04DC-8373-4E39-9DD2-0C092957F498}" srcOrd="2" destOrd="0" presId="urn:microsoft.com/office/officeart/2005/8/layout/hierarchy4"/>
    <dgm:cxn modelId="{72D6CEF7-C7A1-5D43-8437-B357C93AE8FE}" type="presParOf" srcId="{202E04DC-8373-4E39-9DD2-0C092957F498}" destId="{D7E3454E-5295-43DC-A730-5AA430D56BB9}" srcOrd="0" destOrd="0" presId="urn:microsoft.com/office/officeart/2005/8/layout/hierarchy4"/>
    <dgm:cxn modelId="{641415F7-86AA-BE40-8E73-35689A9905B8}" type="presParOf" srcId="{202E04DC-8373-4E39-9DD2-0C092957F498}" destId="{77C9146A-F06B-450C-B931-597F2E5B832B}" srcOrd="1" destOrd="0" presId="urn:microsoft.com/office/officeart/2005/8/layout/hierarchy4"/>
    <dgm:cxn modelId="{1422FB32-CA3F-D94B-A08F-45906801BB71}" type="presParOf" srcId="{0BDF1D42-727F-47CF-ACD5-9581F53A0F59}" destId="{2F18F2E9-F630-4320-B350-B043290EAAF3}" srcOrd="3" destOrd="0" presId="urn:microsoft.com/office/officeart/2005/8/layout/hierarchy4"/>
    <dgm:cxn modelId="{42353047-8326-714C-A209-1979F8F0D177}" type="presParOf" srcId="{0BDF1D42-727F-47CF-ACD5-9581F53A0F59}" destId="{456B9624-FE0A-4A6F-9148-D6FD6618DF9E}" srcOrd="4" destOrd="0" presId="urn:microsoft.com/office/officeart/2005/8/layout/hierarchy4"/>
    <dgm:cxn modelId="{4238FE69-8D8F-6F4A-B752-DF7FA58005B8}" type="presParOf" srcId="{456B9624-FE0A-4A6F-9148-D6FD6618DF9E}" destId="{3B14DA59-52B6-4C44-9A8C-8DDCDA21CC8B}" srcOrd="0" destOrd="0" presId="urn:microsoft.com/office/officeart/2005/8/layout/hierarchy4"/>
    <dgm:cxn modelId="{9D89E387-4490-014E-8BCF-9FB46D8CD30A}" type="presParOf" srcId="{456B9624-FE0A-4A6F-9148-D6FD6618DF9E}" destId="{75C09FEA-51B8-478D-B31B-48643B39C9E8}" srcOrd="1" destOrd="0" presId="urn:microsoft.com/office/officeart/2005/8/layout/hierarchy4"/>
    <dgm:cxn modelId="{C5D3F9F1-BC42-BF48-89C4-37AEE1E68538}" type="presParOf" srcId="{B19E7B71-9BBE-4E62-8FE0-311DB5BD7CE9}" destId="{4A087957-DA29-4E7C-8C09-D1612130B60C}" srcOrd="1" destOrd="0" presId="urn:microsoft.com/office/officeart/2005/8/layout/hierarchy4"/>
    <dgm:cxn modelId="{7E6416C3-1CE9-514D-8E6B-4C1BCA378614}" type="presParOf" srcId="{B19E7B71-9BBE-4E62-8FE0-311DB5BD7CE9}" destId="{1672528B-2C53-43C2-B922-2D0814F8EA5A}" srcOrd="2" destOrd="0" presId="urn:microsoft.com/office/officeart/2005/8/layout/hierarchy4"/>
    <dgm:cxn modelId="{21116172-30B8-4C4C-9A25-03073E074AB7}" type="presParOf" srcId="{1672528B-2C53-43C2-B922-2D0814F8EA5A}" destId="{83146423-692B-4A40-94B1-10E2814F8AE8}" srcOrd="0" destOrd="0" presId="urn:microsoft.com/office/officeart/2005/8/layout/hierarchy4"/>
    <dgm:cxn modelId="{DBDFB833-5703-394E-ADE7-ACC2CAB2F024}" type="presParOf" srcId="{1672528B-2C53-43C2-B922-2D0814F8EA5A}" destId="{5A10EAF6-E836-4FC0-B154-2FA04839430A}" srcOrd="1" destOrd="0" presId="urn:microsoft.com/office/officeart/2005/8/layout/hierarchy4"/>
    <dgm:cxn modelId="{AAA9B255-3C94-E049-B9A7-A76453B21E7F}" type="presParOf" srcId="{1672528B-2C53-43C2-B922-2D0814F8EA5A}" destId="{185AD60D-DE7D-47C3-ADF5-077AE55ACF56}" srcOrd="2" destOrd="0" presId="urn:microsoft.com/office/officeart/2005/8/layout/hierarchy4"/>
    <dgm:cxn modelId="{7A6AD32D-1DAF-D04E-92D4-0F9B98B68C9C}" type="presParOf" srcId="{185AD60D-DE7D-47C3-ADF5-077AE55ACF56}" destId="{6710C5CD-9709-4AD7-9877-25122FEF265A}" srcOrd="0" destOrd="0" presId="urn:microsoft.com/office/officeart/2005/8/layout/hierarchy4"/>
    <dgm:cxn modelId="{383AE139-A089-AA41-9F2B-8CBE4484A3D3}" type="presParOf" srcId="{6710C5CD-9709-4AD7-9877-25122FEF265A}" destId="{E5967F30-81AE-4EF8-935B-C7D1EC363AB1}" srcOrd="0" destOrd="0" presId="urn:microsoft.com/office/officeart/2005/8/layout/hierarchy4"/>
    <dgm:cxn modelId="{CC6AE8CE-5FDD-DC40-974D-60A179D026F8}" type="presParOf" srcId="{6710C5CD-9709-4AD7-9877-25122FEF265A}" destId="{3DC1AFD1-3143-4A51-AE34-EDECA4E3D5BC}" srcOrd="1" destOrd="0" presId="urn:microsoft.com/office/officeart/2005/8/layout/hierarchy4"/>
    <dgm:cxn modelId="{C0D8D0AF-C46A-6847-AAF1-A54C1B2E786B}" type="presParOf" srcId="{185AD60D-DE7D-47C3-ADF5-077AE55ACF56}" destId="{69B7B720-0600-4694-A6ED-BF388A687BC2}" srcOrd="1" destOrd="0" presId="urn:microsoft.com/office/officeart/2005/8/layout/hierarchy4"/>
    <dgm:cxn modelId="{6F65C744-DCE8-1E41-AAFA-2622668595D5}" type="presParOf" srcId="{185AD60D-DE7D-47C3-ADF5-077AE55ACF56}" destId="{A9276DC0-0A84-44F8-B9A7-43FC13595635}" srcOrd="2" destOrd="0" presId="urn:microsoft.com/office/officeart/2005/8/layout/hierarchy4"/>
    <dgm:cxn modelId="{E7CD385F-138A-F145-B3E3-A2E1D4E9F873}" type="presParOf" srcId="{A9276DC0-0A84-44F8-B9A7-43FC13595635}" destId="{62B47E43-29BA-4568-84E4-77DDD4E837FA}" srcOrd="0" destOrd="0" presId="urn:microsoft.com/office/officeart/2005/8/layout/hierarchy4"/>
    <dgm:cxn modelId="{C1E34AF6-E12A-214E-807C-CEBC5A4C7E0E}" type="presParOf" srcId="{A9276DC0-0A84-44F8-B9A7-43FC13595635}" destId="{25F46BA6-C211-4C25-B005-B32DEE246DAF}" srcOrd="1" destOrd="0" presId="urn:microsoft.com/office/officeart/2005/8/layout/hierarchy4"/>
    <dgm:cxn modelId="{8F027FD0-CBE0-6C42-8F5B-244F7A3F4A61}" type="presParOf" srcId="{185AD60D-DE7D-47C3-ADF5-077AE55ACF56}" destId="{E60A1211-D4E3-4C55-8699-EE3D868EE9BD}" srcOrd="3" destOrd="0" presId="urn:microsoft.com/office/officeart/2005/8/layout/hierarchy4"/>
    <dgm:cxn modelId="{1C932293-DF52-8E44-811F-0161CD86791A}" type="presParOf" srcId="{185AD60D-DE7D-47C3-ADF5-077AE55ACF56}" destId="{CD008143-5335-49DD-8AE7-58A4616D5A19}" srcOrd="4" destOrd="0" presId="urn:microsoft.com/office/officeart/2005/8/layout/hierarchy4"/>
    <dgm:cxn modelId="{845F808B-A596-7F42-AE30-962DA707F06A}" type="presParOf" srcId="{CD008143-5335-49DD-8AE7-58A4616D5A19}" destId="{C0C80037-55DD-4DFA-9212-2BCA58D5851C}" srcOrd="0" destOrd="0" presId="urn:microsoft.com/office/officeart/2005/8/layout/hierarchy4"/>
    <dgm:cxn modelId="{56298B65-F02E-B64A-AF08-EDF67CAC76D5}" type="presParOf" srcId="{CD008143-5335-49DD-8AE7-58A4616D5A19}" destId="{DBC3655F-7D4C-450C-9C5B-3F2FC16FACC0}" srcOrd="1" destOrd="0" presId="urn:microsoft.com/office/officeart/2005/8/layout/hierarchy4"/>
    <dgm:cxn modelId="{6973A342-8409-D348-9FD4-071BADBBAD6F}" type="presParOf" srcId="{185AD60D-DE7D-47C3-ADF5-077AE55ACF56}" destId="{50DED414-48C2-4D13-BD48-336EE9412001}" srcOrd="5" destOrd="0" presId="urn:microsoft.com/office/officeart/2005/8/layout/hierarchy4"/>
    <dgm:cxn modelId="{29C6F316-AA00-EC4C-B348-77E723CE6E75}" type="presParOf" srcId="{185AD60D-DE7D-47C3-ADF5-077AE55ACF56}" destId="{086727BA-35BD-4B59-ABCB-410B4D1FB914}" srcOrd="6" destOrd="0" presId="urn:microsoft.com/office/officeart/2005/8/layout/hierarchy4"/>
    <dgm:cxn modelId="{172863E9-12ED-2A4C-93DE-12343E3B509D}" type="presParOf" srcId="{086727BA-35BD-4B59-ABCB-410B4D1FB914}" destId="{10EB90AE-38C8-4062-AA27-301E04D086FE}" srcOrd="0" destOrd="0" presId="urn:microsoft.com/office/officeart/2005/8/layout/hierarchy4"/>
    <dgm:cxn modelId="{BDB5F7E0-2D80-F848-8781-73CF241E9070}" type="presParOf" srcId="{086727BA-35BD-4B59-ABCB-410B4D1FB914}" destId="{884FABD1-3D89-48B9-8852-EF2BDC05E517}"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EB2CC37-14C2-4B29-97A1-BD6AECD6A128}" type="doc">
      <dgm:prSet loTypeId="urn:microsoft.com/office/officeart/2005/8/layout/hierarchy4" loCatId="hierarchy" qsTypeId="urn:microsoft.com/office/officeart/2005/8/quickstyle/simple1" qsCatId="simple" csTypeId="urn:microsoft.com/office/officeart/2005/8/colors/colorful5" csCatId="colorful" phldr="1"/>
      <dgm:spPr/>
      <dgm:t>
        <a:bodyPr/>
        <a:lstStyle/>
        <a:p>
          <a:endParaRPr lang="en-US"/>
        </a:p>
      </dgm:t>
    </dgm:pt>
    <dgm:pt modelId="{91C1816F-BCFE-402A-B166-39E23D6D1882}">
      <dgm:prSet phldrT="[Text]"/>
      <dgm:spPr/>
      <dgm:t>
        <a:bodyPr/>
        <a:lstStyle/>
        <a:p>
          <a:r>
            <a:rPr lang="en-US" dirty="0" smtClean="0"/>
            <a:t>Boy Scouts Pinewood Derby</a:t>
          </a:r>
          <a:br>
            <a:rPr lang="en-US" dirty="0" smtClean="0"/>
          </a:br>
          <a:r>
            <a:rPr lang="en-US" dirty="0" smtClean="0"/>
            <a:t>Track Detection System</a:t>
          </a:r>
          <a:endParaRPr lang="en-US" dirty="0"/>
        </a:p>
      </dgm:t>
    </dgm:pt>
    <dgm:pt modelId="{F14EB896-5CA8-4B01-A3F4-367971B4F86C}" type="parTrans" cxnId="{AA0B2278-00F9-44E1-BCCF-1471FD8E4DD3}">
      <dgm:prSet/>
      <dgm:spPr/>
      <dgm:t>
        <a:bodyPr/>
        <a:lstStyle/>
        <a:p>
          <a:endParaRPr lang="en-US"/>
        </a:p>
      </dgm:t>
    </dgm:pt>
    <dgm:pt modelId="{3A4A8116-1880-477B-B195-C0F9E0A8D4B4}" type="sibTrans" cxnId="{AA0B2278-00F9-44E1-BCCF-1471FD8E4DD3}">
      <dgm:prSet/>
      <dgm:spPr/>
      <dgm:t>
        <a:bodyPr/>
        <a:lstStyle/>
        <a:p>
          <a:endParaRPr lang="en-US"/>
        </a:p>
      </dgm:t>
    </dgm:pt>
    <dgm:pt modelId="{0BDC05FA-8E84-43F4-8D2E-FC6377069C4E}">
      <dgm:prSet phldrT="[Text]"/>
      <dgm:spPr/>
      <dgm:t>
        <a:bodyPr/>
        <a:lstStyle/>
        <a:p>
          <a:r>
            <a:rPr lang="en-US" dirty="0" smtClean="0"/>
            <a:t>Software</a:t>
          </a:r>
          <a:endParaRPr lang="en-US" dirty="0"/>
        </a:p>
      </dgm:t>
    </dgm:pt>
    <dgm:pt modelId="{7C036B9C-AC8F-48F9-9A39-5E8F08B2D905}" type="parTrans" cxnId="{BBE1B8BA-CD1B-402F-8C01-69F3A00FEDB7}">
      <dgm:prSet/>
      <dgm:spPr/>
      <dgm:t>
        <a:bodyPr/>
        <a:lstStyle/>
        <a:p>
          <a:endParaRPr lang="en-US"/>
        </a:p>
      </dgm:t>
    </dgm:pt>
    <dgm:pt modelId="{91884E2E-03E8-4E55-A3A1-632298B19416}" type="sibTrans" cxnId="{BBE1B8BA-CD1B-402F-8C01-69F3A00FEDB7}">
      <dgm:prSet/>
      <dgm:spPr/>
      <dgm:t>
        <a:bodyPr/>
        <a:lstStyle/>
        <a:p>
          <a:endParaRPr lang="en-US"/>
        </a:p>
      </dgm:t>
    </dgm:pt>
    <dgm:pt modelId="{F5FBF8E6-3D3A-4643-9862-513E5E5C5960}">
      <dgm:prSet phldrT="[Text]"/>
      <dgm:spPr>
        <a:solidFill>
          <a:srgbClr val="FF9900"/>
        </a:solidFill>
      </dgm:spPr>
      <dgm:t>
        <a:bodyPr/>
        <a:lstStyle/>
        <a:p>
          <a:r>
            <a:rPr lang="en-US" b="1" dirty="0" smtClean="0"/>
            <a:t>Sensor</a:t>
          </a:r>
          <a:br>
            <a:rPr lang="en-US" b="1" dirty="0" smtClean="0"/>
          </a:br>
          <a:r>
            <a:rPr lang="en-US" b="1" dirty="0" smtClean="0"/>
            <a:t>&amp; Servo</a:t>
          </a:r>
          <a:br>
            <a:rPr lang="en-US" b="1" dirty="0" smtClean="0"/>
          </a:br>
          <a:r>
            <a:rPr lang="en-US" b="1" dirty="0" smtClean="0"/>
            <a:t>Software</a:t>
          </a:r>
          <a:endParaRPr lang="en-US" b="1" dirty="0"/>
        </a:p>
      </dgm:t>
    </dgm:pt>
    <dgm:pt modelId="{E905C338-5A02-413B-847D-5CF3C56DA874}" type="parTrans" cxnId="{2553FF84-F303-4A15-9D5B-06BECDF42183}">
      <dgm:prSet/>
      <dgm:spPr/>
      <dgm:t>
        <a:bodyPr/>
        <a:lstStyle/>
        <a:p>
          <a:endParaRPr lang="en-US"/>
        </a:p>
      </dgm:t>
    </dgm:pt>
    <dgm:pt modelId="{F603A48B-4E2D-41B5-BC75-9CD597BED853}" type="sibTrans" cxnId="{2553FF84-F303-4A15-9D5B-06BECDF42183}">
      <dgm:prSet/>
      <dgm:spPr/>
      <dgm:t>
        <a:bodyPr/>
        <a:lstStyle/>
        <a:p>
          <a:endParaRPr lang="en-US"/>
        </a:p>
      </dgm:t>
    </dgm:pt>
    <dgm:pt modelId="{7B2A3875-04E3-40BE-A72C-658D3B252CB0}">
      <dgm:prSet phldrT="[Text]"/>
      <dgm:spPr/>
      <dgm:t>
        <a:bodyPr/>
        <a:lstStyle/>
        <a:p>
          <a:r>
            <a:rPr lang="en-US" dirty="0" smtClean="0"/>
            <a:t>Application</a:t>
          </a:r>
          <a:br>
            <a:rPr lang="en-US" dirty="0" smtClean="0"/>
          </a:br>
          <a:r>
            <a:rPr lang="en-US" dirty="0" smtClean="0"/>
            <a:t>Software</a:t>
          </a:r>
          <a:endParaRPr lang="en-US" dirty="0"/>
        </a:p>
      </dgm:t>
    </dgm:pt>
    <dgm:pt modelId="{839B7F82-8AC4-4A34-8CAD-A38FF639A7C5}" type="parTrans" cxnId="{E494F4E8-0F6F-41DD-9B92-8016BCFA1CF0}">
      <dgm:prSet/>
      <dgm:spPr/>
      <dgm:t>
        <a:bodyPr/>
        <a:lstStyle/>
        <a:p>
          <a:endParaRPr lang="en-US"/>
        </a:p>
      </dgm:t>
    </dgm:pt>
    <dgm:pt modelId="{2D6EF65C-2395-4EF0-8536-0D812894D5CB}" type="sibTrans" cxnId="{E494F4E8-0F6F-41DD-9B92-8016BCFA1CF0}">
      <dgm:prSet/>
      <dgm:spPr/>
      <dgm:t>
        <a:bodyPr/>
        <a:lstStyle/>
        <a:p>
          <a:endParaRPr lang="en-US"/>
        </a:p>
      </dgm:t>
    </dgm:pt>
    <dgm:pt modelId="{A6F2A32E-53D9-4A50-9F34-E0F1F62F06C5}">
      <dgm:prSet phldrT="[Text]"/>
      <dgm:spPr/>
      <dgm:t>
        <a:bodyPr/>
        <a:lstStyle/>
        <a:p>
          <a:r>
            <a:rPr lang="en-US" dirty="0" smtClean="0"/>
            <a:t>Hardware</a:t>
          </a:r>
          <a:endParaRPr lang="en-US" dirty="0"/>
        </a:p>
      </dgm:t>
    </dgm:pt>
    <dgm:pt modelId="{4A4BF0D2-A16C-49A1-A19C-AD73DA9C9615}" type="parTrans" cxnId="{5A30EDDF-7D20-4DB0-901B-45824A4EB20D}">
      <dgm:prSet/>
      <dgm:spPr/>
      <dgm:t>
        <a:bodyPr/>
        <a:lstStyle/>
        <a:p>
          <a:endParaRPr lang="en-US"/>
        </a:p>
      </dgm:t>
    </dgm:pt>
    <dgm:pt modelId="{5783D515-F2B6-415E-A689-B3093A525D73}" type="sibTrans" cxnId="{5A30EDDF-7D20-4DB0-901B-45824A4EB20D}">
      <dgm:prSet/>
      <dgm:spPr/>
      <dgm:t>
        <a:bodyPr/>
        <a:lstStyle/>
        <a:p>
          <a:endParaRPr lang="en-US"/>
        </a:p>
      </dgm:t>
    </dgm:pt>
    <dgm:pt modelId="{DDF86C36-586C-4D98-999C-3453B7B0EA72}">
      <dgm:prSet phldrT="[Text]"/>
      <dgm:spPr/>
      <dgm:t>
        <a:bodyPr/>
        <a:lstStyle/>
        <a:p>
          <a:r>
            <a:rPr lang="en-US" dirty="0" smtClean="0"/>
            <a:t>Start Gate Assembly</a:t>
          </a:r>
          <a:endParaRPr lang="en-US" dirty="0"/>
        </a:p>
      </dgm:t>
    </dgm:pt>
    <dgm:pt modelId="{55FBC296-130E-4104-A3A4-06D9DA9BAC6F}" type="parTrans" cxnId="{A235C834-071F-4E19-887F-A13FD07AFA05}">
      <dgm:prSet/>
      <dgm:spPr/>
      <dgm:t>
        <a:bodyPr/>
        <a:lstStyle/>
        <a:p>
          <a:endParaRPr lang="en-US"/>
        </a:p>
      </dgm:t>
    </dgm:pt>
    <dgm:pt modelId="{381B3EDD-C1E0-487F-9C30-1338EB0BAF82}" type="sibTrans" cxnId="{A235C834-071F-4E19-887F-A13FD07AFA05}">
      <dgm:prSet/>
      <dgm:spPr/>
      <dgm:t>
        <a:bodyPr/>
        <a:lstStyle/>
        <a:p>
          <a:endParaRPr lang="en-US"/>
        </a:p>
      </dgm:t>
    </dgm:pt>
    <dgm:pt modelId="{1203FE8A-E9FD-4562-8A71-08B3CBB04DAB}">
      <dgm:prSet phldrT="[Text]"/>
      <dgm:spPr/>
      <dgm:t>
        <a:bodyPr/>
        <a:lstStyle/>
        <a:p>
          <a:r>
            <a:rPr lang="en-US" dirty="0" smtClean="0"/>
            <a:t>Display</a:t>
          </a:r>
          <a:br>
            <a:rPr lang="en-US" dirty="0" smtClean="0"/>
          </a:br>
          <a:r>
            <a:rPr lang="en-US" dirty="0" smtClean="0"/>
            <a:t>Software</a:t>
          </a:r>
          <a:endParaRPr lang="en-US" dirty="0"/>
        </a:p>
      </dgm:t>
    </dgm:pt>
    <dgm:pt modelId="{34E175DB-CDF6-4118-B613-433616593001}" type="parTrans" cxnId="{97A157EF-C6C7-4FCE-AF2A-CED1DF30AB7B}">
      <dgm:prSet/>
      <dgm:spPr/>
      <dgm:t>
        <a:bodyPr/>
        <a:lstStyle/>
        <a:p>
          <a:endParaRPr lang="en-US"/>
        </a:p>
      </dgm:t>
    </dgm:pt>
    <dgm:pt modelId="{D5AE0033-4F77-4061-A25D-CF5F666F48A8}" type="sibTrans" cxnId="{97A157EF-C6C7-4FCE-AF2A-CED1DF30AB7B}">
      <dgm:prSet/>
      <dgm:spPr/>
      <dgm:t>
        <a:bodyPr/>
        <a:lstStyle/>
        <a:p>
          <a:endParaRPr lang="en-US"/>
        </a:p>
      </dgm:t>
    </dgm:pt>
    <dgm:pt modelId="{A1EF1E83-E604-4202-982F-B7EB84F1EACE}">
      <dgm:prSet phldrT="[Text]"/>
      <dgm:spPr/>
      <dgm:t>
        <a:bodyPr/>
        <a:lstStyle/>
        <a:p>
          <a:r>
            <a:rPr lang="en-US" dirty="0" smtClean="0"/>
            <a:t>Finish Gate Assembly</a:t>
          </a:r>
          <a:endParaRPr lang="en-US" dirty="0"/>
        </a:p>
      </dgm:t>
    </dgm:pt>
    <dgm:pt modelId="{F09AA3DB-9CFC-46D1-87F5-5851C7B52365}" type="parTrans" cxnId="{15A8F4FF-930B-40DC-81DF-AEDF8BD44DAF}">
      <dgm:prSet/>
      <dgm:spPr/>
      <dgm:t>
        <a:bodyPr/>
        <a:lstStyle/>
        <a:p>
          <a:endParaRPr lang="en-US"/>
        </a:p>
      </dgm:t>
    </dgm:pt>
    <dgm:pt modelId="{EDD085D2-0D47-47CA-9F5C-E667654217CC}" type="sibTrans" cxnId="{15A8F4FF-930B-40DC-81DF-AEDF8BD44DAF}">
      <dgm:prSet/>
      <dgm:spPr/>
      <dgm:t>
        <a:bodyPr/>
        <a:lstStyle/>
        <a:p>
          <a:endParaRPr lang="en-US"/>
        </a:p>
      </dgm:t>
    </dgm:pt>
    <dgm:pt modelId="{19D8600A-9376-4965-94F7-CA2874FAD542}">
      <dgm:prSet phldrT="[Text]"/>
      <dgm:spPr/>
      <dgm:t>
        <a:bodyPr/>
        <a:lstStyle/>
        <a:p>
          <a:r>
            <a:rPr lang="en-US" dirty="0" smtClean="0"/>
            <a:t>Power Supply</a:t>
          </a:r>
          <a:endParaRPr lang="en-US" dirty="0"/>
        </a:p>
      </dgm:t>
    </dgm:pt>
    <dgm:pt modelId="{2E499D0D-1154-4C1A-BA06-2711D7B01B18}" type="parTrans" cxnId="{39BDF279-9481-41C0-BD08-929C7B705FF8}">
      <dgm:prSet/>
      <dgm:spPr/>
      <dgm:t>
        <a:bodyPr/>
        <a:lstStyle/>
        <a:p>
          <a:endParaRPr lang="en-US"/>
        </a:p>
      </dgm:t>
    </dgm:pt>
    <dgm:pt modelId="{B3DA16C7-D825-4664-9B06-D1F926B85207}" type="sibTrans" cxnId="{39BDF279-9481-41C0-BD08-929C7B705FF8}">
      <dgm:prSet/>
      <dgm:spPr/>
      <dgm:t>
        <a:bodyPr/>
        <a:lstStyle/>
        <a:p>
          <a:endParaRPr lang="en-US"/>
        </a:p>
      </dgm:t>
    </dgm:pt>
    <dgm:pt modelId="{9B78142F-5D23-45E9-BDCF-FA03420764AA}">
      <dgm:prSet phldrT="[Text]"/>
      <dgm:spPr/>
      <dgm:t>
        <a:bodyPr/>
        <a:lstStyle/>
        <a:p>
          <a:r>
            <a:rPr lang="en-US" dirty="0" smtClean="0"/>
            <a:t>Displays</a:t>
          </a:r>
          <a:br>
            <a:rPr lang="en-US" dirty="0" smtClean="0"/>
          </a:br>
          <a:r>
            <a:rPr lang="en-US" dirty="0" smtClean="0"/>
            <a:t>Systems</a:t>
          </a:r>
          <a:endParaRPr lang="en-US" dirty="0"/>
        </a:p>
      </dgm:t>
    </dgm:pt>
    <dgm:pt modelId="{998AD6E5-C917-49FF-AB2A-9AD16ECF4EF5}" type="parTrans" cxnId="{E36DF883-81FB-4DFB-A519-E4F4DA7244DC}">
      <dgm:prSet/>
      <dgm:spPr/>
      <dgm:t>
        <a:bodyPr/>
        <a:lstStyle/>
        <a:p>
          <a:endParaRPr lang="en-US"/>
        </a:p>
      </dgm:t>
    </dgm:pt>
    <dgm:pt modelId="{E3A14D3C-1197-4483-BE02-5BD38441618A}" type="sibTrans" cxnId="{E36DF883-81FB-4DFB-A519-E4F4DA7244DC}">
      <dgm:prSet/>
      <dgm:spPr/>
      <dgm:t>
        <a:bodyPr/>
        <a:lstStyle/>
        <a:p>
          <a:endParaRPr lang="en-US"/>
        </a:p>
      </dgm:t>
    </dgm:pt>
    <dgm:pt modelId="{889B8106-5FB3-462F-A955-0FD1C341FBB6}">
      <dgm:prSet phldrT="[Text]"/>
      <dgm:spPr/>
      <dgm:t>
        <a:bodyPr/>
        <a:lstStyle/>
        <a:p>
          <a:r>
            <a:rPr lang="en-US" dirty="0" smtClean="0"/>
            <a:t>Sensors</a:t>
          </a:r>
          <a:endParaRPr lang="en-US" dirty="0"/>
        </a:p>
      </dgm:t>
    </dgm:pt>
    <dgm:pt modelId="{AC240E15-57CA-4F66-AD91-E7D2113DAE87}" type="parTrans" cxnId="{9A7DB880-F989-4195-B836-B89EF679E5A8}">
      <dgm:prSet/>
      <dgm:spPr/>
    </dgm:pt>
    <dgm:pt modelId="{5978221C-D6F3-4D73-A5A7-AE7E8C19E47F}" type="sibTrans" cxnId="{9A7DB880-F989-4195-B836-B89EF679E5A8}">
      <dgm:prSet/>
      <dgm:spPr/>
    </dgm:pt>
    <dgm:pt modelId="{B09C7EE3-055C-4525-906B-887C44C66086}" type="pres">
      <dgm:prSet presAssocID="{AEB2CC37-14C2-4B29-97A1-BD6AECD6A128}" presName="Name0" presStyleCnt="0">
        <dgm:presLayoutVars>
          <dgm:chPref val="1"/>
          <dgm:dir/>
          <dgm:animOne val="branch"/>
          <dgm:animLvl val="lvl"/>
          <dgm:resizeHandles/>
        </dgm:presLayoutVars>
      </dgm:prSet>
      <dgm:spPr/>
      <dgm:t>
        <a:bodyPr/>
        <a:lstStyle/>
        <a:p>
          <a:endParaRPr lang="en-US"/>
        </a:p>
      </dgm:t>
    </dgm:pt>
    <dgm:pt modelId="{15DB7804-4E20-43F1-B2DA-5E2FDF31310B}" type="pres">
      <dgm:prSet presAssocID="{91C1816F-BCFE-402A-B166-39E23D6D1882}" presName="vertOne" presStyleCnt="0"/>
      <dgm:spPr/>
    </dgm:pt>
    <dgm:pt modelId="{A91BAF08-95F2-4972-92D7-973528A8A879}" type="pres">
      <dgm:prSet presAssocID="{91C1816F-BCFE-402A-B166-39E23D6D1882}" presName="txOne" presStyleLbl="node0" presStyleIdx="0" presStyleCnt="1">
        <dgm:presLayoutVars>
          <dgm:chPref val="3"/>
        </dgm:presLayoutVars>
      </dgm:prSet>
      <dgm:spPr/>
      <dgm:t>
        <a:bodyPr/>
        <a:lstStyle/>
        <a:p>
          <a:endParaRPr lang="en-US"/>
        </a:p>
      </dgm:t>
    </dgm:pt>
    <dgm:pt modelId="{456C45A6-E5FA-4A5D-AD96-2A61BEA3F4CA}" type="pres">
      <dgm:prSet presAssocID="{91C1816F-BCFE-402A-B166-39E23D6D1882}" presName="parTransOne" presStyleCnt="0"/>
      <dgm:spPr/>
    </dgm:pt>
    <dgm:pt modelId="{B19E7B71-9BBE-4E62-8FE0-311DB5BD7CE9}" type="pres">
      <dgm:prSet presAssocID="{91C1816F-BCFE-402A-B166-39E23D6D1882}" presName="horzOne" presStyleCnt="0"/>
      <dgm:spPr/>
    </dgm:pt>
    <dgm:pt modelId="{9900B14F-8DFC-4842-AC21-70FFB4919E20}" type="pres">
      <dgm:prSet presAssocID="{0BDC05FA-8E84-43F4-8D2E-FC6377069C4E}" presName="vertTwo" presStyleCnt="0"/>
      <dgm:spPr/>
    </dgm:pt>
    <dgm:pt modelId="{788AEA01-476F-4E38-A5C1-1CFBC733DAA9}" type="pres">
      <dgm:prSet presAssocID="{0BDC05FA-8E84-43F4-8D2E-FC6377069C4E}" presName="txTwo" presStyleLbl="node2" presStyleIdx="0" presStyleCnt="2">
        <dgm:presLayoutVars>
          <dgm:chPref val="3"/>
        </dgm:presLayoutVars>
      </dgm:prSet>
      <dgm:spPr/>
      <dgm:t>
        <a:bodyPr/>
        <a:lstStyle/>
        <a:p>
          <a:endParaRPr lang="en-US"/>
        </a:p>
      </dgm:t>
    </dgm:pt>
    <dgm:pt modelId="{5B63FCBF-8942-4D59-A51F-4035E228DDCE}" type="pres">
      <dgm:prSet presAssocID="{0BDC05FA-8E84-43F4-8D2E-FC6377069C4E}" presName="parTransTwo" presStyleCnt="0"/>
      <dgm:spPr/>
    </dgm:pt>
    <dgm:pt modelId="{0BDF1D42-727F-47CF-ACD5-9581F53A0F59}" type="pres">
      <dgm:prSet presAssocID="{0BDC05FA-8E84-43F4-8D2E-FC6377069C4E}" presName="horzTwo" presStyleCnt="0"/>
      <dgm:spPr/>
    </dgm:pt>
    <dgm:pt modelId="{785F9B4D-B850-4DE2-8EAF-DB658A3BFA47}" type="pres">
      <dgm:prSet presAssocID="{F5FBF8E6-3D3A-4643-9862-513E5E5C5960}" presName="vertThree" presStyleCnt="0"/>
      <dgm:spPr/>
    </dgm:pt>
    <dgm:pt modelId="{C0E96607-57ED-4878-8F85-37B9557F3225}" type="pres">
      <dgm:prSet presAssocID="{F5FBF8E6-3D3A-4643-9862-513E5E5C5960}" presName="txThree" presStyleLbl="node3" presStyleIdx="0" presStyleCnt="8">
        <dgm:presLayoutVars>
          <dgm:chPref val="3"/>
        </dgm:presLayoutVars>
      </dgm:prSet>
      <dgm:spPr/>
      <dgm:t>
        <a:bodyPr/>
        <a:lstStyle/>
        <a:p>
          <a:endParaRPr lang="en-US"/>
        </a:p>
      </dgm:t>
    </dgm:pt>
    <dgm:pt modelId="{A102230F-2365-4E3C-A720-F1504B5588DC}" type="pres">
      <dgm:prSet presAssocID="{F5FBF8E6-3D3A-4643-9862-513E5E5C5960}" presName="horzThree" presStyleCnt="0"/>
      <dgm:spPr/>
    </dgm:pt>
    <dgm:pt modelId="{83BF671F-3CD6-463C-AB6B-76BEEC11CC48}" type="pres">
      <dgm:prSet presAssocID="{F603A48B-4E2D-41B5-BC75-9CD597BED853}" presName="sibSpaceThree" presStyleCnt="0"/>
      <dgm:spPr/>
    </dgm:pt>
    <dgm:pt modelId="{202E04DC-8373-4E39-9DD2-0C092957F498}" type="pres">
      <dgm:prSet presAssocID="{7B2A3875-04E3-40BE-A72C-658D3B252CB0}" presName="vertThree" presStyleCnt="0"/>
      <dgm:spPr/>
    </dgm:pt>
    <dgm:pt modelId="{D7E3454E-5295-43DC-A730-5AA430D56BB9}" type="pres">
      <dgm:prSet presAssocID="{7B2A3875-04E3-40BE-A72C-658D3B252CB0}" presName="txThree" presStyleLbl="node3" presStyleIdx="1" presStyleCnt="8">
        <dgm:presLayoutVars>
          <dgm:chPref val="3"/>
        </dgm:presLayoutVars>
      </dgm:prSet>
      <dgm:spPr/>
      <dgm:t>
        <a:bodyPr/>
        <a:lstStyle/>
        <a:p>
          <a:endParaRPr lang="en-US"/>
        </a:p>
      </dgm:t>
    </dgm:pt>
    <dgm:pt modelId="{77C9146A-F06B-450C-B931-597F2E5B832B}" type="pres">
      <dgm:prSet presAssocID="{7B2A3875-04E3-40BE-A72C-658D3B252CB0}" presName="horzThree" presStyleCnt="0"/>
      <dgm:spPr/>
    </dgm:pt>
    <dgm:pt modelId="{2F18F2E9-F630-4320-B350-B043290EAAF3}" type="pres">
      <dgm:prSet presAssocID="{2D6EF65C-2395-4EF0-8536-0D812894D5CB}" presName="sibSpaceThree" presStyleCnt="0"/>
      <dgm:spPr/>
    </dgm:pt>
    <dgm:pt modelId="{456B9624-FE0A-4A6F-9148-D6FD6618DF9E}" type="pres">
      <dgm:prSet presAssocID="{1203FE8A-E9FD-4562-8A71-08B3CBB04DAB}" presName="vertThree" presStyleCnt="0"/>
      <dgm:spPr/>
    </dgm:pt>
    <dgm:pt modelId="{3B14DA59-52B6-4C44-9A8C-8DDCDA21CC8B}" type="pres">
      <dgm:prSet presAssocID="{1203FE8A-E9FD-4562-8A71-08B3CBB04DAB}" presName="txThree" presStyleLbl="node3" presStyleIdx="2" presStyleCnt="8">
        <dgm:presLayoutVars>
          <dgm:chPref val="3"/>
        </dgm:presLayoutVars>
      </dgm:prSet>
      <dgm:spPr/>
      <dgm:t>
        <a:bodyPr/>
        <a:lstStyle/>
        <a:p>
          <a:endParaRPr lang="en-US"/>
        </a:p>
      </dgm:t>
    </dgm:pt>
    <dgm:pt modelId="{75C09FEA-51B8-478D-B31B-48643B39C9E8}" type="pres">
      <dgm:prSet presAssocID="{1203FE8A-E9FD-4562-8A71-08B3CBB04DAB}" presName="horzThree" presStyleCnt="0"/>
      <dgm:spPr/>
    </dgm:pt>
    <dgm:pt modelId="{4A087957-DA29-4E7C-8C09-D1612130B60C}" type="pres">
      <dgm:prSet presAssocID="{91884E2E-03E8-4E55-A3A1-632298B19416}" presName="sibSpaceTwo" presStyleCnt="0"/>
      <dgm:spPr/>
    </dgm:pt>
    <dgm:pt modelId="{1672528B-2C53-43C2-B922-2D0814F8EA5A}" type="pres">
      <dgm:prSet presAssocID="{A6F2A32E-53D9-4A50-9F34-E0F1F62F06C5}" presName="vertTwo" presStyleCnt="0"/>
      <dgm:spPr/>
    </dgm:pt>
    <dgm:pt modelId="{83146423-692B-4A40-94B1-10E2814F8AE8}" type="pres">
      <dgm:prSet presAssocID="{A6F2A32E-53D9-4A50-9F34-E0F1F62F06C5}" presName="txTwo" presStyleLbl="node2" presStyleIdx="1" presStyleCnt="2">
        <dgm:presLayoutVars>
          <dgm:chPref val="3"/>
        </dgm:presLayoutVars>
      </dgm:prSet>
      <dgm:spPr/>
      <dgm:t>
        <a:bodyPr/>
        <a:lstStyle/>
        <a:p>
          <a:endParaRPr lang="en-US"/>
        </a:p>
      </dgm:t>
    </dgm:pt>
    <dgm:pt modelId="{5A10EAF6-E836-4FC0-B154-2FA04839430A}" type="pres">
      <dgm:prSet presAssocID="{A6F2A32E-53D9-4A50-9F34-E0F1F62F06C5}" presName="parTransTwo" presStyleCnt="0"/>
      <dgm:spPr/>
    </dgm:pt>
    <dgm:pt modelId="{185AD60D-DE7D-47C3-ADF5-077AE55ACF56}" type="pres">
      <dgm:prSet presAssocID="{A6F2A32E-53D9-4A50-9F34-E0F1F62F06C5}" presName="horzTwo" presStyleCnt="0"/>
      <dgm:spPr/>
    </dgm:pt>
    <dgm:pt modelId="{6710C5CD-9709-4AD7-9877-25122FEF265A}" type="pres">
      <dgm:prSet presAssocID="{DDF86C36-586C-4D98-999C-3453B7B0EA72}" presName="vertThree" presStyleCnt="0"/>
      <dgm:spPr/>
    </dgm:pt>
    <dgm:pt modelId="{E5967F30-81AE-4EF8-935B-C7D1EC363AB1}" type="pres">
      <dgm:prSet presAssocID="{DDF86C36-586C-4D98-999C-3453B7B0EA72}" presName="txThree" presStyleLbl="node3" presStyleIdx="3" presStyleCnt="8">
        <dgm:presLayoutVars>
          <dgm:chPref val="3"/>
        </dgm:presLayoutVars>
      </dgm:prSet>
      <dgm:spPr/>
      <dgm:t>
        <a:bodyPr/>
        <a:lstStyle/>
        <a:p>
          <a:endParaRPr lang="en-US"/>
        </a:p>
      </dgm:t>
    </dgm:pt>
    <dgm:pt modelId="{3DC1AFD1-3143-4A51-AE34-EDECA4E3D5BC}" type="pres">
      <dgm:prSet presAssocID="{DDF86C36-586C-4D98-999C-3453B7B0EA72}" presName="horzThree" presStyleCnt="0"/>
      <dgm:spPr/>
    </dgm:pt>
    <dgm:pt modelId="{69B7B720-0600-4694-A6ED-BF388A687BC2}" type="pres">
      <dgm:prSet presAssocID="{381B3EDD-C1E0-487F-9C30-1338EB0BAF82}" presName="sibSpaceThree" presStyleCnt="0"/>
      <dgm:spPr/>
    </dgm:pt>
    <dgm:pt modelId="{A9276DC0-0A84-44F8-B9A7-43FC13595635}" type="pres">
      <dgm:prSet presAssocID="{A1EF1E83-E604-4202-982F-B7EB84F1EACE}" presName="vertThree" presStyleCnt="0"/>
      <dgm:spPr/>
    </dgm:pt>
    <dgm:pt modelId="{62B47E43-29BA-4568-84E4-77DDD4E837FA}" type="pres">
      <dgm:prSet presAssocID="{A1EF1E83-E604-4202-982F-B7EB84F1EACE}" presName="txThree" presStyleLbl="node3" presStyleIdx="4" presStyleCnt="8">
        <dgm:presLayoutVars>
          <dgm:chPref val="3"/>
        </dgm:presLayoutVars>
      </dgm:prSet>
      <dgm:spPr/>
      <dgm:t>
        <a:bodyPr/>
        <a:lstStyle/>
        <a:p>
          <a:endParaRPr lang="en-US"/>
        </a:p>
      </dgm:t>
    </dgm:pt>
    <dgm:pt modelId="{25F46BA6-C211-4C25-B005-B32DEE246DAF}" type="pres">
      <dgm:prSet presAssocID="{A1EF1E83-E604-4202-982F-B7EB84F1EACE}" presName="horzThree" presStyleCnt="0"/>
      <dgm:spPr/>
    </dgm:pt>
    <dgm:pt modelId="{E60A1211-D4E3-4C55-8699-EE3D868EE9BD}" type="pres">
      <dgm:prSet presAssocID="{EDD085D2-0D47-47CA-9F5C-E667654217CC}" presName="sibSpaceThree" presStyleCnt="0"/>
      <dgm:spPr/>
    </dgm:pt>
    <dgm:pt modelId="{41E8A86E-A44C-4149-8730-784C64E36C56}" type="pres">
      <dgm:prSet presAssocID="{889B8106-5FB3-462F-A955-0FD1C341FBB6}" presName="vertThree" presStyleCnt="0"/>
      <dgm:spPr/>
    </dgm:pt>
    <dgm:pt modelId="{2C094301-4E96-4B15-AC95-CBE616834649}" type="pres">
      <dgm:prSet presAssocID="{889B8106-5FB3-462F-A955-0FD1C341FBB6}" presName="txThree" presStyleLbl="node3" presStyleIdx="5" presStyleCnt="8">
        <dgm:presLayoutVars>
          <dgm:chPref val="3"/>
        </dgm:presLayoutVars>
      </dgm:prSet>
      <dgm:spPr/>
      <dgm:t>
        <a:bodyPr/>
        <a:lstStyle/>
        <a:p>
          <a:endParaRPr lang="en-US"/>
        </a:p>
      </dgm:t>
    </dgm:pt>
    <dgm:pt modelId="{6C276242-20E6-411C-9268-97887D4DC066}" type="pres">
      <dgm:prSet presAssocID="{889B8106-5FB3-462F-A955-0FD1C341FBB6}" presName="horzThree" presStyleCnt="0"/>
      <dgm:spPr/>
    </dgm:pt>
    <dgm:pt modelId="{CC070FD6-D5AB-4976-9D4F-DD46AEA25CA7}" type="pres">
      <dgm:prSet presAssocID="{5978221C-D6F3-4D73-A5A7-AE7E8C19E47F}" presName="sibSpaceThree" presStyleCnt="0"/>
      <dgm:spPr/>
    </dgm:pt>
    <dgm:pt modelId="{CD008143-5335-49DD-8AE7-58A4616D5A19}" type="pres">
      <dgm:prSet presAssocID="{9B78142F-5D23-45E9-BDCF-FA03420764AA}" presName="vertThree" presStyleCnt="0"/>
      <dgm:spPr/>
    </dgm:pt>
    <dgm:pt modelId="{C0C80037-55DD-4DFA-9212-2BCA58D5851C}" type="pres">
      <dgm:prSet presAssocID="{9B78142F-5D23-45E9-BDCF-FA03420764AA}" presName="txThree" presStyleLbl="node3" presStyleIdx="6" presStyleCnt="8">
        <dgm:presLayoutVars>
          <dgm:chPref val="3"/>
        </dgm:presLayoutVars>
      </dgm:prSet>
      <dgm:spPr/>
      <dgm:t>
        <a:bodyPr/>
        <a:lstStyle/>
        <a:p>
          <a:endParaRPr lang="en-US"/>
        </a:p>
      </dgm:t>
    </dgm:pt>
    <dgm:pt modelId="{DBC3655F-7D4C-450C-9C5B-3F2FC16FACC0}" type="pres">
      <dgm:prSet presAssocID="{9B78142F-5D23-45E9-BDCF-FA03420764AA}" presName="horzThree" presStyleCnt="0"/>
      <dgm:spPr/>
    </dgm:pt>
    <dgm:pt modelId="{50DED414-48C2-4D13-BD48-336EE9412001}" type="pres">
      <dgm:prSet presAssocID="{E3A14D3C-1197-4483-BE02-5BD38441618A}" presName="sibSpaceThree" presStyleCnt="0"/>
      <dgm:spPr/>
    </dgm:pt>
    <dgm:pt modelId="{086727BA-35BD-4B59-ABCB-410B4D1FB914}" type="pres">
      <dgm:prSet presAssocID="{19D8600A-9376-4965-94F7-CA2874FAD542}" presName="vertThree" presStyleCnt="0"/>
      <dgm:spPr/>
    </dgm:pt>
    <dgm:pt modelId="{10EB90AE-38C8-4062-AA27-301E04D086FE}" type="pres">
      <dgm:prSet presAssocID="{19D8600A-9376-4965-94F7-CA2874FAD542}" presName="txThree" presStyleLbl="node3" presStyleIdx="7" presStyleCnt="8">
        <dgm:presLayoutVars>
          <dgm:chPref val="3"/>
        </dgm:presLayoutVars>
      </dgm:prSet>
      <dgm:spPr/>
      <dgm:t>
        <a:bodyPr/>
        <a:lstStyle/>
        <a:p>
          <a:endParaRPr lang="en-US"/>
        </a:p>
      </dgm:t>
    </dgm:pt>
    <dgm:pt modelId="{884FABD1-3D89-48B9-8852-EF2BDC05E517}" type="pres">
      <dgm:prSet presAssocID="{19D8600A-9376-4965-94F7-CA2874FAD542}" presName="horzThree" presStyleCnt="0"/>
      <dgm:spPr/>
    </dgm:pt>
  </dgm:ptLst>
  <dgm:cxnLst>
    <dgm:cxn modelId="{7488C88B-406C-424D-BFD5-BC8B394E613E}" type="presOf" srcId="{A1EF1E83-E604-4202-982F-B7EB84F1EACE}" destId="{62B47E43-29BA-4568-84E4-77DDD4E837FA}" srcOrd="0" destOrd="0" presId="urn:microsoft.com/office/officeart/2005/8/layout/hierarchy4"/>
    <dgm:cxn modelId="{A235C834-071F-4E19-887F-A13FD07AFA05}" srcId="{A6F2A32E-53D9-4A50-9F34-E0F1F62F06C5}" destId="{DDF86C36-586C-4D98-999C-3453B7B0EA72}" srcOrd="0" destOrd="0" parTransId="{55FBC296-130E-4104-A3A4-06D9DA9BAC6F}" sibTransId="{381B3EDD-C1E0-487F-9C30-1338EB0BAF82}"/>
    <dgm:cxn modelId="{06F74B62-F299-B640-8C41-9AA52B971332}" type="presOf" srcId="{0BDC05FA-8E84-43F4-8D2E-FC6377069C4E}" destId="{788AEA01-476F-4E38-A5C1-1CFBC733DAA9}" srcOrd="0" destOrd="0" presId="urn:microsoft.com/office/officeart/2005/8/layout/hierarchy4"/>
    <dgm:cxn modelId="{39BDF279-9481-41C0-BD08-929C7B705FF8}" srcId="{A6F2A32E-53D9-4A50-9F34-E0F1F62F06C5}" destId="{19D8600A-9376-4965-94F7-CA2874FAD542}" srcOrd="4" destOrd="0" parTransId="{2E499D0D-1154-4C1A-BA06-2711D7B01B18}" sibTransId="{B3DA16C7-D825-4664-9B06-D1F926B85207}"/>
    <dgm:cxn modelId="{E494F4E8-0F6F-41DD-9B92-8016BCFA1CF0}" srcId="{0BDC05FA-8E84-43F4-8D2E-FC6377069C4E}" destId="{7B2A3875-04E3-40BE-A72C-658D3B252CB0}" srcOrd="1" destOrd="0" parTransId="{839B7F82-8AC4-4A34-8CAD-A38FF639A7C5}" sibTransId="{2D6EF65C-2395-4EF0-8536-0D812894D5CB}"/>
    <dgm:cxn modelId="{D2AB5F0C-754B-1241-BFA9-D5F5D1F5B8AC}" type="presOf" srcId="{DDF86C36-586C-4D98-999C-3453B7B0EA72}" destId="{E5967F30-81AE-4EF8-935B-C7D1EC363AB1}" srcOrd="0" destOrd="0" presId="urn:microsoft.com/office/officeart/2005/8/layout/hierarchy4"/>
    <dgm:cxn modelId="{2553FF84-F303-4A15-9D5B-06BECDF42183}" srcId="{0BDC05FA-8E84-43F4-8D2E-FC6377069C4E}" destId="{F5FBF8E6-3D3A-4643-9862-513E5E5C5960}" srcOrd="0" destOrd="0" parTransId="{E905C338-5A02-413B-847D-5CF3C56DA874}" sibTransId="{F603A48B-4E2D-41B5-BC75-9CD597BED853}"/>
    <dgm:cxn modelId="{9A7DB880-F989-4195-B836-B89EF679E5A8}" srcId="{A6F2A32E-53D9-4A50-9F34-E0F1F62F06C5}" destId="{889B8106-5FB3-462F-A955-0FD1C341FBB6}" srcOrd="2" destOrd="0" parTransId="{AC240E15-57CA-4F66-AD91-E7D2113DAE87}" sibTransId="{5978221C-D6F3-4D73-A5A7-AE7E8C19E47F}"/>
    <dgm:cxn modelId="{9ED7CE4A-BD5A-064E-BA00-92239CE3D2C4}" type="presOf" srcId="{889B8106-5FB3-462F-A955-0FD1C341FBB6}" destId="{2C094301-4E96-4B15-AC95-CBE616834649}" srcOrd="0" destOrd="0" presId="urn:microsoft.com/office/officeart/2005/8/layout/hierarchy4"/>
    <dgm:cxn modelId="{70062058-83A2-744E-A490-88E10AEF903B}" type="presOf" srcId="{1203FE8A-E9FD-4562-8A71-08B3CBB04DAB}" destId="{3B14DA59-52B6-4C44-9A8C-8DDCDA21CC8B}" srcOrd="0" destOrd="0" presId="urn:microsoft.com/office/officeart/2005/8/layout/hierarchy4"/>
    <dgm:cxn modelId="{E1203419-5C31-6D49-829E-59427CECA60B}" type="presOf" srcId="{A6F2A32E-53D9-4A50-9F34-E0F1F62F06C5}" destId="{83146423-692B-4A40-94B1-10E2814F8AE8}" srcOrd="0" destOrd="0" presId="urn:microsoft.com/office/officeart/2005/8/layout/hierarchy4"/>
    <dgm:cxn modelId="{15A8F4FF-930B-40DC-81DF-AEDF8BD44DAF}" srcId="{A6F2A32E-53D9-4A50-9F34-E0F1F62F06C5}" destId="{A1EF1E83-E604-4202-982F-B7EB84F1EACE}" srcOrd="1" destOrd="0" parTransId="{F09AA3DB-9CFC-46D1-87F5-5851C7B52365}" sibTransId="{EDD085D2-0D47-47CA-9F5C-E667654217CC}"/>
    <dgm:cxn modelId="{91D337CB-1DFE-E649-AEE3-FC7E78D4D0CF}" type="presOf" srcId="{F5FBF8E6-3D3A-4643-9862-513E5E5C5960}" destId="{C0E96607-57ED-4878-8F85-37B9557F3225}" srcOrd="0" destOrd="0" presId="urn:microsoft.com/office/officeart/2005/8/layout/hierarchy4"/>
    <dgm:cxn modelId="{97A157EF-C6C7-4FCE-AF2A-CED1DF30AB7B}" srcId="{0BDC05FA-8E84-43F4-8D2E-FC6377069C4E}" destId="{1203FE8A-E9FD-4562-8A71-08B3CBB04DAB}" srcOrd="2" destOrd="0" parTransId="{34E175DB-CDF6-4118-B613-433616593001}" sibTransId="{D5AE0033-4F77-4061-A25D-CF5F666F48A8}"/>
    <dgm:cxn modelId="{E5C77C9B-D05B-7745-A9B0-66E13DF342DC}" type="presOf" srcId="{AEB2CC37-14C2-4B29-97A1-BD6AECD6A128}" destId="{B09C7EE3-055C-4525-906B-887C44C66086}" srcOrd="0" destOrd="0" presId="urn:microsoft.com/office/officeart/2005/8/layout/hierarchy4"/>
    <dgm:cxn modelId="{0BEE09D7-5939-0547-B138-EDC444BBB296}" type="presOf" srcId="{9B78142F-5D23-45E9-BDCF-FA03420764AA}" destId="{C0C80037-55DD-4DFA-9212-2BCA58D5851C}" srcOrd="0" destOrd="0" presId="urn:microsoft.com/office/officeart/2005/8/layout/hierarchy4"/>
    <dgm:cxn modelId="{840BCA92-B6F5-F54C-A8D3-7B77D28F1935}" type="presOf" srcId="{91C1816F-BCFE-402A-B166-39E23D6D1882}" destId="{A91BAF08-95F2-4972-92D7-973528A8A879}" srcOrd="0" destOrd="0" presId="urn:microsoft.com/office/officeart/2005/8/layout/hierarchy4"/>
    <dgm:cxn modelId="{BBE1B8BA-CD1B-402F-8C01-69F3A00FEDB7}" srcId="{91C1816F-BCFE-402A-B166-39E23D6D1882}" destId="{0BDC05FA-8E84-43F4-8D2E-FC6377069C4E}" srcOrd="0" destOrd="0" parTransId="{7C036B9C-AC8F-48F9-9A39-5E8F08B2D905}" sibTransId="{91884E2E-03E8-4E55-A3A1-632298B19416}"/>
    <dgm:cxn modelId="{C066BB3F-8623-1A49-830C-3139C84AEB4E}" type="presOf" srcId="{7B2A3875-04E3-40BE-A72C-658D3B252CB0}" destId="{D7E3454E-5295-43DC-A730-5AA430D56BB9}" srcOrd="0" destOrd="0" presId="urn:microsoft.com/office/officeart/2005/8/layout/hierarchy4"/>
    <dgm:cxn modelId="{E36DF883-81FB-4DFB-A519-E4F4DA7244DC}" srcId="{A6F2A32E-53D9-4A50-9F34-E0F1F62F06C5}" destId="{9B78142F-5D23-45E9-BDCF-FA03420764AA}" srcOrd="3" destOrd="0" parTransId="{998AD6E5-C917-49FF-AB2A-9AD16ECF4EF5}" sibTransId="{E3A14D3C-1197-4483-BE02-5BD38441618A}"/>
    <dgm:cxn modelId="{5A30EDDF-7D20-4DB0-901B-45824A4EB20D}" srcId="{91C1816F-BCFE-402A-B166-39E23D6D1882}" destId="{A6F2A32E-53D9-4A50-9F34-E0F1F62F06C5}" srcOrd="1" destOrd="0" parTransId="{4A4BF0D2-A16C-49A1-A19C-AD73DA9C9615}" sibTransId="{5783D515-F2B6-415E-A689-B3093A525D73}"/>
    <dgm:cxn modelId="{F9E5F101-C9F1-E14B-9FCF-0F5F1473BAC6}" type="presOf" srcId="{19D8600A-9376-4965-94F7-CA2874FAD542}" destId="{10EB90AE-38C8-4062-AA27-301E04D086FE}" srcOrd="0" destOrd="0" presId="urn:microsoft.com/office/officeart/2005/8/layout/hierarchy4"/>
    <dgm:cxn modelId="{AA0B2278-00F9-44E1-BCCF-1471FD8E4DD3}" srcId="{AEB2CC37-14C2-4B29-97A1-BD6AECD6A128}" destId="{91C1816F-BCFE-402A-B166-39E23D6D1882}" srcOrd="0" destOrd="0" parTransId="{F14EB896-5CA8-4B01-A3F4-367971B4F86C}" sibTransId="{3A4A8116-1880-477B-B195-C0F9E0A8D4B4}"/>
    <dgm:cxn modelId="{3A82C31A-3EDE-2E49-B638-834F07431E31}" type="presParOf" srcId="{B09C7EE3-055C-4525-906B-887C44C66086}" destId="{15DB7804-4E20-43F1-B2DA-5E2FDF31310B}" srcOrd="0" destOrd="0" presId="urn:microsoft.com/office/officeart/2005/8/layout/hierarchy4"/>
    <dgm:cxn modelId="{FB86D585-48F6-6A4E-A3C6-B37A62F7A397}" type="presParOf" srcId="{15DB7804-4E20-43F1-B2DA-5E2FDF31310B}" destId="{A91BAF08-95F2-4972-92D7-973528A8A879}" srcOrd="0" destOrd="0" presId="urn:microsoft.com/office/officeart/2005/8/layout/hierarchy4"/>
    <dgm:cxn modelId="{2E1A4877-9C96-A54F-9229-24B513C198E2}" type="presParOf" srcId="{15DB7804-4E20-43F1-B2DA-5E2FDF31310B}" destId="{456C45A6-E5FA-4A5D-AD96-2A61BEA3F4CA}" srcOrd="1" destOrd="0" presId="urn:microsoft.com/office/officeart/2005/8/layout/hierarchy4"/>
    <dgm:cxn modelId="{F2F6593E-DFA7-494D-8D90-418C470A10BF}" type="presParOf" srcId="{15DB7804-4E20-43F1-B2DA-5E2FDF31310B}" destId="{B19E7B71-9BBE-4E62-8FE0-311DB5BD7CE9}" srcOrd="2" destOrd="0" presId="urn:microsoft.com/office/officeart/2005/8/layout/hierarchy4"/>
    <dgm:cxn modelId="{C8976A2B-61FF-934B-8235-BBB8B1DB3D84}" type="presParOf" srcId="{B19E7B71-9BBE-4E62-8FE0-311DB5BD7CE9}" destId="{9900B14F-8DFC-4842-AC21-70FFB4919E20}" srcOrd="0" destOrd="0" presId="urn:microsoft.com/office/officeart/2005/8/layout/hierarchy4"/>
    <dgm:cxn modelId="{2A1396E8-FB14-104D-8A88-15956507E408}" type="presParOf" srcId="{9900B14F-8DFC-4842-AC21-70FFB4919E20}" destId="{788AEA01-476F-4E38-A5C1-1CFBC733DAA9}" srcOrd="0" destOrd="0" presId="urn:microsoft.com/office/officeart/2005/8/layout/hierarchy4"/>
    <dgm:cxn modelId="{B2D90CE7-3E2A-A54A-95B0-D013A7615E58}" type="presParOf" srcId="{9900B14F-8DFC-4842-AC21-70FFB4919E20}" destId="{5B63FCBF-8942-4D59-A51F-4035E228DDCE}" srcOrd="1" destOrd="0" presId="urn:microsoft.com/office/officeart/2005/8/layout/hierarchy4"/>
    <dgm:cxn modelId="{A531FD22-5992-8348-A543-A785C6D0C1F2}" type="presParOf" srcId="{9900B14F-8DFC-4842-AC21-70FFB4919E20}" destId="{0BDF1D42-727F-47CF-ACD5-9581F53A0F59}" srcOrd="2" destOrd="0" presId="urn:microsoft.com/office/officeart/2005/8/layout/hierarchy4"/>
    <dgm:cxn modelId="{946A3C8E-1379-8E43-90D1-5A2D6D2A59CE}" type="presParOf" srcId="{0BDF1D42-727F-47CF-ACD5-9581F53A0F59}" destId="{785F9B4D-B850-4DE2-8EAF-DB658A3BFA47}" srcOrd="0" destOrd="0" presId="urn:microsoft.com/office/officeart/2005/8/layout/hierarchy4"/>
    <dgm:cxn modelId="{E1051651-B750-C54C-9E58-02E73957CDB2}" type="presParOf" srcId="{785F9B4D-B850-4DE2-8EAF-DB658A3BFA47}" destId="{C0E96607-57ED-4878-8F85-37B9557F3225}" srcOrd="0" destOrd="0" presId="urn:microsoft.com/office/officeart/2005/8/layout/hierarchy4"/>
    <dgm:cxn modelId="{04204C38-1F5B-2342-808C-117B968B4E33}" type="presParOf" srcId="{785F9B4D-B850-4DE2-8EAF-DB658A3BFA47}" destId="{A102230F-2365-4E3C-A720-F1504B5588DC}" srcOrd="1" destOrd="0" presId="urn:microsoft.com/office/officeart/2005/8/layout/hierarchy4"/>
    <dgm:cxn modelId="{9D13F2F4-8EB9-7D47-84D3-CEB733BA2960}" type="presParOf" srcId="{0BDF1D42-727F-47CF-ACD5-9581F53A0F59}" destId="{83BF671F-3CD6-463C-AB6B-76BEEC11CC48}" srcOrd="1" destOrd="0" presId="urn:microsoft.com/office/officeart/2005/8/layout/hierarchy4"/>
    <dgm:cxn modelId="{CA2E6611-A7E4-9440-9121-5CFAECC48896}" type="presParOf" srcId="{0BDF1D42-727F-47CF-ACD5-9581F53A0F59}" destId="{202E04DC-8373-4E39-9DD2-0C092957F498}" srcOrd="2" destOrd="0" presId="urn:microsoft.com/office/officeart/2005/8/layout/hierarchy4"/>
    <dgm:cxn modelId="{655657D2-E330-2A41-A6E6-64907CF0A4F3}" type="presParOf" srcId="{202E04DC-8373-4E39-9DD2-0C092957F498}" destId="{D7E3454E-5295-43DC-A730-5AA430D56BB9}" srcOrd="0" destOrd="0" presId="urn:microsoft.com/office/officeart/2005/8/layout/hierarchy4"/>
    <dgm:cxn modelId="{A4A58230-22B1-D147-A353-AFDFB63568C8}" type="presParOf" srcId="{202E04DC-8373-4E39-9DD2-0C092957F498}" destId="{77C9146A-F06B-450C-B931-597F2E5B832B}" srcOrd="1" destOrd="0" presId="urn:microsoft.com/office/officeart/2005/8/layout/hierarchy4"/>
    <dgm:cxn modelId="{825F7967-3376-8E47-8BBE-E34D02CF5E2C}" type="presParOf" srcId="{0BDF1D42-727F-47CF-ACD5-9581F53A0F59}" destId="{2F18F2E9-F630-4320-B350-B043290EAAF3}" srcOrd="3" destOrd="0" presId="urn:microsoft.com/office/officeart/2005/8/layout/hierarchy4"/>
    <dgm:cxn modelId="{AE11A4BE-4F69-4A45-98C2-494EEF023925}" type="presParOf" srcId="{0BDF1D42-727F-47CF-ACD5-9581F53A0F59}" destId="{456B9624-FE0A-4A6F-9148-D6FD6618DF9E}" srcOrd="4" destOrd="0" presId="urn:microsoft.com/office/officeart/2005/8/layout/hierarchy4"/>
    <dgm:cxn modelId="{62B68C6F-D69E-384D-B145-5D4F78BC98CC}" type="presParOf" srcId="{456B9624-FE0A-4A6F-9148-D6FD6618DF9E}" destId="{3B14DA59-52B6-4C44-9A8C-8DDCDA21CC8B}" srcOrd="0" destOrd="0" presId="urn:microsoft.com/office/officeart/2005/8/layout/hierarchy4"/>
    <dgm:cxn modelId="{C633AF57-5018-F243-851F-C519C32E6A2E}" type="presParOf" srcId="{456B9624-FE0A-4A6F-9148-D6FD6618DF9E}" destId="{75C09FEA-51B8-478D-B31B-48643B39C9E8}" srcOrd="1" destOrd="0" presId="urn:microsoft.com/office/officeart/2005/8/layout/hierarchy4"/>
    <dgm:cxn modelId="{AA1F363F-F4B1-0441-BF04-ACD242FC3E93}" type="presParOf" srcId="{B19E7B71-9BBE-4E62-8FE0-311DB5BD7CE9}" destId="{4A087957-DA29-4E7C-8C09-D1612130B60C}" srcOrd="1" destOrd="0" presId="urn:microsoft.com/office/officeart/2005/8/layout/hierarchy4"/>
    <dgm:cxn modelId="{DBFA87A0-AA12-DF49-A83C-05429073C795}" type="presParOf" srcId="{B19E7B71-9BBE-4E62-8FE0-311DB5BD7CE9}" destId="{1672528B-2C53-43C2-B922-2D0814F8EA5A}" srcOrd="2" destOrd="0" presId="urn:microsoft.com/office/officeart/2005/8/layout/hierarchy4"/>
    <dgm:cxn modelId="{0F163849-C5F0-A943-81CE-DA5E15151E1A}" type="presParOf" srcId="{1672528B-2C53-43C2-B922-2D0814F8EA5A}" destId="{83146423-692B-4A40-94B1-10E2814F8AE8}" srcOrd="0" destOrd="0" presId="urn:microsoft.com/office/officeart/2005/8/layout/hierarchy4"/>
    <dgm:cxn modelId="{ECEC07C5-AD42-7C4D-91EF-BD52E8EEBB78}" type="presParOf" srcId="{1672528B-2C53-43C2-B922-2D0814F8EA5A}" destId="{5A10EAF6-E836-4FC0-B154-2FA04839430A}" srcOrd="1" destOrd="0" presId="urn:microsoft.com/office/officeart/2005/8/layout/hierarchy4"/>
    <dgm:cxn modelId="{254DE020-896E-2844-8FE2-3F11C16C8F1B}" type="presParOf" srcId="{1672528B-2C53-43C2-B922-2D0814F8EA5A}" destId="{185AD60D-DE7D-47C3-ADF5-077AE55ACF56}" srcOrd="2" destOrd="0" presId="urn:microsoft.com/office/officeart/2005/8/layout/hierarchy4"/>
    <dgm:cxn modelId="{C04C0517-73A0-A141-93FC-DBB258D1C1EA}" type="presParOf" srcId="{185AD60D-DE7D-47C3-ADF5-077AE55ACF56}" destId="{6710C5CD-9709-4AD7-9877-25122FEF265A}" srcOrd="0" destOrd="0" presId="urn:microsoft.com/office/officeart/2005/8/layout/hierarchy4"/>
    <dgm:cxn modelId="{8C5EDF7F-62CB-7744-BA9B-039C903E9D91}" type="presParOf" srcId="{6710C5CD-9709-4AD7-9877-25122FEF265A}" destId="{E5967F30-81AE-4EF8-935B-C7D1EC363AB1}" srcOrd="0" destOrd="0" presId="urn:microsoft.com/office/officeart/2005/8/layout/hierarchy4"/>
    <dgm:cxn modelId="{85F913F8-5F40-E641-A60C-4BD79939879A}" type="presParOf" srcId="{6710C5CD-9709-4AD7-9877-25122FEF265A}" destId="{3DC1AFD1-3143-4A51-AE34-EDECA4E3D5BC}" srcOrd="1" destOrd="0" presId="urn:microsoft.com/office/officeart/2005/8/layout/hierarchy4"/>
    <dgm:cxn modelId="{E954EDC1-2B8F-934C-9DB5-2BE0F9D3FE19}" type="presParOf" srcId="{185AD60D-DE7D-47C3-ADF5-077AE55ACF56}" destId="{69B7B720-0600-4694-A6ED-BF388A687BC2}" srcOrd="1" destOrd="0" presId="urn:microsoft.com/office/officeart/2005/8/layout/hierarchy4"/>
    <dgm:cxn modelId="{F4B8A015-A86D-3B4E-A046-E32D1FB60300}" type="presParOf" srcId="{185AD60D-DE7D-47C3-ADF5-077AE55ACF56}" destId="{A9276DC0-0A84-44F8-B9A7-43FC13595635}" srcOrd="2" destOrd="0" presId="urn:microsoft.com/office/officeart/2005/8/layout/hierarchy4"/>
    <dgm:cxn modelId="{F7883468-ACE8-6447-A23A-E5E19698454F}" type="presParOf" srcId="{A9276DC0-0A84-44F8-B9A7-43FC13595635}" destId="{62B47E43-29BA-4568-84E4-77DDD4E837FA}" srcOrd="0" destOrd="0" presId="urn:microsoft.com/office/officeart/2005/8/layout/hierarchy4"/>
    <dgm:cxn modelId="{181FAB56-76EA-4945-9F9C-E2D72171DCF4}" type="presParOf" srcId="{A9276DC0-0A84-44F8-B9A7-43FC13595635}" destId="{25F46BA6-C211-4C25-B005-B32DEE246DAF}" srcOrd="1" destOrd="0" presId="urn:microsoft.com/office/officeart/2005/8/layout/hierarchy4"/>
    <dgm:cxn modelId="{AAB97590-5AD1-D74F-9CEA-16E809775271}" type="presParOf" srcId="{185AD60D-DE7D-47C3-ADF5-077AE55ACF56}" destId="{E60A1211-D4E3-4C55-8699-EE3D868EE9BD}" srcOrd="3" destOrd="0" presId="urn:microsoft.com/office/officeart/2005/8/layout/hierarchy4"/>
    <dgm:cxn modelId="{AA2637A0-52DD-F848-A0A7-E52995623588}" type="presParOf" srcId="{185AD60D-DE7D-47C3-ADF5-077AE55ACF56}" destId="{41E8A86E-A44C-4149-8730-784C64E36C56}" srcOrd="4" destOrd="0" presId="urn:microsoft.com/office/officeart/2005/8/layout/hierarchy4"/>
    <dgm:cxn modelId="{16050C19-0AFD-BD42-A53E-631B91CAA612}" type="presParOf" srcId="{41E8A86E-A44C-4149-8730-784C64E36C56}" destId="{2C094301-4E96-4B15-AC95-CBE616834649}" srcOrd="0" destOrd="0" presId="urn:microsoft.com/office/officeart/2005/8/layout/hierarchy4"/>
    <dgm:cxn modelId="{38C81655-E488-8343-ACD9-0636A9236734}" type="presParOf" srcId="{41E8A86E-A44C-4149-8730-784C64E36C56}" destId="{6C276242-20E6-411C-9268-97887D4DC066}" srcOrd="1" destOrd="0" presId="urn:microsoft.com/office/officeart/2005/8/layout/hierarchy4"/>
    <dgm:cxn modelId="{7C1AAB2C-C9A6-554D-8506-9328259F3D92}" type="presParOf" srcId="{185AD60D-DE7D-47C3-ADF5-077AE55ACF56}" destId="{CC070FD6-D5AB-4976-9D4F-DD46AEA25CA7}" srcOrd="5" destOrd="0" presId="urn:microsoft.com/office/officeart/2005/8/layout/hierarchy4"/>
    <dgm:cxn modelId="{1B9D6F40-9830-A44A-BB25-D287B335F6DD}" type="presParOf" srcId="{185AD60D-DE7D-47C3-ADF5-077AE55ACF56}" destId="{CD008143-5335-49DD-8AE7-58A4616D5A19}" srcOrd="6" destOrd="0" presId="urn:microsoft.com/office/officeart/2005/8/layout/hierarchy4"/>
    <dgm:cxn modelId="{3BB7532B-8263-B940-B030-254B9FBEBF4E}" type="presParOf" srcId="{CD008143-5335-49DD-8AE7-58A4616D5A19}" destId="{C0C80037-55DD-4DFA-9212-2BCA58D5851C}" srcOrd="0" destOrd="0" presId="urn:microsoft.com/office/officeart/2005/8/layout/hierarchy4"/>
    <dgm:cxn modelId="{5E4541B4-CD17-4C40-8186-D80ABB85A786}" type="presParOf" srcId="{CD008143-5335-49DD-8AE7-58A4616D5A19}" destId="{DBC3655F-7D4C-450C-9C5B-3F2FC16FACC0}" srcOrd="1" destOrd="0" presId="urn:microsoft.com/office/officeart/2005/8/layout/hierarchy4"/>
    <dgm:cxn modelId="{168260F1-7584-FB47-B6AE-78111B05A03B}" type="presParOf" srcId="{185AD60D-DE7D-47C3-ADF5-077AE55ACF56}" destId="{50DED414-48C2-4D13-BD48-336EE9412001}" srcOrd="7" destOrd="0" presId="urn:microsoft.com/office/officeart/2005/8/layout/hierarchy4"/>
    <dgm:cxn modelId="{0D2CF9F1-F271-B34C-B7E2-DD1DABF1142A}" type="presParOf" srcId="{185AD60D-DE7D-47C3-ADF5-077AE55ACF56}" destId="{086727BA-35BD-4B59-ABCB-410B4D1FB914}" srcOrd="8" destOrd="0" presId="urn:microsoft.com/office/officeart/2005/8/layout/hierarchy4"/>
    <dgm:cxn modelId="{0D38FBAD-EA93-C242-88C2-682345DF305D}" type="presParOf" srcId="{086727BA-35BD-4B59-ABCB-410B4D1FB914}" destId="{10EB90AE-38C8-4062-AA27-301E04D086FE}" srcOrd="0" destOrd="0" presId="urn:microsoft.com/office/officeart/2005/8/layout/hierarchy4"/>
    <dgm:cxn modelId="{43E96190-7D49-4345-8D2B-F23A22DAE710}" type="presParOf" srcId="{086727BA-35BD-4B59-ABCB-410B4D1FB914}" destId="{884FABD1-3D89-48B9-8852-EF2BDC05E517}"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EB2CC37-14C2-4B29-97A1-BD6AECD6A128}" type="doc">
      <dgm:prSet loTypeId="urn:microsoft.com/office/officeart/2005/8/layout/hierarchy4" loCatId="hierarchy" qsTypeId="urn:microsoft.com/office/officeart/2005/8/quickstyle/simple1" qsCatId="simple" csTypeId="urn:microsoft.com/office/officeart/2005/8/colors/colorful5" csCatId="colorful" phldr="1"/>
      <dgm:spPr/>
      <dgm:t>
        <a:bodyPr/>
        <a:lstStyle/>
        <a:p>
          <a:endParaRPr lang="en-US"/>
        </a:p>
      </dgm:t>
    </dgm:pt>
    <dgm:pt modelId="{91C1816F-BCFE-402A-B166-39E23D6D1882}">
      <dgm:prSet phldrT="[Text]"/>
      <dgm:spPr/>
      <dgm:t>
        <a:bodyPr/>
        <a:lstStyle/>
        <a:p>
          <a:r>
            <a:rPr lang="en-US" dirty="0" smtClean="0"/>
            <a:t>Boy Scouts Pinewood Derby</a:t>
          </a:r>
          <a:br>
            <a:rPr lang="en-US" dirty="0" smtClean="0"/>
          </a:br>
          <a:r>
            <a:rPr lang="en-US" dirty="0" smtClean="0"/>
            <a:t>Track Detection System</a:t>
          </a:r>
          <a:endParaRPr lang="en-US" dirty="0"/>
        </a:p>
      </dgm:t>
    </dgm:pt>
    <dgm:pt modelId="{F14EB896-5CA8-4B01-A3F4-367971B4F86C}" type="parTrans" cxnId="{AA0B2278-00F9-44E1-BCCF-1471FD8E4DD3}">
      <dgm:prSet/>
      <dgm:spPr/>
      <dgm:t>
        <a:bodyPr/>
        <a:lstStyle/>
        <a:p>
          <a:endParaRPr lang="en-US"/>
        </a:p>
      </dgm:t>
    </dgm:pt>
    <dgm:pt modelId="{3A4A8116-1880-477B-B195-C0F9E0A8D4B4}" type="sibTrans" cxnId="{AA0B2278-00F9-44E1-BCCF-1471FD8E4DD3}">
      <dgm:prSet/>
      <dgm:spPr/>
      <dgm:t>
        <a:bodyPr/>
        <a:lstStyle/>
        <a:p>
          <a:endParaRPr lang="en-US"/>
        </a:p>
      </dgm:t>
    </dgm:pt>
    <dgm:pt modelId="{0BDC05FA-8E84-43F4-8D2E-FC6377069C4E}">
      <dgm:prSet phldrT="[Text]"/>
      <dgm:spPr/>
      <dgm:t>
        <a:bodyPr/>
        <a:lstStyle/>
        <a:p>
          <a:r>
            <a:rPr lang="en-US" dirty="0" smtClean="0"/>
            <a:t>Software</a:t>
          </a:r>
          <a:endParaRPr lang="en-US" dirty="0"/>
        </a:p>
      </dgm:t>
    </dgm:pt>
    <dgm:pt modelId="{7C036B9C-AC8F-48F9-9A39-5E8F08B2D905}" type="parTrans" cxnId="{BBE1B8BA-CD1B-402F-8C01-69F3A00FEDB7}">
      <dgm:prSet/>
      <dgm:spPr/>
      <dgm:t>
        <a:bodyPr/>
        <a:lstStyle/>
        <a:p>
          <a:endParaRPr lang="en-US"/>
        </a:p>
      </dgm:t>
    </dgm:pt>
    <dgm:pt modelId="{91884E2E-03E8-4E55-A3A1-632298B19416}" type="sibTrans" cxnId="{BBE1B8BA-CD1B-402F-8C01-69F3A00FEDB7}">
      <dgm:prSet/>
      <dgm:spPr/>
      <dgm:t>
        <a:bodyPr/>
        <a:lstStyle/>
        <a:p>
          <a:endParaRPr lang="en-US"/>
        </a:p>
      </dgm:t>
    </dgm:pt>
    <dgm:pt modelId="{F5FBF8E6-3D3A-4643-9862-513E5E5C5960}">
      <dgm:prSet phldrT="[Text]"/>
      <dgm:spPr>
        <a:solidFill>
          <a:schemeClr val="accent1"/>
        </a:solidFill>
      </dgm:spPr>
      <dgm:t>
        <a:bodyPr/>
        <a:lstStyle/>
        <a:p>
          <a:r>
            <a:rPr lang="en-US" dirty="0" smtClean="0"/>
            <a:t>Sensor</a:t>
          </a:r>
          <a:br>
            <a:rPr lang="en-US" dirty="0" smtClean="0"/>
          </a:br>
          <a:r>
            <a:rPr lang="en-US" dirty="0" smtClean="0"/>
            <a:t>&amp; Servo</a:t>
          </a:r>
          <a:br>
            <a:rPr lang="en-US" dirty="0" smtClean="0"/>
          </a:br>
          <a:r>
            <a:rPr lang="en-US" dirty="0" smtClean="0"/>
            <a:t>Software</a:t>
          </a:r>
          <a:endParaRPr lang="en-US" b="0" dirty="0"/>
        </a:p>
      </dgm:t>
    </dgm:pt>
    <dgm:pt modelId="{E905C338-5A02-413B-847D-5CF3C56DA874}" type="parTrans" cxnId="{2553FF84-F303-4A15-9D5B-06BECDF42183}">
      <dgm:prSet/>
      <dgm:spPr/>
      <dgm:t>
        <a:bodyPr/>
        <a:lstStyle/>
        <a:p>
          <a:endParaRPr lang="en-US"/>
        </a:p>
      </dgm:t>
    </dgm:pt>
    <dgm:pt modelId="{F603A48B-4E2D-41B5-BC75-9CD597BED853}" type="sibTrans" cxnId="{2553FF84-F303-4A15-9D5B-06BECDF42183}">
      <dgm:prSet/>
      <dgm:spPr/>
      <dgm:t>
        <a:bodyPr/>
        <a:lstStyle/>
        <a:p>
          <a:endParaRPr lang="en-US"/>
        </a:p>
      </dgm:t>
    </dgm:pt>
    <dgm:pt modelId="{7B2A3875-04E3-40BE-A72C-658D3B252CB0}">
      <dgm:prSet phldrT="[Text]"/>
      <dgm:spPr>
        <a:solidFill>
          <a:srgbClr val="FF9900"/>
        </a:solidFill>
      </dgm:spPr>
      <dgm:t>
        <a:bodyPr/>
        <a:lstStyle/>
        <a:p>
          <a:r>
            <a:rPr lang="en-US" b="1" dirty="0" smtClean="0"/>
            <a:t>Application</a:t>
          </a:r>
          <a:br>
            <a:rPr lang="en-US" b="1" dirty="0" smtClean="0"/>
          </a:br>
          <a:r>
            <a:rPr lang="en-US" b="1" dirty="0" smtClean="0"/>
            <a:t>Software</a:t>
          </a:r>
          <a:endParaRPr lang="en-US" b="1" dirty="0"/>
        </a:p>
      </dgm:t>
    </dgm:pt>
    <dgm:pt modelId="{839B7F82-8AC4-4A34-8CAD-A38FF639A7C5}" type="parTrans" cxnId="{E494F4E8-0F6F-41DD-9B92-8016BCFA1CF0}">
      <dgm:prSet/>
      <dgm:spPr/>
      <dgm:t>
        <a:bodyPr/>
        <a:lstStyle/>
        <a:p>
          <a:endParaRPr lang="en-US"/>
        </a:p>
      </dgm:t>
    </dgm:pt>
    <dgm:pt modelId="{2D6EF65C-2395-4EF0-8536-0D812894D5CB}" type="sibTrans" cxnId="{E494F4E8-0F6F-41DD-9B92-8016BCFA1CF0}">
      <dgm:prSet/>
      <dgm:spPr/>
      <dgm:t>
        <a:bodyPr/>
        <a:lstStyle/>
        <a:p>
          <a:endParaRPr lang="en-US"/>
        </a:p>
      </dgm:t>
    </dgm:pt>
    <dgm:pt modelId="{A6F2A32E-53D9-4A50-9F34-E0F1F62F06C5}">
      <dgm:prSet phldrT="[Text]"/>
      <dgm:spPr/>
      <dgm:t>
        <a:bodyPr/>
        <a:lstStyle/>
        <a:p>
          <a:r>
            <a:rPr lang="en-US" dirty="0" smtClean="0"/>
            <a:t>Hardware</a:t>
          </a:r>
          <a:endParaRPr lang="en-US" dirty="0"/>
        </a:p>
      </dgm:t>
    </dgm:pt>
    <dgm:pt modelId="{4A4BF0D2-A16C-49A1-A19C-AD73DA9C9615}" type="parTrans" cxnId="{5A30EDDF-7D20-4DB0-901B-45824A4EB20D}">
      <dgm:prSet/>
      <dgm:spPr/>
      <dgm:t>
        <a:bodyPr/>
        <a:lstStyle/>
        <a:p>
          <a:endParaRPr lang="en-US"/>
        </a:p>
      </dgm:t>
    </dgm:pt>
    <dgm:pt modelId="{5783D515-F2B6-415E-A689-B3093A525D73}" type="sibTrans" cxnId="{5A30EDDF-7D20-4DB0-901B-45824A4EB20D}">
      <dgm:prSet/>
      <dgm:spPr/>
      <dgm:t>
        <a:bodyPr/>
        <a:lstStyle/>
        <a:p>
          <a:endParaRPr lang="en-US"/>
        </a:p>
      </dgm:t>
    </dgm:pt>
    <dgm:pt modelId="{DDF86C36-586C-4D98-999C-3453B7B0EA72}">
      <dgm:prSet phldrT="[Text]"/>
      <dgm:spPr/>
      <dgm:t>
        <a:bodyPr/>
        <a:lstStyle/>
        <a:p>
          <a:r>
            <a:rPr lang="en-US" dirty="0" smtClean="0"/>
            <a:t>Start Gate Assembly</a:t>
          </a:r>
          <a:endParaRPr lang="en-US" dirty="0"/>
        </a:p>
      </dgm:t>
    </dgm:pt>
    <dgm:pt modelId="{55FBC296-130E-4104-A3A4-06D9DA9BAC6F}" type="parTrans" cxnId="{A235C834-071F-4E19-887F-A13FD07AFA05}">
      <dgm:prSet/>
      <dgm:spPr/>
      <dgm:t>
        <a:bodyPr/>
        <a:lstStyle/>
        <a:p>
          <a:endParaRPr lang="en-US"/>
        </a:p>
      </dgm:t>
    </dgm:pt>
    <dgm:pt modelId="{381B3EDD-C1E0-487F-9C30-1338EB0BAF82}" type="sibTrans" cxnId="{A235C834-071F-4E19-887F-A13FD07AFA05}">
      <dgm:prSet/>
      <dgm:spPr/>
      <dgm:t>
        <a:bodyPr/>
        <a:lstStyle/>
        <a:p>
          <a:endParaRPr lang="en-US"/>
        </a:p>
      </dgm:t>
    </dgm:pt>
    <dgm:pt modelId="{1203FE8A-E9FD-4562-8A71-08B3CBB04DAB}">
      <dgm:prSet phldrT="[Text]"/>
      <dgm:spPr/>
      <dgm:t>
        <a:bodyPr/>
        <a:lstStyle/>
        <a:p>
          <a:r>
            <a:rPr lang="en-US" dirty="0" smtClean="0"/>
            <a:t>Display</a:t>
          </a:r>
          <a:br>
            <a:rPr lang="en-US" dirty="0" smtClean="0"/>
          </a:br>
          <a:r>
            <a:rPr lang="en-US" dirty="0" smtClean="0"/>
            <a:t>Software</a:t>
          </a:r>
          <a:endParaRPr lang="en-US" dirty="0"/>
        </a:p>
      </dgm:t>
    </dgm:pt>
    <dgm:pt modelId="{34E175DB-CDF6-4118-B613-433616593001}" type="parTrans" cxnId="{97A157EF-C6C7-4FCE-AF2A-CED1DF30AB7B}">
      <dgm:prSet/>
      <dgm:spPr/>
      <dgm:t>
        <a:bodyPr/>
        <a:lstStyle/>
        <a:p>
          <a:endParaRPr lang="en-US"/>
        </a:p>
      </dgm:t>
    </dgm:pt>
    <dgm:pt modelId="{D5AE0033-4F77-4061-A25D-CF5F666F48A8}" type="sibTrans" cxnId="{97A157EF-C6C7-4FCE-AF2A-CED1DF30AB7B}">
      <dgm:prSet/>
      <dgm:spPr/>
      <dgm:t>
        <a:bodyPr/>
        <a:lstStyle/>
        <a:p>
          <a:endParaRPr lang="en-US"/>
        </a:p>
      </dgm:t>
    </dgm:pt>
    <dgm:pt modelId="{A1EF1E83-E604-4202-982F-B7EB84F1EACE}">
      <dgm:prSet phldrT="[Text]"/>
      <dgm:spPr/>
      <dgm:t>
        <a:bodyPr/>
        <a:lstStyle/>
        <a:p>
          <a:r>
            <a:rPr lang="en-US" dirty="0" smtClean="0"/>
            <a:t>Finish Gate Assembly</a:t>
          </a:r>
          <a:endParaRPr lang="en-US" dirty="0"/>
        </a:p>
      </dgm:t>
    </dgm:pt>
    <dgm:pt modelId="{F09AA3DB-9CFC-46D1-87F5-5851C7B52365}" type="parTrans" cxnId="{15A8F4FF-930B-40DC-81DF-AEDF8BD44DAF}">
      <dgm:prSet/>
      <dgm:spPr/>
      <dgm:t>
        <a:bodyPr/>
        <a:lstStyle/>
        <a:p>
          <a:endParaRPr lang="en-US"/>
        </a:p>
      </dgm:t>
    </dgm:pt>
    <dgm:pt modelId="{EDD085D2-0D47-47CA-9F5C-E667654217CC}" type="sibTrans" cxnId="{15A8F4FF-930B-40DC-81DF-AEDF8BD44DAF}">
      <dgm:prSet/>
      <dgm:spPr/>
      <dgm:t>
        <a:bodyPr/>
        <a:lstStyle/>
        <a:p>
          <a:endParaRPr lang="en-US"/>
        </a:p>
      </dgm:t>
    </dgm:pt>
    <dgm:pt modelId="{19D8600A-9376-4965-94F7-CA2874FAD542}">
      <dgm:prSet phldrT="[Text]"/>
      <dgm:spPr/>
      <dgm:t>
        <a:bodyPr/>
        <a:lstStyle/>
        <a:p>
          <a:r>
            <a:rPr lang="en-US" dirty="0" smtClean="0"/>
            <a:t>Power Supply</a:t>
          </a:r>
          <a:endParaRPr lang="en-US" dirty="0"/>
        </a:p>
      </dgm:t>
    </dgm:pt>
    <dgm:pt modelId="{2E499D0D-1154-4C1A-BA06-2711D7B01B18}" type="parTrans" cxnId="{39BDF279-9481-41C0-BD08-929C7B705FF8}">
      <dgm:prSet/>
      <dgm:spPr/>
      <dgm:t>
        <a:bodyPr/>
        <a:lstStyle/>
        <a:p>
          <a:endParaRPr lang="en-US"/>
        </a:p>
      </dgm:t>
    </dgm:pt>
    <dgm:pt modelId="{B3DA16C7-D825-4664-9B06-D1F926B85207}" type="sibTrans" cxnId="{39BDF279-9481-41C0-BD08-929C7B705FF8}">
      <dgm:prSet/>
      <dgm:spPr/>
      <dgm:t>
        <a:bodyPr/>
        <a:lstStyle/>
        <a:p>
          <a:endParaRPr lang="en-US"/>
        </a:p>
      </dgm:t>
    </dgm:pt>
    <dgm:pt modelId="{9B78142F-5D23-45E9-BDCF-FA03420764AA}">
      <dgm:prSet phldrT="[Text]"/>
      <dgm:spPr/>
      <dgm:t>
        <a:bodyPr/>
        <a:lstStyle/>
        <a:p>
          <a:r>
            <a:rPr lang="en-US" dirty="0" smtClean="0"/>
            <a:t>Displays</a:t>
          </a:r>
          <a:br>
            <a:rPr lang="en-US" dirty="0" smtClean="0"/>
          </a:br>
          <a:r>
            <a:rPr lang="en-US" dirty="0" smtClean="0"/>
            <a:t>Systems</a:t>
          </a:r>
          <a:endParaRPr lang="en-US" dirty="0"/>
        </a:p>
      </dgm:t>
    </dgm:pt>
    <dgm:pt modelId="{998AD6E5-C917-49FF-AB2A-9AD16ECF4EF5}" type="parTrans" cxnId="{E36DF883-81FB-4DFB-A519-E4F4DA7244DC}">
      <dgm:prSet/>
      <dgm:spPr/>
      <dgm:t>
        <a:bodyPr/>
        <a:lstStyle/>
        <a:p>
          <a:endParaRPr lang="en-US"/>
        </a:p>
      </dgm:t>
    </dgm:pt>
    <dgm:pt modelId="{E3A14D3C-1197-4483-BE02-5BD38441618A}" type="sibTrans" cxnId="{E36DF883-81FB-4DFB-A519-E4F4DA7244DC}">
      <dgm:prSet/>
      <dgm:spPr/>
      <dgm:t>
        <a:bodyPr/>
        <a:lstStyle/>
        <a:p>
          <a:endParaRPr lang="en-US"/>
        </a:p>
      </dgm:t>
    </dgm:pt>
    <dgm:pt modelId="{A97B5CB6-F4A9-4E97-8435-AF05FA627C6F}">
      <dgm:prSet phldrT="[Text]"/>
      <dgm:spPr/>
      <dgm:t>
        <a:bodyPr/>
        <a:lstStyle/>
        <a:p>
          <a:r>
            <a:rPr lang="en-US" smtClean="0"/>
            <a:t>Sensors</a:t>
          </a:r>
          <a:endParaRPr lang="en-US" dirty="0"/>
        </a:p>
      </dgm:t>
    </dgm:pt>
    <dgm:pt modelId="{59ACBF21-4042-4D32-8E68-825C98A197A8}" type="parTrans" cxnId="{BF688056-C93C-468A-8C4C-73CA79D7C8C8}">
      <dgm:prSet/>
      <dgm:spPr/>
    </dgm:pt>
    <dgm:pt modelId="{4A735ED9-ED62-4B41-BE94-F6E86C082B8F}" type="sibTrans" cxnId="{BF688056-C93C-468A-8C4C-73CA79D7C8C8}">
      <dgm:prSet/>
      <dgm:spPr/>
    </dgm:pt>
    <dgm:pt modelId="{B09C7EE3-055C-4525-906B-887C44C66086}" type="pres">
      <dgm:prSet presAssocID="{AEB2CC37-14C2-4B29-97A1-BD6AECD6A128}" presName="Name0" presStyleCnt="0">
        <dgm:presLayoutVars>
          <dgm:chPref val="1"/>
          <dgm:dir/>
          <dgm:animOne val="branch"/>
          <dgm:animLvl val="lvl"/>
          <dgm:resizeHandles/>
        </dgm:presLayoutVars>
      </dgm:prSet>
      <dgm:spPr/>
      <dgm:t>
        <a:bodyPr/>
        <a:lstStyle/>
        <a:p>
          <a:endParaRPr lang="en-US"/>
        </a:p>
      </dgm:t>
    </dgm:pt>
    <dgm:pt modelId="{15DB7804-4E20-43F1-B2DA-5E2FDF31310B}" type="pres">
      <dgm:prSet presAssocID="{91C1816F-BCFE-402A-B166-39E23D6D1882}" presName="vertOne" presStyleCnt="0"/>
      <dgm:spPr/>
    </dgm:pt>
    <dgm:pt modelId="{A91BAF08-95F2-4972-92D7-973528A8A879}" type="pres">
      <dgm:prSet presAssocID="{91C1816F-BCFE-402A-B166-39E23D6D1882}" presName="txOne" presStyleLbl="node0" presStyleIdx="0" presStyleCnt="1">
        <dgm:presLayoutVars>
          <dgm:chPref val="3"/>
        </dgm:presLayoutVars>
      </dgm:prSet>
      <dgm:spPr/>
      <dgm:t>
        <a:bodyPr/>
        <a:lstStyle/>
        <a:p>
          <a:endParaRPr lang="en-US"/>
        </a:p>
      </dgm:t>
    </dgm:pt>
    <dgm:pt modelId="{456C45A6-E5FA-4A5D-AD96-2A61BEA3F4CA}" type="pres">
      <dgm:prSet presAssocID="{91C1816F-BCFE-402A-B166-39E23D6D1882}" presName="parTransOne" presStyleCnt="0"/>
      <dgm:spPr/>
    </dgm:pt>
    <dgm:pt modelId="{B19E7B71-9BBE-4E62-8FE0-311DB5BD7CE9}" type="pres">
      <dgm:prSet presAssocID="{91C1816F-BCFE-402A-B166-39E23D6D1882}" presName="horzOne" presStyleCnt="0"/>
      <dgm:spPr/>
    </dgm:pt>
    <dgm:pt modelId="{9900B14F-8DFC-4842-AC21-70FFB4919E20}" type="pres">
      <dgm:prSet presAssocID="{0BDC05FA-8E84-43F4-8D2E-FC6377069C4E}" presName="vertTwo" presStyleCnt="0"/>
      <dgm:spPr/>
    </dgm:pt>
    <dgm:pt modelId="{788AEA01-476F-4E38-A5C1-1CFBC733DAA9}" type="pres">
      <dgm:prSet presAssocID="{0BDC05FA-8E84-43F4-8D2E-FC6377069C4E}" presName="txTwo" presStyleLbl="node2" presStyleIdx="0" presStyleCnt="2">
        <dgm:presLayoutVars>
          <dgm:chPref val="3"/>
        </dgm:presLayoutVars>
      </dgm:prSet>
      <dgm:spPr/>
      <dgm:t>
        <a:bodyPr/>
        <a:lstStyle/>
        <a:p>
          <a:endParaRPr lang="en-US"/>
        </a:p>
      </dgm:t>
    </dgm:pt>
    <dgm:pt modelId="{5B63FCBF-8942-4D59-A51F-4035E228DDCE}" type="pres">
      <dgm:prSet presAssocID="{0BDC05FA-8E84-43F4-8D2E-FC6377069C4E}" presName="parTransTwo" presStyleCnt="0"/>
      <dgm:spPr/>
    </dgm:pt>
    <dgm:pt modelId="{0BDF1D42-727F-47CF-ACD5-9581F53A0F59}" type="pres">
      <dgm:prSet presAssocID="{0BDC05FA-8E84-43F4-8D2E-FC6377069C4E}" presName="horzTwo" presStyleCnt="0"/>
      <dgm:spPr/>
    </dgm:pt>
    <dgm:pt modelId="{785F9B4D-B850-4DE2-8EAF-DB658A3BFA47}" type="pres">
      <dgm:prSet presAssocID="{F5FBF8E6-3D3A-4643-9862-513E5E5C5960}" presName="vertThree" presStyleCnt="0"/>
      <dgm:spPr/>
    </dgm:pt>
    <dgm:pt modelId="{C0E96607-57ED-4878-8F85-37B9557F3225}" type="pres">
      <dgm:prSet presAssocID="{F5FBF8E6-3D3A-4643-9862-513E5E5C5960}" presName="txThree" presStyleLbl="node3" presStyleIdx="0" presStyleCnt="8">
        <dgm:presLayoutVars>
          <dgm:chPref val="3"/>
        </dgm:presLayoutVars>
      </dgm:prSet>
      <dgm:spPr/>
      <dgm:t>
        <a:bodyPr/>
        <a:lstStyle/>
        <a:p>
          <a:endParaRPr lang="en-US"/>
        </a:p>
      </dgm:t>
    </dgm:pt>
    <dgm:pt modelId="{A102230F-2365-4E3C-A720-F1504B5588DC}" type="pres">
      <dgm:prSet presAssocID="{F5FBF8E6-3D3A-4643-9862-513E5E5C5960}" presName="horzThree" presStyleCnt="0"/>
      <dgm:spPr/>
    </dgm:pt>
    <dgm:pt modelId="{83BF671F-3CD6-463C-AB6B-76BEEC11CC48}" type="pres">
      <dgm:prSet presAssocID="{F603A48B-4E2D-41B5-BC75-9CD597BED853}" presName="sibSpaceThree" presStyleCnt="0"/>
      <dgm:spPr/>
    </dgm:pt>
    <dgm:pt modelId="{202E04DC-8373-4E39-9DD2-0C092957F498}" type="pres">
      <dgm:prSet presAssocID="{7B2A3875-04E3-40BE-A72C-658D3B252CB0}" presName="vertThree" presStyleCnt="0"/>
      <dgm:spPr/>
    </dgm:pt>
    <dgm:pt modelId="{D7E3454E-5295-43DC-A730-5AA430D56BB9}" type="pres">
      <dgm:prSet presAssocID="{7B2A3875-04E3-40BE-A72C-658D3B252CB0}" presName="txThree" presStyleLbl="node3" presStyleIdx="1" presStyleCnt="8">
        <dgm:presLayoutVars>
          <dgm:chPref val="3"/>
        </dgm:presLayoutVars>
      </dgm:prSet>
      <dgm:spPr/>
      <dgm:t>
        <a:bodyPr/>
        <a:lstStyle/>
        <a:p>
          <a:endParaRPr lang="en-US"/>
        </a:p>
      </dgm:t>
    </dgm:pt>
    <dgm:pt modelId="{77C9146A-F06B-450C-B931-597F2E5B832B}" type="pres">
      <dgm:prSet presAssocID="{7B2A3875-04E3-40BE-A72C-658D3B252CB0}" presName="horzThree" presStyleCnt="0"/>
      <dgm:spPr/>
    </dgm:pt>
    <dgm:pt modelId="{2F18F2E9-F630-4320-B350-B043290EAAF3}" type="pres">
      <dgm:prSet presAssocID="{2D6EF65C-2395-4EF0-8536-0D812894D5CB}" presName="sibSpaceThree" presStyleCnt="0"/>
      <dgm:spPr/>
    </dgm:pt>
    <dgm:pt modelId="{456B9624-FE0A-4A6F-9148-D6FD6618DF9E}" type="pres">
      <dgm:prSet presAssocID="{1203FE8A-E9FD-4562-8A71-08B3CBB04DAB}" presName="vertThree" presStyleCnt="0"/>
      <dgm:spPr/>
    </dgm:pt>
    <dgm:pt modelId="{3B14DA59-52B6-4C44-9A8C-8DDCDA21CC8B}" type="pres">
      <dgm:prSet presAssocID="{1203FE8A-E9FD-4562-8A71-08B3CBB04DAB}" presName="txThree" presStyleLbl="node3" presStyleIdx="2" presStyleCnt="8">
        <dgm:presLayoutVars>
          <dgm:chPref val="3"/>
        </dgm:presLayoutVars>
      </dgm:prSet>
      <dgm:spPr/>
      <dgm:t>
        <a:bodyPr/>
        <a:lstStyle/>
        <a:p>
          <a:endParaRPr lang="en-US"/>
        </a:p>
      </dgm:t>
    </dgm:pt>
    <dgm:pt modelId="{75C09FEA-51B8-478D-B31B-48643B39C9E8}" type="pres">
      <dgm:prSet presAssocID="{1203FE8A-E9FD-4562-8A71-08B3CBB04DAB}" presName="horzThree" presStyleCnt="0"/>
      <dgm:spPr/>
    </dgm:pt>
    <dgm:pt modelId="{4A087957-DA29-4E7C-8C09-D1612130B60C}" type="pres">
      <dgm:prSet presAssocID="{91884E2E-03E8-4E55-A3A1-632298B19416}" presName="sibSpaceTwo" presStyleCnt="0"/>
      <dgm:spPr/>
    </dgm:pt>
    <dgm:pt modelId="{1672528B-2C53-43C2-B922-2D0814F8EA5A}" type="pres">
      <dgm:prSet presAssocID="{A6F2A32E-53D9-4A50-9F34-E0F1F62F06C5}" presName="vertTwo" presStyleCnt="0"/>
      <dgm:spPr/>
    </dgm:pt>
    <dgm:pt modelId="{83146423-692B-4A40-94B1-10E2814F8AE8}" type="pres">
      <dgm:prSet presAssocID="{A6F2A32E-53D9-4A50-9F34-E0F1F62F06C5}" presName="txTwo" presStyleLbl="node2" presStyleIdx="1" presStyleCnt="2">
        <dgm:presLayoutVars>
          <dgm:chPref val="3"/>
        </dgm:presLayoutVars>
      </dgm:prSet>
      <dgm:spPr/>
      <dgm:t>
        <a:bodyPr/>
        <a:lstStyle/>
        <a:p>
          <a:endParaRPr lang="en-US"/>
        </a:p>
      </dgm:t>
    </dgm:pt>
    <dgm:pt modelId="{5A10EAF6-E836-4FC0-B154-2FA04839430A}" type="pres">
      <dgm:prSet presAssocID="{A6F2A32E-53D9-4A50-9F34-E0F1F62F06C5}" presName="parTransTwo" presStyleCnt="0"/>
      <dgm:spPr/>
    </dgm:pt>
    <dgm:pt modelId="{185AD60D-DE7D-47C3-ADF5-077AE55ACF56}" type="pres">
      <dgm:prSet presAssocID="{A6F2A32E-53D9-4A50-9F34-E0F1F62F06C5}" presName="horzTwo" presStyleCnt="0"/>
      <dgm:spPr/>
    </dgm:pt>
    <dgm:pt modelId="{6710C5CD-9709-4AD7-9877-25122FEF265A}" type="pres">
      <dgm:prSet presAssocID="{DDF86C36-586C-4D98-999C-3453B7B0EA72}" presName="vertThree" presStyleCnt="0"/>
      <dgm:spPr/>
    </dgm:pt>
    <dgm:pt modelId="{E5967F30-81AE-4EF8-935B-C7D1EC363AB1}" type="pres">
      <dgm:prSet presAssocID="{DDF86C36-586C-4D98-999C-3453B7B0EA72}" presName="txThree" presStyleLbl="node3" presStyleIdx="3" presStyleCnt="8">
        <dgm:presLayoutVars>
          <dgm:chPref val="3"/>
        </dgm:presLayoutVars>
      </dgm:prSet>
      <dgm:spPr/>
      <dgm:t>
        <a:bodyPr/>
        <a:lstStyle/>
        <a:p>
          <a:endParaRPr lang="en-US"/>
        </a:p>
      </dgm:t>
    </dgm:pt>
    <dgm:pt modelId="{3DC1AFD1-3143-4A51-AE34-EDECA4E3D5BC}" type="pres">
      <dgm:prSet presAssocID="{DDF86C36-586C-4D98-999C-3453B7B0EA72}" presName="horzThree" presStyleCnt="0"/>
      <dgm:spPr/>
    </dgm:pt>
    <dgm:pt modelId="{69B7B720-0600-4694-A6ED-BF388A687BC2}" type="pres">
      <dgm:prSet presAssocID="{381B3EDD-C1E0-487F-9C30-1338EB0BAF82}" presName="sibSpaceThree" presStyleCnt="0"/>
      <dgm:spPr/>
    </dgm:pt>
    <dgm:pt modelId="{A9276DC0-0A84-44F8-B9A7-43FC13595635}" type="pres">
      <dgm:prSet presAssocID="{A1EF1E83-E604-4202-982F-B7EB84F1EACE}" presName="vertThree" presStyleCnt="0"/>
      <dgm:spPr/>
    </dgm:pt>
    <dgm:pt modelId="{62B47E43-29BA-4568-84E4-77DDD4E837FA}" type="pres">
      <dgm:prSet presAssocID="{A1EF1E83-E604-4202-982F-B7EB84F1EACE}" presName="txThree" presStyleLbl="node3" presStyleIdx="4" presStyleCnt="8">
        <dgm:presLayoutVars>
          <dgm:chPref val="3"/>
        </dgm:presLayoutVars>
      </dgm:prSet>
      <dgm:spPr/>
      <dgm:t>
        <a:bodyPr/>
        <a:lstStyle/>
        <a:p>
          <a:endParaRPr lang="en-US"/>
        </a:p>
      </dgm:t>
    </dgm:pt>
    <dgm:pt modelId="{25F46BA6-C211-4C25-B005-B32DEE246DAF}" type="pres">
      <dgm:prSet presAssocID="{A1EF1E83-E604-4202-982F-B7EB84F1EACE}" presName="horzThree" presStyleCnt="0"/>
      <dgm:spPr/>
    </dgm:pt>
    <dgm:pt modelId="{E60A1211-D4E3-4C55-8699-EE3D868EE9BD}" type="pres">
      <dgm:prSet presAssocID="{EDD085D2-0D47-47CA-9F5C-E667654217CC}" presName="sibSpaceThree" presStyleCnt="0"/>
      <dgm:spPr/>
    </dgm:pt>
    <dgm:pt modelId="{0A591D97-00D5-4E71-B3CF-4747EC67DC45}" type="pres">
      <dgm:prSet presAssocID="{A97B5CB6-F4A9-4E97-8435-AF05FA627C6F}" presName="vertThree" presStyleCnt="0"/>
      <dgm:spPr/>
    </dgm:pt>
    <dgm:pt modelId="{1D5BEDD0-0A16-4F77-9E30-A706FD1522EC}" type="pres">
      <dgm:prSet presAssocID="{A97B5CB6-F4A9-4E97-8435-AF05FA627C6F}" presName="txThree" presStyleLbl="node3" presStyleIdx="5" presStyleCnt="8">
        <dgm:presLayoutVars>
          <dgm:chPref val="3"/>
        </dgm:presLayoutVars>
      </dgm:prSet>
      <dgm:spPr/>
      <dgm:t>
        <a:bodyPr/>
        <a:lstStyle/>
        <a:p>
          <a:endParaRPr lang="en-US"/>
        </a:p>
      </dgm:t>
    </dgm:pt>
    <dgm:pt modelId="{DF343161-3759-4AD9-87F3-F370A18E6125}" type="pres">
      <dgm:prSet presAssocID="{A97B5CB6-F4A9-4E97-8435-AF05FA627C6F}" presName="horzThree" presStyleCnt="0"/>
      <dgm:spPr/>
    </dgm:pt>
    <dgm:pt modelId="{8BC83401-2D54-4CF8-80B5-8FFB6F3772DF}" type="pres">
      <dgm:prSet presAssocID="{4A735ED9-ED62-4B41-BE94-F6E86C082B8F}" presName="sibSpaceThree" presStyleCnt="0"/>
      <dgm:spPr/>
    </dgm:pt>
    <dgm:pt modelId="{CD008143-5335-49DD-8AE7-58A4616D5A19}" type="pres">
      <dgm:prSet presAssocID="{9B78142F-5D23-45E9-BDCF-FA03420764AA}" presName="vertThree" presStyleCnt="0"/>
      <dgm:spPr/>
    </dgm:pt>
    <dgm:pt modelId="{C0C80037-55DD-4DFA-9212-2BCA58D5851C}" type="pres">
      <dgm:prSet presAssocID="{9B78142F-5D23-45E9-BDCF-FA03420764AA}" presName="txThree" presStyleLbl="node3" presStyleIdx="6" presStyleCnt="8">
        <dgm:presLayoutVars>
          <dgm:chPref val="3"/>
        </dgm:presLayoutVars>
      </dgm:prSet>
      <dgm:spPr/>
      <dgm:t>
        <a:bodyPr/>
        <a:lstStyle/>
        <a:p>
          <a:endParaRPr lang="en-US"/>
        </a:p>
      </dgm:t>
    </dgm:pt>
    <dgm:pt modelId="{DBC3655F-7D4C-450C-9C5B-3F2FC16FACC0}" type="pres">
      <dgm:prSet presAssocID="{9B78142F-5D23-45E9-BDCF-FA03420764AA}" presName="horzThree" presStyleCnt="0"/>
      <dgm:spPr/>
    </dgm:pt>
    <dgm:pt modelId="{50DED414-48C2-4D13-BD48-336EE9412001}" type="pres">
      <dgm:prSet presAssocID="{E3A14D3C-1197-4483-BE02-5BD38441618A}" presName="sibSpaceThree" presStyleCnt="0"/>
      <dgm:spPr/>
    </dgm:pt>
    <dgm:pt modelId="{086727BA-35BD-4B59-ABCB-410B4D1FB914}" type="pres">
      <dgm:prSet presAssocID="{19D8600A-9376-4965-94F7-CA2874FAD542}" presName="vertThree" presStyleCnt="0"/>
      <dgm:spPr/>
    </dgm:pt>
    <dgm:pt modelId="{10EB90AE-38C8-4062-AA27-301E04D086FE}" type="pres">
      <dgm:prSet presAssocID="{19D8600A-9376-4965-94F7-CA2874FAD542}" presName="txThree" presStyleLbl="node3" presStyleIdx="7" presStyleCnt="8">
        <dgm:presLayoutVars>
          <dgm:chPref val="3"/>
        </dgm:presLayoutVars>
      </dgm:prSet>
      <dgm:spPr/>
      <dgm:t>
        <a:bodyPr/>
        <a:lstStyle/>
        <a:p>
          <a:endParaRPr lang="en-US"/>
        </a:p>
      </dgm:t>
    </dgm:pt>
    <dgm:pt modelId="{884FABD1-3D89-48B9-8852-EF2BDC05E517}" type="pres">
      <dgm:prSet presAssocID="{19D8600A-9376-4965-94F7-CA2874FAD542}" presName="horzThree" presStyleCnt="0"/>
      <dgm:spPr/>
    </dgm:pt>
  </dgm:ptLst>
  <dgm:cxnLst>
    <dgm:cxn modelId="{A50A4E45-83E1-364E-8F24-A543219BADFD}" type="presOf" srcId="{9B78142F-5D23-45E9-BDCF-FA03420764AA}" destId="{C0C80037-55DD-4DFA-9212-2BCA58D5851C}" srcOrd="0" destOrd="0" presId="urn:microsoft.com/office/officeart/2005/8/layout/hierarchy4"/>
    <dgm:cxn modelId="{A299E17B-6263-8E46-90E6-376864CACE06}" type="presOf" srcId="{19D8600A-9376-4965-94F7-CA2874FAD542}" destId="{10EB90AE-38C8-4062-AA27-301E04D086FE}" srcOrd="0" destOrd="0" presId="urn:microsoft.com/office/officeart/2005/8/layout/hierarchy4"/>
    <dgm:cxn modelId="{E36DF883-81FB-4DFB-A519-E4F4DA7244DC}" srcId="{A6F2A32E-53D9-4A50-9F34-E0F1F62F06C5}" destId="{9B78142F-5D23-45E9-BDCF-FA03420764AA}" srcOrd="3" destOrd="0" parTransId="{998AD6E5-C917-49FF-AB2A-9AD16ECF4EF5}" sibTransId="{E3A14D3C-1197-4483-BE02-5BD38441618A}"/>
    <dgm:cxn modelId="{C949A7A5-BE1A-0A42-AE3D-D7E0D1AF2245}" type="presOf" srcId="{0BDC05FA-8E84-43F4-8D2E-FC6377069C4E}" destId="{788AEA01-476F-4E38-A5C1-1CFBC733DAA9}" srcOrd="0" destOrd="0" presId="urn:microsoft.com/office/officeart/2005/8/layout/hierarchy4"/>
    <dgm:cxn modelId="{5A30EDDF-7D20-4DB0-901B-45824A4EB20D}" srcId="{91C1816F-BCFE-402A-B166-39E23D6D1882}" destId="{A6F2A32E-53D9-4A50-9F34-E0F1F62F06C5}" srcOrd="1" destOrd="0" parTransId="{4A4BF0D2-A16C-49A1-A19C-AD73DA9C9615}" sibTransId="{5783D515-F2B6-415E-A689-B3093A525D73}"/>
    <dgm:cxn modelId="{A235C834-071F-4E19-887F-A13FD07AFA05}" srcId="{A6F2A32E-53D9-4A50-9F34-E0F1F62F06C5}" destId="{DDF86C36-586C-4D98-999C-3453B7B0EA72}" srcOrd="0" destOrd="0" parTransId="{55FBC296-130E-4104-A3A4-06D9DA9BAC6F}" sibTransId="{381B3EDD-C1E0-487F-9C30-1338EB0BAF82}"/>
    <dgm:cxn modelId="{61957484-6E34-B84D-90AA-EB31CC8F9A53}" type="presOf" srcId="{91C1816F-BCFE-402A-B166-39E23D6D1882}" destId="{A91BAF08-95F2-4972-92D7-973528A8A879}" srcOrd="0" destOrd="0" presId="urn:microsoft.com/office/officeart/2005/8/layout/hierarchy4"/>
    <dgm:cxn modelId="{BF688056-C93C-468A-8C4C-73CA79D7C8C8}" srcId="{A6F2A32E-53D9-4A50-9F34-E0F1F62F06C5}" destId="{A97B5CB6-F4A9-4E97-8435-AF05FA627C6F}" srcOrd="2" destOrd="0" parTransId="{59ACBF21-4042-4D32-8E68-825C98A197A8}" sibTransId="{4A735ED9-ED62-4B41-BE94-F6E86C082B8F}"/>
    <dgm:cxn modelId="{39BDF279-9481-41C0-BD08-929C7B705FF8}" srcId="{A6F2A32E-53D9-4A50-9F34-E0F1F62F06C5}" destId="{19D8600A-9376-4965-94F7-CA2874FAD542}" srcOrd="4" destOrd="0" parTransId="{2E499D0D-1154-4C1A-BA06-2711D7B01B18}" sibTransId="{B3DA16C7-D825-4664-9B06-D1F926B85207}"/>
    <dgm:cxn modelId="{90AFD152-0552-3949-A6AF-282285FB4990}" type="presOf" srcId="{F5FBF8E6-3D3A-4643-9862-513E5E5C5960}" destId="{C0E96607-57ED-4878-8F85-37B9557F3225}" srcOrd="0" destOrd="0" presId="urn:microsoft.com/office/officeart/2005/8/layout/hierarchy4"/>
    <dgm:cxn modelId="{E494F4E8-0F6F-41DD-9B92-8016BCFA1CF0}" srcId="{0BDC05FA-8E84-43F4-8D2E-FC6377069C4E}" destId="{7B2A3875-04E3-40BE-A72C-658D3B252CB0}" srcOrd="1" destOrd="0" parTransId="{839B7F82-8AC4-4A34-8CAD-A38FF639A7C5}" sibTransId="{2D6EF65C-2395-4EF0-8536-0D812894D5CB}"/>
    <dgm:cxn modelId="{B06DB95C-630E-D24A-A6BA-847526B08A8D}" type="presOf" srcId="{7B2A3875-04E3-40BE-A72C-658D3B252CB0}" destId="{D7E3454E-5295-43DC-A730-5AA430D56BB9}" srcOrd="0" destOrd="0" presId="urn:microsoft.com/office/officeart/2005/8/layout/hierarchy4"/>
    <dgm:cxn modelId="{BBE1B8BA-CD1B-402F-8C01-69F3A00FEDB7}" srcId="{91C1816F-BCFE-402A-B166-39E23D6D1882}" destId="{0BDC05FA-8E84-43F4-8D2E-FC6377069C4E}" srcOrd="0" destOrd="0" parTransId="{7C036B9C-AC8F-48F9-9A39-5E8F08B2D905}" sibTransId="{91884E2E-03E8-4E55-A3A1-632298B19416}"/>
    <dgm:cxn modelId="{20A238CB-2B1F-514E-82EE-F34E51E1FC5A}" type="presOf" srcId="{DDF86C36-586C-4D98-999C-3453B7B0EA72}" destId="{E5967F30-81AE-4EF8-935B-C7D1EC363AB1}" srcOrd="0" destOrd="0" presId="urn:microsoft.com/office/officeart/2005/8/layout/hierarchy4"/>
    <dgm:cxn modelId="{2553FF84-F303-4A15-9D5B-06BECDF42183}" srcId="{0BDC05FA-8E84-43F4-8D2E-FC6377069C4E}" destId="{F5FBF8E6-3D3A-4643-9862-513E5E5C5960}" srcOrd="0" destOrd="0" parTransId="{E905C338-5A02-413B-847D-5CF3C56DA874}" sibTransId="{F603A48B-4E2D-41B5-BC75-9CD597BED853}"/>
    <dgm:cxn modelId="{DFC0C264-6A41-5D44-9E91-C3FB90B8FD8B}" type="presOf" srcId="{A97B5CB6-F4A9-4E97-8435-AF05FA627C6F}" destId="{1D5BEDD0-0A16-4F77-9E30-A706FD1522EC}" srcOrd="0" destOrd="0" presId="urn:microsoft.com/office/officeart/2005/8/layout/hierarchy4"/>
    <dgm:cxn modelId="{E2EA9FB9-13BE-AD4B-AC69-FE7F65BD5201}" type="presOf" srcId="{1203FE8A-E9FD-4562-8A71-08B3CBB04DAB}" destId="{3B14DA59-52B6-4C44-9A8C-8DDCDA21CC8B}" srcOrd="0" destOrd="0" presId="urn:microsoft.com/office/officeart/2005/8/layout/hierarchy4"/>
    <dgm:cxn modelId="{AA0B2278-00F9-44E1-BCCF-1471FD8E4DD3}" srcId="{AEB2CC37-14C2-4B29-97A1-BD6AECD6A128}" destId="{91C1816F-BCFE-402A-B166-39E23D6D1882}" srcOrd="0" destOrd="0" parTransId="{F14EB896-5CA8-4B01-A3F4-367971B4F86C}" sibTransId="{3A4A8116-1880-477B-B195-C0F9E0A8D4B4}"/>
    <dgm:cxn modelId="{45710B07-715C-EB49-960B-D94648E6CE9D}" type="presOf" srcId="{AEB2CC37-14C2-4B29-97A1-BD6AECD6A128}" destId="{B09C7EE3-055C-4525-906B-887C44C66086}" srcOrd="0" destOrd="0" presId="urn:microsoft.com/office/officeart/2005/8/layout/hierarchy4"/>
    <dgm:cxn modelId="{15A8F4FF-930B-40DC-81DF-AEDF8BD44DAF}" srcId="{A6F2A32E-53D9-4A50-9F34-E0F1F62F06C5}" destId="{A1EF1E83-E604-4202-982F-B7EB84F1EACE}" srcOrd="1" destOrd="0" parTransId="{F09AA3DB-9CFC-46D1-87F5-5851C7B52365}" sibTransId="{EDD085D2-0D47-47CA-9F5C-E667654217CC}"/>
    <dgm:cxn modelId="{DE0EA03D-5278-7644-8BB1-51BC5B0B143C}" type="presOf" srcId="{A1EF1E83-E604-4202-982F-B7EB84F1EACE}" destId="{62B47E43-29BA-4568-84E4-77DDD4E837FA}" srcOrd="0" destOrd="0" presId="urn:microsoft.com/office/officeart/2005/8/layout/hierarchy4"/>
    <dgm:cxn modelId="{97A157EF-C6C7-4FCE-AF2A-CED1DF30AB7B}" srcId="{0BDC05FA-8E84-43F4-8D2E-FC6377069C4E}" destId="{1203FE8A-E9FD-4562-8A71-08B3CBB04DAB}" srcOrd="2" destOrd="0" parTransId="{34E175DB-CDF6-4118-B613-433616593001}" sibTransId="{D5AE0033-4F77-4061-A25D-CF5F666F48A8}"/>
    <dgm:cxn modelId="{D42E52C9-DD35-E84E-B5A5-373FEAB7DB4E}" type="presOf" srcId="{A6F2A32E-53D9-4A50-9F34-E0F1F62F06C5}" destId="{83146423-692B-4A40-94B1-10E2814F8AE8}" srcOrd="0" destOrd="0" presId="urn:microsoft.com/office/officeart/2005/8/layout/hierarchy4"/>
    <dgm:cxn modelId="{EC0A04FA-0C64-2543-96FF-1AA5B2A5A4A3}" type="presParOf" srcId="{B09C7EE3-055C-4525-906B-887C44C66086}" destId="{15DB7804-4E20-43F1-B2DA-5E2FDF31310B}" srcOrd="0" destOrd="0" presId="urn:microsoft.com/office/officeart/2005/8/layout/hierarchy4"/>
    <dgm:cxn modelId="{65C44375-C611-594F-90B6-B06526A486B9}" type="presParOf" srcId="{15DB7804-4E20-43F1-B2DA-5E2FDF31310B}" destId="{A91BAF08-95F2-4972-92D7-973528A8A879}" srcOrd="0" destOrd="0" presId="urn:microsoft.com/office/officeart/2005/8/layout/hierarchy4"/>
    <dgm:cxn modelId="{5FE9EF1B-74CD-6B46-BD23-CF4285AE35D6}" type="presParOf" srcId="{15DB7804-4E20-43F1-B2DA-5E2FDF31310B}" destId="{456C45A6-E5FA-4A5D-AD96-2A61BEA3F4CA}" srcOrd="1" destOrd="0" presId="urn:microsoft.com/office/officeart/2005/8/layout/hierarchy4"/>
    <dgm:cxn modelId="{0394F943-D27F-C24D-A58C-55DEC798AD8F}" type="presParOf" srcId="{15DB7804-4E20-43F1-B2DA-5E2FDF31310B}" destId="{B19E7B71-9BBE-4E62-8FE0-311DB5BD7CE9}" srcOrd="2" destOrd="0" presId="urn:microsoft.com/office/officeart/2005/8/layout/hierarchy4"/>
    <dgm:cxn modelId="{D98ED052-CEC7-484B-AB4A-A51D0FD09C8D}" type="presParOf" srcId="{B19E7B71-9BBE-4E62-8FE0-311DB5BD7CE9}" destId="{9900B14F-8DFC-4842-AC21-70FFB4919E20}" srcOrd="0" destOrd="0" presId="urn:microsoft.com/office/officeart/2005/8/layout/hierarchy4"/>
    <dgm:cxn modelId="{C1CA5D59-9ED9-264C-B4F3-6D5002F2170F}" type="presParOf" srcId="{9900B14F-8DFC-4842-AC21-70FFB4919E20}" destId="{788AEA01-476F-4E38-A5C1-1CFBC733DAA9}" srcOrd="0" destOrd="0" presId="urn:microsoft.com/office/officeart/2005/8/layout/hierarchy4"/>
    <dgm:cxn modelId="{08CDA25D-A57F-8541-A702-2025C876594D}" type="presParOf" srcId="{9900B14F-8DFC-4842-AC21-70FFB4919E20}" destId="{5B63FCBF-8942-4D59-A51F-4035E228DDCE}" srcOrd="1" destOrd="0" presId="urn:microsoft.com/office/officeart/2005/8/layout/hierarchy4"/>
    <dgm:cxn modelId="{01E1A439-C62F-564D-B805-78723184734A}" type="presParOf" srcId="{9900B14F-8DFC-4842-AC21-70FFB4919E20}" destId="{0BDF1D42-727F-47CF-ACD5-9581F53A0F59}" srcOrd="2" destOrd="0" presId="urn:microsoft.com/office/officeart/2005/8/layout/hierarchy4"/>
    <dgm:cxn modelId="{58E62524-5305-E24D-A8D0-6C6786F4E83F}" type="presParOf" srcId="{0BDF1D42-727F-47CF-ACD5-9581F53A0F59}" destId="{785F9B4D-B850-4DE2-8EAF-DB658A3BFA47}" srcOrd="0" destOrd="0" presId="urn:microsoft.com/office/officeart/2005/8/layout/hierarchy4"/>
    <dgm:cxn modelId="{917459DE-2FDC-454D-90E8-88BDC017C2C7}" type="presParOf" srcId="{785F9B4D-B850-4DE2-8EAF-DB658A3BFA47}" destId="{C0E96607-57ED-4878-8F85-37B9557F3225}" srcOrd="0" destOrd="0" presId="urn:microsoft.com/office/officeart/2005/8/layout/hierarchy4"/>
    <dgm:cxn modelId="{AAC3C3C7-84DB-D643-ACCD-90A60AFBED3B}" type="presParOf" srcId="{785F9B4D-B850-4DE2-8EAF-DB658A3BFA47}" destId="{A102230F-2365-4E3C-A720-F1504B5588DC}" srcOrd="1" destOrd="0" presId="urn:microsoft.com/office/officeart/2005/8/layout/hierarchy4"/>
    <dgm:cxn modelId="{75E502F9-7D86-B448-956D-189169BB26A0}" type="presParOf" srcId="{0BDF1D42-727F-47CF-ACD5-9581F53A0F59}" destId="{83BF671F-3CD6-463C-AB6B-76BEEC11CC48}" srcOrd="1" destOrd="0" presId="urn:microsoft.com/office/officeart/2005/8/layout/hierarchy4"/>
    <dgm:cxn modelId="{5665E236-DC18-F74C-A610-0F90D633FE3D}" type="presParOf" srcId="{0BDF1D42-727F-47CF-ACD5-9581F53A0F59}" destId="{202E04DC-8373-4E39-9DD2-0C092957F498}" srcOrd="2" destOrd="0" presId="urn:microsoft.com/office/officeart/2005/8/layout/hierarchy4"/>
    <dgm:cxn modelId="{34888B21-0EE0-FD44-ADC1-1DDFC39F3001}" type="presParOf" srcId="{202E04DC-8373-4E39-9DD2-0C092957F498}" destId="{D7E3454E-5295-43DC-A730-5AA430D56BB9}" srcOrd="0" destOrd="0" presId="urn:microsoft.com/office/officeart/2005/8/layout/hierarchy4"/>
    <dgm:cxn modelId="{5C38A99D-9F10-9B41-B806-160FE0E69753}" type="presParOf" srcId="{202E04DC-8373-4E39-9DD2-0C092957F498}" destId="{77C9146A-F06B-450C-B931-597F2E5B832B}" srcOrd="1" destOrd="0" presId="urn:microsoft.com/office/officeart/2005/8/layout/hierarchy4"/>
    <dgm:cxn modelId="{C81D0826-6EED-C54E-8FFE-F54AD227678F}" type="presParOf" srcId="{0BDF1D42-727F-47CF-ACD5-9581F53A0F59}" destId="{2F18F2E9-F630-4320-B350-B043290EAAF3}" srcOrd="3" destOrd="0" presId="urn:microsoft.com/office/officeart/2005/8/layout/hierarchy4"/>
    <dgm:cxn modelId="{A9B4E1B4-2AAF-4841-99FC-5C26356B1358}" type="presParOf" srcId="{0BDF1D42-727F-47CF-ACD5-9581F53A0F59}" destId="{456B9624-FE0A-4A6F-9148-D6FD6618DF9E}" srcOrd="4" destOrd="0" presId="urn:microsoft.com/office/officeart/2005/8/layout/hierarchy4"/>
    <dgm:cxn modelId="{5EAAB786-A9DF-8145-9FB2-71F1A9AB348B}" type="presParOf" srcId="{456B9624-FE0A-4A6F-9148-D6FD6618DF9E}" destId="{3B14DA59-52B6-4C44-9A8C-8DDCDA21CC8B}" srcOrd="0" destOrd="0" presId="urn:microsoft.com/office/officeart/2005/8/layout/hierarchy4"/>
    <dgm:cxn modelId="{6F9D5601-FC25-CF4A-9354-B0B8BB45FA6A}" type="presParOf" srcId="{456B9624-FE0A-4A6F-9148-D6FD6618DF9E}" destId="{75C09FEA-51B8-478D-B31B-48643B39C9E8}" srcOrd="1" destOrd="0" presId="urn:microsoft.com/office/officeart/2005/8/layout/hierarchy4"/>
    <dgm:cxn modelId="{2EF5D08E-A9D9-8641-99B6-72112F825B43}" type="presParOf" srcId="{B19E7B71-9BBE-4E62-8FE0-311DB5BD7CE9}" destId="{4A087957-DA29-4E7C-8C09-D1612130B60C}" srcOrd="1" destOrd="0" presId="urn:microsoft.com/office/officeart/2005/8/layout/hierarchy4"/>
    <dgm:cxn modelId="{E0B48775-EE20-FB44-930A-02D280DFA4B1}" type="presParOf" srcId="{B19E7B71-9BBE-4E62-8FE0-311DB5BD7CE9}" destId="{1672528B-2C53-43C2-B922-2D0814F8EA5A}" srcOrd="2" destOrd="0" presId="urn:microsoft.com/office/officeart/2005/8/layout/hierarchy4"/>
    <dgm:cxn modelId="{1F17C736-9B2F-B547-B004-B16B07438D28}" type="presParOf" srcId="{1672528B-2C53-43C2-B922-2D0814F8EA5A}" destId="{83146423-692B-4A40-94B1-10E2814F8AE8}" srcOrd="0" destOrd="0" presId="urn:microsoft.com/office/officeart/2005/8/layout/hierarchy4"/>
    <dgm:cxn modelId="{B52E3FDA-4768-7844-A66E-C2EAA7928375}" type="presParOf" srcId="{1672528B-2C53-43C2-B922-2D0814F8EA5A}" destId="{5A10EAF6-E836-4FC0-B154-2FA04839430A}" srcOrd="1" destOrd="0" presId="urn:microsoft.com/office/officeart/2005/8/layout/hierarchy4"/>
    <dgm:cxn modelId="{B423C8BE-AE21-A741-9DDC-B74F6AE65F81}" type="presParOf" srcId="{1672528B-2C53-43C2-B922-2D0814F8EA5A}" destId="{185AD60D-DE7D-47C3-ADF5-077AE55ACF56}" srcOrd="2" destOrd="0" presId="urn:microsoft.com/office/officeart/2005/8/layout/hierarchy4"/>
    <dgm:cxn modelId="{F2928255-1024-2248-B425-E631A7C16766}" type="presParOf" srcId="{185AD60D-DE7D-47C3-ADF5-077AE55ACF56}" destId="{6710C5CD-9709-4AD7-9877-25122FEF265A}" srcOrd="0" destOrd="0" presId="urn:microsoft.com/office/officeart/2005/8/layout/hierarchy4"/>
    <dgm:cxn modelId="{B308F98E-A05C-2C49-B1B8-1C7847DAC6AB}" type="presParOf" srcId="{6710C5CD-9709-4AD7-9877-25122FEF265A}" destId="{E5967F30-81AE-4EF8-935B-C7D1EC363AB1}" srcOrd="0" destOrd="0" presId="urn:microsoft.com/office/officeart/2005/8/layout/hierarchy4"/>
    <dgm:cxn modelId="{64AA6FEB-6911-E743-8123-7EF903E90F8D}" type="presParOf" srcId="{6710C5CD-9709-4AD7-9877-25122FEF265A}" destId="{3DC1AFD1-3143-4A51-AE34-EDECA4E3D5BC}" srcOrd="1" destOrd="0" presId="urn:microsoft.com/office/officeart/2005/8/layout/hierarchy4"/>
    <dgm:cxn modelId="{043CE7A4-DB93-8A4E-8E8D-6560E069CF57}" type="presParOf" srcId="{185AD60D-DE7D-47C3-ADF5-077AE55ACF56}" destId="{69B7B720-0600-4694-A6ED-BF388A687BC2}" srcOrd="1" destOrd="0" presId="urn:microsoft.com/office/officeart/2005/8/layout/hierarchy4"/>
    <dgm:cxn modelId="{E3F3C88E-D3F1-BE43-BF01-27AA1D337A52}" type="presParOf" srcId="{185AD60D-DE7D-47C3-ADF5-077AE55ACF56}" destId="{A9276DC0-0A84-44F8-B9A7-43FC13595635}" srcOrd="2" destOrd="0" presId="urn:microsoft.com/office/officeart/2005/8/layout/hierarchy4"/>
    <dgm:cxn modelId="{FC5D20FF-C6C7-0646-8464-0961D8A96E12}" type="presParOf" srcId="{A9276DC0-0A84-44F8-B9A7-43FC13595635}" destId="{62B47E43-29BA-4568-84E4-77DDD4E837FA}" srcOrd="0" destOrd="0" presId="urn:microsoft.com/office/officeart/2005/8/layout/hierarchy4"/>
    <dgm:cxn modelId="{555D9B13-16F4-CF4A-925D-85A33965A9AC}" type="presParOf" srcId="{A9276DC0-0A84-44F8-B9A7-43FC13595635}" destId="{25F46BA6-C211-4C25-B005-B32DEE246DAF}" srcOrd="1" destOrd="0" presId="urn:microsoft.com/office/officeart/2005/8/layout/hierarchy4"/>
    <dgm:cxn modelId="{ABF5322B-6480-E546-9253-E26EA2D01C23}" type="presParOf" srcId="{185AD60D-DE7D-47C3-ADF5-077AE55ACF56}" destId="{E60A1211-D4E3-4C55-8699-EE3D868EE9BD}" srcOrd="3" destOrd="0" presId="urn:microsoft.com/office/officeart/2005/8/layout/hierarchy4"/>
    <dgm:cxn modelId="{D0ABC39E-CB26-C642-9885-63D08F4B6D8B}" type="presParOf" srcId="{185AD60D-DE7D-47C3-ADF5-077AE55ACF56}" destId="{0A591D97-00D5-4E71-B3CF-4747EC67DC45}" srcOrd="4" destOrd="0" presId="urn:microsoft.com/office/officeart/2005/8/layout/hierarchy4"/>
    <dgm:cxn modelId="{069B4944-2AE2-5E45-836D-78CA2394BEE2}" type="presParOf" srcId="{0A591D97-00D5-4E71-B3CF-4747EC67DC45}" destId="{1D5BEDD0-0A16-4F77-9E30-A706FD1522EC}" srcOrd="0" destOrd="0" presId="urn:microsoft.com/office/officeart/2005/8/layout/hierarchy4"/>
    <dgm:cxn modelId="{88F86B14-524E-7F41-92B6-A085125ABF29}" type="presParOf" srcId="{0A591D97-00D5-4E71-B3CF-4747EC67DC45}" destId="{DF343161-3759-4AD9-87F3-F370A18E6125}" srcOrd="1" destOrd="0" presId="urn:microsoft.com/office/officeart/2005/8/layout/hierarchy4"/>
    <dgm:cxn modelId="{FD0BE8DB-F808-B244-96BF-DAAC06EACD54}" type="presParOf" srcId="{185AD60D-DE7D-47C3-ADF5-077AE55ACF56}" destId="{8BC83401-2D54-4CF8-80B5-8FFB6F3772DF}" srcOrd="5" destOrd="0" presId="urn:microsoft.com/office/officeart/2005/8/layout/hierarchy4"/>
    <dgm:cxn modelId="{F4C22DFC-4FE2-2246-A771-786AFFDB9155}" type="presParOf" srcId="{185AD60D-DE7D-47C3-ADF5-077AE55ACF56}" destId="{CD008143-5335-49DD-8AE7-58A4616D5A19}" srcOrd="6" destOrd="0" presId="urn:microsoft.com/office/officeart/2005/8/layout/hierarchy4"/>
    <dgm:cxn modelId="{01F6E9C4-35EE-304E-A84A-BB80DDBEC0B7}" type="presParOf" srcId="{CD008143-5335-49DD-8AE7-58A4616D5A19}" destId="{C0C80037-55DD-4DFA-9212-2BCA58D5851C}" srcOrd="0" destOrd="0" presId="urn:microsoft.com/office/officeart/2005/8/layout/hierarchy4"/>
    <dgm:cxn modelId="{2335A8A0-0D22-F64B-869E-3C9F2370B9D6}" type="presParOf" srcId="{CD008143-5335-49DD-8AE7-58A4616D5A19}" destId="{DBC3655F-7D4C-450C-9C5B-3F2FC16FACC0}" srcOrd="1" destOrd="0" presId="urn:microsoft.com/office/officeart/2005/8/layout/hierarchy4"/>
    <dgm:cxn modelId="{8623F3AE-E8DD-5A4A-A1DF-ECD16D321A7C}" type="presParOf" srcId="{185AD60D-DE7D-47C3-ADF5-077AE55ACF56}" destId="{50DED414-48C2-4D13-BD48-336EE9412001}" srcOrd="7" destOrd="0" presId="urn:microsoft.com/office/officeart/2005/8/layout/hierarchy4"/>
    <dgm:cxn modelId="{9BC20477-D1E2-F847-A75F-80736F39A643}" type="presParOf" srcId="{185AD60D-DE7D-47C3-ADF5-077AE55ACF56}" destId="{086727BA-35BD-4B59-ABCB-410B4D1FB914}" srcOrd="8" destOrd="0" presId="urn:microsoft.com/office/officeart/2005/8/layout/hierarchy4"/>
    <dgm:cxn modelId="{2883F952-3328-7F4F-BBF7-2664159F120B}" type="presParOf" srcId="{086727BA-35BD-4B59-ABCB-410B4D1FB914}" destId="{10EB90AE-38C8-4062-AA27-301E04D086FE}" srcOrd="0" destOrd="0" presId="urn:microsoft.com/office/officeart/2005/8/layout/hierarchy4"/>
    <dgm:cxn modelId="{A24D10F6-2AA9-D74E-B5E6-F89F28B125E0}" type="presParOf" srcId="{086727BA-35BD-4B59-ABCB-410B4D1FB914}" destId="{884FABD1-3D89-48B9-8852-EF2BDC05E517}"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BAF08-95F2-4972-92D7-973528A8A879}">
      <dsp:nvSpPr>
        <dsp:cNvPr id="0" name=""/>
        <dsp:cNvSpPr/>
      </dsp:nvSpPr>
      <dsp:spPr>
        <a:xfrm>
          <a:off x="4022" y="1028"/>
          <a:ext cx="10888555" cy="144090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Boy Scouts Pinewood Derby</a:t>
          </a:r>
          <a:br>
            <a:rPr lang="en-US" sz="3800" kern="1200" dirty="0" smtClean="0"/>
          </a:br>
          <a:r>
            <a:rPr lang="en-US" sz="3800" kern="1200" dirty="0" smtClean="0"/>
            <a:t>Track Detection System</a:t>
          </a:r>
          <a:endParaRPr lang="en-US" sz="3800" kern="1200" dirty="0"/>
        </a:p>
      </dsp:txBody>
      <dsp:txXfrm>
        <a:off x="46225" y="43231"/>
        <a:ext cx="10804149" cy="1356498"/>
      </dsp:txXfrm>
    </dsp:sp>
    <dsp:sp modelId="{788AEA01-476F-4E38-A5C1-1CFBC733DAA9}">
      <dsp:nvSpPr>
        <dsp:cNvPr id="0" name=""/>
        <dsp:cNvSpPr/>
      </dsp:nvSpPr>
      <dsp:spPr>
        <a:xfrm>
          <a:off x="4022" y="1629047"/>
          <a:ext cx="4028347" cy="144090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Software</a:t>
          </a:r>
          <a:endParaRPr lang="en-US" sz="3800" kern="1200" dirty="0"/>
        </a:p>
      </dsp:txBody>
      <dsp:txXfrm>
        <a:off x="46225" y="1671250"/>
        <a:ext cx="3943941" cy="1356498"/>
      </dsp:txXfrm>
    </dsp:sp>
    <dsp:sp modelId="{C0E96607-57ED-4878-8F85-37B9557F3225}">
      <dsp:nvSpPr>
        <dsp:cNvPr id="0" name=""/>
        <dsp:cNvSpPr/>
      </dsp:nvSpPr>
      <dsp:spPr>
        <a:xfrm>
          <a:off x="4022" y="3257067"/>
          <a:ext cx="1306208" cy="14409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Sensor</a:t>
          </a:r>
          <a:br>
            <a:rPr lang="en-US" sz="1800" kern="1200" dirty="0" smtClean="0"/>
          </a:br>
          <a:r>
            <a:rPr lang="en-US" sz="1800" kern="1200" dirty="0" smtClean="0"/>
            <a:t>&amp; Servo</a:t>
          </a:r>
          <a:br>
            <a:rPr lang="en-US" sz="1800" kern="1200" dirty="0" smtClean="0"/>
          </a:br>
          <a:r>
            <a:rPr lang="en-US" sz="1800" kern="1200" dirty="0" smtClean="0"/>
            <a:t>Software</a:t>
          </a:r>
          <a:endParaRPr lang="en-US" sz="1800" kern="1200" dirty="0"/>
        </a:p>
      </dsp:txBody>
      <dsp:txXfrm>
        <a:off x="42280" y="3295325"/>
        <a:ext cx="1229692" cy="1364388"/>
      </dsp:txXfrm>
    </dsp:sp>
    <dsp:sp modelId="{D7E3454E-5295-43DC-A730-5AA430D56BB9}">
      <dsp:nvSpPr>
        <dsp:cNvPr id="0" name=""/>
        <dsp:cNvSpPr/>
      </dsp:nvSpPr>
      <dsp:spPr>
        <a:xfrm>
          <a:off x="1365091" y="3257067"/>
          <a:ext cx="1306208" cy="14409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Application</a:t>
          </a:r>
          <a:br>
            <a:rPr lang="en-US" sz="1800" kern="1200" dirty="0" smtClean="0"/>
          </a:br>
          <a:r>
            <a:rPr lang="en-US" sz="1800" kern="1200" dirty="0" smtClean="0"/>
            <a:t>Software</a:t>
          </a:r>
          <a:endParaRPr lang="en-US" sz="1800" kern="1200" dirty="0"/>
        </a:p>
      </dsp:txBody>
      <dsp:txXfrm>
        <a:off x="1403349" y="3295325"/>
        <a:ext cx="1229692" cy="1364388"/>
      </dsp:txXfrm>
    </dsp:sp>
    <dsp:sp modelId="{3B14DA59-52B6-4C44-9A8C-8DDCDA21CC8B}">
      <dsp:nvSpPr>
        <dsp:cNvPr id="0" name=""/>
        <dsp:cNvSpPr/>
      </dsp:nvSpPr>
      <dsp:spPr>
        <a:xfrm>
          <a:off x="2726161" y="3257067"/>
          <a:ext cx="1306208" cy="14409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Display</a:t>
          </a:r>
          <a:br>
            <a:rPr lang="en-US" sz="1800" kern="1200" dirty="0" smtClean="0"/>
          </a:br>
          <a:r>
            <a:rPr lang="en-US" sz="1800" kern="1200" dirty="0" smtClean="0"/>
            <a:t>Software</a:t>
          </a:r>
          <a:endParaRPr lang="en-US" sz="1800" kern="1200" dirty="0"/>
        </a:p>
      </dsp:txBody>
      <dsp:txXfrm>
        <a:off x="2764419" y="3295325"/>
        <a:ext cx="1229692" cy="1364388"/>
      </dsp:txXfrm>
    </dsp:sp>
    <dsp:sp modelId="{83146423-692B-4A40-94B1-10E2814F8AE8}">
      <dsp:nvSpPr>
        <dsp:cNvPr id="0" name=""/>
        <dsp:cNvSpPr/>
      </dsp:nvSpPr>
      <dsp:spPr>
        <a:xfrm>
          <a:off x="4142091" y="1629047"/>
          <a:ext cx="6750486" cy="1440904"/>
        </a:xfrm>
        <a:prstGeom prst="roundRect">
          <a:avLst>
            <a:gd name="adj" fmla="val 10000"/>
          </a:avLst>
        </a:prstGeom>
        <a:solidFill>
          <a:srgbClr val="FF9900"/>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b="1" kern="1200" dirty="0" smtClean="0"/>
            <a:t>Hardware</a:t>
          </a:r>
          <a:endParaRPr lang="en-US" sz="3800" b="1" kern="1200" dirty="0"/>
        </a:p>
      </dsp:txBody>
      <dsp:txXfrm>
        <a:off x="4184294" y="1671250"/>
        <a:ext cx="6666080" cy="1356498"/>
      </dsp:txXfrm>
    </dsp:sp>
    <dsp:sp modelId="{E5967F30-81AE-4EF8-935B-C7D1EC363AB1}">
      <dsp:nvSpPr>
        <dsp:cNvPr id="0" name=""/>
        <dsp:cNvSpPr/>
      </dsp:nvSpPr>
      <dsp:spPr>
        <a:xfrm>
          <a:off x="4142091" y="3257067"/>
          <a:ext cx="1306208" cy="1440904"/>
        </a:xfrm>
        <a:prstGeom prst="roundRect">
          <a:avLst>
            <a:gd name="adj" fmla="val 10000"/>
          </a:avLst>
        </a:prstGeom>
        <a:solidFill>
          <a:srgbClr val="FF9900"/>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Start Gate Assembly</a:t>
          </a:r>
          <a:endParaRPr lang="en-US" sz="1800" b="1" kern="1200" dirty="0"/>
        </a:p>
      </dsp:txBody>
      <dsp:txXfrm>
        <a:off x="4180349" y="3295325"/>
        <a:ext cx="1229692" cy="1364388"/>
      </dsp:txXfrm>
    </dsp:sp>
    <dsp:sp modelId="{62B47E43-29BA-4568-84E4-77DDD4E837FA}">
      <dsp:nvSpPr>
        <dsp:cNvPr id="0" name=""/>
        <dsp:cNvSpPr/>
      </dsp:nvSpPr>
      <dsp:spPr>
        <a:xfrm>
          <a:off x="5503160" y="3257067"/>
          <a:ext cx="1306208" cy="1440904"/>
        </a:xfrm>
        <a:prstGeom prst="roundRect">
          <a:avLst>
            <a:gd name="adj" fmla="val 10000"/>
          </a:avLst>
        </a:prstGeom>
        <a:solidFill>
          <a:srgbClr val="FF9900"/>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Finish Gate Assembly</a:t>
          </a:r>
          <a:endParaRPr lang="en-US" sz="1800" b="1" kern="1200" dirty="0"/>
        </a:p>
      </dsp:txBody>
      <dsp:txXfrm>
        <a:off x="5541418" y="3295325"/>
        <a:ext cx="1229692" cy="1364388"/>
      </dsp:txXfrm>
    </dsp:sp>
    <dsp:sp modelId="{4C1C7EBF-AAEF-413C-9E93-FD7A3E76EF0D}">
      <dsp:nvSpPr>
        <dsp:cNvPr id="0" name=""/>
        <dsp:cNvSpPr/>
      </dsp:nvSpPr>
      <dsp:spPr>
        <a:xfrm>
          <a:off x="6864230" y="3258095"/>
          <a:ext cx="1306208" cy="1440904"/>
        </a:xfrm>
        <a:prstGeom prst="roundRect">
          <a:avLst>
            <a:gd name="adj" fmla="val 10000"/>
          </a:avLst>
        </a:prstGeom>
        <a:solidFill>
          <a:srgbClr val="FF9900"/>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Sensors</a:t>
          </a:r>
          <a:endParaRPr lang="en-US" sz="1800" b="1" kern="1200" dirty="0"/>
        </a:p>
      </dsp:txBody>
      <dsp:txXfrm>
        <a:off x="6902488" y="3296353"/>
        <a:ext cx="1229692" cy="1364388"/>
      </dsp:txXfrm>
    </dsp:sp>
    <dsp:sp modelId="{C0C80037-55DD-4DFA-9212-2BCA58D5851C}">
      <dsp:nvSpPr>
        <dsp:cNvPr id="0" name=""/>
        <dsp:cNvSpPr/>
      </dsp:nvSpPr>
      <dsp:spPr>
        <a:xfrm>
          <a:off x="8225299" y="3257067"/>
          <a:ext cx="1306208" cy="1440904"/>
        </a:xfrm>
        <a:prstGeom prst="roundRect">
          <a:avLst>
            <a:gd name="adj" fmla="val 10000"/>
          </a:avLst>
        </a:prstGeom>
        <a:solidFill>
          <a:srgbClr val="FF9900"/>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Displays</a:t>
          </a:r>
          <a:br>
            <a:rPr lang="en-US" sz="1800" b="1" kern="1200" dirty="0" smtClean="0"/>
          </a:br>
          <a:r>
            <a:rPr lang="en-US" sz="1800" b="1" kern="1200" dirty="0" smtClean="0"/>
            <a:t>Systems</a:t>
          </a:r>
          <a:endParaRPr lang="en-US" sz="1800" b="1" kern="1200" dirty="0"/>
        </a:p>
      </dsp:txBody>
      <dsp:txXfrm>
        <a:off x="8263557" y="3295325"/>
        <a:ext cx="1229692" cy="1364388"/>
      </dsp:txXfrm>
    </dsp:sp>
    <dsp:sp modelId="{10EB90AE-38C8-4062-AA27-301E04D086FE}">
      <dsp:nvSpPr>
        <dsp:cNvPr id="0" name=""/>
        <dsp:cNvSpPr/>
      </dsp:nvSpPr>
      <dsp:spPr>
        <a:xfrm>
          <a:off x="9586368" y="3257067"/>
          <a:ext cx="1306208" cy="1440904"/>
        </a:xfrm>
        <a:prstGeom prst="roundRect">
          <a:avLst>
            <a:gd name="adj" fmla="val 10000"/>
          </a:avLst>
        </a:prstGeom>
        <a:solidFill>
          <a:srgbClr val="FF9900"/>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Power Supply</a:t>
          </a:r>
          <a:endParaRPr lang="en-US" sz="1800" b="1" kern="1200" dirty="0"/>
        </a:p>
      </dsp:txBody>
      <dsp:txXfrm>
        <a:off x="9624626" y="3295325"/>
        <a:ext cx="1229692" cy="136438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BAF08-95F2-4972-92D7-973528A8A879}">
      <dsp:nvSpPr>
        <dsp:cNvPr id="0" name=""/>
        <dsp:cNvSpPr/>
      </dsp:nvSpPr>
      <dsp:spPr>
        <a:xfrm>
          <a:off x="4022" y="1028"/>
          <a:ext cx="10888555" cy="144090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Boy Scouts Pinewood Derby</a:t>
          </a:r>
          <a:br>
            <a:rPr lang="en-US" sz="3800" kern="1200" dirty="0" smtClean="0"/>
          </a:br>
          <a:r>
            <a:rPr lang="en-US" sz="3800" kern="1200" dirty="0" smtClean="0"/>
            <a:t>Track Detection System</a:t>
          </a:r>
          <a:endParaRPr lang="en-US" sz="3800" kern="1200" dirty="0"/>
        </a:p>
      </dsp:txBody>
      <dsp:txXfrm>
        <a:off x="46225" y="43231"/>
        <a:ext cx="10804149" cy="1356498"/>
      </dsp:txXfrm>
    </dsp:sp>
    <dsp:sp modelId="{788AEA01-476F-4E38-A5C1-1CFBC733DAA9}">
      <dsp:nvSpPr>
        <dsp:cNvPr id="0" name=""/>
        <dsp:cNvSpPr/>
      </dsp:nvSpPr>
      <dsp:spPr>
        <a:xfrm>
          <a:off x="4022" y="1629047"/>
          <a:ext cx="4028347" cy="144090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Software</a:t>
          </a:r>
          <a:endParaRPr lang="en-US" sz="3800" kern="1200" dirty="0"/>
        </a:p>
      </dsp:txBody>
      <dsp:txXfrm>
        <a:off x="46225" y="1671250"/>
        <a:ext cx="3943941" cy="1356498"/>
      </dsp:txXfrm>
    </dsp:sp>
    <dsp:sp modelId="{C0E96607-57ED-4878-8F85-37B9557F3225}">
      <dsp:nvSpPr>
        <dsp:cNvPr id="0" name=""/>
        <dsp:cNvSpPr/>
      </dsp:nvSpPr>
      <dsp:spPr>
        <a:xfrm>
          <a:off x="4022" y="3257067"/>
          <a:ext cx="1306208" cy="1440904"/>
        </a:xfrm>
        <a:prstGeom prst="roundRect">
          <a:avLst>
            <a:gd name="adj" fmla="val 10000"/>
          </a:avLst>
        </a:prstGeom>
        <a:solidFill>
          <a:schemeClr val="accent1"/>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Sensor</a:t>
          </a:r>
          <a:br>
            <a:rPr lang="en-US" sz="1800" kern="1200" dirty="0" smtClean="0"/>
          </a:br>
          <a:r>
            <a:rPr lang="en-US" sz="1800" kern="1200" dirty="0" smtClean="0"/>
            <a:t>&amp; Servo</a:t>
          </a:r>
          <a:br>
            <a:rPr lang="en-US" sz="1800" kern="1200" dirty="0" smtClean="0"/>
          </a:br>
          <a:r>
            <a:rPr lang="en-US" sz="1800" kern="1200" dirty="0" smtClean="0"/>
            <a:t>Software</a:t>
          </a:r>
          <a:endParaRPr lang="en-US" sz="1800" b="0" kern="1200" dirty="0"/>
        </a:p>
      </dsp:txBody>
      <dsp:txXfrm>
        <a:off x="42280" y="3295325"/>
        <a:ext cx="1229692" cy="1364388"/>
      </dsp:txXfrm>
    </dsp:sp>
    <dsp:sp modelId="{D7E3454E-5295-43DC-A730-5AA430D56BB9}">
      <dsp:nvSpPr>
        <dsp:cNvPr id="0" name=""/>
        <dsp:cNvSpPr/>
      </dsp:nvSpPr>
      <dsp:spPr>
        <a:xfrm>
          <a:off x="1365091" y="3257067"/>
          <a:ext cx="1306208" cy="1440904"/>
        </a:xfrm>
        <a:prstGeom prst="roundRect">
          <a:avLst>
            <a:gd name="adj" fmla="val 10000"/>
          </a:avLst>
        </a:prstGeom>
        <a:solidFill>
          <a:schemeClr val="accent1"/>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t>Application</a:t>
          </a:r>
          <a:br>
            <a:rPr lang="en-US" sz="1800" b="0" kern="1200" dirty="0" smtClean="0"/>
          </a:br>
          <a:r>
            <a:rPr lang="en-US" sz="1800" b="0" kern="1200" dirty="0" smtClean="0"/>
            <a:t>Software</a:t>
          </a:r>
          <a:endParaRPr lang="en-US" sz="1800" b="0" kern="1200" dirty="0"/>
        </a:p>
      </dsp:txBody>
      <dsp:txXfrm>
        <a:off x="1403349" y="3295325"/>
        <a:ext cx="1229692" cy="1364388"/>
      </dsp:txXfrm>
    </dsp:sp>
    <dsp:sp modelId="{3B14DA59-52B6-4C44-9A8C-8DDCDA21CC8B}">
      <dsp:nvSpPr>
        <dsp:cNvPr id="0" name=""/>
        <dsp:cNvSpPr/>
      </dsp:nvSpPr>
      <dsp:spPr>
        <a:xfrm>
          <a:off x="2726161" y="3257067"/>
          <a:ext cx="1306208" cy="1440904"/>
        </a:xfrm>
        <a:prstGeom prst="roundRect">
          <a:avLst>
            <a:gd name="adj" fmla="val 10000"/>
          </a:avLst>
        </a:prstGeom>
        <a:solidFill>
          <a:srgbClr val="FF9900"/>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Display</a:t>
          </a:r>
          <a:br>
            <a:rPr lang="en-US" sz="1800" b="1" kern="1200" dirty="0" smtClean="0"/>
          </a:br>
          <a:r>
            <a:rPr lang="en-US" sz="1800" b="1" kern="1200" dirty="0" smtClean="0"/>
            <a:t>Software</a:t>
          </a:r>
          <a:endParaRPr lang="en-US" sz="1800" b="1" kern="1200" dirty="0"/>
        </a:p>
      </dsp:txBody>
      <dsp:txXfrm>
        <a:off x="2764419" y="3295325"/>
        <a:ext cx="1229692" cy="1364388"/>
      </dsp:txXfrm>
    </dsp:sp>
    <dsp:sp modelId="{83146423-692B-4A40-94B1-10E2814F8AE8}">
      <dsp:nvSpPr>
        <dsp:cNvPr id="0" name=""/>
        <dsp:cNvSpPr/>
      </dsp:nvSpPr>
      <dsp:spPr>
        <a:xfrm>
          <a:off x="4142091" y="1629047"/>
          <a:ext cx="6750486" cy="144090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Hardware</a:t>
          </a:r>
          <a:endParaRPr lang="en-US" sz="3800" kern="1200" dirty="0"/>
        </a:p>
      </dsp:txBody>
      <dsp:txXfrm>
        <a:off x="4184294" y="1671250"/>
        <a:ext cx="6666080" cy="1356498"/>
      </dsp:txXfrm>
    </dsp:sp>
    <dsp:sp modelId="{E5967F30-81AE-4EF8-935B-C7D1EC363AB1}">
      <dsp:nvSpPr>
        <dsp:cNvPr id="0" name=""/>
        <dsp:cNvSpPr/>
      </dsp:nvSpPr>
      <dsp:spPr>
        <a:xfrm>
          <a:off x="4142091" y="3257067"/>
          <a:ext cx="1306208" cy="14409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Start Gate Assembly</a:t>
          </a:r>
          <a:endParaRPr lang="en-US" sz="1800" kern="1200" dirty="0"/>
        </a:p>
      </dsp:txBody>
      <dsp:txXfrm>
        <a:off x="4180349" y="3295325"/>
        <a:ext cx="1229692" cy="1364388"/>
      </dsp:txXfrm>
    </dsp:sp>
    <dsp:sp modelId="{62B47E43-29BA-4568-84E4-77DDD4E837FA}">
      <dsp:nvSpPr>
        <dsp:cNvPr id="0" name=""/>
        <dsp:cNvSpPr/>
      </dsp:nvSpPr>
      <dsp:spPr>
        <a:xfrm>
          <a:off x="5503160" y="3257067"/>
          <a:ext cx="1306208" cy="14409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Finish Gate Assembly</a:t>
          </a:r>
          <a:endParaRPr lang="en-US" sz="1800" kern="1200" dirty="0"/>
        </a:p>
      </dsp:txBody>
      <dsp:txXfrm>
        <a:off x="5541418" y="3295325"/>
        <a:ext cx="1229692" cy="1364388"/>
      </dsp:txXfrm>
    </dsp:sp>
    <dsp:sp modelId="{7FDCC945-29B0-444C-A83F-D35716AC21A3}">
      <dsp:nvSpPr>
        <dsp:cNvPr id="0" name=""/>
        <dsp:cNvSpPr/>
      </dsp:nvSpPr>
      <dsp:spPr>
        <a:xfrm>
          <a:off x="6864230" y="3257067"/>
          <a:ext cx="1306208" cy="14409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Sensors</a:t>
          </a:r>
          <a:endParaRPr lang="en-US" sz="1800" kern="1200" dirty="0"/>
        </a:p>
      </dsp:txBody>
      <dsp:txXfrm>
        <a:off x="6902488" y="3295325"/>
        <a:ext cx="1229692" cy="1364388"/>
      </dsp:txXfrm>
    </dsp:sp>
    <dsp:sp modelId="{C0C80037-55DD-4DFA-9212-2BCA58D5851C}">
      <dsp:nvSpPr>
        <dsp:cNvPr id="0" name=""/>
        <dsp:cNvSpPr/>
      </dsp:nvSpPr>
      <dsp:spPr>
        <a:xfrm>
          <a:off x="8225299" y="3257067"/>
          <a:ext cx="1306208" cy="14409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Displays</a:t>
          </a:r>
          <a:br>
            <a:rPr lang="en-US" sz="1800" kern="1200" dirty="0" smtClean="0"/>
          </a:br>
          <a:r>
            <a:rPr lang="en-US" sz="1800" kern="1200" dirty="0" smtClean="0"/>
            <a:t>Systems</a:t>
          </a:r>
          <a:endParaRPr lang="en-US" sz="1800" kern="1200" dirty="0"/>
        </a:p>
      </dsp:txBody>
      <dsp:txXfrm>
        <a:off x="8263557" y="3295325"/>
        <a:ext cx="1229692" cy="1364388"/>
      </dsp:txXfrm>
    </dsp:sp>
    <dsp:sp modelId="{10EB90AE-38C8-4062-AA27-301E04D086FE}">
      <dsp:nvSpPr>
        <dsp:cNvPr id="0" name=""/>
        <dsp:cNvSpPr/>
      </dsp:nvSpPr>
      <dsp:spPr>
        <a:xfrm>
          <a:off x="9586368" y="3257067"/>
          <a:ext cx="1306208" cy="14409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Power Supply</a:t>
          </a:r>
          <a:endParaRPr lang="en-US" sz="1800" kern="1200" dirty="0"/>
        </a:p>
      </dsp:txBody>
      <dsp:txXfrm>
        <a:off x="9624626" y="3295325"/>
        <a:ext cx="1229692" cy="13643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BAF08-95F2-4972-92D7-973528A8A879}">
      <dsp:nvSpPr>
        <dsp:cNvPr id="0" name=""/>
        <dsp:cNvSpPr/>
      </dsp:nvSpPr>
      <dsp:spPr>
        <a:xfrm>
          <a:off x="4022" y="1028"/>
          <a:ext cx="10888555" cy="144090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Boy Scouts Pinewood Derby</a:t>
          </a:r>
          <a:br>
            <a:rPr lang="en-US" sz="3800" kern="1200" dirty="0" smtClean="0"/>
          </a:br>
          <a:r>
            <a:rPr lang="en-US" sz="3800" kern="1200" dirty="0" smtClean="0"/>
            <a:t>Track Detection System</a:t>
          </a:r>
          <a:endParaRPr lang="en-US" sz="3800" kern="1200" dirty="0"/>
        </a:p>
      </dsp:txBody>
      <dsp:txXfrm>
        <a:off x="46225" y="43231"/>
        <a:ext cx="10804149" cy="1356498"/>
      </dsp:txXfrm>
    </dsp:sp>
    <dsp:sp modelId="{788AEA01-476F-4E38-A5C1-1CFBC733DAA9}">
      <dsp:nvSpPr>
        <dsp:cNvPr id="0" name=""/>
        <dsp:cNvSpPr/>
      </dsp:nvSpPr>
      <dsp:spPr>
        <a:xfrm>
          <a:off x="4022" y="1629047"/>
          <a:ext cx="4028347" cy="144090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Software</a:t>
          </a:r>
          <a:endParaRPr lang="en-US" sz="3800" kern="1200" dirty="0"/>
        </a:p>
      </dsp:txBody>
      <dsp:txXfrm>
        <a:off x="46225" y="1671250"/>
        <a:ext cx="3943941" cy="1356498"/>
      </dsp:txXfrm>
    </dsp:sp>
    <dsp:sp modelId="{C0E96607-57ED-4878-8F85-37B9557F3225}">
      <dsp:nvSpPr>
        <dsp:cNvPr id="0" name=""/>
        <dsp:cNvSpPr/>
      </dsp:nvSpPr>
      <dsp:spPr>
        <a:xfrm>
          <a:off x="4022" y="3257067"/>
          <a:ext cx="1306208" cy="14409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t>Sensor</a:t>
          </a:r>
          <a:br>
            <a:rPr lang="en-US" sz="1800" b="0" kern="1200" dirty="0" smtClean="0"/>
          </a:br>
          <a:r>
            <a:rPr lang="en-US" sz="1800" b="0" kern="1200" dirty="0" smtClean="0"/>
            <a:t>&amp; Servo</a:t>
          </a:r>
          <a:br>
            <a:rPr lang="en-US" sz="1800" b="0" kern="1200" dirty="0" smtClean="0"/>
          </a:br>
          <a:r>
            <a:rPr lang="en-US" sz="1800" b="0" kern="1200" dirty="0" smtClean="0"/>
            <a:t>Software</a:t>
          </a:r>
          <a:endParaRPr lang="en-US" sz="1800" b="0" kern="1200" dirty="0"/>
        </a:p>
      </dsp:txBody>
      <dsp:txXfrm>
        <a:off x="42280" y="3295325"/>
        <a:ext cx="1229692" cy="1364388"/>
      </dsp:txXfrm>
    </dsp:sp>
    <dsp:sp modelId="{D7E3454E-5295-43DC-A730-5AA430D56BB9}">
      <dsp:nvSpPr>
        <dsp:cNvPr id="0" name=""/>
        <dsp:cNvSpPr/>
      </dsp:nvSpPr>
      <dsp:spPr>
        <a:xfrm>
          <a:off x="1365091" y="3257067"/>
          <a:ext cx="1306208" cy="14409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t>Application</a:t>
          </a:r>
          <a:br>
            <a:rPr lang="en-US" sz="1800" b="0" kern="1200" dirty="0" smtClean="0"/>
          </a:br>
          <a:r>
            <a:rPr lang="en-US" sz="1800" b="0" kern="1200" dirty="0" smtClean="0"/>
            <a:t>Software</a:t>
          </a:r>
          <a:endParaRPr lang="en-US" sz="1800" b="0" kern="1200" dirty="0"/>
        </a:p>
      </dsp:txBody>
      <dsp:txXfrm>
        <a:off x="1403349" y="3295325"/>
        <a:ext cx="1229692" cy="1364388"/>
      </dsp:txXfrm>
    </dsp:sp>
    <dsp:sp modelId="{3B14DA59-52B6-4C44-9A8C-8DDCDA21CC8B}">
      <dsp:nvSpPr>
        <dsp:cNvPr id="0" name=""/>
        <dsp:cNvSpPr/>
      </dsp:nvSpPr>
      <dsp:spPr>
        <a:xfrm>
          <a:off x="2726161" y="3257067"/>
          <a:ext cx="1306208" cy="14409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t>Display</a:t>
          </a:r>
          <a:br>
            <a:rPr lang="en-US" sz="1800" b="0" kern="1200" dirty="0" smtClean="0"/>
          </a:br>
          <a:r>
            <a:rPr lang="en-US" sz="1800" b="0" kern="1200" dirty="0" smtClean="0"/>
            <a:t>Software</a:t>
          </a:r>
          <a:endParaRPr lang="en-US" sz="1800" b="0" kern="1200" dirty="0"/>
        </a:p>
      </dsp:txBody>
      <dsp:txXfrm>
        <a:off x="2764419" y="3295325"/>
        <a:ext cx="1229692" cy="1364388"/>
      </dsp:txXfrm>
    </dsp:sp>
    <dsp:sp modelId="{83146423-692B-4A40-94B1-10E2814F8AE8}">
      <dsp:nvSpPr>
        <dsp:cNvPr id="0" name=""/>
        <dsp:cNvSpPr/>
      </dsp:nvSpPr>
      <dsp:spPr>
        <a:xfrm>
          <a:off x="4142091" y="1629047"/>
          <a:ext cx="6750486" cy="1440904"/>
        </a:xfrm>
        <a:prstGeom prst="roundRect">
          <a:avLst>
            <a:gd name="adj" fmla="val 10000"/>
          </a:avLst>
        </a:prstGeom>
        <a:solidFill>
          <a:srgbClr val="FF9900"/>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b="1" kern="1200" dirty="0" smtClean="0"/>
            <a:t>Hardware</a:t>
          </a:r>
          <a:endParaRPr lang="en-US" sz="3800" b="1" kern="1200" dirty="0"/>
        </a:p>
      </dsp:txBody>
      <dsp:txXfrm>
        <a:off x="4184294" y="1671250"/>
        <a:ext cx="6666080" cy="1356498"/>
      </dsp:txXfrm>
    </dsp:sp>
    <dsp:sp modelId="{E5967F30-81AE-4EF8-935B-C7D1EC363AB1}">
      <dsp:nvSpPr>
        <dsp:cNvPr id="0" name=""/>
        <dsp:cNvSpPr/>
      </dsp:nvSpPr>
      <dsp:spPr>
        <a:xfrm>
          <a:off x="4142091" y="3257067"/>
          <a:ext cx="1306208" cy="1440904"/>
        </a:xfrm>
        <a:prstGeom prst="roundRect">
          <a:avLst>
            <a:gd name="adj" fmla="val 10000"/>
          </a:avLst>
        </a:prstGeom>
        <a:solidFill>
          <a:srgbClr val="FF9900"/>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Start Gate Assembly</a:t>
          </a:r>
          <a:endParaRPr lang="en-US" sz="1800" b="1" kern="1200" dirty="0"/>
        </a:p>
      </dsp:txBody>
      <dsp:txXfrm>
        <a:off x="4180349" y="3295325"/>
        <a:ext cx="1229692" cy="1364388"/>
      </dsp:txXfrm>
    </dsp:sp>
    <dsp:sp modelId="{62B47E43-29BA-4568-84E4-77DDD4E837FA}">
      <dsp:nvSpPr>
        <dsp:cNvPr id="0" name=""/>
        <dsp:cNvSpPr/>
      </dsp:nvSpPr>
      <dsp:spPr>
        <a:xfrm>
          <a:off x="5503160" y="3257067"/>
          <a:ext cx="1306208" cy="1440904"/>
        </a:xfrm>
        <a:prstGeom prst="roundRect">
          <a:avLst>
            <a:gd name="adj" fmla="val 10000"/>
          </a:avLst>
        </a:prstGeom>
        <a:solidFill>
          <a:schemeClr val="accent1"/>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t>Finish Gate Assembly</a:t>
          </a:r>
          <a:endParaRPr lang="en-US" sz="1800" b="0" kern="1200" dirty="0"/>
        </a:p>
      </dsp:txBody>
      <dsp:txXfrm>
        <a:off x="5541418" y="3295325"/>
        <a:ext cx="1229692" cy="1364388"/>
      </dsp:txXfrm>
    </dsp:sp>
    <dsp:sp modelId="{4C1C7EBF-AAEF-413C-9E93-FD7A3E76EF0D}">
      <dsp:nvSpPr>
        <dsp:cNvPr id="0" name=""/>
        <dsp:cNvSpPr/>
      </dsp:nvSpPr>
      <dsp:spPr>
        <a:xfrm>
          <a:off x="6864230" y="3258095"/>
          <a:ext cx="1306208" cy="1440904"/>
        </a:xfrm>
        <a:prstGeom prst="roundRect">
          <a:avLst>
            <a:gd name="adj" fmla="val 10000"/>
          </a:avLst>
        </a:prstGeom>
        <a:solidFill>
          <a:schemeClr val="accent1"/>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t>Sensors</a:t>
          </a:r>
          <a:endParaRPr lang="en-US" sz="1800" b="0" kern="1200" dirty="0"/>
        </a:p>
      </dsp:txBody>
      <dsp:txXfrm>
        <a:off x="6902488" y="3296353"/>
        <a:ext cx="1229692" cy="1364388"/>
      </dsp:txXfrm>
    </dsp:sp>
    <dsp:sp modelId="{C0C80037-55DD-4DFA-9212-2BCA58D5851C}">
      <dsp:nvSpPr>
        <dsp:cNvPr id="0" name=""/>
        <dsp:cNvSpPr/>
      </dsp:nvSpPr>
      <dsp:spPr>
        <a:xfrm>
          <a:off x="8225299" y="3257067"/>
          <a:ext cx="1306208" cy="1440904"/>
        </a:xfrm>
        <a:prstGeom prst="roundRect">
          <a:avLst>
            <a:gd name="adj" fmla="val 10000"/>
          </a:avLst>
        </a:prstGeom>
        <a:solidFill>
          <a:schemeClr val="accent1"/>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t>Displays</a:t>
          </a:r>
          <a:br>
            <a:rPr lang="en-US" sz="1800" b="0" kern="1200" dirty="0" smtClean="0"/>
          </a:br>
          <a:r>
            <a:rPr lang="en-US" sz="1800" b="0" kern="1200" dirty="0" smtClean="0"/>
            <a:t>Systems</a:t>
          </a:r>
          <a:endParaRPr lang="en-US" sz="1800" b="0" kern="1200" dirty="0"/>
        </a:p>
      </dsp:txBody>
      <dsp:txXfrm>
        <a:off x="8263557" y="3295325"/>
        <a:ext cx="1229692" cy="1364388"/>
      </dsp:txXfrm>
    </dsp:sp>
    <dsp:sp modelId="{10EB90AE-38C8-4062-AA27-301E04D086FE}">
      <dsp:nvSpPr>
        <dsp:cNvPr id="0" name=""/>
        <dsp:cNvSpPr/>
      </dsp:nvSpPr>
      <dsp:spPr>
        <a:xfrm>
          <a:off x="9586368" y="3257067"/>
          <a:ext cx="1306208" cy="1440904"/>
        </a:xfrm>
        <a:prstGeom prst="roundRect">
          <a:avLst>
            <a:gd name="adj" fmla="val 10000"/>
          </a:avLst>
        </a:prstGeom>
        <a:solidFill>
          <a:schemeClr val="accent1"/>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t>Power Supply</a:t>
          </a:r>
          <a:endParaRPr lang="en-US" sz="1800" b="0" kern="1200" dirty="0"/>
        </a:p>
      </dsp:txBody>
      <dsp:txXfrm>
        <a:off x="9624626" y="3295325"/>
        <a:ext cx="1229692" cy="13643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BAF08-95F2-4972-92D7-973528A8A879}">
      <dsp:nvSpPr>
        <dsp:cNvPr id="0" name=""/>
        <dsp:cNvSpPr/>
      </dsp:nvSpPr>
      <dsp:spPr>
        <a:xfrm>
          <a:off x="4022" y="1028"/>
          <a:ext cx="10888555" cy="144090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Boy Scouts Pinewood Derby</a:t>
          </a:r>
          <a:br>
            <a:rPr lang="en-US" sz="3800" kern="1200" dirty="0" smtClean="0"/>
          </a:br>
          <a:r>
            <a:rPr lang="en-US" sz="3800" kern="1200" dirty="0" smtClean="0"/>
            <a:t>Track Detection System</a:t>
          </a:r>
          <a:endParaRPr lang="en-US" sz="3800" kern="1200" dirty="0"/>
        </a:p>
      </dsp:txBody>
      <dsp:txXfrm>
        <a:off x="46225" y="43231"/>
        <a:ext cx="10804149" cy="1356498"/>
      </dsp:txXfrm>
    </dsp:sp>
    <dsp:sp modelId="{788AEA01-476F-4E38-A5C1-1CFBC733DAA9}">
      <dsp:nvSpPr>
        <dsp:cNvPr id="0" name=""/>
        <dsp:cNvSpPr/>
      </dsp:nvSpPr>
      <dsp:spPr>
        <a:xfrm>
          <a:off x="4022" y="1629047"/>
          <a:ext cx="4028347" cy="144090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Software</a:t>
          </a:r>
          <a:endParaRPr lang="en-US" sz="3800" kern="1200" dirty="0"/>
        </a:p>
      </dsp:txBody>
      <dsp:txXfrm>
        <a:off x="46225" y="1671250"/>
        <a:ext cx="3943941" cy="1356498"/>
      </dsp:txXfrm>
    </dsp:sp>
    <dsp:sp modelId="{C0E96607-57ED-4878-8F85-37B9557F3225}">
      <dsp:nvSpPr>
        <dsp:cNvPr id="0" name=""/>
        <dsp:cNvSpPr/>
      </dsp:nvSpPr>
      <dsp:spPr>
        <a:xfrm>
          <a:off x="4022" y="3257067"/>
          <a:ext cx="1306208" cy="14409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t>Sensor</a:t>
          </a:r>
          <a:br>
            <a:rPr lang="en-US" sz="1800" b="0" kern="1200" dirty="0" smtClean="0"/>
          </a:br>
          <a:r>
            <a:rPr lang="en-US" sz="1800" b="0" kern="1200" dirty="0" smtClean="0"/>
            <a:t>&amp; Servo</a:t>
          </a:r>
          <a:br>
            <a:rPr lang="en-US" sz="1800" b="0" kern="1200" dirty="0" smtClean="0"/>
          </a:br>
          <a:r>
            <a:rPr lang="en-US" sz="1800" b="0" kern="1200" dirty="0" smtClean="0"/>
            <a:t>Software</a:t>
          </a:r>
          <a:endParaRPr lang="en-US" sz="1800" b="0" kern="1200" dirty="0"/>
        </a:p>
      </dsp:txBody>
      <dsp:txXfrm>
        <a:off x="42280" y="3295325"/>
        <a:ext cx="1229692" cy="1364388"/>
      </dsp:txXfrm>
    </dsp:sp>
    <dsp:sp modelId="{D7E3454E-5295-43DC-A730-5AA430D56BB9}">
      <dsp:nvSpPr>
        <dsp:cNvPr id="0" name=""/>
        <dsp:cNvSpPr/>
      </dsp:nvSpPr>
      <dsp:spPr>
        <a:xfrm>
          <a:off x="1365091" y="3257067"/>
          <a:ext cx="1306208" cy="14409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t>Application</a:t>
          </a:r>
          <a:br>
            <a:rPr lang="en-US" sz="1800" b="0" kern="1200" dirty="0" smtClean="0"/>
          </a:br>
          <a:r>
            <a:rPr lang="en-US" sz="1800" b="0" kern="1200" dirty="0" smtClean="0"/>
            <a:t>Software</a:t>
          </a:r>
          <a:endParaRPr lang="en-US" sz="1800" b="0" kern="1200" dirty="0"/>
        </a:p>
      </dsp:txBody>
      <dsp:txXfrm>
        <a:off x="1403349" y="3295325"/>
        <a:ext cx="1229692" cy="1364388"/>
      </dsp:txXfrm>
    </dsp:sp>
    <dsp:sp modelId="{3B14DA59-52B6-4C44-9A8C-8DDCDA21CC8B}">
      <dsp:nvSpPr>
        <dsp:cNvPr id="0" name=""/>
        <dsp:cNvSpPr/>
      </dsp:nvSpPr>
      <dsp:spPr>
        <a:xfrm>
          <a:off x="2726161" y="3257067"/>
          <a:ext cx="1306208" cy="14409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t>Display</a:t>
          </a:r>
          <a:br>
            <a:rPr lang="en-US" sz="1800" b="0" kern="1200" dirty="0" smtClean="0"/>
          </a:br>
          <a:r>
            <a:rPr lang="en-US" sz="1800" b="0" kern="1200" dirty="0" smtClean="0"/>
            <a:t>Software</a:t>
          </a:r>
          <a:endParaRPr lang="en-US" sz="1800" b="0" kern="1200" dirty="0"/>
        </a:p>
      </dsp:txBody>
      <dsp:txXfrm>
        <a:off x="2764419" y="3295325"/>
        <a:ext cx="1229692" cy="1364388"/>
      </dsp:txXfrm>
    </dsp:sp>
    <dsp:sp modelId="{83146423-692B-4A40-94B1-10E2814F8AE8}">
      <dsp:nvSpPr>
        <dsp:cNvPr id="0" name=""/>
        <dsp:cNvSpPr/>
      </dsp:nvSpPr>
      <dsp:spPr>
        <a:xfrm>
          <a:off x="4142091" y="1629047"/>
          <a:ext cx="6750486" cy="1440904"/>
        </a:xfrm>
        <a:prstGeom prst="roundRect">
          <a:avLst>
            <a:gd name="adj" fmla="val 10000"/>
          </a:avLst>
        </a:prstGeom>
        <a:solidFill>
          <a:srgbClr val="FF9900"/>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b="1" kern="1200" dirty="0" smtClean="0"/>
            <a:t>Hardware</a:t>
          </a:r>
          <a:endParaRPr lang="en-US" sz="3800" b="1" kern="1200" dirty="0"/>
        </a:p>
      </dsp:txBody>
      <dsp:txXfrm>
        <a:off x="4184294" y="1671250"/>
        <a:ext cx="6666080" cy="1356498"/>
      </dsp:txXfrm>
    </dsp:sp>
    <dsp:sp modelId="{E5967F30-81AE-4EF8-935B-C7D1EC363AB1}">
      <dsp:nvSpPr>
        <dsp:cNvPr id="0" name=""/>
        <dsp:cNvSpPr/>
      </dsp:nvSpPr>
      <dsp:spPr>
        <a:xfrm>
          <a:off x="4142091" y="3257067"/>
          <a:ext cx="1306208" cy="1440904"/>
        </a:xfrm>
        <a:prstGeom prst="roundRect">
          <a:avLst>
            <a:gd name="adj" fmla="val 10000"/>
          </a:avLst>
        </a:prstGeom>
        <a:solidFill>
          <a:schemeClr val="accent1"/>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t>Start Gate Assembly</a:t>
          </a:r>
          <a:endParaRPr lang="en-US" sz="1800" b="0" kern="1200" dirty="0"/>
        </a:p>
      </dsp:txBody>
      <dsp:txXfrm>
        <a:off x="4180349" y="3295325"/>
        <a:ext cx="1229692" cy="1364388"/>
      </dsp:txXfrm>
    </dsp:sp>
    <dsp:sp modelId="{62B47E43-29BA-4568-84E4-77DDD4E837FA}">
      <dsp:nvSpPr>
        <dsp:cNvPr id="0" name=""/>
        <dsp:cNvSpPr/>
      </dsp:nvSpPr>
      <dsp:spPr>
        <a:xfrm>
          <a:off x="5503160" y="3257067"/>
          <a:ext cx="1306208" cy="1440904"/>
        </a:xfrm>
        <a:prstGeom prst="roundRect">
          <a:avLst>
            <a:gd name="adj" fmla="val 10000"/>
          </a:avLst>
        </a:prstGeom>
        <a:solidFill>
          <a:srgbClr val="FF9900"/>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Finish Gate Assembly</a:t>
          </a:r>
          <a:endParaRPr lang="en-US" sz="1800" b="1" kern="1200" dirty="0"/>
        </a:p>
      </dsp:txBody>
      <dsp:txXfrm>
        <a:off x="5541418" y="3295325"/>
        <a:ext cx="1229692" cy="1364388"/>
      </dsp:txXfrm>
    </dsp:sp>
    <dsp:sp modelId="{4C1C7EBF-AAEF-413C-9E93-FD7A3E76EF0D}">
      <dsp:nvSpPr>
        <dsp:cNvPr id="0" name=""/>
        <dsp:cNvSpPr/>
      </dsp:nvSpPr>
      <dsp:spPr>
        <a:xfrm>
          <a:off x="6864230" y="3258095"/>
          <a:ext cx="1306208" cy="1440904"/>
        </a:xfrm>
        <a:prstGeom prst="roundRect">
          <a:avLst>
            <a:gd name="adj" fmla="val 10000"/>
          </a:avLst>
        </a:prstGeom>
        <a:solidFill>
          <a:schemeClr val="accent1"/>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t>Sensors</a:t>
          </a:r>
          <a:endParaRPr lang="en-US" sz="1800" b="0" kern="1200" dirty="0"/>
        </a:p>
      </dsp:txBody>
      <dsp:txXfrm>
        <a:off x="6902488" y="3296353"/>
        <a:ext cx="1229692" cy="1364388"/>
      </dsp:txXfrm>
    </dsp:sp>
    <dsp:sp modelId="{C0C80037-55DD-4DFA-9212-2BCA58D5851C}">
      <dsp:nvSpPr>
        <dsp:cNvPr id="0" name=""/>
        <dsp:cNvSpPr/>
      </dsp:nvSpPr>
      <dsp:spPr>
        <a:xfrm>
          <a:off x="8225299" y="3257067"/>
          <a:ext cx="1306208" cy="1440904"/>
        </a:xfrm>
        <a:prstGeom prst="roundRect">
          <a:avLst>
            <a:gd name="adj" fmla="val 10000"/>
          </a:avLst>
        </a:prstGeom>
        <a:solidFill>
          <a:schemeClr val="accent1"/>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t>Displays</a:t>
          </a:r>
          <a:br>
            <a:rPr lang="en-US" sz="1800" b="0" kern="1200" dirty="0" smtClean="0"/>
          </a:br>
          <a:r>
            <a:rPr lang="en-US" sz="1800" b="0" kern="1200" dirty="0" smtClean="0"/>
            <a:t>Systems</a:t>
          </a:r>
          <a:endParaRPr lang="en-US" sz="1800" b="0" kern="1200" dirty="0"/>
        </a:p>
      </dsp:txBody>
      <dsp:txXfrm>
        <a:off x="8263557" y="3295325"/>
        <a:ext cx="1229692" cy="1364388"/>
      </dsp:txXfrm>
    </dsp:sp>
    <dsp:sp modelId="{10EB90AE-38C8-4062-AA27-301E04D086FE}">
      <dsp:nvSpPr>
        <dsp:cNvPr id="0" name=""/>
        <dsp:cNvSpPr/>
      </dsp:nvSpPr>
      <dsp:spPr>
        <a:xfrm>
          <a:off x="9586368" y="3257067"/>
          <a:ext cx="1306208" cy="1440904"/>
        </a:xfrm>
        <a:prstGeom prst="roundRect">
          <a:avLst>
            <a:gd name="adj" fmla="val 10000"/>
          </a:avLst>
        </a:prstGeom>
        <a:solidFill>
          <a:schemeClr val="accent1"/>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t>Power Supply</a:t>
          </a:r>
          <a:endParaRPr lang="en-US" sz="1800" b="0" kern="1200" dirty="0"/>
        </a:p>
      </dsp:txBody>
      <dsp:txXfrm>
        <a:off x="9624626" y="3295325"/>
        <a:ext cx="1229692" cy="13643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BAF08-95F2-4972-92D7-973528A8A879}">
      <dsp:nvSpPr>
        <dsp:cNvPr id="0" name=""/>
        <dsp:cNvSpPr/>
      </dsp:nvSpPr>
      <dsp:spPr>
        <a:xfrm>
          <a:off x="4022" y="1028"/>
          <a:ext cx="10888555" cy="144090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Boy Scouts Pinewood Derby</a:t>
          </a:r>
          <a:br>
            <a:rPr lang="en-US" sz="3800" kern="1200" dirty="0" smtClean="0"/>
          </a:br>
          <a:r>
            <a:rPr lang="en-US" sz="3800" kern="1200" dirty="0" smtClean="0"/>
            <a:t>Track Detection System</a:t>
          </a:r>
          <a:endParaRPr lang="en-US" sz="3800" kern="1200" dirty="0"/>
        </a:p>
      </dsp:txBody>
      <dsp:txXfrm>
        <a:off x="46225" y="43231"/>
        <a:ext cx="10804149" cy="1356498"/>
      </dsp:txXfrm>
    </dsp:sp>
    <dsp:sp modelId="{788AEA01-476F-4E38-A5C1-1CFBC733DAA9}">
      <dsp:nvSpPr>
        <dsp:cNvPr id="0" name=""/>
        <dsp:cNvSpPr/>
      </dsp:nvSpPr>
      <dsp:spPr>
        <a:xfrm>
          <a:off x="4022" y="1629047"/>
          <a:ext cx="4028347" cy="144090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Software</a:t>
          </a:r>
          <a:endParaRPr lang="en-US" sz="3800" kern="1200" dirty="0"/>
        </a:p>
      </dsp:txBody>
      <dsp:txXfrm>
        <a:off x="46225" y="1671250"/>
        <a:ext cx="3943941" cy="1356498"/>
      </dsp:txXfrm>
    </dsp:sp>
    <dsp:sp modelId="{C0E96607-57ED-4878-8F85-37B9557F3225}">
      <dsp:nvSpPr>
        <dsp:cNvPr id="0" name=""/>
        <dsp:cNvSpPr/>
      </dsp:nvSpPr>
      <dsp:spPr>
        <a:xfrm>
          <a:off x="4022" y="3257067"/>
          <a:ext cx="1306208" cy="14409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t>Sensor</a:t>
          </a:r>
          <a:br>
            <a:rPr lang="en-US" sz="1800" b="0" kern="1200" dirty="0" smtClean="0"/>
          </a:br>
          <a:r>
            <a:rPr lang="en-US" sz="1800" b="0" kern="1200" dirty="0" smtClean="0"/>
            <a:t>&amp; Servo</a:t>
          </a:r>
          <a:br>
            <a:rPr lang="en-US" sz="1800" b="0" kern="1200" dirty="0" smtClean="0"/>
          </a:br>
          <a:r>
            <a:rPr lang="en-US" sz="1800" b="0" kern="1200" dirty="0" smtClean="0"/>
            <a:t>Software</a:t>
          </a:r>
          <a:endParaRPr lang="en-US" sz="1800" b="0" kern="1200" dirty="0"/>
        </a:p>
      </dsp:txBody>
      <dsp:txXfrm>
        <a:off x="42280" y="3295325"/>
        <a:ext cx="1229692" cy="1364388"/>
      </dsp:txXfrm>
    </dsp:sp>
    <dsp:sp modelId="{D7E3454E-5295-43DC-A730-5AA430D56BB9}">
      <dsp:nvSpPr>
        <dsp:cNvPr id="0" name=""/>
        <dsp:cNvSpPr/>
      </dsp:nvSpPr>
      <dsp:spPr>
        <a:xfrm>
          <a:off x="1365091" y="3257067"/>
          <a:ext cx="1306208" cy="14409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t>Application</a:t>
          </a:r>
          <a:br>
            <a:rPr lang="en-US" sz="1800" b="0" kern="1200" dirty="0" smtClean="0"/>
          </a:br>
          <a:r>
            <a:rPr lang="en-US" sz="1800" b="0" kern="1200" dirty="0" smtClean="0"/>
            <a:t>Software</a:t>
          </a:r>
          <a:endParaRPr lang="en-US" sz="1800" b="0" kern="1200" dirty="0"/>
        </a:p>
      </dsp:txBody>
      <dsp:txXfrm>
        <a:off x="1403349" y="3295325"/>
        <a:ext cx="1229692" cy="1364388"/>
      </dsp:txXfrm>
    </dsp:sp>
    <dsp:sp modelId="{3B14DA59-52B6-4C44-9A8C-8DDCDA21CC8B}">
      <dsp:nvSpPr>
        <dsp:cNvPr id="0" name=""/>
        <dsp:cNvSpPr/>
      </dsp:nvSpPr>
      <dsp:spPr>
        <a:xfrm>
          <a:off x="2726161" y="3257067"/>
          <a:ext cx="1306208" cy="14409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t>Display</a:t>
          </a:r>
          <a:br>
            <a:rPr lang="en-US" sz="1800" b="0" kern="1200" dirty="0" smtClean="0"/>
          </a:br>
          <a:r>
            <a:rPr lang="en-US" sz="1800" b="0" kern="1200" dirty="0" smtClean="0"/>
            <a:t>Software</a:t>
          </a:r>
          <a:endParaRPr lang="en-US" sz="1800" b="0" kern="1200" dirty="0"/>
        </a:p>
      </dsp:txBody>
      <dsp:txXfrm>
        <a:off x="2764419" y="3295325"/>
        <a:ext cx="1229692" cy="1364388"/>
      </dsp:txXfrm>
    </dsp:sp>
    <dsp:sp modelId="{83146423-692B-4A40-94B1-10E2814F8AE8}">
      <dsp:nvSpPr>
        <dsp:cNvPr id="0" name=""/>
        <dsp:cNvSpPr/>
      </dsp:nvSpPr>
      <dsp:spPr>
        <a:xfrm>
          <a:off x="4142091" y="1574799"/>
          <a:ext cx="6750486" cy="1440904"/>
        </a:xfrm>
        <a:prstGeom prst="roundRect">
          <a:avLst>
            <a:gd name="adj" fmla="val 10000"/>
          </a:avLst>
        </a:prstGeom>
        <a:solidFill>
          <a:srgbClr val="FF9900"/>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b="1" kern="1200" dirty="0" smtClean="0"/>
            <a:t>Hardware</a:t>
          </a:r>
          <a:endParaRPr lang="en-US" sz="3800" b="1" kern="1200" dirty="0"/>
        </a:p>
      </dsp:txBody>
      <dsp:txXfrm>
        <a:off x="4184294" y="1617002"/>
        <a:ext cx="6666080" cy="1356498"/>
      </dsp:txXfrm>
    </dsp:sp>
    <dsp:sp modelId="{E5967F30-81AE-4EF8-935B-C7D1EC363AB1}">
      <dsp:nvSpPr>
        <dsp:cNvPr id="0" name=""/>
        <dsp:cNvSpPr/>
      </dsp:nvSpPr>
      <dsp:spPr>
        <a:xfrm>
          <a:off x="4142091" y="3257067"/>
          <a:ext cx="1306208" cy="1440904"/>
        </a:xfrm>
        <a:prstGeom prst="roundRect">
          <a:avLst>
            <a:gd name="adj" fmla="val 10000"/>
          </a:avLst>
        </a:prstGeom>
        <a:solidFill>
          <a:schemeClr val="accent1"/>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t>Start Gate Assembly</a:t>
          </a:r>
          <a:endParaRPr lang="en-US" sz="1800" b="0" kern="1200" dirty="0"/>
        </a:p>
      </dsp:txBody>
      <dsp:txXfrm>
        <a:off x="4180349" y="3295325"/>
        <a:ext cx="1229692" cy="1364388"/>
      </dsp:txXfrm>
    </dsp:sp>
    <dsp:sp modelId="{62B47E43-29BA-4568-84E4-77DDD4E837FA}">
      <dsp:nvSpPr>
        <dsp:cNvPr id="0" name=""/>
        <dsp:cNvSpPr/>
      </dsp:nvSpPr>
      <dsp:spPr>
        <a:xfrm>
          <a:off x="5503160" y="3257067"/>
          <a:ext cx="1306208" cy="1440904"/>
        </a:xfrm>
        <a:prstGeom prst="roundRect">
          <a:avLst>
            <a:gd name="adj" fmla="val 10000"/>
          </a:avLst>
        </a:prstGeom>
        <a:solidFill>
          <a:schemeClr val="accent1"/>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t>Finish Gate Assembly</a:t>
          </a:r>
          <a:endParaRPr lang="en-US" sz="1800" b="0" kern="1200" dirty="0"/>
        </a:p>
      </dsp:txBody>
      <dsp:txXfrm>
        <a:off x="5541418" y="3295325"/>
        <a:ext cx="1229692" cy="1364388"/>
      </dsp:txXfrm>
    </dsp:sp>
    <dsp:sp modelId="{4C1C7EBF-AAEF-413C-9E93-FD7A3E76EF0D}">
      <dsp:nvSpPr>
        <dsp:cNvPr id="0" name=""/>
        <dsp:cNvSpPr/>
      </dsp:nvSpPr>
      <dsp:spPr>
        <a:xfrm>
          <a:off x="6864230" y="3258095"/>
          <a:ext cx="1306208" cy="1440904"/>
        </a:xfrm>
        <a:prstGeom prst="roundRect">
          <a:avLst>
            <a:gd name="adj" fmla="val 10000"/>
          </a:avLst>
        </a:prstGeom>
        <a:solidFill>
          <a:srgbClr val="FF9900"/>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Sensors</a:t>
          </a:r>
          <a:endParaRPr lang="en-US" sz="1800" b="1" kern="1200" dirty="0"/>
        </a:p>
      </dsp:txBody>
      <dsp:txXfrm>
        <a:off x="6902488" y="3296353"/>
        <a:ext cx="1229692" cy="1364388"/>
      </dsp:txXfrm>
    </dsp:sp>
    <dsp:sp modelId="{C0C80037-55DD-4DFA-9212-2BCA58D5851C}">
      <dsp:nvSpPr>
        <dsp:cNvPr id="0" name=""/>
        <dsp:cNvSpPr/>
      </dsp:nvSpPr>
      <dsp:spPr>
        <a:xfrm>
          <a:off x="8225299" y="3257067"/>
          <a:ext cx="1306208" cy="1440904"/>
        </a:xfrm>
        <a:prstGeom prst="roundRect">
          <a:avLst>
            <a:gd name="adj" fmla="val 10000"/>
          </a:avLst>
        </a:prstGeom>
        <a:solidFill>
          <a:schemeClr val="accent1"/>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t>Displays</a:t>
          </a:r>
          <a:br>
            <a:rPr lang="en-US" sz="1800" b="0" kern="1200" dirty="0" smtClean="0"/>
          </a:br>
          <a:r>
            <a:rPr lang="en-US" sz="1800" b="0" kern="1200" dirty="0" smtClean="0"/>
            <a:t>Systems</a:t>
          </a:r>
          <a:endParaRPr lang="en-US" sz="1800" b="0" kern="1200" dirty="0"/>
        </a:p>
      </dsp:txBody>
      <dsp:txXfrm>
        <a:off x="8263557" y="3295325"/>
        <a:ext cx="1229692" cy="1364388"/>
      </dsp:txXfrm>
    </dsp:sp>
    <dsp:sp modelId="{10EB90AE-38C8-4062-AA27-301E04D086FE}">
      <dsp:nvSpPr>
        <dsp:cNvPr id="0" name=""/>
        <dsp:cNvSpPr/>
      </dsp:nvSpPr>
      <dsp:spPr>
        <a:xfrm>
          <a:off x="9586368" y="3257067"/>
          <a:ext cx="1306208" cy="1440904"/>
        </a:xfrm>
        <a:prstGeom prst="roundRect">
          <a:avLst>
            <a:gd name="adj" fmla="val 10000"/>
          </a:avLst>
        </a:prstGeom>
        <a:solidFill>
          <a:schemeClr val="accent1"/>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t>Power Supply</a:t>
          </a:r>
          <a:endParaRPr lang="en-US" sz="1800" b="0" kern="1200" dirty="0"/>
        </a:p>
      </dsp:txBody>
      <dsp:txXfrm>
        <a:off x="9624626" y="3295325"/>
        <a:ext cx="1229692" cy="13643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BAF08-95F2-4972-92D7-973528A8A879}">
      <dsp:nvSpPr>
        <dsp:cNvPr id="0" name=""/>
        <dsp:cNvSpPr/>
      </dsp:nvSpPr>
      <dsp:spPr>
        <a:xfrm>
          <a:off x="4022" y="1028"/>
          <a:ext cx="10888555" cy="144090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Boy Scouts Pinewood Derby</a:t>
          </a:r>
          <a:br>
            <a:rPr lang="en-US" sz="3800" kern="1200" dirty="0" smtClean="0"/>
          </a:br>
          <a:r>
            <a:rPr lang="en-US" sz="3800" kern="1200" dirty="0" smtClean="0"/>
            <a:t>Track Detection System</a:t>
          </a:r>
          <a:endParaRPr lang="en-US" sz="3800" kern="1200" dirty="0"/>
        </a:p>
      </dsp:txBody>
      <dsp:txXfrm>
        <a:off x="46225" y="43231"/>
        <a:ext cx="10804149" cy="1356498"/>
      </dsp:txXfrm>
    </dsp:sp>
    <dsp:sp modelId="{788AEA01-476F-4E38-A5C1-1CFBC733DAA9}">
      <dsp:nvSpPr>
        <dsp:cNvPr id="0" name=""/>
        <dsp:cNvSpPr/>
      </dsp:nvSpPr>
      <dsp:spPr>
        <a:xfrm>
          <a:off x="4022" y="1629047"/>
          <a:ext cx="4028347" cy="144090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Software</a:t>
          </a:r>
          <a:endParaRPr lang="en-US" sz="3800" kern="1200" dirty="0"/>
        </a:p>
      </dsp:txBody>
      <dsp:txXfrm>
        <a:off x="46225" y="1671250"/>
        <a:ext cx="3943941" cy="1356498"/>
      </dsp:txXfrm>
    </dsp:sp>
    <dsp:sp modelId="{C0E96607-57ED-4878-8F85-37B9557F3225}">
      <dsp:nvSpPr>
        <dsp:cNvPr id="0" name=""/>
        <dsp:cNvSpPr/>
      </dsp:nvSpPr>
      <dsp:spPr>
        <a:xfrm>
          <a:off x="4022" y="3257067"/>
          <a:ext cx="1306208" cy="14409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Sensor</a:t>
          </a:r>
          <a:br>
            <a:rPr lang="en-US" sz="1800" kern="1200" dirty="0" smtClean="0"/>
          </a:br>
          <a:r>
            <a:rPr lang="en-US" sz="1800" kern="1200" dirty="0" smtClean="0"/>
            <a:t>&amp; Servo</a:t>
          </a:r>
          <a:br>
            <a:rPr lang="en-US" sz="1800" kern="1200" dirty="0" smtClean="0"/>
          </a:br>
          <a:r>
            <a:rPr lang="en-US" sz="1800" kern="1200" dirty="0" smtClean="0"/>
            <a:t>Software</a:t>
          </a:r>
          <a:endParaRPr lang="en-US" sz="1800" kern="1200" dirty="0"/>
        </a:p>
      </dsp:txBody>
      <dsp:txXfrm>
        <a:off x="42280" y="3295325"/>
        <a:ext cx="1229692" cy="1364388"/>
      </dsp:txXfrm>
    </dsp:sp>
    <dsp:sp modelId="{D7E3454E-5295-43DC-A730-5AA430D56BB9}">
      <dsp:nvSpPr>
        <dsp:cNvPr id="0" name=""/>
        <dsp:cNvSpPr/>
      </dsp:nvSpPr>
      <dsp:spPr>
        <a:xfrm>
          <a:off x="1365091" y="3257067"/>
          <a:ext cx="1306208" cy="14409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Application</a:t>
          </a:r>
          <a:br>
            <a:rPr lang="en-US" sz="1800" kern="1200" dirty="0" smtClean="0"/>
          </a:br>
          <a:r>
            <a:rPr lang="en-US" sz="1800" kern="1200" dirty="0" smtClean="0"/>
            <a:t>Software</a:t>
          </a:r>
          <a:endParaRPr lang="en-US" sz="1800" kern="1200" dirty="0"/>
        </a:p>
      </dsp:txBody>
      <dsp:txXfrm>
        <a:off x="1403349" y="3295325"/>
        <a:ext cx="1229692" cy="1364388"/>
      </dsp:txXfrm>
    </dsp:sp>
    <dsp:sp modelId="{3B14DA59-52B6-4C44-9A8C-8DDCDA21CC8B}">
      <dsp:nvSpPr>
        <dsp:cNvPr id="0" name=""/>
        <dsp:cNvSpPr/>
      </dsp:nvSpPr>
      <dsp:spPr>
        <a:xfrm>
          <a:off x="2726161" y="3257067"/>
          <a:ext cx="1306208" cy="14409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Display</a:t>
          </a:r>
          <a:br>
            <a:rPr lang="en-US" sz="1800" kern="1200" dirty="0" smtClean="0"/>
          </a:br>
          <a:r>
            <a:rPr lang="en-US" sz="1800" kern="1200" dirty="0" smtClean="0"/>
            <a:t>Software</a:t>
          </a:r>
          <a:endParaRPr lang="en-US" sz="1800" kern="1200" dirty="0"/>
        </a:p>
      </dsp:txBody>
      <dsp:txXfrm>
        <a:off x="2764419" y="3295325"/>
        <a:ext cx="1229692" cy="1364388"/>
      </dsp:txXfrm>
    </dsp:sp>
    <dsp:sp modelId="{83146423-692B-4A40-94B1-10E2814F8AE8}">
      <dsp:nvSpPr>
        <dsp:cNvPr id="0" name=""/>
        <dsp:cNvSpPr/>
      </dsp:nvSpPr>
      <dsp:spPr>
        <a:xfrm>
          <a:off x="4142091" y="1629047"/>
          <a:ext cx="6750486" cy="1440904"/>
        </a:xfrm>
        <a:prstGeom prst="roundRect">
          <a:avLst>
            <a:gd name="adj" fmla="val 10000"/>
          </a:avLst>
        </a:prstGeom>
        <a:solidFill>
          <a:srgbClr val="FF9900"/>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b="1" kern="1200" dirty="0" smtClean="0"/>
            <a:t>Hardware</a:t>
          </a:r>
          <a:endParaRPr lang="en-US" sz="3800" b="1" kern="1200" dirty="0"/>
        </a:p>
      </dsp:txBody>
      <dsp:txXfrm>
        <a:off x="4184294" y="1671250"/>
        <a:ext cx="6666080" cy="1356498"/>
      </dsp:txXfrm>
    </dsp:sp>
    <dsp:sp modelId="{E5967F30-81AE-4EF8-935B-C7D1EC363AB1}">
      <dsp:nvSpPr>
        <dsp:cNvPr id="0" name=""/>
        <dsp:cNvSpPr/>
      </dsp:nvSpPr>
      <dsp:spPr>
        <a:xfrm>
          <a:off x="4142091" y="3257067"/>
          <a:ext cx="1306208" cy="1440904"/>
        </a:xfrm>
        <a:prstGeom prst="roundRect">
          <a:avLst>
            <a:gd name="adj" fmla="val 10000"/>
          </a:avLst>
        </a:prstGeom>
        <a:solidFill>
          <a:schemeClr val="accent1"/>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t>Start Gate Assembly</a:t>
          </a:r>
          <a:endParaRPr lang="en-US" sz="1800" b="0" kern="1200" dirty="0"/>
        </a:p>
      </dsp:txBody>
      <dsp:txXfrm>
        <a:off x="4180349" y="3295325"/>
        <a:ext cx="1229692" cy="1364388"/>
      </dsp:txXfrm>
    </dsp:sp>
    <dsp:sp modelId="{62B47E43-29BA-4568-84E4-77DDD4E837FA}">
      <dsp:nvSpPr>
        <dsp:cNvPr id="0" name=""/>
        <dsp:cNvSpPr/>
      </dsp:nvSpPr>
      <dsp:spPr>
        <a:xfrm>
          <a:off x="5503160" y="3257067"/>
          <a:ext cx="1306208" cy="1440904"/>
        </a:xfrm>
        <a:prstGeom prst="roundRect">
          <a:avLst>
            <a:gd name="adj" fmla="val 10000"/>
          </a:avLst>
        </a:prstGeom>
        <a:solidFill>
          <a:schemeClr val="accent1"/>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t>Finish Gate Assembly</a:t>
          </a:r>
          <a:endParaRPr lang="en-US" sz="1800" b="0" kern="1200" dirty="0"/>
        </a:p>
      </dsp:txBody>
      <dsp:txXfrm>
        <a:off x="5541418" y="3295325"/>
        <a:ext cx="1229692" cy="1364388"/>
      </dsp:txXfrm>
    </dsp:sp>
    <dsp:sp modelId="{4C1C7EBF-AAEF-413C-9E93-FD7A3E76EF0D}">
      <dsp:nvSpPr>
        <dsp:cNvPr id="0" name=""/>
        <dsp:cNvSpPr/>
      </dsp:nvSpPr>
      <dsp:spPr>
        <a:xfrm>
          <a:off x="6864230" y="3258095"/>
          <a:ext cx="1306208" cy="1440904"/>
        </a:xfrm>
        <a:prstGeom prst="roundRect">
          <a:avLst>
            <a:gd name="adj" fmla="val 10000"/>
          </a:avLst>
        </a:prstGeom>
        <a:solidFill>
          <a:schemeClr val="accent1"/>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t>Sensors</a:t>
          </a:r>
          <a:endParaRPr lang="en-US" sz="1800" b="0" kern="1200" dirty="0"/>
        </a:p>
      </dsp:txBody>
      <dsp:txXfrm>
        <a:off x="6902488" y="3296353"/>
        <a:ext cx="1229692" cy="1364388"/>
      </dsp:txXfrm>
    </dsp:sp>
    <dsp:sp modelId="{C0C80037-55DD-4DFA-9212-2BCA58D5851C}">
      <dsp:nvSpPr>
        <dsp:cNvPr id="0" name=""/>
        <dsp:cNvSpPr/>
      </dsp:nvSpPr>
      <dsp:spPr>
        <a:xfrm>
          <a:off x="8225299" y="3257067"/>
          <a:ext cx="1306208" cy="1440904"/>
        </a:xfrm>
        <a:prstGeom prst="roundRect">
          <a:avLst>
            <a:gd name="adj" fmla="val 10000"/>
          </a:avLst>
        </a:prstGeom>
        <a:solidFill>
          <a:srgbClr val="FF9900"/>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Display</a:t>
          </a:r>
          <a:br>
            <a:rPr lang="en-US" sz="1800" b="1" kern="1200" dirty="0" smtClean="0"/>
          </a:br>
          <a:r>
            <a:rPr lang="en-US" sz="1800" b="1" kern="1200" dirty="0" smtClean="0"/>
            <a:t>Systems</a:t>
          </a:r>
          <a:endParaRPr lang="en-US" sz="1800" b="1" kern="1200" dirty="0"/>
        </a:p>
      </dsp:txBody>
      <dsp:txXfrm>
        <a:off x="8263557" y="3295325"/>
        <a:ext cx="1229692" cy="1364388"/>
      </dsp:txXfrm>
    </dsp:sp>
    <dsp:sp modelId="{10EB90AE-38C8-4062-AA27-301E04D086FE}">
      <dsp:nvSpPr>
        <dsp:cNvPr id="0" name=""/>
        <dsp:cNvSpPr/>
      </dsp:nvSpPr>
      <dsp:spPr>
        <a:xfrm>
          <a:off x="9586368" y="3257067"/>
          <a:ext cx="1306208" cy="1440904"/>
        </a:xfrm>
        <a:prstGeom prst="roundRect">
          <a:avLst>
            <a:gd name="adj" fmla="val 10000"/>
          </a:avLst>
        </a:prstGeom>
        <a:solidFill>
          <a:schemeClr val="accent1"/>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t>Power Supply</a:t>
          </a:r>
          <a:endParaRPr lang="en-US" sz="1800" b="0" kern="1200" dirty="0"/>
        </a:p>
      </dsp:txBody>
      <dsp:txXfrm>
        <a:off x="9624626" y="3295325"/>
        <a:ext cx="1229692" cy="13643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BAF08-95F2-4972-92D7-973528A8A879}">
      <dsp:nvSpPr>
        <dsp:cNvPr id="0" name=""/>
        <dsp:cNvSpPr/>
      </dsp:nvSpPr>
      <dsp:spPr>
        <a:xfrm>
          <a:off x="4022" y="1028"/>
          <a:ext cx="10888555" cy="144090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Boy Scouts Pinewood Derby</a:t>
          </a:r>
          <a:br>
            <a:rPr lang="en-US" sz="3800" kern="1200" dirty="0" smtClean="0"/>
          </a:br>
          <a:r>
            <a:rPr lang="en-US" sz="3800" kern="1200" dirty="0" smtClean="0"/>
            <a:t>Track Detection System</a:t>
          </a:r>
          <a:endParaRPr lang="en-US" sz="3800" kern="1200" dirty="0"/>
        </a:p>
      </dsp:txBody>
      <dsp:txXfrm>
        <a:off x="46225" y="43231"/>
        <a:ext cx="10804149" cy="1356498"/>
      </dsp:txXfrm>
    </dsp:sp>
    <dsp:sp modelId="{788AEA01-476F-4E38-A5C1-1CFBC733DAA9}">
      <dsp:nvSpPr>
        <dsp:cNvPr id="0" name=""/>
        <dsp:cNvSpPr/>
      </dsp:nvSpPr>
      <dsp:spPr>
        <a:xfrm>
          <a:off x="4022" y="1629047"/>
          <a:ext cx="4028347" cy="144090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Software</a:t>
          </a:r>
          <a:endParaRPr lang="en-US" sz="3800" kern="1200" dirty="0"/>
        </a:p>
      </dsp:txBody>
      <dsp:txXfrm>
        <a:off x="46225" y="1671250"/>
        <a:ext cx="3943941" cy="1356498"/>
      </dsp:txXfrm>
    </dsp:sp>
    <dsp:sp modelId="{C0E96607-57ED-4878-8F85-37B9557F3225}">
      <dsp:nvSpPr>
        <dsp:cNvPr id="0" name=""/>
        <dsp:cNvSpPr/>
      </dsp:nvSpPr>
      <dsp:spPr>
        <a:xfrm>
          <a:off x="4022" y="3257067"/>
          <a:ext cx="1306208" cy="14409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Sensor</a:t>
          </a:r>
          <a:br>
            <a:rPr lang="en-US" sz="1800" kern="1200" dirty="0" smtClean="0"/>
          </a:br>
          <a:r>
            <a:rPr lang="en-US" sz="1800" kern="1200" dirty="0" smtClean="0"/>
            <a:t>&amp; Servo</a:t>
          </a:r>
          <a:br>
            <a:rPr lang="en-US" sz="1800" kern="1200" dirty="0" smtClean="0"/>
          </a:br>
          <a:r>
            <a:rPr lang="en-US" sz="1800" kern="1200" dirty="0" smtClean="0"/>
            <a:t>Software</a:t>
          </a:r>
          <a:endParaRPr lang="en-US" sz="1800" kern="1200" dirty="0"/>
        </a:p>
      </dsp:txBody>
      <dsp:txXfrm>
        <a:off x="42280" y="3295325"/>
        <a:ext cx="1229692" cy="1364388"/>
      </dsp:txXfrm>
    </dsp:sp>
    <dsp:sp modelId="{D7E3454E-5295-43DC-A730-5AA430D56BB9}">
      <dsp:nvSpPr>
        <dsp:cNvPr id="0" name=""/>
        <dsp:cNvSpPr/>
      </dsp:nvSpPr>
      <dsp:spPr>
        <a:xfrm>
          <a:off x="1365091" y="3257067"/>
          <a:ext cx="1306208" cy="14409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Application</a:t>
          </a:r>
          <a:br>
            <a:rPr lang="en-US" sz="1800" kern="1200" dirty="0" smtClean="0"/>
          </a:br>
          <a:r>
            <a:rPr lang="en-US" sz="1800" kern="1200" dirty="0" smtClean="0"/>
            <a:t>Software</a:t>
          </a:r>
          <a:endParaRPr lang="en-US" sz="1800" kern="1200" dirty="0"/>
        </a:p>
      </dsp:txBody>
      <dsp:txXfrm>
        <a:off x="1403349" y="3295325"/>
        <a:ext cx="1229692" cy="1364388"/>
      </dsp:txXfrm>
    </dsp:sp>
    <dsp:sp modelId="{3B14DA59-52B6-4C44-9A8C-8DDCDA21CC8B}">
      <dsp:nvSpPr>
        <dsp:cNvPr id="0" name=""/>
        <dsp:cNvSpPr/>
      </dsp:nvSpPr>
      <dsp:spPr>
        <a:xfrm>
          <a:off x="2726161" y="3257067"/>
          <a:ext cx="1306208" cy="14409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Display</a:t>
          </a:r>
          <a:br>
            <a:rPr lang="en-US" sz="1800" kern="1200" dirty="0" smtClean="0"/>
          </a:br>
          <a:r>
            <a:rPr lang="en-US" sz="1800" kern="1200" dirty="0" smtClean="0"/>
            <a:t>Software</a:t>
          </a:r>
          <a:endParaRPr lang="en-US" sz="1800" kern="1200" dirty="0"/>
        </a:p>
      </dsp:txBody>
      <dsp:txXfrm>
        <a:off x="2764419" y="3295325"/>
        <a:ext cx="1229692" cy="1364388"/>
      </dsp:txXfrm>
    </dsp:sp>
    <dsp:sp modelId="{83146423-692B-4A40-94B1-10E2814F8AE8}">
      <dsp:nvSpPr>
        <dsp:cNvPr id="0" name=""/>
        <dsp:cNvSpPr/>
      </dsp:nvSpPr>
      <dsp:spPr>
        <a:xfrm>
          <a:off x="4142091" y="1629047"/>
          <a:ext cx="6750486" cy="1440904"/>
        </a:xfrm>
        <a:prstGeom prst="roundRect">
          <a:avLst>
            <a:gd name="adj" fmla="val 10000"/>
          </a:avLst>
        </a:prstGeom>
        <a:solidFill>
          <a:srgbClr val="FF9900"/>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b="1" kern="1200" dirty="0" smtClean="0"/>
            <a:t>Hardware</a:t>
          </a:r>
          <a:endParaRPr lang="en-US" sz="3800" b="1" kern="1200" dirty="0"/>
        </a:p>
      </dsp:txBody>
      <dsp:txXfrm>
        <a:off x="4184294" y="1671250"/>
        <a:ext cx="6666080" cy="1356498"/>
      </dsp:txXfrm>
    </dsp:sp>
    <dsp:sp modelId="{E5967F30-81AE-4EF8-935B-C7D1EC363AB1}">
      <dsp:nvSpPr>
        <dsp:cNvPr id="0" name=""/>
        <dsp:cNvSpPr/>
      </dsp:nvSpPr>
      <dsp:spPr>
        <a:xfrm>
          <a:off x="4142091" y="3257067"/>
          <a:ext cx="1306208" cy="1440904"/>
        </a:xfrm>
        <a:prstGeom prst="roundRect">
          <a:avLst>
            <a:gd name="adj" fmla="val 10000"/>
          </a:avLst>
        </a:prstGeom>
        <a:solidFill>
          <a:schemeClr val="accent1"/>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t>Start Gate Assembly</a:t>
          </a:r>
          <a:endParaRPr lang="en-US" sz="1800" b="0" kern="1200" dirty="0"/>
        </a:p>
      </dsp:txBody>
      <dsp:txXfrm>
        <a:off x="4180349" y="3295325"/>
        <a:ext cx="1229692" cy="1364388"/>
      </dsp:txXfrm>
    </dsp:sp>
    <dsp:sp modelId="{62B47E43-29BA-4568-84E4-77DDD4E837FA}">
      <dsp:nvSpPr>
        <dsp:cNvPr id="0" name=""/>
        <dsp:cNvSpPr/>
      </dsp:nvSpPr>
      <dsp:spPr>
        <a:xfrm>
          <a:off x="5503160" y="3257067"/>
          <a:ext cx="1306208" cy="1440904"/>
        </a:xfrm>
        <a:prstGeom prst="roundRect">
          <a:avLst>
            <a:gd name="adj" fmla="val 10000"/>
          </a:avLst>
        </a:prstGeom>
        <a:solidFill>
          <a:schemeClr val="accent1"/>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t>Finish Gate Assembly</a:t>
          </a:r>
          <a:endParaRPr lang="en-US" sz="1800" b="0" kern="1200" dirty="0"/>
        </a:p>
      </dsp:txBody>
      <dsp:txXfrm>
        <a:off x="5541418" y="3295325"/>
        <a:ext cx="1229692" cy="1364388"/>
      </dsp:txXfrm>
    </dsp:sp>
    <dsp:sp modelId="{4C1C7EBF-AAEF-413C-9E93-FD7A3E76EF0D}">
      <dsp:nvSpPr>
        <dsp:cNvPr id="0" name=""/>
        <dsp:cNvSpPr/>
      </dsp:nvSpPr>
      <dsp:spPr>
        <a:xfrm>
          <a:off x="6864230" y="3258095"/>
          <a:ext cx="1306208" cy="1440904"/>
        </a:xfrm>
        <a:prstGeom prst="roundRect">
          <a:avLst>
            <a:gd name="adj" fmla="val 10000"/>
          </a:avLst>
        </a:prstGeom>
        <a:solidFill>
          <a:schemeClr val="accent1"/>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t>Sensors</a:t>
          </a:r>
          <a:endParaRPr lang="en-US" sz="1800" b="0" kern="1200" dirty="0"/>
        </a:p>
      </dsp:txBody>
      <dsp:txXfrm>
        <a:off x="6902488" y="3296353"/>
        <a:ext cx="1229692" cy="1364388"/>
      </dsp:txXfrm>
    </dsp:sp>
    <dsp:sp modelId="{C0C80037-55DD-4DFA-9212-2BCA58D5851C}">
      <dsp:nvSpPr>
        <dsp:cNvPr id="0" name=""/>
        <dsp:cNvSpPr/>
      </dsp:nvSpPr>
      <dsp:spPr>
        <a:xfrm>
          <a:off x="8225299" y="3257067"/>
          <a:ext cx="1306208" cy="1440904"/>
        </a:xfrm>
        <a:prstGeom prst="roundRect">
          <a:avLst>
            <a:gd name="adj" fmla="val 10000"/>
          </a:avLst>
        </a:prstGeom>
        <a:solidFill>
          <a:schemeClr val="accent1"/>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t>Displays</a:t>
          </a:r>
          <a:br>
            <a:rPr lang="en-US" sz="1800" b="0" kern="1200" dirty="0" smtClean="0"/>
          </a:br>
          <a:r>
            <a:rPr lang="en-US" sz="1800" b="0" kern="1200" dirty="0" smtClean="0"/>
            <a:t>Systems</a:t>
          </a:r>
          <a:endParaRPr lang="en-US" sz="1800" b="0" kern="1200" dirty="0"/>
        </a:p>
      </dsp:txBody>
      <dsp:txXfrm>
        <a:off x="8263557" y="3295325"/>
        <a:ext cx="1229692" cy="1364388"/>
      </dsp:txXfrm>
    </dsp:sp>
    <dsp:sp modelId="{10EB90AE-38C8-4062-AA27-301E04D086FE}">
      <dsp:nvSpPr>
        <dsp:cNvPr id="0" name=""/>
        <dsp:cNvSpPr/>
      </dsp:nvSpPr>
      <dsp:spPr>
        <a:xfrm>
          <a:off x="9586368" y="3257067"/>
          <a:ext cx="1306208" cy="1440904"/>
        </a:xfrm>
        <a:prstGeom prst="roundRect">
          <a:avLst>
            <a:gd name="adj" fmla="val 10000"/>
          </a:avLst>
        </a:prstGeom>
        <a:solidFill>
          <a:srgbClr val="FF9900"/>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Power Supply</a:t>
          </a:r>
          <a:endParaRPr lang="en-US" sz="1800" b="1" kern="1200" dirty="0"/>
        </a:p>
      </dsp:txBody>
      <dsp:txXfrm>
        <a:off x="9624626" y="3295325"/>
        <a:ext cx="1229692" cy="13643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BAF08-95F2-4972-92D7-973528A8A879}">
      <dsp:nvSpPr>
        <dsp:cNvPr id="0" name=""/>
        <dsp:cNvSpPr/>
      </dsp:nvSpPr>
      <dsp:spPr>
        <a:xfrm>
          <a:off x="5408" y="1028"/>
          <a:ext cx="10885783" cy="144090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Boy Scouts Pinewood Derby</a:t>
          </a:r>
          <a:br>
            <a:rPr lang="en-US" sz="3800" kern="1200" dirty="0" smtClean="0"/>
          </a:br>
          <a:r>
            <a:rPr lang="en-US" sz="3800" kern="1200" dirty="0" smtClean="0"/>
            <a:t>Track Detection System</a:t>
          </a:r>
          <a:endParaRPr lang="en-US" sz="3800" kern="1200" dirty="0"/>
        </a:p>
      </dsp:txBody>
      <dsp:txXfrm>
        <a:off x="47611" y="43231"/>
        <a:ext cx="10801377" cy="1356498"/>
      </dsp:txXfrm>
    </dsp:sp>
    <dsp:sp modelId="{788AEA01-476F-4E38-A5C1-1CFBC733DAA9}">
      <dsp:nvSpPr>
        <dsp:cNvPr id="0" name=""/>
        <dsp:cNvSpPr/>
      </dsp:nvSpPr>
      <dsp:spPr>
        <a:xfrm>
          <a:off x="5408" y="1629047"/>
          <a:ext cx="4602653" cy="1440904"/>
        </a:xfrm>
        <a:prstGeom prst="roundRect">
          <a:avLst>
            <a:gd name="adj" fmla="val 10000"/>
          </a:avLst>
        </a:prstGeom>
        <a:solidFill>
          <a:srgbClr val="FF9900"/>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b="1" kern="1200" dirty="0" smtClean="0"/>
            <a:t>Software</a:t>
          </a:r>
          <a:endParaRPr lang="en-US" sz="3800" b="1" kern="1200" dirty="0"/>
        </a:p>
      </dsp:txBody>
      <dsp:txXfrm>
        <a:off x="47611" y="1671250"/>
        <a:ext cx="4518247" cy="1356498"/>
      </dsp:txXfrm>
    </dsp:sp>
    <dsp:sp modelId="{C0E96607-57ED-4878-8F85-37B9557F3225}">
      <dsp:nvSpPr>
        <dsp:cNvPr id="0" name=""/>
        <dsp:cNvSpPr/>
      </dsp:nvSpPr>
      <dsp:spPr>
        <a:xfrm>
          <a:off x="5408" y="3257067"/>
          <a:ext cx="1492429" cy="1440904"/>
        </a:xfrm>
        <a:prstGeom prst="roundRect">
          <a:avLst>
            <a:gd name="adj" fmla="val 10000"/>
          </a:avLst>
        </a:prstGeom>
        <a:solidFill>
          <a:srgbClr val="FF9900"/>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i="0" kern="1200" dirty="0" smtClean="0"/>
            <a:t>Sensor</a:t>
          </a:r>
          <a:r>
            <a:rPr lang="en-US" sz="2000" b="1" kern="1200" dirty="0" smtClean="0"/>
            <a:t/>
          </a:r>
          <a:br>
            <a:rPr lang="en-US" sz="2000" b="1" kern="1200" dirty="0" smtClean="0"/>
          </a:br>
          <a:r>
            <a:rPr lang="en-US" sz="2000" b="1" kern="1200" dirty="0" smtClean="0"/>
            <a:t>&amp; Servo</a:t>
          </a:r>
          <a:br>
            <a:rPr lang="en-US" sz="2000" b="1" kern="1200" dirty="0" smtClean="0"/>
          </a:br>
          <a:r>
            <a:rPr lang="en-US" sz="2000" b="1" kern="1200" dirty="0" smtClean="0"/>
            <a:t>Software</a:t>
          </a:r>
          <a:endParaRPr lang="en-US" sz="2000" b="1" kern="1200" dirty="0"/>
        </a:p>
      </dsp:txBody>
      <dsp:txXfrm>
        <a:off x="47611" y="3299270"/>
        <a:ext cx="1408023" cy="1356498"/>
      </dsp:txXfrm>
    </dsp:sp>
    <dsp:sp modelId="{D7E3454E-5295-43DC-A730-5AA430D56BB9}">
      <dsp:nvSpPr>
        <dsp:cNvPr id="0" name=""/>
        <dsp:cNvSpPr/>
      </dsp:nvSpPr>
      <dsp:spPr>
        <a:xfrm>
          <a:off x="1560520" y="3257067"/>
          <a:ext cx="1492429" cy="1440904"/>
        </a:xfrm>
        <a:prstGeom prst="roundRect">
          <a:avLst>
            <a:gd name="adj" fmla="val 10000"/>
          </a:avLst>
        </a:prstGeom>
        <a:solidFill>
          <a:srgbClr val="FF9900"/>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Application</a:t>
          </a:r>
          <a:br>
            <a:rPr lang="en-US" sz="2000" b="1" kern="1200" dirty="0" smtClean="0"/>
          </a:br>
          <a:r>
            <a:rPr lang="en-US" sz="2000" b="1" kern="1200" dirty="0" smtClean="0"/>
            <a:t>Software</a:t>
          </a:r>
          <a:endParaRPr lang="en-US" sz="2000" b="1" kern="1200" dirty="0"/>
        </a:p>
      </dsp:txBody>
      <dsp:txXfrm>
        <a:off x="1602723" y="3299270"/>
        <a:ext cx="1408023" cy="1356498"/>
      </dsp:txXfrm>
    </dsp:sp>
    <dsp:sp modelId="{3B14DA59-52B6-4C44-9A8C-8DDCDA21CC8B}">
      <dsp:nvSpPr>
        <dsp:cNvPr id="0" name=""/>
        <dsp:cNvSpPr/>
      </dsp:nvSpPr>
      <dsp:spPr>
        <a:xfrm>
          <a:off x="3115632" y="3257067"/>
          <a:ext cx="1492429" cy="1440904"/>
        </a:xfrm>
        <a:prstGeom prst="roundRect">
          <a:avLst>
            <a:gd name="adj" fmla="val 10000"/>
          </a:avLst>
        </a:prstGeom>
        <a:solidFill>
          <a:srgbClr val="FF9900"/>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Display</a:t>
          </a:r>
          <a:br>
            <a:rPr lang="en-US" sz="2000" b="1" kern="1200" dirty="0" smtClean="0"/>
          </a:br>
          <a:r>
            <a:rPr lang="en-US" sz="2000" b="1" kern="1200" dirty="0" smtClean="0"/>
            <a:t>Software</a:t>
          </a:r>
          <a:endParaRPr lang="en-US" sz="2000" b="1" kern="1200" dirty="0"/>
        </a:p>
      </dsp:txBody>
      <dsp:txXfrm>
        <a:off x="3157835" y="3299270"/>
        <a:ext cx="1408023" cy="1356498"/>
      </dsp:txXfrm>
    </dsp:sp>
    <dsp:sp modelId="{83146423-692B-4A40-94B1-10E2814F8AE8}">
      <dsp:nvSpPr>
        <dsp:cNvPr id="0" name=""/>
        <dsp:cNvSpPr/>
      </dsp:nvSpPr>
      <dsp:spPr>
        <a:xfrm>
          <a:off x="4733426" y="1629047"/>
          <a:ext cx="6157765" cy="144090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Hardware</a:t>
          </a:r>
          <a:endParaRPr lang="en-US" sz="3800" kern="1200" dirty="0"/>
        </a:p>
      </dsp:txBody>
      <dsp:txXfrm>
        <a:off x="4775629" y="1671250"/>
        <a:ext cx="6073359" cy="1356498"/>
      </dsp:txXfrm>
    </dsp:sp>
    <dsp:sp modelId="{E5967F30-81AE-4EF8-935B-C7D1EC363AB1}">
      <dsp:nvSpPr>
        <dsp:cNvPr id="0" name=""/>
        <dsp:cNvSpPr/>
      </dsp:nvSpPr>
      <dsp:spPr>
        <a:xfrm>
          <a:off x="4733426" y="3257067"/>
          <a:ext cx="1492429" cy="14409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Start Gate Assembly</a:t>
          </a:r>
          <a:endParaRPr lang="en-US" sz="2000" kern="1200" dirty="0"/>
        </a:p>
      </dsp:txBody>
      <dsp:txXfrm>
        <a:off x="4775629" y="3299270"/>
        <a:ext cx="1408023" cy="1356498"/>
      </dsp:txXfrm>
    </dsp:sp>
    <dsp:sp modelId="{62B47E43-29BA-4568-84E4-77DDD4E837FA}">
      <dsp:nvSpPr>
        <dsp:cNvPr id="0" name=""/>
        <dsp:cNvSpPr/>
      </dsp:nvSpPr>
      <dsp:spPr>
        <a:xfrm>
          <a:off x="6288537" y="3257067"/>
          <a:ext cx="1492429" cy="14409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Finish Gate Assembly</a:t>
          </a:r>
          <a:endParaRPr lang="en-US" sz="2000" kern="1200" dirty="0"/>
        </a:p>
      </dsp:txBody>
      <dsp:txXfrm>
        <a:off x="6330740" y="3299270"/>
        <a:ext cx="1408023" cy="1356498"/>
      </dsp:txXfrm>
    </dsp:sp>
    <dsp:sp modelId="{C0C80037-55DD-4DFA-9212-2BCA58D5851C}">
      <dsp:nvSpPr>
        <dsp:cNvPr id="0" name=""/>
        <dsp:cNvSpPr/>
      </dsp:nvSpPr>
      <dsp:spPr>
        <a:xfrm>
          <a:off x="7843649" y="3257067"/>
          <a:ext cx="1492429" cy="14409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Displays</a:t>
          </a:r>
          <a:br>
            <a:rPr lang="en-US" sz="2000" kern="1200" dirty="0" smtClean="0"/>
          </a:br>
          <a:r>
            <a:rPr lang="en-US" sz="2000" kern="1200" dirty="0" smtClean="0"/>
            <a:t>Systems</a:t>
          </a:r>
          <a:endParaRPr lang="en-US" sz="2000" kern="1200" dirty="0"/>
        </a:p>
      </dsp:txBody>
      <dsp:txXfrm>
        <a:off x="7885852" y="3299270"/>
        <a:ext cx="1408023" cy="1356498"/>
      </dsp:txXfrm>
    </dsp:sp>
    <dsp:sp modelId="{10EB90AE-38C8-4062-AA27-301E04D086FE}">
      <dsp:nvSpPr>
        <dsp:cNvPr id="0" name=""/>
        <dsp:cNvSpPr/>
      </dsp:nvSpPr>
      <dsp:spPr>
        <a:xfrm>
          <a:off x="9398761" y="3257067"/>
          <a:ext cx="1492429" cy="14409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Power Supply</a:t>
          </a:r>
          <a:endParaRPr lang="en-US" sz="2000" kern="1200" dirty="0"/>
        </a:p>
      </dsp:txBody>
      <dsp:txXfrm>
        <a:off x="9440964" y="3299270"/>
        <a:ext cx="1408023" cy="13564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BAF08-95F2-4972-92D7-973528A8A879}">
      <dsp:nvSpPr>
        <dsp:cNvPr id="0" name=""/>
        <dsp:cNvSpPr/>
      </dsp:nvSpPr>
      <dsp:spPr>
        <a:xfrm>
          <a:off x="4022" y="1028"/>
          <a:ext cx="10888555" cy="144090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Boy Scouts Pinewood Derby</a:t>
          </a:r>
          <a:br>
            <a:rPr lang="en-US" sz="3800" kern="1200" dirty="0" smtClean="0"/>
          </a:br>
          <a:r>
            <a:rPr lang="en-US" sz="3800" kern="1200" dirty="0" smtClean="0"/>
            <a:t>Track Detection System</a:t>
          </a:r>
          <a:endParaRPr lang="en-US" sz="3800" kern="1200" dirty="0"/>
        </a:p>
      </dsp:txBody>
      <dsp:txXfrm>
        <a:off x="46225" y="43231"/>
        <a:ext cx="10804149" cy="1356498"/>
      </dsp:txXfrm>
    </dsp:sp>
    <dsp:sp modelId="{788AEA01-476F-4E38-A5C1-1CFBC733DAA9}">
      <dsp:nvSpPr>
        <dsp:cNvPr id="0" name=""/>
        <dsp:cNvSpPr/>
      </dsp:nvSpPr>
      <dsp:spPr>
        <a:xfrm>
          <a:off x="4022" y="1629047"/>
          <a:ext cx="4028347" cy="144090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Software</a:t>
          </a:r>
          <a:endParaRPr lang="en-US" sz="3800" kern="1200" dirty="0"/>
        </a:p>
      </dsp:txBody>
      <dsp:txXfrm>
        <a:off x="46225" y="1671250"/>
        <a:ext cx="3943941" cy="1356498"/>
      </dsp:txXfrm>
    </dsp:sp>
    <dsp:sp modelId="{C0E96607-57ED-4878-8F85-37B9557F3225}">
      <dsp:nvSpPr>
        <dsp:cNvPr id="0" name=""/>
        <dsp:cNvSpPr/>
      </dsp:nvSpPr>
      <dsp:spPr>
        <a:xfrm>
          <a:off x="4022" y="3257067"/>
          <a:ext cx="1306208" cy="1440904"/>
        </a:xfrm>
        <a:prstGeom prst="roundRect">
          <a:avLst>
            <a:gd name="adj" fmla="val 10000"/>
          </a:avLst>
        </a:prstGeom>
        <a:solidFill>
          <a:srgbClr val="FF9900"/>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Sensor</a:t>
          </a:r>
          <a:br>
            <a:rPr lang="en-US" sz="1800" b="1" kern="1200" dirty="0" smtClean="0"/>
          </a:br>
          <a:r>
            <a:rPr lang="en-US" sz="1800" b="1" kern="1200" dirty="0" smtClean="0"/>
            <a:t>&amp; Servo</a:t>
          </a:r>
          <a:br>
            <a:rPr lang="en-US" sz="1800" b="1" kern="1200" dirty="0" smtClean="0"/>
          </a:br>
          <a:r>
            <a:rPr lang="en-US" sz="1800" b="1" kern="1200" dirty="0" smtClean="0"/>
            <a:t>Software</a:t>
          </a:r>
          <a:endParaRPr lang="en-US" sz="1800" b="1" kern="1200" dirty="0"/>
        </a:p>
      </dsp:txBody>
      <dsp:txXfrm>
        <a:off x="42280" y="3295325"/>
        <a:ext cx="1229692" cy="1364388"/>
      </dsp:txXfrm>
    </dsp:sp>
    <dsp:sp modelId="{D7E3454E-5295-43DC-A730-5AA430D56BB9}">
      <dsp:nvSpPr>
        <dsp:cNvPr id="0" name=""/>
        <dsp:cNvSpPr/>
      </dsp:nvSpPr>
      <dsp:spPr>
        <a:xfrm>
          <a:off x="1365091" y="3257067"/>
          <a:ext cx="1306208" cy="14409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Application</a:t>
          </a:r>
          <a:br>
            <a:rPr lang="en-US" sz="1800" kern="1200" dirty="0" smtClean="0"/>
          </a:br>
          <a:r>
            <a:rPr lang="en-US" sz="1800" kern="1200" dirty="0" smtClean="0"/>
            <a:t>Software</a:t>
          </a:r>
          <a:endParaRPr lang="en-US" sz="1800" kern="1200" dirty="0"/>
        </a:p>
      </dsp:txBody>
      <dsp:txXfrm>
        <a:off x="1403349" y="3295325"/>
        <a:ext cx="1229692" cy="1364388"/>
      </dsp:txXfrm>
    </dsp:sp>
    <dsp:sp modelId="{3B14DA59-52B6-4C44-9A8C-8DDCDA21CC8B}">
      <dsp:nvSpPr>
        <dsp:cNvPr id="0" name=""/>
        <dsp:cNvSpPr/>
      </dsp:nvSpPr>
      <dsp:spPr>
        <a:xfrm>
          <a:off x="2726161" y="3257067"/>
          <a:ext cx="1306208" cy="14409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Display</a:t>
          </a:r>
          <a:br>
            <a:rPr lang="en-US" sz="1800" kern="1200" dirty="0" smtClean="0"/>
          </a:br>
          <a:r>
            <a:rPr lang="en-US" sz="1800" kern="1200" dirty="0" smtClean="0"/>
            <a:t>Software</a:t>
          </a:r>
          <a:endParaRPr lang="en-US" sz="1800" kern="1200" dirty="0"/>
        </a:p>
      </dsp:txBody>
      <dsp:txXfrm>
        <a:off x="2764419" y="3295325"/>
        <a:ext cx="1229692" cy="1364388"/>
      </dsp:txXfrm>
    </dsp:sp>
    <dsp:sp modelId="{83146423-692B-4A40-94B1-10E2814F8AE8}">
      <dsp:nvSpPr>
        <dsp:cNvPr id="0" name=""/>
        <dsp:cNvSpPr/>
      </dsp:nvSpPr>
      <dsp:spPr>
        <a:xfrm>
          <a:off x="4142091" y="1629047"/>
          <a:ext cx="6750486" cy="144090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Hardware</a:t>
          </a:r>
          <a:endParaRPr lang="en-US" sz="3800" kern="1200" dirty="0"/>
        </a:p>
      </dsp:txBody>
      <dsp:txXfrm>
        <a:off x="4184294" y="1671250"/>
        <a:ext cx="6666080" cy="1356498"/>
      </dsp:txXfrm>
    </dsp:sp>
    <dsp:sp modelId="{E5967F30-81AE-4EF8-935B-C7D1EC363AB1}">
      <dsp:nvSpPr>
        <dsp:cNvPr id="0" name=""/>
        <dsp:cNvSpPr/>
      </dsp:nvSpPr>
      <dsp:spPr>
        <a:xfrm>
          <a:off x="4142091" y="3257067"/>
          <a:ext cx="1306208" cy="14409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Start Gate Assembly</a:t>
          </a:r>
          <a:endParaRPr lang="en-US" sz="1800" kern="1200" dirty="0"/>
        </a:p>
      </dsp:txBody>
      <dsp:txXfrm>
        <a:off x="4180349" y="3295325"/>
        <a:ext cx="1229692" cy="1364388"/>
      </dsp:txXfrm>
    </dsp:sp>
    <dsp:sp modelId="{62B47E43-29BA-4568-84E4-77DDD4E837FA}">
      <dsp:nvSpPr>
        <dsp:cNvPr id="0" name=""/>
        <dsp:cNvSpPr/>
      </dsp:nvSpPr>
      <dsp:spPr>
        <a:xfrm>
          <a:off x="5503160" y="3257067"/>
          <a:ext cx="1306208" cy="14409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Finish Gate Assembly</a:t>
          </a:r>
          <a:endParaRPr lang="en-US" sz="1800" kern="1200" dirty="0"/>
        </a:p>
      </dsp:txBody>
      <dsp:txXfrm>
        <a:off x="5541418" y="3295325"/>
        <a:ext cx="1229692" cy="1364388"/>
      </dsp:txXfrm>
    </dsp:sp>
    <dsp:sp modelId="{2C094301-4E96-4B15-AC95-CBE616834649}">
      <dsp:nvSpPr>
        <dsp:cNvPr id="0" name=""/>
        <dsp:cNvSpPr/>
      </dsp:nvSpPr>
      <dsp:spPr>
        <a:xfrm>
          <a:off x="6864230" y="3257067"/>
          <a:ext cx="1306208" cy="14409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Sensors</a:t>
          </a:r>
          <a:endParaRPr lang="en-US" sz="1800" kern="1200" dirty="0"/>
        </a:p>
      </dsp:txBody>
      <dsp:txXfrm>
        <a:off x="6902488" y="3295325"/>
        <a:ext cx="1229692" cy="1364388"/>
      </dsp:txXfrm>
    </dsp:sp>
    <dsp:sp modelId="{C0C80037-55DD-4DFA-9212-2BCA58D5851C}">
      <dsp:nvSpPr>
        <dsp:cNvPr id="0" name=""/>
        <dsp:cNvSpPr/>
      </dsp:nvSpPr>
      <dsp:spPr>
        <a:xfrm>
          <a:off x="8225299" y="3257067"/>
          <a:ext cx="1306208" cy="14409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Displays</a:t>
          </a:r>
          <a:br>
            <a:rPr lang="en-US" sz="1800" kern="1200" dirty="0" smtClean="0"/>
          </a:br>
          <a:r>
            <a:rPr lang="en-US" sz="1800" kern="1200" dirty="0" smtClean="0"/>
            <a:t>Systems</a:t>
          </a:r>
          <a:endParaRPr lang="en-US" sz="1800" kern="1200" dirty="0"/>
        </a:p>
      </dsp:txBody>
      <dsp:txXfrm>
        <a:off x="8263557" y="3295325"/>
        <a:ext cx="1229692" cy="1364388"/>
      </dsp:txXfrm>
    </dsp:sp>
    <dsp:sp modelId="{10EB90AE-38C8-4062-AA27-301E04D086FE}">
      <dsp:nvSpPr>
        <dsp:cNvPr id="0" name=""/>
        <dsp:cNvSpPr/>
      </dsp:nvSpPr>
      <dsp:spPr>
        <a:xfrm>
          <a:off x="9586368" y="3257067"/>
          <a:ext cx="1306208" cy="14409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Power Supply</a:t>
          </a:r>
          <a:endParaRPr lang="en-US" sz="1800" kern="1200" dirty="0"/>
        </a:p>
      </dsp:txBody>
      <dsp:txXfrm>
        <a:off x="9624626" y="3295325"/>
        <a:ext cx="1229692" cy="13643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BAF08-95F2-4972-92D7-973528A8A879}">
      <dsp:nvSpPr>
        <dsp:cNvPr id="0" name=""/>
        <dsp:cNvSpPr/>
      </dsp:nvSpPr>
      <dsp:spPr>
        <a:xfrm>
          <a:off x="4022" y="1028"/>
          <a:ext cx="10888555" cy="144090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Boy Scouts Pinewood Derby</a:t>
          </a:r>
          <a:br>
            <a:rPr lang="en-US" sz="3800" kern="1200" dirty="0" smtClean="0"/>
          </a:br>
          <a:r>
            <a:rPr lang="en-US" sz="3800" kern="1200" dirty="0" smtClean="0"/>
            <a:t>Track Detection System</a:t>
          </a:r>
          <a:endParaRPr lang="en-US" sz="3800" kern="1200" dirty="0"/>
        </a:p>
      </dsp:txBody>
      <dsp:txXfrm>
        <a:off x="46225" y="43231"/>
        <a:ext cx="10804149" cy="1356498"/>
      </dsp:txXfrm>
    </dsp:sp>
    <dsp:sp modelId="{788AEA01-476F-4E38-A5C1-1CFBC733DAA9}">
      <dsp:nvSpPr>
        <dsp:cNvPr id="0" name=""/>
        <dsp:cNvSpPr/>
      </dsp:nvSpPr>
      <dsp:spPr>
        <a:xfrm>
          <a:off x="4022" y="1629047"/>
          <a:ext cx="4028347" cy="144090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Software</a:t>
          </a:r>
          <a:endParaRPr lang="en-US" sz="3800" kern="1200" dirty="0"/>
        </a:p>
      </dsp:txBody>
      <dsp:txXfrm>
        <a:off x="46225" y="1671250"/>
        <a:ext cx="3943941" cy="1356498"/>
      </dsp:txXfrm>
    </dsp:sp>
    <dsp:sp modelId="{C0E96607-57ED-4878-8F85-37B9557F3225}">
      <dsp:nvSpPr>
        <dsp:cNvPr id="0" name=""/>
        <dsp:cNvSpPr/>
      </dsp:nvSpPr>
      <dsp:spPr>
        <a:xfrm>
          <a:off x="4022" y="3257067"/>
          <a:ext cx="1306208" cy="1440904"/>
        </a:xfrm>
        <a:prstGeom prst="roundRect">
          <a:avLst>
            <a:gd name="adj" fmla="val 10000"/>
          </a:avLst>
        </a:prstGeom>
        <a:solidFill>
          <a:schemeClr val="accent1"/>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Sensor</a:t>
          </a:r>
          <a:br>
            <a:rPr lang="en-US" sz="1800" kern="1200" dirty="0" smtClean="0"/>
          </a:br>
          <a:r>
            <a:rPr lang="en-US" sz="1800" kern="1200" dirty="0" smtClean="0"/>
            <a:t>&amp; Servo</a:t>
          </a:r>
          <a:br>
            <a:rPr lang="en-US" sz="1800" kern="1200" dirty="0" smtClean="0"/>
          </a:br>
          <a:r>
            <a:rPr lang="en-US" sz="1800" kern="1200" dirty="0" smtClean="0"/>
            <a:t>Software</a:t>
          </a:r>
          <a:endParaRPr lang="en-US" sz="1800" b="0" kern="1200" dirty="0"/>
        </a:p>
      </dsp:txBody>
      <dsp:txXfrm>
        <a:off x="42280" y="3295325"/>
        <a:ext cx="1229692" cy="1364388"/>
      </dsp:txXfrm>
    </dsp:sp>
    <dsp:sp modelId="{D7E3454E-5295-43DC-A730-5AA430D56BB9}">
      <dsp:nvSpPr>
        <dsp:cNvPr id="0" name=""/>
        <dsp:cNvSpPr/>
      </dsp:nvSpPr>
      <dsp:spPr>
        <a:xfrm>
          <a:off x="1365091" y="3257067"/>
          <a:ext cx="1306208" cy="1440904"/>
        </a:xfrm>
        <a:prstGeom prst="roundRect">
          <a:avLst>
            <a:gd name="adj" fmla="val 10000"/>
          </a:avLst>
        </a:prstGeom>
        <a:solidFill>
          <a:srgbClr val="FF9900"/>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Application</a:t>
          </a:r>
          <a:br>
            <a:rPr lang="en-US" sz="1800" b="1" kern="1200" dirty="0" smtClean="0"/>
          </a:br>
          <a:r>
            <a:rPr lang="en-US" sz="1800" b="1" kern="1200" dirty="0" smtClean="0"/>
            <a:t>Software</a:t>
          </a:r>
          <a:endParaRPr lang="en-US" sz="1800" b="1" kern="1200" dirty="0"/>
        </a:p>
      </dsp:txBody>
      <dsp:txXfrm>
        <a:off x="1403349" y="3295325"/>
        <a:ext cx="1229692" cy="1364388"/>
      </dsp:txXfrm>
    </dsp:sp>
    <dsp:sp modelId="{3B14DA59-52B6-4C44-9A8C-8DDCDA21CC8B}">
      <dsp:nvSpPr>
        <dsp:cNvPr id="0" name=""/>
        <dsp:cNvSpPr/>
      </dsp:nvSpPr>
      <dsp:spPr>
        <a:xfrm>
          <a:off x="2726161" y="3257067"/>
          <a:ext cx="1306208" cy="14409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Display</a:t>
          </a:r>
          <a:br>
            <a:rPr lang="en-US" sz="1800" kern="1200" dirty="0" smtClean="0"/>
          </a:br>
          <a:r>
            <a:rPr lang="en-US" sz="1800" kern="1200" dirty="0" smtClean="0"/>
            <a:t>Software</a:t>
          </a:r>
          <a:endParaRPr lang="en-US" sz="1800" kern="1200" dirty="0"/>
        </a:p>
      </dsp:txBody>
      <dsp:txXfrm>
        <a:off x="2764419" y="3295325"/>
        <a:ext cx="1229692" cy="1364388"/>
      </dsp:txXfrm>
    </dsp:sp>
    <dsp:sp modelId="{83146423-692B-4A40-94B1-10E2814F8AE8}">
      <dsp:nvSpPr>
        <dsp:cNvPr id="0" name=""/>
        <dsp:cNvSpPr/>
      </dsp:nvSpPr>
      <dsp:spPr>
        <a:xfrm>
          <a:off x="4142091" y="1629047"/>
          <a:ext cx="6750486" cy="144090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Hardware</a:t>
          </a:r>
          <a:endParaRPr lang="en-US" sz="3800" kern="1200" dirty="0"/>
        </a:p>
      </dsp:txBody>
      <dsp:txXfrm>
        <a:off x="4184294" y="1671250"/>
        <a:ext cx="6666080" cy="1356498"/>
      </dsp:txXfrm>
    </dsp:sp>
    <dsp:sp modelId="{E5967F30-81AE-4EF8-935B-C7D1EC363AB1}">
      <dsp:nvSpPr>
        <dsp:cNvPr id="0" name=""/>
        <dsp:cNvSpPr/>
      </dsp:nvSpPr>
      <dsp:spPr>
        <a:xfrm>
          <a:off x="4142091" y="3257067"/>
          <a:ext cx="1306208" cy="14409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Start Gate Assembly</a:t>
          </a:r>
          <a:endParaRPr lang="en-US" sz="1800" kern="1200" dirty="0"/>
        </a:p>
      </dsp:txBody>
      <dsp:txXfrm>
        <a:off x="4180349" y="3295325"/>
        <a:ext cx="1229692" cy="1364388"/>
      </dsp:txXfrm>
    </dsp:sp>
    <dsp:sp modelId="{62B47E43-29BA-4568-84E4-77DDD4E837FA}">
      <dsp:nvSpPr>
        <dsp:cNvPr id="0" name=""/>
        <dsp:cNvSpPr/>
      </dsp:nvSpPr>
      <dsp:spPr>
        <a:xfrm>
          <a:off x="5503160" y="3257067"/>
          <a:ext cx="1306208" cy="14409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Finish Gate Assembly</a:t>
          </a:r>
          <a:endParaRPr lang="en-US" sz="1800" kern="1200" dirty="0"/>
        </a:p>
      </dsp:txBody>
      <dsp:txXfrm>
        <a:off x="5541418" y="3295325"/>
        <a:ext cx="1229692" cy="1364388"/>
      </dsp:txXfrm>
    </dsp:sp>
    <dsp:sp modelId="{1D5BEDD0-0A16-4F77-9E30-A706FD1522EC}">
      <dsp:nvSpPr>
        <dsp:cNvPr id="0" name=""/>
        <dsp:cNvSpPr/>
      </dsp:nvSpPr>
      <dsp:spPr>
        <a:xfrm>
          <a:off x="6864230" y="3257067"/>
          <a:ext cx="1306208" cy="14409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Sensors</a:t>
          </a:r>
          <a:endParaRPr lang="en-US" sz="1800" kern="1200" dirty="0"/>
        </a:p>
      </dsp:txBody>
      <dsp:txXfrm>
        <a:off x="6902488" y="3295325"/>
        <a:ext cx="1229692" cy="1364388"/>
      </dsp:txXfrm>
    </dsp:sp>
    <dsp:sp modelId="{C0C80037-55DD-4DFA-9212-2BCA58D5851C}">
      <dsp:nvSpPr>
        <dsp:cNvPr id="0" name=""/>
        <dsp:cNvSpPr/>
      </dsp:nvSpPr>
      <dsp:spPr>
        <a:xfrm>
          <a:off x="8225299" y="3257067"/>
          <a:ext cx="1306208" cy="14409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Displays</a:t>
          </a:r>
          <a:br>
            <a:rPr lang="en-US" sz="1800" kern="1200" dirty="0" smtClean="0"/>
          </a:br>
          <a:r>
            <a:rPr lang="en-US" sz="1800" kern="1200" dirty="0" smtClean="0"/>
            <a:t>Systems</a:t>
          </a:r>
          <a:endParaRPr lang="en-US" sz="1800" kern="1200" dirty="0"/>
        </a:p>
      </dsp:txBody>
      <dsp:txXfrm>
        <a:off x="8263557" y="3295325"/>
        <a:ext cx="1229692" cy="1364388"/>
      </dsp:txXfrm>
    </dsp:sp>
    <dsp:sp modelId="{10EB90AE-38C8-4062-AA27-301E04D086FE}">
      <dsp:nvSpPr>
        <dsp:cNvPr id="0" name=""/>
        <dsp:cNvSpPr/>
      </dsp:nvSpPr>
      <dsp:spPr>
        <a:xfrm>
          <a:off x="9586368" y="3257067"/>
          <a:ext cx="1306208" cy="14409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Power Supply</a:t>
          </a:r>
          <a:endParaRPr lang="en-US" sz="1800" kern="1200" dirty="0"/>
        </a:p>
      </dsp:txBody>
      <dsp:txXfrm>
        <a:off x="9624626" y="3295325"/>
        <a:ext cx="1229692" cy="136438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5B4EDC-59C0-49C7-8ADA-5A781B329E02}" type="datetimeFigureOut">
              <a:rPr lang="en-US"/>
              <a:pPr/>
              <a:t>4/10/2013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429053-DC2A-4342-ADD4-2FD729D91E2C}" type="slidenum">
              <a:rPr/>
              <a:pPr/>
              <a:t>‹#›</a:t>
            </a:fld>
            <a:endParaRPr/>
          </a:p>
        </p:txBody>
      </p:sp>
    </p:spTree>
    <p:extLst>
      <p:ext uri="{BB962C8B-B14F-4D97-AF65-F5344CB8AC3E}">
        <p14:creationId xmlns:p14="http://schemas.microsoft.com/office/powerpoint/2010/main" xmlns=""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D8D46A-B586-417D-BFBD-8C8FE0AAF762}" type="datetimeFigureOut">
              <a:rPr lang="en-US"/>
              <a:pPr/>
              <a:t>4/10/2013</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BA5BD7-F043-4D1B-AA17-CD412FC534DE}" type="slidenum">
              <a:rPr/>
              <a:pPr/>
              <a:t>‹#›</a:t>
            </a:fld>
            <a:endParaRPr/>
          </a:p>
        </p:txBody>
      </p:sp>
    </p:spTree>
    <p:extLst>
      <p:ext uri="{BB962C8B-B14F-4D97-AF65-F5344CB8AC3E}">
        <p14:creationId xmlns:p14="http://schemas.microsoft.com/office/powerpoint/2010/main" xmlns=""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9F3764-6227-42B5-A748-FEEC0592D06B}"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9F3764-6227-42B5-A748-FEEC0592D06B}"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9F3764-6227-42B5-A748-FEEC0592D06B}"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9F3764-6227-42B5-A748-FEEC0592D06B}"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9F3764-6227-42B5-A748-FEEC0592D06B}"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9F3764-6227-42B5-A748-FEEC0592D06B}"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D9F3764-6227-42B5-A748-FEEC0592D06B}"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62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1" name="diagonals"/>
          <p:cNvGrpSpPr/>
          <p:nvPr/>
        </p:nvGrpSpPr>
        <p:grpSpPr>
          <a:xfrm>
            <a:off x="7516443" y="4145281"/>
            <a:ext cx="4686117" cy="2731407"/>
            <a:chOff x="5638800" y="3108960"/>
            <a:chExt cx="3515503" cy="2048555"/>
          </a:xfrm>
        </p:grpSpPr>
        <p:cxnSp>
          <p:nvCxnSpPr>
            <p:cNvPr id="14" name="Straight Connector 13"/>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 name="bottom lines"/>
          <p:cNvGrpSpPr/>
          <p:nvPr/>
        </p:nvGrpSpPr>
        <p:grpSpPr>
          <a:xfrm>
            <a:off x="-8916" y="6057149"/>
            <a:ext cx="5498726" cy="820207"/>
            <a:chOff x="-6689" y="4553748"/>
            <a:chExt cx="4125119" cy="615155"/>
          </a:xfrm>
        </p:grpSpPr>
        <p:sp>
          <p:nvSpPr>
            <p:cNvPr id="9" name="Freeform 8"/>
            <p:cNvSpPr/>
            <p:nvPr/>
          </p:nvSpPr>
          <p:spPr>
            <a:xfrm rot="16200000">
              <a:off x="1754302" y="2802395"/>
              <a:ext cx="612775" cy="411548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4115481 h 4115481"/>
                <a:gd name="connsiteX1" fmla="*/ 612775 w 612775"/>
                <a:gd name="connsiteY1" fmla="*/ 3180443 h 4115481"/>
                <a:gd name="connsiteX2" fmla="*/ 612775 w 612775"/>
                <a:gd name="connsiteY2" fmla="*/ 0 h 4115481"/>
              </a:gdLst>
              <a:ahLst/>
              <a:cxnLst>
                <a:cxn ang="0">
                  <a:pos x="connsiteX0" y="connsiteY0"/>
                </a:cxn>
                <a:cxn ang="0">
                  <a:pos x="connsiteX1" y="connsiteY1"/>
                </a:cxn>
                <a:cxn ang="0">
                  <a:pos x="connsiteX2" y="connsiteY2"/>
                </a:cxn>
              </a:cxnLst>
              <a:rect l="l" t="t" r="r" b="b"/>
              <a:pathLst>
                <a:path w="612775" h="4115481">
                  <a:moveTo>
                    <a:pt x="0" y="4115481"/>
                  </a:moveTo>
                  <a:lnTo>
                    <a:pt x="612775" y="3180443"/>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0" name="Freeform 9"/>
            <p:cNvSpPr/>
            <p:nvPr/>
          </p:nvSpPr>
          <p:spPr>
            <a:xfrm rot="16200000">
              <a:off x="1604659" y="3152814"/>
              <a:ext cx="410751" cy="3621427"/>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 name="connsiteX0" fmla="*/ 0 w 410751"/>
                <a:gd name="connsiteY0" fmla="*/ 3614170 h 3614170"/>
                <a:gd name="connsiteX1" fmla="*/ 410751 w 410751"/>
                <a:gd name="connsiteY1" fmla="*/ 2990994 h 3614170"/>
                <a:gd name="connsiteX2" fmla="*/ 405947 w 410751"/>
                <a:gd name="connsiteY2" fmla="*/ 0 h 3614170"/>
                <a:gd name="connsiteX0" fmla="*/ 0 w 410751"/>
                <a:gd name="connsiteY0" fmla="*/ 3621427 h 3621427"/>
                <a:gd name="connsiteX1" fmla="*/ 410751 w 410751"/>
                <a:gd name="connsiteY1" fmla="*/ 2998251 h 3621427"/>
                <a:gd name="connsiteX2" fmla="*/ 405947 w 410751"/>
                <a:gd name="connsiteY2" fmla="*/ 0 h 3621427"/>
              </a:gdLst>
              <a:ahLst/>
              <a:cxnLst>
                <a:cxn ang="0">
                  <a:pos x="connsiteX0" y="connsiteY0"/>
                </a:cxn>
                <a:cxn ang="0">
                  <a:pos x="connsiteX1" y="connsiteY1"/>
                </a:cxn>
                <a:cxn ang="0">
                  <a:pos x="connsiteX2" y="connsiteY2"/>
                </a:cxn>
              </a:cxnLst>
              <a:rect l="l" t="t" r="r" b="b"/>
              <a:pathLst>
                <a:path w="410751" h="3621427">
                  <a:moveTo>
                    <a:pt x="0" y="3621427"/>
                  </a:moveTo>
                  <a:lnTo>
                    <a:pt x="410751" y="2998251"/>
                  </a:lnTo>
                  <a:cubicBezTo>
                    <a:pt x="410359" y="2065358"/>
                    <a:pt x="406339" y="932893"/>
                    <a:pt x="405947" y="0"/>
                  </a:cubicBez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Freeform 10"/>
            <p:cNvSpPr/>
            <p:nvPr/>
          </p:nvSpPr>
          <p:spPr>
            <a:xfrm rot="16200000">
              <a:off x="1462308" y="3453376"/>
              <a:ext cx="241768" cy="31797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 name="connsiteX0" fmla="*/ 0 w 241768"/>
                <a:gd name="connsiteY0" fmla="*/ 3179761 h 3179761"/>
                <a:gd name="connsiteX1" fmla="*/ 238919 w 241768"/>
                <a:gd name="connsiteY1" fmla="*/ 2819370 h 3179761"/>
                <a:gd name="connsiteX2" fmla="*/ 241754 w 241768"/>
                <a:gd name="connsiteY2" fmla="*/ 0 h 3179761"/>
              </a:gdLst>
              <a:ahLst/>
              <a:cxnLst>
                <a:cxn ang="0">
                  <a:pos x="connsiteX0" y="connsiteY0"/>
                </a:cxn>
                <a:cxn ang="0">
                  <a:pos x="connsiteX1" y="connsiteY1"/>
                </a:cxn>
                <a:cxn ang="0">
                  <a:pos x="connsiteX2" y="connsiteY2"/>
                </a:cxn>
              </a:cxnLst>
              <a:rect l="l" t="t" r="r" b="b"/>
              <a:pathLst>
                <a:path w="241768" h="3179761">
                  <a:moveTo>
                    <a:pt x="0" y="3179761"/>
                  </a:moveTo>
                  <a:lnTo>
                    <a:pt x="238919" y="2819370"/>
                  </a:lnTo>
                  <a:cubicBezTo>
                    <a:pt x="238654" y="1947313"/>
                    <a:pt x="242019" y="872057"/>
                    <a:pt x="241754"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1"/>
          <p:cNvSpPr>
            <a:spLocks noGrp="1"/>
          </p:cNvSpPr>
          <p:nvPr>
            <p:ph type="ctrTitle"/>
          </p:nvPr>
        </p:nvSpPr>
        <p:spPr>
          <a:xfrm>
            <a:off x="1625176" y="584200"/>
            <a:ext cx="8735325" cy="2000251"/>
          </a:xfrm>
        </p:spPr>
        <p:txBody>
          <a:bodyPr>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625176" y="2616200"/>
            <a:ext cx="8735325" cy="1752600"/>
          </a:xfrm>
        </p:spPr>
        <p:txBody>
          <a:bodyPr>
            <a:normAutofit/>
          </a:bodyPr>
          <a:lstStyle>
            <a:lvl1pPr marL="0" indent="0" algn="l">
              <a:spcBef>
                <a:spcPts val="0"/>
              </a:spcBef>
              <a:buNone/>
              <a:defRPr sz="2800" cap="all" spc="200" baseline="0">
                <a:solidFill>
                  <a:schemeClr val="tx1">
                    <a:lumMod val="9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dirty="0" smtClean="0"/>
              <a:t>Click to edit Master subtitle style</a:t>
            </a:r>
            <a:endParaRPr/>
          </a:p>
        </p:txBody>
      </p:sp>
      <p:sp>
        <p:nvSpPr>
          <p:cNvPr id="22" name="Date Placeholder 21"/>
          <p:cNvSpPr>
            <a:spLocks noGrp="1"/>
          </p:cNvSpPr>
          <p:nvPr>
            <p:ph type="dt" sz="half" idx="10"/>
          </p:nvPr>
        </p:nvSpPr>
        <p:spPr/>
        <p:txBody>
          <a:bodyPr/>
          <a:lstStyle/>
          <a:p>
            <a:fld id="{F0DFD029-FB74-4578-B929-F66AA97659CA}" type="datetimeFigureOut">
              <a:rPr lang="en-US"/>
              <a:pPr/>
              <a:t>4/10/2013</a:t>
            </a:fld>
            <a:endParaRPr/>
          </a:p>
        </p:txBody>
      </p:sp>
      <p:sp>
        <p:nvSpPr>
          <p:cNvPr id="23" name="Footer Placeholder 22"/>
          <p:cNvSpPr>
            <a:spLocks noGrp="1"/>
          </p:cNvSpPr>
          <p:nvPr>
            <p:ph type="ftr" sz="quarter" idx="11"/>
          </p:nvPr>
        </p:nvSpPr>
        <p:spPr/>
        <p:txBody>
          <a:bodyPr/>
          <a:lstStyle/>
          <a:p>
            <a:endParaRPr/>
          </a:p>
        </p:txBody>
      </p:sp>
      <p:sp>
        <p:nvSpPr>
          <p:cNvPr id="24" name="Slide Number Placeholder 23"/>
          <p:cNvSpPr>
            <a:spLocks noGrp="1"/>
          </p:cNvSpPr>
          <p:nvPr>
            <p:ph type="sldNum" sz="quarter" idx="12"/>
          </p:nvPr>
        </p:nvSpPr>
        <p:spPr/>
        <p:txBody>
          <a:bodyPr/>
          <a:lstStyle/>
          <a:p>
            <a:fld id="{C014DD1E-5D91-48A3-AD6D-45FBA980D106}" type="slidenum">
              <a:rPr/>
              <a:pPr/>
              <a:t>‹#›</a:t>
            </a:fld>
            <a:endParaRPr/>
          </a:p>
        </p:txBody>
      </p:sp>
    </p:spTree>
    <p:extLst>
      <p:ext uri="{BB962C8B-B14F-4D97-AF65-F5344CB8AC3E}">
        <p14:creationId xmlns:p14="http://schemas.microsoft.com/office/powerpoint/2010/main" xmlns="" val="18474885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pPr/>
              <a:t>4/10/2013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pPr/>
              <a:t>‹#›</a:t>
            </a:fld>
            <a:endParaRPr/>
          </a:p>
        </p:txBody>
      </p:sp>
    </p:spTree>
    <p:extLst>
      <p:ext uri="{BB962C8B-B14F-4D97-AF65-F5344CB8AC3E}">
        <p14:creationId xmlns:p14="http://schemas.microsoft.com/office/powerpoint/2010/main" xmlns="" val="19966751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584200"/>
            <a:ext cx="2742486" cy="55880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8882" y="584200"/>
            <a:ext cx="7414869" cy="5588000"/>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pPr/>
              <a:t>4/10/2013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pPr/>
              <a:t>‹#›</a:t>
            </a:fld>
            <a:endParaRPr/>
          </a:p>
        </p:txBody>
      </p:sp>
    </p:spTree>
    <p:extLst>
      <p:ext uri="{BB962C8B-B14F-4D97-AF65-F5344CB8AC3E}">
        <p14:creationId xmlns:p14="http://schemas.microsoft.com/office/powerpoint/2010/main" xmlns="" val="5958864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marL="514350" indent="-514350">
              <a:buClr>
                <a:schemeClr val="accent4"/>
              </a:buClr>
              <a:buFont typeface="Arial" pitchFamily="34" charset="0"/>
              <a:buChar char="•"/>
              <a:defRPr/>
            </a:lvl1pPr>
            <a:lvl2pPr marL="835086" indent="-457200">
              <a:buClr>
                <a:schemeClr val="accent4"/>
              </a:buClr>
              <a:buFont typeface="Arial" pitchFamily="34" charset="0"/>
              <a:buChar char="•"/>
              <a:defRPr/>
            </a:lvl2pPr>
            <a:lvl3pPr marL="1139833" indent="-457200">
              <a:buClr>
                <a:schemeClr val="accent4"/>
              </a:buClr>
              <a:buFont typeface="Arial" pitchFamily="34" charset="0"/>
              <a:buChar char="•"/>
              <a:defRPr/>
            </a:lvl3pPr>
            <a:lvl4pPr marL="1444580" indent="-457200">
              <a:buClr>
                <a:schemeClr val="accent4"/>
              </a:buClr>
              <a:buFont typeface="Arial" pitchFamily="34" charset="0"/>
              <a:buChar char="•"/>
              <a:defRPr/>
            </a:lvl4pPr>
            <a:lvl5pPr marL="1749326" indent="-457200">
              <a:buClr>
                <a:schemeClr val="accent4"/>
              </a:buClr>
              <a:buFont typeface="Arial" pitchFamily="34" charset="0"/>
              <a:buChar cha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a:p>
        </p:txBody>
      </p:sp>
      <p:sp>
        <p:nvSpPr>
          <p:cNvPr id="4" name="Date Placeholder 3"/>
          <p:cNvSpPr>
            <a:spLocks noGrp="1"/>
          </p:cNvSpPr>
          <p:nvPr>
            <p:ph type="dt" sz="half" idx="10"/>
          </p:nvPr>
        </p:nvSpPr>
        <p:spPr/>
        <p:txBody>
          <a:bodyPr/>
          <a:lstStyle/>
          <a:p>
            <a:fld id="{F0DFD029-FB74-4578-B929-F66AA97659CA}" type="datetimeFigureOut">
              <a:rPr lang="en-US"/>
              <a:pPr/>
              <a:t>4/10/2013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pPr/>
              <a:t>‹#›</a:t>
            </a:fld>
            <a:endParaRPr/>
          </a:p>
        </p:txBody>
      </p:sp>
    </p:spTree>
    <p:extLst>
      <p:ext uri="{BB962C8B-B14F-4D97-AF65-F5344CB8AC3E}">
        <p14:creationId xmlns:p14="http://schemas.microsoft.com/office/powerpoint/2010/main" xmlns="" val="14067690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25177" y="2209801"/>
            <a:ext cx="8938472" cy="2764335"/>
          </a:xfrm>
        </p:spPr>
        <p:txBody>
          <a:bodyPr anchor="b">
            <a:normAutofit/>
          </a:bodyPr>
          <a:lstStyle>
            <a:lvl1pPr algn="l">
              <a:defRPr sz="5400" b="0" cap="none" baseline="0"/>
            </a:lvl1pPr>
          </a:lstStyle>
          <a:p>
            <a:r>
              <a:rPr lang="en-US" smtClean="0"/>
              <a:t>Click to edit Master title style</a:t>
            </a:r>
            <a:endParaRPr/>
          </a:p>
        </p:txBody>
      </p:sp>
      <p:sp>
        <p:nvSpPr>
          <p:cNvPr id="3" name="Text Placeholder 2"/>
          <p:cNvSpPr>
            <a:spLocks noGrp="1"/>
          </p:cNvSpPr>
          <p:nvPr>
            <p:ph type="body" idx="1"/>
          </p:nvPr>
        </p:nvSpPr>
        <p:spPr>
          <a:xfrm>
            <a:off x="1625176" y="4951266"/>
            <a:ext cx="7069519" cy="1220933"/>
          </a:xfrm>
        </p:spPr>
        <p:txBody>
          <a:bodyPr anchor="t">
            <a:normAutofit/>
          </a:bodyPr>
          <a:lstStyle>
            <a:lvl1pPr marL="0" indent="0">
              <a:spcBef>
                <a:spcPts val="0"/>
              </a:spcBef>
              <a:buNone/>
              <a:defRPr sz="2800" cap="all" spc="200" baseline="0">
                <a:solidFill>
                  <a:schemeClr val="tx1">
                    <a:lumMod val="9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0DFD029-FB74-4578-B929-F66AA97659CA}" type="datetimeFigureOut">
              <a:rPr lang="en-US"/>
              <a:pPr/>
              <a:t>4/10/2013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014DD1E-5D91-48A3-AD6D-45FBA980D106}" type="slidenum">
              <a:rPr/>
              <a:pPr/>
              <a:t>‹#›</a:t>
            </a:fld>
            <a:endParaRPr/>
          </a:p>
        </p:txBody>
      </p:sp>
      <p:grpSp>
        <p:nvGrpSpPr>
          <p:cNvPr id="11" name="diagonals"/>
          <p:cNvGrpSpPr/>
          <p:nvPr/>
        </p:nvGrpSpPr>
        <p:grpSpPr>
          <a:xfrm>
            <a:off x="7516443" y="4145281"/>
            <a:ext cx="4686117" cy="2731407"/>
            <a:chOff x="5638800" y="3108960"/>
            <a:chExt cx="3515503" cy="2048555"/>
          </a:xfrm>
        </p:grpSpPr>
        <p:cxnSp>
          <p:nvCxnSpPr>
            <p:cNvPr id="12" name="Straight Connector 11"/>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xmlns="" val="36163306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18883" y="1706880"/>
            <a:ext cx="5078677" cy="4465320"/>
          </a:xfrm>
        </p:spPr>
        <p:txBody>
          <a:bodyPr>
            <a:normAutofit/>
          </a:bodyPr>
          <a:lstStyle>
            <a:lvl1pPr>
              <a:buClr>
                <a:schemeClr val="accent4"/>
              </a:buClr>
              <a:defRPr sz="2800"/>
            </a:lvl1pPr>
            <a:lvl2pPr>
              <a:buClr>
                <a:schemeClr val="accent4"/>
              </a:buClr>
              <a:defRPr sz="2400"/>
            </a:lvl2pPr>
            <a:lvl3pPr>
              <a:buClr>
                <a:schemeClr val="accent4"/>
              </a:buClr>
              <a:defRPr sz="2000"/>
            </a:lvl3pPr>
            <a:lvl4pPr>
              <a:buClr>
                <a:schemeClr val="accent4"/>
              </a:buClr>
              <a:defRPr sz="2000"/>
            </a:lvl4pPr>
            <a:lvl5pPr>
              <a:buClr>
                <a:schemeClr val="accent4"/>
              </a:buClr>
              <a:defRPr sz="2000"/>
            </a:lvl5pPr>
            <a:lvl6pPr>
              <a:defRPr sz="2000"/>
            </a:lvl6pPr>
            <a:lvl7pPr>
              <a:defRPr sz="2000"/>
            </a:lvl7pPr>
            <a:lvl8pPr>
              <a:defRPr sz="2000" baseline="0"/>
            </a:lvl8pPr>
            <a:lvl9pPr>
              <a:defRPr sz="2000" baseline="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500707" y="1706880"/>
            <a:ext cx="5078677" cy="4465320"/>
          </a:xfrm>
        </p:spPr>
        <p:txBody>
          <a:bodyPr>
            <a:normAutofit/>
          </a:bodyPr>
          <a:lstStyle>
            <a:lvl1pPr>
              <a:buClr>
                <a:schemeClr val="accent4"/>
              </a:buClr>
              <a:defRPr sz="2800"/>
            </a:lvl1pPr>
            <a:lvl2pPr>
              <a:buClr>
                <a:schemeClr val="accent4"/>
              </a:buClr>
              <a:defRPr sz="2400"/>
            </a:lvl2pPr>
            <a:lvl3pPr>
              <a:buClr>
                <a:schemeClr val="accent4"/>
              </a:buClr>
              <a:defRPr sz="2000"/>
            </a:lvl3pPr>
            <a:lvl4pPr>
              <a:buClr>
                <a:schemeClr val="accent4"/>
              </a:buClr>
              <a:defRPr sz="2000"/>
            </a:lvl4pPr>
            <a:lvl5pPr>
              <a:buClr>
                <a:schemeClr val="accent4"/>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a:p>
        </p:txBody>
      </p:sp>
      <p:sp>
        <p:nvSpPr>
          <p:cNvPr id="5" name="Date Placeholder 4"/>
          <p:cNvSpPr>
            <a:spLocks noGrp="1"/>
          </p:cNvSpPr>
          <p:nvPr>
            <p:ph type="dt" sz="half" idx="10"/>
          </p:nvPr>
        </p:nvSpPr>
        <p:spPr/>
        <p:txBody>
          <a:bodyPr/>
          <a:lstStyle/>
          <a:p>
            <a:fld id="{F0DFD029-FB74-4578-B929-F66AA97659CA}" type="datetimeFigureOut">
              <a:rPr lang="en-US"/>
              <a:pPr/>
              <a:t>4/10/2013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pPr/>
              <a:t>‹#›</a:t>
            </a:fld>
            <a:endParaRPr/>
          </a:p>
        </p:txBody>
      </p:sp>
    </p:spTree>
    <p:extLst>
      <p:ext uri="{BB962C8B-B14F-4D97-AF65-F5344CB8AC3E}">
        <p14:creationId xmlns:p14="http://schemas.microsoft.com/office/powerpoint/2010/main" xmlns="" val="35576477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8883" y="1701800"/>
            <a:ext cx="5082740" cy="914400"/>
          </a:xfrm>
        </p:spPr>
        <p:txBody>
          <a:bodyPr anchor="b">
            <a:normAutofit/>
          </a:bodyPr>
          <a:lstStyle>
            <a:lvl1pPr marL="0" indent="0">
              <a:spcBef>
                <a:spcPts val="0"/>
              </a:spcBef>
              <a:buNone/>
              <a:defRPr sz="2800" b="0" cap="all" spc="200" baseline="0">
                <a:solidFill>
                  <a:schemeClr val="tx1">
                    <a:lumMod val="9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4" name="Content Placeholder 3"/>
          <p:cNvSpPr>
            <a:spLocks noGrp="1"/>
          </p:cNvSpPr>
          <p:nvPr>
            <p:ph sz="half" idx="2"/>
          </p:nvPr>
        </p:nvSpPr>
        <p:spPr>
          <a:xfrm>
            <a:off x="1218883" y="2717800"/>
            <a:ext cx="5078677" cy="3454400"/>
          </a:xfrm>
        </p:spPr>
        <p:txBody>
          <a:bodyPr>
            <a:noAutofit/>
          </a:bodyPr>
          <a:lstStyle>
            <a:lvl1pPr>
              <a:buClr>
                <a:schemeClr val="accent4"/>
              </a:buClr>
              <a:defRPr sz="2800"/>
            </a:lvl1pPr>
            <a:lvl2pPr>
              <a:buClr>
                <a:schemeClr val="accent4"/>
              </a:buClr>
              <a:defRPr sz="2400"/>
            </a:lvl2pPr>
            <a:lvl3pPr>
              <a:buClr>
                <a:schemeClr val="accent4"/>
              </a:buClr>
              <a:defRPr sz="2000"/>
            </a:lvl3pPr>
            <a:lvl4pPr>
              <a:buClr>
                <a:schemeClr val="accent4"/>
              </a:buClr>
              <a:defRPr sz="2000"/>
            </a:lvl4pPr>
            <a:lvl5pPr>
              <a:buClr>
                <a:schemeClr val="accent4"/>
              </a:buClr>
              <a:defRPr sz="2000"/>
            </a:lvl5pPr>
            <a:lvl6pPr>
              <a:defRPr sz="2000"/>
            </a:lvl6pPr>
            <a:lvl7pPr>
              <a:defRPr sz="2000" baseline="0"/>
            </a:lvl7pPr>
            <a:lvl8pPr>
              <a:defRPr sz="2000" baseline="0"/>
            </a:lvl8pPr>
            <a:lvl9pPr>
              <a:defRPr sz="2000" baseline="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a:p>
        </p:txBody>
      </p:sp>
      <p:sp>
        <p:nvSpPr>
          <p:cNvPr id="5" name="Text Placeholder 4"/>
          <p:cNvSpPr>
            <a:spLocks noGrp="1"/>
          </p:cNvSpPr>
          <p:nvPr>
            <p:ph type="body" sz="quarter" idx="3"/>
          </p:nvPr>
        </p:nvSpPr>
        <p:spPr>
          <a:xfrm>
            <a:off x="6496644" y="1701800"/>
            <a:ext cx="5082740" cy="914400"/>
          </a:xfrm>
        </p:spPr>
        <p:txBody>
          <a:bodyPr anchor="b">
            <a:normAutofit/>
          </a:bodyPr>
          <a:lstStyle>
            <a:lvl1pPr marL="0" indent="0">
              <a:spcBef>
                <a:spcPts val="0"/>
              </a:spcBef>
              <a:buNone/>
              <a:defRPr sz="2800" b="0" cap="all" spc="200" baseline="0">
                <a:solidFill>
                  <a:schemeClr val="tx1">
                    <a:lumMod val="9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500707" y="2717800"/>
            <a:ext cx="5078677" cy="3454400"/>
          </a:xfrm>
        </p:spPr>
        <p:txBody>
          <a:bodyPr>
            <a:noAutofit/>
          </a:bodyPr>
          <a:lstStyle>
            <a:lvl1pPr>
              <a:buClr>
                <a:schemeClr val="accent4"/>
              </a:buClr>
              <a:defRPr sz="2800"/>
            </a:lvl1pPr>
            <a:lvl2pPr>
              <a:buClr>
                <a:schemeClr val="accent4"/>
              </a:buClr>
              <a:defRPr sz="2400"/>
            </a:lvl2pPr>
            <a:lvl3pPr>
              <a:buClr>
                <a:schemeClr val="accent4"/>
              </a:buClr>
              <a:defRPr sz="2000"/>
            </a:lvl3pPr>
            <a:lvl4pPr>
              <a:buClr>
                <a:schemeClr val="accent4"/>
              </a:buClr>
              <a:defRPr sz="2000"/>
            </a:lvl4pPr>
            <a:lvl5pPr>
              <a:buClr>
                <a:schemeClr val="accent4"/>
              </a:buClr>
              <a:defRPr sz="2000"/>
            </a:lvl5pPr>
            <a:lvl6pPr>
              <a:defRPr sz="2000" baseline="0"/>
            </a:lvl6pPr>
            <a:lvl7pPr>
              <a:defRPr sz="2000" baseline="0"/>
            </a:lvl7pPr>
            <a:lvl8pPr>
              <a:defRPr sz="2000" baseline="0"/>
            </a:lvl8pPr>
            <a:lvl9pPr>
              <a:defRPr sz="2000" baseline="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a:p>
        </p:txBody>
      </p:sp>
      <p:sp>
        <p:nvSpPr>
          <p:cNvPr id="7" name="Date Placeholder 6"/>
          <p:cNvSpPr>
            <a:spLocks noGrp="1"/>
          </p:cNvSpPr>
          <p:nvPr>
            <p:ph type="dt" sz="half" idx="10"/>
          </p:nvPr>
        </p:nvSpPr>
        <p:spPr/>
        <p:txBody>
          <a:bodyPr/>
          <a:lstStyle/>
          <a:p>
            <a:fld id="{F0DFD029-FB74-4578-B929-F66AA97659CA}" type="datetimeFigureOut">
              <a:rPr lang="en-US"/>
              <a:pPr/>
              <a:t>4/10/2013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014DD1E-5D91-48A3-AD6D-45FBA980D106}" type="slidenum">
              <a:rPr/>
              <a:pPr/>
              <a:t>‹#›</a:t>
            </a:fld>
            <a:endParaRPr/>
          </a:p>
        </p:txBody>
      </p:sp>
    </p:spTree>
    <p:extLst>
      <p:ext uri="{BB962C8B-B14F-4D97-AF65-F5344CB8AC3E}">
        <p14:creationId xmlns:p14="http://schemas.microsoft.com/office/powerpoint/2010/main" xmlns="" val="5953819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0DFD029-FB74-4578-B929-F66AA97659CA}" type="datetimeFigureOut">
              <a:rPr lang="en-US"/>
              <a:pPr/>
              <a:t>4/10/2013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014DD1E-5D91-48A3-AD6D-45FBA980D106}" type="slidenum">
              <a:rPr/>
              <a:pPr/>
              <a:t>‹#›</a:t>
            </a:fld>
            <a:endParaRPr/>
          </a:p>
        </p:txBody>
      </p:sp>
    </p:spTree>
    <p:extLst>
      <p:ext uri="{BB962C8B-B14F-4D97-AF65-F5344CB8AC3E}">
        <p14:creationId xmlns:p14="http://schemas.microsoft.com/office/powerpoint/2010/main" xmlns="" val="15152291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FD029-FB74-4578-B929-F66AA97659CA}" type="datetimeFigureOut">
              <a:rPr lang="en-US"/>
              <a:pPr/>
              <a:t>4/10/2013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014DD1E-5D91-48A3-AD6D-45FBA980D106}" type="slidenum">
              <a:rPr/>
              <a:pPr/>
              <a:t>‹#›</a:t>
            </a:fld>
            <a:endParaRPr/>
          </a:p>
        </p:txBody>
      </p:sp>
    </p:spTree>
    <p:extLst>
      <p:ext uri="{BB962C8B-B14F-4D97-AF65-F5344CB8AC3E}">
        <p14:creationId xmlns:p14="http://schemas.microsoft.com/office/powerpoint/2010/main" xmlns="" val="21724785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8882" y="1701800"/>
            <a:ext cx="4062942" cy="2438400"/>
          </a:xfrm>
        </p:spPr>
        <p:txBody>
          <a:bodyPr anchor="b">
            <a:normAutofit/>
          </a:bodyPr>
          <a:lstStyle>
            <a:lvl1pPr algn="l">
              <a:defRPr sz="2800" b="0" cap="all" spc="200" baseline="0">
                <a:solidFill>
                  <a:schemeClr val="tx1">
                    <a:lumMod val="95000"/>
                  </a:schemeClr>
                </a:solidFill>
              </a:defRPr>
            </a:lvl1pPr>
          </a:lstStyle>
          <a:p>
            <a:r>
              <a:rPr lang="en-US" dirty="0" smtClean="0"/>
              <a:t>Click to edit Master title style</a:t>
            </a:r>
            <a:endParaRPr/>
          </a:p>
        </p:txBody>
      </p:sp>
      <p:sp>
        <p:nvSpPr>
          <p:cNvPr id="3" name="Content Placeholder 2"/>
          <p:cNvSpPr>
            <a:spLocks noGrp="1"/>
          </p:cNvSpPr>
          <p:nvPr>
            <p:ph idx="1"/>
          </p:nvPr>
        </p:nvSpPr>
        <p:spPr>
          <a:xfrm>
            <a:off x="5484971" y="584200"/>
            <a:ext cx="6094413" cy="5588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218882" y="4241800"/>
            <a:ext cx="4062942" cy="1930400"/>
          </a:xfr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DFD029-FB74-4578-B929-F66AA97659CA}" type="datetimeFigureOut">
              <a:rPr lang="en-US"/>
              <a:pPr/>
              <a:t>4/10/2013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pPr/>
              <a:t>‹#›</a:t>
            </a:fld>
            <a:endParaRPr/>
          </a:p>
        </p:txBody>
      </p:sp>
    </p:spTree>
    <p:extLst>
      <p:ext uri="{BB962C8B-B14F-4D97-AF65-F5344CB8AC3E}">
        <p14:creationId xmlns:p14="http://schemas.microsoft.com/office/powerpoint/2010/main" xmlns="" val="16181393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8882" y="1701800"/>
            <a:ext cx="4062942" cy="2438400"/>
          </a:xfrm>
        </p:spPr>
        <p:txBody>
          <a:bodyPr anchor="b">
            <a:normAutofit/>
          </a:bodyPr>
          <a:lstStyle>
            <a:lvl1pPr algn="l">
              <a:defRPr sz="2800" b="0" cap="all" spc="200" baseline="0">
                <a:solidFill>
                  <a:schemeClr val="tx1">
                    <a:lumMod val="95000"/>
                  </a:schemeClr>
                </a:solidFill>
              </a:defRPr>
            </a:lvl1pPr>
          </a:lstStyle>
          <a:p>
            <a:r>
              <a:rPr lang="en-US" dirty="0" smtClean="0"/>
              <a:t>Click to edit Master title style</a:t>
            </a:r>
            <a:endParaRPr/>
          </a:p>
        </p:txBody>
      </p:sp>
      <p:sp>
        <p:nvSpPr>
          <p:cNvPr id="3" name="Picture Placeholder 2"/>
          <p:cNvSpPr>
            <a:spLocks noGrp="1"/>
          </p:cNvSpPr>
          <p:nvPr>
            <p:ph type="pic" idx="1"/>
          </p:nvPr>
        </p:nvSpPr>
        <p:spPr>
          <a:xfrm>
            <a:off x="5484971" y="584200"/>
            <a:ext cx="6094413" cy="5588000"/>
          </a:xfrm>
          <a:ln w="12700">
            <a:solidFill>
              <a:schemeClr val="bg1">
                <a:lumMod val="75000"/>
                <a:lumOff val="25000"/>
              </a:schemeClr>
            </a:solidFill>
            <a:miter lim="800000"/>
          </a:ln>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1218882" y="4241800"/>
            <a:ext cx="4062942" cy="1930400"/>
          </a:xfr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DFD029-FB74-4578-B929-F66AA97659CA}" type="datetimeFigureOut">
              <a:rPr lang="en-US"/>
              <a:pPr/>
              <a:t>4/10/2013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014DD1E-5D91-48A3-AD6D-45FBA980D106}" type="slidenum">
              <a:rPr/>
              <a:pPr/>
              <a:t>‹#›</a:t>
            </a:fld>
            <a:endParaRPr/>
          </a:p>
        </p:txBody>
      </p:sp>
    </p:spTree>
    <p:extLst>
      <p:ext uri="{BB962C8B-B14F-4D97-AF65-F5344CB8AC3E}">
        <p14:creationId xmlns:p14="http://schemas.microsoft.com/office/powerpoint/2010/main" xmlns="" val="42234316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100000"/>
                <a:shade val="0"/>
                <a:satMod val="100000"/>
              </a:schemeClr>
            </a:gs>
            <a:gs pos="85000">
              <a:schemeClr val="bg2">
                <a:tint val="100000"/>
                <a:shade val="30000"/>
                <a:satMod val="100000"/>
              </a:schemeClr>
            </a:gs>
            <a:gs pos="100000">
              <a:schemeClr val="bg2">
                <a:shade val="60000"/>
                <a:satMod val="100000"/>
              </a:schemeClr>
            </a:gs>
          </a:gsLst>
          <a:lin ang="3600000" scaled="0"/>
          <a:tileRect/>
        </a:gradFill>
        <a:effectLst/>
      </p:bgPr>
    </p:bg>
    <p:spTree>
      <p:nvGrpSpPr>
        <p:cNvPr id="1" name=""/>
        <p:cNvGrpSpPr/>
        <p:nvPr/>
      </p:nvGrpSpPr>
      <p:grpSpPr>
        <a:xfrm>
          <a:off x="0" y="0"/>
          <a:ext cx="0" cy="0"/>
          <a:chOff x="0" y="0"/>
          <a:chExt cx="0" cy="0"/>
        </a:xfrm>
      </p:grpSpPr>
      <p:grpSp>
        <p:nvGrpSpPr>
          <p:cNvPr id="15" name="left lines"/>
          <p:cNvGrpSpPr/>
          <p:nvPr/>
        </p:nvGrpSpPr>
        <p:grpSpPr>
          <a:xfrm>
            <a:off x="-15870" y="-3174"/>
            <a:ext cx="819993" cy="5229225"/>
            <a:chOff x="-11906" y="-2381"/>
            <a:chExt cx="615155" cy="3921919"/>
          </a:xfrm>
        </p:grpSpPr>
        <p:sp>
          <p:nvSpPr>
            <p:cNvPr id="10" name="Freeform 9"/>
            <p:cNvSpPr/>
            <p:nvPr/>
          </p:nvSpPr>
          <p:spPr>
            <a:xfrm>
              <a:off x="-9526" y="0"/>
              <a:ext cx="612775" cy="3919538"/>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Lst>
              <a:ahLst/>
              <a:cxnLst>
                <a:cxn ang="0">
                  <a:pos x="connsiteX0" y="connsiteY0"/>
                </a:cxn>
                <a:cxn ang="0">
                  <a:pos x="connsiteX1" y="connsiteY1"/>
                </a:cxn>
                <a:cxn ang="0">
                  <a:pos x="connsiteX2" y="connsiteY2"/>
                </a:cxn>
              </a:cxnLst>
              <a:rect l="l" t="t" r="r" b="b"/>
              <a:pathLst>
                <a:path w="612775" h="3919538">
                  <a:moveTo>
                    <a:pt x="0" y="3919538"/>
                  </a:moveTo>
                  <a:lnTo>
                    <a:pt x="612775" y="2984500"/>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Freeform 10"/>
            <p:cNvSpPr/>
            <p:nvPr/>
          </p:nvSpPr>
          <p:spPr>
            <a:xfrm>
              <a:off x="-11906" y="0"/>
              <a:ext cx="410751" cy="3421856"/>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Lst>
              <a:ahLst/>
              <a:cxnLst>
                <a:cxn ang="0">
                  <a:pos x="connsiteX0" y="connsiteY0"/>
                </a:cxn>
                <a:cxn ang="0">
                  <a:pos x="connsiteX1" y="connsiteY1"/>
                </a:cxn>
                <a:cxn ang="0">
                  <a:pos x="connsiteX2" y="connsiteY2"/>
                </a:cxn>
              </a:cxnLst>
              <a:rect l="l" t="t" r="r" b="b"/>
              <a:pathLst>
                <a:path w="410751" h="3421856">
                  <a:moveTo>
                    <a:pt x="0" y="3421856"/>
                  </a:moveTo>
                  <a:lnTo>
                    <a:pt x="410751" y="2798680"/>
                  </a:lnTo>
                  <a:lnTo>
                    <a:pt x="409575" y="0"/>
                  </a:ln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Freeform 13"/>
            <p:cNvSpPr/>
            <p:nvPr/>
          </p:nvSpPr>
          <p:spPr>
            <a:xfrm>
              <a:off x="-7144" y="-2381"/>
              <a:ext cx="238919" cy="29765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Lst>
              <a:ahLst/>
              <a:cxnLst>
                <a:cxn ang="0">
                  <a:pos x="connsiteX0" y="connsiteY0"/>
                </a:cxn>
                <a:cxn ang="0">
                  <a:pos x="connsiteX1" y="connsiteY1"/>
                </a:cxn>
                <a:cxn ang="0">
                  <a:pos x="connsiteX2" y="connsiteY2"/>
                </a:cxn>
              </a:cxnLst>
              <a:rect l="l" t="t" r="r" b="b"/>
              <a:pathLst>
                <a:path w="238919" h="2976561">
                  <a:moveTo>
                    <a:pt x="0" y="2976561"/>
                  </a:moveTo>
                  <a:lnTo>
                    <a:pt x="238919" y="2616170"/>
                  </a:lnTo>
                  <a:cubicBezTo>
                    <a:pt x="238654" y="1744113"/>
                    <a:pt x="238390" y="872057"/>
                    <a:pt x="238125"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218883" y="274637"/>
            <a:ext cx="10360501" cy="1223963"/>
          </a:xfrm>
          <a:prstGeom prst="rect">
            <a:avLst/>
          </a:prstGeom>
        </p:spPr>
        <p:txBody>
          <a:bodyPr vert="horz" lIns="121899" tIns="60949" rIns="121899" bIns="60949"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8883" y="1701797"/>
            <a:ext cx="10360501" cy="4462272"/>
          </a:xfrm>
          <a:prstGeom prst="rect">
            <a:avLst/>
          </a:prstGeom>
        </p:spPr>
        <p:txBody>
          <a:bodyPr vert="horz" lIns="121899" tIns="60949" rIns="121899" bIns="6094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a:p>
        </p:txBody>
      </p:sp>
      <p:sp>
        <p:nvSpPr>
          <p:cNvPr id="4" name="Date Placeholder 3"/>
          <p:cNvSpPr>
            <a:spLocks noGrp="1"/>
          </p:cNvSpPr>
          <p:nvPr>
            <p:ph type="dt" sz="half" idx="2"/>
          </p:nvPr>
        </p:nvSpPr>
        <p:spPr>
          <a:xfrm>
            <a:off x="1218882" y="6356352"/>
            <a:ext cx="2234618" cy="365125"/>
          </a:xfrm>
          <a:prstGeom prst="rect">
            <a:avLst/>
          </a:prstGeom>
        </p:spPr>
        <p:txBody>
          <a:bodyPr vert="horz" lIns="121899" tIns="60949" rIns="121899" bIns="60949" rtlCol="0" anchor="ctr"/>
          <a:lstStyle>
            <a:lvl1pPr algn="l">
              <a:defRPr sz="1200">
                <a:solidFill>
                  <a:schemeClr val="tx1">
                    <a:tint val="75000"/>
                  </a:schemeClr>
                </a:solidFill>
              </a:defRPr>
            </a:lvl1pPr>
          </a:lstStyle>
          <a:p>
            <a:fld id="{F0DFD029-FB74-4578-B929-F66AA97659CA}" type="datetimeFigureOut">
              <a:rPr lang="en-US"/>
              <a:pPr/>
              <a:t>4/10/2013</a:t>
            </a:fld>
            <a:endParaRPr/>
          </a:p>
        </p:txBody>
      </p:sp>
      <p:sp>
        <p:nvSpPr>
          <p:cNvPr id="5" name="Footer Placeholder 4"/>
          <p:cNvSpPr>
            <a:spLocks noGrp="1"/>
          </p:cNvSpPr>
          <p:nvPr>
            <p:ph type="ftr" sz="quarter" idx="3"/>
          </p:nvPr>
        </p:nvSpPr>
        <p:spPr>
          <a:xfrm>
            <a:off x="3453501" y="6356352"/>
            <a:ext cx="5281824" cy="365125"/>
          </a:xfrm>
          <a:prstGeom prst="rect">
            <a:avLst/>
          </a:prstGeom>
        </p:spPr>
        <p:txBody>
          <a:bodyPr vert="horz" lIns="121899" tIns="60949" rIns="121899" bIns="60949" rtlCol="0" anchor="ctr"/>
          <a:lstStyle>
            <a:lvl1pPr algn="ctr">
              <a:defRPr sz="12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10563649" y="6356352"/>
            <a:ext cx="1015735" cy="365125"/>
          </a:xfrm>
          <a:prstGeom prst="rect">
            <a:avLst/>
          </a:prstGeom>
        </p:spPr>
        <p:txBody>
          <a:bodyPr vert="horz" lIns="121899" tIns="60949" rIns="121899" bIns="60949" rtlCol="0" anchor="ctr"/>
          <a:lstStyle>
            <a:lvl1pPr algn="r">
              <a:defRPr sz="1200">
                <a:solidFill>
                  <a:schemeClr val="tx1">
                    <a:tint val="75000"/>
                  </a:schemeClr>
                </a:solidFill>
              </a:defRPr>
            </a:lvl1pPr>
          </a:lstStyle>
          <a:p>
            <a:fld id="{C014DD1E-5D91-48A3-AD6D-45FBA980D106}" type="slidenum">
              <a:rPr/>
              <a:pPr/>
              <a:t>‹#›</a:t>
            </a:fld>
            <a:endParaRPr/>
          </a:p>
        </p:txBody>
      </p:sp>
    </p:spTree>
    <p:extLst>
      <p:ext uri="{BB962C8B-B14F-4D97-AF65-F5344CB8AC3E}">
        <p14:creationId xmlns:p14="http://schemas.microsoft.com/office/powerpoint/2010/main" xmlns="" val="13952758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600"/>
        </a:spcBef>
        <a:buClr>
          <a:schemeClr val="accent4"/>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4"/>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4"/>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4"/>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4"/>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26.w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Boy Scout Pinewood Derby</a:t>
            </a:r>
            <a:br>
              <a:rPr lang="en-US" dirty="0" smtClean="0"/>
            </a:br>
            <a:r>
              <a:rPr lang="en-US" dirty="0" smtClean="0"/>
              <a:t>Track Detection System</a:t>
            </a:r>
            <a:endParaRPr lang="en-US" dirty="0"/>
          </a:p>
        </p:txBody>
      </p:sp>
      <p:sp>
        <p:nvSpPr>
          <p:cNvPr id="5" name="Subtitle 4"/>
          <p:cNvSpPr>
            <a:spLocks noGrp="1"/>
          </p:cNvSpPr>
          <p:nvPr>
            <p:ph type="subTitle" idx="1"/>
          </p:nvPr>
        </p:nvSpPr>
        <p:spPr/>
        <p:txBody>
          <a:bodyPr>
            <a:normAutofit fontScale="92500" lnSpcReduction="10000"/>
          </a:bodyPr>
          <a:lstStyle/>
          <a:p>
            <a:r>
              <a:rPr lang="en-US" dirty="0" smtClean="0"/>
              <a:t>Group 19</a:t>
            </a:r>
          </a:p>
          <a:p>
            <a:r>
              <a:rPr lang="en-US" dirty="0" smtClean="0"/>
              <a:t>  Mohammad Rehawi</a:t>
            </a:r>
          </a:p>
          <a:p>
            <a:r>
              <a:rPr lang="en-US" dirty="0" smtClean="0"/>
              <a:t>  Mike </a:t>
            </a:r>
            <a:r>
              <a:rPr lang="en-US" dirty="0" smtClean="0"/>
              <a:t>Reyes</a:t>
            </a:r>
            <a:endParaRPr lang="en-US" dirty="0" smtClean="0"/>
          </a:p>
          <a:p>
            <a:r>
              <a:rPr lang="en-US" dirty="0" smtClean="0"/>
              <a:t>  Julia </a:t>
            </a:r>
            <a:r>
              <a:rPr lang="en-US" dirty="0" smtClean="0"/>
              <a:t>Williams</a:t>
            </a:r>
          </a:p>
          <a:p>
            <a:r>
              <a:rPr lang="en-US" dirty="0" smtClean="0"/>
              <a:t>  </a:t>
            </a:r>
            <a:r>
              <a:rPr lang="en-US" dirty="0" smtClean="0"/>
              <a:t>Rodney Brewer</a:t>
            </a:r>
            <a:endParaRPr lang="en-US" dirty="0"/>
          </a:p>
        </p:txBody>
      </p:sp>
    </p:spTree>
    <p:extLst>
      <p:ext uri="{BB962C8B-B14F-4D97-AF65-F5344CB8AC3E}">
        <p14:creationId xmlns:p14="http://schemas.microsoft.com/office/powerpoint/2010/main" xmlns="" val="18148203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Microcontroller Selection</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AT89C51</a:t>
            </a:r>
          </a:p>
          <a:p>
            <a:pPr lvl="1"/>
            <a:r>
              <a:rPr lang="en-US" dirty="0" smtClean="0"/>
              <a:t>40 Pins</a:t>
            </a:r>
          </a:p>
          <a:p>
            <a:pPr lvl="1"/>
            <a:r>
              <a:rPr lang="en-US" dirty="0" smtClean="0"/>
              <a:t>Large Footprint</a:t>
            </a:r>
          </a:p>
          <a:p>
            <a:r>
              <a:rPr lang="en-US" dirty="0" smtClean="0"/>
              <a:t>PIC16F628A</a:t>
            </a:r>
          </a:p>
          <a:p>
            <a:pPr lvl="1"/>
            <a:r>
              <a:rPr lang="en-US" dirty="0" smtClean="0"/>
              <a:t>18 Pins</a:t>
            </a:r>
          </a:p>
          <a:p>
            <a:pPr lvl="1"/>
            <a:r>
              <a:rPr lang="en-US" dirty="0" smtClean="0"/>
              <a:t>Large Footprint</a:t>
            </a:r>
          </a:p>
          <a:p>
            <a:r>
              <a:rPr lang="en-US" dirty="0"/>
              <a:t>CC2540 / AT8051</a:t>
            </a:r>
          </a:p>
          <a:p>
            <a:pPr lvl="1"/>
            <a:r>
              <a:rPr lang="en-US" dirty="0"/>
              <a:t>Small Footprint</a:t>
            </a:r>
          </a:p>
          <a:p>
            <a:pPr lvl="1"/>
            <a:r>
              <a:rPr lang="en-US" dirty="0"/>
              <a:t>Bluetooth Communication</a:t>
            </a:r>
          </a:p>
          <a:p>
            <a:pPr lvl="1"/>
            <a:r>
              <a:rPr lang="en-US" dirty="0" smtClean="0"/>
              <a:t>Level Shifter Needed</a:t>
            </a:r>
          </a:p>
          <a:p>
            <a:endParaRPr lang="en-US" dirty="0"/>
          </a:p>
        </p:txBody>
      </p:sp>
      <p:sp>
        <p:nvSpPr>
          <p:cNvPr id="4" name="Content Placeholder 3"/>
          <p:cNvSpPr>
            <a:spLocks noGrp="1"/>
          </p:cNvSpPr>
          <p:nvPr>
            <p:ph sz="half" idx="2"/>
          </p:nvPr>
        </p:nvSpPr>
        <p:spPr/>
        <p:txBody>
          <a:bodyPr>
            <a:normAutofit lnSpcReduction="10000"/>
          </a:bodyPr>
          <a:lstStyle/>
          <a:p>
            <a:r>
              <a:rPr lang="en-US" dirty="0" smtClean="0">
                <a:solidFill>
                  <a:srgbClr val="FFFF00"/>
                </a:solidFill>
              </a:rPr>
              <a:t>PIC12F683</a:t>
            </a:r>
          </a:p>
          <a:p>
            <a:pPr lvl="1"/>
            <a:r>
              <a:rPr lang="en-US" dirty="0" smtClean="0"/>
              <a:t>Small Footprint</a:t>
            </a:r>
          </a:p>
          <a:p>
            <a:pPr lvl="1"/>
            <a:r>
              <a:rPr lang="en-US" dirty="0" smtClean="0"/>
              <a:t>PWM Enabled</a:t>
            </a:r>
          </a:p>
          <a:p>
            <a:pPr lvl="1"/>
            <a:r>
              <a:rPr lang="en-US" dirty="0" smtClean="0"/>
              <a:t>Internal Oscillator </a:t>
            </a:r>
          </a:p>
          <a:p>
            <a:pPr lvl="1"/>
            <a:r>
              <a:rPr lang="en-US" dirty="0" smtClean="0"/>
              <a:t>No Level Shifter Needed</a:t>
            </a:r>
          </a:p>
          <a:p>
            <a:pPr lvl="2"/>
            <a:r>
              <a:rPr lang="en-US" dirty="0" err="1" smtClean="0"/>
              <a:t>Vout</a:t>
            </a:r>
            <a:r>
              <a:rPr lang="en-US" dirty="0" smtClean="0"/>
              <a:t> = Vin = 5 V</a:t>
            </a:r>
          </a:p>
          <a:p>
            <a:pPr lvl="1"/>
            <a:r>
              <a:rPr lang="en-US" dirty="0" smtClean="0"/>
              <a:t>Programmer is available </a:t>
            </a:r>
            <a:br>
              <a:rPr lang="en-US" dirty="0" smtClean="0"/>
            </a:br>
            <a:r>
              <a:rPr lang="en-US" dirty="0" smtClean="0"/>
              <a:t>(</a:t>
            </a:r>
            <a:r>
              <a:rPr lang="en-US" dirty="0" err="1" smtClean="0"/>
              <a:t>meLab</a:t>
            </a:r>
            <a:r>
              <a:rPr lang="en-US" dirty="0" smtClean="0"/>
              <a:t> </a:t>
            </a:r>
            <a:r>
              <a:rPr lang="en-US" dirty="0" smtClean="0"/>
              <a:t>Epic Processor)</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Options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solidFill>
                  <a:srgbClr val="FFFF00"/>
                </a:solidFill>
              </a:rPr>
              <a:t>RS - 232</a:t>
            </a:r>
          </a:p>
          <a:p>
            <a:pPr lvl="1"/>
            <a:r>
              <a:rPr lang="en-US" dirty="0" smtClean="0"/>
              <a:t>Wired</a:t>
            </a:r>
          </a:p>
          <a:p>
            <a:pPr lvl="1"/>
            <a:r>
              <a:rPr lang="en-US" dirty="0" smtClean="0"/>
              <a:t>Low cost</a:t>
            </a:r>
          </a:p>
          <a:p>
            <a:pPr lvl="1"/>
            <a:r>
              <a:rPr lang="en-US" dirty="0" smtClean="0"/>
              <a:t>Range is about 150 ft</a:t>
            </a:r>
          </a:p>
          <a:p>
            <a:r>
              <a:rPr lang="en-US" dirty="0" smtClean="0"/>
              <a:t>433MHz Transceiver </a:t>
            </a:r>
          </a:p>
          <a:p>
            <a:pPr lvl="1"/>
            <a:r>
              <a:rPr lang="en-US" dirty="0" smtClean="0"/>
              <a:t> Cost </a:t>
            </a:r>
            <a:r>
              <a:rPr lang="en-US" dirty="0" err="1" smtClean="0"/>
              <a:t>vs</a:t>
            </a:r>
            <a:r>
              <a:rPr lang="en-US" dirty="0" smtClean="0"/>
              <a:t> # of modules needed</a:t>
            </a:r>
          </a:p>
          <a:p>
            <a:pPr lvl="1"/>
            <a:r>
              <a:rPr lang="en-US" dirty="0" smtClean="0"/>
              <a:t>Large in size</a:t>
            </a:r>
          </a:p>
          <a:p>
            <a:r>
              <a:rPr lang="en-US" dirty="0" smtClean="0"/>
              <a:t>Wireless [ 802.11 ]</a:t>
            </a:r>
          </a:p>
          <a:p>
            <a:pPr lvl="1"/>
            <a:r>
              <a:rPr lang="en-US" dirty="0" smtClean="0"/>
              <a:t>Multiple IP addresses for different sensors</a:t>
            </a:r>
          </a:p>
          <a:p>
            <a:pPr lvl="1"/>
            <a:r>
              <a:rPr lang="en-US" dirty="0" smtClean="0"/>
              <a:t>A router might be needed</a:t>
            </a:r>
          </a:p>
          <a:p>
            <a:pPr lvl="1"/>
            <a:r>
              <a:rPr lang="en-US" dirty="0" smtClean="0"/>
              <a:t>High cost</a:t>
            </a:r>
          </a:p>
        </p:txBody>
      </p:sp>
      <p:sp>
        <p:nvSpPr>
          <p:cNvPr id="4" name="Content Placeholder 3"/>
          <p:cNvSpPr>
            <a:spLocks noGrp="1"/>
          </p:cNvSpPr>
          <p:nvPr>
            <p:ph sz="half" idx="2"/>
          </p:nvPr>
        </p:nvSpPr>
        <p:spPr/>
        <p:txBody>
          <a:bodyPr>
            <a:normAutofit fontScale="92500" lnSpcReduction="20000"/>
          </a:bodyPr>
          <a:lstStyle/>
          <a:p>
            <a:r>
              <a:rPr lang="en-US" dirty="0" smtClean="0">
                <a:solidFill>
                  <a:srgbClr val="FFFFFF"/>
                </a:solidFill>
              </a:rPr>
              <a:t>Bluetooth [ 3.2 GHz ]</a:t>
            </a:r>
          </a:p>
          <a:p>
            <a:pPr lvl="1"/>
            <a:r>
              <a:rPr lang="en-US" dirty="0" smtClean="0">
                <a:solidFill>
                  <a:srgbClr val="FFFFFF"/>
                </a:solidFill>
              </a:rPr>
              <a:t>CC2540 [ Sampled via TI ] </a:t>
            </a:r>
          </a:p>
          <a:p>
            <a:pPr lvl="1"/>
            <a:r>
              <a:rPr lang="en-US" dirty="0" smtClean="0">
                <a:solidFill>
                  <a:srgbClr val="FFFFFF"/>
                </a:solidFill>
              </a:rPr>
              <a:t>System on a chip</a:t>
            </a:r>
          </a:p>
          <a:p>
            <a:pPr lvl="1"/>
            <a:r>
              <a:rPr lang="en-US" dirty="0" smtClean="0">
                <a:solidFill>
                  <a:srgbClr val="FFFFFF"/>
                </a:solidFill>
              </a:rPr>
              <a:t>TI donated the development kit to the group</a:t>
            </a:r>
          </a:p>
          <a:p>
            <a:pPr lvl="1"/>
            <a:r>
              <a:rPr lang="en-US" dirty="0" smtClean="0">
                <a:solidFill>
                  <a:srgbClr val="FFFFFF"/>
                </a:solidFill>
              </a:rPr>
              <a:t>Range is about 50 </a:t>
            </a:r>
            <a:r>
              <a:rPr lang="en-US" dirty="0" err="1" smtClean="0">
                <a:solidFill>
                  <a:srgbClr val="FFFFFF"/>
                </a:solidFill>
              </a:rPr>
              <a:t>ft</a:t>
            </a:r>
            <a:endParaRPr lang="en-US" dirty="0" smtClean="0">
              <a:solidFill>
                <a:srgbClr val="FFFFFF"/>
              </a:solidFill>
            </a:endParaRPr>
          </a:p>
          <a:p>
            <a:r>
              <a:rPr lang="en-US" dirty="0" smtClean="0">
                <a:solidFill>
                  <a:srgbClr val="FFFF00"/>
                </a:solidFill>
              </a:rPr>
              <a:t>RN-41 Bluetooth Dongle</a:t>
            </a:r>
          </a:p>
          <a:p>
            <a:pPr lvl="1"/>
            <a:r>
              <a:rPr lang="en-US" dirty="0" smtClean="0"/>
              <a:t>Low Cost</a:t>
            </a:r>
          </a:p>
          <a:p>
            <a:pPr lvl="1"/>
            <a:r>
              <a:rPr lang="en-US" dirty="0" smtClean="0"/>
              <a:t>Mounted on the main finish gate board</a:t>
            </a:r>
          </a:p>
          <a:p>
            <a:pPr lvl="1"/>
            <a:r>
              <a:rPr lang="en-US" dirty="0" smtClean="0"/>
              <a:t>Requires only Transmission and Receiver I/O pins from main processor</a:t>
            </a:r>
          </a:p>
          <a:p>
            <a:pPr lvl="1"/>
            <a:endParaRPr lang="en-US" dirty="0" smtClean="0"/>
          </a:p>
          <a:p>
            <a:pPr marL="377886" lvl="1" indent="0">
              <a:buNone/>
            </a:pPr>
            <a:endParaRPr lang="en-US" dirty="0" smtClean="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Gate Schematic</a:t>
            </a:r>
            <a:endParaRPr lang="en-US" dirty="0"/>
          </a:p>
        </p:txBody>
      </p:sp>
      <p:pic>
        <p:nvPicPr>
          <p:cNvPr id="6" name="Content Placeholder 5" descr="Starting Gate Circuit.png"/>
          <p:cNvPicPr>
            <a:picLocks noGrp="1" noChangeAspect="1"/>
          </p:cNvPicPr>
          <p:nvPr>
            <p:ph sz="half" idx="1"/>
          </p:nvPr>
        </p:nvPicPr>
        <p:blipFill>
          <a:blip r:embed="rId3" cstate="print">
            <a:extLst>
              <a:ext uri="{28A0092B-C50C-407E-A947-70E740481C1C}">
                <a14:useLocalDpi xmlns:a14="http://schemas.microsoft.com/office/drawing/2010/main" xmlns="" val="0"/>
              </a:ext>
            </a:extLst>
          </a:blip>
          <a:srcRect t="-45685" b="-45685"/>
          <a:stretch>
            <a:fillRect/>
          </a:stretch>
        </p:blipFill>
        <p:spPr>
          <a:xfrm>
            <a:off x="1218883" y="228600"/>
            <a:ext cx="9295129" cy="7315200"/>
          </a:xfrm>
        </p:spPr>
      </p:pic>
    </p:spTree>
    <p:extLst>
      <p:ext uri="{BB962C8B-B14F-4D97-AF65-F5344CB8AC3E}">
        <p14:creationId xmlns:p14="http://schemas.microsoft.com/office/powerpoint/2010/main" xmlns="" val="20281121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Design Overview</a:t>
            </a:r>
            <a:endParaRPr lang="en-US" dirty="0"/>
          </a:p>
        </p:txBody>
      </p:sp>
      <p:graphicFrame>
        <p:nvGraphicFramePr>
          <p:cNvPr id="9" name="Content Placeholder 8"/>
          <p:cNvGraphicFramePr>
            <a:graphicFrameLocks noGrp="1"/>
          </p:cNvGraphicFramePr>
          <p:nvPr>
            <p:ph idx="1"/>
          </p:nvPr>
        </p:nvGraphicFramePr>
        <p:xfrm>
          <a:off x="989012" y="1701800"/>
          <a:ext cx="108966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Project Design Overview (Hardware)</a:t>
            </a:r>
            <a:endParaRPr lang="en-US" dirty="0"/>
          </a:p>
        </p:txBody>
      </p:sp>
      <p:sp>
        <p:nvSpPr>
          <p:cNvPr id="5" name="Content Placeholder 4"/>
          <p:cNvSpPr>
            <a:spLocks noGrp="1"/>
          </p:cNvSpPr>
          <p:nvPr>
            <p:ph sz="half" idx="1"/>
          </p:nvPr>
        </p:nvSpPr>
        <p:spPr/>
        <p:txBody>
          <a:bodyPr>
            <a:normAutofit/>
          </a:bodyPr>
          <a:lstStyle/>
          <a:p>
            <a:r>
              <a:rPr lang="en-US" dirty="0" smtClean="0"/>
              <a:t>Finish Gate Assembly</a:t>
            </a:r>
          </a:p>
          <a:p>
            <a:pPr lvl="1"/>
            <a:r>
              <a:rPr lang="en-US" dirty="0" smtClean="0"/>
              <a:t>Bluetooth Enabled </a:t>
            </a:r>
            <a:r>
              <a:rPr lang="en-US" dirty="0" err="1" smtClean="0"/>
              <a:t>Comms</a:t>
            </a:r>
            <a:endParaRPr lang="en-US" dirty="0" smtClean="0"/>
          </a:p>
          <a:p>
            <a:pPr lvl="1"/>
            <a:r>
              <a:rPr lang="en-US" dirty="0" smtClean="0"/>
              <a:t>Main Processor </a:t>
            </a:r>
          </a:p>
          <a:p>
            <a:pPr lvl="2"/>
            <a:r>
              <a:rPr lang="en-US" dirty="0" smtClean="0"/>
              <a:t>PIC18F87J11</a:t>
            </a:r>
          </a:p>
          <a:p>
            <a:pPr lvl="3"/>
            <a:r>
              <a:rPr lang="en-US" dirty="0" smtClean="0"/>
              <a:t>2 SPI Buses</a:t>
            </a:r>
          </a:p>
          <a:p>
            <a:pPr lvl="3"/>
            <a:r>
              <a:rPr lang="en-US" dirty="0" smtClean="0"/>
              <a:t>2 UARTS</a:t>
            </a:r>
          </a:p>
          <a:p>
            <a:pPr lvl="3"/>
            <a:r>
              <a:rPr lang="en-US" dirty="0" smtClean="0"/>
              <a:t>68 I/O Pins</a:t>
            </a:r>
          </a:p>
          <a:p>
            <a:pPr lvl="3"/>
            <a:r>
              <a:rPr lang="en-US" dirty="0" smtClean="0"/>
              <a:t>Internal Oscillator </a:t>
            </a:r>
          </a:p>
          <a:p>
            <a:pPr lvl="3"/>
            <a:r>
              <a:rPr lang="en-US" dirty="0" smtClean="0"/>
              <a:t>Programmer is </a:t>
            </a:r>
            <a:r>
              <a:rPr lang="en-US" dirty="0" smtClean="0"/>
              <a:t/>
            </a:r>
            <a:br>
              <a:rPr lang="en-US" dirty="0" smtClean="0"/>
            </a:br>
            <a:r>
              <a:rPr lang="en-US" dirty="0" smtClean="0"/>
              <a:t>a</a:t>
            </a:r>
            <a:r>
              <a:rPr lang="en-US" dirty="0" smtClean="0"/>
              <a:t>vailable (</a:t>
            </a:r>
            <a:r>
              <a:rPr lang="en-US" dirty="0" err="1" smtClean="0"/>
              <a:t>meLab</a:t>
            </a:r>
            <a:r>
              <a:rPr lang="en-US" dirty="0" smtClean="0"/>
              <a:t>)</a:t>
            </a:r>
            <a:endParaRPr lang="en-US" dirty="0" smtClean="0"/>
          </a:p>
        </p:txBody>
      </p:sp>
      <p:pic>
        <p:nvPicPr>
          <p:cNvPr id="1026" name="Picture 2"/>
          <p:cNvPicPr>
            <a:picLocks noGrp="1" noChangeAspect="1" noChangeArrowheads="1"/>
          </p:cNvPicPr>
          <p:nvPr>
            <p:ph sz="half" idx="2"/>
          </p:nvPr>
        </p:nvPicPr>
        <p:blipFill>
          <a:blip r:embed="rId3" cstate="print"/>
          <a:srcRect/>
          <a:stretch>
            <a:fillRect/>
          </a:stretch>
        </p:blipFill>
        <p:spPr bwMode="auto">
          <a:xfrm>
            <a:off x="5846628" y="2057400"/>
            <a:ext cx="5980114" cy="4038600"/>
          </a:xfrm>
          <a:prstGeom prst="rect">
            <a:avLst/>
          </a:prstGeom>
          <a:noFill/>
          <a:ln w="57150">
            <a:solidFill>
              <a:schemeClr val="tx1"/>
            </a:solidFill>
            <a:miter lim="800000"/>
            <a:headEnd/>
            <a:tailEnd/>
          </a:ln>
          <a:effectLst>
            <a:glow rad="139700">
              <a:schemeClr val="accent4">
                <a:satMod val="175000"/>
                <a:alpha val="40000"/>
              </a:schemeClr>
            </a:glow>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Processor Responsibility</a:t>
            </a:r>
            <a:endParaRPr lang="en-US" dirty="0"/>
          </a:p>
        </p:txBody>
      </p:sp>
      <p:sp>
        <p:nvSpPr>
          <p:cNvPr id="3" name="Content Placeholder 2"/>
          <p:cNvSpPr>
            <a:spLocks noGrp="1"/>
          </p:cNvSpPr>
          <p:nvPr>
            <p:ph sz="half" idx="1"/>
          </p:nvPr>
        </p:nvSpPr>
        <p:spPr/>
        <p:txBody>
          <a:bodyPr/>
          <a:lstStyle/>
          <a:p>
            <a:r>
              <a:rPr lang="en-US" dirty="0"/>
              <a:t>Lane Detection </a:t>
            </a:r>
            <a:r>
              <a:rPr lang="en-US" dirty="0" smtClean="0"/>
              <a:t>Interrupts</a:t>
            </a:r>
          </a:p>
          <a:p>
            <a:pPr lvl="1"/>
            <a:r>
              <a:rPr lang="en-US" dirty="0" smtClean="0"/>
              <a:t>IR Curtain System</a:t>
            </a:r>
          </a:p>
          <a:p>
            <a:pPr lvl="1"/>
            <a:r>
              <a:rPr lang="en-US" dirty="0" smtClean="0"/>
              <a:t>Lane</a:t>
            </a:r>
            <a:r>
              <a:rPr lang="en-US" dirty="0"/>
              <a:t>/Track Lockout Latching</a:t>
            </a:r>
          </a:p>
          <a:p>
            <a:r>
              <a:rPr lang="en-US" dirty="0"/>
              <a:t>Poll Tree Light (Starting Tree)</a:t>
            </a:r>
          </a:p>
          <a:p>
            <a:pPr lvl="1"/>
            <a:r>
              <a:rPr lang="en-US" dirty="0"/>
              <a:t>SPI </a:t>
            </a:r>
            <a:r>
              <a:rPr lang="en-US" dirty="0" smtClean="0"/>
              <a:t>Bus 1 </a:t>
            </a:r>
            <a:r>
              <a:rPr lang="en-US" dirty="0"/>
              <a:t>to LED Driver</a:t>
            </a:r>
          </a:p>
          <a:p>
            <a:r>
              <a:rPr lang="en-US" dirty="0" smtClean="0"/>
              <a:t>Display</a:t>
            </a:r>
          </a:p>
          <a:p>
            <a:pPr lvl="1"/>
            <a:r>
              <a:rPr lang="en-US" dirty="0" smtClean="0"/>
              <a:t>SPI Bus 2 to Display’s Pic processor</a:t>
            </a:r>
          </a:p>
          <a:p>
            <a:pPr lvl="1"/>
            <a:endParaRPr lang="en-US" dirty="0"/>
          </a:p>
        </p:txBody>
      </p:sp>
      <p:sp>
        <p:nvSpPr>
          <p:cNvPr id="4" name="Content Placeholder 3"/>
          <p:cNvSpPr>
            <a:spLocks noGrp="1"/>
          </p:cNvSpPr>
          <p:nvPr>
            <p:ph sz="half" idx="2"/>
          </p:nvPr>
        </p:nvSpPr>
        <p:spPr/>
        <p:txBody>
          <a:bodyPr/>
          <a:lstStyle/>
          <a:p>
            <a:r>
              <a:rPr lang="en-US" dirty="0" smtClean="0"/>
              <a:t>Connections to RN – 41</a:t>
            </a:r>
          </a:p>
          <a:p>
            <a:pPr lvl="1"/>
            <a:r>
              <a:rPr lang="en-US" dirty="0" smtClean="0"/>
              <a:t>RS </a:t>
            </a:r>
            <a:r>
              <a:rPr lang="en-US" dirty="0" smtClean="0"/>
              <a:t>232</a:t>
            </a:r>
          </a:p>
          <a:p>
            <a:r>
              <a:rPr lang="en-US" dirty="0" smtClean="0"/>
              <a:t>Position Sensors Interrupt</a:t>
            </a:r>
          </a:p>
          <a:p>
            <a:pPr lvl="1"/>
            <a:r>
              <a:rPr lang="en-US" dirty="0"/>
              <a:t> </a:t>
            </a:r>
            <a:r>
              <a:rPr lang="en-US" dirty="0" smtClean="0"/>
              <a:t>via Port Expander</a:t>
            </a:r>
          </a:p>
          <a:p>
            <a:pPr lvl="1"/>
            <a:r>
              <a:rPr lang="en-US" dirty="0" smtClean="0"/>
              <a:t>SPI Bus 2 to Port Expander</a:t>
            </a:r>
          </a:p>
          <a:p>
            <a:r>
              <a:rPr lang="en-US" dirty="0" smtClean="0"/>
              <a:t>Speed Sensors</a:t>
            </a:r>
          </a:p>
          <a:p>
            <a:pPr lvl="1"/>
            <a:r>
              <a:rPr lang="en-US" dirty="0" smtClean="0"/>
              <a:t>SPI Bus 2 to Speed Sensors’ PIC processor</a:t>
            </a:r>
            <a:endParaRPr lang="en-US" dirty="0"/>
          </a:p>
        </p:txBody>
      </p:sp>
    </p:spTree>
    <p:extLst>
      <p:ext uri="{BB962C8B-B14F-4D97-AF65-F5344CB8AC3E}">
        <p14:creationId xmlns:p14="http://schemas.microsoft.com/office/powerpoint/2010/main" xmlns="" val="40082688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Finish Gate Main Board</a:t>
            </a:r>
            <a:endParaRPr lang="en-US" dirty="0"/>
          </a:p>
        </p:txBody>
      </p:sp>
      <p:pic>
        <p:nvPicPr>
          <p:cNvPr id="7" name="Content Placeholder 6" descr="Finish Gate Main Circuit.png"/>
          <p:cNvPicPr>
            <a:picLocks noGrp="1" noChangeAspect="1"/>
          </p:cNvPicPr>
          <p:nvPr>
            <p:ph sz="half" idx="1"/>
          </p:nvPr>
        </p:nvPicPr>
        <p:blipFill>
          <a:blip r:embed="rId3" cstate="print">
            <a:extLst>
              <a:ext uri="{28A0092B-C50C-407E-A947-70E740481C1C}">
                <a14:useLocalDpi xmlns:a14="http://schemas.microsoft.com/office/drawing/2010/main" xmlns="" val="0"/>
              </a:ext>
            </a:extLst>
          </a:blip>
          <a:srcRect l="-7975" r="-7975"/>
          <a:stretch>
            <a:fillRect/>
          </a:stretch>
        </p:blipFill>
        <p:spPr>
          <a:xfrm>
            <a:off x="1219200" y="1524000"/>
            <a:ext cx="10285413" cy="4648200"/>
          </a:xfrm>
        </p:spPr>
      </p:pic>
    </p:spTree>
    <p:extLst>
      <p:ext uri="{BB962C8B-B14F-4D97-AF65-F5344CB8AC3E}">
        <p14:creationId xmlns:p14="http://schemas.microsoft.com/office/powerpoint/2010/main" xmlns="" val="16805083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Poll Tree Light Sequencing</a:t>
            </a:r>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xmlns="" val="3920759110"/>
              </p:ext>
            </p:extLst>
          </p:nvPr>
        </p:nvGraphicFramePr>
        <p:xfrm>
          <a:off x="2208212" y="2362200"/>
          <a:ext cx="8229600" cy="320040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pPr algn="ctr"/>
                      <a:r>
                        <a:rPr lang="en-US" dirty="0" smtClean="0"/>
                        <a:t>Colors</a:t>
                      </a:r>
                      <a:endParaRPr lang="en-US" dirty="0"/>
                    </a:p>
                  </a:txBody>
                  <a:tcPr/>
                </a:tc>
                <a:tc>
                  <a:txBody>
                    <a:bodyPr/>
                    <a:lstStyle/>
                    <a:p>
                      <a:pPr algn="ctr"/>
                      <a:r>
                        <a:rPr lang="en-US" dirty="0" smtClean="0"/>
                        <a:t>State 0</a:t>
                      </a:r>
                      <a:endParaRPr lang="en-US" dirty="0"/>
                    </a:p>
                  </a:txBody>
                  <a:tcPr/>
                </a:tc>
                <a:tc>
                  <a:txBody>
                    <a:bodyPr/>
                    <a:lstStyle/>
                    <a:p>
                      <a:pPr algn="ctr"/>
                      <a:r>
                        <a:rPr lang="en-US" dirty="0" smtClean="0"/>
                        <a:t>State 1 </a:t>
                      </a:r>
                      <a:endParaRPr lang="en-US" dirty="0"/>
                    </a:p>
                  </a:txBody>
                  <a:tcPr/>
                </a:tc>
                <a:tc>
                  <a:txBody>
                    <a:bodyPr/>
                    <a:lstStyle/>
                    <a:p>
                      <a:pPr algn="ctr"/>
                      <a:r>
                        <a:rPr lang="en-US" dirty="0" smtClean="0"/>
                        <a:t>State</a:t>
                      </a:r>
                      <a:r>
                        <a:rPr lang="en-US" baseline="0" dirty="0" smtClean="0"/>
                        <a:t> 2 </a:t>
                      </a:r>
                      <a:endParaRPr lang="en-US" dirty="0"/>
                    </a:p>
                  </a:txBody>
                  <a:tcPr/>
                </a:tc>
                <a:tc>
                  <a:txBody>
                    <a:bodyPr/>
                    <a:lstStyle/>
                    <a:p>
                      <a:pPr algn="ctr"/>
                      <a:r>
                        <a:rPr lang="en-US" dirty="0" smtClean="0"/>
                        <a:t>State 3</a:t>
                      </a:r>
                      <a:endParaRPr lang="en-US" dirty="0"/>
                    </a:p>
                  </a:txBody>
                  <a:tcPr/>
                </a:tc>
                <a:tc>
                  <a:txBody>
                    <a:bodyPr/>
                    <a:lstStyle/>
                    <a:p>
                      <a:pPr algn="ctr"/>
                      <a:r>
                        <a:rPr lang="en-US" dirty="0" smtClean="0"/>
                        <a:t>State 4</a:t>
                      </a:r>
                      <a:endParaRPr lang="en-US" dirty="0"/>
                    </a:p>
                  </a:txBody>
                  <a:tcPr/>
                </a:tc>
              </a:tr>
              <a:tr h="370840">
                <a:tc>
                  <a:txBody>
                    <a:bodyPr/>
                    <a:lstStyle/>
                    <a:p>
                      <a:pPr algn="ctr"/>
                      <a:r>
                        <a:rPr lang="en-US" dirty="0" smtClean="0"/>
                        <a:t>Red</a:t>
                      </a:r>
                      <a:endParaRPr lang="en-US" dirty="0"/>
                    </a:p>
                  </a:txBody>
                  <a:tcPr/>
                </a:tc>
                <a:tc>
                  <a:txBody>
                    <a:bodyPr/>
                    <a:lstStyle/>
                    <a:p>
                      <a:pPr algn="ctr"/>
                      <a:r>
                        <a:rPr lang="en-US" dirty="0" smtClean="0"/>
                        <a:t>OFF</a:t>
                      </a:r>
                      <a:endParaRPr lang="en-US" dirty="0"/>
                    </a:p>
                  </a:txBody>
                  <a:tcPr/>
                </a:tc>
                <a:tc>
                  <a:txBody>
                    <a:bodyPr/>
                    <a:lstStyle/>
                    <a:p>
                      <a:pPr algn="ctr"/>
                      <a:r>
                        <a:rPr lang="en-US" dirty="0" smtClean="0"/>
                        <a:t>ON</a:t>
                      </a:r>
                      <a:endParaRPr lang="en-US" dirty="0"/>
                    </a:p>
                  </a:txBody>
                  <a:tcPr/>
                </a:tc>
                <a:tc rowSpan="3">
                  <a:txBody>
                    <a:bodyPr/>
                    <a:lstStyle/>
                    <a:p>
                      <a:pPr algn="ctr"/>
                      <a:r>
                        <a:rPr lang="en-US" dirty="0" smtClean="0"/>
                        <a:t>ON</a:t>
                      </a:r>
                      <a:endParaRPr lang="en-US" dirty="0"/>
                    </a:p>
                  </a:txBody>
                  <a:tcPr anchor="ctr"/>
                </a:tc>
                <a:tc>
                  <a:txBody>
                    <a:bodyPr/>
                    <a:lstStyle/>
                    <a:p>
                      <a:pPr algn="ctr"/>
                      <a:r>
                        <a:rPr lang="en-US" dirty="0" smtClean="0"/>
                        <a:t>ON</a:t>
                      </a:r>
                      <a:endParaRPr lang="en-US" dirty="0"/>
                    </a:p>
                  </a:txBody>
                  <a:tcPr/>
                </a:tc>
                <a:tc>
                  <a:txBody>
                    <a:bodyPr/>
                    <a:lstStyle/>
                    <a:p>
                      <a:pPr algn="ctr"/>
                      <a:r>
                        <a:rPr lang="en-US" dirty="0" smtClean="0"/>
                        <a:t>ON</a:t>
                      </a:r>
                      <a:endParaRPr lang="en-US" dirty="0"/>
                    </a:p>
                  </a:txBody>
                  <a:tcPr/>
                </a:tc>
              </a:tr>
              <a:tr h="370840">
                <a:tc>
                  <a:txBody>
                    <a:bodyPr/>
                    <a:lstStyle/>
                    <a:p>
                      <a:pPr algn="ctr"/>
                      <a:r>
                        <a:rPr lang="en-US" dirty="0" smtClean="0"/>
                        <a:t>Yellow</a:t>
                      </a:r>
                      <a:endParaRPr lang="en-US" dirty="0"/>
                    </a:p>
                  </a:txBody>
                  <a:tcPr/>
                </a:tc>
                <a:tc>
                  <a:txBody>
                    <a:bodyPr/>
                    <a:lstStyle/>
                    <a:p>
                      <a:pPr algn="ctr"/>
                      <a:r>
                        <a:rPr lang="en-US" dirty="0" smtClean="0"/>
                        <a:t>OFF</a:t>
                      </a:r>
                      <a:endParaRPr lang="en-US" dirty="0"/>
                    </a:p>
                  </a:txBody>
                  <a:tcPr/>
                </a:tc>
                <a:tc>
                  <a:txBody>
                    <a:bodyPr/>
                    <a:lstStyle/>
                    <a:p>
                      <a:pPr algn="ctr"/>
                      <a:r>
                        <a:rPr lang="en-US" dirty="0" smtClean="0"/>
                        <a:t>OFF</a:t>
                      </a:r>
                      <a:endParaRPr lang="en-US" dirty="0"/>
                    </a:p>
                  </a:txBody>
                  <a:tcPr/>
                </a:tc>
                <a:tc vMerge="1">
                  <a:txBody>
                    <a:bodyPr/>
                    <a:lstStyle/>
                    <a:p>
                      <a:endParaRPr lang="en-US" dirty="0"/>
                    </a:p>
                  </a:txBody>
                  <a:tcPr/>
                </a:tc>
                <a:tc>
                  <a:txBody>
                    <a:bodyPr/>
                    <a:lstStyle/>
                    <a:p>
                      <a:pPr algn="ctr"/>
                      <a:r>
                        <a:rPr lang="en-US" dirty="0" smtClean="0"/>
                        <a:t>OFF</a:t>
                      </a:r>
                      <a:endParaRPr lang="en-US" dirty="0"/>
                    </a:p>
                  </a:txBody>
                  <a:tcPr/>
                </a:tc>
                <a:tc>
                  <a:txBody>
                    <a:bodyPr/>
                    <a:lstStyle/>
                    <a:p>
                      <a:pPr algn="ctr"/>
                      <a:r>
                        <a:rPr lang="en-US" dirty="0" smtClean="0"/>
                        <a:t>OFF</a:t>
                      </a:r>
                      <a:endParaRPr lang="en-US" dirty="0"/>
                    </a:p>
                  </a:txBody>
                  <a:tcPr/>
                </a:tc>
              </a:tr>
              <a:tr h="370840">
                <a:tc>
                  <a:txBody>
                    <a:bodyPr/>
                    <a:lstStyle/>
                    <a:p>
                      <a:pPr algn="ctr"/>
                      <a:r>
                        <a:rPr lang="en-US" dirty="0" smtClean="0"/>
                        <a:t>Yellow</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OFF</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OFF</a:t>
                      </a:r>
                    </a:p>
                  </a:txBody>
                  <a:tcPr/>
                </a:tc>
                <a:tc vMerge="1">
                  <a:txBody>
                    <a:bodyPr/>
                    <a:lstStyle/>
                    <a:p>
                      <a:endParaRPr lang="en-US" dirty="0"/>
                    </a:p>
                  </a:txBody>
                  <a:tcPr/>
                </a:tc>
                <a:tc>
                  <a:txBody>
                    <a:bodyPr/>
                    <a:lstStyle/>
                    <a:p>
                      <a:pPr algn="ctr"/>
                      <a:r>
                        <a:rPr lang="en-US" dirty="0" smtClean="0"/>
                        <a:t>OFF</a:t>
                      </a:r>
                      <a:endParaRPr lang="en-US" dirty="0"/>
                    </a:p>
                  </a:txBody>
                  <a:tcPr/>
                </a:tc>
                <a:tc>
                  <a:txBody>
                    <a:bodyPr/>
                    <a:lstStyle/>
                    <a:p>
                      <a:pPr algn="ctr"/>
                      <a:r>
                        <a:rPr lang="en-US" dirty="0" smtClean="0"/>
                        <a:t>OFF</a:t>
                      </a:r>
                      <a:endParaRPr lang="en-US" dirty="0"/>
                    </a:p>
                  </a:txBody>
                  <a:tcPr/>
                </a:tc>
              </a:tr>
              <a:tr h="370840">
                <a:tc>
                  <a:txBody>
                    <a:bodyPr/>
                    <a:lstStyle/>
                    <a:p>
                      <a:pPr algn="ctr"/>
                      <a:r>
                        <a:rPr lang="en-US" dirty="0" smtClean="0"/>
                        <a:t>Yellow</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OFF</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OFF</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OFF</a:t>
                      </a:r>
                    </a:p>
                  </a:txBody>
                  <a:tcPr/>
                </a:tc>
                <a:tc>
                  <a:txBody>
                    <a:bodyPr/>
                    <a:lstStyle/>
                    <a:p>
                      <a:pPr algn="ctr"/>
                      <a:r>
                        <a:rPr lang="en-US" dirty="0" smtClean="0"/>
                        <a:t>ON</a:t>
                      </a:r>
                      <a:endParaRPr lang="en-US" dirty="0"/>
                    </a:p>
                  </a:txBody>
                  <a:tcPr anchor="ctr"/>
                </a:tc>
                <a:tc>
                  <a:txBody>
                    <a:bodyPr/>
                    <a:lstStyle/>
                    <a:p>
                      <a:pPr algn="ctr"/>
                      <a:r>
                        <a:rPr lang="en-US" dirty="0" smtClean="0"/>
                        <a:t>OFF</a:t>
                      </a:r>
                      <a:endParaRPr lang="en-US" dirty="0"/>
                    </a:p>
                  </a:txBody>
                  <a:tcPr/>
                </a:tc>
              </a:tr>
              <a:tr h="370840">
                <a:tc>
                  <a:txBody>
                    <a:bodyPr/>
                    <a:lstStyle/>
                    <a:p>
                      <a:pPr algn="ctr"/>
                      <a:r>
                        <a:rPr lang="en-US" dirty="0" smtClean="0"/>
                        <a:t>Green</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OFF</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OFF</a:t>
                      </a:r>
                    </a:p>
                  </a:txBody>
                  <a:tcPr/>
                </a:tc>
                <a:tc>
                  <a:txBody>
                    <a:bodyPr/>
                    <a:lstStyle/>
                    <a:p>
                      <a:pPr algn="ctr"/>
                      <a:r>
                        <a:rPr lang="en-US" dirty="0" smtClean="0"/>
                        <a:t>OFF</a:t>
                      </a:r>
                      <a:endParaRPr lang="en-US" dirty="0"/>
                    </a:p>
                  </a:txBody>
                  <a:tcPr/>
                </a:tc>
                <a:tc>
                  <a:txBody>
                    <a:bodyPr/>
                    <a:lstStyle/>
                    <a:p>
                      <a:pPr algn="ctr"/>
                      <a:r>
                        <a:rPr lang="en-US" dirty="0" smtClean="0"/>
                        <a:t>OFF</a:t>
                      </a:r>
                      <a:endParaRPr lang="en-US" dirty="0"/>
                    </a:p>
                  </a:txBody>
                  <a:tcPr/>
                </a:tc>
                <a:tc rowSpan="2">
                  <a:txBody>
                    <a:bodyPr/>
                    <a:lstStyle/>
                    <a:p>
                      <a:pPr algn="ctr"/>
                      <a:r>
                        <a:rPr lang="en-US" dirty="0" smtClean="0"/>
                        <a:t>ON</a:t>
                      </a:r>
                    </a:p>
                  </a:txBody>
                  <a:tcPr anchor="ctr"/>
                </a:tc>
              </a:tr>
              <a:tr h="370840">
                <a:tc>
                  <a:txBody>
                    <a:bodyPr/>
                    <a:lstStyle/>
                    <a:p>
                      <a:pPr algn="ctr"/>
                      <a:r>
                        <a:rPr lang="en-US" dirty="0" smtClean="0"/>
                        <a:t>Green</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OFF</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OFF</a:t>
                      </a:r>
                    </a:p>
                  </a:txBody>
                  <a:tcPr/>
                </a:tc>
                <a:tc>
                  <a:txBody>
                    <a:bodyPr/>
                    <a:lstStyle/>
                    <a:p>
                      <a:pPr algn="ctr"/>
                      <a:r>
                        <a:rPr lang="en-US" dirty="0" smtClean="0"/>
                        <a:t>OFF</a:t>
                      </a:r>
                      <a:endParaRPr lang="en-US" dirty="0"/>
                    </a:p>
                  </a:txBody>
                  <a:tcPr/>
                </a:tc>
                <a:tc>
                  <a:txBody>
                    <a:bodyPr/>
                    <a:lstStyle/>
                    <a:p>
                      <a:pPr algn="ctr"/>
                      <a:r>
                        <a:rPr lang="en-US" dirty="0" smtClean="0"/>
                        <a:t>OFF</a:t>
                      </a:r>
                      <a:endParaRPr lang="en-US" dirty="0"/>
                    </a:p>
                  </a:txBody>
                  <a:tcPr/>
                </a:tc>
                <a:tc vMerge="1">
                  <a:txBody>
                    <a:bodyPr/>
                    <a:lstStyle/>
                    <a:p>
                      <a:endParaRPr lang="en-US" dirty="0" smtClean="0"/>
                    </a:p>
                  </a:txBody>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Pole Tree Light</a:t>
            </a:r>
            <a:endParaRPr lang="en-US" dirty="0"/>
          </a:p>
        </p:txBody>
      </p:sp>
      <p:pic>
        <p:nvPicPr>
          <p:cNvPr id="4" name="Content Placeholder 3" descr="Null.png"/>
          <p:cNvPicPr>
            <a:picLocks noGrp="1" noChangeAspect="1"/>
          </p:cNvPicPr>
          <p:nvPr>
            <p:ph idx="1"/>
          </p:nvPr>
        </p:nvPicPr>
        <p:blipFill>
          <a:blip r:embed="rId3" cstate="print"/>
          <a:stretch>
            <a:fillRect/>
          </a:stretch>
        </p:blipFill>
        <p:spPr>
          <a:xfrm>
            <a:off x="3100423" y="1701800"/>
            <a:ext cx="6597579" cy="4462463"/>
          </a:xfrm>
        </p:spPr>
      </p:pic>
    </p:spTree>
  </p:cSld>
  <p:clrMapOvr>
    <a:masterClrMapping/>
  </p:clrMapOvr>
  <p:transition spd="med" advTm="5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Poll Tree Light Drivers</a:t>
            </a:r>
            <a:endParaRPr lang="en-US" dirty="0"/>
          </a:p>
        </p:txBody>
      </p:sp>
      <p:sp>
        <p:nvSpPr>
          <p:cNvPr id="4" name="Content Placeholder 3"/>
          <p:cNvSpPr>
            <a:spLocks noGrp="1"/>
          </p:cNvSpPr>
          <p:nvPr>
            <p:ph sz="half" idx="1"/>
          </p:nvPr>
        </p:nvSpPr>
        <p:spPr/>
        <p:txBody>
          <a:bodyPr>
            <a:normAutofit/>
          </a:bodyPr>
          <a:lstStyle/>
          <a:p>
            <a:r>
              <a:rPr lang="en-US" dirty="0" smtClean="0"/>
              <a:t>8-bit Shifter Register – 74HC164</a:t>
            </a:r>
          </a:p>
          <a:p>
            <a:pPr lvl="1"/>
            <a:r>
              <a:rPr lang="en-US" dirty="0" smtClean="0"/>
              <a:t>1 LED lights at a time</a:t>
            </a:r>
          </a:p>
          <a:p>
            <a:pPr lvl="1"/>
            <a:r>
              <a:rPr lang="en-US" dirty="0" smtClean="0"/>
              <a:t>Resistors required</a:t>
            </a:r>
          </a:p>
          <a:p>
            <a:r>
              <a:rPr lang="en-US" dirty="0" smtClean="0"/>
              <a:t>CMOS Buffer – CD4049</a:t>
            </a:r>
          </a:p>
          <a:p>
            <a:pPr lvl="1"/>
            <a:r>
              <a:rPr lang="en-US" dirty="0" smtClean="0"/>
              <a:t>Resistors required</a:t>
            </a:r>
          </a:p>
          <a:p>
            <a:pPr lvl="1"/>
            <a:r>
              <a:rPr lang="en-US" dirty="0" smtClean="0"/>
              <a:t>6 output pins</a:t>
            </a:r>
          </a:p>
          <a:p>
            <a:pPr lvl="1"/>
            <a:r>
              <a:rPr lang="en-US" dirty="0" smtClean="0"/>
              <a:t>Drives up to 20mA</a:t>
            </a:r>
          </a:p>
        </p:txBody>
      </p:sp>
      <p:sp>
        <p:nvSpPr>
          <p:cNvPr id="5" name="Content Placeholder 4"/>
          <p:cNvSpPr>
            <a:spLocks noGrp="1"/>
          </p:cNvSpPr>
          <p:nvPr>
            <p:ph sz="half" idx="2"/>
          </p:nvPr>
        </p:nvSpPr>
        <p:spPr/>
        <p:txBody>
          <a:bodyPr>
            <a:normAutofit/>
          </a:bodyPr>
          <a:lstStyle/>
          <a:p>
            <a:r>
              <a:rPr lang="en-US" dirty="0" smtClean="0">
                <a:solidFill>
                  <a:srgbClr val="FFFF00"/>
                </a:solidFill>
              </a:rPr>
              <a:t>LED Driver – TLC59281</a:t>
            </a:r>
          </a:p>
          <a:p>
            <a:pPr lvl="1"/>
            <a:r>
              <a:rPr lang="en-US" dirty="0" smtClean="0"/>
              <a:t>No resistors required</a:t>
            </a:r>
          </a:p>
          <a:p>
            <a:pPr lvl="1"/>
            <a:r>
              <a:rPr lang="en-US" dirty="0" smtClean="0"/>
              <a:t>Sampled via TI</a:t>
            </a:r>
          </a:p>
          <a:p>
            <a:pPr lvl="1"/>
            <a:r>
              <a:rPr lang="en-US" dirty="0" smtClean="0"/>
              <a:t>16 output pins</a:t>
            </a:r>
          </a:p>
          <a:p>
            <a:pPr lvl="1"/>
            <a:r>
              <a:rPr lang="en-US" dirty="0" smtClean="0"/>
              <a:t>Drives up to 40mA/output</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Motivation</a:t>
            </a:r>
            <a:endParaRPr lang="en-US" dirty="0"/>
          </a:p>
        </p:txBody>
      </p:sp>
      <p:sp>
        <p:nvSpPr>
          <p:cNvPr id="3" name="Content Placeholder 2"/>
          <p:cNvSpPr>
            <a:spLocks noGrp="1"/>
          </p:cNvSpPr>
          <p:nvPr>
            <p:ph idx="1"/>
          </p:nvPr>
        </p:nvSpPr>
        <p:spPr/>
        <p:txBody>
          <a:bodyPr/>
          <a:lstStyle/>
          <a:p>
            <a:r>
              <a:rPr lang="en-US" dirty="0"/>
              <a:t>Community Involvement (Boy </a:t>
            </a:r>
            <a:r>
              <a:rPr lang="en-US" dirty="0" smtClean="0"/>
              <a:t>Scouts of America)</a:t>
            </a:r>
          </a:p>
          <a:p>
            <a:r>
              <a:rPr lang="en-US" dirty="0" smtClean="0"/>
              <a:t>Technical Problem Solving Challenges</a:t>
            </a:r>
          </a:p>
          <a:p>
            <a:r>
              <a:rPr lang="en-US" dirty="0" smtClean="0"/>
              <a:t>Utilization of a Wireless Communication Protocol</a:t>
            </a:r>
          </a:p>
          <a:p>
            <a:r>
              <a:rPr lang="en-US" dirty="0" smtClean="0"/>
              <a:t>Reproducible for other Scout Packs</a:t>
            </a:r>
          </a:p>
          <a:p>
            <a:r>
              <a:rPr lang="en-US" dirty="0" smtClean="0"/>
              <a:t>Partially funded by the Boy Scouts</a:t>
            </a:r>
          </a:p>
          <a:p>
            <a:r>
              <a:rPr lang="en-US" dirty="0" smtClean="0"/>
              <a:t>Plain Old Fun!!!</a:t>
            </a:r>
          </a:p>
        </p:txBody>
      </p:sp>
    </p:spTree>
    <p:extLst>
      <p:ext uri="{BB962C8B-B14F-4D97-AF65-F5344CB8AC3E}">
        <p14:creationId xmlns:p14="http://schemas.microsoft.com/office/powerpoint/2010/main" xmlns="" val="15027930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Tree Light Schematic</a:t>
            </a:r>
            <a:endParaRPr lang="en-US" dirty="0"/>
          </a:p>
        </p:txBody>
      </p:sp>
      <p:sp>
        <p:nvSpPr>
          <p:cNvPr id="3" name="TextBox 2"/>
          <p:cNvSpPr txBox="1"/>
          <p:nvPr/>
        </p:nvSpPr>
        <p:spPr>
          <a:xfrm>
            <a:off x="3687940" y="3187070"/>
            <a:ext cx="184666" cy="523220"/>
          </a:xfrm>
          <a:prstGeom prst="rect">
            <a:avLst/>
          </a:prstGeom>
          <a:noFill/>
        </p:spPr>
        <p:txBody>
          <a:bodyPr wrap="none" rtlCol="0">
            <a:spAutoFit/>
          </a:bodyPr>
          <a:lstStyle/>
          <a:p>
            <a:endParaRPr lang="en-US" sz="2800" dirty="0"/>
          </a:p>
        </p:txBody>
      </p:sp>
      <p:pic>
        <p:nvPicPr>
          <p:cNvPr id="5" name="Picture 4" descr="Poll Tree Ligh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27412" y="1524000"/>
            <a:ext cx="5640553" cy="5027262"/>
          </a:xfrm>
          <a:prstGeom prst="rect">
            <a:avLst/>
          </a:prstGeom>
        </p:spPr>
      </p:pic>
    </p:spTree>
    <p:extLst>
      <p:ext uri="{BB962C8B-B14F-4D97-AF65-F5344CB8AC3E}">
        <p14:creationId xmlns:p14="http://schemas.microsoft.com/office/powerpoint/2010/main" xmlns="" val="5201130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2" y="152400"/>
            <a:ext cx="10360501" cy="1223963"/>
          </a:xfrm>
        </p:spPr>
        <p:txBody>
          <a:bodyPr anchor="t" anchorCtr="0"/>
          <a:lstStyle/>
          <a:p>
            <a:r>
              <a:rPr lang="en-US" dirty="0" smtClean="0"/>
              <a:t>Starting Gate Signal Path</a:t>
            </a:r>
            <a:endParaRPr lang="en-US" dirty="0"/>
          </a:p>
        </p:txBody>
      </p:sp>
      <p:sp>
        <p:nvSpPr>
          <p:cNvPr id="5" name="Oval 4"/>
          <p:cNvSpPr/>
          <p:nvPr/>
        </p:nvSpPr>
        <p:spPr>
          <a:xfrm>
            <a:off x="2055812" y="1524000"/>
            <a:ext cx="2645074" cy="1524000"/>
          </a:xfrm>
          <a:prstGeom prst="ellipse">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bg1"/>
                </a:solidFill>
              </a:rPr>
              <a:t>Main </a:t>
            </a:r>
            <a:r>
              <a:rPr lang="en-US" sz="1800" b="1" dirty="0" smtClean="0">
                <a:solidFill>
                  <a:schemeClr val="bg1"/>
                </a:solidFill>
              </a:rPr>
              <a:t>Application</a:t>
            </a:r>
            <a:br>
              <a:rPr lang="en-US" sz="1800" b="1" dirty="0" smtClean="0">
                <a:solidFill>
                  <a:schemeClr val="bg1"/>
                </a:solidFill>
              </a:rPr>
            </a:br>
            <a:r>
              <a:rPr lang="en-US" sz="1800" b="1" dirty="0" smtClean="0">
                <a:solidFill>
                  <a:schemeClr val="bg1"/>
                </a:solidFill>
              </a:rPr>
              <a:t>(PC Computer)</a:t>
            </a:r>
            <a:endParaRPr lang="en-US" sz="1800" b="1" dirty="0">
              <a:solidFill>
                <a:schemeClr val="bg1"/>
              </a:solidFill>
            </a:endParaRPr>
          </a:p>
        </p:txBody>
      </p:sp>
      <p:cxnSp>
        <p:nvCxnSpPr>
          <p:cNvPr id="14" name="Straight Arrow Connector 13"/>
          <p:cNvCxnSpPr>
            <a:stCxn id="5" idx="4"/>
            <a:endCxn id="41" idx="0"/>
          </p:cNvCxnSpPr>
          <p:nvPr/>
        </p:nvCxnSpPr>
        <p:spPr>
          <a:xfrm rot="5400000">
            <a:off x="2730649" y="3695700"/>
            <a:ext cx="1295400" cy="158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055812" y="4343400"/>
            <a:ext cx="2645074" cy="1524000"/>
          </a:xfrm>
          <a:prstGeom prst="ellipse">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bg1"/>
                </a:solidFill>
              </a:rPr>
              <a:t>Finish Gate</a:t>
            </a:r>
            <a:br>
              <a:rPr lang="en-US" sz="1800" b="1" dirty="0" smtClean="0">
                <a:solidFill>
                  <a:schemeClr val="bg1"/>
                </a:solidFill>
              </a:rPr>
            </a:br>
            <a:r>
              <a:rPr lang="en-US" sz="1800" b="1" dirty="0" smtClean="0">
                <a:solidFill>
                  <a:schemeClr val="bg1"/>
                </a:solidFill>
              </a:rPr>
              <a:t>Controller</a:t>
            </a:r>
            <a:br>
              <a:rPr lang="en-US" sz="1800" b="1" dirty="0" smtClean="0">
                <a:solidFill>
                  <a:schemeClr val="bg1"/>
                </a:solidFill>
              </a:rPr>
            </a:br>
            <a:r>
              <a:rPr lang="en-US" sz="1800" b="1" dirty="0" smtClean="0">
                <a:solidFill>
                  <a:schemeClr val="bg1"/>
                </a:solidFill>
              </a:rPr>
              <a:t>(PIC18F87J11)</a:t>
            </a:r>
            <a:endParaRPr lang="en-US" sz="1800" b="1" dirty="0">
              <a:solidFill>
                <a:schemeClr val="bg1"/>
              </a:solidFill>
            </a:endParaRPr>
          </a:p>
        </p:txBody>
      </p:sp>
      <p:sp>
        <p:nvSpPr>
          <p:cNvPr id="43" name="Oval 42"/>
          <p:cNvSpPr/>
          <p:nvPr/>
        </p:nvSpPr>
        <p:spPr>
          <a:xfrm>
            <a:off x="7331153" y="1524000"/>
            <a:ext cx="2645074" cy="1524000"/>
          </a:xfrm>
          <a:prstGeom prst="ellipse">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bg1"/>
                </a:solidFill>
              </a:rPr>
              <a:t>Starting Gate</a:t>
            </a:r>
            <a:br>
              <a:rPr lang="en-US" sz="1800" b="1" dirty="0" smtClean="0">
                <a:solidFill>
                  <a:schemeClr val="bg1"/>
                </a:solidFill>
              </a:rPr>
            </a:br>
            <a:r>
              <a:rPr lang="en-US" sz="1800" b="1" dirty="0" smtClean="0">
                <a:solidFill>
                  <a:schemeClr val="bg1"/>
                </a:solidFill>
              </a:rPr>
              <a:t>Controller</a:t>
            </a:r>
            <a:br>
              <a:rPr lang="en-US" sz="1800" b="1" dirty="0" smtClean="0">
                <a:solidFill>
                  <a:schemeClr val="bg1"/>
                </a:solidFill>
              </a:rPr>
            </a:br>
            <a:r>
              <a:rPr lang="en-US" sz="1800" b="1" dirty="0" smtClean="0">
                <a:solidFill>
                  <a:schemeClr val="bg1"/>
                </a:solidFill>
              </a:rPr>
              <a:t>(PIC12F683)</a:t>
            </a:r>
            <a:endParaRPr lang="en-US" sz="1800" b="1" dirty="0">
              <a:solidFill>
                <a:schemeClr val="bg1"/>
              </a:solidFill>
            </a:endParaRPr>
          </a:p>
        </p:txBody>
      </p:sp>
      <p:sp>
        <p:nvSpPr>
          <p:cNvPr id="45" name="Oval 44"/>
          <p:cNvSpPr/>
          <p:nvPr/>
        </p:nvSpPr>
        <p:spPr>
          <a:xfrm>
            <a:off x="7331153" y="4343400"/>
            <a:ext cx="2645074" cy="1524000"/>
          </a:xfrm>
          <a:prstGeom prst="ellipse">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bg1"/>
                </a:solidFill>
              </a:rPr>
              <a:t>Poll Tree Light</a:t>
            </a:r>
          </a:p>
          <a:p>
            <a:pPr algn="ctr"/>
            <a:r>
              <a:rPr lang="en-US" sz="1800" b="1" dirty="0" smtClean="0">
                <a:solidFill>
                  <a:schemeClr val="bg1"/>
                </a:solidFill>
              </a:rPr>
              <a:t>(TLC59281)</a:t>
            </a:r>
            <a:endParaRPr lang="en-US" sz="1800" b="1" dirty="0">
              <a:solidFill>
                <a:schemeClr val="bg1"/>
              </a:solidFill>
            </a:endParaRPr>
          </a:p>
        </p:txBody>
      </p:sp>
      <p:cxnSp>
        <p:nvCxnSpPr>
          <p:cNvPr id="54" name="Straight Arrow Connector 53"/>
          <p:cNvCxnSpPr>
            <a:stCxn id="41" idx="7"/>
            <a:endCxn id="43" idx="2"/>
          </p:cNvCxnSpPr>
          <p:nvPr/>
        </p:nvCxnSpPr>
        <p:spPr>
          <a:xfrm flipV="1">
            <a:off x="4313524" y="2286000"/>
            <a:ext cx="3017629" cy="2280585"/>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41" idx="6"/>
            <a:endCxn id="45" idx="2"/>
          </p:cNvCxnSpPr>
          <p:nvPr/>
        </p:nvCxnSpPr>
        <p:spPr>
          <a:xfrm>
            <a:off x="4700886" y="5105400"/>
            <a:ext cx="2630267" cy="1588"/>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Design Overview</a:t>
            </a:r>
            <a:endParaRPr lang="en-US" dirty="0"/>
          </a:p>
        </p:txBody>
      </p:sp>
      <p:graphicFrame>
        <p:nvGraphicFramePr>
          <p:cNvPr id="9" name="Content Placeholder 8"/>
          <p:cNvGraphicFramePr>
            <a:graphicFrameLocks noGrp="1"/>
          </p:cNvGraphicFramePr>
          <p:nvPr>
            <p:ph idx="1"/>
          </p:nvPr>
        </p:nvGraphicFramePr>
        <p:xfrm>
          <a:off x="989012" y="1701800"/>
          <a:ext cx="108966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983707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Sensors Options</a:t>
            </a:r>
            <a:endParaRPr lang="en-US" dirty="0"/>
          </a:p>
        </p:txBody>
      </p:sp>
      <p:sp>
        <p:nvSpPr>
          <p:cNvPr id="3" name="Content Placeholder 2"/>
          <p:cNvSpPr>
            <a:spLocks noGrp="1"/>
          </p:cNvSpPr>
          <p:nvPr>
            <p:ph idx="1"/>
          </p:nvPr>
        </p:nvSpPr>
        <p:spPr/>
        <p:txBody>
          <a:bodyPr/>
          <a:lstStyle/>
          <a:p>
            <a:r>
              <a:rPr lang="en-US" dirty="0" smtClean="0"/>
              <a:t>Ambient Light Sensors</a:t>
            </a:r>
          </a:p>
          <a:p>
            <a:pPr lvl="1"/>
            <a:r>
              <a:rPr lang="en-US" dirty="0" smtClean="0"/>
              <a:t>Sensitive to changes in room light</a:t>
            </a:r>
          </a:p>
          <a:p>
            <a:r>
              <a:rPr lang="en-US" dirty="0" smtClean="0"/>
              <a:t>Hall </a:t>
            </a:r>
            <a:r>
              <a:rPr lang="en-US" dirty="0"/>
              <a:t>Effect </a:t>
            </a:r>
            <a:r>
              <a:rPr lang="en-US" dirty="0" smtClean="0"/>
              <a:t>Sensors</a:t>
            </a:r>
          </a:p>
          <a:p>
            <a:pPr lvl="1"/>
            <a:r>
              <a:rPr lang="en-US" dirty="0" smtClean="0"/>
              <a:t>Additional hardware required</a:t>
            </a:r>
          </a:p>
          <a:p>
            <a:r>
              <a:rPr lang="en-US" dirty="0" smtClean="0">
                <a:solidFill>
                  <a:srgbClr val="FFFF00"/>
                </a:solidFill>
              </a:rPr>
              <a:t>Infrared Sensors</a:t>
            </a:r>
          </a:p>
          <a:p>
            <a:pPr lvl="1"/>
            <a:r>
              <a:rPr lang="en-US" dirty="0" smtClean="0">
                <a:solidFill>
                  <a:srgbClr val="FFFFFF"/>
                </a:solidFill>
              </a:rPr>
              <a:t>Better Choice</a:t>
            </a:r>
            <a:endParaRPr lang="en-US" dirty="0">
              <a:solidFill>
                <a:srgbClr val="FFFFFF"/>
              </a:solidFill>
            </a:endParaRPr>
          </a:p>
          <a:p>
            <a:pPr marL="0" indent="0">
              <a:buNone/>
            </a:pPr>
            <a:endParaRPr lang="en-US" dirty="0"/>
          </a:p>
        </p:txBody>
      </p:sp>
      <p:pic>
        <p:nvPicPr>
          <p:cNvPr id="84994" name="Picture 2" descr="http://www.azosensors.com/images/equipments/EquipmentImage_511.jpg"/>
          <p:cNvPicPr>
            <a:picLocks noChangeAspect="1" noChangeArrowheads="1"/>
          </p:cNvPicPr>
          <p:nvPr/>
        </p:nvPicPr>
        <p:blipFill>
          <a:blip r:embed="rId3" cstate="print"/>
          <a:srcRect/>
          <a:stretch>
            <a:fillRect/>
          </a:stretch>
        </p:blipFill>
        <p:spPr bwMode="auto">
          <a:xfrm>
            <a:off x="7161212" y="1676400"/>
            <a:ext cx="3990975" cy="2143125"/>
          </a:xfrm>
          <a:prstGeom prst="rect">
            <a:avLst/>
          </a:prstGeom>
          <a:noFill/>
        </p:spPr>
      </p:pic>
    </p:spTree>
    <p:extLst>
      <p:ext uri="{BB962C8B-B14F-4D97-AF65-F5344CB8AC3E}">
        <p14:creationId xmlns:p14="http://schemas.microsoft.com/office/powerpoint/2010/main" xmlns="" val="1378913762"/>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 Sensor Options</a:t>
            </a:r>
            <a:endParaRPr lang="en-US" dirty="0"/>
          </a:p>
        </p:txBody>
      </p:sp>
      <p:sp>
        <p:nvSpPr>
          <p:cNvPr id="3" name="Content Placeholder 2"/>
          <p:cNvSpPr>
            <a:spLocks noGrp="1"/>
          </p:cNvSpPr>
          <p:nvPr>
            <p:ph sz="half" idx="1"/>
          </p:nvPr>
        </p:nvSpPr>
        <p:spPr/>
        <p:txBody>
          <a:bodyPr/>
          <a:lstStyle/>
          <a:p>
            <a:r>
              <a:rPr lang="en-US" dirty="0" smtClean="0">
                <a:solidFill>
                  <a:srgbClr val="FFFF00"/>
                </a:solidFill>
              </a:rPr>
              <a:t>Photo-Transistor</a:t>
            </a:r>
          </a:p>
          <a:p>
            <a:pPr lvl="1"/>
            <a:r>
              <a:rPr lang="en-US" dirty="0" smtClean="0"/>
              <a:t>Response Time: Microseconds</a:t>
            </a:r>
          </a:p>
          <a:p>
            <a:r>
              <a:rPr lang="en-US" dirty="0" smtClean="0"/>
              <a:t>Photo-Diode</a:t>
            </a:r>
          </a:p>
          <a:p>
            <a:pPr lvl="1"/>
            <a:r>
              <a:rPr lang="en-US" dirty="0" smtClean="0"/>
              <a:t>Response Time: Nanoseconds</a:t>
            </a:r>
          </a:p>
          <a:p>
            <a:r>
              <a:rPr lang="en-US" dirty="0" smtClean="0"/>
              <a:t>Photo-Resistor</a:t>
            </a:r>
          </a:p>
          <a:p>
            <a:pPr lvl="1"/>
            <a:r>
              <a:rPr lang="en-US" dirty="0" smtClean="0"/>
              <a:t>Response Time: Milliseconds</a:t>
            </a:r>
          </a:p>
          <a:p>
            <a:endParaRPr lang="en-US" dirty="0"/>
          </a:p>
        </p:txBody>
      </p:sp>
      <p:pic>
        <p:nvPicPr>
          <p:cNvPr id="5" name="Content Placeholder 4" descr="Photo Diode.jpg"/>
          <p:cNvPicPr>
            <a:picLocks noGrp="1" noChangeAspect="1"/>
          </p:cNvPicPr>
          <p:nvPr>
            <p:ph sz="half" idx="2"/>
          </p:nvPr>
        </p:nvPicPr>
        <p:blipFill>
          <a:blip r:embed="rId3" cstate="print"/>
          <a:stretch>
            <a:fillRect/>
          </a:stretch>
        </p:blipFill>
        <p:spPr>
          <a:xfrm>
            <a:off x="6807200" y="1706563"/>
            <a:ext cx="4465637" cy="4465637"/>
          </a:xfrm>
        </p:spPr>
      </p:pic>
    </p:spTree>
    <p:extLst>
      <p:ext uri="{BB962C8B-B14F-4D97-AF65-F5344CB8AC3E}">
        <p14:creationId xmlns:p14="http://schemas.microsoft.com/office/powerpoint/2010/main" xmlns="" val="3698400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Sensor Types</a:t>
            </a:r>
            <a:endParaRPr lang="en-US" dirty="0"/>
          </a:p>
        </p:txBody>
      </p:sp>
      <p:sp>
        <p:nvSpPr>
          <p:cNvPr id="8" name="Content Placeholder 7"/>
          <p:cNvSpPr>
            <a:spLocks noGrp="1"/>
          </p:cNvSpPr>
          <p:nvPr>
            <p:ph sz="half" idx="1"/>
          </p:nvPr>
        </p:nvSpPr>
        <p:spPr/>
        <p:txBody>
          <a:bodyPr>
            <a:normAutofit/>
          </a:bodyPr>
          <a:lstStyle/>
          <a:p>
            <a:r>
              <a:rPr lang="en-US" dirty="0" smtClean="0"/>
              <a:t>Speed Sensors</a:t>
            </a:r>
          </a:p>
          <a:p>
            <a:pPr lvl="1"/>
            <a:r>
              <a:rPr lang="en-US" dirty="0" smtClean="0"/>
              <a:t>Instantaneous speed</a:t>
            </a:r>
          </a:p>
          <a:p>
            <a:pPr lvl="1"/>
            <a:r>
              <a:rPr lang="en-US" dirty="0" smtClean="0"/>
              <a:t>Start total time</a:t>
            </a:r>
          </a:p>
          <a:p>
            <a:pPr lvl="1"/>
            <a:r>
              <a:rPr lang="en-US" dirty="0" smtClean="0"/>
              <a:t>First row of position sensors</a:t>
            </a:r>
          </a:p>
          <a:p>
            <a:r>
              <a:rPr lang="en-US" dirty="0" smtClean="0"/>
              <a:t>Position Sensors</a:t>
            </a:r>
          </a:p>
          <a:p>
            <a:pPr lvl="1"/>
            <a:r>
              <a:rPr lang="en-US" dirty="0" smtClean="0"/>
              <a:t>Cars </a:t>
            </a:r>
            <a:r>
              <a:rPr lang="en-US" dirty="0" smtClean="0"/>
              <a:t>current position on the track</a:t>
            </a:r>
            <a:endParaRPr lang="en-US" dirty="0" smtClean="0"/>
          </a:p>
        </p:txBody>
      </p:sp>
      <p:sp>
        <p:nvSpPr>
          <p:cNvPr id="9" name="Content Placeholder 8"/>
          <p:cNvSpPr>
            <a:spLocks noGrp="1"/>
          </p:cNvSpPr>
          <p:nvPr>
            <p:ph sz="half" idx="2"/>
          </p:nvPr>
        </p:nvSpPr>
        <p:spPr/>
        <p:txBody>
          <a:bodyPr>
            <a:normAutofit/>
          </a:bodyPr>
          <a:lstStyle/>
          <a:p>
            <a:r>
              <a:rPr lang="en-US" dirty="0" smtClean="0"/>
              <a:t>Finish Gate Sensors</a:t>
            </a:r>
          </a:p>
          <a:p>
            <a:pPr lvl="1"/>
            <a:r>
              <a:rPr lang="en-US" dirty="0" smtClean="0"/>
              <a:t>Finish total time</a:t>
            </a:r>
          </a:p>
          <a:p>
            <a:pPr lvl="1"/>
            <a:r>
              <a:rPr lang="en-US" dirty="0" smtClean="0"/>
              <a:t>Last row of position sensors</a:t>
            </a:r>
          </a:p>
          <a:p>
            <a:pPr lvl="1"/>
            <a:r>
              <a:rPr lang="en-US" dirty="0" smtClean="0"/>
              <a:t>Determine winner</a:t>
            </a:r>
          </a:p>
        </p:txBody>
      </p:sp>
    </p:spTree>
    <p:extLst>
      <p:ext uri="{BB962C8B-B14F-4D97-AF65-F5344CB8AC3E}">
        <p14:creationId xmlns:p14="http://schemas.microsoft.com/office/powerpoint/2010/main" xmlns="" val="21840537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ig Pimpin\Dropbox\Senior Design II\Sensor Design.png"/>
          <p:cNvPicPr>
            <a:picLocks noChangeAspect="1" noChangeArrowheads="1"/>
          </p:cNvPicPr>
          <p:nvPr/>
        </p:nvPicPr>
        <p:blipFill>
          <a:blip r:embed="rId3" cstate="print"/>
          <a:srcRect/>
          <a:stretch>
            <a:fillRect/>
          </a:stretch>
        </p:blipFill>
        <p:spPr bwMode="auto">
          <a:xfrm>
            <a:off x="3884612" y="381000"/>
            <a:ext cx="8153400" cy="6115050"/>
          </a:xfrm>
          <a:prstGeom prst="rect">
            <a:avLst/>
          </a:prstGeom>
          <a:noFill/>
        </p:spPr>
      </p:pic>
      <p:sp>
        <p:nvSpPr>
          <p:cNvPr id="3" name="Title 2"/>
          <p:cNvSpPr>
            <a:spLocks noGrp="1"/>
          </p:cNvSpPr>
          <p:nvPr>
            <p:ph type="title"/>
          </p:nvPr>
        </p:nvSpPr>
        <p:spPr>
          <a:xfrm>
            <a:off x="712787" y="228600"/>
            <a:ext cx="4037329" cy="1630363"/>
          </a:xfrm>
        </p:spPr>
        <p:txBody>
          <a:bodyPr>
            <a:normAutofit/>
          </a:bodyPr>
          <a:lstStyle/>
          <a:p>
            <a:r>
              <a:rPr lang="en-US" dirty="0" smtClean="0"/>
              <a:t>Complete Photo Detection</a:t>
            </a:r>
            <a:br>
              <a:rPr lang="en-US" dirty="0" smtClean="0"/>
            </a:br>
            <a:r>
              <a:rPr lang="en-US" dirty="0" smtClean="0"/>
              <a:t>Schematic</a:t>
            </a:r>
            <a:endParaRPr lang="en-US" dirty="0"/>
          </a:p>
        </p:txBody>
      </p:sp>
      <p:sp>
        <p:nvSpPr>
          <p:cNvPr id="4" name="Rectangle 3"/>
          <p:cNvSpPr/>
          <p:nvPr/>
        </p:nvSpPr>
        <p:spPr>
          <a:xfrm>
            <a:off x="5637212" y="4648200"/>
            <a:ext cx="2286000" cy="1828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Tree>
    <p:extLst>
      <p:ext uri="{BB962C8B-B14F-4D97-AF65-F5344CB8AC3E}">
        <p14:creationId xmlns:p14="http://schemas.microsoft.com/office/powerpoint/2010/main" xmlns="" val="8315127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 Driver Circuit</a:t>
            </a:r>
            <a:endParaRPr lang="en-US" dirty="0"/>
          </a:p>
        </p:txBody>
      </p:sp>
      <p:pic>
        <p:nvPicPr>
          <p:cNvPr id="5122" name="Picture 2"/>
          <p:cNvPicPr>
            <a:picLocks noGrp="1" noChangeAspect="1" noChangeArrowheads="1"/>
          </p:cNvPicPr>
          <p:nvPr>
            <p:ph idx="1"/>
          </p:nvPr>
        </p:nvPicPr>
        <p:blipFill>
          <a:blip r:embed="rId3" cstate="print"/>
          <a:srcRect/>
          <a:stretch>
            <a:fillRect/>
          </a:stretch>
        </p:blipFill>
        <p:spPr bwMode="auto">
          <a:xfrm>
            <a:off x="4888381" y="304800"/>
            <a:ext cx="6997231" cy="6248400"/>
          </a:xfrm>
          <a:prstGeom prst="rect">
            <a:avLst/>
          </a:prstGeom>
          <a:noFill/>
          <a:ln w="9525">
            <a:noFill/>
            <a:miter lim="800000"/>
            <a:headEnd/>
            <a:tailEnd/>
          </a:ln>
        </p:spPr>
      </p:pic>
    </p:spTree>
    <p:extLst>
      <p:ext uri="{BB962C8B-B14F-4D97-AF65-F5344CB8AC3E}">
        <p14:creationId xmlns:p14="http://schemas.microsoft.com/office/powerpoint/2010/main" xmlns="" val="25818746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 Sensor Design Concept</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1598612" y="1524001"/>
            <a:ext cx="9074022" cy="5029200"/>
          </a:xfrm>
          <a:prstGeom prst="rect">
            <a:avLst/>
          </a:prstGeom>
          <a:noFill/>
          <a:ln w="9525">
            <a:noFill/>
            <a:miter lim="800000"/>
            <a:headEnd/>
            <a:tailEnd/>
          </a:ln>
        </p:spPr>
      </p:pic>
    </p:spTree>
    <p:extLst>
      <p:ext uri="{BB962C8B-B14F-4D97-AF65-F5344CB8AC3E}">
        <p14:creationId xmlns:p14="http://schemas.microsoft.com/office/powerpoint/2010/main" xmlns="" val="20763682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Mounting of Speed Sensors</a:t>
            </a:r>
            <a:endParaRPr lang="en-US" dirty="0"/>
          </a:p>
        </p:txBody>
      </p:sp>
      <p:pic>
        <p:nvPicPr>
          <p:cNvPr id="150530" name="Picture 2" descr="C:\Users\Big Pimpin\Dropbox\Senior Design II\CDR\Mike\speedsensors.PNG"/>
          <p:cNvPicPr>
            <a:picLocks noGrp="1" noChangeAspect="1" noChangeArrowheads="1"/>
          </p:cNvPicPr>
          <p:nvPr>
            <p:ph idx="1"/>
          </p:nvPr>
        </p:nvPicPr>
        <p:blipFill>
          <a:blip r:embed="rId3" cstate="print"/>
          <a:srcRect/>
          <a:stretch>
            <a:fillRect/>
          </a:stretch>
        </p:blipFill>
        <p:spPr bwMode="auto">
          <a:xfrm>
            <a:off x="2324234" y="1701800"/>
            <a:ext cx="8149956" cy="4462463"/>
          </a:xfrm>
          <a:prstGeom prst="rect">
            <a:avLst/>
          </a:prstGeom>
          <a:noFill/>
        </p:spPr>
      </p:pic>
    </p:spTree>
    <p:extLst>
      <p:ext uri="{BB962C8B-B14F-4D97-AF65-F5344CB8AC3E}">
        <p14:creationId xmlns:p14="http://schemas.microsoft.com/office/powerpoint/2010/main" xmlns="" val="4124980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17612" y="1701800"/>
            <a:ext cx="10360025" cy="4462463"/>
          </a:xfrm>
        </p:spPr>
        <p:txBody>
          <a:bodyPr>
            <a:normAutofit/>
          </a:bodyPr>
          <a:lstStyle/>
          <a:p>
            <a:r>
              <a:rPr lang="en-US" sz="2400" dirty="0" smtClean="0"/>
              <a:t>With the Pinewood Derby Track Detection System project we would like to take a manually operated track and convert it to a fully automated track for the Boy Scouts of America. The track consists of four main components integrated into one: Starting Gate, Sensors, Finish Gate, and Communication. The starting gate is responsible for the initiation of the race that will be achieved using Servo Motors. The sensors will gather a variety of data that will be used by other components. The finish gate will display most of the data gathered during the race using interactive lighting and display systems. The communication consists of a computer controlled software program that transmits and receives information from and to different points on the track using Bluetooth wireless communication and microcontrollers. </a:t>
            </a:r>
            <a:endParaRPr lang="en-US" sz="2400" dirty="0"/>
          </a:p>
        </p:txBody>
      </p:sp>
      <p:sp>
        <p:nvSpPr>
          <p:cNvPr id="2" name="Title 1"/>
          <p:cNvSpPr>
            <a:spLocks noGrp="1"/>
          </p:cNvSpPr>
          <p:nvPr>
            <p:ph type="title" idx="4294967295"/>
          </p:nvPr>
        </p:nvSpPr>
        <p:spPr>
          <a:xfrm>
            <a:off x="1828800" y="274638"/>
            <a:ext cx="10360025" cy="1223962"/>
          </a:xfrm>
        </p:spPr>
        <p:txBody>
          <a:bodyPr/>
          <a:lstStyle/>
          <a:p>
            <a:r>
              <a:rPr lang="en-US" dirty="0" smtClean="0"/>
              <a:t>Project Description</a:t>
            </a:r>
            <a:endParaRPr lang="en-US" dirty="0"/>
          </a:p>
        </p:txBody>
      </p:sp>
    </p:spTree>
    <p:extLst>
      <p:ext uri="{BB962C8B-B14F-4D97-AF65-F5344CB8AC3E}">
        <p14:creationId xmlns:p14="http://schemas.microsoft.com/office/powerpoint/2010/main" xmlns="" val="31658045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Mounting of Position Sensors</a:t>
            </a:r>
            <a:endParaRPr lang="en-US" dirty="0"/>
          </a:p>
        </p:txBody>
      </p:sp>
      <p:pic>
        <p:nvPicPr>
          <p:cNvPr id="2050" name="Picture 2" descr="C:\Users\Big Pimpin\Dropbox\Senior Design II\CDR\Mike\Positionsensor.PNG"/>
          <p:cNvPicPr>
            <a:picLocks noGrp="1" noChangeAspect="1" noChangeArrowheads="1"/>
          </p:cNvPicPr>
          <p:nvPr>
            <p:ph idx="1"/>
          </p:nvPr>
        </p:nvPicPr>
        <p:blipFill>
          <a:blip r:embed="rId3" cstate="print"/>
          <a:srcRect/>
          <a:stretch>
            <a:fillRect/>
          </a:stretch>
        </p:blipFill>
        <p:spPr bwMode="auto">
          <a:xfrm>
            <a:off x="1745146" y="2099214"/>
            <a:ext cx="9307975" cy="3667637"/>
          </a:xfrm>
          <a:prstGeom prst="rect">
            <a:avLst/>
          </a:prstGeom>
          <a:noFill/>
        </p:spPr>
      </p:pic>
    </p:spTree>
    <p:extLst>
      <p:ext uri="{BB962C8B-B14F-4D97-AF65-F5344CB8AC3E}">
        <p14:creationId xmlns:p14="http://schemas.microsoft.com/office/powerpoint/2010/main" xmlns="" val="3114775525"/>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Mounting of Finish Gate Sensors</a:t>
            </a:r>
            <a:endParaRPr lang="en-US" dirty="0"/>
          </a:p>
        </p:txBody>
      </p:sp>
      <p:pic>
        <p:nvPicPr>
          <p:cNvPr id="1026" name="Picture 2" descr="C:\Users\Big Pimpin\Dropbox\Senior Design II\CDR\Mike\Finishgate.PNG"/>
          <p:cNvPicPr>
            <a:picLocks noGrp="1" noChangeAspect="1" noChangeArrowheads="1"/>
          </p:cNvPicPr>
          <p:nvPr>
            <p:ph idx="1"/>
          </p:nvPr>
        </p:nvPicPr>
        <p:blipFill>
          <a:blip r:embed="rId3" cstate="print"/>
          <a:srcRect/>
          <a:stretch>
            <a:fillRect/>
          </a:stretch>
        </p:blipFill>
        <p:spPr bwMode="auto">
          <a:xfrm>
            <a:off x="1287404" y="1701801"/>
            <a:ext cx="5018989" cy="2190751"/>
          </a:xfrm>
          <a:prstGeom prst="rect">
            <a:avLst/>
          </a:prstGeom>
          <a:noFill/>
        </p:spPr>
      </p:pic>
      <p:pic>
        <p:nvPicPr>
          <p:cNvPr id="1027" name="Picture 3" descr="C:\Users\Big Pimpin\Dropbox\Senior Design II\CDR\Mike\Finishgate2.PNG"/>
          <p:cNvPicPr>
            <a:picLocks noChangeAspect="1" noChangeArrowheads="1"/>
          </p:cNvPicPr>
          <p:nvPr/>
        </p:nvPicPr>
        <p:blipFill>
          <a:blip r:embed="rId4" cstate="print"/>
          <a:srcRect/>
          <a:stretch>
            <a:fillRect/>
          </a:stretch>
        </p:blipFill>
        <p:spPr bwMode="auto">
          <a:xfrm>
            <a:off x="6079708" y="3554158"/>
            <a:ext cx="4713587" cy="2783004"/>
          </a:xfrm>
          <a:prstGeom prst="rect">
            <a:avLst/>
          </a:prstGeom>
          <a:noFill/>
        </p:spPr>
      </p:pic>
    </p:spTree>
    <p:extLst>
      <p:ext uri="{BB962C8B-B14F-4D97-AF65-F5344CB8AC3E}">
        <p14:creationId xmlns:p14="http://schemas.microsoft.com/office/powerpoint/2010/main" xmlns="" val="3051428538"/>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Finish Gate Sensors Design Concept</a:t>
            </a:r>
            <a:endParaRPr lang="en-US" dirty="0"/>
          </a:p>
        </p:txBody>
      </p:sp>
      <p:pic>
        <p:nvPicPr>
          <p:cNvPr id="4" name="Picture 10"/>
          <p:cNvPicPr>
            <a:picLocks noGrp="1" noChangeAspect="1" noChangeArrowheads="1"/>
          </p:cNvPicPr>
          <p:nvPr>
            <p:ph idx="1"/>
          </p:nvPr>
        </p:nvPicPr>
        <p:blipFill>
          <a:blip r:embed="rId3" cstate="print"/>
          <a:srcRect/>
          <a:stretch>
            <a:fillRect/>
          </a:stretch>
        </p:blipFill>
        <p:spPr bwMode="auto">
          <a:xfrm>
            <a:off x="2553701" y="1701800"/>
            <a:ext cx="7691023" cy="4462463"/>
          </a:xfrm>
          <a:prstGeom prst="rect">
            <a:avLst/>
          </a:prstGeom>
          <a:noFill/>
          <a:ln w="9525">
            <a:noFill/>
            <a:miter lim="800000"/>
            <a:headEnd/>
            <a:tailEnd/>
          </a:ln>
        </p:spPr>
      </p:pic>
    </p:spTree>
    <p:extLst>
      <p:ext uri="{BB962C8B-B14F-4D97-AF65-F5344CB8AC3E}">
        <p14:creationId xmlns:p14="http://schemas.microsoft.com/office/powerpoint/2010/main" xmlns="" val="9538274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 Specs</a:t>
            </a:r>
            <a:endParaRPr lang="en-US" dirty="0"/>
          </a:p>
        </p:txBody>
      </p:sp>
      <p:graphicFrame>
        <p:nvGraphicFramePr>
          <p:cNvPr id="4" name="Content Placeholder 3"/>
          <p:cNvGraphicFramePr>
            <a:graphicFrameLocks noGrp="1"/>
          </p:cNvGraphicFramePr>
          <p:nvPr>
            <p:ph idx="1"/>
          </p:nvPr>
        </p:nvGraphicFramePr>
        <p:xfrm>
          <a:off x="1218882" y="1701800"/>
          <a:ext cx="9218929" cy="4572000"/>
        </p:xfrm>
        <a:graphic>
          <a:graphicData uri="http://schemas.openxmlformats.org/drawingml/2006/table">
            <a:tbl>
              <a:tblPr firstRow="1" bandRow="1">
                <a:tableStyleId>{5C22544A-7EE6-4342-B048-85BDC9FD1C3A}</a:tableStyleId>
              </a:tblPr>
              <a:tblGrid>
                <a:gridCol w="5866130"/>
                <a:gridCol w="3352799"/>
              </a:tblGrid>
              <a:tr h="370840">
                <a:tc>
                  <a:txBody>
                    <a:bodyPr/>
                    <a:lstStyle/>
                    <a:p>
                      <a:pPr algn="ctr"/>
                      <a:r>
                        <a:rPr lang="en-US" dirty="0" smtClean="0"/>
                        <a:t>Specification</a:t>
                      </a:r>
                      <a:endParaRPr lang="en-US" dirty="0"/>
                    </a:p>
                  </a:txBody>
                  <a:tcPr marL="121888" marR="121888"/>
                </a:tc>
                <a:tc>
                  <a:txBody>
                    <a:bodyPr/>
                    <a:lstStyle/>
                    <a:p>
                      <a:pPr algn="ctr"/>
                      <a:r>
                        <a:rPr lang="en-US" dirty="0" smtClean="0"/>
                        <a:t>Amount</a:t>
                      </a:r>
                      <a:endParaRPr lang="en-US" dirty="0"/>
                    </a:p>
                  </a:txBody>
                  <a:tcPr marL="121888" marR="121888"/>
                </a:tc>
              </a:tr>
              <a:tr h="370840">
                <a:tc>
                  <a:txBody>
                    <a:bodyPr/>
                    <a:lstStyle/>
                    <a:p>
                      <a:pPr algn="l"/>
                      <a:r>
                        <a:rPr lang="en-US" dirty="0" smtClean="0"/>
                        <a:t>Number</a:t>
                      </a:r>
                      <a:r>
                        <a:rPr lang="en-US" baseline="0" dirty="0" smtClean="0"/>
                        <a:t> of IR Emitters</a:t>
                      </a:r>
                      <a:endParaRPr lang="en-US" dirty="0"/>
                    </a:p>
                  </a:txBody>
                  <a:tcPr marL="121888" marR="121888"/>
                </a:tc>
                <a:tc>
                  <a:txBody>
                    <a:bodyPr/>
                    <a:lstStyle/>
                    <a:p>
                      <a:pPr algn="l"/>
                      <a:r>
                        <a:rPr lang="en-US" dirty="0" smtClean="0"/>
                        <a:t>28</a:t>
                      </a:r>
                      <a:endParaRPr lang="en-US" dirty="0"/>
                    </a:p>
                  </a:txBody>
                  <a:tcPr marL="121888" marR="121888"/>
                </a:tc>
              </a:tr>
              <a:tr h="370840">
                <a:tc>
                  <a:txBody>
                    <a:bodyPr/>
                    <a:lstStyle/>
                    <a:p>
                      <a:pPr algn="l"/>
                      <a:r>
                        <a:rPr lang="en-US" dirty="0" smtClean="0"/>
                        <a:t>Number</a:t>
                      </a:r>
                      <a:r>
                        <a:rPr lang="en-US" baseline="0" dirty="0" smtClean="0"/>
                        <a:t> of IR Detectors</a:t>
                      </a:r>
                      <a:endParaRPr lang="en-US" dirty="0"/>
                    </a:p>
                  </a:txBody>
                  <a:tcPr marL="121888" marR="121888"/>
                </a:tc>
                <a:tc>
                  <a:txBody>
                    <a:bodyPr/>
                    <a:lstStyle/>
                    <a:p>
                      <a:pPr algn="l"/>
                      <a:r>
                        <a:rPr lang="en-US" dirty="0" smtClean="0"/>
                        <a:t>36</a:t>
                      </a:r>
                    </a:p>
                  </a:txBody>
                  <a:tcPr marL="121888" marR="121888"/>
                </a:tc>
              </a:tr>
              <a:tr h="370840">
                <a:tc>
                  <a:txBody>
                    <a:bodyPr/>
                    <a:lstStyle/>
                    <a:p>
                      <a:pPr algn="l"/>
                      <a:r>
                        <a:rPr lang="en-US" dirty="0" smtClean="0"/>
                        <a:t>Maximum Emitter Current</a:t>
                      </a:r>
                      <a:endParaRPr lang="en-US" dirty="0"/>
                    </a:p>
                  </a:txBody>
                  <a:tcPr marL="121888" marR="121888"/>
                </a:tc>
                <a:tc>
                  <a:txBody>
                    <a:bodyPr/>
                    <a:lstStyle/>
                    <a:p>
                      <a:pPr algn="l"/>
                      <a:r>
                        <a:rPr lang="en-US" dirty="0" smtClean="0"/>
                        <a:t>50 </a:t>
                      </a:r>
                      <a:r>
                        <a:rPr lang="en-US" dirty="0" err="1" smtClean="0"/>
                        <a:t>mA</a:t>
                      </a:r>
                      <a:endParaRPr lang="en-US" dirty="0"/>
                    </a:p>
                  </a:txBody>
                  <a:tcPr marL="121888" marR="121888"/>
                </a:tc>
              </a:tr>
              <a:tr h="370840">
                <a:tc>
                  <a:txBody>
                    <a:bodyPr/>
                    <a:lstStyle/>
                    <a:p>
                      <a:pPr algn="l"/>
                      <a:r>
                        <a:rPr lang="en-US" dirty="0" smtClean="0"/>
                        <a:t>Photo-Transistor Output Range (Tested)</a:t>
                      </a:r>
                      <a:endParaRPr lang="en-US" dirty="0"/>
                    </a:p>
                  </a:txBody>
                  <a:tcPr marL="121888" marR="121888"/>
                </a:tc>
                <a:tc>
                  <a:txBody>
                    <a:bodyPr/>
                    <a:lstStyle/>
                    <a:p>
                      <a:pPr algn="l"/>
                      <a:r>
                        <a:rPr lang="en-US" dirty="0" smtClean="0"/>
                        <a:t>About 4 V</a:t>
                      </a:r>
                      <a:endParaRPr lang="en-US" dirty="0"/>
                    </a:p>
                  </a:txBody>
                  <a:tcPr marL="121888" marR="121888"/>
                </a:tc>
              </a:tr>
              <a:tr h="370840">
                <a:tc>
                  <a:txBody>
                    <a:bodyPr/>
                    <a:lstStyle/>
                    <a:p>
                      <a:pPr algn="l"/>
                      <a:r>
                        <a:rPr lang="en-US" dirty="0" smtClean="0"/>
                        <a:t>Maximum</a:t>
                      </a:r>
                      <a:r>
                        <a:rPr lang="en-US" baseline="0" dirty="0" smtClean="0"/>
                        <a:t> Distance (Tested)</a:t>
                      </a:r>
                      <a:endParaRPr lang="en-US" dirty="0"/>
                    </a:p>
                  </a:txBody>
                  <a:tcPr marL="121888" marR="121888"/>
                </a:tc>
                <a:tc>
                  <a:txBody>
                    <a:bodyPr/>
                    <a:lstStyle/>
                    <a:p>
                      <a:pPr algn="l"/>
                      <a:r>
                        <a:rPr lang="en-US" dirty="0" smtClean="0"/>
                        <a:t>8 Inches</a:t>
                      </a:r>
                    </a:p>
                  </a:txBody>
                  <a:tcPr marL="121888" marR="121888"/>
                </a:tc>
              </a:tr>
              <a:tr h="370840">
                <a:tc>
                  <a:txBody>
                    <a:bodyPr/>
                    <a:lstStyle/>
                    <a:p>
                      <a:pPr algn="l"/>
                      <a:r>
                        <a:rPr lang="en-US" dirty="0" smtClean="0"/>
                        <a:t>Wavelength</a:t>
                      </a:r>
                      <a:endParaRPr lang="en-US" dirty="0"/>
                    </a:p>
                  </a:txBody>
                  <a:tcPr marL="121888" marR="121888"/>
                </a:tc>
                <a:tc>
                  <a:txBody>
                    <a:bodyPr/>
                    <a:lstStyle/>
                    <a:p>
                      <a:pPr algn="l"/>
                      <a:r>
                        <a:rPr lang="en-US" dirty="0" smtClean="0"/>
                        <a:t>900nm</a:t>
                      </a:r>
                    </a:p>
                  </a:txBody>
                  <a:tcPr marL="121888" marR="121888"/>
                </a:tc>
              </a:tr>
              <a:tr h="370840">
                <a:tc>
                  <a:txBody>
                    <a:bodyPr/>
                    <a:lstStyle/>
                    <a:p>
                      <a:pPr algn="l"/>
                      <a:r>
                        <a:rPr lang="en-US" dirty="0" smtClean="0"/>
                        <a:t>Maximum</a:t>
                      </a:r>
                      <a:r>
                        <a:rPr lang="en-US" baseline="0" dirty="0" smtClean="0"/>
                        <a:t> Collector-Emitter Voltage</a:t>
                      </a:r>
                      <a:endParaRPr lang="en-US" dirty="0"/>
                    </a:p>
                  </a:txBody>
                  <a:tcPr marL="121888" marR="121888"/>
                </a:tc>
                <a:tc>
                  <a:txBody>
                    <a:bodyPr/>
                    <a:lstStyle/>
                    <a:p>
                      <a:pPr algn="l"/>
                      <a:r>
                        <a:rPr lang="en-US" dirty="0" smtClean="0"/>
                        <a:t>35V</a:t>
                      </a:r>
                    </a:p>
                  </a:txBody>
                  <a:tcPr marL="121888" marR="121888"/>
                </a:tc>
              </a:tr>
              <a:tr h="370840">
                <a:tc>
                  <a:txBody>
                    <a:bodyPr/>
                    <a:lstStyle/>
                    <a:p>
                      <a:pPr algn="l"/>
                      <a:r>
                        <a:rPr lang="en-US" dirty="0" smtClean="0"/>
                        <a:t>Half</a:t>
                      </a:r>
                      <a:r>
                        <a:rPr lang="en-US" baseline="0" dirty="0" smtClean="0"/>
                        <a:t> Angle</a:t>
                      </a:r>
                      <a:endParaRPr lang="en-US" dirty="0"/>
                    </a:p>
                  </a:txBody>
                  <a:tcPr marL="121888" marR="121888"/>
                </a:tc>
                <a:tc>
                  <a:txBody>
                    <a:bodyPr/>
                    <a:lstStyle/>
                    <a:p>
                      <a:pPr algn="l"/>
                      <a:r>
                        <a:rPr lang="en-US" dirty="0" smtClean="0"/>
                        <a:t>12</a:t>
                      </a:r>
                      <a:r>
                        <a:rPr lang="en-US" baseline="0" dirty="0" smtClean="0"/>
                        <a:t> degrees</a:t>
                      </a:r>
                      <a:endParaRPr lang="en-US" dirty="0" smtClean="0"/>
                    </a:p>
                  </a:txBody>
                  <a:tcPr marL="121888" marR="121888"/>
                </a:tc>
              </a:tr>
              <a:tr h="370840">
                <a:tc>
                  <a:txBody>
                    <a:bodyPr/>
                    <a:lstStyle/>
                    <a:p>
                      <a:pPr algn="l"/>
                      <a:r>
                        <a:rPr lang="en-US" dirty="0" smtClean="0"/>
                        <a:t>Response Time(Tested)</a:t>
                      </a:r>
                      <a:endParaRPr lang="en-US" dirty="0"/>
                    </a:p>
                  </a:txBody>
                  <a:tcPr marL="121888" marR="121888"/>
                </a:tc>
                <a:tc>
                  <a:txBody>
                    <a:bodyPr/>
                    <a:lstStyle/>
                    <a:p>
                      <a:pPr algn="l"/>
                      <a:r>
                        <a:rPr lang="en-US" dirty="0" smtClean="0"/>
                        <a:t>4µs</a:t>
                      </a:r>
                    </a:p>
                  </a:txBody>
                  <a:tcPr marL="121888" marR="121888"/>
                </a:tc>
              </a:tr>
            </a:tbl>
          </a:graphicData>
        </a:graphic>
      </p:graphicFrame>
    </p:spTree>
    <p:extLst>
      <p:ext uri="{BB962C8B-B14F-4D97-AF65-F5344CB8AC3E}">
        <p14:creationId xmlns:p14="http://schemas.microsoft.com/office/powerpoint/2010/main" xmlns="" val="31990456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Calibration</a:t>
            </a:r>
            <a:endParaRPr lang="en-US" dirty="0"/>
          </a:p>
        </p:txBody>
      </p:sp>
      <p:sp>
        <p:nvSpPr>
          <p:cNvPr id="3" name="Content Placeholder 2"/>
          <p:cNvSpPr>
            <a:spLocks noGrp="1"/>
          </p:cNvSpPr>
          <p:nvPr>
            <p:ph idx="1"/>
          </p:nvPr>
        </p:nvSpPr>
        <p:spPr/>
        <p:txBody>
          <a:bodyPr/>
          <a:lstStyle/>
          <a:p>
            <a:r>
              <a:rPr lang="en-US" dirty="0" smtClean="0"/>
              <a:t>Ensures optimum readings by the detector.</a:t>
            </a:r>
          </a:p>
          <a:p>
            <a:r>
              <a:rPr lang="en-US" dirty="0" smtClean="0"/>
              <a:t>Will only be implemented on Speed and Finish Gate Sensors.</a:t>
            </a:r>
          </a:p>
          <a:p>
            <a:r>
              <a:rPr lang="en-US" dirty="0" smtClean="0"/>
              <a:t>Automatic at every startup.</a:t>
            </a:r>
          </a:p>
          <a:p>
            <a:r>
              <a:rPr lang="en-US" dirty="0" smtClean="0"/>
              <a:t>May be manually executed.</a:t>
            </a:r>
          </a:p>
          <a:p>
            <a:r>
              <a:rPr lang="en-US" dirty="0" smtClean="0"/>
              <a:t>No additional sensors necessary.</a:t>
            </a:r>
          </a:p>
          <a:p>
            <a:r>
              <a:rPr lang="en-US" dirty="0" smtClean="0"/>
              <a:t>Automated calibration process</a:t>
            </a:r>
          </a:p>
          <a:p>
            <a:pPr marL="0" indent="0">
              <a:buNone/>
            </a:pPr>
            <a:endParaRPr lang="en-US" dirty="0"/>
          </a:p>
        </p:txBody>
      </p:sp>
    </p:spTree>
    <p:extLst>
      <p:ext uri="{BB962C8B-B14F-4D97-AF65-F5344CB8AC3E}">
        <p14:creationId xmlns:p14="http://schemas.microsoft.com/office/powerpoint/2010/main" xmlns="" val="2732133994"/>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Calibration Process</a:t>
            </a:r>
            <a:endParaRPr lang="en-US" dirty="0"/>
          </a:p>
        </p:txBody>
      </p:sp>
      <p:sp>
        <p:nvSpPr>
          <p:cNvPr id="3" name="Content Placeholder 2"/>
          <p:cNvSpPr>
            <a:spLocks noGrp="1"/>
          </p:cNvSpPr>
          <p:nvPr>
            <p:ph idx="1"/>
          </p:nvPr>
        </p:nvSpPr>
        <p:spPr/>
        <p:txBody>
          <a:bodyPr/>
          <a:lstStyle/>
          <a:p>
            <a:r>
              <a:rPr lang="en-US" dirty="0" smtClean="0"/>
              <a:t>A combined </a:t>
            </a:r>
            <a:r>
              <a:rPr lang="en-US" dirty="0"/>
              <a:t>amount of IR </a:t>
            </a:r>
            <a:r>
              <a:rPr lang="en-US" dirty="0" smtClean="0"/>
              <a:t>from the IR Emitter </a:t>
            </a:r>
            <a:r>
              <a:rPr lang="en-US" dirty="0"/>
              <a:t>and </a:t>
            </a:r>
            <a:r>
              <a:rPr lang="en-US" dirty="0" smtClean="0"/>
              <a:t>ambient light will </a:t>
            </a:r>
            <a:r>
              <a:rPr lang="en-US" dirty="0"/>
              <a:t>be recorded by the detector.</a:t>
            </a:r>
          </a:p>
          <a:p>
            <a:r>
              <a:rPr lang="en-US" dirty="0"/>
              <a:t>25% decrease in IR will </a:t>
            </a:r>
            <a:r>
              <a:rPr lang="en-US" dirty="0" smtClean="0"/>
              <a:t>be calculated.</a:t>
            </a:r>
          </a:p>
          <a:p>
            <a:r>
              <a:rPr lang="en-US" dirty="0" smtClean="0"/>
              <a:t>This value will be used as the trigger point for the sensors.</a:t>
            </a:r>
            <a:endParaRPr lang="en-US" dirty="0"/>
          </a:p>
          <a:p>
            <a:endParaRPr lang="en-US" dirty="0"/>
          </a:p>
        </p:txBody>
      </p:sp>
    </p:spTree>
    <p:extLst>
      <p:ext uri="{BB962C8B-B14F-4D97-AF65-F5344CB8AC3E}">
        <p14:creationId xmlns:p14="http://schemas.microsoft.com/office/powerpoint/2010/main" xmlns="" val="3431243193"/>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Calibration Components	</a:t>
            </a:r>
            <a:endParaRPr lang="en-US" dirty="0"/>
          </a:p>
        </p:txBody>
      </p:sp>
      <p:sp>
        <p:nvSpPr>
          <p:cNvPr id="3" name="Content Placeholder 2"/>
          <p:cNvSpPr>
            <a:spLocks noGrp="1"/>
          </p:cNvSpPr>
          <p:nvPr>
            <p:ph idx="1"/>
          </p:nvPr>
        </p:nvSpPr>
        <p:spPr>
          <a:xfrm>
            <a:off x="1141413" y="1676399"/>
            <a:ext cx="4724399" cy="2590801"/>
          </a:xfrm>
        </p:spPr>
        <p:txBody>
          <a:bodyPr>
            <a:normAutofit fontScale="92500" lnSpcReduction="10000"/>
          </a:bodyPr>
          <a:lstStyle/>
          <a:p>
            <a:r>
              <a:rPr lang="en-US" sz="2600" dirty="0" smtClean="0"/>
              <a:t>Analog – to – Digital Convertor</a:t>
            </a:r>
          </a:p>
          <a:p>
            <a:pPr lvl="1"/>
            <a:r>
              <a:rPr lang="en-US" dirty="0" smtClean="0"/>
              <a:t>MAX11632</a:t>
            </a:r>
          </a:p>
          <a:p>
            <a:pPr lvl="2"/>
            <a:r>
              <a:rPr lang="en-US" dirty="0" smtClean="0"/>
              <a:t>16 Channel convertor </a:t>
            </a:r>
          </a:p>
          <a:p>
            <a:pPr lvl="2"/>
            <a:r>
              <a:rPr lang="en-US" dirty="0" smtClean="0"/>
              <a:t>12 bits </a:t>
            </a:r>
          </a:p>
          <a:p>
            <a:pPr lvl="2"/>
            <a:r>
              <a:rPr lang="en-US" dirty="0" smtClean="0"/>
              <a:t>SPI interface</a:t>
            </a:r>
          </a:p>
          <a:p>
            <a:pPr lvl="2"/>
            <a:r>
              <a:rPr lang="en-US" dirty="0" smtClean="0"/>
              <a:t>Internal Reference</a:t>
            </a:r>
          </a:p>
          <a:p>
            <a:pPr lvl="2"/>
            <a:r>
              <a:rPr lang="en-US" dirty="0" smtClean="0"/>
              <a:t>0 – 4 Voltage Input Range</a:t>
            </a:r>
          </a:p>
          <a:p>
            <a:pPr lvl="2"/>
            <a:endParaRPr lang="en-US" dirty="0" smtClean="0"/>
          </a:p>
          <a:p>
            <a:pPr lvl="2"/>
            <a:endParaRPr lang="en-US" dirty="0"/>
          </a:p>
        </p:txBody>
      </p:sp>
      <p:sp>
        <p:nvSpPr>
          <p:cNvPr id="5" name="Content Placeholder 2"/>
          <p:cNvSpPr txBox="1">
            <a:spLocks/>
          </p:cNvSpPr>
          <p:nvPr/>
        </p:nvSpPr>
        <p:spPr>
          <a:xfrm>
            <a:off x="1217612" y="4343400"/>
            <a:ext cx="4648200" cy="2362200"/>
          </a:xfrm>
          <a:prstGeom prst="rect">
            <a:avLst/>
          </a:prstGeom>
        </p:spPr>
        <p:txBody>
          <a:bodyPr vert="horz" lIns="121899" tIns="60949" rIns="121899" bIns="60949" rtlCol="0">
            <a:normAutofit fontScale="85000" lnSpcReduction="10000"/>
          </a:bodyPr>
          <a:lstStyle>
            <a:lvl1pPr marL="514350" indent="-514350" algn="l" defTabSz="1218987" rtl="0" eaLnBrk="1" latinLnBrk="0" hangingPunct="1">
              <a:lnSpc>
                <a:spcPct val="90000"/>
              </a:lnSpc>
              <a:spcBef>
                <a:spcPts val="1600"/>
              </a:spcBef>
              <a:buClr>
                <a:schemeClr val="accent4"/>
              </a:buClr>
              <a:buSzPct val="100000"/>
              <a:buFont typeface="Arial" pitchFamily="34" charset="0"/>
              <a:buChar char="•"/>
              <a:defRPr sz="2800" kern="1200">
                <a:solidFill>
                  <a:schemeClr val="tx1"/>
                </a:solidFill>
                <a:latin typeface="+mn-lt"/>
                <a:ea typeface="+mn-ea"/>
                <a:cs typeface="+mn-cs"/>
              </a:defRPr>
            </a:lvl1pPr>
            <a:lvl2pPr marL="835086" indent="-457200" algn="l" defTabSz="1218987" rtl="0" eaLnBrk="1" latinLnBrk="0" hangingPunct="1">
              <a:lnSpc>
                <a:spcPct val="90000"/>
              </a:lnSpc>
              <a:spcBef>
                <a:spcPts val="800"/>
              </a:spcBef>
              <a:buClr>
                <a:schemeClr val="accent4"/>
              </a:buClr>
              <a:buSzPct val="80000"/>
              <a:buFont typeface="Arial" pitchFamily="34" charset="0"/>
              <a:buChar char="•"/>
              <a:defRPr sz="2400" kern="1200">
                <a:solidFill>
                  <a:schemeClr val="tx1"/>
                </a:solidFill>
                <a:latin typeface="+mn-lt"/>
                <a:ea typeface="+mn-ea"/>
                <a:cs typeface="+mn-cs"/>
              </a:defRPr>
            </a:lvl2pPr>
            <a:lvl3pPr marL="1139833" indent="-457200" algn="l" defTabSz="1218987" rtl="0" eaLnBrk="1" latinLnBrk="0" hangingPunct="1">
              <a:lnSpc>
                <a:spcPct val="90000"/>
              </a:lnSpc>
              <a:spcBef>
                <a:spcPts val="800"/>
              </a:spcBef>
              <a:buClr>
                <a:schemeClr val="accent4"/>
              </a:buClr>
              <a:buSzPct val="80000"/>
              <a:buFont typeface="Arial" pitchFamily="34" charset="0"/>
              <a:buChar char="•"/>
              <a:defRPr sz="2000" kern="1200">
                <a:solidFill>
                  <a:schemeClr val="tx1"/>
                </a:solidFill>
                <a:latin typeface="+mn-lt"/>
                <a:ea typeface="+mn-ea"/>
                <a:cs typeface="+mn-cs"/>
              </a:defRPr>
            </a:lvl3pPr>
            <a:lvl4pPr marL="1444580" indent="-457200" algn="l" defTabSz="1218987" rtl="0" eaLnBrk="1" latinLnBrk="0" hangingPunct="1">
              <a:lnSpc>
                <a:spcPct val="90000"/>
              </a:lnSpc>
              <a:spcBef>
                <a:spcPts val="800"/>
              </a:spcBef>
              <a:buClr>
                <a:schemeClr val="accent4"/>
              </a:buClr>
              <a:buSzPct val="80000"/>
              <a:buFont typeface="Arial" pitchFamily="34" charset="0"/>
              <a:buChar char="•"/>
              <a:defRPr sz="2000" kern="1200">
                <a:solidFill>
                  <a:schemeClr val="tx1"/>
                </a:solidFill>
                <a:latin typeface="+mn-lt"/>
                <a:ea typeface="+mn-ea"/>
                <a:cs typeface="+mn-cs"/>
              </a:defRPr>
            </a:lvl4pPr>
            <a:lvl5pPr marL="1749326" indent="-457200" algn="l" defTabSz="1218987" rtl="0" eaLnBrk="1" latinLnBrk="0" hangingPunct="1">
              <a:lnSpc>
                <a:spcPct val="90000"/>
              </a:lnSpc>
              <a:spcBef>
                <a:spcPts val="800"/>
              </a:spcBef>
              <a:buClr>
                <a:schemeClr val="accent4"/>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r>
              <a:rPr lang="en-US" dirty="0" smtClean="0"/>
              <a:t>Digital – to – Analog Convertor</a:t>
            </a:r>
          </a:p>
          <a:p>
            <a:pPr lvl="1"/>
            <a:r>
              <a:rPr lang="en-US" dirty="0" smtClean="0"/>
              <a:t>MAX528</a:t>
            </a:r>
          </a:p>
          <a:p>
            <a:pPr lvl="2"/>
            <a:r>
              <a:rPr lang="en-US" dirty="0" smtClean="0"/>
              <a:t>8 Channel convertor </a:t>
            </a:r>
          </a:p>
          <a:p>
            <a:pPr lvl="2"/>
            <a:r>
              <a:rPr lang="en-US" dirty="0" smtClean="0"/>
              <a:t>8 bits </a:t>
            </a:r>
          </a:p>
          <a:p>
            <a:pPr lvl="2"/>
            <a:r>
              <a:rPr lang="en-US" dirty="0" smtClean="0"/>
              <a:t>SPI interface</a:t>
            </a:r>
          </a:p>
          <a:p>
            <a:pPr lvl="2"/>
            <a:r>
              <a:rPr lang="en-US" dirty="0" smtClean="0"/>
              <a:t>Internal Reference</a:t>
            </a:r>
          </a:p>
          <a:p>
            <a:pPr lvl="2"/>
            <a:r>
              <a:rPr lang="en-US" dirty="0" smtClean="0"/>
              <a:t>0 – 4 Voltage Input Range</a:t>
            </a:r>
          </a:p>
          <a:p>
            <a:pPr lvl="2"/>
            <a:endParaRPr lang="en-US" dirty="0" smtClean="0"/>
          </a:p>
          <a:p>
            <a:pPr lvl="2"/>
            <a:endParaRPr lang="en-US" dirty="0"/>
          </a:p>
        </p:txBody>
      </p:sp>
      <p:sp>
        <p:nvSpPr>
          <p:cNvPr id="7" name="Content Placeholder 2"/>
          <p:cNvSpPr txBox="1">
            <a:spLocks/>
          </p:cNvSpPr>
          <p:nvPr/>
        </p:nvSpPr>
        <p:spPr>
          <a:xfrm>
            <a:off x="6704012" y="1752600"/>
            <a:ext cx="4876800" cy="3505200"/>
          </a:xfrm>
          <a:prstGeom prst="rect">
            <a:avLst/>
          </a:prstGeom>
        </p:spPr>
        <p:txBody>
          <a:bodyPr vert="horz" lIns="121899" tIns="60949" rIns="121899" bIns="60949" rtlCol="0">
            <a:normAutofit/>
          </a:bodyPr>
          <a:lstStyle>
            <a:lvl1pPr marL="514350" indent="-514350" algn="l" defTabSz="1218987" rtl="0" eaLnBrk="1" latinLnBrk="0" hangingPunct="1">
              <a:lnSpc>
                <a:spcPct val="90000"/>
              </a:lnSpc>
              <a:spcBef>
                <a:spcPts val="1600"/>
              </a:spcBef>
              <a:buClr>
                <a:schemeClr val="accent4"/>
              </a:buClr>
              <a:buSzPct val="100000"/>
              <a:buFont typeface="Arial" pitchFamily="34" charset="0"/>
              <a:buChar char="•"/>
              <a:defRPr sz="2800" kern="1200">
                <a:solidFill>
                  <a:schemeClr val="tx1"/>
                </a:solidFill>
                <a:latin typeface="+mn-lt"/>
                <a:ea typeface="+mn-ea"/>
                <a:cs typeface="+mn-cs"/>
              </a:defRPr>
            </a:lvl1pPr>
            <a:lvl2pPr marL="835086" indent="-457200" algn="l" defTabSz="1218987" rtl="0" eaLnBrk="1" latinLnBrk="0" hangingPunct="1">
              <a:lnSpc>
                <a:spcPct val="90000"/>
              </a:lnSpc>
              <a:spcBef>
                <a:spcPts val="800"/>
              </a:spcBef>
              <a:buClr>
                <a:schemeClr val="accent4"/>
              </a:buClr>
              <a:buSzPct val="80000"/>
              <a:buFont typeface="Arial" pitchFamily="34" charset="0"/>
              <a:buChar char="•"/>
              <a:defRPr sz="2400" kern="1200">
                <a:solidFill>
                  <a:schemeClr val="tx1"/>
                </a:solidFill>
                <a:latin typeface="+mn-lt"/>
                <a:ea typeface="+mn-ea"/>
                <a:cs typeface="+mn-cs"/>
              </a:defRPr>
            </a:lvl2pPr>
            <a:lvl3pPr marL="1139833" indent="-457200" algn="l" defTabSz="1218987" rtl="0" eaLnBrk="1" latinLnBrk="0" hangingPunct="1">
              <a:lnSpc>
                <a:spcPct val="90000"/>
              </a:lnSpc>
              <a:spcBef>
                <a:spcPts val="800"/>
              </a:spcBef>
              <a:buClr>
                <a:schemeClr val="accent4"/>
              </a:buClr>
              <a:buSzPct val="80000"/>
              <a:buFont typeface="Arial" pitchFamily="34" charset="0"/>
              <a:buChar char="•"/>
              <a:defRPr sz="2000" kern="1200">
                <a:solidFill>
                  <a:schemeClr val="tx1"/>
                </a:solidFill>
                <a:latin typeface="+mn-lt"/>
                <a:ea typeface="+mn-ea"/>
                <a:cs typeface="+mn-cs"/>
              </a:defRPr>
            </a:lvl3pPr>
            <a:lvl4pPr marL="1444580" indent="-457200" algn="l" defTabSz="1218987" rtl="0" eaLnBrk="1" latinLnBrk="0" hangingPunct="1">
              <a:lnSpc>
                <a:spcPct val="90000"/>
              </a:lnSpc>
              <a:spcBef>
                <a:spcPts val="800"/>
              </a:spcBef>
              <a:buClr>
                <a:schemeClr val="accent4"/>
              </a:buClr>
              <a:buSzPct val="80000"/>
              <a:buFont typeface="Arial" pitchFamily="34" charset="0"/>
              <a:buChar char="•"/>
              <a:defRPr sz="2000" kern="1200">
                <a:solidFill>
                  <a:schemeClr val="tx1"/>
                </a:solidFill>
                <a:latin typeface="+mn-lt"/>
                <a:ea typeface="+mn-ea"/>
                <a:cs typeface="+mn-cs"/>
              </a:defRPr>
            </a:lvl4pPr>
            <a:lvl5pPr marL="1749326" indent="-457200" algn="l" defTabSz="1218987" rtl="0" eaLnBrk="1" latinLnBrk="0" hangingPunct="1">
              <a:lnSpc>
                <a:spcPct val="90000"/>
              </a:lnSpc>
              <a:spcBef>
                <a:spcPts val="800"/>
              </a:spcBef>
              <a:buClr>
                <a:schemeClr val="accent4"/>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r>
              <a:rPr lang="en-US" dirty="0" smtClean="0"/>
              <a:t>Processors</a:t>
            </a:r>
          </a:p>
          <a:p>
            <a:pPr lvl="1"/>
            <a:r>
              <a:rPr lang="en-US" dirty="0" smtClean="0"/>
              <a:t>PIC16F88</a:t>
            </a:r>
          </a:p>
          <a:p>
            <a:pPr lvl="2"/>
            <a:r>
              <a:rPr lang="en-US" dirty="0" smtClean="0"/>
              <a:t>18 pins</a:t>
            </a:r>
          </a:p>
          <a:p>
            <a:pPr lvl="2"/>
            <a:r>
              <a:rPr lang="en-US" dirty="0" smtClean="0"/>
              <a:t>SPI Interface (x1)</a:t>
            </a:r>
          </a:p>
          <a:p>
            <a:pPr lvl="2"/>
            <a:r>
              <a:rPr lang="en-US" dirty="0" smtClean="0"/>
              <a:t>Internal Oscillator</a:t>
            </a:r>
          </a:p>
          <a:p>
            <a:pPr lvl="2"/>
            <a:r>
              <a:rPr lang="en-US" dirty="0" smtClean="0"/>
              <a:t>Programmer Available</a:t>
            </a:r>
            <a:br>
              <a:rPr lang="en-US" dirty="0" smtClean="0"/>
            </a:br>
            <a:r>
              <a:rPr lang="en-US" dirty="0" smtClean="0"/>
              <a:t>(</a:t>
            </a:r>
            <a:r>
              <a:rPr lang="en-US" dirty="0" err="1" smtClean="0"/>
              <a:t>meLab</a:t>
            </a:r>
            <a:r>
              <a:rPr lang="en-US" dirty="0" smtClean="0"/>
              <a:t>)</a:t>
            </a:r>
            <a:endParaRPr lang="en-US" dirty="0" smtClean="0"/>
          </a:p>
          <a:p>
            <a:pPr lvl="2"/>
            <a:endParaRPr lang="en-US" dirty="0" smtClean="0"/>
          </a:p>
          <a:p>
            <a:pPr lvl="2"/>
            <a:endParaRPr lang="en-US" dirty="0" smtClean="0"/>
          </a:p>
          <a:p>
            <a:pPr lvl="2"/>
            <a:endParaRPr lang="en-US" dirty="0"/>
          </a:p>
        </p:txBody>
      </p:sp>
    </p:spTree>
    <p:extLst>
      <p:ext uri="{BB962C8B-B14F-4D97-AF65-F5344CB8AC3E}">
        <p14:creationId xmlns:p14="http://schemas.microsoft.com/office/powerpoint/2010/main" xmlns="" val="5802824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Design Overview</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xmlns="" val="4207064896"/>
              </p:ext>
            </p:extLst>
          </p:nvPr>
        </p:nvGraphicFramePr>
        <p:xfrm>
          <a:off x="989012" y="1701800"/>
          <a:ext cx="108966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1046901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Project Design Overview (Hardware)</a:t>
            </a:r>
            <a:endParaRPr lang="en-US" dirty="0"/>
          </a:p>
        </p:txBody>
      </p:sp>
      <p:sp>
        <p:nvSpPr>
          <p:cNvPr id="5" name="Content Placeholder 4"/>
          <p:cNvSpPr>
            <a:spLocks noGrp="1"/>
          </p:cNvSpPr>
          <p:nvPr>
            <p:ph sz="half" idx="1"/>
          </p:nvPr>
        </p:nvSpPr>
        <p:spPr/>
        <p:txBody>
          <a:bodyPr/>
          <a:lstStyle/>
          <a:p>
            <a:r>
              <a:rPr lang="en-US" dirty="0" smtClean="0"/>
              <a:t>Display System</a:t>
            </a:r>
          </a:p>
          <a:p>
            <a:pPr lvl="1"/>
            <a:r>
              <a:rPr lang="en-US" dirty="0" smtClean="0"/>
              <a:t>SPI Communication</a:t>
            </a:r>
          </a:p>
          <a:p>
            <a:pPr lvl="1"/>
            <a:r>
              <a:rPr lang="en-US" dirty="0" smtClean="0"/>
              <a:t>Displays Track Parameters</a:t>
            </a:r>
          </a:p>
          <a:p>
            <a:pPr lvl="2"/>
            <a:r>
              <a:rPr lang="en-US" dirty="0" smtClean="0"/>
              <a:t>Total Race Time</a:t>
            </a:r>
          </a:p>
          <a:p>
            <a:pPr lvl="2"/>
            <a:r>
              <a:rPr lang="en-US" dirty="0" smtClean="0"/>
              <a:t>Maximum and Average Speed</a:t>
            </a:r>
          </a:p>
          <a:p>
            <a:pPr lvl="2"/>
            <a:r>
              <a:rPr lang="en-US" dirty="0" smtClean="0"/>
              <a:t>Lane Pole Position</a:t>
            </a:r>
          </a:p>
          <a:p>
            <a:pPr lvl="2"/>
            <a:r>
              <a:rPr lang="en-US" dirty="0" smtClean="0"/>
              <a:t>Strobe Lane Lights</a:t>
            </a:r>
          </a:p>
          <a:p>
            <a:pPr>
              <a:buNone/>
            </a:pPr>
            <a:endParaRPr lang="en-US" dirty="0" smtClean="0"/>
          </a:p>
        </p:txBody>
      </p:sp>
      <p:sp>
        <p:nvSpPr>
          <p:cNvPr id="8" name="Content Placeholder 7"/>
          <p:cNvSpPr>
            <a:spLocks noGrp="1"/>
          </p:cNvSpPr>
          <p:nvPr>
            <p:ph sz="half" idx="2"/>
          </p:nvPr>
        </p:nvSpPr>
        <p:spPr/>
        <p:txBody>
          <a:bodyPr/>
          <a:lstStyle/>
          <a:p>
            <a:endParaRPr lang="en-US" dirty="0" smtClean="0"/>
          </a:p>
        </p:txBody>
      </p:sp>
    </p:spTree>
    <p:extLst>
      <p:ext uri="{BB962C8B-B14F-4D97-AF65-F5344CB8AC3E}">
        <p14:creationId xmlns:p14="http://schemas.microsoft.com/office/powerpoint/2010/main" xmlns="" val="32151626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Finish Gate Display Design Decisions</a:t>
            </a:r>
            <a:endParaRPr lang="en-US" dirty="0"/>
          </a:p>
        </p:txBody>
      </p:sp>
      <p:sp>
        <p:nvSpPr>
          <p:cNvPr id="3" name="Content Placeholder 2"/>
          <p:cNvSpPr>
            <a:spLocks noGrp="1"/>
          </p:cNvSpPr>
          <p:nvPr>
            <p:ph idx="1"/>
          </p:nvPr>
        </p:nvSpPr>
        <p:spPr/>
        <p:txBody>
          <a:bodyPr/>
          <a:lstStyle/>
          <a:p>
            <a:r>
              <a:rPr lang="en-US" dirty="0" smtClean="0"/>
              <a:t>Displays considered were LED’s and LCD screen displays. </a:t>
            </a:r>
          </a:p>
          <a:p>
            <a:r>
              <a:rPr lang="en-US" dirty="0" smtClean="0"/>
              <a:t>Chose LED Display because of cost and best visibility at a distance.</a:t>
            </a:r>
          </a:p>
          <a:p>
            <a:r>
              <a:rPr lang="en-US" dirty="0" smtClean="0"/>
              <a:t>Considered 3 different design approaches for the display data,  a port-expander or a secondary processor devoted to display data only or a serial latch that behaves much like a port expander.</a:t>
            </a:r>
          </a:p>
          <a:p>
            <a:r>
              <a:rPr lang="en-US" dirty="0" smtClean="0"/>
              <a:t>Chose a combination of the two, a secondary processor that drives a serial bus display driver.</a:t>
            </a:r>
          </a:p>
          <a:p>
            <a:r>
              <a:rPr lang="en-US" dirty="0" smtClean="0"/>
              <a:t>Chose this approach due to it’s versatility and it’s independent functionality, while conserving some I/O on the processor.</a:t>
            </a:r>
          </a:p>
        </p:txBody>
      </p:sp>
    </p:spTree>
    <p:extLst>
      <p:ext uri="{BB962C8B-B14F-4D97-AF65-F5344CB8AC3E}">
        <p14:creationId xmlns:p14="http://schemas.microsoft.com/office/powerpoint/2010/main" xmlns="" val="32973292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Objectives</a:t>
            </a:r>
            <a:endParaRPr lang="en-US" dirty="0"/>
          </a:p>
        </p:txBody>
      </p:sp>
      <p:sp>
        <p:nvSpPr>
          <p:cNvPr id="3" name="Content Placeholder 2"/>
          <p:cNvSpPr>
            <a:spLocks noGrp="1"/>
          </p:cNvSpPr>
          <p:nvPr>
            <p:ph idx="1"/>
          </p:nvPr>
        </p:nvSpPr>
        <p:spPr/>
        <p:txBody>
          <a:bodyPr/>
          <a:lstStyle/>
          <a:p>
            <a:r>
              <a:rPr lang="en-US" dirty="0" smtClean="0"/>
              <a:t>Integration of Bluetooth Wireless Communication</a:t>
            </a:r>
          </a:p>
          <a:p>
            <a:r>
              <a:rPr lang="en-US" dirty="0" smtClean="0"/>
              <a:t>Detection of Instantaneous Velocity</a:t>
            </a:r>
          </a:p>
          <a:p>
            <a:r>
              <a:rPr lang="en-US" dirty="0" smtClean="0"/>
              <a:t>Automated Starting Gate</a:t>
            </a:r>
          </a:p>
          <a:p>
            <a:r>
              <a:rPr lang="en-US" dirty="0" smtClean="0"/>
              <a:t>Race Sequencing and Display Automation</a:t>
            </a:r>
          </a:p>
          <a:p>
            <a:r>
              <a:rPr lang="en-US" dirty="0" smtClean="0"/>
              <a:t>Automated Sensor Calibration</a:t>
            </a:r>
          </a:p>
          <a:p>
            <a:r>
              <a:rPr lang="en-US" dirty="0" smtClean="0"/>
              <a:t>Power Management</a:t>
            </a:r>
          </a:p>
          <a:p>
            <a:r>
              <a:rPr lang="en-US" dirty="0" smtClean="0"/>
              <a:t>MCU and Main Application Software</a:t>
            </a:r>
          </a:p>
        </p:txBody>
      </p:sp>
    </p:spTree>
    <p:extLst>
      <p:ext uri="{BB962C8B-B14F-4D97-AF65-F5344CB8AC3E}">
        <p14:creationId xmlns:p14="http://schemas.microsoft.com/office/powerpoint/2010/main" xmlns="" val="8338754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Finish Gate Display Design Decisions (continued)</a:t>
            </a:r>
            <a:endParaRPr lang="en-US" sz="4000" dirty="0"/>
          </a:p>
        </p:txBody>
      </p:sp>
      <p:sp>
        <p:nvSpPr>
          <p:cNvPr id="3" name="Content Placeholder 2"/>
          <p:cNvSpPr>
            <a:spLocks noGrp="1"/>
          </p:cNvSpPr>
          <p:nvPr>
            <p:ph idx="1"/>
          </p:nvPr>
        </p:nvSpPr>
        <p:spPr>
          <a:xfrm>
            <a:off x="1217612" y="1981200"/>
            <a:ext cx="10360501" cy="3784603"/>
          </a:xfrm>
        </p:spPr>
        <p:txBody>
          <a:bodyPr>
            <a:normAutofit/>
          </a:bodyPr>
          <a:lstStyle/>
          <a:p>
            <a:r>
              <a:rPr lang="en-US" sz="3200" dirty="0" smtClean="0"/>
              <a:t>Processors considered were the MSP430, the ATMELXXX and the PIC24F series processors. </a:t>
            </a:r>
          </a:p>
          <a:p>
            <a:r>
              <a:rPr lang="en-US" sz="3200" dirty="0" smtClean="0"/>
              <a:t>Chose PIC processor because of cost and the software team member’s familiarity with the processor.</a:t>
            </a:r>
          </a:p>
          <a:p>
            <a:r>
              <a:rPr lang="en-US" sz="3200" dirty="0" smtClean="0"/>
              <a:t>The team has prior experience with this microcontroller and access to a development board.</a:t>
            </a:r>
          </a:p>
        </p:txBody>
      </p:sp>
    </p:spTree>
    <p:extLst>
      <p:ext uri="{BB962C8B-B14F-4D97-AF65-F5344CB8AC3E}">
        <p14:creationId xmlns:p14="http://schemas.microsoft.com/office/powerpoint/2010/main" xmlns="" val="2823058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212" y="381000"/>
            <a:ext cx="6324600" cy="685800"/>
          </a:xfrm>
        </p:spPr>
        <p:txBody>
          <a:bodyPr>
            <a:normAutofit fontScale="90000"/>
          </a:bodyPr>
          <a:lstStyle/>
          <a:p>
            <a:r>
              <a:rPr lang="en-US" dirty="0" smtClean="0"/>
              <a:t/>
            </a:r>
            <a:br>
              <a:rPr lang="en-US" dirty="0" smtClean="0"/>
            </a:br>
            <a:r>
              <a:rPr lang="en-US" dirty="0"/>
              <a:t/>
            </a:r>
            <a:br>
              <a:rPr lang="en-US" dirty="0"/>
            </a:br>
            <a:r>
              <a:rPr lang="en-US" sz="4000" dirty="0"/>
              <a:t>Display Processor Schematic</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xmlns="" val="0"/>
              </a:ext>
            </a:extLst>
          </a:blip>
          <a:srcRect r="6953" b="5378"/>
          <a:stretch/>
        </p:blipFill>
        <p:spPr>
          <a:xfrm>
            <a:off x="1370012" y="1124755"/>
            <a:ext cx="9561691" cy="5206285"/>
          </a:xfrm>
          <a:prstGeom prst="rect">
            <a:avLst/>
          </a:prstGeom>
        </p:spPr>
      </p:pic>
    </p:spTree>
    <p:extLst>
      <p:ext uri="{BB962C8B-B14F-4D97-AF65-F5344CB8AC3E}">
        <p14:creationId xmlns:p14="http://schemas.microsoft.com/office/powerpoint/2010/main" xmlns="" val="4247473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2" y="381000"/>
            <a:ext cx="10360501" cy="812800"/>
          </a:xfrm>
        </p:spPr>
        <p:txBody>
          <a:bodyPr/>
          <a:lstStyle/>
          <a:p>
            <a:r>
              <a:rPr lang="en-US" dirty="0" smtClean="0"/>
              <a:t>Finish Gate Display Driver </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xmlns="" val="0"/>
              </a:ext>
            </a:extLst>
          </a:blip>
          <a:srcRect l="16142" r="14940"/>
          <a:stretch/>
        </p:blipFill>
        <p:spPr>
          <a:xfrm>
            <a:off x="6323012" y="1600200"/>
            <a:ext cx="4999149" cy="4648200"/>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xmlns="" val="0"/>
              </a:ext>
            </a:extLst>
          </a:blip>
          <a:srcRect l="19639" t="3447" r="28506"/>
          <a:stretch/>
        </p:blipFill>
        <p:spPr>
          <a:xfrm>
            <a:off x="912812" y="1586248"/>
            <a:ext cx="5105400" cy="4662152"/>
          </a:xfrm>
          <a:prstGeom prst="rect">
            <a:avLst/>
          </a:prstGeom>
        </p:spPr>
      </p:pic>
    </p:spTree>
    <p:extLst>
      <p:ext uri="{BB962C8B-B14F-4D97-AF65-F5344CB8AC3E}">
        <p14:creationId xmlns:p14="http://schemas.microsoft.com/office/powerpoint/2010/main" xmlns="" val="3698093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114" y="304800"/>
            <a:ext cx="10360501" cy="660400"/>
          </a:xfrm>
        </p:spPr>
        <p:txBody>
          <a:bodyPr/>
          <a:lstStyle/>
          <a:p>
            <a:r>
              <a:rPr lang="en-US" dirty="0" smtClean="0"/>
              <a:t>Chasing Light Schematic</a:t>
            </a:r>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xmlns="" val="0"/>
              </a:ext>
            </a:extLst>
          </a:blip>
          <a:srcRect l="6814" t="17171" b="9679"/>
          <a:stretch/>
        </p:blipFill>
        <p:spPr>
          <a:xfrm>
            <a:off x="1141412" y="1219200"/>
            <a:ext cx="9982200" cy="5029200"/>
          </a:xfrm>
        </p:spPr>
      </p:pic>
    </p:spTree>
    <p:extLst>
      <p:ext uri="{BB962C8B-B14F-4D97-AF65-F5344CB8AC3E}">
        <p14:creationId xmlns:p14="http://schemas.microsoft.com/office/powerpoint/2010/main" xmlns="" val="10137825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Design Overview</a:t>
            </a:r>
            <a:endParaRPr lang="en-US" dirty="0"/>
          </a:p>
        </p:txBody>
      </p:sp>
      <p:graphicFrame>
        <p:nvGraphicFramePr>
          <p:cNvPr id="9" name="Content Placeholder 8"/>
          <p:cNvGraphicFramePr>
            <a:graphicFrameLocks noGrp="1"/>
          </p:cNvGraphicFramePr>
          <p:nvPr>
            <p:ph idx="1"/>
          </p:nvPr>
        </p:nvGraphicFramePr>
        <p:xfrm>
          <a:off x="989012" y="1752600"/>
          <a:ext cx="108966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8137159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Chose an Existing Power Supply</a:t>
            </a:r>
            <a:endParaRPr lang="en-US" dirty="0"/>
          </a:p>
        </p:txBody>
      </p:sp>
      <p:sp>
        <p:nvSpPr>
          <p:cNvPr id="5" name="Text Placeholder 4"/>
          <p:cNvSpPr>
            <a:spLocks noGrp="1"/>
          </p:cNvSpPr>
          <p:nvPr>
            <p:ph sz="half" idx="1"/>
          </p:nvPr>
        </p:nvSpPr>
        <p:spPr>
          <a:xfrm>
            <a:off x="1293812" y="1600200"/>
            <a:ext cx="5003748" cy="4572000"/>
          </a:xfrm>
        </p:spPr>
        <p:txBody>
          <a:bodyPr>
            <a:noAutofit/>
          </a:bodyPr>
          <a:lstStyle/>
          <a:p>
            <a:r>
              <a:rPr lang="en-US" dirty="0" smtClean="0"/>
              <a:t>The </a:t>
            </a:r>
            <a:r>
              <a:rPr lang="en-US" dirty="0" smtClean="0"/>
              <a:t>supply is UL listed, with no safety issues, important for use by and around children.</a:t>
            </a:r>
          </a:p>
          <a:p>
            <a:r>
              <a:rPr lang="en-US" dirty="0" smtClean="0"/>
              <a:t>All output voltages and power ratings are within our project’s requirements.</a:t>
            </a:r>
            <a:endParaRPr lang="en-US" dirty="0"/>
          </a:p>
        </p:txBody>
      </p:sp>
      <p:sp>
        <p:nvSpPr>
          <p:cNvPr id="8" name="Content Placeholder 7"/>
          <p:cNvSpPr>
            <a:spLocks noGrp="1"/>
          </p:cNvSpPr>
          <p:nvPr>
            <p:ph sz="half" idx="2"/>
          </p:nvPr>
        </p:nvSpPr>
        <p:spPr/>
        <p:txBody>
          <a:bodyPr>
            <a:normAutofit/>
          </a:bodyPr>
          <a:lstStyle/>
          <a:p>
            <a:endParaRPr lang="en-US"/>
          </a:p>
        </p:txBody>
      </p:sp>
    </p:spTree>
    <p:extLst>
      <p:ext uri="{BB962C8B-B14F-4D97-AF65-F5344CB8AC3E}">
        <p14:creationId xmlns:p14="http://schemas.microsoft.com/office/powerpoint/2010/main" xmlns="" val="13373836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Project Design Overview (Hardware)</a:t>
            </a:r>
            <a:endParaRPr lang="en-US" dirty="0"/>
          </a:p>
        </p:txBody>
      </p:sp>
      <p:sp>
        <p:nvSpPr>
          <p:cNvPr id="5" name="Content Placeholder 4"/>
          <p:cNvSpPr>
            <a:spLocks noGrp="1"/>
          </p:cNvSpPr>
          <p:nvPr>
            <p:ph sz="half" idx="1"/>
          </p:nvPr>
        </p:nvSpPr>
        <p:spPr/>
        <p:txBody>
          <a:bodyPr>
            <a:normAutofit/>
          </a:bodyPr>
          <a:lstStyle/>
          <a:p>
            <a:r>
              <a:rPr lang="en-US" dirty="0" smtClean="0"/>
              <a:t>Pure power </a:t>
            </a:r>
            <a:r>
              <a:rPr lang="en-US" dirty="0" smtClean="0"/>
              <a:t>2.0 350W power supply.</a:t>
            </a:r>
          </a:p>
          <a:p>
            <a:pPr lvl="1"/>
            <a:r>
              <a:rPr lang="en-US" dirty="0" smtClean="0"/>
              <a:t>Tested simultaneous 5V, 12V and 5VSB lines with (worst case) electronic load simulation and met  requirements.</a:t>
            </a:r>
          </a:p>
          <a:p>
            <a:pPr lvl="1"/>
            <a:r>
              <a:rPr lang="en-US" dirty="0" smtClean="0"/>
              <a:t>Assembled  for project.</a:t>
            </a:r>
            <a:r>
              <a:rPr lang="en-US" dirty="0"/>
              <a:t>	</a:t>
            </a:r>
            <a:endParaRPr lang="en-US" dirty="0" smtClean="0"/>
          </a:p>
          <a:p>
            <a:pPr lvl="1"/>
            <a:endParaRPr lang="en-US" dirty="0" smtClean="0"/>
          </a:p>
        </p:txBody>
      </p:sp>
      <p:sp>
        <p:nvSpPr>
          <p:cNvPr id="8" name="Content Placeholder 7"/>
          <p:cNvSpPr>
            <a:spLocks noGrp="1"/>
          </p:cNvSpPr>
          <p:nvPr>
            <p:ph sz="half" idx="2"/>
          </p:nvPr>
        </p:nvSpPr>
        <p:spPr/>
        <p:txBody>
          <a:bodyPr>
            <a:normAutofit/>
          </a:bodyPr>
          <a:lstStyle/>
          <a:p>
            <a:pPr>
              <a:buNone/>
            </a:pPr>
            <a:endParaRPr lang="en-US" dirty="0" smtClean="0">
              <a:solidFill>
                <a:srgbClr val="FFFF00"/>
              </a:solidFill>
            </a:endParaRPr>
          </a:p>
        </p:txBody>
      </p:sp>
      <p:pic>
        <p:nvPicPr>
          <p:cNvPr id="1026" name="Picture 2" descr="C:\Users\Rodney\Documents\Dropbox\Senior Design II\CDR\NPS_180AB_pic.jpg"/>
          <p:cNvPicPr>
            <a:picLocks noChangeAspect="1" noChangeArrowheads="1"/>
          </p:cNvPicPr>
          <p:nvPr/>
        </p:nvPicPr>
        <p:blipFill>
          <a:blip r:embed="rId3"/>
          <a:srcRect/>
          <a:stretch>
            <a:fillRect/>
          </a:stretch>
        </p:blipFill>
        <p:spPr bwMode="auto">
          <a:xfrm>
            <a:off x="6704012" y="2667000"/>
            <a:ext cx="4614863" cy="2590800"/>
          </a:xfrm>
          <a:prstGeom prst="rect">
            <a:avLst/>
          </a:prstGeom>
          <a:noFill/>
        </p:spPr>
      </p:pic>
    </p:spTree>
    <p:extLst>
      <p:ext uri="{BB962C8B-B14F-4D97-AF65-F5344CB8AC3E}">
        <p14:creationId xmlns:p14="http://schemas.microsoft.com/office/powerpoint/2010/main" xmlns="" val="11814681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Design Overview</a:t>
            </a:r>
            <a:endParaRPr lang="en-US" dirty="0"/>
          </a:p>
        </p:txBody>
      </p:sp>
      <p:graphicFrame>
        <p:nvGraphicFramePr>
          <p:cNvPr id="9" name="Content Placeholder 8"/>
          <p:cNvGraphicFramePr>
            <a:graphicFrameLocks noGrp="1"/>
          </p:cNvGraphicFramePr>
          <p:nvPr>
            <p:ph idx="1"/>
          </p:nvPr>
        </p:nvGraphicFramePr>
        <p:xfrm>
          <a:off x="989012" y="1701800"/>
          <a:ext cx="108966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3230034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Design Overview</a:t>
            </a:r>
            <a:endParaRPr lang="en-US" dirty="0"/>
          </a:p>
        </p:txBody>
      </p:sp>
      <p:graphicFrame>
        <p:nvGraphicFramePr>
          <p:cNvPr id="9" name="Content Placeholder 8"/>
          <p:cNvGraphicFramePr>
            <a:graphicFrameLocks noGrp="1"/>
          </p:cNvGraphicFramePr>
          <p:nvPr>
            <p:ph idx="1"/>
          </p:nvPr>
        </p:nvGraphicFramePr>
        <p:xfrm>
          <a:off x="989012" y="1701800"/>
          <a:ext cx="108966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9799589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Starting Gate Software (Servo Control)</a:t>
            </a:r>
            <a:endParaRPr lang="en-US" dirty="0"/>
          </a:p>
        </p:txBody>
      </p:sp>
      <p:grpSp>
        <p:nvGrpSpPr>
          <p:cNvPr id="3" name="Group 43"/>
          <p:cNvGrpSpPr/>
          <p:nvPr/>
        </p:nvGrpSpPr>
        <p:grpSpPr>
          <a:xfrm>
            <a:off x="1141412" y="914400"/>
            <a:ext cx="10525446" cy="5029200"/>
            <a:chOff x="1940967" y="942975"/>
            <a:chExt cx="9086609" cy="4341704"/>
          </a:xfrm>
          <a:solidFill>
            <a:schemeClr val="accent1">
              <a:lumMod val="40000"/>
              <a:lumOff val="60000"/>
            </a:schemeClr>
          </a:solidFill>
        </p:grpSpPr>
        <p:sp>
          <p:nvSpPr>
            <p:cNvPr id="5" name="Oval 4"/>
            <p:cNvSpPr/>
            <p:nvPr/>
          </p:nvSpPr>
          <p:spPr>
            <a:xfrm>
              <a:off x="2463667" y="942975"/>
              <a:ext cx="1215178" cy="1215178"/>
            </a:xfrm>
            <a:prstGeom prst="ellipse">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Power  </a:t>
              </a:r>
              <a:r>
                <a:rPr lang="en-US" sz="1600" b="1" dirty="0" smtClean="0">
                  <a:solidFill>
                    <a:schemeClr val="bg1"/>
                  </a:solidFill>
                </a:rPr>
                <a:t>Up</a:t>
              </a:r>
            </a:p>
            <a:p>
              <a:pPr algn="ctr"/>
              <a:r>
                <a:rPr lang="en-US" sz="1600" b="1" dirty="0" smtClean="0">
                  <a:solidFill>
                    <a:schemeClr val="bg1"/>
                  </a:solidFill>
                </a:rPr>
                <a:t>(Reset)</a:t>
              </a:r>
              <a:endParaRPr lang="en-US" sz="1600" b="1" dirty="0">
                <a:solidFill>
                  <a:schemeClr val="bg1"/>
                </a:solidFill>
              </a:endParaRPr>
            </a:p>
          </p:txBody>
        </p:sp>
        <p:sp>
          <p:nvSpPr>
            <p:cNvPr id="6" name="Flowchart: Decision 5"/>
            <p:cNvSpPr/>
            <p:nvPr/>
          </p:nvSpPr>
          <p:spPr>
            <a:xfrm>
              <a:off x="1981787" y="2912401"/>
              <a:ext cx="2178940" cy="1300659"/>
            </a:xfrm>
            <a:prstGeom prst="flowChartDecis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Wait  for Start Trigger</a:t>
              </a:r>
              <a:endParaRPr lang="en-US" sz="1600" b="1" dirty="0">
                <a:solidFill>
                  <a:schemeClr val="bg1"/>
                </a:solidFill>
              </a:endParaRPr>
            </a:p>
          </p:txBody>
        </p:sp>
        <p:sp>
          <p:nvSpPr>
            <p:cNvPr id="7" name="Flowchart: Alternate Process 6"/>
            <p:cNvSpPr/>
            <p:nvPr/>
          </p:nvSpPr>
          <p:spPr>
            <a:xfrm>
              <a:off x="4998780" y="3142866"/>
              <a:ext cx="1592302" cy="838054"/>
            </a:xfrm>
            <a:prstGeom prst="flowChartAlternateProcess">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Actuate Servo</a:t>
              </a:r>
            </a:p>
            <a:p>
              <a:pPr algn="ctr"/>
              <a:r>
                <a:rPr lang="en-US" sz="1600" b="1" dirty="0" smtClean="0">
                  <a:solidFill>
                    <a:schemeClr val="bg1"/>
                  </a:solidFill>
                </a:rPr>
                <a:t>To 90</a:t>
              </a:r>
              <a:r>
                <a:rPr lang="en-US" sz="1600" b="1" dirty="0" smtClean="0">
                  <a:solidFill>
                    <a:schemeClr val="bg1"/>
                  </a:solidFill>
                  <a:latin typeface="Arial"/>
                  <a:cs typeface="Arial"/>
                </a:rPr>
                <a:t>º</a:t>
              </a:r>
              <a:endParaRPr lang="en-US" sz="1600" b="1" dirty="0">
                <a:solidFill>
                  <a:schemeClr val="bg1"/>
                </a:solidFill>
              </a:endParaRPr>
            </a:p>
          </p:txBody>
        </p:sp>
        <p:sp>
          <p:nvSpPr>
            <p:cNvPr id="8" name="Flowchart: Decision 7"/>
            <p:cNvSpPr/>
            <p:nvPr/>
          </p:nvSpPr>
          <p:spPr>
            <a:xfrm>
              <a:off x="6982613" y="2912401"/>
              <a:ext cx="2178940" cy="1300659"/>
            </a:xfrm>
            <a:prstGeom prst="flowChartDecis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Wait  </a:t>
              </a:r>
              <a:r>
                <a:rPr lang="en-US" sz="1600" b="1" dirty="0" smtClean="0">
                  <a:solidFill>
                    <a:schemeClr val="bg1"/>
                  </a:solidFill>
                </a:rPr>
                <a:t>6 </a:t>
              </a:r>
              <a:r>
                <a:rPr lang="en-US" sz="1600" b="1" dirty="0" smtClean="0">
                  <a:solidFill>
                    <a:schemeClr val="bg1"/>
                  </a:solidFill>
                </a:rPr>
                <a:t>Sec</a:t>
              </a:r>
              <a:endParaRPr lang="en-US" sz="1600" b="1" dirty="0">
                <a:solidFill>
                  <a:schemeClr val="bg1"/>
                </a:solidFill>
              </a:endParaRPr>
            </a:p>
          </p:txBody>
        </p:sp>
        <p:sp>
          <p:nvSpPr>
            <p:cNvPr id="10" name="Oval 9"/>
            <p:cNvSpPr/>
            <p:nvPr/>
          </p:nvSpPr>
          <p:spPr>
            <a:xfrm>
              <a:off x="9477377" y="3142866"/>
              <a:ext cx="1508497" cy="838054"/>
            </a:xfrm>
            <a:prstGeom prst="ellipse">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Return Servo to  Home</a:t>
              </a:r>
              <a:endParaRPr lang="en-US" sz="1600" b="1" dirty="0">
                <a:solidFill>
                  <a:schemeClr val="bg1"/>
                </a:solidFill>
              </a:endParaRPr>
            </a:p>
          </p:txBody>
        </p:sp>
        <p:sp>
          <p:nvSpPr>
            <p:cNvPr id="12" name="Flowchart: Alternate Process 11"/>
            <p:cNvSpPr/>
            <p:nvPr/>
          </p:nvSpPr>
          <p:spPr>
            <a:xfrm>
              <a:off x="9435274" y="4446625"/>
              <a:ext cx="1592302" cy="838054"/>
            </a:xfrm>
            <a:prstGeom prst="flowChartAlternateProcess">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Reset</a:t>
              </a:r>
            </a:p>
            <a:p>
              <a:pPr algn="ctr"/>
              <a:r>
                <a:rPr lang="en-US" sz="1600" b="1" dirty="0" smtClean="0">
                  <a:solidFill>
                    <a:schemeClr val="bg1"/>
                  </a:solidFill>
                </a:rPr>
                <a:t>Starting Gate</a:t>
              </a:r>
            </a:p>
            <a:p>
              <a:pPr algn="ctr"/>
              <a:r>
                <a:rPr lang="en-US" sz="1600" b="1" dirty="0" smtClean="0">
                  <a:solidFill>
                    <a:schemeClr val="bg1"/>
                  </a:solidFill>
                </a:rPr>
                <a:t>PWM</a:t>
              </a:r>
              <a:endParaRPr lang="en-US" sz="1600" b="1" dirty="0">
                <a:solidFill>
                  <a:schemeClr val="bg1"/>
                </a:solidFill>
              </a:endParaRPr>
            </a:p>
          </p:txBody>
        </p:sp>
        <p:cxnSp>
          <p:nvCxnSpPr>
            <p:cNvPr id="14" name="Straight Arrow Connector 13"/>
            <p:cNvCxnSpPr>
              <a:stCxn id="5" idx="4"/>
              <a:endCxn id="6" idx="0"/>
            </p:cNvCxnSpPr>
            <p:nvPr/>
          </p:nvCxnSpPr>
          <p:spPr>
            <a:xfrm rot="5400000">
              <a:off x="2694132" y="2535277"/>
              <a:ext cx="754248" cy="1746"/>
            </a:xfrm>
            <a:prstGeom prst="straightConnector1">
              <a:avLst/>
            </a:prstGeom>
            <a:grpFill/>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6" idx="1"/>
            </p:cNvCxnSpPr>
            <p:nvPr/>
          </p:nvCxnSpPr>
          <p:spPr>
            <a:xfrm rot="10800000" flipH="1">
              <a:off x="1981786" y="2587561"/>
              <a:ext cx="1077498" cy="975171"/>
            </a:xfrm>
            <a:prstGeom prst="bentConnector3">
              <a:avLst>
                <a:gd name="adj1" fmla="val -18316"/>
              </a:avLst>
            </a:prstGeom>
            <a:grpFill/>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6" idx="3"/>
              <a:endCxn id="7" idx="1"/>
            </p:cNvCxnSpPr>
            <p:nvPr/>
          </p:nvCxnSpPr>
          <p:spPr>
            <a:xfrm flipV="1">
              <a:off x="4160726" y="3561893"/>
              <a:ext cx="838054" cy="838"/>
            </a:xfrm>
            <a:prstGeom prst="bentConnector3">
              <a:avLst>
                <a:gd name="adj1" fmla="val 50000"/>
              </a:avLst>
            </a:prstGeom>
            <a:grpFill/>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a:endCxn id="8" idx="1"/>
            </p:cNvCxnSpPr>
            <p:nvPr/>
          </p:nvCxnSpPr>
          <p:spPr>
            <a:xfrm>
              <a:off x="6591082" y="3561893"/>
              <a:ext cx="391531" cy="838"/>
            </a:xfrm>
            <a:prstGeom prst="bentConnector3">
              <a:avLst>
                <a:gd name="adj1" fmla="val 50000"/>
              </a:avLst>
            </a:prstGeom>
            <a:grpFill/>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8" idx="3"/>
              <a:endCxn id="10" idx="2"/>
            </p:cNvCxnSpPr>
            <p:nvPr/>
          </p:nvCxnSpPr>
          <p:spPr>
            <a:xfrm flipV="1">
              <a:off x="9161554" y="3561894"/>
              <a:ext cx="315823" cy="837"/>
            </a:xfrm>
            <a:prstGeom prst="bentConnector3">
              <a:avLst>
                <a:gd name="adj1" fmla="val 50000"/>
              </a:avLst>
            </a:prstGeom>
            <a:grpFill/>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10" idx="4"/>
              <a:endCxn id="12" idx="0"/>
            </p:cNvCxnSpPr>
            <p:nvPr/>
          </p:nvCxnSpPr>
          <p:spPr>
            <a:xfrm rot="5400000">
              <a:off x="9998673" y="4213673"/>
              <a:ext cx="465705" cy="201"/>
            </a:xfrm>
            <a:prstGeom prst="bentConnector3">
              <a:avLst>
                <a:gd name="adj1" fmla="val 50000"/>
              </a:avLst>
            </a:prstGeom>
            <a:grpFill/>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hape 29"/>
            <p:cNvCxnSpPr>
              <a:stCxn id="12" idx="1"/>
              <a:endCxn id="6" idx="2"/>
            </p:cNvCxnSpPr>
            <p:nvPr/>
          </p:nvCxnSpPr>
          <p:spPr>
            <a:xfrm rot="10800000">
              <a:off x="3071259" y="4213061"/>
              <a:ext cx="6364016" cy="652593"/>
            </a:xfrm>
            <a:prstGeom prst="bentConnector2">
              <a:avLst/>
            </a:prstGeom>
            <a:grpFill/>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076921" y="3247623"/>
              <a:ext cx="735555" cy="265704"/>
            </a:xfrm>
            <a:prstGeom prst="rect">
              <a:avLst/>
            </a:prstGeom>
            <a:noFill/>
            <a:ln w="38100">
              <a:noFill/>
            </a:ln>
          </p:spPr>
          <p:txBody>
            <a:bodyPr wrap="none" rtlCol="0">
              <a:spAutoFit/>
            </a:bodyPr>
            <a:lstStyle/>
            <a:p>
              <a:r>
                <a:rPr lang="en-US" sz="1400" b="1" dirty="0" smtClean="0"/>
                <a:t>Received</a:t>
              </a:r>
              <a:endParaRPr lang="en-US" sz="1400" b="1" dirty="0"/>
            </a:p>
          </p:txBody>
        </p:sp>
        <p:sp>
          <p:nvSpPr>
            <p:cNvPr id="40" name="TextBox 39"/>
            <p:cNvSpPr txBox="1"/>
            <p:nvPr/>
          </p:nvSpPr>
          <p:spPr>
            <a:xfrm>
              <a:off x="1940967" y="2127076"/>
              <a:ext cx="735555" cy="451695"/>
            </a:xfrm>
            <a:prstGeom prst="rect">
              <a:avLst/>
            </a:prstGeom>
            <a:noFill/>
            <a:ln w="38100">
              <a:noFill/>
            </a:ln>
          </p:spPr>
          <p:txBody>
            <a:bodyPr wrap="none" rtlCol="0">
              <a:spAutoFit/>
            </a:bodyPr>
            <a:lstStyle/>
            <a:p>
              <a:pPr algn="ctr"/>
              <a:r>
                <a:rPr lang="en-US" sz="1400" b="1" dirty="0" smtClean="0"/>
                <a:t>Not</a:t>
              </a:r>
            </a:p>
            <a:p>
              <a:pPr algn="ctr"/>
              <a:r>
                <a:rPr lang="en-US" sz="1400" b="1" dirty="0" smtClean="0"/>
                <a:t>Received</a:t>
              </a:r>
              <a:endParaRPr lang="en-US" sz="1400" b="1" dirty="0"/>
            </a:p>
          </p:txBody>
        </p:sp>
      </p:grpSp>
    </p:spTree>
    <p:extLst>
      <p:ext uri="{BB962C8B-B14F-4D97-AF65-F5344CB8AC3E}">
        <p14:creationId xmlns:p14="http://schemas.microsoft.com/office/powerpoint/2010/main" xmlns="" val="13784978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Design Overview</a:t>
            </a:r>
            <a:endParaRPr lang="en-US" dirty="0"/>
          </a:p>
        </p:txBody>
      </p:sp>
      <p:graphicFrame>
        <p:nvGraphicFramePr>
          <p:cNvPr id="9" name="Content Placeholder 8"/>
          <p:cNvGraphicFramePr>
            <a:graphicFrameLocks noGrp="1"/>
          </p:cNvGraphicFramePr>
          <p:nvPr>
            <p:ph idx="1"/>
          </p:nvPr>
        </p:nvGraphicFramePr>
        <p:xfrm>
          <a:off x="989012" y="1701800"/>
          <a:ext cx="108966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4822414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Speed Sensor Software</a:t>
            </a:r>
            <a:endParaRPr lang="en-US" dirty="0"/>
          </a:p>
        </p:txBody>
      </p:sp>
      <p:grpSp>
        <p:nvGrpSpPr>
          <p:cNvPr id="44" name="Group 43"/>
          <p:cNvGrpSpPr/>
          <p:nvPr/>
        </p:nvGrpSpPr>
        <p:grpSpPr>
          <a:xfrm>
            <a:off x="1065212" y="914400"/>
            <a:ext cx="10668000" cy="5816342"/>
            <a:chOff x="1875183" y="942975"/>
            <a:chExt cx="10010429" cy="5457825"/>
          </a:xfrm>
          <a:solidFill>
            <a:schemeClr val="accent1">
              <a:lumMod val="40000"/>
              <a:lumOff val="60000"/>
            </a:schemeClr>
          </a:solidFill>
        </p:grpSpPr>
        <p:sp>
          <p:nvSpPr>
            <p:cNvPr id="5" name="Oval 4"/>
            <p:cNvSpPr/>
            <p:nvPr/>
          </p:nvSpPr>
          <p:spPr>
            <a:xfrm>
              <a:off x="2463667" y="942975"/>
              <a:ext cx="1215178" cy="1215178"/>
            </a:xfrm>
            <a:prstGeom prst="ellipse">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Power  Up</a:t>
              </a:r>
              <a:br>
                <a:rPr lang="en-US" sz="1600" b="1" dirty="0" smtClean="0">
                  <a:solidFill>
                    <a:schemeClr val="bg1"/>
                  </a:solidFill>
                </a:rPr>
              </a:br>
              <a:r>
                <a:rPr lang="en-US" sz="1600" b="1" dirty="0" smtClean="0">
                  <a:solidFill>
                    <a:schemeClr val="bg1"/>
                  </a:solidFill>
                </a:rPr>
                <a:t>and Cal.</a:t>
              </a:r>
              <a:endParaRPr lang="en-US" sz="1600" b="1" dirty="0">
                <a:solidFill>
                  <a:schemeClr val="bg1"/>
                </a:solidFill>
              </a:endParaRPr>
            </a:p>
          </p:txBody>
        </p:sp>
        <p:sp>
          <p:nvSpPr>
            <p:cNvPr id="6" name="Flowchart: Decision 5"/>
            <p:cNvSpPr/>
            <p:nvPr/>
          </p:nvSpPr>
          <p:spPr>
            <a:xfrm>
              <a:off x="1981787" y="2912401"/>
              <a:ext cx="2178940" cy="1300659"/>
            </a:xfrm>
            <a:prstGeom prst="flowChartDecis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Wait </a:t>
              </a:r>
              <a:r>
                <a:rPr lang="en-US" sz="1600" b="1" dirty="0" smtClean="0">
                  <a:solidFill>
                    <a:schemeClr val="bg1"/>
                  </a:solidFill>
                </a:rPr>
                <a:t>for IRQ1 Trigger</a:t>
              </a:r>
              <a:endParaRPr lang="en-US" sz="1600" b="1" dirty="0">
                <a:solidFill>
                  <a:schemeClr val="bg1"/>
                </a:solidFill>
              </a:endParaRPr>
            </a:p>
          </p:txBody>
        </p:sp>
        <p:sp>
          <p:nvSpPr>
            <p:cNvPr id="7" name="Flowchart: Alternate Process 6"/>
            <p:cNvSpPr/>
            <p:nvPr/>
          </p:nvSpPr>
          <p:spPr>
            <a:xfrm>
              <a:off x="4998780" y="3142866"/>
              <a:ext cx="1592302" cy="838054"/>
            </a:xfrm>
            <a:prstGeom prst="flowChartAlternateProcess">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Start Timer</a:t>
              </a:r>
              <a:endParaRPr lang="en-US" sz="1600" b="1" dirty="0">
                <a:solidFill>
                  <a:schemeClr val="bg1"/>
                </a:solidFill>
              </a:endParaRPr>
            </a:p>
          </p:txBody>
        </p:sp>
        <p:sp>
          <p:nvSpPr>
            <p:cNvPr id="8" name="Flowchart: Decision 7"/>
            <p:cNvSpPr/>
            <p:nvPr/>
          </p:nvSpPr>
          <p:spPr>
            <a:xfrm>
              <a:off x="6982613" y="2912401"/>
              <a:ext cx="2178940" cy="1300659"/>
            </a:xfrm>
            <a:prstGeom prst="flowChartDecision">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Wait  </a:t>
              </a:r>
              <a:r>
                <a:rPr lang="en-US" sz="1600" b="1" dirty="0" smtClean="0">
                  <a:solidFill>
                    <a:schemeClr val="bg1"/>
                  </a:solidFill>
                </a:rPr>
                <a:t>for IRQ2  </a:t>
              </a:r>
              <a:r>
                <a:rPr lang="en-US" sz="1600" b="1" dirty="0" smtClean="0">
                  <a:solidFill>
                    <a:schemeClr val="bg1"/>
                  </a:solidFill>
                </a:rPr>
                <a:t>Trigger </a:t>
              </a:r>
              <a:endParaRPr lang="en-US" sz="1600" b="1" dirty="0">
                <a:solidFill>
                  <a:schemeClr val="bg1"/>
                </a:solidFill>
              </a:endParaRPr>
            </a:p>
          </p:txBody>
        </p:sp>
        <p:sp>
          <p:nvSpPr>
            <p:cNvPr id="10" name="Oval 9"/>
            <p:cNvSpPr/>
            <p:nvPr/>
          </p:nvSpPr>
          <p:spPr>
            <a:xfrm>
              <a:off x="10335413" y="3142866"/>
              <a:ext cx="1508497" cy="838054"/>
            </a:xfrm>
            <a:prstGeom prst="ellipse">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Compute Velocity</a:t>
              </a:r>
              <a:endParaRPr lang="en-US" sz="1600" b="1" dirty="0">
                <a:solidFill>
                  <a:schemeClr val="bg1"/>
                </a:solidFill>
              </a:endParaRPr>
            </a:p>
          </p:txBody>
        </p:sp>
        <p:sp>
          <p:nvSpPr>
            <p:cNvPr id="11" name="Flowchart: Alternate Process 10"/>
            <p:cNvSpPr/>
            <p:nvPr/>
          </p:nvSpPr>
          <p:spPr>
            <a:xfrm>
              <a:off x="10293305" y="4326617"/>
              <a:ext cx="1592302" cy="838054"/>
            </a:xfrm>
            <a:prstGeom prst="flowChartAlternateProcess">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Transmit Velocity</a:t>
              </a:r>
              <a:endParaRPr lang="en-US" sz="1600" b="1" dirty="0">
                <a:solidFill>
                  <a:schemeClr val="bg1"/>
                </a:solidFill>
              </a:endParaRPr>
            </a:p>
          </p:txBody>
        </p:sp>
        <p:sp>
          <p:nvSpPr>
            <p:cNvPr id="12" name="Flowchart: Alternate Process 11"/>
            <p:cNvSpPr/>
            <p:nvPr/>
          </p:nvSpPr>
          <p:spPr>
            <a:xfrm>
              <a:off x="10293310" y="5562746"/>
              <a:ext cx="1592302" cy="838054"/>
            </a:xfrm>
            <a:prstGeom prst="flowChartAlternateProcess">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Reset Sensor</a:t>
              </a:r>
              <a:endParaRPr lang="en-US" sz="1600" b="1" dirty="0">
                <a:solidFill>
                  <a:schemeClr val="bg1"/>
                </a:solidFill>
              </a:endParaRPr>
            </a:p>
          </p:txBody>
        </p:sp>
        <p:cxnSp>
          <p:nvCxnSpPr>
            <p:cNvPr id="14" name="Straight Arrow Connector 13"/>
            <p:cNvCxnSpPr>
              <a:stCxn id="5" idx="4"/>
              <a:endCxn id="6" idx="0"/>
            </p:cNvCxnSpPr>
            <p:nvPr/>
          </p:nvCxnSpPr>
          <p:spPr>
            <a:xfrm rot="5400000">
              <a:off x="2694132" y="2535277"/>
              <a:ext cx="754248" cy="1746"/>
            </a:xfrm>
            <a:prstGeom prst="straightConnector1">
              <a:avLst/>
            </a:prstGeom>
            <a:grpFill/>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6" idx="1"/>
            </p:cNvCxnSpPr>
            <p:nvPr/>
          </p:nvCxnSpPr>
          <p:spPr>
            <a:xfrm rot="10800000" flipH="1">
              <a:off x="1981786" y="2587545"/>
              <a:ext cx="1108948" cy="975185"/>
            </a:xfrm>
            <a:prstGeom prst="bentConnector3">
              <a:avLst>
                <a:gd name="adj1" fmla="val -19343"/>
              </a:avLst>
            </a:prstGeom>
            <a:grpFill/>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6" idx="3"/>
              <a:endCxn id="7" idx="1"/>
            </p:cNvCxnSpPr>
            <p:nvPr/>
          </p:nvCxnSpPr>
          <p:spPr>
            <a:xfrm flipV="1">
              <a:off x="4160726" y="3561893"/>
              <a:ext cx="838054" cy="838"/>
            </a:xfrm>
            <a:prstGeom prst="bentConnector3">
              <a:avLst>
                <a:gd name="adj1" fmla="val 50000"/>
              </a:avLst>
            </a:prstGeom>
            <a:grpFill/>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a:endCxn id="8" idx="1"/>
            </p:cNvCxnSpPr>
            <p:nvPr/>
          </p:nvCxnSpPr>
          <p:spPr>
            <a:xfrm>
              <a:off x="6591082" y="3561893"/>
              <a:ext cx="391531" cy="838"/>
            </a:xfrm>
            <a:prstGeom prst="bentConnector3">
              <a:avLst>
                <a:gd name="adj1" fmla="val 50000"/>
              </a:avLst>
            </a:prstGeom>
            <a:grpFill/>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hape 21"/>
            <p:cNvCxnSpPr>
              <a:stCxn id="8" idx="0"/>
              <a:endCxn id="8" idx="1"/>
            </p:cNvCxnSpPr>
            <p:nvPr/>
          </p:nvCxnSpPr>
          <p:spPr>
            <a:xfrm rot="16200000" flipH="1" flipV="1">
              <a:off x="7202183" y="2692831"/>
              <a:ext cx="650330" cy="1089470"/>
            </a:xfrm>
            <a:prstGeom prst="bentConnector4">
              <a:avLst>
                <a:gd name="adj1" fmla="val -35151"/>
                <a:gd name="adj2" fmla="val 120983"/>
              </a:avLst>
            </a:prstGeom>
            <a:grpFill/>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8" idx="3"/>
              <a:endCxn id="10" idx="2"/>
            </p:cNvCxnSpPr>
            <p:nvPr/>
          </p:nvCxnSpPr>
          <p:spPr>
            <a:xfrm flipV="1">
              <a:off x="9161553" y="3561893"/>
              <a:ext cx="1173860" cy="838"/>
            </a:xfrm>
            <a:prstGeom prst="bentConnector3">
              <a:avLst>
                <a:gd name="adj1" fmla="val 50000"/>
              </a:avLst>
            </a:prstGeom>
            <a:grpFill/>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10" idx="4"/>
              <a:endCxn id="11" idx="0"/>
            </p:cNvCxnSpPr>
            <p:nvPr/>
          </p:nvCxnSpPr>
          <p:spPr>
            <a:xfrm rot="5400000">
              <a:off x="10916711" y="4153665"/>
              <a:ext cx="345697" cy="206"/>
            </a:xfrm>
            <a:prstGeom prst="bentConnector3">
              <a:avLst>
                <a:gd name="adj1" fmla="val 50000"/>
              </a:avLst>
            </a:prstGeom>
            <a:grpFill/>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11" idx="2"/>
              <a:endCxn id="12" idx="0"/>
            </p:cNvCxnSpPr>
            <p:nvPr/>
          </p:nvCxnSpPr>
          <p:spPr>
            <a:xfrm rot="16200000" flipH="1">
              <a:off x="10890421" y="5363705"/>
              <a:ext cx="398075" cy="5"/>
            </a:xfrm>
            <a:prstGeom prst="bentConnector3">
              <a:avLst>
                <a:gd name="adj1" fmla="val 50000"/>
              </a:avLst>
            </a:prstGeom>
            <a:grpFill/>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hape 29"/>
            <p:cNvCxnSpPr>
              <a:stCxn id="12" idx="1"/>
              <a:endCxn id="6" idx="2"/>
            </p:cNvCxnSpPr>
            <p:nvPr/>
          </p:nvCxnSpPr>
          <p:spPr>
            <a:xfrm rot="10800000">
              <a:off x="3071258" y="4213061"/>
              <a:ext cx="7222053" cy="1768713"/>
            </a:xfrm>
            <a:prstGeom prst="bentConnector2">
              <a:avLst/>
            </a:prstGeom>
            <a:grpFill/>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076921" y="3247623"/>
              <a:ext cx="799509" cy="288806"/>
            </a:xfrm>
            <a:prstGeom prst="rect">
              <a:avLst/>
            </a:prstGeom>
            <a:noFill/>
            <a:ln w="38100">
              <a:noFill/>
            </a:ln>
          </p:spPr>
          <p:txBody>
            <a:bodyPr wrap="none" rtlCol="0">
              <a:spAutoFit/>
            </a:bodyPr>
            <a:lstStyle/>
            <a:p>
              <a:r>
                <a:rPr lang="en-US" sz="1400" b="1" dirty="0" smtClean="0"/>
                <a:t>Received</a:t>
              </a:r>
              <a:endParaRPr lang="en-US" sz="1400" b="1" dirty="0"/>
            </a:p>
          </p:txBody>
        </p:sp>
        <p:sp>
          <p:nvSpPr>
            <p:cNvPr id="32" name="TextBox 31"/>
            <p:cNvSpPr txBox="1"/>
            <p:nvPr/>
          </p:nvSpPr>
          <p:spPr>
            <a:xfrm>
              <a:off x="9344813" y="3247623"/>
              <a:ext cx="799509" cy="288806"/>
            </a:xfrm>
            <a:prstGeom prst="rect">
              <a:avLst/>
            </a:prstGeom>
            <a:noFill/>
            <a:ln w="38100">
              <a:noFill/>
            </a:ln>
          </p:spPr>
          <p:txBody>
            <a:bodyPr wrap="none" rtlCol="0">
              <a:spAutoFit/>
            </a:bodyPr>
            <a:lstStyle/>
            <a:p>
              <a:r>
                <a:rPr lang="en-US" sz="1400" b="1" dirty="0" smtClean="0"/>
                <a:t>Received</a:t>
              </a:r>
              <a:endParaRPr lang="en-US" sz="1400" b="1" dirty="0"/>
            </a:p>
          </p:txBody>
        </p:sp>
        <p:sp>
          <p:nvSpPr>
            <p:cNvPr id="34" name="TextBox 33"/>
            <p:cNvSpPr txBox="1"/>
            <p:nvPr/>
          </p:nvSpPr>
          <p:spPr>
            <a:xfrm>
              <a:off x="6982613" y="2143780"/>
              <a:ext cx="799509" cy="490969"/>
            </a:xfrm>
            <a:prstGeom prst="rect">
              <a:avLst/>
            </a:prstGeom>
            <a:noFill/>
            <a:ln w="38100">
              <a:noFill/>
            </a:ln>
          </p:spPr>
          <p:txBody>
            <a:bodyPr wrap="none" rtlCol="0">
              <a:spAutoFit/>
            </a:bodyPr>
            <a:lstStyle/>
            <a:p>
              <a:pPr algn="ctr"/>
              <a:r>
                <a:rPr lang="en-US" sz="1400" b="1" dirty="0" smtClean="0"/>
                <a:t>Not</a:t>
              </a:r>
            </a:p>
            <a:p>
              <a:pPr algn="ctr"/>
              <a:r>
                <a:rPr lang="en-US" sz="1400" b="1" dirty="0" smtClean="0"/>
                <a:t>Received</a:t>
              </a:r>
              <a:endParaRPr lang="en-US" sz="1400" b="1" dirty="0"/>
            </a:p>
          </p:txBody>
        </p:sp>
        <p:sp>
          <p:nvSpPr>
            <p:cNvPr id="40" name="TextBox 39"/>
            <p:cNvSpPr txBox="1"/>
            <p:nvPr/>
          </p:nvSpPr>
          <p:spPr>
            <a:xfrm>
              <a:off x="1875183" y="2074348"/>
              <a:ext cx="799509" cy="490969"/>
            </a:xfrm>
            <a:prstGeom prst="rect">
              <a:avLst/>
            </a:prstGeom>
            <a:noFill/>
            <a:ln w="38100">
              <a:noFill/>
            </a:ln>
          </p:spPr>
          <p:txBody>
            <a:bodyPr wrap="none" rtlCol="0">
              <a:spAutoFit/>
            </a:bodyPr>
            <a:lstStyle/>
            <a:p>
              <a:pPr algn="ctr"/>
              <a:r>
                <a:rPr lang="en-US" sz="1400" b="1" dirty="0" smtClean="0"/>
                <a:t>Not</a:t>
              </a:r>
            </a:p>
            <a:p>
              <a:pPr algn="ctr"/>
              <a:r>
                <a:rPr lang="en-US" sz="1400" b="1" dirty="0" smtClean="0"/>
                <a:t>Received</a:t>
              </a:r>
              <a:endParaRPr lang="en-US" sz="1400" b="1" dirty="0"/>
            </a:p>
          </p:txBody>
        </p:sp>
      </p:grpSp>
    </p:spTree>
    <p:extLst>
      <p:ext uri="{BB962C8B-B14F-4D97-AF65-F5344CB8AC3E}">
        <p14:creationId xmlns:p14="http://schemas.microsoft.com/office/powerpoint/2010/main" xmlns="" val="7698971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Finish Gate Sensor Software</a:t>
            </a:r>
            <a:endParaRPr lang="en-US" dirty="0"/>
          </a:p>
        </p:txBody>
      </p:sp>
      <p:sp>
        <p:nvSpPr>
          <p:cNvPr id="5" name="Oval 4"/>
          <p:cNvSpPr/>
          <p:nvPr/>
        </p:nvSpPr>
        <p:spPr>
          <a:xfrm>
            <a:off x="1692353" y="914400"/>
            <a:ext cx="1295001" cy="1295001"/>
          </a:xfrm>
          <a:prstGeom prst="ellipse">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Power  Up</a:t>
            </a:r>
            <a:br>
              <a:rPr lang="en-US" sz="1600" b="1" dirty="0" smtClean="0">
                <a:solidFill>
                  <a:schemeClr val="bg1"/>
                </a:solidFill>
              </a:rPr>
            </a:br>
            <a:r>
              <a:rPr lang="en-US" sz="1600" b="1" dirty="0" smtClean="0">
                <a:solidFill>
                  <a:schemeClr val="bg1"/>
                </a:solidFill>
              </a:rPr>
              <a:t>and Cal.</a:t>
            </a:r>
            <a:endParaRPr lang="en-US" sz="1600" b="1" dirty="0">
              <a:solidFill>
                <a:schemeClr val="bg1"/>
              </a:solidFill>
            </a:endParaRPr>
          </a:p>
        </p:txBody>
      </p:sp>
      <p:sp>
        <p:nvSpPr>
          <p:cNvPr id="6" name="Flowchart: Decision 5"/>
          <p:cNvSpPr/>
          <p:nvPr/>
        </p:nvSpPr>
        <p:spPr>
          <a:xfrm>
            <a:off x="1178819" y="3013195"/>
            <a:ext cx="2322072" cy="1386097"/>
          </a:xfrm>
          <a:prstGeom prst="flowChartDecision">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Wait  </a:t>
            </a:r>
            <a:r>
              <a:rPr lang="en-US" sz="1600" b="1" dirty="0" smtClean="0">
                <a:solidFill>
                  <a:schemeClr val="bg1"/>
                </a:solidFill>
              </a:rPr>
              <a:t>for IRQ  Triggers</a:t>
            </a:r>
            <a:endParaRPr lang="en-US" sz="1600" b="1" dirty="0">
              <a:solidFill>
                <a:schemeClr val="bg1"/>
              </a:solidFill>
            </a:endParaRPr>
          </a:p>
        </p:txBody>
      </p:sp>
      <p:sp>
        <p:nvSpPr>
          <p:cNvPr id="7" name="Flowchart: Alternate Process 6"/>
          <p:cNvSpPr/>
          <p:nvPr/>
        </p:nvSpPr>
        <p:spPr>
          <a:xfrm>
            <a:off x="3275012" y="4745695"/>
            <a:ext cx="1696898" cy="893105"/>
          </a:xfrm>
          <a:prstGeom prst="flowChartAlternateProcess">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Determine</a:t>
            </a:r>
          </a:p>
          <a:p>
            <a:pPr algn="ctr"/>
            <a:r>
              <a:rPr lang="en-US" sz="1600" b="1" dirty="0" smtClean="0">
                <a:solidFill>
                  <a:schemeClr val="bg1"/>
                </a:solidFill>
              </a:rPr>
              <a:t>Track</a:t>
            </a:r>
            <a:endParaRPr lang="en-US" sz="1600" b="1" dirty="0">
              <a:solidFill>
                <a:schemeClr val="bg1"/>
              </a:solidFill>
            </a:endParaRPr>
          </a:p>
        </p:txBody>
      </p:sp>
      <p:sp>
        <p:nvSpPr>
          <p:cNvPr id="8" name="Flowchart: Decision 7"/>
          <p:cNvSpPr/>
          <p:nvPr/>
        </p:nvSpPr>
        <p:spPr>
          <a:xfrm>
            <a:off x="7048940" y="2919203"/>
            <a:ext cx="2322072" cy="1386097"/>
          </a:xfrm>
          <a:prstGeom prst="flowChartDecision">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Position Counter </a:t>
            </a:r>
            <a:r>
              <a:rPr lang="en-US" sz="1600" b="1" dirty="0" smtClean="0">
                <a:solidFill>
                  <a:schemeClr val="bg1"/>
                </a:solidFill>
              </a:rPr>
              <a:t>&gt; Lane Count</a:t>
            </a:r>
            <a:endParaRPr lang="en-US" sz="1600" b="1" dirty="0">
              <a:solidFill>
                <a:schemeClr val="bg1"/>
              </a:solidFill>
            </a:endParaRPr>
          </a:p>
        </p:txBody>
      </p:sp>
      <p:sp>
        <p:nvSpPr>
          <p:cNvPr id="10" name="Oval 9"/>
          <p:cNvSpPr/>
          <p:nvPr/>
        </p:nvSpPr>
        <p:spPr>
          <a:xfrm>
            <a:off x="10028237" y="3165158"/>
            <a:ext cx="1607588" cy="893105"/>
          </a:xfrm>
          <a:prstGeom prst="ellipse">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Wait For Race Reset</a:t>
            </a:r>
            <a:endParaRPr lang="en-US" sz="1600" b="1" dirty="0">
              <a:solidFill>
                <a:schemeClr val="bg1"/>
              </a:solidFill>
            </a:endParaRPr>
          </a:p>
        </p:txBody>
      </p:sp>
      <p:sp>
        <p:nvSpPr>
          <p:cNvPr id="11" name="Flowchart: Alternate Process 10"/>
          <p:cNvSpPr/>
          <p:nvPr/>
        </p:nvSpPr>
        <p:spPr>
          <a:xfrm>
            <a:off x="9980612" y="4520309"/>
            <a:ext cx="1696898" cy="893105"/>
          </a:xfrm>
          <a:prstGeom prst="flowChartAlternateProcess">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Clear All Display and Reset</a:t>
            </a:r>
            <a:endParaRPr lang="en-US" sz="1600" b="1" dirty="0">
              <a:solidFill>
                <a:schemeClr val="bg1"/>
              </a:solidFill>
            </a:endParaRPr>
          </a:p>
        </p:txBody>
      </p:sp>
      <p:cxnSp>
        <p:nvCxnSpPr>
          <p:cNvPr id="14" name="Straight Arrow Connector 13"/>
          <p:cNvCxnSpPr>
            <a:stCxn id="5" idx="4"/>
            <a:endCxn id="6" idx="0"/>
          </p:cNvCxnSpPr>
          <p:nvPr/>
        </p:nvCxnSpPr>
        <p:spPr>
          <a:xfrm rot="5400000">
            <a:off x="1937957" y="2611298"/>
            <a:ext cx="803794" cy="186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6" idx="1"/>
          </p:cNvCxnSpPr>
          <p:nvPr/>
        </p:nvCxnSpPr>
        <p:spPr>
          <a:xfrm rot="10800000" flipH="1">
            <a:off x="1178818" y="2667000"/>
            <a:ext cx="1181793" cy="1039244"/>
          </a:xfrm>
          <a:prstGeom prst="bentConnector3">
            <a:avLst>
              <a:gd name="adj1" fmla="val -19343"/>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6" idx="3"/>
            <a:endCxn id="7" idx="0"/>
          </p:cNvCxnSpPr>
          <p:nvPr/>
        </p:nvCxnSpPr>
        <p:spPr>
          <a:xfrm>
            <a:off x="3500891" y="3706244"/>
            <a:ext cx="622570" cy="1039451"/>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hape 21"/>
          <p:cNvCxnSpPr>
            <a:stCxn id="8" idx="0"/>
          </p:cNvCxnSpPr>
          <p:nvPr/>
        </p:nvCxnSpPr>
        <p:spPr>
          <a:xfrm rot="16200000" flipV="1">
            <a:off x="5159193" y="-131580"/>
            <a:ext cx="252203" cy="5849364"/>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8" idx="3"/>
            <a:endCxn id="10" idx="2"/>
          </p:cNvCxnSpPr>
          <p:nvPr/>
        </p:nvCxnSpPr>
        <p:spPr>
          <a:xfrm flipV="1">
            <a:off x="9371012" y="3611711"/>
            <a:ext cx="657225" cy="541"/>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10" idx="4"/>
            <a:endCxn id="11" idx="0"/>
          </p:cNvCxnSpPr>
          <p:nvPr/>
        </p:nvCxnSpPr>
        <p:spPr>
          <a:xfrm rot="5400000">
            <a:off x="10599523" y="4287801"/>
            <a:ext cx="462046" cy="2970"/>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11" idx="2"/>
            <a:endCxn id="6" idx="2"/>
          </p:cNvCxnSpPr>
          <p:nvPr/>
        </p:nvCxnSpPr>
        <p:spPr>
          <a:xfrm rot="5400000" flipH="1">
            <a:off x="6077397" y="661750"/>
            <a:ext cx="1014122" cy="8489206"/>
          </a:xfrm>
          <a:prstGeom prst="bentConnector3">
            <a:avLst>
              <a:gd name="adj1" fmla="val -87349"/>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351212" y="3370437"/>
            <a:ext cx="852028" cy="307777"/>
          </a:xfrm>
          <a:prstGeom prst="rect">
            <a:avLst/>
          </a:prstGeom>
          <a:noFill/>
          <a:ln w="38100">
            <a:noFill/>
          </a:ln>
        </p:spPr>
        <p:txBody>
          <a:bodyPr wrap="none" rtlCol="0">
            <a:spAutoFit/>
          </a:bodyPr>
          <a:lstStyle/>
          <a:p>
            <a:r>
              <a:rPr lang="en-US" sz="1400" b="1" dirty="0" smtClean="0"/>
              <a:t>Received</a:t>
            </a:r>
            <a:endParaRPr lang="en-US" sz="1400" b="1" dirty="0"/>
          </a:p>
        </p:txBody>
      </p:sp>
      <p:sp>
        <p:nvSpPr>
          <p:cNvPr id="34" name="TextBox 33"/>
          <p:cNvSpPr txBox="1"/>
          <p:nvPr/>
        </p:nvSpPr>
        <p:spPr>
          <a:xfrm>
            <a:off x="7237412" y="2743200"/>
            <a:ext cx="399468" cy="307777"/>
          </a:xfrm>
          <a:prstGeom prst="rect">
            <a:avLst/>
          </a:prstGeom>
          <a:noFill/>
          <a:ln w="38100">
            <a:noFill/>
          </a:ln>
        </p:spPr>
        <p:txBody>
          <a:bodyPr wrap="none" rtlCol="0">
            <a:spAutoFit/>
          </a:bodyPr>
          <a:lstStyle/>
          <a:p>
            <a:pPr algn="ctr"/>
            <a:r>
              <a:rPr lang="en-US" sz="1400" b="1" dirty="0" smtClean="0"/>
              <a:t>No</a:t>
            </a:r>
            <a:endParaRPr lang="en-US" sz="1400" b="1" dirty="0"/>
          </a:p>
        </p:txBody>
      </p:sp>
      <p:sp>
        <p:nvSpPr>
          <p:cNvPr id="40" name="TextBox 39"/>
          <p:cNvSpPr txBox="1"/>
          <p:nvPr/>
        </p:nvSpPr>
        <p:spPr>
          <a:xfrm>
            <a:off x="1065212" y="2120091"/>
            <a:ext cx="852029" cy="523220"/>
          </a:xfrm>
          <a:prstGeom prst="rect">
            <a:avLst/>
          </a:prstGeom>
          <a:noFill/>
          <a:ln w="38100">
            <a:noFill/>
          </a:ln>
        </p:spPr>
        <p:txBody>
          <a:bodyPr wrap="none" rtlCol="0">
            <a:spAutoFit/>
          </a:bodyPr>
          <a:lstStyle/>
          <a:p>
            <a:pPr algn="ctr"/>
            <a:r>
              <a:rPr lang="en-US" sz="1400" b="1" dirty="0" smtClean="0"/>
              <a:t>Not</a:t>
            </a:r>
          </a:p>
          <a:p>
            <a:pPr algn="ctr"/>
            <a:r>
              <a:rPr lang="en-US" sz="1400" b="1" dirty="0" smtClean="0"/>
              <a:t>Received</a:t>
            </a:r>
            <a:endParaRPr lang="en-US" sz="1400" b="1" dirty="0"/>
          </a:p>
        </p:txBody>
      </p:sp>
      <p:sp>
        <p:nvSpPr>
          <p:cNvPr id="29" name="Flowchart: Alternate Process 28"/>
          <p:cNvSpPr/>
          <p:nvPr/>
        </p:nvSpPr>
        <p:spPr>
          <a:xfrm>
            <a:off x="5332412" y="4745695"/>
            <a:ext cx="1696898" cy="893105"/>
          </a:xfrm>
          <a:prstGeom prst="flowChartAlternateProcess">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Obtain Race Parameters</a:t>
            </a:r>
            <a:endParaRPr lang="en-US" sz="1600" b="1" dirty="0">
              <a:solidFill>
                <a:schemeClr val="bg1"/>
              </a:solidFill>
            </a:endParaRPr>
          </a:p>
        </p:txBody>
      </p:sp>
      <p:sp>
        <p:nvSpPr>
          <p:cNvPr id="33" name="Flowchart: Alternate Process 32"/>
          <p:cNvSpPr/>
          <p:nvPr/>
        </p:nvSpPr>
        <p:spPr>
          <a:xfrm>
            <a:off x="7369314" y="4745695"/>
            <a:ext cx="1696898" cy="893105"/>
          </a:xfrm>
          <a:prstGeom prst="flowChartAlternateProcess">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Update Display</a:t>
            </a:r>
          </a:p>
          <a:p>
            <a:pPr algn="ctr"/>
            <a:r>
              <a:rPr lang="en-US" sz="1600" b="1" dirty="0" smtClean="0">
                <a:solidFill>
                  <a:schemeClr val="bg1"/>
                </a:solidFill>
              </a:rPr>
              <a:t>&amp; Increment</a:t>
            </a:r>
          </a:p>
          <a:p>
            <a:pPr algn="ctr"/>
            <a:r>
              <a:rPr lang="en-US" sz="1600" b="1" dirty="0" smtClean="0">
                <a:solidFill>
                  <a:schemeClr val="bg1"/>
                </a:solidFill>
              </a:rPr>
              <a:t>Position Counter</a:t>
            </a:r>
            <a:endParaRPr lang="en-US" sz="1600" b="1" dirty="0">
              <a:solidFill>
                <a:schemeClr val="bg1"/>
              </a:solidFill>
            </a:endParaRPr>
          </a:p>
        </p:txBody>
      </p:sp>
      <p:cxnSp>
        <p:nvCxnSpPr>
          <p:cNvPr id="42" name="Elbow Connector 41"/>
          <p:cNvCxnSpPr>
            <a:stCxn id="7" idx="3"/>
            <a:endCxn id="29" idx="1"/>
          </p:cNvCxnSpPr>
          <p:nvPr/>
        </p:nvCxnSpPr>
        <p:spPr>
          <a:xfrm>
            <a:off x="4971910" y="5192248"/>
            <a:ext cx="360502" cy="1588"/>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29" idx="3"/>
            <a:endCxn id="33" idx="1"/>
          </p:cNvCxnSpPr>
          <p:nvPr/>
        </p:nvCxnSpPr>
        <p:spPr>
          <a:xfrm>
            <a:off x="7029310" y="5192248"/>
            <a:ext cx="340004" cy="1588"/>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rot="16200000" flipV="1">
            <a:off x="7984708" y="4521604"/>
            <a:ext cx="440395" cy="7787"/>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9294812" y="3200400"/>
            <a:ext cx="425181" cy="307777"/>
          </a:xfrm>
          <a:prstGeom prst="rect">
            <a:avLst/>
          </a:prstGeom>
          <a:noFill/>
          <a:ln w="38100">
            <a:noFill/>
          </a:ln>
        </p:spPr>
        <p:txBody>
          <a:bodyPr wrap="none" rtlCol="0">
            <a:spAutoFit/>
          </a:bodyPr>
          <a:lstStyle/>
          <a:p>
            <a:pPr algn="ctr"/>
            <a:r>
              <a:rPr lang="en-US" sz="1400" b="1" dirty="0" smtClean="0"/>
              <a:t>Yes</a:t>
            </a:r>
            <a:endParaRPr lang="en-US" sz="1400" b="1" dirty="0"/>
          </a:p>
        </p:txBody>
      </p:sp>
    </p:spTree>
    <p:extLst>
      <p:ext uri="{BB962C8B-B14F-4D97-AF65-F5344CB8AC3E}">
        <p14:creationId xmlns:p14="http://schemas.microsoft.com/office/powerpoint/2010/main" xmlns="" val="29363955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Design Overview</a:t>
            </a:r>
            <a:endParaRPr lang="en-US" dirty="0"/>
          </a:p>
        </p:txBody>
      </p:sp>
      <p:graphicFrame>
        <p:nvGraphicFramePr>
          <p:cNvPr id="9" name="Content Placeholder 8"/>
          <p:cNvGraphicFramePr>
            <a:graphicFrameLocks noGrp="1"/>
          </p:cNvGraphicFramePr>
          <p:nvPr>
            <p:ph idx="1"/>
          </p:nvPr>
        </p:nvGraphicFramePr>
        <p:xfrm>
          <a:off x="989012" y="1701800"/>
          <a:ext cx="108966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9385484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Application Software</a:t>
            </a:r>
            <a:endParaRPr lang="en-US" dirty="0"/>
          </a:p>
        </p:txBody>
      </p:sp>
      <p:sp>
        <p:nvSpPr>
          <p:cNvPr id="4" name="Content Placeholder 3"/>
          <p:cNvSpPr>
            <a:spLocks noGrp="1"/>
          </p:cNvSpPr>
          <p:nvPr>
            <p:ph sz="half" idx="1"/>
          </p:nvPr>
        </p:nvSpPr>
        <p:spPr/>
        <p:txBody>
          <a:bodyPr/>
          <a:lstStyle/>
          <a:p>
            <a:r>
              <a:rPr lang="en-US" dirty="0" smtClean="0"/>
              <a:t>Up to 4 Selectable Lanes</a:t>
            </a:r>
          </a:p>
          <a:p>
            <a:r>
              <a:rPr lang="en-US" dirty="0" smtClean="0"/>
              <a:t>Race Parameter Display</a:t>
            </a:r>
          </a:p>
          <a:p>
            <a:r>
              <a:rPr lang="en-US" dirty="0" smtClean="0"/>
              <a:t>Stores and Tracks Each Race</a:t>
            </a:r>
          </a:p>
          <a:p>
            <a:r>
              <a:rPr lang="en-US" dirty="0" smtClean="0"/>
              <a:t>Auto/Manual Calibration of Primary Sensors (Speed and Gate Sensors)</a:t>
            </a:r>
          </a:p>
          <a:p>
            <a:r>
              <a:rPr lang="en-US" dirty="0" smtClean="0"/>
              <a:t>Bluetooth Enabled Communication and Signal RSSI Strength</a:t>
            </a:r>
            <a:endParaRPr lang="en-US" dirty="0"/>
          </a:p>
        </p:txBody>
      </p:sp>
      <p:pic>
        <p:nvPicPr>
          <p:cNvPr id="6" name="Picture 2"/>
          <p:cNvPicPr>
            <a:picLocks noGrp="1" noChangeAspect="1" noChangeArrowheads="1"/>
          </p:cNvPicPr>
          <p:nvPr>
            <p:ph sz="half" idx="2"/>
          </p:nvPr>
        </p:nvPicPr>
        <p:blipFill>
          <a:blip r:embed="rId3" cstate="print"/>
          <a:srcRect/>
          <a:stretch>
            <a:fillRect/>
          </a:stretch>
        </p:blipFill>
        <p:spPr bwMode="auto">
          <a:xfrm>
            <a:off x="6475412" y="1981200"/>
            <a:ext cx="5078412" cy="3930862"/>
          </a:xfrm>
          <a:prstGeom prst="rect">
            <a:avLst/>
          </a:prstGeom>
          <a:noFill/>
          <a:ln w="9525">
            <a:noFill/>
            <a:miter lim="800000"/>
            <a:headEnd/>
            <a:tailEnd/>
          </a:ln>
          <a:effectLst/>
        </p:spPr>
      </p:pic>
    </p:spTree>
    <p:extLst>
      <p:ext uri="{BB962C8B-B14F-4D97-AF65-F5344CB8AC3E}">
        <p14:creationId xmlns:p14="http://schemas.microsoft.com/office/powerpoint/2010/main" xmlns="" val="20172000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Design Overview</a:t>
            </a:r>
            <a:endParaRPr lang="en-US" dirty="0"/>
          </a:p>
        </p:txBody>
      </p:sp>
      <p:graphicFrame>
        <p:nvGraphicFramePr>
          <p:cNvPr id="9" name="Content Placeholder 8"/>
          <p:cNvGraphicFramePr>
            <a:graphicFrameLocks noGrp="1"/>
          </p:cNvGraphicFramePr>
          <p:nvPr>
            <p:ph idx="1"/>
          </p:nvPr>
        </p:nvGraphicFramePr>
        <p:xfrm>
          <a:off x="989012" y="1701800"/>
          <a:ext cx="108966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1420278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 and Lane Indication Software</a:t>
            </a:r>
            <a:endParaRPr lang="en-US" dirty="0"/>
          </a:p>
        </p:txBody>
      </p:sp>
      <p:sp>
        <p:nvSpPr>
          <p:cNvPr id="4" name="Content Placeholder 3"/>
          <p:cNvSpPr>
            <a:spLocks noGrp="1"/>
          </p:cNvSpPr>
          <p:nvPr>
            <p:ph sz="half" idx="1"/>
          </p:nvPr>
        </p:nvSpPr>
        <p:spPr/>
        <p:txBody>
          <a:bodyPr/>
          <a:lstStyle/>
          <a:p>
            <a:r>
              <a:rPr lang="en-US" dirty="0" smtClean="0"/>
              <a:t>Utilize the SPI Bus to receive race data:</a:t>
            </a:r>
          </a:p>
          <a:p>
            <a:pPr lvl="1"/>
            <a:r>
              <a:rPr lang="en-US" dirty="0" smtClean="0"/>
              <a:t>Lane Ranking</a:t>
            </a:r>
          </a:p>
          <a:p>
            <a:pPr lvl="1"/>
            <a:r>
              <a:rPr lang="en-US" dirty="0" smtClean="0"/>
              <a:t>Lane Elapsed Time</a:t>
            </a:r>
          </a:p>
          <a:p>
            <a:pPr lvl="1"/>
            <a:r>
              <a:rPr lang="en-US" dirty="0" err="1" smtClean="0"/>
              <a:t>Avg</a:t>
            </a:r>
            <a:r>
              <a:rPr lang="en-US" dirty="0" smtClean="0"/>
              <a:t> &amp; Max Speed</a:t>
            </a:r>
          </a:p>
          <a:p>
            <a:r>
              <a:rPr lang="en-US" dirty="0" smtClean="0"/>
              <a:t>Sends SPI data to drivers</a:t>
            </a:r>
          </a:p>
          <a:p>
            <a:pPr lvl="1"/>
            <a:r>
              <a:rPr lang="en-US" dirty="0" smtClean="0"/>
              <a:t>Currently acts as a data router only but retains  an element of expandability to the board.</a:t>
            </a:r>
          </a:p>
        </p:txBody>
      </p:sp>
      <p:sp>
        <p:nvSpPr>
          <p:cNvPr id="5" name="Content Placeholder 4"/>
          <p:cNvSpPr>
            <a:spLocks noGrp="1"/>
          </p:cNvSpPr>
          <p:nvPr>
            <p:ph sz="half" idx="2"/>
          </p:nvPr>
        </p:nvSpPr>
        <p:spPr/>
        <p:txBody>
          <a:bodyPr/>
          <a:lstStyle/>
          <a:p>
            <a:pPr lvl="1"/>
            <a:endParaRPr lang="en-US" dirty="0"/>
          </a:p>
        </p:txBody>
      </p:sp>
    </p:spTree>
    <p:extLst>
      <p:ext uri="{BB962C8B-B14F-4D97-AF65-F5344CB8AC3E}">
        <p14:creationId xmlns:p14="http://schemas.microsoft.com/office/powerpoint/2010/main" xmlns="" val="41374898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9857" y="685800"/>
            <a:ext cx="3554269" cy="821190"/>
          </a:xfrm>
        </p:spPr>
        <p:txBody>
          <a:bodyPr anchor="t" anchorCtr="0"/>
          <a:lstStyle/>
          <a:p>
            <a:r>
              <a:rPr lang="en-US" dirty="0" smtClean="0"/>
              <a:t>Display Software</a:t>
            </a:r>
            <a:endParaRPr lang="en-US" dirty="0"/>
          </a:p>
        </p:txBody>
      </p:sp>
      <p:sp>
        <p:nvSpPr>
          <p:cNvPr id="5" name="Oval 4"/>
          <p:cNvSpPr/>
          <p:nvPr/>
        </p:nvSpPr>
        <p:spPr>
          <a:xfrm>
            <a:off x="989012" y="820622"/>
            <a:ext cx="1049259" cy="914400"/>
          </a:xfrm>
          <a:prstGeom prst="ellipse">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Power  Up.</a:t>
            </a:r>
            <a:endParaRPr lang="en-US" sz="1600" b="1" dirty="0">
              <a:solidFill>
                <a:schemeClr val="bg1"/>
              </a:solidFill>
            </a:endParaRPr>
          </a:p>
        </p:txBody>
      </p:sp>
      <p:sp>
        <p:nvSpPr>
          <p:cNvPr id="6" name="Flowchart: Decision 5"/>
          <p:cNvSpPr/>
          <p:nvPr/>
        </p:nvSpPr>
        <p:spPr>
          <a:xfrm>
            <a:off x="2253450" y="2775772"/>
            <a:ext cx="1745464" cy="1045068"/>
          </a:xfrm>
          <a:prstGeom prst="flowChartDecision">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Wait  for </a:t>
            </a:r>
            <a:r>
              <a:rPr lang="en-US" sz="1600" b="1" dirty="0" smtClean="0">
                <a:solidFill>
                  <a:schemeClr val="bg1"/>
                </a:solidFill>
              </a:rPr>
              <a:t>Data</a:t>
            </a:r>
            <a:endParaRPr lang="en-US" sz="1600" b="1" dirty="0">
              <a:solidFill>
                <a:schemeClr val="bg1"/>
              </a:solidFill>
            </a:endParaRPr>
          </a:p>
        </p:txBody>
      </p:sp>
      <p:sp>
        <p:nvSpPr>
          <p:cNvPr id="7" name="Flowchart: Alternate Process 6"/>
          <p:cNvSpPr/>
          <p:nvPr/>
        </p:nvSpPr>
        <p:spPr>
          <a:xfrm>
            <a:off x="4823833" y="4247620"/>
            <a:ext cx="1696898" cy="943608"/>
          </a:xfrm>
          <a:prstGeom prst="flowChartAlternateProcess">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Determine</a:t>
            </a:r>
          </a:p>
          <a:p>
            <a:pPr algn="ctr"/>
            <a:r>
              <a:rPr lang="en-US" sz="1600" b="1" dirty="0" smtClean="0">
                <a:solidFill>
                  <a:schemeClr val="bg1"/>
                </a:solidFill>
              </a:rPr>
              <a:t>Track/Data-type</a:t>
            </a:r>
            <a:endParaRPr lang="en-US" sz="1600" b="1" dirty="0">
              <a:solidFill>
                <a:schemeClr val="bg1"/>
              </a:solidFill>
            </a:endParaRPr>
          </a:p>
        </p:txBody>
      </p:sp>
      <p:sp>
        <p:nvSpPr>
          <p:cNvPr id="8" name="Flowchart: Decision 7"/>
          <p:cNvSpPr/>
          <p:nvPr/>
        </p:nvSpPr>
        <p:spPr>
          <a:xfrm>
            <a:off x="4861073" y="2755025"/>
            <a:ext cx="1684186" cy="1086564"/>
          </a:xfrm>
          <a:prstGeom prst="flowChartDecision">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Race reset?</a:t>
            </a:r>
            <a:endParaRPr lang="en-US" sz="1600" b="1" dirty="0">
              <a:solidFill>
                <a:schemeClr val="bg1"/>
              </a:solidFill>
            </a:endParaRPr>
          </a:p>
        </p:txBody>
      </p:sp>
      <p:sp>
        <p:nvSpPr>
          <p:cNvPr id="11" name="Flowchart: Alternate Process 10"/>
          <p:cNvSpPr/>
          <p:nvPr/>
        </p:nvSpPr>
        <p:spPr>
          <a:xfrm>
            <a:off x="7202484" y="2853289"/>
            <a:ext cx="1830528" cy="893105"/>
          </a:xfrm>
          <a:prstGeom prst="flowChartAlternateProcess">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Clear All Displays and Reset</a:t>
            </a:r>
            <a:endParaRPr lang="en-US" sz="1600" b="1" dirty="0">
              <a:solidFill>
                <a:schemeClr val="bg1"/>
              </a:solidFill>
            </a:endParaRPr>
          </a:p>
        </p:txBody>
      </p:sp>
      <p:cxnSp>
        <p:nvCxnSpPr>
          <p:cNvPr id="14" name="Straight Arrow Connector 13"/>
          <p:cNvCxnSpPr>
            <a:endCxn id="6" idx="0"/>
          </p:cNvCxnSpPr>
          <p:nvPr/>
        </p:nvCxnSpPr>
        <p:spPr>
          <a:xfrm flipH="1">
            <a:off x="3126182" y="1827981"/>
            <a:ext cx="7554" cy="94779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6" idx="1"/>
          </p:cNvCxnSpPr>
          <p:nvPr/>
        </p:nvCxnSpPr>
        <p:spPr>
          <a:xfrm rot="10800000" flipH="1">
            <a:off x="2253450" y="2037082"/>
            <a:ext cx="880284" cy="1261225"/>
          </a:xfrm>
          <a:prstGeom prst="bentConnector4">
            <a:avLst>
              <a:gd name="adj1" fmla="val -25969"/>
              <a:gd name="adj2" fmla="val 100168"/>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6" idx="3"/>
          </p:cNvCxnSpPr>
          <p:nvPr/>
        </p:nvCxnSpPr>
        <p:spPr>
          <a:xfrm>
            <a:off x="3998914" y="3298306"/>
            <a:ext cx="872859" cy="1536"/>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11" idx="0"/>
          </p:cNvCxnSpPr>
          <p:nvPr/>
        </p:nvCxnSpPr>
        <p:spPr>
          <a:xfrm rot="16200000" flipV="1">
            <a:off x="5217639" y="-46820"/>
            <a:ext cx="816206" cy="4984012"/>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844924" y="2941714"/>
            <a:ext cx="852028" cy="307777"/>
          </a:xfrm>
          <a:prstGeom prst="rect">
            <a:avLst/>
          </a:prstGeom>
          <a:noFill/>
          <a:ln w="38100">
            <a:noFill/>
          </a:ln>
        </p:spPr>
        <p:txBody>
          <a:bodyPr wrap="none" rtlCol="0">
            <a:spAutoFit/>
          </a:bodyPr>
          <a:lstStyle/>
          <a:p>
            <a:r>
              <a:rPr lang="en-US" sz="1400" b="1" dirty="0" smtClean="0"/>
              <a:t>Received</a:t>
            </a:r>
            <a:endParaRPr lang="en-US" sz="1400" b="1" dirty="0"/>
          </a:p>
        </p:txBody>
      </p:sp>
      <p:sp>
        <p:nvSpPr>
          <p:cNvPr id="34" name="TextBox 33"/>
          <p:cNvSpPr txBox="1"/>
          <p:nvPr/>
        </p:nvSpPr>
        <p:spPr>
          <a:xfrm>
            <a:off x="5103812" y="3917844"/>
            <a:ext cx="399468" cy="307777"/>
          </a:xfrm>
          <a:prstGeom prst="rect">
            <a:avLst/>
          </a:prstGeom>
          <a:noFill/>
          <a:ln w="38100">
            <a:noFill/>
          </a:ln>
        </p:spPr>
        <p:txBody>
          <a:bodyPr wrap="none" rtlCol="0">
            <a:spAutoFit/>
          </a:bodyPr>
          <a:lstStyle/>
          <a:p>
            <a:pPr algn="ctr"/>
            <a:r>
              <a:rPr lang="en-US" sz="1400" b="1" dirty="0" smtClean="0"/>
              <a:t>No</a:t>
            </a:r>
            <a:endParaRPr lang="en-US" sz="1400" b="1" dirty="0"/>
          </a:p>
        </p:txBody>
      </p:sp>
      <p:sp>
        <p:nvSpPr>
          <p:cNvPr id="40" name="TextBox 39"/>
          <p:cNvSpPr txBox="1"/>
          <p:nvPr/>
        </p:nvSpPr>
        <p:spPr>
          <a:xfrm>
            <a:off x="1141138" y="2360273"/>
            <a:ext cx="852029" cy="523220"/>
          </a:xfrm>
          <a:prstGeom prst="rect">
            <a:avLst/>
          </a:prstGeom>
          <a:noFill/>
          <a:ln w="38100">
            <a:noFill/>
          </a:ln>
        </p:spPr>
        <p:txBody>
          <a:bodyPr wrap="none" rtlCol="0">
            <a:spAutoFit/>
          </a:bodyPr>
          <a:lstStyle/>
          <a:p>
            <a:pPr algn="ctr"/>
            <a:r>
              <a:rPr lang="en-US" sz="1400" b="1" dirty="0" smtClean="0"/>
              <a:t>Not</a:t>
            </a:r>
          </a:p>
          <a:p>
            <a:pPr algn="ctr"/>
            <a:r>
              <a:rPr lang="en-US" sz="1400" b="1" dirty="0" smtClean="0"/>
              <a:t>Received</a:t>
            </a:r>
            <a:endParaRPr lang="en-US" sz="1400" b="1" dirty="0"/>
          </a:p>
        </p:txBody>
      </p:sp>
      <p:sp>
        <p:nvSpPr>
          <p:cNvPr id="29" name="Flowchart: Alternate Process 28"/>
          <p:cNvSpPr/>
          <p:nvPr/>
        </p:nvSpPr>
        <p:spPr>
          <a:xfrm>
            <a:off x="9571180" y="5508624"/>
            <a:ext cx="1628632" cy="968376"/>
          </a:xfrm>
          <a:prstGeom prst="flowChartAlternateProcess">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Send to Displays</a:t>
            </a:r>
            <a:endParaRPr lang="en-US" sz="1600" b="1" dirty="0">
              <a:solidFill>
                <a:schemeClr val="bg1"/>
              </a:solidFill>
            </a:endParaRPr>
          </a:p>
        </p:txBody>
      </p:sp>
      <p:sp>
        <p:nvSpPr>
          <p:cNvPr id="33" name="Flowchart: Alternate Process 32"/>
          <p:cNvSpPr/>
          <p:nvPr/>
        </p:nvSpPr>
        <p:spPr>
          <a:xfrm>
            <a:off x="7217057" y="4244241"/>
            <a:ext cx="1696898" cy="893105"/>
          </a:xfrm>
          <a:prstGeom prst="flowChartAlternateProcess">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Update Display</a:t>
            </a:r>
          </a:p>
          <a:p>
            <a:pPr algn="ctr"/>
            <a:r>
              <a:rPr lang="en-US" sz="1600" b="1" dirty="0" smtClean="0">
                <a:solidFill>
                  <a:schemeClr val="bg1"/>
                </a:solidFill>
              </a:rPr>
              <a:t>Memory Location</a:t>
            </a:r>
          </a:p>
        </p:txBody>
      </p:sp>
      <p:cxnSp>
        <p:nvCxnSpPr>
          <p:cNvPr id="44" name="Elbow Connector 43"/>
          <p:cNvCxnSpPr>
            <a:stCxn id="97" idx="3"/>
          </p:cNvCxnSpPr>
          <p:nvPr/>
        </p:nvCxnSpPr>
        <p:spPr>
          <a:xfrm flipH="1" flipV="1">
            <a:off x="8117750" y="2037084"/>
            <a:ext cx="3082062" cy="2644400"/>
          </a:xfrm>
          <a:prstGeom prst="bentConnector3">
            <a:avLst>
              <a:gd name="adj1" fmla="val -1298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8" idx="3"/>
          </p:cNvCxnSpPr>
          <p:nvPr/>
        </p:nvCxnSpPr>
        <p:spPr>
          <a:xfrm>
            <a:off x="6545259" y="3298307"/>
            <a:ext cx="657225" cy="1535"/>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545259" y="2992065"/>
            <a:ext cx="425181" cy="307777"/>
          </a:xfrm>
          <a:prstGeom prst="rect">
            <a:avLst/>
          </a:prstGeom>
          <a:noFill/>
          <a:ln w="38100">
            <a:noFill/>
          </a:ln>
        </p:spPr>
        <p:txBody>
          <a:bodyPr wrap="none" rtlCol="0">
            <a:spAutoFit/>
          </a:bodyPr>
          <a:lstStyle/>
          <a:p>
            <a:pPr algn="ctr"/>
            <a:r>
              <a:rPr lang="en-US" sz="1400" b="1" dirty="0" smtClean="0"/>
              <a:t>Yes</a:t>
            </a:r>
            <a:endParaRPr lang="en-US" sz="1400" b="1" dirty="0"/>
          </a:p>
        </p:txBody>
      </p:sp>
      <p:sp>
        <p:nvSpPr>
          <p:cNvPr id="30" name="Oval 29"/>
          <p:cNvSpPr/>
          <p:nvPr/>
        </p:nvSpPr>
        <p:spPr>
          <a:xfrm>
            <a:off x="2512569" y="791595"/>
            <a:ext cx="1242331" cy="1010101"/>
          </a:xfrm>
          <a:prstGeom prst="ellipse">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Init</a:t>
            </a:r>
            <a:r>
              <a:rPr lang="en-US" sz="1600" b="1" dirty="0">
                <a:solidFill>
                  <a:schemeClr val="bg1"/>
                </a:solidFill>
              </a:rPr>
              <a:t> </a:t>
            </a:r>
            <a:r>
              <a:rPr lang="en-US" sz="1600" b="1" dirty="0" smtClean="0">
                <a:solidFill>
                  <a:schemeClr val="bg1"/>
                </a:solidFill>
              </a:rPr>
              <a:t>&amp; Clr displays</a:t>
            </a:r>
            <a:endParaRPr lang="en-US" sz="1600" b="1" dirty="0">
              <a:solidFill>
                <a:schemeClr val="bg1"/>
              </a:solidFill>
            </a:endParaRPr>
          </a:p>
        </p:txBody>
      </p:sp>
      <p:cxnSp>
        <p:nvCxnSpPr>
          <p:cNvPr id="32" name="Straight Arrow Connector 31"/>
          <p:cNvCxnSpPr>
            <a:stCxn id="5" idx="6"/>
            <a:endCxn id="30" idx="2"/>
          </p:cNvCxnSpPr>
          <p:nvPr/>
        </p:nvCxnSpPr>
        <p:spPr>
          <a:xfrm>
            <a:off x="2038271" y="1277822"/>
            <a:ext cx="474298" cy="188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Elbow Connector 54"/>
          <p:cNvCxnSpPr/>
          <p:nvPr/>
        </p:nvCxnSpPr>
        <p:spPr>
          <a:xfrm flipV="1">
            <a:off x="6545259" y="4686391"/>
            <a:ext cx="657225" cy="541"/>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hape 21"/>
          <p:cNvCxnSpPr/>
          <p:nvPr/>
        </p:nvCxnSpPr>
        <p:spPr>
          <a:xfrm rot="5400000">
            <a:off x="5509770" y="4033532"/>
            <a:ext cx="384031" cy="146"/>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7" name="Flowchart: Decision 96"/>
          <p:cNvSpPr/>
          <p:nvPr/>
        </p:nvSpPr>
        <p:spPr>
          <a:xfrm>
            <a:off x="9591953" y="4225621"/>
            <a:ext cx="1607859" cy="911725"/>
          </a:xfrm>
          <a:prstGeom prst="flowChartDecision">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Rx’d All Data?</a:t>
            </a:r>
            <a:endParaRPr lang="en-US" sz="1600" b="1" dirty="0">
              <a:solidFill>
                <a:schemeClr val="bg1"/>
              </a:solidFill>
            </a:endParaRPr>
          </a:p>
        </p:txBody>
      </p:sp>
      <p:cxnSp>
        <p:nvCxnSpPr>
          <p:cNvPr id="98" name="Shape 21"/>
          <p:cNvCxnSpPr/>
          <p:nvPr/>
        </p:nvCxnSpPr>
        <p:spPr>
          <a:xfrm rot="5400000">
            <a:off x="10203792" y="5316535"/>
            <a:ext cx="384031" cy="146"/>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Elbow Connector 98"/>
          <p:cNvCxnSpPr/>
          <p:nvPr/>
        </p:nvCxnSpPr>
        <p:spPr>
          <a:xfrm flipV="1">
            <a:off x="8913955" y="4686391"/>
            <a:ext cx="657225" cy="541"/>
          </a:xfrm>
          <a:prstGeom prst="bent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1199812" y="4378614"/>
            <a:ext cx="399468" cy="307777"/>
          </a:xfrm>
          <a:prstGeom prst="rect">
            <a:avLst/>
          </a:prstGeom>
          <a:noFill/>
          <a:ln w="38100">
            <a:noFill/>
          </a:ln>
        </p:spPr>
        <p:txBody>
          <a:bodyPr wrap="none" rtlCol="0">
            <a:spAutoFit/>
          </a:bodyPr>
          <a:lstStyle/>
          <a:p>
            <a:pPr algn="ctr"/>
            <a:r>
              <a:rPr lang="en-US" sz="1400" b="1" dirty="0" smtClean="0"/>
              <a:t>No</a:t>
            </a:r>
            <a:endParaRPr lang="en-US" sz="1400" b="1" dirty="0"/>
          </a:p>
        </p:txBody>
      </p:sp>
      <p:cxnSp>
        <p:nvCxnSpPr>
          <p:cNvPr id="116" name="Elbow Connector 115"/>
          <p:cNvCxnSpPr>
            <a:stCxn id="29" idx="1"/>
            <a:endCxn id="6" idx="2"/>
          </p:cNvCxnSpPr>
          <p:nvPr/>
        </p:nvCxnSpPr>
        <p:spPr>
          <a:xfrm rot="10800000">
            <a:off x="3126182" y="3820840"/>
            <a:ext cx="6444998" cy="2171972"/>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10437812" y="5174623"/>
            <a:ext cx="425181" cy="307777"/>
          </a:xfrm>
          <a:prstGeom prst="rect">
            <a:avLst/>
          </a:prstGeom>
          <a:noFill/>
          <a:ln w="38100">
            <a:noFill/>
          </a:ln>
        </p:spPr>
        <p:txBody>
          <a:bodyPr wrap="none" rtlCol="0">
            <a:spAutoFit/>
          </a:bodyPr>
          <a:lstStyle/>
          <a:p>
            <a:pPr algn="ctr"/>
            <a:r>
              <a:rPr lang="en-US" sz="1400" b="1" dirty="0" smtClean="0"/>
              <a:t>Yes</a:t>
            </a:r>
            <a:endParaRPr lang="en-US" sz="1400" b="1" dirty="0"/>
          </a:p>
        </p:txBody>
      </p:sp>
    </p:spTree>
    <p:extLst>
      <p:ext uri="{BB962C8B-B14F-4D97-AF65-F5344CB8AC3E}">
        <p14:creationId xmlns:p14="http://schemas.microsoft.com/office/powerpoint/2010/main" xmlns="" val="32289861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Project Administration</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1576589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Budget</a:t>
            </a:r>
            <a:endParaRPr lang="en-US" dirty="0"/>
          </a:p>
        </p:txBody>
      </p:sp>
      <p:sp>
        <p:nvSpPr>
          <p:cNvPr id="6" name="Subtitle 5"/>
          <p:cNvSpPr>
            <a:spLocks noGrp="1"/>
          </p:cNvSpPr>
          <p:nvPr>
            <p:ph idx="1"/>
          </p:nvPr>
        </p:nvSpPr>
        <p:spPr/>
        <p:txBody>
          <a:bodyPr>
            <a:normAutofit/>
          </a:bodyPr>
          <a:lstStyle/>
          <a:p>
            <a:r>
              <a:rPr lang="en-US" dirty="0" smtClean="0"/>
              <a:t>Mainly Self funded project and Boy Scouts donated $100</a:t>
            </a:r>
          </a:p>
          <a:p>
            <a:r>
              <a:rPr lang="en-US" dirty="0" smtClean="0"/>
              <a:t>Projected each team member contribute approximately $125.00 to total $600.00.</a:t>
            </a:r>
          </a:p>
          <a:p>
            <a:pPr lvl="1"/>
            <a:r>
              <a:rPr lang="en-US" dirty="0" smtClean="0"/>
              <a:t>Actually Spent  $2213.39.</a:t>
            </a:r>
          </a:p>
          <a:p>
            <a:r>
              <a:rPr lang="en-US" dirty="0" smtClean="0"/>
              <a:t>Severely over-budget due to two main factors.</a:t>
            </a:r>
          </a:p>
          <a:p>
            <a:pPr lvl="2"/>
            <a:r>
              <a:rPr lang="en-US" dirty="0" smtClean="0"/>
              <a:t>Failing to itemize quantity of PC boards and corresponding cost in the planning phase and PC board rush request due to re-design.</a:t>
            </a:r>
          </a:p>
          <a:p>
            <a:pPr lvl="2"/>
            <a:r>
              <a:rPr lang="en-US" dirty="0" smtClean="0"/>
              <a:t>Price Increase in Hardware Material (Acrylic Glass, Ethernet Cable, … )</a:t>
            </a:r>
          </a:p>
          <a:p>
            <a:endParaRPr lang="en-US" dirty="0" smtClean="0"/>
          </a:p>
        </p:txBody>
      </p:sp>
    </p:spTree>
    <p:extLst>
      <p:ext uri="{BB962C8B-B14F-4D97-AF65-F5344CB8AC3E}">
        <p14:creationId xmlns:p14="http://schemas.microsoft.com/office/powerpoint/2010/main" xmlns="" val="14349966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a:t>Conclusion</a:t>
            </a:r>
          </a:p>
        </p:txBody>
      </p:sp>
      <p:sp>
        <p:nvSpPr>
          <p:cNvPr id="6" name="Subtitle 5"/>
          <p:cNvSpPr>
            <a:spLocks noGrp="1"/>
          </p:cNvSpPr>
          <p:nvPr>
            <p:ph idx="1"/>
          </p:nvPr>
        </p:nvSpPr>
        <p:spPr>
          <a:xfrm>
            <a:off x="836613" y="1701797"/>
            <a:ext cx="10742772" cy="4462272"/>
          </a:xfrm>
        </p:spPr>
        <p:txBody>
          <a:bodyPr>
            <a:normAutofit/>
          </a:bodyPr>
          <a:lstStyle/>
          <a:p>
            <a:r>
              <a:rPr lang="en-US" sz="3200" dirty="0"/>
              <a:t>We </a:t>
            </a:r>
            <a:r>
              <a:rPr lang="en-US" sz="3200" dirty="0" smtClean="0"/>
              <a:t>are sorry to report that aren’t </a:t>
            </a:r>
            <a:r>
              <a:rPr lang="en-US" sz="3200" dirty="0"/>
              <a:t>prepared to demonstrate our product today.</a:t>
            </a:r>
          </a:p>
          <a:p>
            <a:pPr lvl="1"/>
            <a:r>
              <a:rPr lang="en-US" dirty="0"/>
              <a:t>All sub-assemblies currently work independently and we can show you videos this, but we would rather schedule the complete demonstration at a later time, we apologize again for this inconvenience.</a:t>
            </a:r>
          </a:p>
          <a:p>
            <a:pPr lvl="1"/>
            <a:r>
              <a:rPr lang="en-US" dirty="0" smtClean="0"/>
              <a:t>Currently wrapping </a:t>
            </a:r>
            <a:r>
              <a:rPr lang="en-US" dirty="0"/>
              <a:t>up the communications between the </a:t>
            </a:r>
            <a:r>
              <a:rPr lang="en-US" dirty="0" smtClean="0"/>
              <a:t>main application software and the track Bluetooth chip.</a:t>
            </a:r>
          </a:p>
          <a:p>
            <a:pPr lvl="1"/>
            <a:r>
              <a:rPr lang="en-US" dirty="0" smtClean="0"/>
              <a:t>Establishing communications </a:t>
            </a:r>
            <a:r>
              <a:rPr lang="en-US" dirty="0"/>
              <a:t>between the finish gate processor and the display unit</a:t>
            </a:r>
            <a:r>
              <a:rPr lang="en-US" dirty="0" smtClean="0"/>
              <a:t>.</a:t>
            </a:r>
          </a:p>
          <a:p>
            <a:endParaRPr lang="en-US" dirty="0" smtClean="0"/>
          </a:p>
        </p:txBody>
      </p:sp>
    </p:spTree>
    <p:extLst>
      <p:ext uri="{BB962C8B-B14F-4D97-AF65-F5344CB8AC3E}">
        <p14:creationId xmlns:p14="http://schemas.microsoft.com/office/powerpoint/2010/main" xmlns="" val="5395985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Design Overview</a:t>
            </a:r>
            <a:endParaRPr lang="en-US" dirty="0"/>
          </a:p>
        </p:txBody>
      </p:sp>
      <p:graphicFrame>
        <p:nvGraphicFramePr>
          <p:cNvPr id="9" name="Content Placeholder 8"/>
          <p:cNvGraphicFramePr>
            <a:graphicFrameLocks noGrp="1"/>
          </p:cNvGraphicFramePr>
          <p:nvPr>
            <p:ph idx="1"/>
          </p:nvPr>
        </p:nvGraphicFramePr>
        <p:xfrm>
          <a:off x="989012" y="1701800"/>
          <a:ext cx="108966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a:t>
            </a:r>
            <a:r>
              <a:rPr lang="en-US" dirty="0" smtClean="0"/>
              <a:t>Reasons for Delay</a:t>
            </a:r>
            <a:endParaRPr lang="en-US" dirty="0"/>
          </a:p>
        </p:txBody>
      </p:sp>
      <p:sp>
        <p:nvSpPr>
          <p:cNvPr id="3" name="Content Placeholder 2"/>
          <p:cNvSpPr>
            <a:spLocks noGrp="1"/>
          </p:cNvSpPr>
          <p:nvPr>
            <p:ph idx="1"/>
          </p:nvPr>
        </p:nvSpPr>
        <p:spPr/>
        <p:txBody>
          <a:bodyPr/>
          <a:lstStyle/>
          <a:p>
            <a:r>
              <a:rPr lang="en-US" dirty="0" smtClean="0"/>
              <a:t>Manufacture own boards</a:t>
            </a:r>
          </a:p>
          <a:p>
            <a:pPr lvl="1"/>
            <a:r>
              <a:rPr lang="en-US" dirty="0" smtClean="0"/>
              <a:t>4PCB wanted to charge more for Speed Sensors and Position Sensors</a:t>
            </a:r>
          </a:p>
          <a:p>
            <a:pPr lvl="2"/>
            <a:r>
              <a:rPr lang="en-US" dirty="0" smtClean="0"/>
              <a:t>Position Sensors (x16) + Logic Circuit (x8)</a:t>
            </a:r>
          </a:p>
          <a:p>
            <a:pPr lvl="2"/>
            <a:r>
              <a:rPr lang="en-US" dirty="0" smtClean="0"/>
              <a:t>Speed Sensors (x8)</a:t>
            </a:r>
          </a:p>
          <a:p>
            <a:pPr lvl="2"/>
            <a:r>
              <a:rPr lang="en-US" dirty="0" smtClean="0"/>
              <a:t>Servo Boards (x1)</a:t>
            </a:r>
          </a:p>
          <a:p>
            <a:pPr lvl="2"/>
            <a:r>
              <a:rPr lang="en-US" dirty="0" smtClean="0"/>
              <a:t>Poll Tree Light (x1)</a:t>
            </a:r>
          </a:p>
          <a:p>
            <a:r>
              <a:rPr lang="en-US" dirty="0" smtClean="0"/>
              <a:t>Underestimated the Required </a:t>
            </a:r>
            <a:br>
              <a:rPr lang="en-US" dirty="0" smtClean="0"/>
            </a:br>
            <a:r>
              <a:rPr lang="en-US" dirty="0" smtClean="0"/>
              <a:t>Mechanical </a:t>
            </a:r>
            <a:r>
              <a:rPr lang="en-US" dirty="0" smtClean="0"/>
              <a:t>Installation </a:t>
            </a:r>
            <a:r>
              <a:rPr lang="en-US" smtClean="0"/>
              <a:t>and Fabrication</a:t>
            </a:r>
            <a:endParaRPr lang="en-US" dirty="0" smtClean="0"/>
          </a:p>
        </p:txBody>
      </p:sp>
      <p:pic>
        <p:nvPicPr>
          <p:cNvPr id="4" name="Picture 3" descr="photo.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999412" y="2819400"/>
            <a:ext cx="3886200" cy="2914650"/>
          </a:xfrm>
          <a:prstGeom prst="rect">
            <a:avLst/>
          </a:prstGeom>
        </p:spPr>
      </p:pic>
    </p:spTree>
    <p:extLst>
      <p:ext uri="{BB962C8B-B14F-4D97-AF65-F5344CB8AC3E}">
        <p14:creationId xmlns:p14="http://schemas.microsoft.com/office/powerpoint/2010/main" xmlns="" val="40964733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Users\owner\AppData\Local\Microsoft\Windows\Temporary Internet Files\Content.IE5\UIJTMTQR\MC900022692[1].wm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17612" y="1524000"/>
            <a:ext cx="8382000" cy="4010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ctrTitle"/>
          </p:nvPr>
        </p:nvSpPr>
        <p:spPr>
          <a:xfrm>
            <a:off x="1751012" y="609600"/>
            <a:ext cx="8735325" cy="984251"/>
          </a:xfrm>
        </p:spPr>
        <p:txBody>
          <a:bodyPr/>
          <a:lstStyle/>
          <a:p>
            <a:pPr algn="ctr"/>
            <a:r>
              <a:rPr lang="en-US" dirty="0" smtClean="0"/>
              <a:t>Questions?</a:t>
            </a:r>
            <a:endParaRPr lang="en-US" dirty="0"/>
          </a:p>
        </p:txBody>
      </p:sp>
      <p:pic>
        <p:nvPicPr>
          <p:cNvPr id="1027" name="Picture 3" descr="C:\Users\owner\AppData\Local\Microsoft\Windows\Temporary Internet Files\Content.IE5\YXXJ1LFG\MC900368708[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36972" y="4267200"/>
            <a:ext cx="3071640" cy="1266800"/>
          </a:xfrm>
          <a:prstGeom prst="rect">
            <a:avLst/>
          </a:prstGeom>
          <a:noFill/>
          <a:scene3d>
            <a:camera prst="orthographicFront">
              <a:rot lat="0" lon="10800000" rev="0"/>
            </a:camera>
            <a:lightRig rig="threePt" dir="t"/>
          </a:scene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635992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sz="half" idx="1"/>
          </p:nvPr>
        </p:nvSpPr>
        <p:spPr/>
        <p:txBody>
          <a:bodyPr>
            <a:normAutofit fontScale="92500"/>
          </a:bodyPr>
          <a:lstStyle/>
          <a:p>
            <a:pPr marL="0" indent="0">
              <a:buNone/>
            </a:pPr>
            <a:r>
              <a:rPr lang="en-US" u="sng" dirty="0" smtClean="0"/>
              <a:t>Successes:</a:t>
            </a:r>
            <a:r>
              <a:rPr lang="en-US" dirty="0" smtClean="0"/>
              <a:t> </a:t>
            </a:r>
          </a:p>
          <a:p>
            <a:r>
              <a:rPr lang="en-US" dirty="0" smtClean="0"/>
              <a:t>Original prototypes were completed early.</a:t>
            </a:r>
          </a:p>
          <a:p>
            <a:r>
              <a:rPr lang="en-US" dirty="0" smtClean="0"/>
              <a:t>Had a well laid out back up plan if original design had problems.</a:t>
            </a:r>
          </a:p>
          <a:p>
            <a:r>
              <a:rPr lang="en-US" dirty="0" smtClean="0"/>
              <a:t>Team members were versatile and complimentary of one another’s talents.</a:t>
            </a:r>
          </a:p>
          <a:p>
            <a:r>
              <a:rPr lang="en-US" dirty="0" smtClean="0"/>
              <a:t>Utilized support avenues well.</a:t>
            </a:r>
          </a:p>
          <a:p>
            <a:endParaRPr lang="en-US" dirty="0"/>
          </a:p>
        </p:txBody>
      </p:sp>
      <p:sp>
        <p:nvSpPr>
          <p:cNvPr id="6" name="Content Placeholder 5"/>
          <p:cNvSpPr>
            <a:spLocks noGrp="1"/>
          </p:cNvSpPr>
          <p:nvPr>
            <p:ph sz="half" idx="2"/>
          </p:nvPr>
        </p:nvSpPr>
        <p:spPr>
          <a:xfrm>
            <a:off x="6627812" y="1524000"/>
            <a:ext cx="4799172" cy="4465320"/>
          </a:xfrm>
        </p:spPr>
        <p:txBody>
          <a:bodyPr>
            <a:normAutofit fontScale="92500"/>
          </a:bodyPr>
          <a:lstStyle/>
          <a:p>
            <a:pPr marL="0" indent="0">
              <a:buNone/>
            </a:pPr>
            <a:r>
              <a:rPr lang="en-US" u="sng" dirty="0" smtClean="0"/>
              <a:t>Avoid:</a:t>
            </a:r>
          </a:p>
          <a:p>
            <a:r>
              <a:rPr lang="en-US" dirty="0" smtClean="0"/>
              <a:t>Do not ignore drop dead dates for design approaches.</a:t>
            </a:r>
          </a:p>
          <a:p>
            <a:r>
              <a:rPr lang="en-US" dirty="0" smtClean="0"/>
              <a:t>Avoid the need to rush external venders, will cause budget issues.</a:t>
            </a:r>
          </a:p>
          <a:p>
            <a:r>
              <a:rPr lang="en-US" dirty="0" smtClean="0"/>
              <a:t>Start software efforts early, and simulate, simulate, simulate……</a:t>
            </a:r>
          </a:p>
          <a:p>
            <a:r>
              <a:rPr lang="en-US" dirty="0" smtClean="0"/>
              <a:t>Budget in an ‘incidentals’ pad.</a:t>
            </a:r>
          </a:p>
          <a:p>
            <a:endParaRPr lang="en-US" dirty="0" smtClean="0"/>
          </a:p>
          <a:p>
            <a:pPr marL="0" indent="0">
              <a:buNone/>
            </a:pPr>
            <a:endParaRPr lang="en-US" dirty="0"/>
          </a:p>
        </p:txBody>
      </p:sp>
    </p:spTree>
    <p:extLst>
      <p:ext uri="{BB962C8B-B14F-4D97-AF65-F5344CB8AC3E}">
        <p14:creationId xmlns:p14="http://schemas.microsoft.com/office/powerpoint/2010/main" xmlns="" val="41336703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Gate Mechanism </a:t>
            </a:r>
            <a:endParaRPr lang="en-US" dirty="0"/>
          </a:p>
        </p:txBody>
      </p:sp>
      <p:sp>
        <p:nvSpPr>
          <p:cNvPr id="3" name="Content Placeholder 2"/>
          <p:cNvSpPr>
            <a:spLocks noGrp="1"/>
          </p:cNvSpPr>
          <p:nvPr>
            <p:ph sz="half" idx="1"/>
          </p:nvPr>
        </p:nvSpPr>
        <p:spPr/>
        <p:txBody>
          <a:bodyPr>
            <a:normAutofit/>
          </a:bodyPr>
          <a:lstStyle/>
          <a:p>
            <a:r>
              <a:rPr lang="en-US" dirty="0" smtClean="0"/>
              <a:t>Push / Pull Solenoids</a:t>
            </a:r>
          </a:p>
          <a:p>
            <a:pPr lvl="1"/>
            <a:r>
              <a:rPr lang="en-US" dirty="0" smtClean="0"/>
              <a:t>High voltage = 12+ V</a:t>
            </a:r>
          </a:p>
          <a:p>
            <a:pPr lvl="1"/>
            <a:r>
              <a:rPr lang="en-US" dirty="0" smtClean="0"/>
              <a:t>Low cost</a:t>
            </a:r>
          </a:p>
          <a:p>
            <a:pPr lvl="1"/>
            <a:endParaRPr lang="en-US" dirty="0" smtClean="0"/>
          </a:p>
          <a:p>
            <a:r>
              <a:rPr lang="en-US" dirty="0" smtClean="0"/>
              <a:t>Stepper Motor</a:t>
            </a:r>
          </a:p>
          <a:p>
            <a:pPr lvl="1"/>
            <a:r>
              <a:rPr lang="en-US" dirty="0" smtClean="0"/>
              <a:t>Low voltage = 5+ V</a:t>
            </a:r>
          </a:p>
          <a:p>
            <a:pPr lvl="1"/>
            <a:r>
              <a:rPr lang="en-US" dirty="0" smtClean="0"/>
              <a:t>Slow speed </a:t>
            </a:r>
          </a:p>
          <a:p>
            <a:pPr lvl="1"/>
            <a:r>
              <a:rPr lang="en-US" dirty="0" smtClean="0"/>
              <a:t>Low cost</a:t>
            </a:r>
          </a:p>
          <a:p>
            <a:pPr lvl="1"/>
            <a:endParaRPr lang="en-US" dirty="0" smtClean="0"/>
          </a:p>
          <a:p>
            <a:endParaRPr lang="en-US" dirty="0"/>
          </a:p>
        </p:txBody>
      </p:sp>
      <p:sp>
        <p:nvSpPr>
          <p:cNvPr id="4" name="Content Placeholder 3"/>
          <p:cNvSpPr>
            <a:spLocks noGrp="1"/>
          </p:cNvSpPr>
          <p:nvPr>
            <p:ph sz="half" idx="2"/>
          </p:nvPr>
        </p:nvSpPr>
        <p:spPr/>
        <p:txBody>
          <a:bodyPr>
            <a:normAutofit/>
          </a:bodyPr>
          <a:lstStyle/>
          <a:p>
            <a:r>
              <a:rPr lang="en-US" dirty="0" smtClean="0">
                <a:solidFill>
                  <a:srgbClr val="FFFF00"/>
                </a:solidFill>
              </a:rPr>
              <a:t>Servomotor </a:t>
            </a:r>
            <a:r>
              <a:rPr lang="en-US" dirty="0" smtClean="0">
                <a:solidFill>
                  <a:srgbClr val="FFFF00"/>
                </a:solidFill>
              </a:rPr>
              <a:t>[HS-5055MG x 4]</a:t>
            </a:r>
            <a:endParaRPr lang="en-US" sz="2000" dirty="0" smtClean="0">
              <a:solidFill>
                <a:srgbClr val="FFFF00"/>
              </a:solidFill>
            </a:endParaRPr>
          </a:p>
          <a:p>
            <a:pPr lvl="1"/>
            <a:r>
              <a:rPr lang="en-US" dirty="0" smtClean="0"/>
              <a:t>Small in size</a:t>
            </a:r>
          </a:p>
          <a:p>
            <a:pPr lvl="1"/>
            <a:r>
              <a:rPr lang="en-US" dirty="0" smtClean="0"/>
              <a:t>Low voltage = 5V</a:t>
            </a:r>
          </a:p>
          <a:p>
            <a:pPr lvl="1"/>
            <a:r>
              <a:rPr lang="en-US" dirty="0" smtClean="0"/>
              <a:t>Low cost</a:t>
            </a:r>
          </a:p>
          <a:p>
            <a:pPr lvl="1"/>
            <a:r>
              <a:rPr lang="en-US" dirty="0" smtClean="0"/>
              <a:t>Easy to mount</a:t>
            </a:r>
          </a:p>
          <a:p>
            <a:pPr lvl="1"/>
            <a:r>
              <a:rPr lang="en-US" dirty="0" smtClean="0"/>
              <a:t>Fully automated</a:t>
            </a:r>
          </a:p>
          <a:p>
            <a:pPr lvl="1"/>
            <a:r>
              <a:rPr lang="en-US" dirty="0" smtClean="0"/>
              <a:t>High speed</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Project Design Overview (Hardware)</a:t>
            </a:r>
            <a:endParaRPr lang="en-US" dirty="0"/>
          </a:p>
        </p:txBody>
      </p:sp>
      <p:sp>
        <p:nvSpPr>
          <p:cNvPr id="5" name="Content Placeholder 4"/>
          <p:cNvSpPr>
            <a:spLocks noGrp="1"/>
          </p:cNvSpPr>
          <p:nvPr>
            <p:ph sz="half" idx="1"/>
          </p:nvPr>
        </p:nvSpPr>
        <p:spPr/>
        <p:txBody>
          <a:bodyPr/>
          <a:lstStyle/>
          <a:p>
            <a:r>
              <a:rPr lang="en-US" dirty="0" smtClean="0"/>
              <a:t>Start Gate Assembly</a:t>
            </a:r>
          </a:p>
          <a:p>
            <a:pPr lvl="1"/>
            <a:r>
              <a:rPr lang="en-US" dirty="0" smtClean="0"/>
              <a:t>Automated </a:t>
            </a:r>
            <a:r>
              <a:rPr lang="en-US" dirty="0" smtClean="0"/>
              <a:t>Start and Reset</a:t>
            </a:r>
          </a:p>
          <a:p>
            <a:pPr lvl="2"/>
            <a:r>
              <a:rPr lang="en-US" dirty="0" smtClean="0"/>
              <a:t>PWM Servo </a:t>
            </a:r>
            <a:r>
              <a:rPr lang="en-US" dirty="0" smtClean="0"/>
              <a:t>Controller</a:t>
            </a:r>
          </a:p>
          <a:p>
            <a:pPr lvl="2"/>
            <a:r>
              <a:rPr lang="en-US" dirty="0" smtClean="0"/>
              <a:t>Digital Start Signal w/</a:t>
            </a:r>
            <a:br>
              <a:rPr lang="en-US" dirty="0" smtClean="0"/>
            </a:br>
            <a:r>
              <a:rPr lang="en-US" dirty="0" smtClean="0"/>
              <a:t>Automatic Reset</a:t>
            </a:r>
            <a:endParaRPr lang="en-US" dirty="0" smtClean="0"/>
          </a:p>
          <a:p>
            <a:pPr lvl="2"/>
            <a:endParaRPr lang="en-US" dirty="0" smtClean="0"/>
          </a:p>
        </p:txBody>
      </p:sp>
      <p:pic>
        <p:nvPicPr>
          <p:cNvPr id="6" name="Content Placeholder 5" descr="servo.jpg"/>
          <p:cNvPicPr>
            <a:picLocks noGrp="1" noChangeAspect="1"/>
          </p:cNvPicPr>
          <p:nvPr>
            <p:ph sz="half" idx="2"/>
          </p:nvPr>
        </p:nvPicPr>
        <p:blipFill>
          <a:blip r:embed="rId3" cstate="print"/>
          <a:srcRect l="25008" t="6591" b="13384"/>
          <a:stretch>
            <a:fillRect/>
          </a:stretch>
        </p:blipFill>
        <p:spPr>
          <a:xfrm>
            <a:off x="6246812" y="1981073"/>
            <a:ext cx="5332413" cy="4267708"/>
          </a:xfr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0_3459.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17612" y="1600200"/>
            <a:ext cx="6781800" cy="5058164"/>
          </a:xfrm>
          <a:prstGeom prst="rect">
            <a:avLst/>
          </a:prstGeom>
        </p:spPr>
      </p:pic>
      <p:cxnSp>
        <p:nvCxnSpPr>
          <p:cNvPr id="5" name="Straight Arrow Connector 4"/>
          <p:cNvCxnSpPr/>
          <p:nvPr/>
        </p:nvCxnSpPr>
        <p:spPr>
          <a:xfrm flipH="1">
            <a:off x="4799012" y="2514600"/>
            <a:ext cx="1295400" cy="91440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p:txBody>
          <a:bodyPr/>
          <a:lstStyle/>
          <a:p>
            <a:r>
              <a:rPr lang="en-US" dirty="0" smtClean="0"/>
              <a:t>Servo Motor Installation</a:t>
            </a:r>
            <a:endParaRPr lang="en-US" dirty="0"/>
          </a:p>
        </p:txBody>
      </p:sp>
      <p:cxnSp>
        <p:nvCxnSpPr>
          <p:cNvPr id="7" name="Straight Arrow Connector 6"/>
          <p:cNvCxnSpPr/>
          <p:nvPr/>
        </p:nvCxnSpPr>
        <p:spPr>
          <a:xfrm flipH="1">
            <a:off x="3351212" y="3657600"/>
            <a:ext cx="914400" cy="106680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riple Circuit Lines">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836F65B-1B07-41EE-A0E8-BC6EF3855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Triple Circuit Lines</Template>
  <TotalTime>0</TotalTime>
  <Words>1978</Words>
  <Application>Microsoft Macintosh PowerPoint</Application>
  <PresentationFormat>Custom</PresentationFormat>
  <Paragraphs>577</Paragraphs>
  <Slides>62</Slides>
  <Notes>62</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Triple Circuit Lines</vt:lpstr>
      <vt:lpstr>Boy Scout Pinewood Derby Track Detection System</vt:lpstr>
      <vt:lpstr>Project Motivation</vt:lpstr>
      <vt:lpstr>Project Description</vt:lpstr>
      <vt:lpstr>Project Objectives</vt:lpstr>
      <vt:lpstr>Project Design Overview</vt:lpstr>
      <vt:lpstr>Project Design Overview</vt:lpstr>
      <vt:lpstr>Gate Mechanism </vt:lpstr>
      <vt:lpstr>Project Design Overview (Hardware)</vt:lpstr>
      <vt:lpstr>Servo Motor Installation</vt:lpstr>
      <vt:lpstr>Microcontroller Selection</vt:lpstr>
      <vt:lpstr>Communication Options</vt:lpstr>
      <vt:lpstr>Starting Gate Schematic</vt:lpstr>
      <vt:lpstr>Project Design Overview</vt:lpstr>
      <vt:lpstr>Project Design Overview (Hardware)</vt:lpstr>
      <vt:lpstr>Main Processor Responsibility</vt:lpstr>
      <vt:lpstr>Finish Gate Main Board</vt:lpstr>
      <vt:lpstr>Poll Tree Light Sequencing</vt:lpstr>
      <vt:lpstr>Pole Tree Light</vt:lpstr>
      <vt:lpstr>Poll Tree Light Drivers</vt:lpstr>
      <vt:lpstr>Poll Tree Light Schematic</vt:lpstr>
      <vt:lpstr>Starting Gate Signal Path</vt:lpstr>
      <vt:lpstr>Project Design Overview</vt:lpstr>
      <vt:lpstr>Sensors Options</vt:lpstr>
      <vt:lpstr>IR Sensor Options</vt:lpstr>
      <vt:lpstr>Sensor Types</vt:lpstr>
      <vt:lpstr>Complete Photo Detection Schematic</vt:lpstr>
      <vt:lpstr>IR Driver Circuit</vt:lpstr>
      <vt:lpstr>Speed Sensor Design Concept</vt:lpstr>
      <vt:lpstr>Mounting of Speed Sensors</vt:lpstr>
      <vt:lpstr>Mounting of Position Sensors</vt:lpstr>
      <vt:lpstr>Mounting of Finish Gate Sensors</vt:lpstr>
      <vt:lpstr>Finish Gate Sensors Design Concept</vt:lpstr>
      <vt:lpstr>Sensor Specs</vt:lpstr>
      <vt:lpstr>Calibration</vt:lpstr>
      <vt:lpstr>Calibration Process</vt:lpstr>
      <vt:lpstr>Calibration Components </vt:lpstr>
      <vt:lpstr>Project Design Overview</vt:lpstr>
      <vt:lpstr>Project Design Overview (Hardware)</vt:lpstr>
      <vt:lpstr>Finish Gate Display Design Decisions</vt:lpstr>
      <vt:lpstr>Finish Gate Display Design Decisions (continued)</vt:lpstr>
      <vt:lpstr>  Display Processor Schematic</vt:lpstr>
      <vt:lpstr>Finish Gate Display Driver </vt:lpstr>
      <vt:lpstr>Chasing Light Schematic</vt:lpstr>
      <vt:lpstr>Project Design Overview</vt:lpstr>
      <vt:lpstr>Chose an Existing Power Supply</vt:lpstr>
      <vt:lpstr>Project Design Overview (Hardware)</vt:lpstr>
      <vt:lpstr>Project Design Overview</vt:lpstr>
      <vt:lpstr>Project Design Overview</vt:lpstr>
      <vt:lpstr>Starting Gate Software (Servo Control)</vt:lpstr>
      <vt:lpstr>Speed Sensor Software</vt:lpstr>
      <vt:lpstr>Finish Gate Sensor Software</vt:lpstr>
      <vt:lpstr>Project Design Overview</vt:lpstr>
      <vt:lpstr>Application Software</vt:lpstr>
      <vt:lpstr>Project Design Overview</vt:lpstr>
      <vt:lpstr>Display and Lane Indication Software</vt:lpstr>
      <vt:lpstr>Display Software</vt:lpstr>
      <vt:lpstr>Project Administration</vt:lpstr>
      <vt:lpstr>Budget</vt:lpstr>
      <vt:lpstr>Conclusion</vt:lpstr>
      <vt:lpstr>Main Reasons for Delay</vt:lpstr>
      <vt:lpstr>Questions?</vt:lpstr>
      <vt:lpstr>Lessons Learned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2013-01-27T18:59:03Z</dcterms:created>
  <dcterms:modified xsi:type="dcterms:W3CDTF">2013-04-10T18:39:33Z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TC027879909991</vt:lpwstr>
  </property>
</Properties>
</file>