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3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3"/>
  </p:notesMasterIdLst>
  <p:handoutMasterIdLst>
    <p:handoutMasterId r:id="rId94"/>
  </p:handoutMasterIdLst>
  <p:sldIdLst>
    <p:sldId id="256" r:id="rId2"/>
    <p:sldId id="260" r:id="rId3"/>
    <p:sldId id="263" r:id="rId4"/>
    <p:sldId id="458" r:id="rId5"/>
    <p:sldId id="376" r:id="rId6"/>
    <p:sldId id="377" r:id="rId7"/>
    <p:sldId id="407" r:id="rId8"/>
    <p:sldId id="285" r:id="rId9"/>
    <p:sldId id="408" r:id="rId10"/>
    <p:sldId id="291" r:id="rId11"/>
    <p:sldId id="409" r:id="rId12"/>
    <p:sldId id="337" r:id="rId13"/>
    <p:sldId id="338" r:id="rId14"/>
    <p:sldId id="388" r:id="rId15"/>
    <p:sldId id="395" r:id="rId16"/>
    <p:sldId id="396" r:id="rId17"/>
    <p:sldId id="397" r:id="rId18"/>
    <p:sldId id="294" r:id="rId19"/>
    <p:sldId id="410" r:id="rId20"/>
    <p:sldId id="380" r:id="rId21"/>
    <p:sldId id="381" r:id="rId22"/>
    <p:sldId id="432" r:id="rId23"/>
    <p:sldId id="340" r:id="rId24"/>
    <p:sldId id="459" r:id="rId25"/>
    <p:sldId id="309" r:id="rId26"/>
    <p:sldId id="431" r:id="rId27"/>
    <p:sldId id="405" r:id="rId28"/>
    <p:sldId id="401" r:id="rId29"/>
    <p:sldId id="402" r:id="rId30"/>
    <p:sldId id="400" r:id="rId31"/>
    <p:sldId id="421" r:id="rId32"/>
    <p:sldId id="406" r:id="rId33"/>
    <p:sldId id="403" r:id="rId34"/>
    <p:sldId id="455" r:id="rId35"/>
    <p:sldId id="460" r:id="rId36"/>
    <p:sldId id="312" r:id="rId37"/>
    <p:sldId id="313" r:id="rId38"/>
    <p:sldId id="314" r:id="rId39"/>
    <p:sldId id="415" r:id="rId40"/>
    <p:sldId id="316" r:id="rId41"/>
    <p:sldId id="411" r:id="rId42"/>
    <p:sldId id="413" r:id="rId43"/>
    <p:sldId id="323" r:id="rId44"/>
    <p:sldId id="430" r:id="rId45"/>
    <p:sldId id="389" r:id="rId46"/>
    <p:sldId id="390" r:id="rId47"/>
    <p:sldId id="391" r:id="rId48"/>
    <p:sldId id="392" r:id="rId49"/>
    <p:sldId id="393" r:id="rId50"/>
    <p:sldId id="394" r:id="rId51"/>
    <p:sldId id="414" r:id="rId52"/>
    <p:sldId id="264" r:id="rId53"/>
    <p:sldId id="265" r:id="rId54"/>
    <p:sldId id="416" r:id="rId55"/>
    <p:sldId id="332" r:id="rId56"/>
    <p:sldId id="426" r:id="rId57"/>
    <p:sldId id="417" r:id="rId58"/>
    <p:sldId id="423" r:id="rId59"/>
    <p:sldId id="454" r:id="rId60"/>
    <p:sldId id="418" r:id="rId61"/>
    <p:sldId id="420" r:id="rId62"/>
    <p:sldId id="456" r:id="rId63"/>
    <p:sldId id="439" r:id="rId64"/>
    <p:sldId id="440" r:id="rId65"/>
    <p:sldId id="442" r:id="rId66"/>
    <p:sldId id="443" r:id="rId67"/>
    <p:sldId id="444" r:id="rId68"/>
    <p:sldId id="452" r:id="rId69"/>
    <p:sldId id="453" r:id="rId70"/>
    <p:sldId id="445" r:id="rId71"/>
    <p:sldId id="446" r:id="rId72"/>
    <p:sldId id="447" r:id="rId73"/>
    <p:sldId id="448" r:id="rId74"/>
    <p:sldId id="449" r:id="rId75"/>
    <p:sldId id="450" r:id="rId76"/>
    <p:sldId id="451" r:id="rId77"/>
    <p:sldId id="457" r:id="rId78"/>
    <p:sldId id="370" r:id="rId79"/>
    <p:sldId id="342" r:id="rId80"/>
    <p:sldId id="333" r:id="rId81"/>
    <p:sldId id="334" r:id="rId82"/>
    <p:sldId id="374" r:id="rId83"/>
    <p:sldId id="335" r:id="rId84"/>
    <p:sldId id="269" r:id="rId85"/>
    <p:sldId id="336" r:id="rId86"/>
    <p:sldId id="434" r:id="rId87"/>
    <p:sldId id="435" r:id="rId88"/>
    <p:sldId id="433" r:id="rId89"/>
    <p:sldId id="436" r:id="rId90"/>
    <p:sldId id="438" r:id="rId91"/>
    <p:sldId id="437" r:id="rId9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ECB7"/>
    <a:srgbClr val="C4F2B8"/>
    <a:srgbClr val="B3D0A8"/>
    <a:srgbClr val="FABDA4"/>
    <a:srgbClr val="456737"/>
    <a:srgbClr val="5A8848"/>
    <a:srgbClr val="73A95D"/>
    <a:srgbClr val="009900"/>
    <a:srgbClr val="33CC33"/>
    <a:srgbClr val="FF33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9" autoAdjust="0"/>
    <p:restoredTop sz="94580" autoAdjust="0"/>
  </p:normalViewPr>
  <p:slideViewPr>
    <p:cSldViewPr snapToObjects="1">
      <p:cViewPr varScale="1">
        <p:scale>
          <a:sx n="110" d="100"/>
          <a:sy n="110" d="100"/>
        </p:scale>
        <p:origin x="163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notesMaster" Target="notesMasters/notesMaster1.xml"/><Relationship Id="rId9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Phase </a:t>
            </a:r>
            <a:r>
              <a:rPr lang="en-US" dirty="0"/>
              <a:t>of Completion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Percentage of Completion</c:v>
                </c:pt>
              </c:strCache>
            </c:strRef>
          </c:tx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CV</c:v>
                </c:pt>
                <c:pt idx="1">
                  <c:v>Computer</c:v>
                </c:pt>
                <c:pt idx="2">
                  <c:v>AI</c:v>
                </c:pt>
                <c:pt idx="3">
                  <c:v>PoolPal</c:v>
                </c:pt>
                <c:pt idx="4">
                  <c:v>GUI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</c:v>
                </c:pt>
                <c:pt idx="1">
                  <c:v>0.70000000000000007</c:v>
                </c:pt>
                <c:pt idx="2">
                  <c:v>0.30000000000000004</c:v>
                </c:pt>
                <c:pt idx="3">
                  <c:v>0.5</c:v>
                </c:pt>
                <c:pt idx="4">
                  <c:v>0.60000000000000009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9813616"/>
        <c:axId val="1179814160"/>
      </c:barChart>
      <c:catAx>
        <c:axId val="117981361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crossAx val="1179814160"/>
        <c:crosses val="autoZero"/>
        <c:auto val="1"/>
        <c:lblAlgn val="ctr"/>
        <c:lblOffset val="100"/>
        <c:noMultiLvlLbl val="0"/>
      </c:catAx>
      <c:valAx>
        <c:axId val="1179814160"/>
        <c:scaling>
          <c:orientation val="minMax"/>
          <c:max val="1"/>
          <c:min val="0"/>
        </c:scaling>
        <c:delete val="0"/>
        <c:axPos val="t"/>
        <c:majorGridlines/>
        <c:numFmt formatCode="General" sourceLinked="0"/>
        <c:majorTickMark val="out"/>
        <c:minorTickMark val="none"/>
        <c:tickLblPos val="nextTo"/>
        <c:crossAx val="11798136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DE896D-0090-497C-934F-A96FBAF65BA7}">
      <dgm:prSet phldrT="[Text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rgbClr val="456737"/>
        </a:solidFill>
      </dgm:spPr>
      <dgm:t>
        <a:bodyPr/>
        <a:lstStyle/>
        <a:p>
          <a:r>
            <a:rPr lang="en-US" dirty="0" smtClean="0"/>
            <a:t>AI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noFill/>
        <a:ln w="76200"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Table State Interpretation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 custLinFactNeighborX="518" custLinFactNeighborY="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0C5D9A-BAC5-4806-B77A-7CF7ADAE0983}" type="presOf" srcId="{D4F1431D-0AA5-4170-B3F5-88AEB0A63709}" destId="{4D5D31FE-1F50-4388-9B5D-BC365A061B40}" srcOrd="0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E75BA564-75A2-4F0D-92D3-7CD8DA416406}" type="presOf" srcId="{490ACCC6-0D98-4660-A963-97DCE901653A}" destId="{59983F29-7FD1-40A3-88C4-C5D1F366D242}" srcOrd="0" destOrd="0" presId="urn:microsoft.com/office/officeart/2005/8/layout/process5"/>
    <dgm:cxn modelId="{60FA7BC1-5AC8-411C-9501-EB0BE3248728}" type="presOf" srcId="{D4F1431D-0AA5-4170-B3F5-88AEB0A63709}" destId="{C66C528B-55C2-4950-8CD5-C212992D2F9B}" srcOrd="1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A27FEFAA-8F86-4A66-8477-D816BED23E5B}" type="presOf" srcId="{527F9EC4-1E3C-4DB9-B008-2570A7D728C7}" destId="{7D42D491-A513-436B-8A65-12B15E0CD608}" srcOrd="0" destOrd="0" presId="urn:microsoft.com/office/officeart/2005/8/layout/process5"/>
    <dgm:cxn modelId="{F8AAAB24-6053-4277-85D3-4A7A84C217EE}" type="presOf" srcId="{490ACCC6-0D98-4660-A963-97DCE901653A}" destId="{6B20A65A-F95A-4BA2-901C-550B943D1D77}" srcOrd="1" destOrd="0" presId="urn:microsoft.com/office/officeart/2005/8/layout/process5"/>
    <dgm:cxn modelId="{D3DBB01F-5C47-4D4C-B4B6-D9FB84283AC7}" type="presOf" srcId="{9F89477B-4F20-4697-8571-C4B0334889E5}" destId="{E6C8B5B2-108F-4A33-AFBA-BDF6FEC34E14}" srcOrd="0" destOrd="0" presId="urn:microsoft.com/office/officeart/2005/8/layout/process5"/>
    <dgm:cxn modelId="{2AAD2055-AEC8-44C5-80C7-1AB944EC7977}" type="presOf" srcId="{765685BD-41EB-4F25-9D42-DB3E0B04820D}" destId="{3E539FA4-E974-4D60-A7BE-B2754807A911}" srcOrd="0" destOrd="0" presId="urn:microsoft.com/office/officeart/2005/8/layout/process5"/>
    <dgm:cxn modelId="{10A3AB99-C5C1-4D3A-8F4A-3AE733C69500}" type="presOf" srcId="{68DE896D-0090-497C-934F-A96FBAF65BA7}" destId="{9E7E17DD-CDFC-47AF-813D-F70F83F371A9}" srcOrd="0" destOrd="0" presId="urn:microsoft.com/office/officeart/2005/8/layout/process5"/>
    <dgm:cxn modelId="{9378F53B-7077-486A-8837-D17FCBEB2548}" type="presOf" srcId="{527F9EC4-1E3C-4DB9-B008-2570A7D728C7}" destId="{EABD706E-9DC1-4D8C-8FC1-D223977A9E39}" srcOrd="1" destOrd="0" presId="urn:microsoft.com/office/officeart/2005/8/layout/process5"/>
    <dgm:cxn modelId="{27081E20-E914-4B78-BACD-CFCD361E335D}" type="presOf" srcId="{3B310805-0075-44DA-A2AA-E5267B7AE920}" destId="{FBD01961-9D2D-448C-A9E6-F62C6BEFAC6F}" srcOrd="0" destOrd="0" presId="urn:microsoft.com/office/officeart/2005/8/layout/process5"/>
    <dgm:cxn modelId="{0A2D7DBE-A124-4D5F-821A-30F71E0B9F0B}" type="presOf" srcId="{D3653EF8-3F1C-4E37-8128-19382A14853F}" destId="{4F02008F-0E8E-4AAD-80EB-527C72486A99}" srcOrd="0" destOrd="0" presId="urn:microsoft.com/office/officeart/2005/8/layout/process5"/>
    <dgm:cxn modelId="{AC5C2489-CF04-42B1-9CC3-DEADD62EDBA6}" type="presParOf" srcId="{FBD01961-9D2D-448C-A9E6-F62C6BEFAC6F}" destId="{3E539FA4-E974-4D60-A7BE-B2754807A911}" srcOrd="0" destOrd="0" presId="urn:microsoft.com/office/officeart/2005/8/layout/process5"/>
    <dgm:cxn modelId="{BD2FA80A-47D3-4E2C-ADB8-B5F951AF5DF1}" type="presParOf" srcId="{FBD01961-9D2D-448C-A9E6-F62C6BEFAC6F}" destId="{4D5D31FE-1F50-4388-9B5D-BC365A061B40}" srcOrd="1" destOrd="0" presId="urn:microsoft.com/office/officeart/2005/8/layout/process5"/>
    <dgm:cxn modelId="{6E1E148F-758F-4EE0-9F19-5571F007CCB0}" type="presParOf" srcId="{4D5D31FE-1F50-4388-9B5D-BC365A061B40}" destId="{C66C528B-55C2-4950-8CD5-C212992D2F9B}" srcOrd="0" destOrd="0" presId="urn:microsoft.com/office/officeart/2005/8/layout/process5"/>
    <dgm:cxn modelId="{F20BA582-6951-46EE-BD9F-23E179F31334}" type="presParOf" srcId="{FBD01961-9D2D-448C-A9E6-F62C6BEFAC6F}" destId="{9E7E17DD-CDFC-47AF-813D-F70F83F371A9}" srcOrd="2" destOrd="0" presId="urn:microsoft.com/office/officeart/2005/8/layout/process5"/>
    <dgm:cxn modelId="{5C653B6C-DFC1-4892-9D4C-3477014E44C6}" type="presParOf" srcId="{FBD01961-9D2D-448C-A9E6-F62C6BEFAC6F}" destId="{7D42D491-A513-436B-8A65-12B15E0CD608}" srcOrd="3" destOrd="0" presId="urn:microsoft.com/office/officeart/2005/8/layout/process5"/>
    <dgm:cxn modelId="{6316B307-937A-4AF3-A835-D7E452AB87D0}" type="presParOf" srcId="{7D42D491-A513-436B-8A65-12B15E0CD608}" destId="{EABD706E-9DC1-4D8C-8FC1-D223977A9E39}" srcOrd="0" destOrd="0" presId="urn:microsoft.com/office/officeart/2005/8/layout/process5"/>
    <dgm:cxn modelId="{44293622-0094-49C3-AB3E-F34DCBA1DA60}" type="presParOf" srcId="{FBD01961-9D2D-448C-A9E6-F62C6BEFAC6F}" destId="{4F02008F-0E8E-4AAD-80EB-527C72486A99}" srcOrd="4" destOrd="0" presId="urn:microsoft.com/office/officeart/2005/8/layout/process5"/>
    <dgm:cxn modelId="{0C44A40C-302C-4BFE-8B66-F11D110E94E9}" type="presParOf" srcId="{FBD01961-9D2D-448C-A9E6-F62C6BEFAC6F}" destId="{59983F29-7FD1-40A3-88C4-C5D1F366D242}" srcOrd="5" destOrd="0" presId="urn:microsoft.com/office/officeart/2005/8/layout/process5"/>
    <dgm:cxn modelId="{69AA5CB8-AE79-4795-ACF9-AE482C491A34}" type="presParOf" srcId="{59983F29-7FD1-40A3-88C4-C5D1F366D242}" destId="{6B20A65A-F95A-4BA2-901C-550B943D1D77}" srcOrd="0" destOrd="0" presId="urn:microsoft.com/office/officeart/2005/8/layout/process5"/>
    <dgm:cxn modelId="{10E2B848-0DE0-4A6D-9605-9D0CF95A2C95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noFill/>
        <a:ln w="76200"/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AI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 custLinFactNeighborX="5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69A5DB-5474-0643-AF2A-D0CEB132A294}" type="presOf" srcId="{D3653EF8-3F1C-4E37-8128-19382A14853F}" destId="{4F02008F-0E8E-4AAD-80EB-527C72486A99}" srcOrd="0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AE564C2E-E36D-0340-8150-D6926DF668E4}" type="presOf" srcId="{490ACCC6-0D98-4660-A963-97DCE901653A}" destId="{59983F29-7FD1-40A3-88C4-C5D1F366D242}" srcOrd="0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41B06F30-59F5-8140-9BB2-9244E27BE5BC}" type="presOf" srcId="{9F89477B-4F20-4697-8571-C4B0334889E5}" destId="{E6C8B5B2-108F-4A33-AFBA-BDF6FEC34E14}" srcOrd="0" destOrd="0" presId="urn:microsoft.com/office/officeart/2005/8/layout/process5"/>
    <dgm:cxn modelId="{E3F4DFB4-4CFD-A344-B085-369271EDC550}" type="presOf" srcId="{3B310805-0075-44DA-A2AA-E5267B7AE920}" destId="{FBD01961-9D2D-448C-A9E6-F62C6BEFAC6F}" srcOrd="0" destOrd="0" presId="urn:microsoft.com/office/officeart/2005/8/layout/process5"/>
    <dgm:cxn modelId="{E347A922-8945-C44D-9783-3162197C346D}" type="presOf" srcId="{D4F1431D-0AA5-4170-B3F5-88AEB0A63709}" destId="{C66C528B-55C2-4950-8CD5-C212992D2F9B}" srcOrd="1" destOrd="0" presId="urn:microsoft.com/office/officeart/2005/8/layout/process5"/>
    <dgm:cxn modelId="{428F1130-59B0-4F4D-B1D7-7EE5B640BA2A}" type="presOf" srcId="{490ACCC6-0D98-4660-A963-97DCE901653A}" destId="{6B20A65A-F95A-4BA2-901C-550B943D1D77}" srcOrd="1" destOrd="0" presId="urn:microsoft.com/office/officeart/2005/8/layout/process5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D8F7FBB9-950D-384D-83E5-80010937BE8D}" type="presOf" srcId="{527F9EC4-1E3C-4DB9-B008-2570A7D728C7}" destId="{7D42D491-A513-436B-8A65-12B15E0CD608}" srcOrd="0" destOrd="0" presId="urn:microsoft.com/office/officeart/2005/8/layout/process5"/>
    <dgm:cxn modelId="{46FB4D9E-4B1B-FD4F-9893-82D74772B42D}" type="presOf" srcId="{527F9EC4-1E3C-4DB9-B008-2570A7D728C7}" destId="{EABD706E-9DC1-4D8C-8FC1-D223977A9E39}" srcOrd="1" destOrd="0" presId="urn:microsoft.com/office/officeart/2005/8/layout/process5"/>
    <dgm:cxn modelId="{6C56202B-B70F-8E49-A4E5-5E08242ECD8D}" type="presOf" srcId="{68DE896D-0090-497C-934F-A96FBAF65BA7}" destId="{9E7E17DD-CDFC-47AF-813D-F70F83F371A9}" srcOrd="0" destOrd="0" presId="urn:microsoft.com/office/officeart/2005/8/layout/process5"/>
    <dgm:cxn modelId="{0CFAFB86-6D84-BA49-98A6-C54EE8ACD916}" type="presOf" srcId="{D4F1431D-0AA5-4170-B3F5-88AEB0A63709}" destId="{4D5D31FE-1F50-4388-9B5D-BC365A061B40}" srcOrd="0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33010A7A-3D19-D944-8794-F937B9FF0412}" type="presOf" srcId="{765685BD-41EB-4F25-9D42-DB3E0B04820D}" destId="{3E539FA4-E974-4D60-A7BE-B2754807A911}" srcOrd="0" destOrd="0" presId="urn:microsoft.com/office/officeart/2005/8/layout/process5"/>
    <dgm:cxn modelId="{FD6C0C45-B309-A04C-9E4F-FC3A569B1646}" type="presParOf" srcId="{FBD01961-9D2D-448C-A9E6-F62C6BEFAC6F}" destId="{3E539FA4-E974-4D60-A7BE-B2754807A911}" srcOrd="0" destOrd="0" presId="urn:microsoft.com/office/officeart/2005/8/layout/process5"/>
    <dgm:cxn modelId="{144D3C87-9B12-B445-B63D-1DDD5F133043}" type="presParOf" srcId="{FBD01961-9D2D-448C-A9E6-F62C6BEFAC6F}" destId="{4D5D31FE-1F50-4388-9B5D-BC365A061B40}" srcOrd="1" destOrd="0" presId="urn:microsoft.com/office/officeart/2005/8/layout/process5"/>
    <dgm:cxn modelId="{2F10F2FA-79F7-1C41-8E08-8421A0FA041B}" type="presParOf" srcId="{4D5D31FE-1F50-4388-9B5D-BC365A061B40}" destId="{C66C528B-55C2-4950-8CD5-C212992D2F9B}" srcOrd="0" destOrd="0" presId="urn:microsoft.com/office/officeart/2005/8/layout/process5"/>
    <dgm:cxn modelId="{03E9F6E8-E224-0B49-AD86-34021C5D1BC9}" type="presParOf" srcId="{FBD01961-9D2D-448C-A9E6-F62C6BEFAC6F}" destId="{9E7E17DD-CDFC-47AF-813D-F70F83F371A9}" srcOrd="2" destOrd="0" presId="urn:microsoft.com/office/officeart/2005/8/layout/process5"/>
    <dgm:cxn modelId="{600896FF-6250-BC4B-BC9B-2D2E069DE6ED}" type="presParOf" srcId="{FBD01961-9D2D-448C-A9E6-F62C6BEFAC6F}" destId="{7D42D491-A513-436B-8A65-12B15E0CD608}" srcOrd="3" destOrd="0" presId="urn:microsoft.com/office/officeart/2005/8/layout/process5"/>
    <dgm:cxn modelId="{F811F7D8-659C-4046-B176-E18BFDB9B692}" type="presParOf" srcId="{7D42D491-A513-436B-8A65-12B15E0CD608}" destId="{EABD706E-9DC1-4D8C-8FC1-D223977A9E39}" srcOrd="0" destOrd="0" presId="urn:microsoft.com/office/officeart/2005/8/layout/process5"/>
    <dgm:cxn modelId="{B5543558-AD78-FB4A-87C3-E83E3ECC29B0}" type="presParOf" srcId="{FBD01961-9D2D-448C-A9E6-F62C6BEFAC6F}" destId="{4F02008F-0E8E-4AAD-80EB-527C72486A99}" srcOrd="4" destOrd="0" presId="urn:microsoft.com/office/officeart/2005/8/layout/process5"/>
    <dgm:cxn modelId="{339B67A1-2483-8441-B405-F7A041ADA378}" type="presParOf" srcId="{FBD01961-9D2D-448C-A9E6-F62C6BEFAC6F}" destId="{59983F29-7FD1-40A3-88C4-C5D1F366D242}" srcOrd="5" destOrd="0" presId="urn:microsoft.com/office/officeart/2005/8/layout/process5"/>
    <dgm:cxn modelId="{E133D7CF-B12C-5644-8277-7B72733E4F3E}" type="presParOf" srcId="{59983F29-7FD1-40A3-88C4-C5D1F366D242}" destId="{6B20A65A-F95A-4BA2-901C-550B943D1D77}" srcOrd="0" destOrd="0" presId="urn:microsoft.com/office/officeart/2005/8/layout/process5"/>
    <dgm:cxn modelId="{EC2569F9-3D16-B64A-811E-ED6E039B432C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noFill/>
        <a:ln w="76200"/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AI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 custLinFactNeighborX="5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2AF1F1A-4982-442A-9B5B-C6D5DA5FCD95}" type="presOf" srcId="{D4F1431D-0AA5-4170-B3F5-88AEB0A63709}" destId="{C66C528B-55C2-4950-8CD5-C212992D2F9B}" srcOrd="1" destOrd="0" presId="urn:microsoft.com/office/officeart/2005/8/layout/process5"/>
    <dgm:cxn modelId="{E49AE272-6356-4A8A-8E68-119EA2AAE56C}" type="presOf" srcId="{490ACCC6-0D98-4660-A963-97DCE901653A}" destId="{59983F29-7FD1-40A3-88C4-C5D1F366D242}" srcOrd="0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6FEBA34E-D22B-4A1C-9ECA-83AAC632BDB0}" type="presOf" srcId="{527F9EC4-1E3C-4DB9-B008-2570A7D728C7}" destId="{EABD706E-9DC1-4D8C-8FC1-D223977A9E39}" srcOrd="1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44AD881A-95D1-44F3-9DF9-5565EBEBE26B}" type="presOf" srcId="{68DE896D-0090-497C-934F-A96FBAF65BA7}" destId="{9E7E17DD-CDFC-47AF-813D-F70F83F371A9}" srcOrd="0" destOrd="0" presId="urn:microsoft.com/office/officeart/2005/8/layout/process5"/>
    <dgm:cxn modelId="{371A5FE8-FD2D-4C7A-A569-9B84730636D7}" type="presOf" srcId="{527F9EC4-1E3C-4DB9-B008-2570A7D728C7}" destId="{7D42D491-A513-436B-8A65-12B15E0CD608}" srcOrd="0" destOrd="0" presId="urn:microsoft.com/office/officeart/2005/8/layout/process5"/>
    <dgm:cxn modelId="{129C5EC0-C213-4911-84CA-7D95F01B4654}" type="presOf" srcId="{9F89477B-4F20-4697-8571-C4B0334889E5}" destId="{E6C8B5B2-108F-4A33-AFBA-BDF6FEC34E14}" srcOrd="0" destOrd="0" presId="urn:microsoft.com/office/officeart/2005/8/layout/process5"/>
    <dgm:cxn modelId="{50B0D0AA-C768-4DC3-8E3F-4D0902544EAE}" type="presOf" srcId="{490ACCC6-0D98-4660-A963-97DCE901653A}" destId="{6B20A65A-F95A-4BA2-901C-550B943D1D77}" srcOrd="1" destOrd="0" presId="urn:microsoft.com/office/officeart/2005/8/layout/process5"/>
    <dgm:cxn modelId="{3B7657B7-4708-4C30-A925-F0F3912A4B4B}" type="presOf" srcId="{D3653EF8-3F1C-4E37-8128-19382A14853F}" destId="{4F02008F-0E8E-4AAD-80EB-527C72486A99}" srcOrd="0" destOrd="0" presId="urn:microsoft.com/office/officeart/2005/8/layout/process5"/>
    <dgm:cxn modelId="{3DAC6563-DF9D-4047-B56B-21A3F384C375}" type="presOf" srcId="{765685BD-41EB-4F25-9D42-DB3E0B04820D}" destId="{3E539FA4-E974-4D60-A7BE-B2754807A911}" srcOrd="0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192C6654-AD83-4802-A5D0-31B912B3A0BB}" type="presOf" srcId="{D4F1431D-0AA5-4170-B3F5-88AEB0A63709}" destId="{4D5D31FE-1F50-4388-9B5D-BC365A061B40}" srcOrd="0" destOrd="0" presId="urn:microsoft.com/office/officeart/2005/8/layout/process5"/>
    <dgm:cxn modelId="{54AACDD6-D4D7-4F54-A13E-E61497693355}" type="presOf" srcId="{3B310805-0075-44DA-A2AA-E5267B7AE920}" destId="{FBD01961-9D2D-448C-A9E6-F62C6BEFAC6F}" srcOrd="0" destOrd="0" presId="urn:microsoft.com/office/officeart/2005/8/layout/process5"/>
    <dgm:cxn modelId="{6375C2B0-A9A2-448A-B609-93A801CDA5BC}" type="presParOf" srcId="{FBD01961-9D2D-448C-A9E6-F62C6BEFAC6F}" destId="{3E539FA4-E974-4D60-A7BE-B2754807A911}" srcOrd="0" destOrd="0" presId="urn:microsoft.com/office/officeart/2005/8/layout/process5"/>
    <dgm:cxn modelId="{6D7D530B-7A46-431B-AE4A-2DC46A70A51A}" type="presParOf" srcId="{FBD01961-9D2D-448C-A9E6-F62C6BEFAC6F}" destId="{4D5D31FE-1F50-4388-9B5D-BC365A061B40}" srcOrd="1" destOrd="0" presId="urn:microsoft.com/office/officeart/2005/8/layout/process5"/>
    <dgm:cxn modelId="{9C4C2D6B-6865-4E61-A061-4D522BC2955F}" type="presParOf" srcId="{4D5D31FE-1F50-4388-9B5D-BC365A061B40}" destId="{C66C528B-55C2-4950-8CD5-C212992D2F9B}" srcOrd="0" destOrd="0" presId="urn:microsoft.com/office/officeart/2005/8/layout/process5"/>
    <dgm:cxn modelId="{53EDC0EE-98A7-4132-B0F0-022F5A9EB7A0}" type="presParOf" srcId="{FBD01961-9D2D-448C-A9E6-F62C6BEFAC6F}" destId="{9E7E17DD-CDFC-47AF-813D-F70F83F371A9}" srcOrd="2" destOrd="0" presId="urn:microsoft.com/office/officeart/2005/8/layout/process5"/>
    <dgm:cxn modelId="{921C81AB-8B0A-47D0-BE10-D67C709735C4}" type="presParOf" srcId="{FBD01961-9D2D-448C-A9E6-F62C6BEFAC6F}" destId="{7D42D491-A513-436B-8A65-12B15E0CD608}" srcOrd="3" destOrd="0" presId="urn:microsoft.com/office/officeart/2005/8/layout/process5"/>
    <dgm:cxn modelId="{AE830F84-61C1-4C44-B257-93FE2635BDE0}" type="presParOf" srcId="{7D42D491-A513-436B-8A65-12B15E0CD608}" destId="{EABD706E-9DC1-4D8C-8FC1-D223977A9E39}" srcOrd="0" destOrd="0" presId="urn:microsoft.com/office/officeart/2005/8/layout/process5"/>
    <dgm:cxn modelId="{B8746770-70A0-4135-9B96-D3EBC1F2449D}" type="presParOf" srcId="{FBD01961-9D2D-448C-A9E6-F62C6BEFAC6F}" destId="{4F02008F-0E8E-4AAD-80EB-527C72486A99}" srcOrd="4" destOrd="0" presId="urn:microsoft.com/office/officeart/2005/8/layout/process5"/>
    <dgm:cxn modelId="{753CE723-A23D-4A6E-B4FA-92D43802FEB5}" type="presParOf" srcId="{FBD01961-9D2D-448C-A9E6-F62C6BEFAC6F}" destId="{59983F29-7FD1-40A3-88C4-C5D1F366D242}" srcOrd="5" destOrd="0" presId="urn:microsoft.com/office/officeart/2005/8/layout/process5"/>
    <dgm:cxn modelId="{C70183F6-CFA2-4373-855F-56F5F09F909D}" type="presParOf" srcId="{59983F29-7FD1-40A3-88C4-C5D1F366D242}" destId="{6B20A65A-F95A-4BA2-901C-550B943D1D77}" srcOrd="0" destOrd="0" presId="urn:microsoft.com/office/officeart/2005/8/layout/process5"/>
    <dgm:cxn modelId="{009A8889-DC67-4B63-9C86-5BC5D90397BA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AI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noFill/>
        <a:ln w="76200"/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Output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90D115-2853-5B47-872F-BAE28C021E37}" type="presOf" srcId="{527F9EC4-1E3C-4DB9-B008-2570A7D728C7}" destId="{EABD706E-9DC1-4D8C-8FC1-D223977A9E39}" srcOrd="1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7F500ED7-7609-914C-AB43-01888DD963DE}" type="presOf" srcId="{9F89477B-4F20-4697-8571-C4B0334889E5}" destId="{E6C8B5B2-108F-4A33-AFBA-BDF6FEC34E14}" srcOrd="0" destOrd="0" presId="urn:microsoft.com/office/officeart/2005/8/layout/process5"/>
    <dgm:cxn modelId="{47829546-0E07-D740-972B-93FEA7C860BD}" type="presOf" srcId="{3B310805-0075-44DA-A2AA-E5267B7AE920}" destId="{FBD01961-9D2D-448C-A9E6-F62C6BEFAC6F}" srcOrd="0" destOrd="0" presId="urn:microsoft.com/office/officeart/2005/8/layout/process5"/>
    <dgm:cxn modelId="{292E2C7F-6027-264A-BE68-0B9ADACA3896}" type="presOf" srcId="{D4F1431D-0AA5-4170-B3F5-88AEB0A63709}" destId="{4D5D31FE-1F50-4388-9B5D-BC365A061B40}" srcOrd="0" destOrd="0" presId="urn:microsoft.com/office/officeart/2005/8/layout/process5"/>
    <dgm:cxn modelId="{2FBCB6B2-1BCF-3A43-822D-0680FFF07958}" type="presOf" srcId="{D3653EF8-3F1C-4E37-8128-19382A14853F}" destId="{4F02008F-0E8E-4AAD-80EB-527C72486A99}" srcOrd="0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5777BF5A-DE01-F74C-B0F9-4AC2BA8D6E9D}" type="presOf" srcId="{68DE896D-0090-497C-934F-A96FBAF65BA7}" destId="{9E7E17DD-CDFC-47AF-813D-F70F83F371A9}" srcOrd="0" destOrd="0" presId="urn:microsoft.com/office/officeart/2005/8/layout/process5"/>
    <dgm:cxn modelId="{05FD146D-43AC-9B4A-83CF-31A6200A95E0}" type="presOf" srcId="{527F9EC4-1E3C-4DB9-B008-2570A7D728C7}" destId="{7D42D491-A513-436B-8A65-12B15E0CD608}" srcOrd="0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39D7E9F5-929C-D042-9022-0634BE7E66AA}" type="presOf" srcId="{765685BD-41EB-4F25-9D42-DB3E0B04820D}" destId="{3E539FA4-E974-4D60-A7BE-B2754807A911}" srcOrd="0" destOrd="0" presId="urn:microsoft.com/office/officeart/2005/8/layout/process5"/>
    <dgm:cxn modelId="{073FB01F-C022-7644-84FD-06CE39C28D3D}" type="presOf" srcId="{490ACCC6-0D98-4660-A963-97DCE901653A}" destId="{59983F29-7FD1-40A3-88C4-C5D1F366D242}" srcOrd="0" destOrd="0" presId="urn:microsoft.com/office/officeart/2005/8/layout/process5"/>
    <dgm:cxn modelId="{7E6E1F39-3401-0543-8297-A50DECFFC2E3}" type="presOf" srcId="{490ACCC6-0D98-4660-A963-97DCE901653A}" destId="{6B20A65A-F95A-4BA2-901C-550B943D1D77}" srcOrd="1" destOrd="0" presId="urn:microsoft.com/office/officeart/2005/8/layout/process5"/>
    <dgm:cxn modelId="{7BD33F01-707D-954F-8059-3B7B450632D9}" type="presOf" srcId="{D4F1431D-0AA5-4170-B3F5-88AEB0A63709}" destId="{C66C528B-55C2-4950-8CD5-C212992D2F9B}" srcOrd="1" destOrd="0" presId="urn:microsoft.com/office/officeart/2005/8/layout/process5"/>
    <dgm:cxn modelId="{5B8D6617-C8FA-3249-92C1-1CF6EC6CCC15}" type="presParOf" srcId="{FBD01961-9D2D-448C-A9E6-F62C6BEFAC6F}" destId="{3E539FA4-E974-4D60-A7BE-B2754807A911}" srcOrd="0" destOrd="0" presId="urn:microsoft.com/office/officeart/2005/8/layout/process5"/>
    <dgm:cxn modelId="{8DD6E7F2-6136-EC43-98E3-1888806A36D9}" type="presParOf" srcId="{FBD01961-9D2D-448C-A9E6-F62C6BEFAC6F}" destId="{4D5D31FE-1F50-4388-9B5D-BC365A061B40}" srcOrd="1" destOrd="0" presId="urn:microsoft.com/office/officeart/2005/8/layout/process5"/>
    <dgm:cxn modelId="{9A7F327B-9F8E-334B-9AFF-F2C59AC7A7AF}" type="presParOf" srcId="{4D5D31FE-1F50-4388-9B5D-BC365A061B40}" destId="{C66C528B-55C2-4950-8CD5-C212992D2F9B}" srcOrd="0" destOrd="0" presId="urn:microsoft.com/office/officeart/2005/8/layout/process5"/>
    <dgm:cxn modelId="{51EB9422-AB26-744B-B0A3-521EA331BA38}" type="presParOf" srcId="{FBD01961-9D2D-448C-A9E6-F62C6BEFAC6F}" destId="{9E7E17DD-CDFC-47AF-813D-F70F83F371A9}" srcOrd="2" destOrd="0" presId="urn:microsoft.com/office/officeart/2005/8/layout/process5"/>
    <dgm:cxn modelId="{237347E7-6D8B-C843-89B2-A93C6E120116}" type="presParOf" srcId="{FBD01961-9D2D-448C-A9E6-F62C6BEFAC6F}" destId="{7D42D491-A513-436B-8A65-12B15E0CD608}" srcOrd="3" destOrd="0" presId="urn:microsoft.com/office/officeart/2005/8/layout/process5"/>
    <dgm:cxn modelId="{B4BCF6E4-AD6E-AF40-A563-CD15FBD7EDE8}" type="presParOf" srcId="{7D42D491-A513-436B-8A65-12B15E0CD608}" destId="{EABD706E-9DC1-4D8C-8FC1-D223977A9E39}" srcOrd="0" destOrd="0" presId="urn:microsoft.com/office/officeart/2005/8/layout/process5"/>
    <dgm:cxn modelId="{F1D684C0-BACD-2548-8D85-3B16534B56BD}" type="presParOf" srcId="{FBD01961-9D2D-448C-A9E6-F62C6BEFAC6F}" destId="{4F02008F-0E8E-4AAD-80EB-527C72486A99}" srcOrd="4" destOrd="0" presId="urn:microsoft.com/office/officeart/2005/8/layout/process5"/>
    <dgm:cxn modelId="{1E6CEF68-6B45-F042-A376-90A4AC6578CB}" type="presParOf" srcId="{FBD01961-9D2D-448C-A9E6-F62C6BEFAC6F}" destId="{59983F29-7FD1-40A3-88C4-C5D1F366D242}" srcOrd="5" destOrd="0" presId="urn:microsoft.com/office/officeart/2005/8/layout/process5"/>
    <dgm:cxn modelId="{8CB8FBF1-76E7-FD4B-AA04-AB295C7CA879}" type="presParOf" srcId="{59983F29-7FD1-40A3-88C4-C5D1F366D242}" destId="{6B20A65A-F95A-4BA2-901C-550B943D1D77}" srcOrd="0" destOrd="0" presId="urn:microsoft.com/office/officeart/2005/8/layout/process5"/>
    <dgm:cxn modelId="{76C0F5A0-77A0-0145-8071-CB7E1E724027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AI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noFill/>
        <a:ln w="76200"/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Output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58F6DB-F99B-44DD-8446-6F418B7B5F79}" type="presOf" srcId="{527F9EC4-1E3C-4DB9-B008-2570A7D728C7}" destId="{EABD706E-9DC1-4D8C-8FC1-D223977A9E39}" srcOrd="1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4EE882BB-CDC1-47CB-A7AB-F2E64B595F9D}" type="presOf" srcId="{490ACCC6-0D98-4660-A963-97DCE901653A}" destId="{6B20A65A-F95A-4BA2-901C-550B943D1D77}" srcOrd="1" destOrd="0" presId="urn:microsoft.com/office/officeart/2005/8/layout/process5"/>
    <dgm:cxn modelId="{23B72B55-4148-452F-8500-3E49397C7FFC}" type="presOf" srcId="{3B310805-0075-44DA-A2AA-E5267B7AE920}" destId="{FBD01961-9D2D-448C-A9E6-F62C6BEFAC6F}" srcOrd="0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0C6C3027-7427-4BDC-84E9-8F47DF3E9E5D}" type="presOf" srcId="{68DE896D-0090-497C-934F-A96FBAF65BA7}" destId="{9E7E17DD-CDFC-47AF-813D-F70F83F371A9}" srcOrd="0" destOrd="0" presId="urn:microsoft.com/office/officeart/2005/8/layout/process5"/>
    <dgm:cxn modelId="{DB965BC4-D1BC-4EE2-9370-E39232B725AC}" type="presOf" srcId="{D3653EF8-3F1C-4E37-8128-19382A14853F}" destId="{4F02008F-0E8E-4AAD-80EB-527C72486A99}" srcOrd="0" destOrd="0" presId="urn:microsoft.com/office/officeart/2005/8/layout/process5"/>
    <dgm:cxn modelId="{DFB308F8-5726-4EA0-8CAD-D24817B70115}" type="presOf" srcId="{D4F1431D-0AA5-4170-B3F5-88AEB0A63709}" destId="{4D5D31FE-1F50-4388-9B5D-BC365A061B40}" srcOrd="0" destOrd="0" presId="urn:microsoft.com/office/officeart/2005/8/layout/process5"/>
    <dgm:cxn modelId="{416F3626-47DF-4D78-82E4-F0F656C463D4}" type="presOf" srcId="{765685BD-41EB-4F25-9D42-DB3E0B04820D}" destId="{3E539FA4-E974-4D60-A7BE-B2754807A911}" srcOrd="0" destOrd="0" presId="urn:microsoft.com/office/officeart/2005/8/layout/process5"/>
    <dgm:cxn modelId="{AB2CC26B-7B7D-40C0-8AC8-BC549A4E2D89}" type="presOf" srcId="{527F9EC4-1E3C-4DB9-B008-2570A7D728C7}" destId="{7D42D491-A513-436B-8A65-12B15E0CD608}" srcOrd="0" destOrd="0" presId="urn:microsoft.com/office/officeart/2005/8/layout/process5"/>
    <dgm:cxn modelId="{A24F91BD-231A-4C68-8B8E-365DAD10472B}" type="presOf" srcId="{9F89477B-4F20-4697-8571-C4B0334889E5}" destId="{E6C8B5B2-108F-4A33-AFBA-BDF6FEC34E14}" srcOrd="0" destOrd="0" presId="urn:microsoft.com/office/officeart/2005/8/layout/process5"/>
    <dgm:cxn modelId="{641324BD-E286-4578-9F63-4C57D252359E}" type="presOf" srcId="{490ACCC6-0D98-4660-A963-97DCE901653A}" destId="{59983F29-7FD1-40A3-88C4-C5D1F366D242}" srcOrd="0" destOrd="0" presId="urn:microsoft.com/office/officeart/2005/8/layout/process5"/>
    <dgm:cxn modelId="{F97C014E-7E31-4E60-8C6E-2C5AA4031005}" type="presOf" srcId="{D4F1431D-0AA5-4170-B3F5-88AEB0A63709}" destId="{C66C528B-55C2-4950-8CD5-C212992D2F9B}" srcOrd="1" destOrd="0" presId="urn:microsoft.com/office/officeart/2005/8/layout/process5"/>
    <dgm:cxn modelId="{FD0489A5-3C21-4E60-B0B2-BD5A25F80A5D}" type="presParOf" srcId="{FBD01961-9D2D-448C-A9E6-F62C6BEFAC6F}" destId="{3E539FA4-E974-4D60-A7BE-B2754807A911}" srcOrd="0" destOrd="0" presId="urn:microsoft.com/office/officeart/2005/8/layout/process5"/>
    <dgm:cxn modelId="{26613ABE-6B95-46B8-91F1-97C6006E13BF}" type="presParOf" srcId="{FBD01961-9D2D-448C-A9E6-F62C6BEFAC6F}" destId="{4D5D31FE-1F50-4388-9B5D-BC365A061B40}" srcOrd="1" destOrd="0" presId="urn:microsoft.com/office/officeart/2005/8/layout/process5"/>
    <dgm:cxn modelId="{1A4159FE-38CA-45F6-B2DD-A340E7069F3D}" type="presParOf" srcId="{4D5D31FE-1F50-4388-9B5D-BC365A061B40}" destId="{C66C528B-55C2-4950-8CD5-C212992D2F9B}" srcOrd="0" destOrd="0" presId="urn:microsoft.com/office/officeart/2005/8/layout/process5"/>
    <dgm:cxn modelId="{473A051C-3BB6-4563-BF4C-687AE3020731}" type="presParOf" srcId="{FBD01961-9D2D-448C-A9E6-F62C6BEFAC6F}" destId="{9E7E17DD-CDFC-47AF-813D-F70F83F371A9}" srcOrd="2" destOrd="0" presId="urn:microsoft.com/office/officeart/2005/8/layout/process5"/>
    <dgm:cxn modelId="{72213EB9-EE26-47FD-98B3-66D820351DFE}" type="presParOf" srcId="{FBD01961-9D2D-448C-A9E6-F62C6BEFAC6F}" destId="{7D42D491-A513-436B-8A65-12B15E0CD608}" srcOrd="3" destOrd="0" presId="urn:microsoft.com/office/officeart/2005/8/layout/process5"/>
    <dgm:cxn modelId="{443F3145-A3A3-4E7B-9042-B2023CEDC8A9}" type="presParOf" srcId="{7D42D491-A513-436B-8A65-12B15E0CD608}" destId="{EABD706E-9DC1-4D8C-8FC1-D223977A9E39}" srcOrd="0" destOrd="0" presId="urn:microsoft.com/office/officeart/2005/8/layout/process5"/>
    <dgm:cxn modelId="{6128C7C0-D2FD-47F6-A4FE-4B1BC8A5D8C3}" type="presParOf" srcId="{FBD01961-9D2D-448C-A9E6-F62C6BEFAC6F}" destId="{4F02008F-0E8E-4AAD-80EB-527C72486A99}" srcOrd="4" destOrd="0" presId="urn:microsoft.com/office/officeart/2005/8/layout/process5"/>
    <dgm:cxn modelId="{89802812-5492-4305-813E-7F4990C592D6}" type="presParOf" srcId="{FBD01961-9D2D-448C-A9E6-F62C6BEFAC6F}" destId="{59983F29-7FD1-40A3-88C4-C5D1F366D242}" srcOrd="5" destOrd="0" presId="urn:microsoft.com/office/officeart/2005/8/layout/process5"/>
    <dgm:cxn modelId="{79FD54D2-30A5-433F-9CEE-D3885C8FCEE9}" type="presParOf" srcId="{59983F29-7FD1-40A3-88C4-C5D1F366D242}" destId="{6B20A65A-F95A-4BA2-901C-550B943D1D77}" srcOrd="0" destOrd="0" presId="urn:microsoft.com/office/officeart/2005/8/layout/process5"/>
    <dgm:cxn modelId="{407AE21E-A6B7-4823-8F5A-DDE5C05CF410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AI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noFill/>
        <a:ln w="76200"/>
      </dgm:spPr>
      <dgm:t>
        <a:bodyPr/>
        <a:lstStyle/>
        <a:p>
          <a:r>
            <a:rPr lang="en-US" dirty="0" err="1" smtClean="0">
              <a:solidFill>
                <a:schemeClr val="accent2">
                  <a:lumMod val="75000"/>
                </a:schemeClr>
              </a:solidFill>
            </a:rPr>
            <a:t>PoolPal</a:t>
          </a:r>
          <a:endParaRPr lang="en-US" dirty="0" smtClean="0">
            <a:solidFill>
              <a:schemeClr val="accent2">
                <a:lumMod val="75000"/>
              </a:schemeClr>
            </a:solidFill>
          </a:endParaRPr>
        </a:p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(optional)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9856E8A-D169-4249-9B9B-249EF84080F7}" type="presOf" srcId="{527F9EC4-1E3C-4DB9-B008-2570A7D728C7}" destId="{7D42D491-A513-436B-8A65-12B15E0CD608}" srcOrd="0" destOrd="0" presId="urn:microsoft.com/office/officeart/2005/8/layout/process5"/>
    <dgm:cxn modelId="{35146FB8-5F99-4578-B9D6-9121D7DA54D9}" type="presOf" srcId="{D3653EF8-3F1C-4E37-8128-19382A14853F}" destId="{4F02008F-0E8E-4AAD-80EB-527C72486A99}" srcOrd="0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DCAF417B-ED2B-4EA5-90A9-416786F8B8D9}" type="presOf" srcId="{9F89477B-4F20-4697-8571-C4B0334889E5}" destId="{E6C8B5B2-108F-4A33-AFBA-BDF6FEC34E14}" srcOrd="0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78061C3B-53BC-4472-83A0-F2AB91AAC63E}" type="presOf" srcId="{3B310805-0075-44DA-A2AA-E5267B7AE920}" destId="{FBD01961-9D2D-448C-A9E6-F62C6BEFAC6F}" srcOrd="0" destOrd="0" presId="urn:microsoft.com/office/officeart/2005/8/layout/process5"/>
    <dgm:cxn modelId="{FC43C4AF-4E81-40F4-8CFA-05CA14A72EEA}" type="presOf" srcId="{D4F1431D-0AA5-4170-B3F5-88AEB0A63709}" destId="{C66C528B-55C2-4950-8CD5-C212992D2F9B}" srcOrd="1" destOrd="0" presId="urn:microsoft.com/office/officeart/2005/8/layout/process5"/>
    <dgm:cxn modelId="{A4E86885-B1C1-48F7-AD89-0C05694690B5}" type="presOf" srcId="{68DE896D-0090-497C-934F-A96FBAF65BA7}" destId="{9E7E17DD-CDFC-47AF-813D-F70F83F371A9}" srcOrd="0" destOrd="0" presId="urn:microsoft.com/office/officeart/2005/8/layout/process5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C45E7193-FBC8-4C0D-81B0-E67E13A00B40}" type="presOf" srcId="{527F9EC4-1E3C-4DB9-B008-2570A7D728C7}" destId="{EABD706E-9DC1-4D8C-8FC1-D223977A9E39}" srcOrd="1" destOrd="0" presId="urn:microsoft.com/office/officeart/2005/8/layout/process5"/>
    <dgm:cxn modelId="{A7E189D6-4D47-4664-9573-21E65BF48D3E}" type="presOf" srcId="{765685BD-41EB-4F25-9D42-DB3E0B04820D}" destId="{3E539FA4-E974-4D60-A7BE-B2754807A911}" srcOrd="0" destOrd="0" presId="urn:microsoft.com/office/officeart/2005/8/layout/process5"/>
    <dgm:cxn modelId="{90CE6B85-2B8F-4C14-A1E7-B66BDB4F7DB6}" type="presOf" srcId="{D4F1431D-0AA5-4170-B3F5-88AEB0A63709}" destId="{4D5D31FE-1F50-4388-9B5D-BC365A061B40}" srcOrd="0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ECA1E0B0-4487-4228-8F0F-8E1A75B5F6A6}" type="presOf" srcId="{490ACCC6-0D98-4660-A963-97DCE901653A}" destId="{59983F29-7FD1-40A3-88C4-C5D1F366D242}" srcOrd="0" destOrd="0" presId="urn:microsoft.com/office/officeart/2005/8/layout/process5"/>
    <dgm:cxn modelId="{23971CC3-505E-4E06-A36B-1DDDFECA4288}" type="presOf" srcId="{490ACCC6-0D98-4660-A963-97DCE901653A}" destId="{6B20A65A-F95A-4BA2-901C-550B943D1D77}" srcOrd="1" destOrd="0" presId="urn:microsoft.com/office/officeart/2005/8/layout/process5"/>
    <dgm:cxn modelId="{B641CBBC-6914-4E31-89B5-85496DA0B8E2}" type="presParOf" srcId="{FBD01961-9D2D-448C-A9E6-F62C6BEFAC6F}" destId="{3E539FA4-E974-4D60-A7BE-B2754807A911}" srcOrd="0" destOrd="0" presId="urn:microsoft.com/office/officeart/2005/8/layout/process5"/>
    <dgm:cxn modelId="{F97E5663-AAC5-4B4D-9623-6D2363893846}" type="presParOf" srcId="{FBD01961-9D2D-448C-A9E6-F62C6BEFAC6F}" destId="{4D5D31FE-1F50-4388-9B5D-BC365A061B40}" srcOrd="1" destOrd="0" presId="urn:microsoft.com/office/officeart/2005/8/layout/process5"/>
    <dgm:cxn modelId="{5F26325D-EBE9-4B1D-A1B5-BAB139E3AA1F}" type="presParOf" srcId="{4D5D31FE-1F50-4388-9B5D-BC365A061B40}" destId="{C66C528B-55C2-4950-8CD5-C212992D2F9B}" srcOrd="0" destOrd="0" presId="urn:microsoft.com/office/officeart/2005/8/layout/process5"/>
    <dgm:cxn modelId="{EBECFF50-CD1E-475B-BF23-F5EB506F26F1}" type="presParOf" srcId="{FBD01961-9D2D-448C-A9E6-F62C6BEFAC6F}" destId="{9E7E17DD-CDFC-47AF-813D-F70F83F371A9}" srcOrd="2" destOrd="0" presId="urn:microsoft.com/office/officeart/2005/8/layout/process5"/>
    <dgm:cxn modelId="{0A38B672-9EDD-4F8B-BA05-84CA57EF7BE4}" type="presParOf" srcId="{FBD01961-9D2D-448C-A9E6-F62C6BEFAC6F}" destId="{7D42D491-A513-436B-8A65-12B15E0CD608}" srcOrd="3" destOrd="0" presId="urn:microsoft.com/office/officeart/2005/8/layout/process5"/>
    <dgm:cxn modelId="{75D17E8A-4773-4B8D-AC6F-FDEEB5D0340D}" type="presParOf" srcId="{7D42D491-A513-436B-8A65-12B15E0CD608}" destId="{EABD706E-9DC1-4D8C-8FC1-D223977A9E39}" srcOrd="0" destOrd="0" presId="urn:microsoft.com/office/officeart/2005/8/layout/process5"/>
    <dgm:cxn modelId="{05076C6B-8D00-4B44-9588-EF33A0CD3910}" type="presParOf" srcId="{FBD01961-9D2D-448C-A9E6-F62C6BEFAC6F}" destId="{4F02008F-0E8E-4AAD-80EB-527C72486A99}" srcOrd="4" destOrd="0" presId="urn:microsoft.com/office/officeart/2005/8/layout/process5"/>
    <dgm:cxn modelId="{97BBAFA8-D179-425C-A950-2F1AFAAD441D}" type="presParOf" srcId="{FBD01961-9D2D-448C-A9E6-F62C6BEFAC6F}" destId="{59983F29-7FD1-40A3-88C4-C5D1F366D242}" srcOrd="5" destOrd="0" presId="urn:microsoft.com/office/officeart/2005/8/layout/process5"/>
    <dgm:cxn modelId="{C1CAD0B0-371D-472F-8FD5-9DDB2227483E}" type="presParOf" srcId="{59983F29-7FD1-40A3-88C4-C5D1F366D242}" destId="{6B20A65A-F95A-4BA2-901C-550B943D1D77}" srcOrd="0" destOrd="0" presId="urn:microsoft.com/office/officeart/2005/8/layout/process5"/>
    <dgm:cxn modelId="{C4832280-FBF0-49BC-8BC9-EAAC32162BF5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Table State Interpretation</a:t>
          </a:r>
          <a:endParaRPr lang="en-US" dirty="0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AI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  <a:ln w="76200">
          <a:noFill/>
        </a:ln>
      </dgm:spPr>
      <dgm:t>
        <a:bodyPr/>
        <a:lstStyle/>
        <a:p>
          <a:r>
            <a:rPr lang="en-US" dirty="0" err="1" smtClean="0">
              <a:solidFill>
                <a:schemeClr val="bg1"/>
              </a:solidFill>
            </a:rPr>
            <a:t>PoolPal</a:t>
          </a:r>
          <a:endParaRPr lang="en-US" dirty="0" smtClean="0">
            <a:solidFill>
              <a:schemeClr val="bg1"/>
            </a:solidFill>
          </a:endParaRPr>
        </a:p>
        <a:p>
          <a:r>
            <a:rPr lang="en-US" dirty="0" smtClean="0">
              <a:solidFill>
                <a:schemeClr val="bg1"/>
              </a:solidFill>
            </a:rPr>
            <a:t>(optional)</a:t>
          </a:r>
          <a:endParaRPr lang="en-US" dirty="0">
            <a:solidFill>
              <a:schemeClr val="bg1"/>
            </a:solidFill>
          </a:endParaRPr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B7BA90B-C209-437B-8676-782976F52F9A}" type="presOf" srcId="{765685BD-41EB-4F25-9D42-DB3E0B04820D}" destId="{3E539FA4-E974-4D60-A7BE-B2754807A911}" srcOrd="0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B55ED1FA-6DD0-426F-9200-C7C9936D8430}" type="presOf" srcId="{490ACCC6-0D98-4660-A963-97DCE901653A}" destId="{59983F29-7FD1-40A3-88C4-C5D1F366D242}" srcOrd="0" destOrd="0" presId="urn:microsoft.com/office/officeart/2005/8/layout/process5"/>
    <dgm:cxn modelId="{AD60A356-DF0C-4E48-9B57-503AE7908997}" type="presOf" srcId="{9F89477B-4F20-4697-8571-C4B0334889E5}" destId="{E6C8B5B2-108F-4A33-AFBA-BDF6FEC34E14}" srcOrd="0" destOrd="0" presId="urn:microsoft.com/office/officeart/2005/8/layout/process5"/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0A1ED9EC-1299-4112-9C24-DA0939BCE8B6}" type="presOf" srcId="{D3653EF8-3F1C-4E37-8128-19382A14853F}" destId="{4F02008F-0E8E-4AAD-80EB-527C72486A99}" srcOrd="0" destOrd="0" presId="urn:microsoft.com/office/officeart/2005/8/layout/process5"/>
    <dgm:cxn modelId="{B946B84E-3797-432D-BEE6-4996AE29A8F1}" type="presOf" srcId="{3B310805-0075-44DA-A2AA-E5267B7AE920}" destId="{FBD01961-9D2D-448C-A9E6-F62C6BEFAC6F}" srcOrd="0" destOrd="0" presId="urn:microsoft.com/office/officeart/2005/8/layout/process5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D731C7B5-67FC-4053-9711-DEE5A9F423A7}" type="presOf" srcId="{D4F1431D-0AA5-4170-B3F5-88AEB0A63709}" destId="{4D5D31FE-1F50-4388-9B5D-BC365A061B40}" srcOrd="0" destOrd="0" presId="urn:microsoft.com/office/officeart/2005/8/layout/process5"/>
    <dgm:cxn modelId="{1CC16EA8-0E47-44DB-A2B8-6DBD3B39DE61}" type="presOf" srcId="{490ACCC6-0D98-4660-A963-97DCE901653A}" destId="{6B20A65A-F95A-4BA2-901C-550B943D1D77}" srcOrd="1" destOrd="0" presId="urn:microsoft.com/office/officeart/2005/8/layout/process5"/>
    <dgm:cxn modelId="{B54D5381-DE27-4379-A633-EBA135EA007C}" type="presOf" srcId="{D4F1431D-0AA5-4170-B3F5-88AEB0A63709}" destId="{C66C528B-55C2-4950-8CD5-C212992D2F9B}" srcOrd="1" destOrd="0" presId="urn:microsoft.com/office/officeart/2005/8/layout/process5"/>
    <dgm:cxn modelId="{5099A07A-ED8F-4904-BAC3-EDF56E5F20CF}" type="presOf" srcId="{527F9EC4-1E3C-4DB9-B008-2570A7D728C7}" destId="{EABD706E-9DC1-4D8C-8FC1-D223977A9E39}" srcOrd="1" destOrd="0" presId="urn:microsoft.com/office/officeart/2005/8/layout/process5"/>
    <dgm:cxn modelId="{A348D76D-F6C9-4326-B74A-4A34C2F677A5}" type="presOf" srcId="{527F9EC4-1E3C-4DB9-B008-2570A7D728C7}" destId="{7D42D491-A513-436B-8A65-12B15E0CD608}" srcOrd="0" destOrd="0" presId="urn:microsoft.com/office/officeart/2005/8/layout/process5"/>
    <dgm:cxn modelId="{3A8FEB3A-971F-4CB8-A673-C0B070AC92B4}" type="presOf" srcId="{68DE896D-0090-497C-934F-A96FBAF65BA7}" destId="{9E7E17DD-CDFC-47AF-813D-F70F83F371A9}" srcOrd="0" destOrd="0" presId="urn:microsoft.com/office/officeart/2005/8/layout/process5"/>
    <dgm:cxn modelId="{43C72629-0039-4696-820B-697832B0A8C8}" type="presParOf" srcId="{FBD01961-9D2D-448C-A9E6-F62C6BEFAC6F}" destId="{3E539FA4-E974-4D60-A7BE-B2754807A911}" srcOrd="0" destOrd="0" presId="urn:microsoft.com/office/officeart/2005/8/layout/process5"/>
    <dgm:cxn modelId="{260B6389-34B3-4695-9D9B-CE1C87ED6DCA}" type="presParOf" srcId="{FBD01961-9D2D-448C-A9E6-F62C6BEFAC6F}" destId="{4D5D31FE-1F50-4388-9B5D-BC365A061B40}" srcOrd="1" destOrd="0" presId="urn:microsoft.com/office/officeart/2005/8/layout/process5"/>
    <dgm:cxn modelId="{F8DF7615-B561-4215-A303-3143DF1BD53E}" type="presParOf" srcId="{4D5D31FE-1F50-4388-9B5D-BC365A061B40}" destId="{C66C528B-55C2-4950-8CD5-C212992D2F9B}" srcOrd="0" destOrd="0" presId="urn:microsoft.com/office/officeart/2005/8/layout/process5"/>
    <dgm:cxn modelId="{029E8760-43DC-4B1F-820B-8B871AF8F44D}" type="presParOf" srcId="{FBD01961-9D2D-448C-A9E6-F62C6BEFAC6F}" destId="{9E7E17DD-CDFC-47AF-813D-F70F83F371A9}" srcOrd="2" destOrd="0" presId="urn:microsoft.com/office/officeart/2005/8/layout/process5"/>
    <dgm:cxn modelId="{313AFE13-372E-4CC6-A6E3-A8D6462B5340}" type="presParOf" srcId="{FBD01961-9D2D-448C-A9E6-F62C6BEFAC6F}" destId="{7D42D491-A513-436B-8A65-12B15E0CD608}" srcOrd="3" destOrd="0" presId="urn:microsoft.com/office/officeart/2005/8/layout/process5"/>
    <dgm:cxn modelId="{BF070CF6-A692-4888-A5BF-2CE4FE5BDDDD}" type="presParOf" srcId="{7D42D491-A513-436B-8A65-12B15E0CD608}" destId="{EABD706E-9DC1-4D8C-8FC1-D223977A9E39}" srcOrd="0" destOrd="0" presId="urn:microsoft.com/office/officeart/2005/8/layout/process5"/>
    <dgm:cxn modelId="{CD0F0C5B-837B-42E0-8499-76D1E348780E}" type="presParOf" srcId="{FBD01961-9D2D-448C-A9E6-F62C6BEFAC6F}" destId="{4F02008F-0E8E-4AAD-80EB-527C72486A99}" srcOrd="4" destOrd="0" presId="urn:microsoft.com/office/officeart/2005/8/layout/process5"/>
    <dgm:cxn modelId="{67E83BAB-8C27-4228-BC48-9E06531CCA14}" type="presParOf" srcId="{FBD01961-9D2D-448C-A9E6-F62C6BEFAC6F}" destId="{59983F29-7FD1-40A3-88C4-C5D1F366D242}" srcOrd="5" destOrd="0" presId="urn:microsoft.com/office/officeart/2005/8/layout/process5"/>
    <dgm:cxn modelId="{D9443520-B205-44B9-8890-36A0AB2B4EA3}" type="presParOf" srcId="{59983F29-7FD1-40A3-88C4-C5D1F366D242}" destId="{6B20A65A-F95A-4BA2-901C-550B943D1D77}" srcOrd="0" destOrd="0" presId="urn:microsoft.com/office/officeart/2005/8/layout/process5"/>
    <dgm:cxn modelId="{373AC84D-9A2D-46A3-94FE-EFD05A9B6C1D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/>
      <dgm:t>
        <a:bodyPr/>
        <a:lstStyle/>
        <a:p>
          <a:r>
            <a:rPr lang="en-US" dirty="0" smtClean="0"/>
            <a:t>Image Acquisition</a:t>
          </a:r>
          <a:endParaRPr lang="en-US" dirty="0"/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/>
      <dgm:t>
        <a:bodyPr/>
        <a:lstStyle/>
        <a:p>
          <a:r>
            <a:rPr lang="en-US" dirty="0" smtClean="0"/>
            <a:t>Candidate Selection</a:t>
          </a:r>
          <a:endParaRPr lang="en-US" dirty="0"/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414BD42F-77F6-EA4F-9501-235E8BA2EF44}" type="presOf" srcId="{24BF216E-34DB-4E4E-ADF1-315D08CDFFC6}" destId="{92DB4AE3-06EF-4F38-818D-BF5BB5062B4A}" srcOrd="1" destOrd="0" presId="urn:microsoft.com/office/officeart/2005/8/layout/process5"/>
    <dgm:cxn modelId="{5F39382F-010C-6245-A645-02B18852C775}" type="presOf" srcId="{F5B6A5B7-F5D0-41D4-9D1F-D010D5039DA0}" destId="{2BC77443-F724-4513-BAEE-B43EA652562A}" srcOrd="0" destOrd="0" presId="urn:microsoft.com/office/officeart/2005/8/layout/process5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C4509AA1-28F3-6146-A57C-8821F57511DE}" type="presOf" srcId="{3759EAD7-8E4B-4EEA-9D98-2A7F7BDC1F0A}" destId="{5B35C0A8-B1C9-4454-A36A-254382833C2A}" srcOrd="0" destOrd="0" presId="urn:microsoft.com/office/officeart/2005/8/layout/process5"/>
    <dgm:cxn modelId="{1B55760A-E45B-6B4D-B5A9-7C8A172126E5}" type="presOf" srcId="{D21B8E74-9542-4BE7-9FDC-0262A7EE8B09}" destId="{043EBECB-B364-46B1-B1DD-2912D716FD22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B441EB07-E4B1-134F-AFCD-D69E6C44DEF4}" type="presOf" srcId="{3480B089-90F5-40BB-B49E-FD43B0E33DCE}" destId="{80D03072-5BA4-4BB5-A936-FA586E78D323}" srcOrd="0" destOrd="0" presId="urn:microsoft.com/office/officeart/2005/8/layout/process5"/>
    <dgm:cxn modelId="{0E600726-7D2D-1243-A1BA-F9920A77A602}" type="presOf" srcId="{D21B8E74-9542-4BE7-9FDC-0262A7EE8B09}" destId="{4BB5130B-D17B-4331-88DB-81EB672755B6}" srcOrd="1" destOrd="0" presId="urn:microsoft.com/office/officeart/2005/8/layout/process5"/>
    <dgm:cxn modelId="{24F8451F-BB5D-E74C-9934-2D759720A9B4}" type="presOf" srcId="{91C19650-91B9-41C0-85F5-98FA0131D190}" destId="{FAA130D8-8DB5-4556-8E36-15601372A056}" srcOrd="0" destOrd="0" presId="urn:microsoft.com/office/officeart/2005/8/layout/process5"/>
    <dgm:cxn modelId="{9F13B93C-8FF4-0B42-8D86-B38B462D9019}" type="presOf" srcId="{24BF216E-34DB-4E4E-ADF1-315D08CDFFC6}" destId="{284F32BC-1668-4A5F-99D0-D21C897C2E82}" srcOrd="0" destOrd="0" presId="urn:microsoft.com/office/officeart/2005/8/layout/process5"/>
    <dgm:cxn modelId="{9FECC0A3-6329-C947-80BB-6E2D14091613}" type="presParOf" srcId="{80D03072-5BA4-4BB5-A936-FA586E78D323}" destId="{FAA130D8-8DB5-4556-8E36-15601372A056}" srcOrd="0" destOrd="0" presId="urn:microsoft.com/office/officeart/2005/8/layout/process5"/>
    <dgm:cxn modelId="{3318CD16-5461-834B-8385-DA9BE49C3FF3}" type="presParOf" srcId="{80D03072-5BA4-4BB5-A936-FA586E78D323}" destId="{284F32BC-1668-4A5F-99D0-D21C897C2E82}" srcOrd="1" destOrd="0" presId="urn:microsoft.com/office/officeart/2005/8/layout/process5"/>
    <dgm:cxn modelId="{F7832DE2-BF3A-1B44-9E0A-789231A36A1B}" type="presParOf" srcId="{284F32BC-1668-4A5F-99D0-D21C897C2E82}" destId="{92DB4AE3-06EF-4F38-818D-BF5BB5062B4A}" srcOrd="0" destOrd="0" presId="urn:microsoft.com/office/officeart/2005/8/layout/process5"/>
    <dgm:cxn modelId="{370ED720-C961-C642-A6FE-2762A9F36A5A}" type="presParOf" srcId="{80D03072-5BA4-4BB5-A936-FA586E78D323}" destId="{5B35C0A8-B1C9-4454-A36A-254382833C2A}" srcOrd="2" destOrd="0" presId="urn:microsoft.com/office/officeart/2005/8/layout/process5"/>
    <dgm:cxn modelId="{1E9705FA-DD51-844C-9F47-1C9539027C31}" type="presParOf" srcId="{80D03072-5BA4-4BB5-A936-FA586E78D323}" destId="{043EBECB-B364-46B1-B1DD-2912D716FD22}" srcOrd="3" destOrd="0" presId="urn:microsoft.com/office/officeart/2005/8/layout/process5"/>
    <dgm:cxn modelId="{A39379A6-8DFE-3F49-9F21-AB13DEF2B290}" type="presParOf" srcId="{043EBECB-B364-46B1-B1DD-2912D716FD22}" destId="{4BB5130B-D17B-4331-88DB-81EB672755B6}" srcOrd="0" destOrd="0" presId="urn:microsoft.com/office/officeart/2005/8/layout/process5"/>
    <dgm:cxn modelId="{B29BDF00-4FBA-AB48-BA07-837D25778DB6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>
        <a:noFill/>
        <a:ln w="762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Image Acquisition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/>
      <dgm:t>
        <a:bodyPr/>
        <a:lstStyle/>
        <a:p>
          <a:r>
            <a:rPr lang="en-US" dirty="0" smtClean="0"/>
            <a:t>Candidate Selection</a:t>
          </a:r>
          <a:endParaRPr lang="en-US" dirty="0"/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E83878-7C6A-8145-B8C3-729B9D4A3961}" type="presOf" srcId="{F5B6A5B7-F5D0-41D4-9D1F-D010D5039DA0}" destId="{2BC77443-F724-4513-BAEE-B43EA652562A}" srcOrd="0" destOrd="0" presId="urn:microsoft.com/office/officeart/2005/8/layout/process5"/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E09F07E6-9DB9-F747-B573-DC44D9549E78}" type="presOf" srcId="{24BF216E-34DB-4E4E-ADF1-315D08CDFFC6}" destId="{92DB4AE3-06EF-4F38-818D-BF5BB5062B4A}" srcOrd="1" destOrd="0" presId="urn:microsoft.com/office/officeart/2005/8/layout/process5"/>
    <dgm:cxn modelId="{0F6C77EB-5C1C-1E44-B0EC-4A28A260F322}" type="presOf" srcId="{3759EAD7-8E4B-4EEA-9D98-2A7F7BDC1F0A}" destId="{5B35C0A8-B1C9-4454-A36A-254382833C2A}" srcOrd="0" destOrd="0" presId="urn:microsoft.com/office/officeart/2005/8/layout/process5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8DBC878F-0B2C-3D4A-8A55-BBB2F99AE75D}" type="presOf" srcId="{D21B8E74-9542-4BE7-9FDC-0262A7EE8B09}" destId="{4BB5130B-D17B-4331-88DB-81EB672755B6}" srcOrd="1" destOrd="0" presId="urn:microsoft.com/office/officeart/2005/8/layout/process5"/>
    <dgm:cxn modelId="{D8A39338-77C2-4843-A34B-CEBB98224B7B}" type="presOf" srcId="{91C19650-91B9-41C0-85F5-98FA0131D190}" destId="{FAA130D8-8DB5-4556-8E36-15601372A056}" srcOrd="0" destOrd="0" presId="urn:microsoft.com/office/officeart/2005/8/layout/process5"/>
    <dgm:cxn modelId="{1BF7ABF2-0BEA-EA4C-916D-A4A191BE97E1}" type="presOf" srcId="{D21B8E74-9542-4BE7-9FDC-0262A7EE8B09}" destId="{043EBECB-B364-46B1-B1DD-2912D716FD22}" srcOrd="0" destOrd="0" presId="urn:microsoft.com/office/officeart/2005/8/layout/process5"/>
    <dgm:cxn modelId="{C53F3830-2165-3A4C-8991-F779BBE36537}" type="presOf" srcId="{24BF216E-34DB-4E4E-ADF1-315D08CDFFC6}" destId="{284F32BC-1668-4A5F-99D0-D21C897C2E82}" srcOrd="0" destOrd="0" presId="urn:microsoft.com/office/officeart/2005/8/layout/process5"/>
    <dgm:cxn modelId="{DAA24D22-8C71-2E4C-8533-DB925A6B2B6A}" type="presOf" srcId="{3480B089-90F5-40BB-B49E-FD43B0E33DCE}" destId="{80D03072-5BA4-4BB5-A936-FA586E78D323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3D725D58-4F11-414B-A7D7-ED8DC3A617F4}" type="presParOf" srcId="{80D03072-5BA4-4BB5-A936-FA586E78D323}" destId="{FAA130D8-8DB5-4556-8E36-15601372A056}" srcOrd="0" destOrd="0" presId="urn:microsoft.com/office/officeart/2005/8/layout/process5"/>
    <dgm:cxn modelId="{BB281C61-C18C-274A-A73D-7DF72CD6D8EB}" type="presParOf" srcId="{80D03072-5BA4-4BB5-A936-FA586E78D323}" destId="{284F32BC-1668-4A5F-99D0-D21C897C2E82}" srcOrd="1" destOrd="0" presId="urn:microsoft.com/office/officeart/2005/8/layout/process5"/>
    <dgm:cxn modelId="{F0B02B6B-B927-B344-B076-2EFAC0F93EF5}" type="presParOf" srcId="{284F32BC-1668-4A5F-99D0-D21C897C2E82}" destId="{92DB4AE3-06EF-4F38-818D-BF5BB5062B4A}" srcOrd="0" destOrd="0" presId="urn:microsoft.com/office/officeart/2005/8/layout/process5"/>
    <dgm:cxn modelId="{00CAD96A-3F6F-7C4E-8F09-80EE918D7591}" type="presParOf" srcId="{80D03072-5BA4-4BB5-A936-FA586E78D323}" destId="{5B35C0A8-B1C9-4454-A36A-254382833C2A}" srcOrd="2" destOrd="0" presId="urn:microsoft.com/office/officeart/2005/8/layout/process5"/>
    <dgm:cxn modelId="{CAF8F876-1FCC-E24E-8FBA-F6359CA61A7B}" type="presParOf" srcId="{80D03072-5BA4-4BB5-A936-FA586E78D323}" destId="{043EBECB-B364-46B1-B1DD-2912D716FD22}" srcOrd="3" destOrd="0" presId="urn:microsoft.com/office/officeart/2005/8/layout/process5"/>
    <dgm:cxn modelId="{F66B38E1-923E-8646-A837-7402FD01EAE1}" type="presParOf" srcId="{043EBECB-B364-46B1-B1DD-2912D716FD22}" destId="{4BB5130B-D17B-4331-88DB-81EB672755B6}" srcOrd="0" destOrd="0" presId="urn:microsoft.com/office/officeart/2005/8/layout/process5"/>
    <dgm:cxn modelId="{75028F23-C5F8-5446-96F3-92DCE78A3104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>
        <a:noFill/>
        <a:ln w="762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Image Acquisition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/>
      <dgm:t>
        <a:bodyPr/>
        <a:lstStyle/>
        <a:p>
          <a:r>
            <a:rPr lang="en-US" dirty="0" smtClean="0"/>
            <a:t>Candidate Selection</a:t>
          </a:r>
          <a:endParaRPr lang="en-US" dirty="0"/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6EA93F-36A2-244F-AE28-B97696293F8A}" type="presOf" srcId="{3759EAD7-8E4B-4EEA-9D98-2A7F7BDC1F0A}" destId="{5B35C0A8-B1C9-4454-A36A-254382833C2A}" srcOrd="0" destOrd="0" presId="urn:microsoft.com/office/officeart/2005/8/layout/process5"/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DDAA273A-CF74-AC49-8D5D-09CB5C6F3592}" type="presOf" srcId="{24BF216E-34DB-4E4E-ADF1-315D08CDFFC6}" destId="{284F32BC-1668-4A5F-99D0-D21C897C2E82}" srcOrd="0" destOrd="0" presId="urn:microsoft.com/office/officeart/2005/8/layout/process5"/>
    <dgm:cxn modelId="{097B6406-0488-6246-8B6E-281CDF4F32D3}" type="presOf" srcId="{3480B089-90F5-40BB-B49E-FD43B0E33DCE}" destId="{80D03072-5BA4-4BB5-A936-FA586E78D323}" srcOrd="0" destOrd="0" presId="urn:microsoft.com/office/officeart/2005/8/layout/process5"/>
    <dgm:cxn modelId="{14E68828-41B2-8345-A59A-7D1EB20D2021}" type="presOf" srcId="{24BF216E-34DB-4E4E-ADF1-315D08CDFFC6}" destId="{92DB4AE3-06EF-4F38-818D-BF5BB5062B4A}" srcOrd="1" destOrd="0" presId="urn:microsoft.com/office/officeart/2005/8/layout/process5"/>
    <dgm:cxn modelId="{B93903AD-971D-B04F-88C9-C2E67A87DB54}" type="presOf" srcId="{D21B8E74-9542-4BE7-9FDC-0262A7EE8B09}" destId="{043EBECB-B364-46B1-B1DD-2912D716FD22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AF150722-E9C7-6242-9F9F-EE2D959EC005}" type="presOf" srcId="{91C19650-91B9-41C0-85F5-98FA0131D190}" destId="{FAA130D8-8DB5-4556-8E36-15601372A056}" srcOrd="0" destOrd="0" presId="urn:microsoft.com/office/officeart/2005/8/layout/process5"/>
    <dgm:cxn modelId="{99038388-DE94-144E-B199-A88FD77191B8}" type="presOf" srcId="{F5B6A5B7-F5D0-41D4-9D1F-D010D5039DA0}" destId="{2BC77443-F724-4513-BAEE-B43EA652562A}" srcOrd="0" destOrd="0" presId="urn:microsoft.com/office/officeart/2005/8/layout/process5"/>
    <dgm:cxn modelId="{1274C446-DA78-804D-9254-6E056DA405E6}" type="presOf" srcId="{D21B8E74-9542-4BE7-9FDC-0262A7EE8B09}" destId="{4BB5130B-D17B-4331-88DB-81EB672755B6}" srcOrd="1" destOrd="0" presId="urn:microsoft.com/office/officeart/2005/8/layout/process5"/>
    <dgm:cxn modelId="{529B1975-8D21-A446-81F8-4F8323FF3FF7}" type="presParOf" srcId="{80D03072-5BA4-4BB5-A936-FA586E78D323}" destId="{FAA130D8-8DB5-4556-8E36-15601372A056}" srcOrd="0" destOrd="0" presId="urn:microsoft.com/office/officeart/2005/8/layout/process5"/>
    <dgm:cxn modelId="{4FBEECE9-615F-E84C-877F-E6292D3085D8}" type="presParOf" srcId="{80D03072-5BA4-4BB5-A936-FA586E78D323}" destId="{284F32BC-1668-4A5F-99D0-D21C897C2E82}" srcOrd="1" destOrd="0" presId="urn:microsoft.com/office/officeart/2005/8/layout/process5"/>
    <dgm:cxn modelId="{7A175767-5FB6-0D4E-9705-91A63B53C441}" type="presParOf" srcId="{284F32BC-1668-4A5F-99D0-D21C897C2E82}" destId="{92DB4AE3-06EF-4F38-818D-BF5BB5062B4A}" srcOrd="0" destOrd="0" presId="urn:microsoft.com/office/officeart/2005/8/layout/process5"/>
    <dgm:cxn modelId="{45B1E32F-AEDF-4745-BF7D-9BD879943A7F}" type="presParOf" srcId="{80D03072-5BA4-4BB5-A936-FA586E78D323}" destId="{5B35C0A8-B1C9-4454-A36A-254382833C2A}" srcOrd="2" destOrd="0" presId="urn:microsoft.com/office/officeart/2005/8/layout/process5"/>
    <dgm:cxn modelId="{945EA70A-5ED6-BE42-B30D-FD61A271F1BE}" type="presParOf" srcId="{80D03072-5BA4-4BB5-A936-FA586E78D323}" destId="{043EBECB-B364-46B1-B1DD-2912D716FD22}" srcOrd="3" destOrd="0" presId="urn:microsoft.com/office/officeart/2005/8/layout/process5"/>
    <dgm:cxn modelId="{51132BDE-FBF9-264D-8DEA-6EABC38362E7}" type="presParOf" srcId="{043EBECB-B364-46B1-B1DD-2912D716FD22}" destId="{4BB5130B-D17B-4331-88DB-81EB672755B6}" srcOrd="0" destOrd="0" presId="urn:microsoft.com/office/officeart/2005/8/layout/process5"/>
    <dgm:cxn modelId="{4E1545F4-8F46-1549-B3FA-A944B330240B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>
        <a:noFill/>
        <a:ln w="762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Image Acquisition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/>
      <dgm:t>
        <a:bodyPr/>
        <a:lstStyle/>
        <a:p>
          <a:r>
            <a:rPr lang="en-US" dirty="0" smtClean="0"/>
            <a:t>Candidate Selection</a:t>
          </a:r>
          <a:endParaRPr lang="en-US" dirty="0"/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AEA5F516-6F97-44E2-B9DA-76CACB2A1D36}" type="presOf" srcId="{24BF216E-34DB-4E4E-ADF1-315D08CDFFC6}" destId="{284F32BC-1668-4A5F-99D0-D21C897C2E82}" srcOrd="0" destOrd="0" presId="urn:microsoft.com/office/officeart/2005/8/layout/process5"/>
    <dgm:cxn modelId="{78EB9671-EF77-49AE-90AB-0D886E78928F}" type="presOf" srcId="{D21B8E74-9542-4BE7-9FDC-0262A7EE8B09}" destId="{4BB5130B-D17B-4331-88DB-81EB672755B6}" srcOrd="1" destOrd="0" presId="urn:microsoft.com/office/officeart/2005/8/layout/process5"/>
    <dgm:cxn modelId="{4B0459A8-3F16-4586-A76A-E0D8AEFDADA0}" type="presOf" srcId="{24BF216E-34DB-4E4E-ADF1-315D08CDFFC6}" destId="{92DB4AE3-06EF-4F38-818D-BF5BB5062B4A}" srcOrd="1" destOrd="0" presId="urn:microsoft.com/office/officeart/2005/8/layout/process5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5EFC0210-1C75-4978-B7C3-A555B9797B05}" type="presOf" srcId="{D21B8E74-9542-4BE7-9FDC-0262A7EE8B09}" destId="{043EBECB-B364-46B1-B1DD-2912D716FD22}" srcOrd="0" destOrd="0" presId="urn:microsoft.com/office/officeart/2005/8/layout/process5"/>
    <dgm:cxn modelId="{766084EB-3290-4061-A693-EDACEA701A66}" type="presOf" srcId="{3480B089-90F5-40BB-B49E-FD43B0E33DCE}" destId="{80D03072-5BA4-4BB5-A936-FA586E78D323}" srcOrd="0" destOrd="0" presId="urn:microsoft.com/office/officeart/2005/8/layout/process5"/>
    <dgm:cxn modelId="{056B816A-FEDB-4942-A3AC-46308C5E5BB1}" type="presOf" srcId="{91C19650-91B9-41C0-85F5-98FA0131D190}" destId="{FAA130D8-8DB5-4556-8E36-15601372A056}" srcOrd="0" destOrd="0" presId="urn:microsoft.com/office/officeart/2005/8/layout/process5"/>
    <dgm:cxn modelId="{256CC9F9-6D6A-46E9-A9E7-7D71AC59E2A7}" type="presOf" srcId="{3759EAD7-8E4B-4EEA-9D98-2A7F7BDC1F0A}" destId="{5B35C0A8-B1C9-4454-A36A-254382833C2A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6EDACCC6-5002-4577-B8A7-0E56385DA932}" type="presOf" srcId="{F5B6A5B7-F5D0-41D4-9D1F-D010D5039DA0}" destId="{2BC77443-F724-4513-BAEE-B43EA652562A}" srcOrd="0" destOrd="0" presId="urn:microsoft.com/office/officeart/2005/8/layout/process5"/>
    <dgm:cxn modelId="{25E58AC3-34A5-4C61-A0BC-A39BB42CA7EB}" type="presParOf" srcId="{80D03072-5BA4-4BB5-A936-FA586E78D323}" destId="{FAA130D8-8DB5-4556-8E36-15601372A056}" srcOrd="0" destOrd="0" presId="urn:microsoft.com/office/officeart/2005/8/layout/process5"/>
    <dgm:cxn modelId="{0E4FE585-C2C9-43F5-A222-6A80653CA0FD}" type="presParOf" srcId="{80D03072-5BA4-4BB5-A936-FA586E78D323}" destId="{284F32BC-1668-4A5F-99D0-D21C897C2E82}" srcOrd="1" destOrd="0" presId="urn:microsoft.com/office/officeart/2005/8/layout/process5"/>
    <dgm:cxn modelId="{FD4E0AC9-943F-44B3-B135-A1EA56BA27CC}" type="presParOf" srcId="{284F32BC-1668-4A5F-99D0-D21C897C2E82}" destId="{92DB4AE3-06EF-4F38-818D-BF5BB5062B4A}" srcOrd="0" destOrd="0" presId="urn:microsoft.com/office/officeart/2005/8/layout/process5"/>
    <dgm:cxn modelId="{04F7ECE3-B043-4840-9E91-5BD7306ED7A9}" type="presParOf" srcId="{80D03072-5BA4-4BB5-A936-FA586E78D323}" destId="{5B35C0A8-B1C9-4454-A36A-254382833C2A}" srcOrd="2" destOrd="0" presId="urn:microsoft.com/office/officeart/2005/8/layout/process5"/>
    <dgm:cxn modelId="{EC976186-0E4A-4F24-93FC-637FDBA035DC}" type="presParOf" srcId="{80D03072-5BA4-4BB5-A936-FA586E78D323}" destId="{043EBECB-B364-46B1-B1DD-2912D716FD22}" srcOrd="3" destOrd="0" presId="urn:microsoft.com/office/officeart/2005/8/layout/process5"/>
    <dgm:cxn modelId="{FC295E0F-6A22-45C8-B609-D773EB484C3A}" type="presParOf" srcId="{043EBECB-B364-46B1-B1DD-2912D716FD22}" destId="{4BB5130B-D17B-4331-88DB-81EB672755B6}" srcOrd="0" destOrd="0" presId="urn:microsoft.com/office/officeart/2005/8/layout/process5"/>
    <dgm:cxn modelId="{B4F48008-C93B-4537-B69D-E66D8659E336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/>
      <dgm:t>
        <a:bodyPr/>
        <a:lstStyle/>
        <a:p>
          <a:r>
            <a:rPr lang="en-US" dirty="0" smtClean="0"/>
            <a:t>Image Acquisition</a:t>
          </a:r>
          <a:endParaRPr lang="en-US" dirty="0"/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>
        <a:noFill/>
        <a:ln w="762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Candidate Selection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60824A-5A5A-3E42-B78A-7E92DCF8FCDA}" type="presOf" srcId="{F5B6A5B7-F5D0-41D4-9D1F-D010D5039DA0}" destId="{2BC77443-F724-4513-BAEE-B43EA652562A}" srcOrd="0" destOrd="0" presId="urn:microsoft.com/office/officeart/2005/8/layout/process5"/>
    <dgm:cxn modelId="{E247A5D8-7678-7B4B-92EB-E86870861D16}" type="presOf" srcId="{24BF216E-34DB-4E4E-ADF1-315D08CDFFC6}" destId="{284F32BC-1668-4A5F-99D0-D21C897C2E82}" srcOrd="0" destOrd="0" presId="urn:microsoft.com/office/officeart/2005/8/layout/process5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A0FD73A0-A302-F043-BF63-62D6A9CB1A98}" type="presOf" srcId="{24BF216E-34DB-4E4E-ADF1-315D08CDFFC6}" destId="{92DB4AE3-06EF-4F38-818D-BF5BB5062B4A}" srcOrd="1" destOrd="0" presId="urn:microsoft.com/office/officeart/2005/8/layout/process5"/>
    <dgm:cxn modelId="{8E4CEF37-9162-694C-A384-5A61B56006B4}" type="presOf" srcId="{3480B089-90F5-40BB-B49E-FD43B0E33DCE}" destId="{80D03072-5BA4-4BB5-A936-FA586E78D323}" srcOrd="0" destOrd="0" presId="urn:microsoft.com/office/officeart/2005/8/layout/process5"/>
    <dgm:cxn modelId="{6A252172-64C4-3B49-8DEC-F46449E3B642}" type="presOf" srcId="{3759EAD7-8E4B-4EEA-9D98-2A7F7BDC1F0A}" destId="{5B35C0A8-B1C9-4454-A36A-254382833C2A}" srcOrd="0" destOrd="0" presId="urn:microsoft.com/office/officeart/2005/8/layout/process5"/>
    <dgm:cxn modelId="{A314A522-1AE1-B345-84E4-B184D8458881}" type="presOf" srcId="{D21B8E74-9542-4BE7-9FDC-0262A7EE8B09}" destId="{4BB5130B-D17B-4331-88DB-81EB672755B6}" srcOrd="1" destOrd="0" presId="urn:microsoft.com/office/officeart/2005/8/layout/process5"/>
    <dgm:cxn modelId="{3A967560-79B7-E547-AA71-3D38C237CC9D}" type="presOf" srcId="{D21B8E74-9542-4BE7-9FDC-0262A7EE8B09}" destId="{043EBECB-B364-46B1-B1DD-2912D716FD22}" srcOrd="0" destOrd="0" presId="urn:microsoft.com/office/officeart/2005/8/layout/process5"/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09EBB32D-2F4A-EA40-8F2F-24407257E30F}" type="presOf" srcId="{91C19650-91B9-41C0-85F5-98FA0131D190}" destId="{FAA130D8-8DB5-4556-8E36-15601372A056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61431ADF-E329-154A-8CE6-F93A585E09EB}" type="presParOf" srcId="{80D03072-5BA4-4BB5-A936-FA586E78D323}" destId="{FAA130D8-8DB5-4556-8E36-15601372A056}" srcOrd="0" destOrd="0" presId="urn:microsoft.com/office/officeart/2005/8/layout/process5"/>
    <dgm:cxn modelId="{1A3278CD-EE6A-8D40-A5E2-A77F2AAED72E}" type="presParOf" srcId="{80D03072-5BA4-4BB5-A936-FA586E78D323}" destId="{284F32BC-1668-4A5F-99D0-D21C897C2E82}" srcOrd="1" destOrd="0" presId="urn:microsoft.com/office/officeart/2005/8/layout/process5"/>
    <dgm:cxn modelId="{FABCE671-B653-C946-AF94-9F525EABC804}" type="presParOf" srcId="{284F32BC-1668-4A5F-99D0-D21C897C2E82}" destId="{92DB4AE3-06EF-4F38-818D-BF5BB5062B4A}" srcOrd="0" destOrd="0" presId="urn:microsoft.com/office/officeart/2005/8/layout/process5"/>
    <dgm:cxn modelId="{DB4825C7-DAFD-9D41-A187-2BEFBECDF5EE}" type="presParOf" srcId="{80D03072-5BA4-4BB5-A936-FA586E78D323}" destId="{5B35C0A8-B1C9-4454-A36A-254382833C2A}" srcOrd="2" destOrd="0" presId="urn:microsoft.com/office/officeart/2005/8/layout/process5"/>
    <dgm:cxn modelId="{6B242148-D80F-A447-AF29-A464E2EA3E4F}" type="presParOf" srcId="{80D03072-5BA4-4BB5-A936-FA586E78D323}" destId="{043EBECB-B364-46B1-B1DD-2912D716FD22}" srcOrd="3" destOrd="0" presId="urn:microsoft.com/office/officeart/2005/8/layout/process5"/>
    <dgm:cxn modelId="{B805B79C-D11E-094B-904D-5FC206A48F05}" type="presParOf" srcId="{043EBECB-B364-46B1-B1DD-2912D716FD22}" destId="{4BB5130B-D17B-4331-88DB-81EB672755B6}" srcOrd="0" destOrd="0" presId="urn:microsoft.com/office/officeart/2005/8/layout/process5"/>
    <dgm:cxn modelId="{DD5722A3-7EFB-A241-949B-A8D889652CB5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/>
      <dgm:t>
        <a:bodyPr/>
        <a:lstStyle/>
        <a:p>
          <a:r>
            <a:rPr lang="en-US" dirty="0" smtClean="0"/>
            <a:t>Image Acquisition</a:t>
          </a:r>
          <a:endParaRPr lang="en-US" dirty="0"/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>
        <a:noFill/>
        <a:ln w="762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Candidate Selection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/>
      <dgm:t>
        <a:bodyPr/>
        <a:lstStyle/>
        <a:p>
          <a:r>
            <a:rPr lang="en-US" dirty="0" err="1" smtClean="0"/>
            <a:t>Kalman</a:t>
          </a:r>
          <a:r>
            <a:rPr lang="en-US" dirty="0" smtClean="0"/>
            <a:t> Filter</a:t>
          </a:r>
          <a:endParaRPr lang="en-US" dirty="0"/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61C24B-1D09-9141-B843-A81007BE46D5}" type="presOf" srcId="{24BF216E-34DB-4E4E-ADF1-315D08CDFFC6}" destId="{284F32BC-1668-4A5F-99D0-D21C897C2E82}" srcOrd="0" destOrd="0" presId="urn:microsoft.com/office/officeart/2005/8/layout/process5"/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87E0D307-9C63-F74A-B258-9EA7535CC4F5}" type="presOf" srcId="{D21B8E74-9542-4BE7-9FDC-0262A7EE8B09}" destId="{4BB5130B-D17B-4331-88DB-81EB672755B6}" srcOrd="1" destOrd="0" presId="urn:microsoft.com/office/officeart/2005/8/layout/process5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EAB0B420-1DF8-D04A-B1A8-C1C40C48F6BB}" type="presOf" srcId="{F5B6A5B7-F5D0-41D4-9D1F-D010D5039DA0}" destId="{2BC77443-F724-4513-BAEE-B43EA652562A}" srcOrd="0" destOrd="0" presId="urn:microsoft.com/office/officeart/2005/8/layout/process5"/>
    <dgm:cxn modelId="{B28B5C26-ACC6-CA41-8477-50D9D2ABDCF0}" type="presOf" srcId="{24BF216E-34DB-4E4E-ADF1-315D08CDFFC6}" destId="{92DB4AE3-06EF-4F38-818D-BF5BB5062B4A}" srcOrd="1" destOrd="0" presId="urn:microsoft.com/office/officeart/2005/8/layout/process5"/>
    <dgm:cxn modelId="{587D0971-2C1F-EA41-8C31-8123250F559D}" type="presOf" srcId="{3480B089-90F5-40BB-B49E-FD43B0E33DCE}" destId="{80D03072-5BA4-4BB5-A936-FA586E78D323}" srcOrd="0" destOrd="0" presId="urn:microsoft.com/office/officeart/2005/8/layout/process5"/>
    <dgm:cxn modelId="{A3605E3C-B26A-1E4D-A45B-E1AD39BDEF75}" type="presOf" srcId="{91C19650-91B9-41C0-85F5-98FA0131D190}" destId="{FAA130D8-8DB5-4556-8E36-15601372A056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524E8CE4-9E7D-9D40-B91E-5A329C820893}" type="presOf" srcId="{D21B8E74-9542-4BE7-9FDC-0262A7EE8B09}" destId="{043EBECB-B364-46B1-B1DD-2912D716FD22}" srcOrd="0" destOrd="0" presId="urn:microsoft.com/office/officeart/2005/8/layout/process5"/>
    <dgm:cxn modelId="{3C1A4C09-F864-634C-A0BF-6B76668523AA}" type="presOf" srcId="{3759EAD7-8E4B-4EEA-9D98-2A7F7BDC1F0A}" destId="{5B35C0A8-B1C9-4454-A36A-254382833C2A}" srcOrd="0" destOrd="0" presId="urn:microsoft.com/office/officeart/2005/8/layout/process5"/>
    <dgm:cxn modelId="{557DB696-3EC7-3948-AB33-1C080375DB2D}" type="presParOf" srcId="{80D03072-5BA4-4BB5-A936-FA586E78D323}" destId="{FAA130D8-8DB5-4556-8E36-15601372A056}" srcOrd="0" destOrd="0" presId="urn:microsoft.com/office/officeart/2005/8/layout/process5"/>
    <dgm:cxn modelId="{B9007E45-1D63-4448-89AC-66EDD8AC48E0}" type="presParOf" srcId="{80D03072-5BA4-4BB5-A936-FA586E78D323}" destId="{284F32BC-1668-4A5F-99D0-D21C897C2E82}" srcOrd="1" destOrd="0" presId="urn:microsoft.com/office/officeart/2005/8/layout/process5"/>
    <dgm:cxn modelId="{DE33CD6E-06A0-5640-9C44-33F37C7F6ACE}" type="presParOf" srcId="{284F32BC-1668-4A5F-99D0-D21C897C2E82}" destId="{92DB4AE3-06EF-4F38-818D-BF5BB5062B4A}" srcOrd="0" destOrd="0" presId="urn:microsoft.com/office/officeart/2005/8/layout/process5"/>
    <dgm:cxn modelId="{A2E0FD5F-76B4-D340-B8B7-20D47E355682}" type="presParOf" srcId="{80D03072-5BA4-4BB5-A936-FA586E78D323}" destId="{5B35C0A8-B1C9-4454-A36A-254382833C2A}" srcOrd="2" destOrd="0" presId="urn:microsoft.com/office/officeart/2005/8/layout/process5"/>
    <dgm:cxn modelId="{A4BF27B5-F036-8A41-A266-70540846716C}" type="presParOf" srcId="{80D03072-5BA4-4BB5-A936-FA586E78D323}" destId="{043EBECB-B364-46B1-B1DD-2912D716FD22}" srcOrd="3" destOrd="0" presId="urn:microsoft.com/office/officeart/2005/8/layout/process5"/>
    <dgm:cxn modelId="{37335517-B921-964E-9305-7B4203596F8A}" type="presParOf" srcId="{043EBECB-B364-46B1-B1DD-2912D716FD22}" destId="{4BB5130B-D17B-4331-88DB-81EB672755B6}" srcOrd="0" destOrd="0" presId="urn:microsoft.com/office/officeart/2005/8/layout/process5"/>
    <dgm:cxn modelId="{99EC4452-0371-6B49-A70F-42ACD777D0D8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480B089-90F5-40BB-B49E-FD43B0E33DC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19650-91B9-41C0-85F5-98FA0131D190}">
      <dgm:prSet phldrT="[Text]"/>
      <dgm:spPr/>
      <dgm:t>
        <a:bodyPr/>
        <a:lstStyle/>
        <a:p>
          <a:r>
            <a:rPr lang="en-US" dirty="0" smtClean="0"/>
            <a:t>Image Acquisition</a:t>
          </a:r>
          <a:endParaRPr lang="en-US" dirty="0"/>
        </a:p>
      </dgm:t>
    </dgm:pt>
    <dgm:pt modelId="{26F1D888-2A95-48C6-88B7-40857C24F82F}" type="parTrans" cxnId="{7AF599DA-2FD0-4E01-8BE2-BB01914E529A}">
      <dgm:prSet/>
      <dgm:spPr/>
      <dgm:t>
        <a:bodyPr/>
        <a:lstStyle/>
        <a:p>
          <a:endParaRPr lang="en-US"/>
        </a:p>
      </dgm:t>
    </dgm:pt>
    <dgm:pt modelId="{24BF216E-34DB-4E4E-ADF1-315D08CDFFC6}" type="sibTrans" cxnId="{7AF599DA-2FD0-4E01-8BE2-BB01914E529A}">
      <dgm:prSet/>
      <dgm:spPr/>
      <dgm:t>
        <a:bodyPr/>
        <a:lstStyle/>
        <a:p>
          <a:endParaRPr lang="en-US"/>
        </a:p>
      </dgm:t>
    </dgm:pt>
    <dgm:pt modelId="{3759EAD7-8E4B-4EEA-9D98-2A7F7BDC1F0A}">
      <dgm:prSet phldrT="[Text]"/>
      <dgm:spPr/>
      <dgm:t>
        <a:bodyPr/>
        <a:lstStyle/>
        <a:p>
          <a:r>
            <a:rPr lang="en-US" dirty="0" smtClean="0"/>
            <a:t>Candidate Selection</a:t>
          </a:r>
          <a:endParaRPr lang="en-US" dirty="0"/>
        </a:p>
      </dgm:t>
    </dgm:pt>
    <dgm:pt modelId="{608AC63A-E2FA-4AAD-A18A-9D2CC1E197AE}" type="parTrans" cxnId="{9F09109F-0962-4884-997C-526897E8A9DF}">
      <dgm:prSet/>
      <dgm:spPr/>
      <dgm:t>
        <a:bodyPr/>
        <a:lstStyle/>
        <a:p>
          <a:endParaRPr lang="en-US"/>
        </a:p>
      </dgm:t>
    </dgm:pt>
    <dgm:pt modelId="{D21B8E74-9542-4BE7-9FDC-0262A7EE8B09}" type="sibTrans" cxnId="{9F09109F-0962-4884-997C-526897E8A9DF}">
      <dgm:prSet/>
      <dgm:spPr/>
      <dgm:t>
        <a:bodyPr/>
        <a:lstStyle/>
        <a:p>
          <a:endParaRPr lang="en-US"/>
        </a:p>
      </dgm:t>
    </dgm:pt>
    <dgm:pt modelId="{F5B6A5B7-F5D0-41D4-9D1F-D010D5039DA0}">
      <dgm:prSet phldrT="[Text]"/>
      <dgm:spPr>
        <a:noFill/>
        <a:ln w="5715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en-US" dirty="0" err="1" smtClean="0">
              <a:solidFill>
                <a:schemeClr val="accent1">
                  <a:lumMod val="75000"/>
                </a:schemeClr>
              </a:solidFill>
            </a:rPr>
            <a:t>Kalman</a:t>
          </a:r>
          <a:r>
            <a:rPr lang="en-US" dirty="0" smtClean="0">
              <a:solidFill>
                <a:schemeClr val="accent1">
                  <a:lumMod val="75000"/>
                </a:schemeClr>
              </a:solidFill>
            </a:rPr>
            <a:t> Filter</a:t>
          </a:r>
          <a:endParaRPr 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F4D35879-482D-40EF-A2CC-165EDF8A9834}" type="parTrans" cxnId="{03E8404A-8594-419D-BE6B-534D5AAEE468}">
      <dgm:prSet/>
      <dgm:spPr/>
      <dgm:t>
        <a:bodyPr/>
        <a:lstStyle/>
        <a:p>
          <a:endParaRPr lang="en-US"/>
        </a:p>
      </dgm:t>
    </dgm:pt>
    <dgm:pt modelId="{FB234E71-CF92-463D-B9CB-50EC00962533}" type="sibTrans" cxnId="{03E8404A-8594-419D-BE6B-534D5AAEE468}">
      <dgm:prSet/>
      <dgm:spPr/>
      <dgm:t>
        <a:bodyPr/>
        <a:lstStyle/>
        <a:p>
          <a:endParaRPr lang="en-US"/>
        </a:p>
      </dgm:t>
    </dgm:pt>
    <dgm:pt modelId="{80D03072-5BA4-4BB5-A936-FA586E78D323}" type="pres">
      <dgm:prSet presAssocID="{3480B089-90F5-40BB-B49E-FD43B0E33DC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130D8-8DB5-4556-8E36-15601372A056}" type="pres">
      <dgm:prSet presAssocID="{91C19650-91B9-41C0-85F5-98FA0131D1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F32BC-1668-4A5F-99D0-D21C897C2E82}" type="pres">
      <dgm:prSet presAssocID="{24BF216E-34DB-4E4E-ADF1-315D08CDFFC6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2DB4AE3-06EF-4F38-818D-BF5BB5062B4A}" type="pres">
      <dgm:prSet presAssocID="{24BF216E-34DB-4E4E-ADF1-315D08CDFFC6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5B35C0A8-B1C9-4454-A36A-254382833C2A}" type="pres">
      <dgm:prSet presAssocID="{3759EAD7-8E4B-4EEA-9D98-2A7F7BDC1F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3EBECB-B364-46B1-B1DD-2912D716FD22}" type="pres">
      <dgm:prSet presAssocID="{D21B8E74-9542-4BE7-9FDC-0262A7EE8B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BB5130B-D17B-4331-88DB-81EB672755B6}" type="pres">
      <dgm:prSet presAssocID="{D21B8E74-9542-4BE7-9FDC-0262A7EE8B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BC77443-F724-4513-BAEE-B43EA652562A}" type="pres">
      <dgm:prSet presAssocID="{F5B6A5B7-F5D0-41D4-9D1F-D010D5039D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F599DA-2FD0-4E01-8BE2-BB01914E529A}" srcId="{3480B089-90F5-40BB-B49E-FD43B0E33DCE}" destId="{91C19650-91B9-41C0-85F5-98FA0131D190}" srcOrd="0" destOrd="0" parTransId="{26F1D888-2A95-48C6-88B7-40857C24F82F}" sibTransId="{24BF216E-34DB-4E4E-ADF1-315D08CDFFC6}"/>
    <dgm:cxn modelId="{B6B358BE-2BE3-DA4C-9308-CB613A160CFF}" type="presOf" srcId="{24BF216E-34DB-4E4E-ADF1-315D08CDFFC6}" destId="{284F32BC-1668-4A5F-99D0-D21C897C2E82}" srcOrd="0" destOrd="0" presId="urn:microsoft.com/office/officeart/2005/8/layout/process5"/>
    <dgm:cxn modelId="{64356EA8-0421-6D49-9195-5DA5D0C6B0B1}" type="presOf" srcId="{F5B6A5B7-F5D0-41D4-9D1F-D010D5039DA0}" destId="{2BC77443-F724-4513-BAEE-B43EA652562A}" srcOrd="0" destOrd="0" presId="urn:microsoft.com/office/officeart/2005/8/layout/process5"/>
    <dgm:cxn modelId="{9F09109F-0962-4884-997C-526897E8A9DF}" srcId="{3480B089-90F5-40BB-B49E-FD43B0E33DCE}" destId="{3759EAD7-8E4B-4EEA-9D98-2A7F7BDC1F0A}" srcOrd="1" destOrd="0" parTransId="{608AC63A-E2FA-4AAD-A18A-9D2CC1E197AE}" sibTransId="{D21B8E74-9542-4BE7-9FDC-0262A7EE8B09}"/>
    <dgm:cxn modelId="{27933615-EBEC-C14E-9E56-5730B806A59B}" type="presOf" srcId="{3759EAD7-8E4B-4EEA-9D98-2A7F7BDC1F0A}" destId="{5B35C0A8-B1C9-4454-A36A-254382833C2A}" srcOrd="0" destOrd="0" presId="urn:microsoft.com/office/officeart/2005/8/layout/process5"/>
    <dgm:cxn modelId="{64889510-F8E2-E642-927C-A3FDD9544EEB}" type="presOf" srcId="{D21B8E74-9542-4BE7-9FDC-0262A7EE8B09}" destId="{4BB5130B-D17B-4331-88DB-81EB672755B6}" srcOrd="1" destOrd="0" presId="urn:microsoft.com/office/officeart/2005/8/layout/process5"/>
    <dgm:cxn modelId="{264B6FFF-EA8B-244A-9DF8-0C5C9DB017E2}" type="presOf" srcId="{3480B089-90F5-40BB-B49E-FD43B0E33DCE}" destId="{80D03072-5BA4-4BB5-A936-FA586E78D323}" srcOrd="0" destOrd="0" presId="urn:microsoft.com/office/officeart/2005/8/layout/process5"/>
    <dgm:cxn modelId="{03E8404A-8594-419D-BE6B-534D5AAEE468}" srcId="{3480B089-90F5-40BB-B49E-FD43B0E33DCE}" destId="{F5B6A5B7-F5D0-41D4-9D1F-D010D5039DA0}" srcOrd="2" destOrd="0" parTransId="{F4D35879-482D-40EF-A2CC-165EDF8A9834}" sibTransId="{FB234E71-CF92-463D-B9CB-50EC00962533}"/>
    <dgm:cxn modelId="{831E4DAF-7FF3-564D-930A-85905425E67E}" type="presOf" srcId="{D21B8E74-9542-4BE7-9FDC-0262A7EE8B09}" destId="{043EBECB-B364-46B1-B1DD-2912D716FD22}" srcOrd="0" destOrd="0" presId="urn:microsoft.com/office/officeart/2005/8/layout/process5"/>
    <dgm:cxn modelId="{2072F620-4735-4A4B-88ED-F952652F4020}" type="presOf" srcId="{91C19650-91B9-41C0-85F5-98FA0131D190}" destId="{FAA130D8-8DB5-4556-8E36-15601372A056}" srcOrd="0" destOrd="0" presId="urn:microsoft.com/office/officeart/2005/8/layout/process5"/>
    <dgm:cxn modelId="{B5DD3CFD-42EC-684F-81B6-98A1ACC5A99E}" type="presOf" srcId="{24BF216E-34DB-4E4E-ADF1-315D08CDFFC6}" destId="{92DB4AE3-06EF-4F38-818D-BF5BB5062B4A}" srcOrd="1" destOrd="0" presId="urn:microsoft.com/office/officeart/2005/8/layout/process5"/>
    <dgm:cxn modelId="{C054E416-0908-4F49-9F9B-DDB33AF145F6}" type="presParOf" srcId="{80D03072-5BA4-4BB5-A936-FA586E78D323}" destId="{FAA130D8-8DB5-4556-8E36-15601372A056}" srcOrd="0" destOrd="0" presId="urn:microsoft.com/office/officeart/2005/8/layout/process5"/>
    <dgm:cxn modelId="{FD7BAD93-A481-0F4F-86CD-6B96C2EB69C5}" type="presParOf" srcId="{80D03072-5BA4-4BB5-A936-FA586E78D323}" destId="{284F32BC-1668-4A5F-99D0-D21C897C2E82}" srcOrd="1" destOrd="0" presId="urn:microsoft.com/office/officeart/2005/8/layout/process5"/>
    <dgm:cxn modelId="{03488906-FA12-774E-B13D-1ED1E8C71A96}" type="presParOf" srcId="{284F32BC-1668-4A5F-99D0-D21C897C2E82}" destId="{92DB4AE3-06EF-4F38-818D-BF5BB5062B4A}" srcOrd="0" destOrd="0" presId="urn:microsoft.com/office/officeart/2005/8/layout/process5"/>
    <dgm:cxn modelId="{E0028AFB-D10D-B74B-812D-31258705F9DD}" type="presParOf" srcId="{80D03072-5BA4-4BB5-A936-FA586E78D323}" destId="{5B35C0A8-B1C9-4454-A36A-254382833C2A}" srcOrd="2" destOrd="0" presId="urn:microsoft.com/office/officeart/2005/8/layout/process5"/>
    <dgm:cxn modelId="{EBAE910D-5BF3-9E4C-81E2-1E9647AFD83C}" type="presParOf" srcId="{80D03072-5BA4-4BB5-A936-FA586E78D323}" destId="{043EBECB-B364-46B1-B1DD-2912D716FD22}" srcOrd="3" destOrd="0" presId="urn:microsoft.com/office/officeart/2005/8/layout/process5"/>
    <dgm:cxn modelId="{923B7FB8-34DB-E04B-A423-6E4B0988E60F}" type="presParOf" srcId="{043EBECB-B364-46B1-B1DD-2912D716FD22}" destId="{4BB5130B-D17B-4331-88DB-81EB672755B6}" srcOrd="0" destOrd="0" presId="urn:microsoft.com/office/officeart/2005/8/layout/process5"/>
    <dgm:cxn modelId="{DD4CB78D-C445-2640-931C-C57096088D6A}" type="presParOf" srcId="{80D03072-5BA4-4BB5-A936-FA586E78D323}" destId="{2BC77443-F724-4513-BAEE-B43EA652562A}" srcOrd="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B310805-0075-44DA-A2AA-E5267B7AE920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DE896D-0090-497C-934F-A96FBAF65BA7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AI</a:t>
          </a:r>
          <a:endParaRPr lang="en-US" dirty="0"/>
        </a:p>
      </dgm:t>
    </dgm:pt>
    <dgm:pt modelId="{8D86B6FA-18F8-40C8-BA4A-603D46EDF46E}" type="parTrans" cxnId="{7134BF8A-227E-4266-9881-C80BB8626F28}">
      <dgm:prSet/>
      <dgm:spPr/>
      <dgm:t>
        <a:bodyPr/>
        <a:lstStyle/>
        <a:p>
          <a:endParaRPr lang="en-US"/>
        </a:p>
      </dgm:t>
    </dgm:pt>
    <dgm:pt modelId="{527F9EC4-1E3C-4DB9-B008-2570A7D728C7}" type="sibTrans" cxnId="{7134BF8A-227E-4266-9881-C80BB8626F28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D3653EF8-3F1C-4E37-8128-19382A14853F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smtClean="0"/>
            <a:t>Output</a:t>
          </a:r>
          <a:endParaRPr lang="en-US" dirty="0"/>
        </a:p>
      </dgm:t>
    </dgm:pt>
    <dgm:pt modelId="{E3CCAC8E-32EE-45F7-AD43-1D2069A9C4D6}" type="parTrans" cxnId="{94D2C8C9-5079-4E3B-A659-F4235E5B624D}">
      <dgm:prSet/>
      <dgm:spPr/>
      <dgm:t>
        <a:bodyPr/>
        <a:lstStyle/>
        <a:p>
          <a:endParaRPr lang="en-US"/>
        </a:p>
      </dgm:t>
    </dgm:pt>
    <dgm:pt modelId="{490ACCC6-0D98-4660-A963-97DCE901653A}" type="sibTrans" cxnId="{94D2C8C9-5079-4E3B-A659-F4235E5B624D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9F89477B-4F20-4697-8571-C4B0334889E5}">
      <dgm:prSet phldrT="[Text]"/>
      <dgm:spPr>
        <a:solidFill>
          <a:srgbClr val="456737"/>
        </a:solidFill>
      </dgm:spPr>
      <dgm:t>
        <a:bodyPr/>
        <a:lstStyle/>
        <a:p>
          <a:r>
            <a:rPr lang="en-US" dirty="0" err="1" smtClean="0"/>
            <a:t>PoolPal</a:t>
          </a:r>
          <a:endParaRPr lang="en-US" dirty="0" smtClean="0"/>
        </a:p>
        <a:p>
          <a:r>
            <a:rPr lang="en-US" dirty="0" smtClean="0"/>
            <a:t>(optional)</a:t>
          </a:r>
          <a:endParaRPr lang="en-US" dirty="0"/>
        </a:p>
      </dgm:t>
    </dgm:pt>
    <dgm:pt modelId="{F06ABE04-0609-4F63-9B7D-D64AFABBB043}" type="parTrans" cxnId="{BDD3E094-9DB4-48F1-BCC4-EEAC96040A3A}">
      <dgm:prSet/>
      <dgm:spPr/>
      <dgm:t>
        <a:bodyPr/>
        <a:lstStyle/>
        <a:p>
          <a:endParaRPr lang="en-US"/>
        </a:p>
      </dgm:t>
    </dgm:pt>
    <dgm:pt modelId="{2C1D5048-6E15-4654-938C-A82756E349DC}" type="sibTrans" cxnId="{BDD3E094-9DB4-48F1-BCC4-EEAC96040A3A}">
      <dgm:prSet/>
      <dgm:spPr/>
      <dgm:t>
        <a:bodyPr/>
        <a:lstStyle/>
        <a:p>
          <a:endParaRPr lang="en-US"/>
        </a:p>
      </dgm:t>
    </dgm:pt>
    <dgm:pt modelId="{765685BD-41EB-4F25-9D42-DB3E0B04820D}">
      <dgm:prSet phldrT="[Text]"/>
      <dgm:spPr>
        <a:noFill/>
        <a:ln w="76200"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Table State Interpretation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D4F1431D-0AA5-4170-B3F5-88AEB0A63709}" type="sibTrans" cxnId="{201BA0DB-A4D1-42B6-A6FB-DCFD78A5543A}">
      <dgm:prSet/>
      <dgm:spPr>
        <a:solidFill>
          <a:srgbClr val="B3D0A8"/>
        </a:solidFill>
      </dgm:spPr>
      <dgm:t>
        <a:bodyPr/>
        <a:lstStyle/>
        <a:p>
          <a:endParaRPr lang="en-US"/>
        </a:p>
      </dgm:t>
    </dgm:pt>
    <dgm:pt modelId="{E242B66D-7FE6-4C9A-8B52-A10B0D042FCB}" type="parTrans" cxnId="{201BA0DB-A4D1-42B6-A6FB-DCFD78A5543A}">
      <dgm:prSet/>
      <dgm:spPr/>
      <dgm:t>
        <a:bodyPr/>
        <a:lstStyle/>
        <a:p>
          <a:endParaRPr lang="en-US"/>
        </a:p>
      </dgm:t>
    </dgm:pt>
    <dgm:pt modelId="{FBD01961-9D2D-448C-A9E6-F62C6BEFAC6F}" type="pres">
      <dgm:prSet presAssocID="{3B310805-0075-44DA-A2AA-E5267B7AE9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539FA4-E974-4D60-A7BE-B2754807A911}" type="pres">
      <dgm:prSet presAssocID="{765685BD-41EB-4F25-9D42-DB3E0B04820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D31FE-1F50-4388-9B5D-BC365A061B40}" type="pres">
      <dgm:prSet presAssocID="{D4F1431D-0AA5-4170-B3F5-88AEB0A63709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66C528B-55C2-4950-8CD5-C212992D2F9B}" type="pres">
      <dgm:prSet presAssocID="{D4F1431D-0AA5-4170-B3F5-88AEB0A63709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E7E17DD-CDFC-47AF-813D-F70F83F371A9}" type="pres">
      <dgm:prSet presAssocID="{68DE896D-0090-497C-934F-A96FBAF65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42D491-A513-436B-8A65-12B15E0CD608}" type="pres">
      <dgm:prSet presAssocID="{527F9EC4-1E3C-4DB9-B008-2570A7D728C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EABD706E-9DC1-4D8C-8FC1-D223977A9E39}" type="pres">
      <dgm:prSet presAssocID="{527F9EC4-1E3C-4DB9-B008-2570A7D728C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F02008F-0E8E-4AAD-80EB-527C72486A99}" type="pres">
      <dgm:prSet presAssocID="{D3653EF8-3F1C-4E37-8128-19382A14853F}" presName="node" presStyleLbl="node1" presStyleIdx="2" presStyleCnt="4" custLinFactNeighborX="518" custLinFactNeighborY="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83F29-7FD1-40A3-88C4-C5D1F366D242}" type="pres">
      <dgm:prSet presAssocID="{490ACCC6-0D98-4660-A963-97DCE901653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B20A65A-F95A-4BA2-901C-550B943D1D77}" type="pres">
      <dgm:prSet presAssocID="{490ACCC6-0D98-4660-A963-97DCE901653A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E6C8B5B2-108F-4A33-AFBA-BDF6FEC34E14}" type="pres">
      <dgm:prSet presAssocID="{9F89477B-4F20-4697-8571-C4B0334889E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1BA0DB-A4D1-42B6-A6FB-DCFD78A5543A}" srcId="{3B310805-0075-44DA-A2AA-E5267B7AE920}" destId="{765685BD-41EB-4F25-9D42-DB3E0B04820D}" srcOrd="0" destOrd="0" parTransId="{E242B66D-7FE6-4C9A-8B52-A10B0D042FCB}" sibTransId="{D4F1431D-0AA5-4170-B3F5-88AEB0A63709}"/>
    <dgm:cxn modelId="{94D2C8C9-5079-4E3B-A659-F4235E5B624D}" srcId="{3B310805-0075-44DA-A2AA-E5267B7AE920}" destId="{D3653EF8-3F1C-4E37-8128-19382A14853F}" srcOrd="2" destOrd="0" parTransId="{E3CCAC8E-32EE-45F7-AD43-1D2069A9C4D6}" sibTransId="{490ACCC6-0D98-4660-A963-97DCE901653A}"/>
    <dgm:cxn modelId="{5E35DDFF-1617-4444-94F1-A4EC31F5CF11}" type="presOf" srcId="{490ACCC6-0D98-4660-A963-97DCE901653A}" destId="{6B20A65A-F95A-4BA2-901C-550B943D1D77}" srcOrd="1" destOrd="0" presId="urn:microsoft.com/office/officeart/2005/8/layout/process5"/>
    <dgm:cxn modelId="{F6B4C297-DAFC-43D8-A67C-E941F29A3608}" type="presOf" srcId="{68DE896D-0090-497C-934F-A96FBAF65BA7}" destId="{9E7E17DD-CDFC-47AF-813D-F70F83F371A9}" srcOrd="0" destOrd="0" presId="urn:microsoft.com/office/officeart/2005/8/layout/process5"/>
    <dgm:cxn modelId="{7134BF8A-227E-4266-9881-C80BB8626F28}" srcId="{3B310805-0075-44DA-A2AA-E5267B7AE920}" destId="{68DE896D-0090-497C-934F-A96FBAF65BA7}" srcOrd="1" destOrd="0" parTransId="{8D86B6FA-18F8-40C8-BA4A-603D46EDF46E}" sibTransId="{527F9EC4-1E3C-4DB9-B008-2570A7D728C7}"/>
    <dgm:cxn modelId="{60FCF82F-0CD9-465C-BF7D-3CF25CE908B6}" type="presOf" srcId="{D4F1431D-0AA5-4170-B3F5-88AEB0A63709}" destId="{4D5D31FE-1F50-4388-9B5D-BC365A061B40}" srcOrd="0" destOrd="0" presId="urn:microsoft.com/office/officeart/2005/8/layout/process5"/>
    <dgm:cxn modelId="{7F16C1BB-3EAA-4968-814A-CCFD506537A1}" type="presOf" srcId="{527F9EC4-1E3C-4DB9-B008-2570A7D728C7}" destId="{EABD706E-9DC1-4D8C-8FC1-D223977A9E39}" srcOrd="1" destOrd="0" presId="urn:microsoft.com/office/officeart/2005/8/layout/process5"/>
    <dgm:cxn modelId="{BDD3E094-9DB4-48F1-BCC4-EEAC96040A3A}" srcId="{3B310805-0075-44DA-A2AA-E5267B7AE920}" destId="{9F89477B-4F20-4697-8571-C4B0334889E5}" srcOrd="3" destOrd="0" parTransId="{F06ABE04-0609-4F63-9B7D-D64AFABBB043}" sibTransId="{2C1D5048-6E15-4654-938C-A82756E349DC}"/>
    <dgm:cxn modelId="{BE8DCBA3-B896-46AD-BDBD-9A519D6A6FB8}" type="presOf" srcId="{D4F1431D-0AA5-4170-B3F5-88AEB0A63709}" destId="{C66C528B-55C2-4950-8CD5-C212992D2F9B}" srcOrd="1" destOrd="0" presId="urn:microsoft.com/office/officeart/2005/8/layout/process5"/>
    <dgm:cxn modelId="{F699A693-E3F8-42E9-B598-EC6314D64950}" type="presOf" srcId="{765685BD-41EB-4F25-9D42-DB3E0B04820D}" destId="{3E539FA4-E974-4D60-A7BE-B2754807A911}" srcOrd="0" destOrd="0" presId="urn:microsoft.com/office/officeart/2005/8/layout/process5"/>
    <dgm:cxn modelId="{8B795C4A-7BD4-480A-B87A-C9A0A9B716A8}" type="presOf" srcId="{3B310805-0075-44DA-A2AA-E5267B7AE920}" destId="{FBD01961-9D2D-448C-A9E6-F62C6BEFAC6F}" srcOrd="0" destOrd="0" presId="urn:microsoft.com/office/officeart/2005/8/layout/process5"/>
    <dgm:cxn modelId="{3365458F-EC73-4D49-AAB3-8246519A3778}" type="presOf" srcId="{490ACCC6-0D98-4660-A963-97DCE901653A}" destId="{59983F29-7FD1-40A3-88C4-C5D1F366D242}" srcOrd="0" destOrd="0" presId="urn:microsoft.com/office/officeart/2005/8/layout/process5"/>
    <dgm:cxn modelId="{799BB463-4438-4DE7-8452-969A4095424B}" type="presOf" srcId="{527F9EC4-1E3C-4DB9-B008-2570A7D728C7}" destId="{7D42D491-A513-436B-8A65-12B15E0CD608}" srcOrd="0" destOrd="0" presId="urn:microsoft.com/office/officeart/2005/8/layout/process5"/>
    <dgm:cxn modelId="{38AB7273-9AC7-44B8-9B4E-F1D879D54A56}" type="presOf" srcId="{D3653EF8-3F1C-4E37-8128-19382A14853F}" destId="{4F02008F-0E8E-4AAD-80EB-527C72486A99}" srcOrd="0" destOrd="0" presId="urn:microsoft.com/office/officeart/2005/8/layout/process5"/>
    <dgm:cxn modelId="{5BBB4A7D-C1B7-4F5B-9763-DEFDBDA25B00}" type="presOf" srcId="{9F89477B-4F20-4697-8571-C4B0334889E5}" destId="{E6C8B5B2-108F-4A33-AFBA-BDF6FEC34E14}" srcOrd="0" destOrd="0" presId="urn:microsoft.com/office/officeart/2005/8/layout/process5"/>
    <dgm:cxn modelId="{AA182D6D-338C-441F-931A-228A1A9A4124}" type="presParOf" srcId="{FBD01961-9D2D-448C-A9E6-F62C6BEFAC6F}" destId="{3E539FA4-E974-4D60-A7BE-B2754807A911}" srcOrd="0" destOrd="0" presId="urn:microsoft.com/office/officeart/2005/8/layout/process5"/>
    <dgm:cxn modelId="{1F97FEF5-4F12-4095-9A3E-644E98CB169B}" type="presParOf" srcId="{FBD01961-9D2D-448C-A9E6-F62C6BEFAC6F}" destId="{4D5D31FE-1F50-4388-9B5D-BC365A061B40}" srcOrd="1" destOrd="0" presId="urn:microsoft.com/office/officeart/2005/8/layout/process5"/>
    <dgm:cxn modelId="{45EAFCCF-93BD-47CA-A094-2F99EE8020EB}" type="presParOf" srcId="{4D5D31FE-1F50-4388-9B5D-BC365A061B40}" destId="{C66C528B-55C2-4950-8CD5-C212992D2F9B}" srcOrd="0" destOrd="0" presId="urn:microsoft.com/office/officeart/2005/8/layout/process5"/>
    <dgm:cxn modelId="{CA72CAD3-035E-4754-96A8-AB0737269991}" type="presParOf" srcId="{FBD01961-9D2D-448C-A9E6-F62C6BEFAC6F}" destId="{9E7E17DD-CDFC-47AF-813D-F70F83F371A9}" srcOrd="2" destOrd="0" presId="urn:microsoft.com/office/officeart/2005/8/layout/process5"/>
    <dgm:cxn modelId="{897ECBEA-139B-4AD4-BE70-F9B6C721238D}" type="presParOf" srcId="{FBD01961-9D2D-448C-A9E6-F62C6BEFAC6F}" destId="{7D42D491-A513-436B-8A65-12B15E0CD608}" srcOrd="3" destOrd="0" presId="urn:microsoft.com/office/officeart/2005/8/layout/process5"/>
    <dgm:cxn modelId="{285BDA0D-B9A9-4E79-BB26-D0F35C177A9D}" type="presParOf" srcId="{7D42D491-A513-436B-8A65-12B15E0CD608}" destId="{EABD706E-9DC1-4D8C-8FC1-D223977A9E39}" srcOrd="0" destOrd="0" presId="urn:microsoft.com/office/officeart/2005/8/layout/process5"/>
    <dgm:cxn modelId="{7C8AB33B-BEDF-430D-A950-4889F124EB0C}" type="presParOf" srcId="{FBD01961-9D2D-448C-A9E6-F62C6BEFAC6F}" destId="{4F02008F-0E8E-4AAD-80EB-527C72486A99}" srcOrd="4" destOrd="0" presId="urn:microsoft.com/office/officeart/2005/8/layout/process5"/>
    <dgm:cxn modelId="{A2C57010-AD04-4504-AB6F-84D0E2D2F824}" type="presParOf" srcId="{FBD01961-9D2D-448C-A9E6-F62C6BEFAC6F}" destId="{59983F29-7FD1-40A3-88C4-C5D1F366D242}" srcOrd="5" destOrd="0" presId="urn:microsoft.com/office/officeart/2005/8/layout/process5"/>
    <dgm:cxn modelId="{BE35C0C3-23F9-45EE-AB6A-63670B530CDC}" type="presParOf" srcId="{59983F29-7FD1-40A3-88C4-C5D1F366D242}" destId="{6B20A65A-F95A-4BA2-901C-550B943D1D77}" srcOrd="0" destOrd="0" presId="urn:microsoft.com/office/officeart/2005/8/layout/process5"/>
    <dgm:cxn modelId="{DB220E8F-C867-48E0-89F1-9B0753CDBCB6}" type="presParOf" srcId="{FBD01961-9D2D-448C-A9E6-F62C6BEFAC6F}" destId="{E6C8B5B2-108F-4A33-AFBA-BDF6FEC34E14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0.12242</cdr:x>
      <cdr:y>0.11785</cdr:y>
    </cdr:from>
    <cdr:to>
      <cdr:x>0.98354</cdr:x>
      <cdr:y>0.20203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5488" y="533400"/>
          <a:ext cx="7283450" cy="380995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numCol="5" rtlCol="0"/>
        <a:lstStyle xmlns:a="http://schemas.openxmlformats.org/drawingml/2006/main"/>
        <a:p xmlns:a="http://schemas.openxmlformats.org/drawingml/2006/main">
          <a:pPr algn="ctr"/>
          <a:r>
            <a:rPr lang="en-US" sz="1600" dirty="0" smtClean="0"/>
            <a:t>Research (100%)</a:t>
          </a:r>
        </a:p>
        <a:p xmlns:a="http://schemas.openxmlformats.org/drawingml/2006/main">
          <a:pPr algn="ctr"/>
          <a:r>
            <a:rPr lang="en-US" sz="1600" dirty="0" smtClean="0"/>
            <a:t>Design(80%)  </a:t>
          </a:r>
        </a:p>
        <a:p xmlns:a="http://schemas.openxmlformats.org/drawingml/2006/main">
          <a:pPr algn="ctr"/>
          <a:r>
            <a:rPr lang="en-US" sz="1600" dirty="0" smtClean="0"/>
            <a:t>Prototyping(70%)  Testing (20%)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6FE5C80B-8A1E-E549-9160-C12718E7FDF1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8CF81465-9CFE-B446-8E79-50BC57D519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891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50CCD9AE-B050-1042-B210-469AD1FA9259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96B5A449-EEE3-E948-BD80-970EAC749A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2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Webcam would be smaller and require less overhead clearance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Kinect is much easier to work with and distance won’t matter as much due to projector constraints anyway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Kinect comes with libraries of functions to interface with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Infrared lens provides depth of field images, simplifying image processing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B5A449-EEE3-E948-BD80-970EAC749A9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257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Cheapest sufficient hardware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559B9B-840D-4DE4-BCBF-C11900CF2912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126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6B5A449-EEE3-E948-BD80-970EAC749A97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25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gen_weblike_COV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A777F-734C-5C44-808F-5F292611275A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86498-B674-1546-AEC9-D93B8AD8D3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793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2B5D1-48C9-6A4A-AE2C-E22AD147A9CA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8D7BA-A25F-374E-9242-1F6CE618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16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440363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440363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04AFA-74E7-B344-BF06-5A2017EB5975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49C68-E422-B946-9BF1-F16AC8659B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34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9C1A9-48A3-5C46-A9A0-24AE7FBEB7CE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FE074-0BCB-7A44-AFE6-6F5110191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517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85FB8-B0B7-1644-86C9-04BCEF4F23DE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C48AD-E572-8A4E-8E55-33B89C516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862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8080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14FF2-FE8F-734B-9265-5BB2B9C5A8A6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1E0B2-995C-8D48-8822-A5187E1E69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02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CA75D-6FF4-5B4C-BE73-EDBEE29A8654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7DDB8-3137-7745-867E-F10FB4440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34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80803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F4BDB-8D51-5342-9A5E-1E5A5B5DAE7B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8F3ED-D56A-C64A-9B70-B7247D649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05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EA749-5BCB-7641-BDD5-FA686AC1C3EB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47DA1-802B-C948-907E-DE9919F756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16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3008313" cy="7493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85800"/>
            <a:ext cx="5111750" cy="5440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FE41F-6A84-6145-BE15-181DC32FD7A0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E25EC-C10D-CE4A-AFD1-B8F8B5881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526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8199"/>
            <a:ext cx="5486400" cy="388937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91442-BDEB-F643-94D2-6FFD38DE7DFB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BC86B-D740-F84B-9DB8-D1B4CA878C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26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4EDFF3C4-6CAF-9A43-B929-0ACF66E50D70}" type="datetime1">
              <a:rPr lang="en-US"/>
              <a:pPr>
                <a:defRPr/>
              </a:pPr>
              <a:t>1/31/2014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9B2D1A6B-B972-6E4B-AE98-54A4552B11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8" descr="gen_weblike_INT01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ctrTitle"/>
          </p:nvPr>
        </p:nvSpPr>
        <p:spPr>
          <a:xfrm>
            <a:off x="685800" y="2865438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>
                <a:latin typeface="Gotham-Black" charset="0"/>
              </a:rPr>
              <a:t>Cool </a:t>
            </a:r>
            <a:r>
              <a:rPr lang="en-US" dirty="0" smtClean="0">
                <a:latin typeface="Gotham-Black" charset="0"/>
              </a:rPr>
              <a:t>Pool</a:t>
            </a:r>
            <a:br>
              <a:rPr lang="en-US" dirty="0" smtClean="0">
                <a:latin typeface="Gotham-Black" charset="0"/>
              </a:rPr>
            </a:br>
            <a:r>
              <a:rPr lang="en-US" sz="2400" dirty="0" smtClean="0">
                <a:latin typeface="Gotham-Black" charset="0"/>
              </a:rPr>
              <a:t>Computer-Aided Billiards</a:t>
            </a:r>
            <a:endParaRPr lang="en-US" dirty="0">
              <a:latin typeface="Gotham-Black" charset="0"/>
            </a:endParaRPr>
          </a:p>
        </p:txBody>
      </p:sp>
      <p:sp>
        <p:nvSpPr>
          <p:cNvPr id="15362" name="Subtitle 2"/>
          <p:cNvSpPr>
            <a:spLocks noGrp="1"/>
          </p:cNvSpPr>
          <p:nvPr>
            <p:ph type="subTitle" idx="1"/>
          </p:nvPr>
        </p:nvSpPr>
        <p:spPr>
          <a:xfrm>
            <a:off x="1371600" y="5715000"/>
            <a:ext cx="6400800" cy="1047750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 XNarrow Book Italic" charset="0"/>
              </a:rPr>
              <a:t>Sponsored By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 XNarrow Book Italic" charset="0"/>
              </a:rPr>
              <a:t>SoarTech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 XNarrow Book Italic" charset="0"/>
              </a:rPr>
              <a:t> &amp;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Gotham XNarrow Book Italic" charset="0"/>
              </a:rPr>
              <a:t>Igus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Gotham XNarrow Book Italic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8198332"/>
              </p:ext>
            </p:extLst>
          </p:nvPr>
        </p:nvGraphicFramePr>
        <p:xfrm>
          <a:off x="990600" y="1600200"/>
          <a:ext cx="7162800" cy="5009397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3052937"/>
                <a:gridCol w="2366682"/>
                <a:gridCol w="1743181"/>
              </a:tblGrid>
              <a:tr h="544811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Component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Metric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Value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strike="noStrike" dirty="0" smtClean="0">
                          <a:effectLst/>
                        </a:rPr>
                        <a:t>Pool Table</a:t>
                      </a:r>
                      <a:endParaRPr lang="en-US" sz="2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Size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7x</a:t>
                      </a:r>
                      <a:r>
                        <a:rPr lang="en-US" sz="2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 feet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Camera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err="1">
                          <a:effectLst/>
                        </a:rPr>
                        <a:t>Framerate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30 fps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Camera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Resolution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640x480</a:t>
                      </a:r>
                      <a:r>
                        <a:rPr lang="en-US" sz="2800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2800" u="none" strike="noStrike" baseline="0" dirty="0" err="1" smtClean="0">
                          <a:effectLst/>
                        </a:rPr>
                        <a:t>px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Central Computer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Delay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100 </a:t>
                      </a:r>
                      <a:r>
                        <a:rPr lang="en-US" sz="2800" u="none" strike="noStrike" dirty="0" err="1">
                          <a:effectLst/>
                        </a:rPr>
                        <a:t>ms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err="1" smtClean="0">
                          <a:effectLst/>
                        </a:rPr>
                        <a:t>PoolPal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>
                          <a:effectLst/>
                        </a:rPr>
                        <a:t>Speed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</a:rPr>
                        <a:t>30 m/s max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none" strike="noStrike" dirty="0" err="1" smtClean="0">
                          <a:effectLst/>
                        </a:rPr>
                        <a:t>PoolPal</a:t>
                      </a:r>
                      <a:endParaRPr lang="en-US" sz="2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Response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&lt;</a:t>
                      </a:r>
                      <a:r>
                        <a:rPr lang="en-US" sz="2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3 seconds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37798">
                <a:tc>
                  <a:txBody>
                    <a:bodyPr/>
                    <a:lstStyle/>
                    <a:p>
                      <a:r>
                        <a:rPr lang="en-US" sz="28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Shot Prediction</a:t>
                      </a:r>
                      <a:endParaRPr lang="en-US" sz="28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US" sz="2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</a:t>
                      </a:r>
                      <a:endParaRPr lang="en-US" sz="2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en-US" sz="2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2.5cm</a:t>
                      </a:r>
                      <a:endParaRPr lang="en-US" sz="2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575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7662573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497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5866610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678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1681870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102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Selection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3606098"/>
              </p:ext>
            </p:extLst>
          </p:nvPr>
        </p:nvGraphicFramePr>
        <p:xfrm>
          <a:off x="208194" y="3253848"/>
          <a:ext cx="8727613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7213"/>
                <a:gridCol w="1302792"/>
                <a:gridCol w="1343802"/>
                <a:gridCol w="1454602"/>
                <a:gridCol w="1454602"/>
                <a:gridCol w="14546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Camera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Horizontal</a:t>
                      </a:r>
                      <a:r>
                        <a:rPr lang="en-US" baseline="0" dirty="0" smtClean="0"/>
                        <a:t>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Vertical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Clearance</a:t>
                      </a:r>
                      <a:r>
                        <a:rPr lang="en-US" baseline="0" dirty="0" smtClean="0"/>
                        <a:t> Required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Logitech C920C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~78</a:t>
                      </a:r>
                      <a:r>
                        <a:rPr lang="en-US" baseline="30000" dirty="0" smtClean="0"/>
                        <a:t>o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~43</a:t>
                      </a:r>
                      <a:r>
                        <a:rPr lang="en-US" baseline="30000" dirty="0" smtClean="0"/>
                        <a:t>o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~4.5ft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 </a:t>
                      </a:r>
                      <a:r>
                        <a:rPr lang="en-US" dirty="0" err="1" smtClean="0"/>
                        <a:t>Kinect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~6.5ft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67376"/>
            <a:ext cx="3550476" cy="747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352" y="1394352"/>
            <a:ext cx="1653648" cy="1653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67190" y="1385375"/>
            <a:ext cx="1111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vs.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313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Selection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4109667"/>
              </p:ext>
            </p:extLst>
          </p:nvPr>
        </p:nvGraphicFramePr>
        <p:xfrm>
          <a:off x="208194" y="3253848"/>
          <a:ext cx="8727613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7213"/>
                <a:gridCol w="1302792"/>
                <a:gridCol w="1343802"/>
                <a:gridCol w="1454602"/>
                <a:gridCol w="1454602"/>
                <a:gridCol w="14546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Camera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Horizontal</a:t>
                      </a:r>
                      <a:r>
                        <a:rPr lang="en-US" baseline="0" dirty="0" smtClean="0"/>
                        <a:t>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Vertical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Clearance</a:t>
                      </a:r>
                      <a:r>
                        <a:rPr lang="en-US" baseline="0" dirty="0" smtClean="0"/>
                        <a:t> Required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Logitech C920C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~78</a:t>
                      </a:r>
                      <a:r>
                        <a:rPr lang="en-US" baseline="30000" dirty="0" smtClean="0"/>
                        <a:t>o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~43</a:t>
                      </a:r>
                      <a:r>
                        <a:rPr lang="en-US" baseline="30000" dirty="0" smtClean="0"/>
                        <a:t>o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~4.5ft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 </a:t>
                      </a:r>
                      <a:r>
                        <a:rPr lang="en-US" dirty="0" err="1" smtClean="0"/>
                        <a:t>Kinect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~6.5ft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67376"/>
            <a:ext cx="3550476" cy="747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352" y="1394352"/>
            <a:ext cx="1653648" cy="1653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67190" y="1385375"/>
            <a:ext cx="1111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vs.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7593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Selection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996106"/>
              </p:ext>
            </p:extLst>
          </p:nvPr>
        </p:nvGraphicFramePr>
        <p:xfrm>
          <a:off x="208194" y="3253848"/>
          <a:ext cx="8727613" cy="1394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7213"/>
                <a:gridCol w="1302792"/>
                <a:gridCol w="1343802"/>
                <a:gridCol w="1454602"/>
                <a:gridCol w="1454602"/>
                <a:gridCol w="14546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Camera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Horizontal</a:t>
                      </a:r>
                      <a:r>
                        <a:rPr lang="en-US" baseline="0" dirty="0" smtClean="0"/>
                        <a:t>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Vertical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Clearance</a:t>
                      </a:r>
                      <a:r>
                        <a:rPr lang="en-US" baseline="0" dirty="0" smtClean="0"/>
                        <a:t> Required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Logitech C920C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~78</a:t>
                      </a:r>
                      <a:r>
                        <a:rPr lang="en-US" baseline="30000" dirty="0" smtClean="0"/>
                        <a:t>o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~43</a:t>
                      </a:r>
                      <a:r>
                        <a:rPr lang="en-US" baseline="30000" dirty="0" smtClean="0"/>
                        <a:t>o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~4.5ft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3432"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 </a:t>
                      </a:r>
                      <a:r>
                        <a:rPr lang="en-US" dirty="0" err="1" smtClean="0"/>
                        <a:t>Kinect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~6.5ft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767376"/>
            <a:ext cx="3550476" cy="747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7352" y="1394352"/>
            <a:ext cx="1653648" cy="1653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67190" y="1385375"/>
            <a:ext cx="1111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vs.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04389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Selection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3941758"/>
              </p:ext>
            </p:extLst>
          </p:nvPr>
        </p:nvGraphicFramePr>
        <p:xfrm>
          <a:off x="208194" y="3253848"/>
          <a:ext cx="8727613" cy="1394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7213"/>
                <a:gridCol w="1302792"/>
                <a:gridCol w="1343802"/>
                <a:gridCol w="1454602"/>
                <a:gridCol w="1454602"/>
                <a:gridCol w="145460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Camera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Horizontal</a:t>
                      </a:r>
                      <a:r>
                        <a:rPr lang="en-US" baseline="0" dirty="0" smtClean="0"/>
                        <a:t>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Vertical FOV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Clearance</a:t>
                      </a:r>
                      <a:r>
                        <a:rPr lang="en-US" baseline="0" dirty="0" smtClean="0"/>
                        <a:t> Required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Logitech C920C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/>
                        <a:t>~78</a:t>
                      </a:r>
                      <a:r>
                        <a:rPr lang="en-US" baseline="30000" dirty="0" smtClean="0"/>
                        <a:t>o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~43</a:t>
                      </a:r>
                      <a:r>
                        <a:rPr lang="en-US" baseline="30000" dirty="0" smtClean="0"/>
                        <a:t>o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~4.5ft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83432">
                <a:tc>
                  <a:txBody>
                    <a:bodyPr/>
                    <a:lstStyle/>
                    <a:p>
                      <a:r>
                        <a:rPr lang="en-US" dirty="0" smtClean="0"/>
                        <a:t>Microsoft </a:t>
                      </a:r>
                      <a:r>
                        <a:rPr lang="en-US" dirty="0" err="1" smtClean="0"/>
                        <a:t>Kinect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</a:t>
                      </a:r>
                      <a:r>
                        <a:rPr lang="en-US" baseline="30000" dirty="0" smtClean="0"/>
                        <a:t>o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~6.5ft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$100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67376"/>
            <a:ext cx="3550476" cy="747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352" y="1394352"/>
            <a:ext cx="1653648" cy="1653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67190" y="1385375"/>
            <a:ext cx="11116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 smtClean="0"/>
              <a:t>vs.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71031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Acquisition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38400"/>
            <a:ext cx="3810000" cy="27792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2438400"/>
            <a:ext cx="3705727" cy="27792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46537" y="541020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Raw Depth Image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46060" y="5410200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Raw Color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72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Acquisition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286000"/>
            <a:ext cx="4800600" cy="36009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38800" y="2514600"/>
            <a:ext cx="3409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Get depth image from Kinect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86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457200" y="731838"/>
            <a:ext cx="8229600" cy="944562"/>
          </a:xfrm>
        </p:spPr>
        <p:txBody>
          <a:bodyPr/>
          <a:lstStyle/>
          <a:p>
            <a:pPr eaLnBrk="1" hangingPunct="1"/>
            <a:r>
              <a:rPr lang="en-US" sz="2800">
                <a:latin typeface="Gotham-Black" charset="0"/>
              </a:rPr>
              <a:t>CoolPool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3886200" cy="4267200"/>
          </a:xfrm>
        </p:spPr>
        <p:txBody>
          <a:bodyPr/>
          <a:lstStyle/>
          <a:p>
            <a:pPr eaLnBrk="1" hangingPunct="1"/>
            <a:r>
              <a:rPr lang="en-US" sz="2800">
                <a:latin typeface="Gotham-Book" charset="0"/>
              </a:rPr>
              <a:t>Jeff Halmich</a:t>
            </a:r>
          </a:p>
          <a:p>
            <a:pPr lvl="1" eaLnBrk="1" hangingPunct="1"/>
            <a:r>
              <a:rPr lang="en-US" sz="2000">
                <a:latin typeface="Gotham-Book" charset="0"/>
              </a:rPr>
              <a:t>Computer Engineering</a:t>
            </a:r>
          </a:p>
          <a:p>
            <a:pPr eaLnBrk="1" hangingPunct="1"/>
            <a:r>
              <a:rPr lang="en-US" sz="2800">
                <a:latin typeface="Gotham-Book" charset="0"/>
              </a:rPr>
              <a:t>Byron Hanson</a:t>
            </a:r>
          </a:p>
          <a:p>
            <a:pPr lvl="1" eaLnBrk="1" hangingPunct="1"/>
            <a:r>
              <a:rPr lang="en-US" sz="2000">
                <a:latin typeface="Gotham-Book" charset="0"/>
              </a:rPr>
              <a:t>Computer Engineering</a:t>
            </a:r>
          </a:p>
          <a:p>
            <a:pPr eaLnBrk="1" hangingPunct="1"/>
            <a:r>
              <a:rPr lang="en-US" sz="2800">
                <a:latin typeface="Gotham-Book" charset="0"/>
              </a:rPr>
              <a:t>Sophia Delpak</a:t>
            </a:r>
          </a:p>
          <a:p>
            <a:pPr lvl="1" eaLnBrk="1" hangingPunct="1"/>
            <a:r>
              <a:rPr lang="en-US" sz="2000">
                <a:latin typeface="Gotham-Book" charset="0"/>
              </a:rPr>
              <a:t>Electrical Engineering</a:t>
            </a:r>
          </a:p>
          <a:p>
            <a:pPr eaLnBrk="1" hangingPunct="1"/>
            <a:r>
              <a:rPr lang="en-US" sz="2800">
                <a:latin typeface="Gotham-Book" charset="0"/>
              </a:rPr>
              <a:t>John Johnson </a:t>
            </a:r>
          </a:p>
          <a:p>
            <a:pPr lvl="1" eaLnBrk="1" hangingPunct="1"/>
            <a:r>
              <a:rPr lang="en-US" sz="2000">
                <a:latin typeface="Gotham-Book" charset="0"/>
              </a:rPr>
              <a:t>Computer Engineering</a:t>
            </a:r>
          </a:p>
          <a:p>
            <a:pPr eaLnBrk="1" hangingPunct="1"/>
            <a:endParaRPr lang="en-US" sz="1800">
              <a:latin typeface="Gotham-Book" charset="0"/>
            </a:endParaRPr>
          </a:p>
        </p:txBody>
      </p:sp>
      <p:pic>
        <p:nvPicPr>
          <p:cNvPr id="16387" name="Picture 3" descr="UCF_Knightro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171700"/>
            <a:ext cx="26289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Acquisition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78000"/>
                    </a14:imgEffect>
                    <a14:imgEffect>
                      <a14:brightnessContrast bright="3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400" y="2286000"/>
            <a:ext cx="4801325" cy="36009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38800" y="2514600"/>
            <a:ext cx="35253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Get depth image from Kinect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Detect items above surface of</a:t>
            </a:r>
          </a:p>
          <a:p>
            <a:r>
              <a:rPr lang="en-US" dirty="0"/>
              <a:t> </a:t>
            </a:r>
            <a:r>
              <a:rPr lang="en-US" dirty="0" smtClean="0"/>
              <a:t>   pool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57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Acquisition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85604"/>
            <a:ext cx="4801853" cy="36013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38800" y="2514600"/>
            <a:ext cx="352532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Get depth image from Kinect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Detect items above surface of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  pool table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Binary Threshold Image</a:t>
            </a:r>
          </a:p>
        </p:txBody>
      </p:sp>
    </p:spTree>
    <p:extLst>
      <p:ext uri="{BB962C8B-B14F-4D97-AF65-F5344CB8AC3E}">
        <p14:creationId xmlns:p14="http://schemas.microsoft.com/office/powerpoint/2010/main" val="405104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Acquisition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85604"/>
            <a:ext cx="4801853" cy="36013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38800" y="2514600"/>
            <a:ext cx="352532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Get depth image from Kinect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Detect items above surface of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  pool table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Binary Threshold Image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Send Image to </a:t>
            </a:r>
          </a:p>
          <a:p>
            <a:r>
              <a:rPr lang="en-US" dirty="0"/>
              <a:t> </a:t>
            </a:r>
            <a:r>
              <a:rPr lang="en-US" dirty="0" smtClean="0"/>
              <a:t>   Candidate Selection</a:t>
            </a:r>
          </a:p>
        </p:txBody>
      </p:sp>
    </p:spTree>
    <p:extLst>
      <p:ext uri="{BB962C8B-B14F-4D97-AF65-F5344CB8AC3E}">
        <p14:creationId xmlns:p14="http://schemas.microsoft.com/office/powerpoint/2010/main" val="212389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8337584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521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272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0998549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5745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 Ball Candidate </a:t>
            </a:r>
            <a:r>
              <a:rPr lang="en-US" dirty="0" smtClean="0"/>
              <a:t>Selection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09800"/>
            <a:ext cx="4989623" cy="37422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23778" y="1915886"/>
            <a:ext cx="3320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/>
              <a:t>Select all blobs at given depth level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03773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 Ball Candidate </a:t>
            </a:r>
            <a:r>
              <a:rPr lang="en-US" dirty="0" smtClean="0"/>
              <a:t>Selection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09800"/>
            <a:ext cx="4989623" cy="37422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23778" y="1915886"/>
            <a:ext cx="332022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Select all blobs at given depth level</a:t>
            </a:r>
          </a:p>
          <a:p>
            <a:endParaRPr lang="en-US" sz="2700" dirty="0"/>
          </a:p>
          <a:p>
            <a:r>
              <a:rPr lang="en-US" sz="2700" dirty="0" smtClean="0"/>
              <a:t>Run blobs through filter algorithm to determine if blob is ball or not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51448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Ball Candidate Selection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86000"/>
            <a:ext cx="4876800" cy="3657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38800" y="1915886"/>
            <a:ext cx="332022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Select all blobs at given depth level</a:t>
            </a:r>
          </a:p>
          <a:p>
            <a:endParaRPr lang="en-US" sz="2700" dirty="0"/>
          </a:p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Run blobs through filter algorithm to determine if blob is ball or not</a:t>
            </a:r>
          </a:p>
          <a:p>
            <a:endParaRPr lang="en-US" sz="2700" dirty="0"/>
          </a:p>
          <a:p>
            <a:r>
              <a:rPr lang="en-US" sz="2700" dirty="0" smtClean="0"/>
              <a:t>Overlay results onto color image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64241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Pool Ball Results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736" y="17526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42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charset="0"/>
              </a:rPr>
              <a:t>What is Cool Pool?</a:t>
            </a:r>
            <a:endParaRPr lang="en-US" dirty="0">
              <a:latin typeface="Calibri" charset="0"/>
            </a:endParaRPr>
          </a:p>
        </p:txBody>
      </p:sp>
      <p:pic>
        <p:nvPicPr>
          <p:cNvPr id="20482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29"/>
          <a:stretch/>
        </p:blipFill>
        <p:spPr bwMode="auto">
          <a:xfrm>
            <a:off x="1446350" y="5029200"/>
            <a:ext cx="64978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2448478" y="2951356"/>
            <a:ext cx="10054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 smtClean="0"/>
              <a:t>Camera</a:t>
            </a:r>
            <a:endParaRPr lang="en-US" sz="1800" dirty="0"/>
          </a:p>
        </p:txBody>
      </p:sp>
      <p:sp>
        <p:nvSpPr>
          <p:cNvPr id="20484" name="TextBox 2"/>
          <p:cNvSpPr txBox="1">
            <a:spLocks noChangeArrowheads="1"/>
          </p:cNvSpPr>
          <p:nvPr/>
        </p:nvSpPr>
        <p:spPr bwMode="auto">
          <a:xfrm>
            <a:off x="4218906" y="2002214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Projector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00" y="5334000"/>
            <a:ext cx="304800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875" y="5410200"/>
            <a:ext cx="267049" cy="2670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251" y="5105400"/>
            <a:ext cx="252549" cy="2525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5029200"/>
            <a:ext cx="226423" cy="2264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4689">
            <a:off x="6203800" y="4079393"/>
            <a:ext cx="2502010" cy="1981669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>
            <a:off x="4462819" y="5562600"/>
            <a:ext cx="1324056" cy="34289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67100" y="5574573"/>
            <a:ext cx="1005802" cy="330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2819400" y="5255623"/>
            <a:ext cx="342900" cy="15675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124200" y="5562600"/>
            <a:ext cx="354100" cy="1652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4" t="11428" r="40193" b="70000"/>
          <a:stretch/>
        </p:blipFill>
        <p:spPr bwMode="auto">
          <a:xfrm>
            <a:off x="4191000" y="2362200"/>
            <a:ext cx="121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733800"/>
            <a:ext cx="833359" cy="1022526"/>
          </a:xfrm>
          <a:prstGeom prst="rect">
            <a:avLst/>
          </a:prstGeom>
        </p:spPr>
      </p:pic>
      <p:pic>
        <p:nvPicPr>
          <p:cNvPr id="43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9" b="38572"/>
          <a:stretch/>
        </p:blipFill>
        <p:spPr bwMode="auto">
          <a:xfrm>
            <a:off x="1503112" y="3377837"/>
            <a:ext cx="6497888" cy="159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" name="Elbow Connector 50"/>
          <p:cNvCxnSpPr/>
          <p:nvPr/>
        </p:nvCxnSpPr>
        <p:spPr>
          <a:xfrm rot="5400000" flipH="1" flipV="1">
            <a:off x="1943222" y="1447679"/>
            <a:ext cx="1181100" cy="339114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10800000" flipV="1">
            <a:off x="950081" y="2819400"/>
            <a:ext cx="2085943" cy="854868"/>
          </a:xfrm>
          <a:prstGeom prst="bentConnector3">
            <a:avLst>
              <a:gd name="adj1" fmla="val 10009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6053924" y="5257800"/>
            <a:ext cx="657419" cy="215097"/>
          </a:xfrm>
          <a:prstGeom prst="line">
            <a:avLst/>
          </a:prstGeom>
          <a:ln w="603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7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1" t="1541" r="59807" b="68459"/>
          <a:stretch/>
        </p:blipFill>
        <p:spPr bwMode="auto">
          <a:xfrm>
            <a:off x="2971800" y="1828800"/>
            <a:ext cx="11638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1039773" y="3777663"/>
            <a:ext cx="1450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Computer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Cue Ball Candidate Selection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99" y="2180952"/>
            <a:ext cx="5016863" cy="376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57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Cue Ball Candidate Selection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80953"/>
            <a:ext cx="5029200" cy="3771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23778" y="1915886"/>
            <a:ext cx="3320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/>
              <a:t>Apply depth mask to color image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391046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Cue Ball Candidate Selection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80953"/>
            <a:ext cx="5029200" cy="3771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23778" y="1915886"/>
            <a:ext cx="33202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solidFill>
                  <a:schemeClr val="bg1">
                    <a:lumMod val="65000"/>
                  </a:schemeClr>
                </a:solidFill>
              </a:rPr>
              <a:t>Apply depth mask to color image</a:t>
            </a:r>
          </a:p>
          <a:p>
            <a:endParaRPr lang="en-US" sz="2700" dirty="0"/>
          </a:p>
          <a:p>
            <a:r>
              <a:rPr lang="en-US" sz="2700" dirty="0" smtClean="0"/>
              <a:t>Perform search for cue ball by pattern recognition</a:t>
            </a:r>
          </a:p>
        </p:txBody>
      </p:sp>
    </p:spTree>
    <p:extLst>
      <p:ext uri="{BB962C8B-B14F-4D97-AF65-F5344CB8AC3E}">
        <p14:creationId xmlns:p14="http://schemas.microsoft.com/office/powerpoint/2010/main" val="318971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Cue Ball Candidate Selection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6764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Stick Detection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981200" y="2895600"/>
            <a:ext cx="2743200" cy="25146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838825"/>
            <a:ext cx="5087060" cy="420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82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Pool Stick Detection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917" y="2319905"/>
            <a:ext cx="5268060" cy="32389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1200" y="2895600"/>
            <a:ext cx="2743200" cy="25146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58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3579284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831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Vision Overview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9998035"/>
              </p:ext>
            </p:extLst>
          </p:nvPr>
        </p:nvGraphicFramePr>
        <p:xfrm>
          <a:off x="628650" y="2226469"/>
          <a:ext cx="7886700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953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Kalman</a:t>
            </a:r>
            <a:r>
              <a:rPr lang="en-US" dirty="0" smtClean="0"/>
              <a:t> Filter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414" y="1984183"/>
            <a:ext cx="7886700" cy="3263504"/>
          </a:xfrm>
        </p:spPr>
        <p:txBody>
          <a:bodyPr/>
          <a:lstStyle/>
          <a:p>
            <a:r>
              <a:rPr lang="en-US" dirty="0" smtClean="0"/>
              <a:t>Persistent physics model</a:t>
            </a:r>
          </a:p>
          <a:p>
            <a:pPr lvl="1"/>
            <a:r>
              <a:rPr lang="en-US" dirty="0" smtClean="0"/>
              <a:t>Removes noise</a:t>
            </a:r>
          </a:p>
          <a:p>
            <a:pPr lvl="1"/>
            <a:r>
              <a:rPr lang="en-US" dirty="0" smtClean="0"/>
              <a:t>Defines position</a:t>
            </a:r>
          </a:p>
          <a:p>
            <a:pPr lvl="1"/>
            <a:r>
              <a:rPr lang="en-US" dirty="0" smtClean="0"/>
              <a:t>Determines velocity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79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949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charset="0"/>
              </a:rPr>
              <a:t>What is Cool Pool?</a:t>
            </a:r>
            <a:endParaRPr lang="en-US" dirty="0">
              <a:latin typeface="Calibri" charset="0"/>
            </a:endParaRPr>
          </a:p>
        </p:txBody>
      </p:sp>
      <p:pic>
        <p:nvPicPr>
          <p:cNvPr id="20482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29"/>
          <a:stretch/>
        </p:blipFill>
        <p:spPr bwMode="auto">
          <a:xfrm>
            <a:off x="1446350" y="5029200"/>
            <a:ext cx="64978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2448478" y="2951356"/>
            <a:ext cx="10054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 smtClean="0"/>
              <a:t>Camera</a:t>
            </a:r>
            <a:endParaRPr lang="en-US" sz="1800" dirty="0"/>
          </a:p>
        </p:txBody>
      </p:sp>
      <p:sp>
        <p:nvSpPr>
          <p:cNvPr id="20484" name="TextBox 2"/>
          <p:cNvSpPr txBox="1">
            <a:spLocks noChangeArrowheads="1"/>
          </p:cNvSpPr>
          <p:nvPr/>
        </p:nvSpPr>
        <p:spPr bwMode="auto">
          <a:xfrm>
            <a:off x="4218906" y="2002214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Projector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00" y="5334000"/>
            <a:ext cx="304800" cy="304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875" y="5410200"/>
            <a:ext cx="267049" cy="2670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251" y="5105400"/>
            <a:ext cx="252549" cy="2525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5029200"/>
            <a:ext cx="226423" cy="2264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4689">
            <a:off x="6203800" y="4079393"/>
            <a:ext cx="2502010" cy="1981669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>
            <a:off x="4462819" y="5562600"/>
            <a:ext cx="1324056" cy="342899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467100" y="5574573"/>
            <a:ext cx="1005802" cy="33057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2819400" y="5255623"/>
            <a:ext cx="342900" cy="15675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124200" y="5562600"/>
            <a:ext cx="354100" cy="16528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4" t="11428" r="40193" b="70000"/>
          <a:stretch/>
        </p:blipFill>
        <p:spPr bwMode="auto">
          <a:xfrm>
            <a:off x="4191000" y="2362200"/>
            <a:ext cx="121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733800"/>
            <a:ext cx="833359" cy="1022526"/>
          </a:xfrm>
          <a:prstGeom prst="rect">
            <a:avLst/>
          </a:prstGeom>
        </p:spPr>
      </p:pic>
      <p:cxnSp>
        <p:nvCxnSpPr>
          <p:cNvPr id="28" name="Straight Arrow Connector 27"/>
          <p:cNvCxnSpPr>
            <a:stCxn id="2" idx="0"/>
          </p:cNvCxnSpPr>
          <p:nvPr/>
        </p:nvCxnSpPr>
        <p:spPr>
          <a:xfrm flipV="1">
            <a:off x="3314700" y="2959991"/>
            <a:ext cx="139181" cy="2374009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8" idx="0"/>
          </p:cNvCxnSpPr>
          <p:nvPr/>
        </p:nvCxnSpPr>
        <p:spPr>
          <a:xfrm flipH="1" flipV="1">
            <a:off x="3478300" y="2971799"/>
            <a:ext cx="749712" cy="205740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7" idx="0"/>
          </p:cNvCxnSpPr>
          <p:nvPr/>
        </p:nvCxnSpPr>
        <p:spPr>
          <a:xfrm flipH="1" flipV="1">
            <a:off x="3453880" y="2960688"/>
            <a:ext cx="2058646" cy="2144712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 flipV="1">
            <a:off x="3453881" y="3009717"/>
            <a:ext cx="2476502" cy="2450558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99" b="38572"/>
          <a:stretch/>
        </p:blipFill>
        <p:spPr bwMode="auto">
          <a:xfrm>
            <a:off x="1503112" y="3377837"/>
            <a:ext cx="6497888" cy="159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" name="Elbow Connector 50"/>
          <p:cNvCxnSpPr/>
          <p:nvPr/>
        </p:nvCxnSpPr>
        <p:spPr>
          <a:xfrm rot="5400000" flipH="1" flipV="1">
            <a:off x="1943222" y="1447679"/>
            <a:ext cx="1181100" cy="3391143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10800000" flipV="1">
            <a:off x="950081" y="2819400"/>
            <a:ext cx="2085943" cy="854868"/>
          </a:xfrm>
          <a:prstGeom prst="bentConnector3">
            <a:avLst>
              <a:gd name="adj1" fmla="val 10009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 flipV="1">
            <a:off x="3453880" y="3009717"/>
            <a:ext cx="2870720" cy="2348232"/>
          </a:xfrm>
          <a:prstGeom prst="straightConnector1">
            <a:avLst/>
          </a:prstGeom>
          <a:ln>
            <a:solidFill>
              <a:schemeClr val="accent6"/>
            </a:solidFill>
            <a:prstDash val="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6053924" y="5257800"/>
            <a:ext cx="657419" cy="215097"/>
          </a:xfrm>
          <a:prstGeom prst="line">
            <a:avLst/>
          </a:prstGeom>
          <a:ln w="603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7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1" t="1541" r="59807" b="68459"/>
          <a:stretch/>
        </p:blipFill>
        <p:spPr bwMode="auto">
          <a:xfrm>
            <a:off x="2971800" y="1828800"/>
            <a:ext cx="11638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TextBox 62"/>
          <p:cNvSpPr txBox="1"/>
          <p:nvPr/>
        </p:nvSpPr>
        <p:spPr>
          <a:xfrm>
            <a:off x="152400" y="4844534"/>
            <a:ext cx="20930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Pool balls 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Coordinates</a:t>
            </a:r>
            <a:endParaRPr lang="en-US" dirty="0"/>
          </a:p>
          <a:p>
            <a:r>
              <a:rPr lang="en-US" dirty="0" smtClean="0"/>
              <a:t>Stored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152399" y="5727954"/>
            <a:ext cx="19259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Pool stick</a:t>
            </a:r>
          </a:p>
          <a:p>
            <a:r>
              <a:rPr lang="en-US" dirty="0" smtClean="0"/>
              <a:t>Coordinate </a:t>
            </a:r>
          </a:p>
          <a:p>
            <a:r>
              <a:rPr lang="en-US" dirty="0" smtClean="0"/>
              <a:t>detected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1039773" y="3777663"/>
            <a:ext cx="1450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Computer</a:t>
            </a:r>
            <a:endParaRPr lang="en-US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4268">
            <a:off x="6241091" y="4763710"/>
            <a:ext cx="2395319" cy="1981669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 flipH="1" flipV="1">
            <a:off x="2990850" y="5207725"/>
            <a:ext cx="2816409" cy="298074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595721" y="4258858"/>
            <a:ext cx="212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Real-time updating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02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63" grpId="0"/>
      <p:bldP spid="63" grpId="1"/>
      <p:bldP spid="69" grpId="0"/>
      <p:bldP spid="69" grpId="1"/>
      <p:bldP spid="64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5127027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304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Purpose:</a:t>
            </a:r>
          </a:p>
          <a:p>
            <a:r>
              <a:rPr lang="en-US" dirty="0" smtClean="0"/>
              <a:t>Runs computer vision (CV) and AI algorithms</a:t>
            </a:r>
          </a:p>
          <a:p>
            <a:r>
              <a:rPr lang="en-US" dirty="0" smtClean="0"/>
              <a:t>Intermediary between visual input and </a:t>
            </a:r>
          </a:p>
          <a:p>
            <a:pPr>
              <a:buNone/>
            </a:pPr>
            <a:r>
              <a:rPr lang="en-US" dirty="0" smtClean="0"/>
              <a:t>		output (either </a:t>
            </a:r>
            <a:r>
              <a:rPr lang="en-US" dirty="0" err="1" smtClean="0"/>
              <a:t>PoolPal</a:t>
            </a:r>
            <a:r>
              <a:rPr lang="en-US" dirty="0" smtClean="0"/>
              <a:t> or Projector output)</a:t>
            </a:r>
          </a:p>
          <a:p>
            <a:pPr>
              <a:buNone/>
            </a:pPr>
            <a:r>
              <a:rPr lang="en-US" dirty="0" smtClean="0"/>
              <a:t>Goals:</a:t>
            </a:r>
          </a:p>
          <a:p>
            <a:r>
              <a:rPr lang="en-US" dirty="0" smtClean="0"/>
              <a:t>Run </a:t>
            </a:r>
            <a:r>
              <a:rPr lang="en-US" dirty="0" err="1" smtClean="0"/>
              <a:t>Kinect</a:t>
            </a:r>
            <a:r>
              <a:rPr lang="en-US" dirty="0" smtClean="0"/>
              <a:t> SDK</a:t>
            </a:r>
          </a:p>
          <a:p>
            <a:r>
              <a:rPr lang="en-US" dirty="0" smtClean="0"/>
              <a:t>Run CV and AI algorithms with minimal delay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0402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Computer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Target production machine:</a:t>
            </a:r>
          </a:p>
          <a:p>
            <a:r>
              <a:rPr lang="en-US" dirty="0" smtClean="0"/>
              <a:t>Constraint for code development</a:t>
            </a:r>
          </a:p>
          <a:p>
            <a:r>
              <a:rPr lang="en-US" dirty="0" smtClean="0"/>
              <a:t>X86-compatible architecture</a:t>
            </a:r>
          </a:p>
          <a:p>
            <a:r>
              <a:rPr lang="en-US" dirty="0" smtClean="0"/>
              <a:t>Dual core at 2.3GHz with ~2GB RAM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Test</a:t>
            </a:r>
            <a:r>
              <a:rPr lang="en-US" dirty="0"/>
              <a:t> </a:t>
            </a:r>
            <a:r>
              <a:rPr lang="en-US" dirty="0" smtClean="0"/>
              <a:t>machine:</a:t>
            </a:r>
          </a:p>
          <a:p>
            <a:r>
              <a:rPr lang="en-US" dirty="0" smtClean="0"/>
              <a:t>8-core at 2.3GHz with ~8GB RAM</a:t>
            </a:r>
          </a:p>
          <a:p>
            <a:r>
              <a:rPr lang="en-US" dirty="0" smtClean="0"/>
              <a:t>Was available to group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8452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Responsible for:</a:t>
            </a:r>
          </a:p>
          <a:p>
            <a:pPr lvl="1"/>
            <a:r>
              <a:rPr lang="en-US" dirty="0" smtClean="0"/>
              <a:t> Taking ball position from CV system</a:t>
            </a:r>
          </a:p>
          <a:p>
            <a:pPr lvl="1"/>
            <a:r>
              <a:rPr lang="en-US" dirty="0" smtClean="0"/>
              <a:t> Calculating a move</a:t>
            </a:r>
          </a:p>
          <a:p>
            <a:pPr lvl="1"/>
            <a:r>
              <a:rPr lang="en-US" dirty="0" smtClean="0"/>
              <a:t> Outputting that move to the correct output (either Projector or PoolPal)</a:t>
            </a:r>
          </a:p>
          <a:p>
            <a:r>
              <a:rPr lang="en-US" dirty="0" smtClean="0"/>
              <a:t>C#</a:t>
            </a:r>
          </a:p>
          <a:p>
            <a:pPr lvl="1"/>
            <a:r>
              <a:rPr lang="en-US" dirty="0" smtClean="0"/>
              <a:t>Ease of coding</a:t>
            </a:r>
          </a:p>
          <a:p>
            <a:pPr lvl="1"/>
            <a:r>
              <a:rPr lang="en-US" dirty="0" smtClean="0"/>
              <a:t>Compatibility with CV codebase</a:t>
            </a:r>
          </a:p>
        </p:txBody>
      </p:sp>
    </p:spTree>
    <p:extLst>
      <p:ext uri="{BB962C8B-B14F-4D97-AF65-F5344CB8AC3E}">
        <p14:creationId xmlns:p14="http://schemas.microsoft.com/office/powerpoint/2010/main" val="245450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 Class Diagram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962400" y="1981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23" y="1524000"/>
            <a:ext cx="7358743" cy="525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Shot Prediction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Calibri" charset="0"/>
              </a:rPr>
              <a:t>Objective: Show the trajectory of a given shot</a:t>
            </a:r>
          </a:p>
          <a:p>
            <a:pPr eaLnBrk="1" hangingPunct="1">
              <a:defRPr/>
            </a:pPr>
            <a:r>
              <a:rPr lang="en-US" dirty="0">
                <a:latin typeface="Calibri" charset="0"/>
              </a:rPr>
              <a:t>How </a:t>
            </a:r>
            <a:r>
              <a:rPr lang="en-US" dirty="0" smtClean="0">
                <a:latin typeface="Calibri" charset="0"/>
              </a:rPr>
              <a:t>it works:</a:t>
            </a:r>
            <a:endParaRPr lang="en-US" dirty="0">
              <a:latin typeface="Calibri" charset="0"/>
            </a:endParaRPr>
          </a:p>
          <a:p>
            <a:pPr marL="971550" lvl="1" indent="-514350" eaLnBrk="1" hangingPunct="1">
              <a:buFont typeface="Calibri" charset="0"/>
              <a:buAutoNum type="arabicPeriod"/>
              <a:defRPr/>
            </a:pPr>
            <a:r>
              <a:rPr lang="en-US" dirty="0">
                <a:latin typeface="Calibri" charset="0"/>
              </a:rPr>
              <a:t>Take ball </a:t>
            </a:r>
            <a:r>
              <a:rPr lang="en-US" dirty="0" smtClean="0">
                <a:latin typeface="Calibri" charset="0"/>
              </a:rPr>
              <a:t>positions, cue stick position, relative </a:t>
            </a:r>
            <a:r>
              <a:rPr lang="en-US" dirty="0">
                <a:latin typeface="Calibri" charset="0"/>
              </a:rPr>
              <a:t>to cue ball.</a:t>
            </a:r>
          </a:p>
          <a:p>
            <a:pPr marL="971550" lvl="1" indent="-514350" eaLnBrk="1" hangingPunct="1">
              <a:buFont typeface="Calibri" charset="0"/>
              <a:buAutoNum type="arabicPeriod"/>
              <a:defRPr/>
            </a:pPr>
            <a:r>
              <a:rPr lang="en-US" dirty="0">
                <a:latin typeface="Calibri" charset="0"/>
              </a:rPr>
              <a:t>Straight </a:t>
            </a:r>
            <a:r>
              <a:rPr lang="ja-JP" altLang="en-US" dirty="0">
                <a:latin typeface="Calibri" charset="0"/>
              </a:rPr>
              <a:t>“</a:t>
            </a:r>
            <a:r>
              <a:rPr lang="en-US" dirty="0">
                <a:latin typeface="Calibri" charset="0"/>
              </a:rPr>
              <a:t>ray</a:t>
            </a:r>
            <a:r>
              <a:rPr lang="ja-JP" altLang="en-US" dirty="0" smtClean="0">
                <a:latin typeface="Calibri" charset="0"/>
              </a:rPr>
              <a:t>”</a:t>
            </a:r>
            <a:r>
              <a:rPr lang="en-US" altLang="ja-JP" dirty="0" smtClean="0">
                <a:latin typeface="Calibri" charset="0"/>
              </a:rPr>
              <a:t> cast</a:t>
            </a:r>
            <a:r>
              <a:rPr lang="en-US" dirty="0" smtClean="0">
                <a:latin typeface="Calibri" charset="0"/>
              </a:rPr>
              <a:t> </a:t>
            </a:r>
            <a:r>
              <a:rPr lang="en-US" dirty="0">
                <a:latin typeface="Calibri" charset="0"/>
              </a:rPr>
              <a:t>from cue-ball, find </a:t>
            </a:r>
            <a:r>
              <a:rPr lang="en-US" dirty="0" smtClean="0">
                <a:latin typeface="Calibri" charset="0"/>
              </a:rPr>
              <a:t>collisions.</a:t>
            </a:r>
            <a:endParaRPr lang="en-US" dirty="0">
              <a:latin typeface="Calibri" charset="0"/>
            </a:endParaRPr>
          </a:p>
          <a:p>
            <a:pPr marL="971550" lvl="1" indent="-514350" eaLnBrk="1" hangingPunct="1">
              <a:buFont typeface="Calibri" charset="0"/>
              <a:buAutoNum type="arabicPeriod"/>
              <a:defRPr/>
            </a:pPr>
            <a:r>
              <a:rPr lang="en-US" dirty="0">
                <a:latin typeface="Calibri" charset="0"/>
              </a:rPr>
              <a:t>Predict deflections, conservation of momentum</a:t>
            </a:r>
            <a:r>
              <a:rPr lang="en-US" dirty="0" smtClean="0">
                <a:latin typeface="Calibri" charset="0"/>
              </a:rPr>
              <a:t>.</a:t>
            </a:r>
          </a:p>
          <a:p>
            <a:pPr marL="971550" lvl="1" indent="-514350" eaLnBrk="1" hangingPunct="1">
              <a:buFont typeface="Calibri" charset="0"/>
              <a:buAutoNum type="arabicPeriod"/>
              <a:defRPr/>
            </a:pPr>
            <a:r>
              <a:rPr lang="en-US" dirty="0" smtClean="0">
                <a:latin typeface="Calibri" charset="0"/>
              </a:rPr>
              <a:t>Use projector to show user predicted path.</a:t>
            </a:r>
            <a:endParaRPr lang="en-US" dirty="0">
              <a:latin typeface="Calibri" charset="0"/>
            </a:endParaRPr>
          </a:p>
          <a:p>
            <a:pPr eaLnBrk="1" hangingPunct="1">
              <a:defRPr/>
            </a:pPr>
            <a:endParaRPr lang="en-US" dirty="0" smtClean="0">
              <a:latin typeface="Calibri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en-U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8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Ball and Cue Positions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0700"/>
            <a:ext cx="6000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17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Ball and Cue Positions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0700"/>
            <a:ext cx="6000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nut 3"/>
          <p:cNvSpPr>
            <a:spLocks/>
          </p:cNvSpPr>
          <p:nvPr/>
        </p:nvSpPr>
        <p:spPr bwMode="auto">
          <a:xfrm>
            <a:off x="3505200" y="3810000"/>
            <a:ext cx="381000" cy="381000"/>
          </a:xfrm>
          <a:custGeom>
            <a:avLst/>
            <a:gdLst>
              <a:gd name="T0" fmla="*/ 0 w 381000"/>
              <a:gd name="T1" fmla="*/ 190500 h 381000"/>
              <a:gd name="T2" fmla="*/ 190500 w 381000"/>
              <a:gd name="T3" fmla="*/ 0 h 381000"/>
              <a:gd name="T4" fmla="*/ 381000 w 381000"/>
              <a:gd name="T5" fmla="*/ 190500 h 381000"/>
              <a:gd name="T6" fmla="*/ 190500 w 381000"/>
              <a:gd name="T7" fmla="*/ 381000 h 381000"/>
              <a:gd name="T8" fmla="*/ 0 w 381000"/>
              <a:gd name="T9" fmla="*/ 190500 h 381000"/>
              <a:gd name="T10" fmla="*/ 20410 w 381000"/>
              <a:gd name="T11" fmla="*/ 190500 h 381000"/>
              <a:gd name="T12" fmla="*/ 190500 w 381000"/>
              <a:gd name="T13" fmla="*/ 360590 h 381000"/>
              <a:gd name="T14" fmla="*/ 360590 w 381000"/>
              <a:gd name="T15" fmla="*/ 190500 h 381000"/>
              <a:gd name="T16" fmla="*/ 190500 w 381000"/>
              <a:gd name="T17" fmla="*/ 20410 h 381000"/>
              <a:gd name="T18" fmla="*/ 20410 w 3810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81000" h="381000">
                <a:moveTo>
                  <a:pt x="0" y="190500"/>
                </a:moveTo>
                <a:cubicBezTo>
                  <a:pt x="0" y="85290"/>
                  <a:pt x="85290" y="0"/>
                  <a:pt x="190500" y="0"/>
                </a:cubicBezTo>
                <a:cubicBezTo>
                  <a:pt x="295710" y="0"/>
                  <a:pt x="381000" y="85290"/>
                  <a:pt x="381000" y="190500"/>
                </a:cubicBezTo>
                <a:cubicBezTo>
                  <a:pt x="381000" y="295710"/>
                  <a:pt x="295710" y="381000"/>
                  <a:pt x="190500" y="381000"/>
                </a:cubicBezTo>
                <a:cubicBezTo>
                  <a:pt x="85290" y="381000"/>
                  <a:pt x="0" y="295710"/>
                  <a:pt x="0" y="190500"/>
                </a:cubicBezTo>
                <a:close/>
                <a:moveTo>
                  <a:pt x="20410" y="190500"/>
                </a:moveTo>
                <a:cubicBezTo>
                  <a:pt x="20410" y="284438"/>
                  <a:pt x="96562" y="360590"/>
                  <a:pt x="190500" y="360590"/>
                </a:cubicBezTo>
                <a:cubicBezTo>
                  <a:pt x="284438" y="360590"/>
                  <a:pt x="360590" y="284438"/>
                  <a:pt x="360590" y="190500"/>
                </a:cubicBezTo>
                <a:cubicBezTo>
                  <a:pt x="360590" y="96562"/>
                  <a:pt x="284438" y="20410"/>
                  <a:pt x="190500" y="20410"/>
                </a:cubicBezTo>
                <a:cubicBezTo>
                  <a:pt x="96562" y="20410"/>
                  <a:pt x="20410" y="96562"/>
                  <a:pt x="20410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Donut 5"/>
          <p:cNvSpPr>
            <a:spLocks/>
          </p:cNvSpPr>
          <p:nvPr/>
        </p:nvSpPr>
        <p:spPr bwMode="auto">
          <a:xfrm>
            <a:off x="5410200" y="3581400"/>
            <a:ext cx="304800" cy="381000"/>
          </a:xfrm>
          <a:custGeom>
            <a:avLst/>
            <a:gdLst>
              <a:gd name="T0" fmla="*/ 0 w 304800"/>
              <a:gd name="T1" fmla="*/ 190500 h 381000"/>
              <a:gd name="T2" fmla="*/ 152400 w 304800"/>
              <a:gd name="T3" fmla="*/ 0 h 381000"/>
              <a:gd name="T4" fmla="*/ 304800 w 304800"/>
              <a:gd name="T5" fmla="*/ 190500 h 381000"/>
              <a:gd name="T6" fmla="*/ 152400 w 304800"/>
              <a:gd name="T7" fmla="*/ 381000 h 381000"/>
              <a:gd name="T8" fmla="*/ 0 w 304800"/>
              <a:gd name="T9" fmla="*/ 190500 h 381000"/>
              <a:gd name="T10" fmla="*/ 16328 w 304800"/>
              <a:gd name="T11" fmla="*/ 190500 h 381000"/>
              <a:gd name="T12" fmla="*/ 152400 w 304800"/>
              <a:gd name="T13" fmla="*/ 364672 h 381000"/>
              <a:gd name="T14" fmla="*/ 288472 w 304800"/>
              <a:gd name="T15" fmla="*/ 190500 h 381000"/>
              <a:gd name="T16" fmla="*/ 152400 w 304800"/>
              <a:gd name="T17" fmla="*/ 16328 h 381000"/>
              <a:gd name="T18" fmla="*/ 16328 w 3048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4800" h="381000">
                <a:moveTo>
                  <a:pt x="0" y="190500"/>
                </a:moveTo>
                <a:cubicBezTo>
                  <a:pt x="0" y="85290"/>
                  <a:pt x="68232" y="0"/>
                  <a:pt x="152400" y="0"/>
                </a:cubicBezTo>
                <a:cubicBezTo>
                  <a:pt x="236568" y="0"/>
                  <a:pt x="304800" y="85290"/>
                  <a:pt x="304800" y="190500"/>
                </a:cubicBezTo>
                <a:cubicBezTo>
                  <a:pt x="304800" y="295710"/>
                  <a:pt x="236568" y="381000"/>
                  <a:pt x="152400" y="381000"/>
                </a:cubicBezTo>
                <a:cubicBezTo>
                  <a:pt x="68232" y="381000"/>
                  <a:pt x="0" y="295710"/>
                  <a:pt x="0" y="190500"/>
                </a:cubicBezTo>
                <a:close/>
                <a:moveTo>
                  <a:pt x="16328" y="190500"/>
                </a:moveTo>
                <a:cubicBezTo>
                  <a:pt x="16328" y="286693"/>
                  <a:pt x="77250" y="364672"/>
                  <a:pt x="152400" y="364672"/>
                </a:cubicBezTo>
                <a:cubicBezTo>
                  <a:pt x="227550" y="364672"/>
                  <a:pt x="288472" y="286693"/>
                  <a:pt x="288472" y="190500"/>
                </a:cubicBezTo>
                <a:cubicBezTo>
                  <a:pt x="288472" y="94307"/>
                  <a:pt x="227550" y="16328"/>
                  <a:pt x="152400" y="16328"/>
                </a:cubicBezTo>
                <a:cubicBezTo>
                  <a:pt x="77250" y="16328"/>
                  <a:pt x="16328" y="94307"/>
                  <a:pt x="16328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Frame 4"/>
          <p:cNvSpPr>
            <a:spLocks/>
          </p:cNvSpPr>
          <p:nvPr/>
        </p:nvSpPr>
        <p:spPr bwMode="auto">
          <a:xfrm rot="-394917">
            <a:off x="1755775" y="4038600"/>
            <a:ext cx="1676400" cy="152400"/>
          </a:xfrm>
          <a:custGeom>
            <a:avLst/>
            <a:gdLst>
              <a:gd name="T0" fmla="*/ 0 w 1676400"/>
              <a:gd name="T1" fmla="*/ 0 h 152400"/>
              <a:gd name="T2" fmla="*/ 1676400 w 1676400"/>
              <a:gd name="T3" fmla="*/ 0 h 152400"/>
              <a:gd name="T4" fmla="*/ 1676400 w 1676400"/>
              <a:gd name="T5" fmla="*/ 152400 h 152400"/>
              <a:gd name="T6" fmla="*/ 0 w 1676400"/>
              <a:gd name="T7" fmla="*/ 152400 h 152400"/>
              <a:gd name="T8" fmla="*/ 0 w 1676400"/>
              <a:gd name="T9" fmla="*/ 0 h 152400"/>
              <a:gd name="T10" fmla="*/ 19050 w 1676400"/>
              <a:gd name="T11" fmla="*/ 19050 h 152400"/>
              <a:gd name="T12" fmla="*/ 19050 w 1676400"/>
              <a:gd name="T13" fmla="*/ 133350 h 152400"/>
              <a:gd name="T14" fmla="*/ 1657350 w 1676400"/>
              <a:gd name="T15" fmla="*/ 133350 h 152400"/>
              <a:gd name="T16" fmla="*/ 1657350 w 1676400"/>
              <a:gd name="T17" fmla="*/ 19050 h 152400"/>
              <a:gd name="T18" fmla="*/ 19050 w 1676400"/>
              <a:gd name="T19" fmla="*/ 19050 h 1524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6400" h="152400">
                <a:moveTo>
                  <a:pt x="0" y="0"/>
                </a:moveTo>
                <a:lnTo>
                  <a:pt x="1676400" y="0"/>
                </a:lnTo>
                <a:lnTo>
                  <a:pt x="1676400" y="152400"/>
                </a:lnTo>
                <a:lnTo>
                  <a:pt x="0" y="152400"/>
                </a:lnTo>
                <a:lnTo>
                  <a:pt x="0" y="0"/>
                </a:lnTo>
                <a:close/>
                <a:moveTo>
                  <a:pt x="19050" y="19050"/>
                </a:moveTo>
                <a:lnTo>
                  <a:pt x="19050" y="133350"/>
                </a:lnTo>
                <a:lnTo>
                  <a:pt x="1657350" y="133350"/>
                </a:lnTo>
                <a:lnTo>
                  <a:pt x="1657350" y="19050"/>
                </a:lnTo>
                <a:lnTo>
                  <a:pt x="19050" y="19050"/>
                </a:lnTo>
                <a:close/>
              </a:path>
            </a:pathLst>
          </a:custGeom>
          <a:gradFill rotWithShape="1">
            <a:gsLst>
              <a:gs pos="0">
                <a:srgbClr val="3F80CD"/>
              </a:gs>
              <a:gs pos="100000">
                <a:srgbClr val="9BC1FF"/>
              </a:gs>
            </a:gsLst>
            <a:lin ang="16200000"/>
          </a:gradFill>
          <a:ln w="9525" cap="flat" cmpd="sng">
            <a:solidFill>
              <a:srgbClr val="FFFF00"/>
            </a:solidFill>
            <a:prstDash val="solid"/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97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Ray-cast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0700"/>
            <a:ext cx="6000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nut 3"/>
          <p:cNvSpPr>
            <a:spLocks/>
          </p:cNvSpPr>
          <p:nvPr/>
        </p:nvSpPr>
        <p:spPr bwMode="auto">
          <a:xfrm>
            <a:off x="3505200" y="3810000"/>
            <a:ext cx="381000" cy="381000"/>
          </a:xfrm>
          <a:custGeom>
            <a:avLst/>
            <a:gdLst>
              <a:gd name="T0" fmla="*/ 0 w 381000"/>
              <a:gd name="T1" fmla="*/ 190500 h 381000"/>
              <a:gd name="T2" fmla="*/ 190500 w 381000"/>
              <a:gd name="T3" fmla="*/ 0 h 381000"/>
              <a:gd name="T4" fmla="*/ 381000 w 381000"/>
              <a:gd name="T5" fmla="*/ 190500 h 381000"/>
              <a:gd name="T6" fmla="*/ 190500 w 381000"/>
              <a:gd name="T7" fmla="*/ 381000 h 381000"/>
              <a:gd name="T8" fmla="*/ 0 w 381000"/>
              <a:gd name="T9" fmla="*/ 190500 h 381000"/>
              <a:gd name="T10" fmla="*/ 20410 w 381000"/>
              <a:gd name="T11" fmla="*/ 190500 h 381000"/>
              <a:gd name="T12" fmla="*/ 190500 w 381000"/>
              <a:gd name="T13" fmla="*/ 360590 h 381000"/>
              <a:gd name="T14" fmla="*/ 360590 w 381000"/>
              <a:gd name="T15" fmla="*/ 190500 h 381000"/>
              <a:gd name="T16" fmla="*/ 190500 w 381000"/>
              <a:gd name="T17" fmla="*/ 20410 h 381000"/>
              <a:gd name="T18" fmla="*/ 20410 w 3810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81000" h="381000">
                <a:moveTo>
                  <a:pt x="0" y="190500"/>
                </a:moveTo>
                <a:cubicBezTo>
                  <a:pt x="0" y="85290"/>
                  <a:pt x="85290" y="0"/>
                  <a:pt x="190500" y="0"/>
                </a:cubicBezTo>
                <a:cubicBezTo>
                  <a:pt x="295710" y="0"/>
                  <a:pt x="381000" y="85290"/>
                  <a:pt x="381000" y="190500"/>
                </a:cubicBezTo>
                <a:cubicBezTo>
                  <a:pt x="381000" y="295710"/>
                  <a:pt x="295710" y="381000"/>
                  <a:pt x="190500" y="381000"/>
                </a:cubicBezTo>
                <a:cubicBezTo>
                  <a:pt x="85290" y="381000"/>
                  <a:pt x="0" y="295710"/>
                  <a:pt x="0" y="190500"/>
                </a:cubicBezTo>
                <a:close/>
                <a:moveTo>
                  <a:pt x="20410" y="190500"/>
                </a:moveTo>
                <a:cubicBezTo>
                  <a:pt x="20410" y="284438"/>
                  <a:pt x="96562" y="360590"/>
                  <a:pt x="190500" y="360590"/>
                </a:cubicBezTo>
                <a:cubicBezTo>
                  <a:pt x="284438" y="360590"/>
                  <a:pt x="360590" y="284438"/>
                  <a:pt x="360590" y="190500"/>
                </a:cubicBezTo>
                <a:cubicBezTo>
                  <a:pt x="360590" y="96562"/>
                  <a:pt x="284438" y="20410"/>
                  <a:pt x="190500" y="20410"/>
                </a:cubicBezTo>
                <a:cubicBezTo>
                  <a:pt x="96562" y="20410"/>
                  <a:pt x="20410" y="96562"/>
                  <a:pt x="20410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Donut 5"/>
          <p:cNvSpPr>
            <a:spLocks/>
          </p:cNvSpPr>
          <p:nvPr/>
        </p:nvSpPr>
        <p:spPr bwMode="auto">
          <a:xfrm>
            <a:off x="5410200" y="3581400"/>
            <a:ext cx="304800" cy="381000"/>
          </a:xfrm>
          <a:custGeom>
            <a:avLst/>
            <a:gdLst>
              <a:gd name="T0" fmla="*/ 0 w 304800"/>
              <a:gd name="T1" fmla="*/ 190500 h 381000"/>
              <a:gd name="T2" fmla="*/ 152400 w 304800"/>
              <a:gd name="T3" fmla="*/ 0 h 381000"/>
              <a:gd name="T4" fmla="*/ 304800 w 304800"/>
              <a:gd name="T5" fmla="*/ 190500 h 381000"/>
              <a:gd name="T6" fmla="*/ 152400 w 304800"/>
              <a:gd name="T7" fmla="*/ 381000 h 381000"/>
              <a:gd name="T8" fmla="*/ 0 w 304800"/>
              <a:gd name="T9" fmla="*/ 190500 h 381000"/>
              <a:gd name="T10" fmla="*/ 16328 w 304800"/>
              <a:gd name="T11" fmla="*/ 190500 h 381000"/>
              <a:gd name="T12" fmla="*/ 152400 w 304800"/>
              <a:gd name="T13" fmla="*/ 364672 h 381000"/>
              <a:gd name="T14" fmla="*/ 288472 w 304800"/>
              <a:gd name="T15" fmla="*/ 190500 h 381000"/>
              <a:gd name="T16" fmla="*/ 152400 w 304800"/>
              <a:gd name="T17" fmla="*/ 16328 h 381000"/>
              <a:gd name="T18" fmla="*/ 16328 w 3048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4800" h="381000">
                <a:moveTo>
                  <a:pt x="0" y="190500"/>
                </a:moveTo>
                <a:cubicBezTo>
                  <a:pt x="0" y="85290"/>
                  <a:pt x="68232" y="0"/>
                  <a:pt x="152400" y="0"/>
                </a:cubicBezTo>
                <a:cubicBezTo>
                  <a:pt x="236568" y="0"/>
                  <a:pt x="304800" y="85290"/>
                  <a:pt x="304800" y="190500"/>
                </a:cubicBezTo>
                <a:cubicBezTo>
                  <a:pt x="304800" y="295710"/>
                  <a:pt x="236568" y="381000"/>
                  <a:pt x="152400" y="381000"/>
                </a:cubicBezTo>
                <a:cubicBezTo>
                  <a:pt x="68232" y="381000"/>
                  <a:pt x="0" y="295710"/>
                  <a:pt x="0" y="190500"/>
                </a:cubicBezTo>
                <a:close/>
                <a:moveTo>
                  <a:pt x="16328" y="190500"/>
                </a:moveTo>
                <a:cubicBezTo>
                  <a:pt x="16328" y="286693"/>
                  <a:pt x="77250" y="364672"/>
                  <a:pt x="152400" y="364672"/>
                </a:cubicBezTo>
                <a:cubicBezTo>
                  <a:pt x="227550" y="364672"/>
                  <a:pt x="288472" y="286693"/>
                  <a:pt x="288472" y="190500"/>
                </a:cubicBezTo>
                <a:cubicBezTo>
                  <a:pt x="288472" y="94307"/>
                  <a:pt x="227550" y="16328"/>
                  <a:pt x="152400" y="16328"/>
                </a:cubicBezTo>
                <a:cubicBezTo>
                  <a:pt x="77250" y="16328"/>
                  <a:pt x="16328" y="94307"/>
                  <a:pt x="16328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Frame 4"/>
          <p:cNvSpPr>
            <a:spLocks/>
          </p:cNvSpPr>
          <p:nvPr/>
        </p:nvSpPr>
        <p:spPr bwMode="auto">
          <a:xfrm rot="-394917">
            <a:off x="1755775" y="4038600"/>
            <a:ext cx="1676400" cy="152400"/>
          </a:xfrm>
          <a:custGeom>
            <a:avLst/>
            <a:gdLst>
              <a:gd name="T0" fmla="*/ 0 w 1676400"/>
              <a:gd name="T1" fmla="*/ 0 h 152400"/>
              <a:gd name="T2" fmla="*/ 1676400 w 1676400"/>
              <a:gd name="T3" fmla="*/ 0 h 152400"/>
              <a:gd name="T4" fmla="*/ 1676400 w 1676400"/>
              <a:gd name="T5" fmla="*/ 152400 h 152400"/>
              <a:gd name="T6" fmla="*/ 0 w 1676400"/>
              <a:gd name="T7" fmla="*/ 152400 h 152400"/>
              <a:gd name="T8" fmla="*/ 0 w 1676400"/>
              <a:gd name="T9" fmla="*/ 0 h 152400"/>
              <a:gd name="T10" fmla="*/ 19050 w 1676400"/>
              <a:gd name="T11" fmla="*/ 19050 h 152400"/>
              <a:gd name="T12" fmla="*/ 19050 w 1676400"/>
              <a:gd name="T13" fmla="*/ 133350 h 152400"/>
              <a:gd name="T14" fmla="*/ 1657350 w 1676400"/>
              <a:gd name="T15" fmla="*/ 133350 h 152400"/>
              <a:gd name="T16" fmla="*/ 1657350 w 1676400"/>
              <a:gd name="T17" fmla="*/ 19050 h 152400"/>
              <a:gd name="T18" fmla="*/ 19050 w 1676400"/>
              <a:gd name="T19" fmla="*/ 19050 h 1524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6400" h="152400">
                <a:moveTo>
                  <a:pt x="0" y="0"/>
                </a:moveTo>
                <a:lnTo>
                  <a:pt x="1676400" y="0"/>
                </a:lnTo>
                <a:lnTo>
                  <a:pt x="1676400" y="152400"/>
                </a:lnTo>
                <a:lnTo>
                  <a:pt x="0" y="152400"/>
                </a:lnTo>
                <a:lnTo>
                  <a:pt x="0" y="0"/>
                </a:lnTo>
                <a:close/>
                <a:moveTo>
                  <a:pt x="19050" y="19050"/>
                </a:moveTo>
                <a:lnTo>
                  <a:pt x="19050" y="133350"/>
                </a:lnTo>
                <a:lnTo>
                  <a:pt x="1657350" y="133350"/>
                </a:lnTo>
                <a:lnTo>
                  <a:pt x="1657350" y="19050"/>
                </a:lnTo>
                <a:lnTo>
                  <a:pt x="19050" y="19050"/>
                </a:lnTo>
                <a:close/>
              </a:path>
            </a:pathLst>
          </a:custGeom>
          <a:gradFill rotWithShape="1">
            <a:gsLst>
              <a:gs pos="0">
                <a:srgbClr val="3F80CD"/>
              </a:gs>
              <a:gs pos="100000">
                <a:srgbClr val="9BC1FF"/>
              </a:gs>
            </a:gsLst>
            <a:lin ang="16200000"/>
          </a:gradFill>
          <a:ln w="9525" cap="flat" cmpd="sng">
            <a:solidFill>
              <a:srgbClr val="FFFF00"/>
            </a:solidFill>
            <a:prstDash val="solid"/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cxnSp>
        <p:nvCxnSpPr>
          <p:cNvPr id="7" name="Straight Arrow Connector 6"/>
          <p:cNvCxnSpPr>
            <a:cxnSpLocks noChangeShapeType="1"/>
            <a:stCxn id="5" idx="3"/>
          </p:cNvCxnSpPr>
          <p:nvPr/>
        </p:nvCxnSpPr>
        <p:spPr bwMode="auto">
          <a:xfrm flipV="1">
            <a:off x="3427413" y="3581400"/>
            <a:ext cx="3506787" cy="436563"/>
          </a:xfrm>
          <a:prstGeom prst="straightConnector1">
            <a:avLst/>
          </a:prstGeom>
          <a:noFill/>
          <a:ln w="25400">
            <a:solidFill>
              <a:srgbClr val="00206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33467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The Physics</a:t>
            </a:r>
            <a:endParaRPr lang="en-US" dirty="0">
              <a:latin typeface="Calibri" charset="0"/>
            </a:endParaRP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962400" cy="4373563"/>
          </a:xfrm>
        </p:spPr>
        <p:txBody>
          <a:bodyPr/>
          <a:lstStyle/>
          <a:p>
            <a:r>
              <a:rPr lang="en-US" dirty="0">
                <a:latin typeface="Calibri" charset="0"/>
              </a:rPr>
              <a:t>Equal mass</a:t>
            </a:r>
          </a:p>
          <a:p>
            <a:r>
              <a:rPr lang="en-US" dirty="0">
                <a:latin typeface="Calibri" charset="0"/>
              </a:rPr>
              <a:t>Conservation of Momentum</a:t>
            </a:r>
          </a:p>
          <a:p>
            <a:r>
              <a:rPr lang="en-US" dirty="0">
                <a:latin typeface="Calibri" charset="0"/>
              </a:rPr>
              <a:t>Velocity vectors in </a:t>
            </a:r>
            <a:r>
              <a:rPr lang="en-US" dirty="0" err="1" smtClean="0">
                <a:latin typeface="Calibri" charset="0"/>
              </a:rPr>
              <a:t>x,y</a:t>
            </a:r>
            <a:endParaRPr lang="en-US" dirty="0">
              <a:latin typeface="Calibri" charset="0"/>
            </a:endParaRPr>
          </a:p>
        </p:txBody>
      </p:sp>
      <p:pic>
        <p:nvPicPr>
          <p:cNvPr id="33795" name="Picture 2" descr="http://www.webassign.net/hrw/hrw7_9-2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362200"/>
            <a:ext cx="228600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36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 Pool + PoolPal</a:t>
            </a:r>
            <a:endParaRPr lang="en-US" dirty="0"/>
          </a:p>
        </p:txBody>
      </p:sp>
      <p:pic>
        <p:nvPicPr>
          <p:cNvPr id="4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29"/>
          <a:stretch/>
        </p:blipFill>
        <p:spPr bwMode="auto">
          <a:xfrm>
            <a:off x="1323056" y="3657600"/>
            <a:ext cx="64978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194" b="98065" l="6957" r="97391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952997" y="3503701"/>
            <a:ext cx="1219202" cy="81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168" y="4031202"/>
            <a:ext cx="226423" cy="226423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23056" y="2305789"/>
            <a:ext cx="6677944" cy="340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362200" y="1535668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Integrated Wireless Hardware Component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65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Collisions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0700"/>
            <a:ext cx="6000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nut 3"/>
          <p:cNvSpPr>
            <a:spLocks/>
          </p:cNvSpPr>
          <p:nvPr/>
        </p:nvSpPr>
        <p:spPr bwMode="auto">
          <a:xfrm>
            <a:off x="3505200" y="3810000"/>
            <a:ext cx="381000" cy="381000"/>
          </a:xfrm>
          <a:custGeom>
            <a:avLst/>
            <a:gdLst>
              <a:gd name="T0" fmla="*/ 0 w 381000"/>
              <a:gd name="T1" fmla="*/ 190500 h 381000"/>
              <a:gd name="T2" fmla="*/ 190500 w 381000"/>
              <a:gd name="T3" fmla="*/ 0 h 381000"/>
              <a:gd name="T4" fmla="*/ 381000 w 381000"/>
              <a:gd name="T5" fmla="*/ 190500 h 381000"/>
              <a:gd name="T6" fmla="*/ 190500 w 381000"/>
              <a:gd name="T7" fmla="*/ 381000 h 381000"/>
              <a:gd name="T8" fmla="*/ 0 w 381000"/>
              <a:gd name="T9" fmla="*/ 190500 h 381000"/>
              <a:gd name="T10" fmla="*/ 20410 w 381000"/>
              <a:gd name="T11" fmla="*/ 190500 h 381000"/>
              <a:gd name="T12" fmla="*/ 190500 w 381000"/>
              <a:gd name="T13" fmla="*/ 360590 h 381000"/>
              <a:gd name="T14" fmla="*/ 360590 w 381000"/>
              <a:gd name="T15" fmla="*/ 190500 h 381000"/>
              <a:gd name="T16" fmla="*/ 190500 w 381000"/>
              <a:gd name="T17" fmla="*/ 20410 h 381000"/>
              <a:gd name="T18" fmla="*/ 20410 w 3810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81000" h="381000">
                <a:moveTo>
                  <a:pt x="0" y="190500"/>
                </a:moveTo>
                <a:cubicBezTo>
                  <a:pt x="0" y="85290"/>
                  <a:pt x="85290" y="0"/>
                  <a:pt x="190500" y="0"/>
                </a:cubicBezTo>
                <a:cubicBezTo>
                  <a:pt x="295710" y="0"/>
                  <a:pt x="381000" y="85290"/>
                  <a:pt x="381000" y="190500"/>
                </a:cubicBezTo>
                <a:cubicBezTo>
                  <a:pt x="381000" y="295710"/>
                  <a:pt x="295710" y="381000"/>
                  <a:pt x="190500" y="381000"/>
                </a:cubicBezTo>
                <a:cubicBezTo>
                  <a:pt x="85290" y="381000"/>
                  <a:pt x="0" y="295710"/>
                  <a:pt x="0" y="190500"/>
                </a:cubicBezTo>
                <a:close/>
                <a:moveTo>
                  <a:pt x="20410" y="190500"/>
                </a:moveTo>
                <a:cubicBezTo>
                  <a:pt x="20410" y="284438"/>
                  <a:pt x="96562" y="360590"/>
                  <a:pt x="190500" y="360590"/>
                </a:cubicBezTo>
                <a:cubicBezTo>
                  <a:pt x="284438" y="360590"/>
                  <a:pt x="360590" y="284438"/>
                  <a:pt x="360590" y="190500"/>
                </a:cubicBezTo>
                <a:cubicBezTo>
                  <a:pt x="360590" y="96562"/>
                  <a:pt x="284438" y="20410"/>
                  <a:pt x="190500" y="20410"/>
                </a:cubicBezTo>
                <a:cubicBezTo>
                  <a:pt x="96562" y="20410"/>
                  <a:pt x="20410" y="96562"/>
                  <a:pt x="20410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Donut 5"/>
          <p:cNvSpPr>
            <a:spLocks/>
          </p:cNvSpPr>
          <p:nvPr/>
        </p:nvSpPr>
        <p:spPr bwMode="auto">
          <a:xfrm>
            <a:off x="5410200" y="3581400"/>
            <a:ext cx="304800" cy="381000"/>
          </a:xfrm>
          <a:custGeom>
            <a:avLst/>
            <a:gdLst>
              <a:gd name="T0" fmla="*/ 0 w 304800"/>
              <a:gd name="T1" fmla="*/ 190500 h 381000"/>
              <a:gd name="T2" fmla="*/ 152400 w 304800"/>
              <a:gd name="T3" fmla="*/ 0 h 381000"/>
              <a:gd name="T4" fmla="*/ 304800 w 304800"/>
              <a:gd name="T5" fmla="*/ 190500 h 381000"/>
              <a:gd name="T6" fmla="*/ 152400 w 304800"/>
              <a:gd name="T7" fmla="*/ 381000 h 381000"/>
              <a:gd name="T8" fmla="*/ 0 w 304800"/>
              <a:gd name="T9" fmla="*/ 190500 h 381000"/>
              <a:gd name="T10" fmla="*/ 16328 w 304800"/>
              <a:gd name="T11" fmla="*/ 190500 h 381000"/>
              <a:gd name="T12" fmla="*/ 152400 w 304800"/>
              <a:gd name="T13" fmla="*/ 364672 h 381000"/>
              <a:gd name="T14" fmla="*/ 288472 w 304800"/>
              <a:gd name="T15" fmla="*/ 190500 h 381000"/>
              <a:gd name="T16" fmla="*/ 152400 w 304800"/>
              <a:gd name="T17" fmla="*/ 16328 h 381000"/>
              <a:gd name="T18" fmla="*/ 16328 w 304800"/>
              <a:gd name="T19" fmla="*/ 190500 h 381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4800" h="381000">
                <a:moveTo>
                  <a:pt x="0" y="190500"/>
                </a:moveTo>
                <a:cubicBezTo>
                  <a:pt x="0" y="85290"/>
                  <a:pt x="68232" y="0"/>
                  <a:pt x="152400" y="0"/>
                </a:cubicBezTo>
                <a:cubicBezTo>
                  <a:pt x="236568" y="0"/>
                  <a:pt x="304800" y="85290"/>
                  <a:pt x="304800" y="190500"/>
                </a:cubicBezTo>
                <a:cubicBezTo>
                  <a:pt x="304800" y="295710"/>
                  <a:pt x="236568" y="381000"/>
                  <a:pt x="152400" y="381000"/>
                </a:cubicBezTo>
                <a:cubicBezTo>
                  <a:pt x="68232" y="381000"/>
                  <a:pt x="0" y="295710"/>
                  <a:pt x="0" y="190500"/>
                </a:cubicBezTo>
                <a:close/>
                <a:moveTo>
                  <a:pt x="16328" y="190500"/>
                </a:moveTo>
                <a:cubicBezTo>
                  <a:pt x="16328" y="286693"/>
                  <a:pt x="77250" y="364672"/>
                  <a:pt x="152400" y="364672"/>
                </a:cubicBezTo>
                <a:cubicBezTo>
                  <a:pt x="227550" y="364672"/>
                  <a:pt x="288472" y="286693"/>
                  <a:pt x="288472" y="190500"/>
                </a:cubicBezTo>
                <a:cubicBezTo>
                  <a:pt x="288472" y="94307"/>
                  <a:pt x="227550" y="16328"/>
                  <a:pt x="152400" y="16328"/>
                </a:cubicBezTo>
                <a:cubicBezTo>
                  <a:pt x="77250" y="16328"/>
                  <a:pt x="16328" y="94307"/>
                  <a:pt x="16328" y="19050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Frame 4"/>
          <p:cNvSpPr>
            <a:spLocks/>
          </p:cNvSpPr>
          <p:nvPr/>
        </p:nvSpPr>
        <p:spPr bwMode="auto">
          <a:xfrm rot="-394917">
            <a:off x="1755775" y="4038600"/>
            <a:ext cx="1676400" cy="152400"/>
          </a:xfrm>
          <a:custGeom>
            <a:avLst/>
            <a:gdLst>
              <a:gd name="T0" fmla="*/ 0 w 1676400"/>
              <a:gd name="T1" fmla="*/ 0 h 152400"/>
              <a:gd name="T2" fmla="*/ 1676400 w 1676400"/>
              <a:gd name="T3" fmla="*/ 0 h 152400"/>
              <a:gd name="T4" fmla="*/ 1676400 w 1676400"/>
              <a:gd name="T5" fmla="*/ 152400 h 152400"/>
              <a:gd name="T6" fmla="*/ 0 w 1676400"/>
              <a:gd name="T7" fmla="*/ 152400 h 152400"/>
              <a:gd name="T8" fmla="*/ 0 w 1676400"/>
              <a:gd name="T9" fmla="*/ 0 h 152400"/>
              <a:gd name="T10" fmla="*/ 19050 w 1676400"/>
              <a:gd name="T11" fmla="*/ 19050 h 152400"/>
              <a:gd name="T12" fmla="*/ 19050 w 1676400"/>
              <a:gd name="T13" fmla="*/ 133350 h 152400"/>
              <a:gd name="T14" fmla="*/ 1657350 w 1676400"/>
              <a:gd name="T15" fmla="*/ 133350 h 152400"/>
              <a:gd name="T16" fmla="*/ 1657350 w 1676400"/>
              <a:gd name="T17" fmla="*/ 19050 h 152400"/>
              <a:gd name="T18" fmla="*/ 19050 w 1676400"/>
              <a:gd name="T19" fmla="*/ 19050 h 1524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6400" h="152400">
                <a:moveTo>
                  <a:pt x="0" y="0"/>
                </a:moveTo>
                <a:lnTo>
                  <a:pt x="1676400" y="0"/>
                </a:lnTo>
                <a:lnTo>
                  <a:pt x="1676400" y="152400"/>
                </a:lnTo>
                <a:lnTo>
                  <a:pt x="0" y="152400"/>
                </a:lnTo>
                <a:lnTo>
                  <a:pt x="0" y="0"/>
                </a:lnTo>
                <a:close/>
                <a:moveTo>
                  <a:pt x="19050" y="19050"/>
                </a:moveTo>
                <a:lnTo>
                  <a:pt x="19050" y="133350"/>
                </a:lnTo>
                <a:lnTo>
                  <a:pt x="1657350" y="133350"/>
                </a:lnTo>
                <a:lnTo>
                  <a:pt x="1657350" y="19050"/>
                </a:lnTo>
                <a:lnTo>
                  <a:pt x="19050" y="19050"/>
                </a:lnTo>
                <a:close/>
              </a:path>
            </a:pathLst>
          </a:custGeom>
          <a:gradFill rotWithShape="1">
            <a:gsLst>
              <a:gs pos="0">
                <a:srgbClr val="3F80CD"/>
              </a:gs>
              <a:gs pos="100000">
                <a:srgbClr val="9BC1FF"/>
              </a:gs>
            </a:gsLst>
            <a:lin ang="16200000"/>
          </a:gradFill>
          <a:ln w="9525" cap="flat" cmpd="sng">
            <a:solidFill>
              <a:srgbClr val="FFFF00"/>
            </a:solidFill>
            <a:prstDash val="solid"/>
            <a:round/>
            <a:headEnd/>
            <a:tailEnd/>
          </a:ln>
          <a:effectLst>
            <a:outerShdw blurRad="400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cxnSp>
        <p:nvCxnSpPr>
          <p:cNvPr id="7" name="Straight Arrow Connector 6"/>
          <p:cNvCxnSpPr>
            <a:cxnSpLocks noChangeShapeType="1"/>
            <a:stCxn id="5" idx="3"/>
            <a:endCxn id="6" idx="2"/>
          </p:cNvCxnSpPr>
          <p:nvPr/>
        </p:nvCxnSpPr>
        <p:spPr bwMode="auto">
          <a:xfrm flipV="1">
            <a:off x="3427413" y="3771900"/>
            <a:ext cx="1982787" cy="246063"/>
          </a:xfrm>
          <a:prstGeom prst="straightConnector1">
            <a:avLst/>
          </a:prstGeom>
          <a:noFill/>
          <a:ln w="25400">
            <a:solidFill>
              <a:srgbClr val="00206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Arrow Connector 10"/>
          <p:cNvCxnSpPr>
            <a:cxnSpLocks noChangeShapeType="1"/>
          </p:cNvCxnSpPr>
          <p:nvPr/>
        </p:nvCxnSpPr>
        <p:spPr bwMode="auto">
          <a:xfrm flipH="1" flipV="1">
            <a:off x="5245100" y="3221038"/>
            <a:ext cx="139700" cy="550862"/>
          </a:xfrm>
          <a:prstGeom prst="straightConnector1">
            <a:avLst/>
          </a:prstGeom>
          <a:noFill/>
          <a:ln w="25400">
            <a:solidFill>
              <a:srgbClr val="00206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>
            <a:off x="5715000" y="3771900"/>
            <a:ext cx="1676400" cy="3810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75268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 with </a:t>
            </a:r>
            <a:r>
              <a:rPr lang="en-US" dirty="0" err="1" smtClean="0"/>
              <a:t>PoolPal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 </a:t>
            </a:r>
            <a:r>
              <a:rPr lang="en-US" dirty="0" err="1" smtClean="0"/>
              <a:t>PoolPal</a:t>
            </a:r>
            <a:r>
              <a:rPr lang="en-US" dirty="0" smtClean="0"/>
              <a:t> is detected on the table, a special routine will analyze the position of the </a:t>
            </a:r>
            <a:r>
              <a:rPr lang="en-US" dirty="0" err="1" smtClean="0"/>
              <a:t>PoolPal</a:t>
            </a:r>
            <a:endParaRPr lang="en-US" dirty="0" smtClean="0"/>
          </a:p>
          <a:p>
            <a:r>
              <a:rPr lang="en-US" dirty="0" smtClean="0"/>
              <a:t>The AI will then run a simulation to find out how hard to hit the ball, given the </a:t>
            </a:r>
            <a:r>
              <a:rPr lang="en-US" dirty="0" err="1" smtClean="0"/>
              <a:t>PoolPal</a:t>
            </a:r>
            <a:r>
              <a:rPr lang="en-US" dirty="0" smtClean="0"/>
              <a:t> location, for the best shot.</a:t>
            </a:r>
          </a:p>
          <a:p>
            <a:r>
              <a:rPr lang="en-US" dirty="0" smtClean="0"/>
              <a:t>The motor speed will be sent to the </a:t>
            </a:r>
            <a:r>
              <a:rPr lang="en-US" dirty="0" err="1" smtClean="0"/>
              <a:t>PoolPal</a:t>
            </a:r>
            <a:r>
              <a:rPr lang="en-US" dirty="0" smtClean="0"/>
              <a:t> via wireless connection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Finite State Machine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839200" cy="4373563"/>
          </a:xfrm>
        </p:spPr>
        <p:txBody>
          <a:bodyPr/>
          <a:lstStyle/>
          <a:p>
            <a:pPr eaLnBrk="1" hangingPunct="1"/>
            <a:r>
              <a:rPr lang="en-US" dirty="0">
                <a:latin typeface="Calibri" charset="0"/>
              </a:rPr>
              <a:t>Singleton managing all aspects of the Pool Table</a:t>
            </a:r>
          </a:p>
          <a:p>
            <a:pPr eaLnBrk="1" hangingPunct="1"/>
            <a:r>
              <a:rPr lang="en-US" dirty="0">
                <a:latin typeface="Calibri" charset="0"/>
              </a:rPr>
              <a:t>Supporting Different Modes (States)</a:t>
            </a:r>
          </a:p>
          <a:p>
            <a:pPr lvl="2" eaLnBrk="1" hangingPunct="1"/>
            <a:r>
              <a:rPr lang="en-US" i="1" dirty="0">
                <a:latin typeface="Calibri" charset="0"/>
              </a:rPr>
              <a:t>New game</a:t>
            </a:r>
          </a:p>
          <a:p>
            <a:pPr lvl="2" eaLnBrk="1" hangingPunct="1"/>
            <a:r>
              <a:rPr lang="en-US" i="1" dirty="0">
                <a:latin typeface="Calibri" charset="0"/>
              </a:rPr>
              <a:t>Before shot</a:t>
            </a:r>
          </a:p>
          <a:p>
            <a:pPr lvl="2" eaLnBrk="1" hangingPunct="1"/>
            <a:r>
              <a:rPr lang="en-US" i="1" dirty="0">
                <a:latin typeface="Calibri" charset="0"/>
              </a:rPr>
              <a:t>After shot</a:t>
            </a:r>
          </a:p>
          <a:p>
            <a:pPr lvl="2" eaLnBrk="1" hangingPunct="1"/>
            <a:r>
              <a:rPr lang="en-US" i="1" dirty="0">
                <a:latin typeface="Calibri" charset="0"/>
              </a:rPr>
              <a:t>End game</a:t>
            </a:r>
          </a:p>
          <a:p>
            <a:pPr eaLnBrk="1" hangingPunct="1"/>
            <a:r>
              <a:rPr lang="en-US" dirty="0">
                <a:latin typeface="Calibri" charset="0"/>
              </a:rPr>
              <a:t>Contains Ball Objects</a:t>
            </a:r>
          </a:p>
          <a:p>
            <a:pPr eaLnBrk="1" hangingPunct="1"/>
            <a:r>
              <a:rPr lang="en-US" dirty="0">
                <a:latin typeface="Calibri" charset="0"/>
              </a:rPr>
              <a:t>Keeps score &amp; Useful Metrics</a:t>
            </a:r>
          </a:p>
          <a:p>
            <a:pPr eaLnBrk="1" hangingPunct="1"/>
            <a:r>
              <a:rPr lang="en-US" dirty="0">
                <a:latin typeface="Calibri" charset="0"/>
              </a:rPr>
              <a:t>Knows when to </a:t>
            </a:r>
            <a:r>
              <a:rPr lang="en-US" b="1" dirty="0">
                <a:latin typeface="Calibri" charset="0"/>
              </a:rPr>
              <a:t>identify</a:t>
            </a:r>
            <a:r>
              <a:rPr lang="en-US" dirty="0">
                <a:latin typeface="Calibri" charset="0"/>
              </a:rPr>
              <a:t>, </a:t>
            </a:r>
            <a:r>
              <a:rPr lang="en-US" b="1" dirty="0">
                <a:latin typeface="Calibri" charset="0"/>
              </a:rPr>
              <a:t>track</a:t>
            </a:r>
            <a:r>
              <a:rPr lang="en-US" dirty="0">
                <a:latin typeface="Calibri" charset="0"/>
              </a:rPr>
              <a:t>, or </a:t>
            </a:r>
            <a:r>
              <a:rPr lang="en-US" b="1" dirty="0">
                <a:latin typeface="Calibri" charset="0"/>
              </a:rPr>
              <a:t>predict</a:t>
            </a:r>
          </a:p>
          <a:p>
            <a:pPr lvl="1" eaLnBrk="1" hangingPunct="1"/>
            <a:endParaRPr lang="en-US" i="1" dirty="0">
              <a:latin typeface="Calibri" charset="0"/>
            </a:endParaRPr>
          </a:p>
          <a:p>
            <a:pPr lvl="1" eaLnBrk="1" hangingPunct="1"/>
            <a:endParaRPr lang="en-US" dirty="0">
              <a:latin typeface="Calibri" charset="0"/>
            </a:endParaRPr>
          </a:p>
          <a:p>
            <a:pPr eaLnBrk="1" hangingPunct="1"/>
            <a:endParaRPr lang="en-US" dirty="0">
              <a:latin typeface="Calibri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Image Processing</a:t>
            </a:r>
          </a:p>
        </p:txBody>
      </p:sp>
      <p:sp>
        <p:nvSpPr>
          <p:cNvPr id="23554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eaLnBrk="1" hangingPunct="1"/>
            <a:r>
              <a:rPr lang="en-US" dirty="0">
                <a:solidFill>
                  <a:srgbClr val="000000"/>
                </a:solidFill>
                <a:latin typeface="Calibri" charset="0"/>
              </a:rPr>
              <a:t>Ground level of interaction in system</a:t>
            </a:r>
          </a:p>
          <a:p>
            <a:pPr marL="457200" indent="-457200" eaLnBrk="1" hangingPunct="1"/>
            <a:r>
              <a:rPr lang="en-US" dirty="0">
                <a:solidFill>
                  <a:srgbClr val="000000"/>
                </a:solidFill>
                <a:latin typeface="Calibri" charset="0"/>
              </a:rPr>
              <a:t>How do we locate the balls in play?</a:t>
            </a:r>
          </a:p>
          <a:p>
            <a:pPr marL="457200" indent="-457200" eaLnBrk="1" hangingPunct="1"/>
            <a:r>
              <a:rPr lang="en-US" dirty="0">
                <a:solidFill>
                  <a:srgbClr val="000000"/>
                </a:solidFill>
                <a:latin typeface="Calibri" charset="0"/>
              </a:rPr>
              <a:t>Choice in camera is critical</a:t>
            </a:r>
          </a:p>
          <a:p>
            <a:pPr marL="914400" lvl="1" indent="-457200" eaLnBrk="1" hangingPunct="1">
              <a:buFont typeface="Arial" charset="0"/>
              <a:buChar char="•"/>
            </a:pPr>
            <a:r>
              <a:rPr lang="en-US" dirty="0">
                <a:solidFill>
                  <a:srgbClr val="000000"/>
                </a:solidFill>
                <a:latin typeface="Calibri" charset="0"/>
              </a:rPr>
              <a:t>Kinect vs. Webcam</a:t>
            </a:r>
          </a:p>
          <a:p>
            <a:pPr marL="457200" indent="-457200" eaLnBrk="1" hangingPunct="1"/>
            <a:r>
              <a:rPr lang="en-US" dirty="0">
                <a:solidFill>
                  <a:srgbClr val="000000"/>
                </a:solidFill>
                <a:latin typeface="Calibri" charset="0"/>
              </a:rPr>
              <a:t>Use </a:t>
            </a:r>
            <a:r>
              <a:rPr lang="en-US" dirty="0" err="1">
                <a:solidFill>
                  <a:srgbClr val="000000"/>
                </a:solidFill>
                <a:latin typeface="Calibri" charset="0"/>
              </a:rPr>
              <a:t>OpenCV</a:t>
            </a:r>
            <a:r>
              <a:rPr lang="en-US" dirty="0">
                <a:solidFill>
                  <a:srgbClr val="000000"/>
                </a:solidFill>
                <a:latin typeface="Calibri" charset="0"/>
              </a:rPr>
              <a:t> algorithms </a:t>
            </a:r>
          </a:p>
          <a:p>
            <a:pPr marL="457200" indent="-457200" eaLnBrk="1" hangingPunct="1"/>
            <a:r>
              <a:rPr lang="en-US" dirty="0">
                <a:solidFill>
                  <a:srgbClr val="000000"/>
                </a:solidFill>
                <a:latin typeface="Calibri" charset="0"/>
              </a:rPr>
              <a:t>Send locations of balls to tracker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29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1281324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5461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charset="0"/>
              </a:rPr>
              <a:t>Display Output via Projector</a:t>
            </a:r>
            <a:endParaRPr lang="en-US" dirty="0">
              <a:latin typeface="Calibri" charset="0"/>
            </a:endParaRPr>
          </a:p>
        </p:txBody>
      </p:sp>
      <p:pic>
        <p:nvPicPr>
          <p:cNvPr id="2050" name="Picture 2" descr="C:\Users\Jeff\Desktop\outpu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3661654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Jeff\Desktop\simulationGU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550" y="1752600"/>
            <a:ext cx="3796563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34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charset="0"/>
              </a:rPr>
              <a:t>Mounting system</a:t>
            </a:r>
            <a:endParaRPr lang="en-US" dirty="0">
              <a:latin typeface="Calibri" charset="0"/>
            </a:endParaRPr>
          </a:p>
        </p:txBody>
      </p:sp>
      <p:pic>
        <p:nvPicPr>
          <p:cNvPr id="4" name="pictur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8" t="9153" r="15068"/>
          <a:stretch>
            <a:fillRect/>
          </a:stretch>
        </p:blipFill>
        <p:spPr>
          <a:xfrm>
            <a:off x="1905000" y="1600200"/>
            <a:ext cx="5486400" cy="516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3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Projector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077200" cy="3810000"/>
          </a:xfrm>
        </p:spPr>
        <p:txBody>
          <a:bodyPr/>
          <a:lstStyle/>
          <a:p>
            <a:r>
              <a:rPr lang="en-US" dirty="0" smtClean="0"/>
              <a:t>To keep overhead clearance sufficiently small, short throw projector needed</a:t>
            </a:r>
          </a:p>
          <a:p>
            <a:r>
              <a:rPr lang="en-US" dirty="0" smtClean="0"/>
              <a:t>Much smaller distance to project a full image</a:t>
            </a:r>
          </a:p>
          <a:p>
            <a:r>
              <a:rPr lang="en-US" dirty="0" smtClean="0"/>
              <a:t>Looking for a throw ratio of 1:1 or less</a:t>
            </a:r>
          </a:p>
          <a:p>
            <a:r>
              <a:rPr lang="en-US" dirty="0" smtClean="0"/>
              <a:t>Can project a 7.5ft image at a 7.5ft distance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61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Projector Selection</a:t>
            </a:r>
            <a:endParaRPr lang="en-US" dirty="0"/>
          </a:p>
        </p:txBody>
      </p:sp>
      <p:pic>
        <p:nvPicPr>
          <p:cNvPr id="5122" name="Picture 2" descr="C:\Users\Jeff\Downloads\Screenshot 2014-01-30 19.07.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47800"/>
            <a:ext cx="5822720" cy="525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91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29"/>
          <a:stretch/>
        </p:blipFill>
        <p:spPr bwMode="auto">
          <a:xfrm>
            <a:off x="1446350" y="5029200"/>
            <a:ext cx="64978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 Pool + PoolPal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934619" y="1781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194" b="98065" l="6957" r="97391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952997" y="4800600"/>
            <a:ext cx="1219202" cy="81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168" y="5336177"/>
            <a:ext cx="226423" cy="2264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733800"/>
            <a:ext cx="833359" cy="1022526"/>
          </a:xfrm>
          <a:prstGeom prst="rect">
            <a:avLst/>
          </a:prstGeom>
        </p:spPr>
      </p:pic>
      <p:pic>
        <p:nvPicPr>
          <p:cNvPr id="14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1" t="1541" r="59807" b="68459"/>
          <a:stretch/>
        </p:blipFill>
        <p:spPr bwMode="auto">
          <a:xfrm>
            <a:off x="2971800" y="1828800"/>
            <a:ext cx="11638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Elbow Connector 18"/>
          <p:cNvCxnSpPr>
            <a:endCxn id="12" idx="0"/>
          </p:cNvCxnSpPr>
          <p:nvPr/>
        </p:nvCxnSpPr>
        <p:spPr>
          <a:xfrm rot="10800000" flipV="1">
            <a:off x="950080" y="2819400"/>
            <a:ext cx="2021720" cy="914400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3505200" y="3048000"/>
            <a:ext cx="2286000" cy="19812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442959" y="4245063"/>
            <a:ext cx="3967241" cy="784137"/>
          </a:xfrm>
          <a:prstGeom prst="line">
            <a:avLst/>
          </a:prstGeom>
          <a:ln>
            <a:prstDash val="sysDash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343400" y="3342416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PoolPal </a:t>
            </a:r>
          </a:p>
          <a:p>
            <a:r>
              <a:rPr lang="en-US" dirty="0" smtClean="0"/>
              <a:t>Coordinates Detected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81000" y="2286000"/>
            <a:ext cx="3968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PoolPal Coordinates Sent to CPU 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371600" y="4659868"/>
            <a:ext cx="255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Motor Instructions Sent</a:t>
            </a:r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1732" y="5638800"/>
            <a:ext cx="231668" cy="23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6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910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4590769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275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29"/>
          <a:stretch/>
        </p:blipFill>
        <p:spPr bwMode="auto">
          <a:xfrm>
            <a:off x="1446350" y="5029200"/>
            <a:ext cx="649788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PoolPal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934619" y="17811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194" b="98065" l="6957" r="97391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952997" y="4800600"/>
            <a:ext cx="1219202" cy="81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168" y="5336177"/>
            <a:ext cx="226423" cy="2264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733800"/>
            <a:ext cx="833359" cy="1022526"/>
          </a:xfrm>
          <a:prstGeom prst="rect">
            <a:avLst/>
          </a:prstGeom>
        </p:spPr>
      </p:pic>
      <p:pic>
        <p:nvPicPr>
          <p:cNvPr id="14" name="Picture 1" descr="howitwork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1" t="1541" r="59807" b="68459"/>
          <a:stretch/>
        </p:blipFill>
        <p:spPr bwMode="auto">
          <a:xfrm>
            <a:off x="2971800" y="1828800"/>
            <a:ext cx="116388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Elbow Connector 18"/>
          <p:cNvCxnSpPr>
            <a:endCxn id="12" idx="0"/>
          </p:cNvCxnSpPr>
          <p:nvPr/>
        </p:nvCxnSpPr>
        <p:spPr>
          <a:xfrm rot="10800000" flipV="1">
            <a:off x="950080" y="2819400"/>
            <a:ext cx="2021720" cy="914400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3505200" y="3048000"/>
            <a:ext cx="2286000" cy="19812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442959" y="4245063"/>
            <a:ext cx="3967241" cy="784137"/>
          </a:xfrm>
          <a:prstGeom prst="line">
            <a:avLst/>
          </a:prstGeom>
          <a:ln>
            <a:prstDash val="sysDash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343400" y="3342416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PoolPal </a:t>
            </a:r>
          </a:p>
          <a:p>
            <a:r>
              <a:rPr lang="en-US" dirty="0" smtClean="0"/>
              <a:t>Coordinates Detected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81000" y="2286000"/>
            <a:ext cx="3968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PoolPal Coordinates Sent to CPU 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371600" y="4659868"/>
            <a:ext cx="255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Motor Instructions Sent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72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alibri" charset="0"/>
              </a:rPr>
              <a:t>PoolPal</a:t>
            </a:r>
            <a:r>
              <a:rPr lang="en-US" dirty="0" smtClean="0">
                <a:latin typeface="Calibri" charset="0"/>
              </a:rPr>
              <a:t> Objectives</a:t>
            </a:r>
            <a:endParaRPr lang="en-US" dirty="0">
              <a:latin typeface="Calibri" charset="0"/>
            </a:endParaRPr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Be able to communicate with shot predictor</a:t>
            </a:r>
          </a:p>
          <a:p>
            <a:r>
              <a:rPr lang="en-US" dirty="0">
                <a:latin typeface="Calibri" charset="0"/>
              </a:rPr>
              <a:t>Reach enough speed to simulate a human player</a:t>
            </a:r>
          </a:p>
          <a:p>
            <a:r>
              <a:rPr lang="en-US" dirty="0">
                <a:latin typeface="Calibri" charset="0"/>
              </a:rPr>
              <a:t>Be small enough to be used on the table without interrupting game play</a:t>
            </a:r>
          </a:p>
          <a:p>
            <a:r>
              <a:rPr lang="en-US" dirty="0">
                <a:latin typeface="Calibri" charset="0"/>
              </a:rPr>
              <a:t>Be able to be moved around the pool table </a:t>
            </a:r>
          </a:p>
        </p:txBody>
      </p:sp>
    </p:spTree>
    <p:extLst>
      <p:ext uri="{BB962C8B-B14F-4D97-AF65-F5344CB8AC3E}">
        <p14:creationId xmlns:p14="http://schemas.microsoft.com/office/powerpoint/2010/main" val="100996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>
                <a:latin typeface="Calibri" charset="0"/>
              </a:rPr>
              <a:t>PoolPal</a:t>
            </a:r>
            <a:r>
              <a:rPr lang="en-US" dirty="0" smtClean="0">
                <a:latin typeface="Calibri" charset="0"/>
              </a:rPr>
              <a:t> Block Overview</a:t>
            </a:r>
            <a:endParaRPr lang="en-US" dirty="0">
              <a:latin typeface="Calibri" charset="0"/>
            </a:endParaRPr>
          </a:p>
        </p:txBody>
      </p:sp>
      <p:pic>
        <p:nvPicPr>
          <p:cNvPr id="3074" name="Picture 2" descr="C:\Users\Jeff\Downloads\block 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644" y="1680713"/>
            <a:ext cx="6188711" cy="503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52800" y="2667000"/>
            <a:ext cx="838200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+mn-lt"/>
              </a:rPr>
              <a:t>ATMega328</a:t>
            </a:r>
            <a:endParaRPr lang="en-US" sz="9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Interface Software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491" y="1725303"/>
            <a:ext cx="2391424" cy="16274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0758" y="3581400"/>
            <a:ext cx="76412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Chosen to develop on </a:t>
            </a:r>
            <a:r>
              <a:rPr lang="en-US" sz="2800" b="1" i="1" dirty="0" smtClean="0"/>
              <a:t>ATMega328</a:t>
            </a:r>
            <a:r>
              <a:rPr lang="en-US" sz="2800" dirty="0" smtClean="0"/>
              <a:t> </a:t>
            </a:r>
            <a:r>
              <a:rPr lang="en-US" sz="2800" dirty="0" err="1" smtClean="0"/>
              <a:t>bootloaded</a:t>
            </a:r>
            <a:r>
              <a:rPr lang="en-US" sz="2800" dirty="0" smtClean="0"/>
              <a:t> with Arduino environment</a:t>
            </a:r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Ability to easily interface with both stepper motor and </a:t>
            </a:r>
            <a:r>
              <a:rPr lang="en-US" sz="2800" dirty="0" err="1" smtClean="0"/>
              <a:t>Xbee</a:t>
            </a:r>
            <a:r>
              <a:rPr lang="en-US" sz="2800" dirty="0" smtClean="0"/>
              <a:t> through </a:t>
            </a:r>
            <a:r>
              <a:rPr lang="en-US" sz="2800" dirty="0" err="1" smtClean="0"/>
              <a:t>Arduino</a:t>
            </a:r>
            <a:r>
              <a:rPr lang="en-US" sz="2800" dirty="0" smtClean="0"/>
              <a:t> libraries.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Ability to reprogram quickly</a:t>
            </a:r>
          </a:p>
        </p:txBody>
      </p:sp>
    </p:spTree>
    <p:extLst>
      <p:ext uri="{BB962C8B-B14F-4D97-AF65-F5344CB8AC3E}">
        <p14:creationId xmlns:p14="http://schemas.microsoft.com/office/powerpoint/2010/main" val="300330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Wireless 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en-US" dirty="0" smtClean="0"/>
              <a:t>The wireless subsystem will be used to communicate shot speed to the Pool Pal</a:t>
            </a:r>
          </a:p>
          <a:p>
            <a:pPr lvl="1"/>
            <a:r>
              <a:rPr lang="en-US" i="1" dirty="0" smtClean="0"/>
              <a:t>Hard, medium, </a:t>
            </a:r>
            <a:r>
              <a:rPr lang="en-US" dirty="0" smtClean="0"/>
              <a:t>or</a:t>
            </a:r>
            <a:r>
              <a:rPr lang="en-US" i="1" dirty="0" smtClean="0"/>
              <a:t> soft</a:t>
            </a:r>
          </a:p>
          <a:p>
            <a:r>
              <a:rPr lang="en-US" dirty="0" smtClean="0"/>
              <a:t>The shot speed will represent the RPM of the stepper motor</a:t>
            </a:r>
          </a:p>
          <a:p>
            <a:r>
              <a:rPr lang="en-US" dirty="0" smtClean="0"/>
              <a:t>The motor will make the number of steps necessary to move forward and strike the ball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4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Xbee</a:t>
            </a:r>
            <a:r>
              <a:rPr lang="en-US" dirty="0" smtClean="0"/>
              <a:t> Wireless Module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4191000" cy="4373563"/>
          </a:xfrm>
        </p:spPr>
        <p:txBody>
          <a:bodyPr/>
          <a:lstStyle/>
          <a:p>
            <a:r>
              <a:rPr lang="en-US" dirty="0" smtClean="0"/>
              <a:t>Provide wireless point to point communication</a:t>
            </a:r>
          </a:p>
          <a:p>
            <a:r>
              <a:rPr lang="en-US" dirty="0" smtClean="0"/>
              <a:t>300ft range</a:t>
            </a:r>
          </a:p>
          <a:p>
            <a:r>
              <a:rPr lang="en-US" dirty="0" smtClean="0"/>
              <a:t>Compatible with </a:t>
            </a:r>
            <a:r>
              <a:rPr lang="en-US" dirty="0" err="1" smtClean="0"/>
              <a:t>Arduino</a:t>
            </a:r>
            <a:r>
              <a:rPr lang="en-US" dirty="0" smtClean="0"/>
              <a:t> Platform</a:t>
            </a:r>
          </a:p>
          <a:p>
            <a:endParaRPr lang="en-US" dirty="0"/>
          </a:p>
        </p:txBody>
      </p:sp>
      <p:pic>
        <p:nvPicPr>
          <p:cNvPr id="4098" name="Picture 2" descr="C:\Users\Sophia\Downloads\IMG_2747.jpe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800600" y="1752600"/>
            <a:ext cx="3562350" cy="474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alibri" charset="0"/>
              </a:rPr>
              <a:t>PoolPal</a:t>
            </a:r>
            <a:r>
              <a:rPr lang="en-US" dirty="0" smtClean="0">
                <a:latin typeface="Calibri" charset="0"/>
              </a:rPr>
              <a:t> Motor and Slide</a:t>
            </a:r>
            <a:endParaRPr lang="en-US" dirty="0">
              <a:latin typeface="Calibri" charset="0"/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Driven by </a:t>
            </a:r>
            <a:r>
              <a:rPr lang="en-US" dirty="0" smtClean="0">
                <a:latin typeface="Calibri" charset="0"/>
              </a:rPr>
              <a:t>NEMA 23 stepper </a:t>
            </a:r>
            <a:r>
              <a:rPr lang="en-US" dirty="0">
                <a:latin typeface="Calibri" charset="0"/>
              </a:rPr>
              <a:t>motor and linear slide to achieve one-directional </a:t>
            </a:r>
            <a:r>
              <a:rPr lang="en-US" dirty="0" smtClean="0">
                <a:latin typeface="Calibri" charset="0"/>
              </a:rPr>
              <a:t>motion</a:t>
            </a:r>
          </a:p>
          <a:p>
            <a:r>
              <a:rPr lang="en-US" dirty="0" smtClean="0">
                <a:latin typeface="Calibri" charset="0"/>
              </a:rPr>
              <a:t>Sponsored by </a:t>
            </a:r>
            <a:r>
              <a:rPr lang="en-US" dirty="0" err="1" smtClean="0">
                <a:latin typeface="Calibri" charset="0"/>
              </a:rPr>
              <a:t>Igus</a:t>
            </a:r>
            <a:r>
              <a:rPr lang="en-US" dirty="0" smtClean="0">
                <a:latin typeface="Calibri" charset="0"/>
              </a:rPr>
              <a:t>’ Young Engineers Support </a:t>
            </a:r>
            <a:endParaRPr lang="en-US" dirty="0">
              <a:latin typeface="Calibri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2" b="43435"/>
          <a:stretch/>
        </p:blipFill>
        <p:spPr>
          <a:xfrm>
            <a:off x="457200" y="3429001"/>
            <a:ext cx="8185282" cy="2660218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685800" y="5753100"/>
            <a:ext cx="73914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077200" y="5600700"/>
            <a:ext cx="0" cy="304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85800" y="5486400"/>
            <a:ext cx="0" cy="533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838574" y="5756831"/>
            <a:ext cx="96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16 in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Stepper Motor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3657600" cy="4373563"/>
          </a:xfrm>
        </p:spPr>
        <p:txBody>
          <a:bodyPr/>
          <a:lstStyle/>
          <a:p>
            <a:r>
              <a:rPr lang="en-US" dirty="0" smtClean="0"/>
              <a:t>NEMA 23 Bipolar Stepper Motor</a:t>
            </a:r>
          </a:p>
          <a:p>
            <a:r>
              <a:rPr lang="en-US" dirty="0" smtClean="0"/>
              <a:t>Nominal Voltage: 24-48 V</a:t>
            </a:r>
          </a:p>
          <a:p>
            <a:r>
              <a:rPr lang="en-US" dirty="0" smtClean="0"/>
              <a:t>Nominal Current: 4.2 A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1677988"/>
            <a:ext cx="28384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7877175" y="2514600"/>
            <a:ext cx="0" cy="2819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696200" y="2514600"/>
            <a:ext cx="3619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696200" y="5334000"/>
            <a:ext cx="3619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877175" y="3581400"/>
            <a:ext cx="96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3.8 in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Motivation</a:t>
            </a:r>
            <a:endParaRPr lang="en-US" dirty="0">
              <a:latin typeface="Calibri" charset="0"/>
            </a:endParaRP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>
                <a:latin typeface="Calibri" charset="0"/>
              </a:rPr>
              <a:t>Diverse Engineering</a:t>
            </a:r>
          </a:p>
          <a:p>
            <a:pPr lvl="1"/>
            <a:r>
              <a:rPr lang="en-US" dirty="0" smtClean="0">
                <a:latin typeface="Calibri" charset="0"/>
              </a:rPr>
              <a:t>Optical Image Processing</a:t>
            </a:r>
          </a:p>
          <a:p>
            <a:pPr lvl="1"/>
            <a:r>
              <a:rPr lang="en-US" dirty="0" smtClean="0">
                <a:latin typeface="Calibri" charset="0"/>
              </a:rPr>
              <a:t>Artificial Intelligence</a:t>
            </a:r>
          </a:p>
          <a:p>
            <a:pPr lvl="1"/>
            <a:r>
              <a:rPr lang="en-US" dirty="0" smtClean="0">
                <a:latin typeface="Calibri" charset="0"/>
              </a:rPr>
              <a:t>Software Engineering</a:t>
            </a:r>
          </a:p>
          <a:p>
            <a:pPr lvl="1"/>
            <a:r>
              <a:rPr lang="en-US" dirty="0" smtClean="0">
                <a:latin typeface="Calibri" charset="0"/>
              </a:rPr>
              <a:t>Linear Control Systems</a:t>
            </a:r>
          </a:p>
          <a:p>
            <a:pPr lvl="1"/>
            <a:r>
              <a:rPr lang="en-US" dirty="0" smtClean="0">
                <a:latin typeface="Calibri" charset="0"/>
              </a:rPr>
              <a:t>Robotics</a:t>
            </a:r>
          </a:p>
          <a:p>
            <a:r>
              <a:rPr lang="en-US" dirty="0" err="1" smtClean="0">
                <a:latin typeface="Calibri" charset="0"/>
              </a:rPr>
              <a:t>SoarTech</a:t>
            </a:r>
            <a:r>
              <a:rPr lang="en-US" dirty="0" smtClean="0">
                <a:latin typeface="Calibri" charset="0"/>
              </a:rPr>
              <a:t> Sponsorship</a:t>
            </a:r>
          </a:p>
          <a:p>
            <a:pPr lvl="1"/>
            <a:r>
              <a:rPr lang="en-US" dirty="0" smtClean="0">
                <a:latin typeface="Calibri" charset="0"/>
              </a:rPr>
              <a:t>Showcase </a:t>
            </a:r>
            <a:r>
              <a:rPr lang="en-US" dirty="0">
                <a:latin typeface="Calibri" charset="0"/>
              </a:rPr>
              <a:t>A</a:t>
            </a:r>
            <a:r>
              <a:rPr lang="en-US" dirty="0" smtClean="0">
                <a:latin typeface="Calibri" charset="0"/>
              </a:rPr>
              <a:t>rtificial </a:t>
            </a:r>
            <a:r>
              <a:rPr lang="en-US" dirty="0">
                <a:latin typeface="Calibri" charset="0"/>
              </a:rPr>
              <a:t>I</a:t>
            </a:r>
            <a:r>
              <a:rPr lang="en-US" dirty="0" smtClean="0">
                <a:latin typeface="Calibri" charset="0"/>
              </a:rPr>
              <a:t>ntelligence</a:t>
            </a:r>
            <a:endParaRPr lang="en-US" dirty="0">
              <a:latin typeface="Calibri" charset="0"/>
            </a:endParaRPr>
          </a:p>
          <a:p>
            <a:endParaRPr lang="en-U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73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 smtClean="0"/>
              <a:t>Motor Driver Decision</a:t>
            </a:r>
            <a:endParaRPr lang="en-US" dirty="0"/>
          </a:p>
        </p:txBody>
      </p:sp>
      <p:pic>
        <p:nvPicPr>
          <p:cNvPr id="5" name="Picture 4" descr="http://upload.wikimedia.org/wikipedia/en/thumb/a/a2/UCF_Seal.svg/1000px-UCF_Seal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52400"/>
            <a:ext cx="914400" cy="914400"/>
          </a:xfrm>
          <a:prstGeom prst="rect">
            <a:avLst/>
          </a:prstGeom>
          <a:noFill/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40330"/>
              </p:ext>
            </p:extLst>
          </p:nvPr>
        </p:nvGraphicFramePr>
        <p:xfrm>
          <a:off x="344055" y="1295400"/>
          <a:ext cx="8266545" cy="52577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14979"/>
                <a:gridCol w="1649725"/>
                <a:gridCol w="1366992"/>
                <a:gridCol w="1337849"/>
                <a:gridCol w="1337849"/>
                <a:gridCol w="1259151"/>
              </a:tblGrid>
              <a:tr h="118096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Part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Continuous Current Rating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+mn-lt"/>
                        </a:rPr>
                        <a:t>Operating Voltage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Design </a:t>
                      </a:r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Complexity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  <a:latin typeface="+mn-lt"/>
                        </a:rPr>
                        <a:t>Number of Components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Unit Cost (USD)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92655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NPN-PNP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$5.68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9265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Darlington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Pair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$11.34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LMD18200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3.0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12-55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$16.04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Dual 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L298N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4.0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2.5-46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$2.95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77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 smtClean="0"/>
              <a:t>Motor Driver Decision</a:t>
            </a:r>
            <a:endParaRPr lang="en-US" dirty="0"/>
          </a:p>
        </p:txBody>
      </p:sp>
      <p:pic>
        <p:nvPicPr>
          <p:cNvPr id="5" name="Picture 4" descr="http://upload.wikimedia.org/wikipedia/en/thumb/a/a2/UCF_Seal.svg/1000px-UCF_Seal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52400"/>
            <a:ext cx="914400" cy="914400"/>
          </a:xfrm>
          <a:prstGeom prst="rect">
            <a:avLst/>
          </a:prstGeom>
          <a:noFill/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2481266"/>
              </p:ext>
            </p:extLst>
          </p:nvPr>
        </p:nvGraphicFramePr>
        <p:xfrm>
          <a:off x="344055" y="1295400"/>
          <a:ext cx="8266545" cy="52577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14979"/>
                <a:gridCol w="1649725"/>
                <a:gridCol w="1366992"/>
                <a:gridCol w="1337849"/>
                <a:gridCol w="1337849"/>
                <a:gridCol w="1259151"/>
              </a:tblGrid>
              <a:tr h="118096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Part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Continuous Current Rating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+mn-lt"/>
                        </a:rPr>
                        <a:t>Operating Voltage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Design </a:t>
                      </a:r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Complexity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  <a:latin typeface="+mn-lt"/>
                        </a:rPr>
                        <a:t>Number of Components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Unit Cost (USD)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92655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NPN-PNP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$5.68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9265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Darlington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Pair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$11.34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LMD18200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3.0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FABDA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12-55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$16.04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Dual 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L298N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4.0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F3ECB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2.5-46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$2.95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65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 smtClean="0"/>
              <a:t>Motor Driver Decision</a:t>
            </a:r>
            <a:endParaRPr lang="en-US" dirty="0"/>
          </a:p>
        </p:txBody>
      </p:sp>
      <p:pic>
        <p:nvPicPr>
          <p:cNvPr id="5" name="Picture 4" descr="http://upload.wikimedia.org/wikipedia/en/thumb/a/a2/UCF_Seal.svg/1000px-UCF_Seal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52400"/>
            <a:ext cx="914400" cy="914400"/>
          </a:xfrm>
          <a:prstGeom prst="rect">
            <a:avLst/>
          </a:prstGeom>
          <a:noFill/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8701206"/>
              </p:ext>
            </p:extLst>
          </p:nvPr>
        </p:nvGraphicFramePr>
        <p:xfrm>
          <a:off x="344055" y="1295400"/>
          <a:ext cx="8266545" cy="52577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14979"/>
                <a:gridCol w="1649725"/>
                <a:gridCol w="1366992"/>
                <a:gridCol w="1337849"/>
                <a:gridCol w="1337849"/>
                <a:gridCol w="1259151"/>
              </a:tblGrid>
              <a:tr h="118096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Part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Continuous Current Rating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+mn-lt"/>
                        </a:rPr>
                        <a:t>Operating Voltage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Design </a:t>
                      </a:r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Complexity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  <a:latin typeface="+mn-lt"/>
                        </a:rPr>
                        <a:t>Number of Components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Unit Cost (USD)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92655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NPN-PNP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FABDA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$5.68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9265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Darlington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Pair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FABDA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$11.34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LMD18200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3.0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12-55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$16.04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Dual 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L298N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4.0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2.5-46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$2.95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73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 smtClean="0"/>
              <a:t>Motor Driver Decision</a:t>
            </a:r>
            <a:endParaRPr lang="en-US" dirty="0"/>
          </a:p>
        </p:txBody>
      </p:sp>
      <p:pic>
        <p:nvPicPr>
          <p:cNvPr id="5" name="Picture 4" descr="http://upload.wikimedia.org/wikipedia/en/thumb/a/a2/UCF_Seal.svg/1000px-UCF_Seal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52400"/>
            <a:ext cx="914400" cy="914400"/>
          </a:xfrm>
          <a:prstGeom prst="rect">
            <a:avLst/>
          </a:prstGeom>
          <a:noFill/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9692987"/>
              </p:ext>
            </p:extLst>
          </p:nvPr>
        </p:nvGraphicFramePr>
        <p:xfrm>
          <a:off x="344055" y="1295400"/>
          <a:ext cx="8266545" cy="527172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14979"/>
                <a:gridCol w="1649725"/>
                <a:gridCol w="1366992"/>
                <a:gridCol w="1337849"/>
                <a:gridCol w="1337849"/>
                <a:gridCol w="1259151"/>
              </a:tblGrid>
              <a:tr h="118096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Part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Continuous Current Rating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+mn-lt"/>
                        </a:rPr>
                        <a:t>Operating Voltage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Design </a:t>
                      </a:r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Complexity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  <a:latin typeface="+mn-lt"/>
                        </a:rPr>
                        <a:t>Number of Components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Unit Cost (USD)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92655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NPN-PNP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$5.68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94048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Darlington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Pair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$11.34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LMD18200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3.0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12-55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$16.04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Dual 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L298N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4.0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FABDA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2.5-46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$2.95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1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 smtClean="0"/>
              <a:t>Motor Driver Decision</a:t>
            </a:r>
            <a:endParaRPr lang="en-US" dirty="0"/>
          </a:p>
        </p:txBody>
      </p:sp>
      <p:pic>
        <p:nvPicPr>
          <p:cNvPr id="5" name="Picture 4" descr="http://upload.wikimedia.org/wikipedia/en/thumb/a/a2/UCF_Seal.svg/1000px-UCF_Seal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52400"/>
            <a:ext cx="914400" cy="914400"/>
          </a:xfrm>
          <a:prstGeom prst="rect">
            <a:avLst/>
          </a:prstGeom>
          <a:noFill/>
        </p:spPr>
      </p:pic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2217320"/>
              </p:ext>
            </p:extLst>
          </p:nvPr>
        </p:nvGraphicFramePr>
        <p:xfrm>
          <a:off x="344055" y="1295400"/>
          <a:ext cx="8266545" cy="52577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314979"/>
                <a:gridCol w="1649725"/>
                <a:gridCol w="1366992"/>
                <a:gridCol w="1337849"/>
                <a:gridCol w="1337849"/>
                <a:gridCol w="1259151"/>
              </a:tblGrid>
              <a:tr h="118096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Part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Continuous Current Rating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  <a:latin typeface="+mn-lt"/>
                        </a:rPr>
                        <a:t>Operating Voltage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Design </a:t>
                      </a:r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Complexity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u="none" strike="noStrike" dirty="0" smtClean="0">
                        <a:effectLst/>
                        <a:latin typeface="+mn-lt"/>
                      </a:endParaRPr>
                    </a:p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  <a:latin typeface="+mn-lt"/>
                        </a:rPr>
                        <a:t>Number of Components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Unit Cost (USD)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92655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NPN-PNP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$5.68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92655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Darlington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Pair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High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High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FABDA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FABDA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$11.34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rgbClr val="C4F2B8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H-Bridge</a:t>
                      </a:r>
                    </a:p>
                    <a:p>
                      <a:pPr algn="l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LMD18200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3.0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>
                          <a:effectLst/>
                          <a:latin typeface="+mn-lt"/>
                        </a:rPr>
                        <a:t>12-55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+mn-lt"/>
                        </a:rPr>
                        <a:t> $16.04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1111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Dual H-Bridge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L298N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4.0</a:t>
                      </a:r>
                      <a:r>
                        <a:rPr lang="en-US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2.5-46 V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$2.95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681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/>
          <a:lstStyle/>
          <a:p>
            <a:r>
              <a:rPr lang="en-US" dirty="0" smtClean="0">
                <a:latin typeface="Calibri" charset="0"/>
              </a:rPr>
              <a:t>PCB Schematic (Part 1)</a:t>
            </a:r>
            <a:endParaRPr lang="en-US" dirty="0">
              <a:latin typeface="Calibri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38000" contras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1415" y="2057400"/>
            <a:ext cx="844538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PCB Schematic (Part 2)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6875"/>
                    </a14:imgEffect>
                    <a14:imgEffect>
                      <a14:saturation sat="0"/>
                    </a14:imgEffect>
                    <a14:imgEffect>
                      <a14:brightnessContrast bright="-48000" contrast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04800" y="1758480"/>
            <a:ext cx="8458200" cy="479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Layout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4590769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275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Motor driver design</a:t>
            </a:r>
          </a:p>
          <a:p>
            <a:r>
              <a:rPr lang="en-US" dirty="0" smtClean="0"/>
              <a:t>Implementation of tracking algorithms</a:t>
            </a:r>
          </a:p>
          <a:p>
            <a:r>
              <a:rPr lang="en-US" dirty="0" smtClean="0"/>
              <a:t>Conversion of units between physics engine and pixels</a:t>
            </a:r>
          </a:p>
          <a:p>
            <a:r>
              <a:rPr lang="en-US" dirty="0" smtClean="0"/>
              <a:t>Getting </a:t>
            </a:r>
            <a:r>
              <a:rPr lang="en-US" dirty="0"/>
              <a:t>algorithms to work in real-time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62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Reach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Profiles for player support</a:t>
            </a:r>
          </a:p>
          <a:p>
            <a:r>
              <a:rPr lang="en-US" dirty="0" smtClean="0"/>
              <a:t>Player metrics</a:t>
            </a:r>
          </a:p>
          <a:p>
            <a:r>
              <a:rPr lang="en-US" dirty="0" smtClean="0"/>
              <a:t>Web App/Stream of table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62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Why Pool though?</a:t>
            </a:r>
            <a:endParaRPr lang="en-US" dirty="0">
              <a:latin typeface="Calibri" charset="0"/>
            </a:endParaRP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>
                <a:latin typeface="Calibri" charset="0"/>
              </a:rPr>
              <a:t>Static camera input</a:t>
            </a:r>
          </a:p>
          <a:p>
            <a:r>
              <a:rPr lang="en-US" sz="3600" dirty="0" smtClean="0">
                <a:latin typeface="Calibri" charset="0"/>
              </a:rPr>
              <a:t>Set </a:t>
            </a:r>
            <a:r>
              <a:rPr lang="en-US" sz="3600" dirty="0">
                <a:latin typeface="Calibri" charset="0"/>
              </a:rPr>
              <a:t>number of objects</a:t>
            </a:r>
          </a:p>
          <a:p>
            <a:r>
              <a:rPr lang="en-US" sz="3600" dirty="0" smtClean="0">
                <a:latin typeface="Calibri" charset="0"/>
              </a:rPr>
              <a:t>Predictable </a:t>
            </a:r>
            <a:r>
              <a:rPr lang="en-US" sz="3600" dirty="0">
                <a:latin typeface="Calibri" charset="0"/>
              </a:rPr>
              <a:t>collisions</a:t>
            </a:r>
          </a:p>
          <a:p>
            <a:r>
              <a:rPr lang="en-US" sz="3600" dirty="0">
                <a:latin typeface="Calibri" charset="0"/>
              </a:rPr>
              <a:t>Fun project</a:t>
            </a:r>
          </a:p>
          <a:p>
            <a:endParaRPr lang="en-US" dirty="0">
              <a:latin typeface="Calibri" charset="0"/>
            </a:endParaRPr>
          </a:p>
        </p:txBody>
      </p:sp>
      <p:pic>
        <p:nvPicPr>
          <p:cNvPr id="19459" name="Picture 4" descr="bilardo2cq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400300"/>
            <a:ext cx="35052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CoolPool</a:t>
            </a:r>
            <a:r>
              <a:rPr lang="en-US" dirty="0" smtClean="0"/>
              <a:t> Administration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38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 of Work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2519674"/>
              </p:ext>
            </p:extLst>
          </p:nvPr>
        </p:nvGraphicFramePr>
        <p:xfrm>
          <a:off x="609600" y="2133600"/>
          <a:ext cx="807720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5741"/>
                <a:gridCol w="1325741"/>
                <a:gridCol w="1325741"/>
                <a:gridCol w="1325741"/>
                <a:gridCol w="1325741"/>
                <a:gridCol w="1448495"/>
              </a:tblGrid>
              <a:tr h="4724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Computer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PoolPal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GUI</a:t>
                      </a:r>
                      <a:endParaRPr lang="en-US" dirty="0"/>
                    </a:p>
                  </a:txBody>
                  <a:tcPr/>
                </a:tc>
              </a:tr>
              <a:tr h="472440">
                <a:tc>
                  <a:txBody>
                    <a:bodyPr/>
                    <a:lstStyle/>
                    <a:p>
                      <a:r>
                        <a:rPr lang="en-US" dirty="0" smtClean="0"/>
                        <a:t>John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472440">
                <a:tc>
                  <a:txBody>
                    <a:bodyPr/>
                    <a:lstStyle/>
                    <a:p>
                      <a:r>
                        <a:rPr lang="en-US" dirty="0" smtClean="0"/>
                        <a:t>Jeff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</a:tr>
              <a:tr h="472440">
                <a:tc>
                  <a:txBody>
                    <a:bodyPr/>
                    <a:lstStyle/>
                    <a:p>
                      <a:r>
                        <a:rPr lang="en-US" dirty="0" smtClean="0"/>
                        <a:t>Sophia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472440">
                <a:tc>
                  <a:txBody>
                    <a:bodyPr/>
                    <a:lstStyle/>
                    <a:p>
                      <a:r>
                        <a:rPr lang="en-US" dirty="0" smtClean="0"/>
                        <a:t>Byron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23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/>
          <a:lstStyle/>
          <a:p>
            <a:r>
              <a:rPr lang="en-US" dirty="0" smtClean="0"/>
              <a:t>Bill of Materials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6033685"/>
              </p:ext>
            </p:extLst>
          </p:nvPr>
        </p:nvGraphicFramePr>
        <p:xfrm>
          <a:off x="1241827" y="1066800"/>
          <a:ext cx="6564265" cy="5697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2853"/>
                <a:gridCol w="1312853"/>
                <a:gridCol w="1312853"/>
                <a:gridCol w="1312853"/>
                <a:gridCol w="1312853"/>
              </a:tblGrid>
              <a:tr h="1996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Item </a:t>
                      </a:r>
                      <a:r>
                        <a:rPr lang="en-US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Quantity </a:t>
                      </a:r>
                      <a:r>
                        <a:rPr lang="en-US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Price Per Unit </a:t>
                      </a:r>
                      <a:r>
                        <a:rPr lang="en-US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Total </a:t>
                      </a:r>
                      <a:r>
                        <a:rPr lang="en-US" sz="11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Acquired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Medal Sports 7ft Pool Table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243.79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243.79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51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Set of 16 Generic Pool Balls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51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Two Generic Billiard Sticks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Custom Build PC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Windows 8.1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861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Standard USB Cable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669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XBee Series 1 (802.15.4)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22.95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45.90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1200" dirty="0" smtClean="0">
                          <a:solidFill>
                            <a:srgbClr val="282828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Microsoft Kinect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99.99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99.99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Short Throw Projector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699.00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699.00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53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AC Power Exte</a:t>
                      </a:r>
                      <a:r>
                        <a:rPr lang="en-US" sz="11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nsion Cord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14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Pool Pal Assembly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~$1000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$1000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14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</a:t>
                      </a:r>
                      <a:endParaRPr lang="en-US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~$2090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838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133600"/>
            <a:ext cx="5943600" cy="4373563"/>
          </a:xfrm>
        </p:spPr>
        <p:txBody>
          <a:bodyPr/>
          <a:lstStyle/>
          <a:p>
            <a:r>
              <a:rPr lang="en-US" dirty="0" err="1" smtClean="0"/>
              <a:t>SoarTech</a:t>
            </a:r>
            <a:r>
              <a:rPr lang="en-US" dirty="0"/>
              <a:t> </a:t>
            </a:r>
            <a:r>
              <a:rPr lang="en-US" dirty="0" smtClean="0"/>
              <a:t>Sponsorship Recipient</a:t>
            </a:r>
          </a:p>
          <a:p>
            <a:pPr lvl="1"/>
            <a:r>
              <a:rPr lang="en-US" dirty="0" smtClean="0"/>
              <a:t>$1000 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Young Engineer Support Sponsorship Recipient</a:t>
            </a:r>
          </a:p>
          <a:p>
            <a:pPr lvl="1"/>
            <a:r>
              <a:rPr lang="en-US" dirty="0" err="1" smtClean="0"/>
              <a:t>Igus</a:t>
            </a:r>
            <a:r>
              <a:rPr lang="en-US" dirty="0" smtClean="0"/>
              <a:t> supplying all mechanical components </a:t>
            </a:r>
          </a:p>
          <a:p>
            <a:pPr lvl="1"/>
            <a:r>
              <a:rPr lang="en-US" dirty="0" smtClean="0"/>
              <a:t>$935</a:t>
            </a:r>
          </a:p>
        </p:txBody>
      </p:sp>
      <p:pic>
        <p:nvPicPr>
          <p:cNvPr id="4" name="Picture 2" descr="http://www.aiide.org/image/logo_soartech_sm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752600"/>
            <a:ext cx="3124200" cy="151171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738" y="4228011"/>
            <a:ext cx="2655936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</a:rPr>
              <a:t>Timeline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b="1" dirty="0">
                <a:latin typeface="Calibri" charset="0"/>
              </a:rPr>
              <a:t>September</a:t>
            </a:r>
            <a:r>
              <a:rPr lang="en-US" sz="2800" dirty="0">
                <a:latin typeface="Calibri" charset="0"/>
              </a:rPr>
              <a:t> – Proposal Accepted</a:t>
            </a:r>
          </a:p>
          <a:p>
            <a:pPr eaLnBrk="1" hangingPunct="1"/>
            <a:r>
              <a:rPr lang="en-US" sz="2800" b="1" dirty="0">
                <a:latin typeface="Calibri" charset="0"/>
              </a:rPr>
              <a:t>October</a:t>
            </a:r>
            <a:r>
              <a:rPr lang="en-US" sz="2800" dirty="0">
                <a:latin typeface="Calibri" charset="0"/>
              </a:rPr>
              <a:t> – Preliminary Research and Requirements </a:t>
            </a:r>
            <a:endParaRPr lang="en-US" sz="2800" dirty="0" smtClean="0">
              <a:latin typeface="Calibri" charset="0"/>
            </a:endParaRPr>
          </a:p>
          <a:p>
            <a:pPr eaLnBrk="1" hangingPunct="1"/>
            <a:r>
              <a:rPr lang="en-US" sz="2800" b="1" dirty="0" smtClean="0">
                <a:latin typeface="Calibri" charset="0"/>
              </a:rPr>
              <a:t>November</a:t>
            </a:r>
            <a:r>
              <a:rPr lang="en-US" sz="2800" dirty="0" smtClean="0">
                <a:latin typeface="Calibri" charset="0"/>
              </a:rPr>
              <a:t> </a:t>
            </a:r>
            <a:r>
              <a:rPr lang="en-US" sz="2800" dirty="0">
                <a:latin typeface="Calibri" charset="0"/>
              </a:rPr>
              <a:t>– In-depth Research and Design</a:t>
            </a:r>
          </a:p>
          <a:p>
            <a:pPr eaLnBrk="1" hangingPunct="1"/>
            <a:r>
              <a:rPr lang="en-US" sz="2800" b="1" dirty="0">
                <a:latin typeface="Calibri" charset="0"/>
              </a:rPr>
              <a:t>December</a:t>
            </a:r>
            <a:r>
              <a:rPr lang="en-US" sz="2800" dirty="0">
                <a:latin typeface="Calibri" charset="0"/>
              </a:rPr>
              <a:t> – Begin experimenting and coding</a:t>
            </a:r>
          </a:p>
          <a:p>
            <a:pPr eaLnBrk="1" hangingPunct="1"/>
            <a:r>
              <a:rPr lang="en-US" sz="2800" b="1" dirty="0" smtClean="0">
                <a:latin typeface="Calibri" charset="0"/>
              </a:rPr>
              <a:t>January </a:t>
            </a:r>
            <a:r>
              <a:rPr lang="en-US" sz="2800" dirty="0">
                <a:latin typeface="Calibri" charset="0"/>
              </a:rPr>
              <a:t>– Continue coding</a:t>
            </a:r>
          </a:p>
          <a:p>
            <a:pPr eaLnBrk="1" hangingPunct="1"/>
            <a:r>
              <a:rPr lang="en-US" sz="2800" b="1" dirty="0">
                <a:latin typeface="Calibri" charset="0"/>
              </a:rPr>
              <a:t>February</a:t>
            </a:r>
            <a:r>
              <a:rPr lang="en-US" sz="2800" dirty="0">
                <a:latin typeface="Calibri" charset="0"/>
              </a:rPr>
              <a:t> – Testing &amp; Integration</a:t>
            </a:r>
          </a:p>
          <a:p>
            <a:pPr eaLnBrk="1" hangingPunct="1"/>
            <a:r>
              <a:rPr lang="en-US" sz="2800" b="1" dirty="0">
                <a:latin typeface="Calibri" charset="0"/>
              </a:rPr>
              <a:t>March</a:t>
            </a:r>
            <a:r>
              <a:rPr lang="en-US" sz="2800" dirty="0">
                <a:latin typeface="Calibri" charset="0"/>
              </a:rPr>
              <a:t> – Documentation &amp; Showcase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1198192"/>
              </p:ext>
            </p:extLst>
          </p:nvPr>
        </p:nvGraphicFramePr>
        <p:xfrm>
          <a:off x="381000" y="1752600"/>
          <a:ext cx="8458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Progress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33600" y="6278563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Total Progress= ~50%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58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3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9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291" y="1752600"/>
            <a:ext cx="5831417" cy="4373563"/>
          </a:xfrm>
        </p:spPr>
      </p:pic>
    </p:spTree>
    <p:extLst>
      <p:ext uri="{BB962C8B-B14F-4D97-AF65-F5344CB8AC3E}">
        <p14:creationId xmlns:p14="http://schemas.microsoft.com/office/powerpoint/2010/main" val="353560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291" y="1752600"/>
            <a:ext cx="5831417" cy="4373563"/>
          </a:xfrm>
        </p:spPr>
      </p:pic>
    </p:spTree>
    <p:extLst>
      <p:ext uri="{BB962C8B-B14F-4D97-AF65-F5344CB8AC3E}">
        <p14:creationId xmlns:p14="http://schemas.microsoft.com/office/powerpoint/2010/main" val="4442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Cost</a:t>
            </a:r>
          </a:p>
          <a:p>
            <a:pPr lvl="1"/>
            <a:r>
              <a:rPr lang="en-US" dirty="0" smtClean="0"/>
              <a:t>More affordable than the competition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smtClean="0"/>
              <a:t>Size</a:t>
            </a:r>
          </a:p>
          <a:p>
            <a:pPr lvl="1"/>
            <a:r>
              <a:rPr lang="en-US" dirty="0" smtClean="0"/>
              <a:t>Minimize modifications to pool table</a:t>
            </a:r>
          </a:p>
          <a:p>
            <a:pPr lvl="1"/>
            <a:endParaRPr lang="en-US" dirty="0"/>
          </a:p>
          <a:p>
            <a:r>
              <a:rPr lang="en-US" dirty="0" smtClean="0"/>
              <a:t>Entertaining</a:t>
            </a:r>
          </a:p>
          <a:p>
            <a:pPr lvl="1"/>
            <a:r>
              <a:rPr lang="en-US" dirty="0" smtClean="0"/>
              <a:t>Train and entertain novice players</a:t>
            </a:r>
          </a:p>
        </p:txBody>
      </p:sp>
    </p:spTree>
    <p:extLst>
      <p:ext uri="{BB962C8B-B14F-4D97-AF65-F5344CB8AC3E}">
        <p14:creationId xmlns:p14="http://schemas.microsoft.com/office/powerpoint/2010/main" val="20959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2357846"/>
            <a:ext cx="7543800" cy="299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4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 Detection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970" y="2319905"/>
            <a:ext cx="5268060" cy="3238952"/>
          </a:xfrm>
        </p:spPr>
      </p:pic>
    </p:spTree>
    <p:extLst>
      <p:ext uri="{BB962C8B-B14F-4D97-AF65-F5344CB8AC3E}">
        <p14:creationId xmlns:p14="http://schemas.microsoft.com/office/powerpoint/2010/main" val="370558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4356</TotalTime>
  <Words>1804</Words>
  <Application>Microsoft Office PowerPoint</Application>
  <PresentationFormat>On-screen Show (4:3)</PresentationFormat>
  <Paragraphs>703</Paragraphs>
  <Slides>91</Slides>
  <Notes>3</Notes>
  <HiddenSlides>6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99" baseType="lpstr">
      <vt:lpstr>ＭＳ Ｐゴシック</vt:lpstr>
      <vt:lpstr>Arial</vt:lpstr>
      <vt:lpstr>Calibri</vt:lpstr>
      <vt:lpstr>Gotham XNarrow Book Italic</vt:lpstr>
      <vt:lpstr>Gotham-Black</vt:lpstr>
      <vt:lpstr>Gotham-Book</vt:lpstr>
      <vt:lpstr>Times New Roman</vt:lpstr>
      <vt:lpstr>Office Theme</vt:lpstr>
      <vt:lpstr>Cool Pool Computer-Aided Billiards</vt:lpstr>
      <vt:lpstr>CoolPool Team</vt:lpstr>
      <vt:lpstr>What is Cool Pool?</vt:lpstr>
      <vt:lpstr>What is Cool Pool?</vt:lpstr>
      <vt:lpstr>Cool Pool + PoolPal</vt:lpstr>
      <vt:lpstr>Cool Pool + PoolPal</vt:lpstr>
      <vt:lpstr>Motivation</vt:lpstr>
      <vt:lpstr>Why Pool though?</vt:lpstr>
      <vt:lpstr>Goals</vt:lpstr>
      <vt:lpstr>Specifications</vt:lpstr>
      <vt:lpstr>CoolPool Layout</vt:lpstr>
      <vt:lpstr>Computer Vision Overview</vt:lpstr>
      <vt:lpstr>Computer Vision Overview</vt:lpstr>
      <vt:lpstr>Camera Selection</vt:lpstr>
      <vt:lpstr>Camera Selection</vt:lpstr>
      <vt:lpstr>Camera Selection</vt:lpstr>
      <vt:lpstr>Camera Selection</vt:lpstr>
      <vt:lpstr>Image Acquisition</vt:lpstr>
      <vt:lpstr>Image Acquisition</vt:lpstr>
      <vt:lpstr>Image Acquisition</vt:lpstr>
      <vt:lpstr>Image Acquisition</vt:lpstr>
      <vt:lpstr>Image Acquisition</vt:lpstr>
      <vt:lpstr>Computer Vision Overview</vt:lpstr>
      <vt:lpstr>Computer Vision Overview</vt:lpstr>
      <vt:lpstr>Computer Vision Overview</vt:lpstr>
      <vt:lpstr>Pool Ball Candidate Selection</vt:lpstr>
      <vt:lpstr>Pool Ball Candidate Selection</vt:lpstr>
      <vt:lpstr>Pool Ball Candidate Selection</vt:lpstr>
      <vt:lpstr>Sample Pool Ball Results</vt:lpstr>
      <vt:lpstr>Cue Ball Candidate Selection</vt:lpstr>
      <vt:lpstr>Cue Ball Candidate Selection</vt:lpstr>
      <vt:lpstr>Cue Ball Candidate Selection</vt:lpstr>
      <vt:lpstr>Cue Ball Candidate Selection</vt:lpstr>
      <vt:lpstr>Pool Stick Detection</vt:lpstr>
      <vt:lpstr>Pool Stick Detection</vt:lpstr>
      <vt:lpstr>Computer Vision Overview</vt:lpstr>
      <vt:lpstr>Computer Vision Overview</vt:lpstr>
      <vt:lpstr>Kalman Filter</vt:lpstr>
      <vt:lpstr>CoolPool Layout</vt:lpstr>
      <vt:lpstr>CoolPool Layout</vt:lpstr>
      <vt:lpstr>Central Computer</vt:lpstr>
      <vt:lpstr>Central Computer</vt:lpstr>
      <vt:lpstr>AI Overview</vt:lpstr>
      <vt:lpstr>AI Class Diagram</vt:lpstr>
      <vt:lpstr>Shot Prediction</vt:lpstr>
      <vt:lpstr>Ball and Cue Positions</vt:lpstr>
      <vt:lpstr>Ball and Cue Positions</vt:lpstr>
      <vt:lpstr>Ray-cast</vt:lpstr>
      <vt:lpstr>The Physics</vt:lpstr>
      <vt:lpstr>Collisions</vt:lpstr>
      <vt:lpstr>AI with PoolPal</vt:lpstr>
      <vt:lpstr>Finite State Machine</vt:lpstr>
      <vt:lpstr>Image Processing</vt:lpstr>
      <vt:lpstr>CoolPool Layout</vt:lpstr>
      <vt:lpstr>CoolPool Layout</vt:lpstr>
      <vt:lpstr>Display Output via Projector</vt:lpstr>
      <vt:lpstr>Mounting system</vt:lpstr>
      <vt:lpstr>Projector Selection</vt:lpstr>
      <vt:lpstr>Projector Selection</vt:lpstr>
      <vt:lpstr>CoolPool Layout</vt:lpstr>
      <vt:lpstr>CoolPool Layout</vt:lpstr>
      <vt:lpstr>PoolPal</vt:lpstr>
      <vt:lpstr>PoolPal Objectives</vt:lpstr>
      <vt:lpstr>PoolPal Block Overview</vt:lpstr>
      <vt:lpstr>Interface Software</vt:lpstr>
      <vt:lpstr>Wireless Communication</vt:lpstr>
      <vt:lpstr>Xbee Wireless Module</vt:lpstr>
      <vt:lpstr>PoolPal Motor and Slide</vt:lpstr>
      <vt:lpstr>Stepper Motor</vt:lpstr>
      <vt:lpstr>Motor Driver Decision</vt:lpstr>
      <vt:lpstr>Motor Driver Decision</vt:lpstr>
      <vt:lpstr>Motor Driver Decision</vt:lpstr>
      <vt:lpstr>Motor Driver Decision</vt:lpstr>
      <vt:lpstr>Motor Driver Decision</vt:lpstr>
      <vt:lpstr>PCB Schematic (Part 1)</vt:lpstr>
      <vt:lpstr>PCB Schematic (Part 2)</vt:lpstr>
      <vt:lpstr>CoolPool Layout</vt:lpstr>
      <vt:lpstr>Project Challenges</vt:lpstr>
      <vt:lpstr>Reach Goals</vt:lpstr>
      <vt:lpstr>CoolPool Administration</vt:lpstr>
      <vt:lpstr>Distribution of Work</vt:lpstr>
      <vt:lpstr>Bill of Materials</vt:lpstr>
      <vt:lpstr>Financing</vt:lpstr>
      <vt:lpstr>Timeline</vt:lpstr>
      <vt:lpstr>Overall Progress</vt:lpstr>
      <vt:lpstr>Questions?</vt:lpstr>
      <vt:lpstr>PowerPoint Presentation</vt:lpstr>
      <vt:lpstr>Backup Slides</vt:lpstr>
      <vt:lpstr>Backup Slides</vt:lpstr>
      <vt:lpstr>Backup Slides</vt:lpstr>
      <vt:lpstr>Line Detection</vt:lpstr>
    </vt:vector>
  </TitlesOfParts>
  <Company>University of Central Florida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Lauren Haar</dc:creator>
  <cp:lastModifiedBy>john johnson</cp:lastModifiedBy>
  <cp:revision>145</cp:revision>
  <cp:lastPrinted>2009-05-20T17:13:00Z</cp:lastPrinted>
  <dcterms:created xsi:type="dcterms:W3CDTF">2010-03-30T20:16:01Z</dcterms:created>
  <dcterms:modified xsi:type="dcterms:W3CDTF">2014-01-31T17:07:50Z</dcterms:modified>
</cp:coreProperties>
</file>