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xlsx" ContentType="application/vnd.openxmlformats-officedocument.spreadsheetml.sheet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4" r:id="rId6"/>
    <p:sldId id="257" r:id="rId7"/>
    <p:sldId id="272" r:id="rId8"/>
    <p:sldId id="273" r:id="rId9"/>
    <p:sldId id="261" r:id="rId10"/>
    <p:sldId id="262" r:id="rId11"/>
    <p:sldId id="263" r:id="rId12"/>
    <p:sldId id="265" r:id="rId13"/>
    <p:sldId id="266" r:id="rId14"/>
    <p:sldId id="267" r:id="rId15"/>
    <p:sldId id="268" r:id="rId16"/>
    <p:sldId id="269" r:id="rId17"/>
    <p:sldId id="270" r:id="rId18"/>
    <p:sldId id="271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-120" y="-7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Relationship Id="rId2" Type="http://schemas.microsoft.com/office/2011/relationships/chartStyle" Target="style1.xml"/><Relationship Id="rId3" Type="http://schemas.microsoft.com/office/2011/relationships/chartColorStyle" Target="colors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Overall</c:v>
                </c:pt>
                <c:pt idx="1">
                  <c:v>Hardware Testing</c:v>
                </c:pt>
                <c:pt idx="2">
                  <c:v>Power Testing</c:v>
                </c:pt>
                <c:pt idx="3">
                  <c:v>Software Testing</c:v>
                </c:pt>
                <c:pt idx="4">
                  <c:v>Prototype</c:v>
                </c:pt>
                <c:pt idx="5">
                  <c:v>PCB Development</c:v>
                </c:pt>
                <c:pt idx="6">
                  <c:v>Design</c:v>
                </c:pt>
                <c:pt idx="7">
                  <c:v>Research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32.14285714285715</c:v>
                </c:pt>
                <c:pt idx="1">
                  <c:v>10.0</c:v>
                </c:pt>
                <c:pt idx="2">
                  <c:v>50.0</c:v>
                </c:pt>
                <c:pt idx="3">
                  <c:v>25.0</c:v>
                </c:pt>
                <c:pt idx="4">
                  <c:v>10.0</c:v>
                </c:pt>
                <c:pt idx="5">
                  <c:v>30.0</c:v>
                </c:pt>
                <c:pt idx="6">
                  <c:v>10.0</c:v>
                </c:pt>
                <c:pt idx="7">
                  <c:v>90.0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818-4282-B827-389E65A6C1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1"/>
        <c:axId val="2047823384"/>
        <c:axId val="2094836168"/>
      </c:barChart>
      <c:catAx>
        <c:axId val="20478233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4836168"/>
        <c:crosses val="autoZero"/>
        <c:auto val="1"/>
        <c:lblAlgn val="ctr"/>
        <c:lblOffset val="100"/>
        <c:noMultiLvlLbl val="0"/>
      </c:catAx>
      <c:valAx>
        <c:axId val="20948361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478233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8E55655-3364-4A95-92AE-BE4A290289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DDDEA05-A70B-4371-A7A2-BAFA72501D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00D3F04-7473-4CC6-92FB-128BF9EBB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E6444-775D-4662-B61E-16857498AD64}" type="datetimeFigureOut">
              <a:rPr lang="en-US" smtClean="0"/>
              <a:t>1/22/19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2F3C28B-5A1D-4098-8EA2-516EAE554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80ABCDD-A779-47CD-9509-3E7170F64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11FD8-9738-4B24-AA56-508B73C580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050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C5647F4-BA79-4B25-9026-597F807FF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CB885E3-DC1A-46CA-992A-A76404A21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FF41D7D-1B51-4F77-8866-F05258DF3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E6444-775D-4662-B61E-16857498AD64}" type="datetimeFigureOut">
              <a:rPr lang="en-US" smtClean="0"/>
              <a:t>1/22/19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1B0AF02-5A46-432F-9EF5-C78281640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1205224-268A-41AE-B921-1A2F2614F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11FD8-9738-4B24-AA56-508B73C580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649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2A4AFB10-B503-4665-BFF2-8BBD7F4C70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27ACEF7-42DA-4803-AA30-F8BBA523F6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2C5D94D-9840-4C74-B78B-A9FA48EF5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E6444-775D-4662-B61E-16857498AD64}" type="datetimeFigureOut">
              <a:rPr lang="en-US" smtClean="0"/>
              <a:t>1/22/19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9F322A-8124-4377-9A1D-C1F62D48B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B14C4CA-D990-4732-8655-646A21F67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11FD8-9738-4B24-AA56-508B73C580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776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4F1CCD-4A29-4653-83CC-C98B046C9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4550B6D-0803-4F52-9BD8-876857789D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294A64B-747F-41AF-9E97-E9148D177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E6444-775D-4662-B61E-16857498AD64}" type="datetimeFigureOut">
              <a:rPr lang="en-US" smtClean="0"/>
              <a:t>1/22/19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D148F59-93C3-496C-B8AD-14D92615D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063D5CD-57CC-489C-8562-F69D063A0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11FD8-9738-4B24-AA56-508B73C580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414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5D06408-609A-4CB0-89B9-646450EF1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A40F46B-2800-4BB2-8095-476FEF63BF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D657D2F-D700-4DCA-A1B2-AB161E03C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E6444-775D-4662-B61E-16857498AD64}" type="datetimeFigureOut">
              <a:rPr lang="en-US" smtClean="0"/>
              <a:t>1/22/19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76150B2-A2C0-44DF-A856-0A95CD1FC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3970F78-66A0-43B9-8AA7-E6EF22597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11FD8-9738-4B24-AA56-508B73C580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871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39DF33-E6DE-4304-A7F0-9539018D6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CF3CDE2-D8E4-416E-8F75-4657DE0327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6DE3C5E-021C-496A-9043-04D75507EF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83324EE-A58D-4D1B-BB22-3790BCA8C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E6444-775D-4662-B61E-16857498AD64}" type="datetimeFigureOut">
              <a:rPr lang="en-US" smtClean="0"/>
              <a:t>1/22/19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DE8AFFC-A0D8-4E9F-BF68-9FBD1E44A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DE79C10-A0B7-49B0-B274-0CD01B2F9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11FD8-9738-4B24-AA56-508B73C580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246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A9BD711-7760-49CA-8D09-AFC125E9F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CCE0EE4-4D86-44AF-B800-F66AE8EE3E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6650074-D7BD-4901-AC9E-89B6C93297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AEB155A2-5E95-4F8C-BF6D-CFE37EBCF5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6D6E68E5-0651-4AE9-9E22-DAFF0E7BF6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31B43FE7-1B5A-4750-8FCE-AB51D50D4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E6444-775D-4662-B61E-16857498AD64}" type="datetimeFigureOut">
              <a:rPr lang="en-US" smtClean="0"/>
              <a:t>1/22/19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3D3EFF03-E679-4262-9EF0-34455121C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B16EB19F-5C3A-4F4E-98D8-954B9706F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11FD8-9738-4B24-AA56-508B73C580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899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48FC7BB-BF9C-45E9-920D-C7DF9B2E7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8F3BFB3-912C-4D19-AFAC-C5BC0AF94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E6444-775D-4662-B61E-16857498AD64}" type="datetimeFigureOut">
              <a:rPr lang="en-US" smtClean="0"/>
              <a:t>1/22/19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955198D-29A1-4E44-A05E-CDE571C17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12D59453-BBF8-4B46-8F6B-1A7F8A9B4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11FD8-9738-4B24-AA56-508B73C580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012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245A84A6-191D-4DFA-8E6B-8E571A0F4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E6444-775D-4662-B61E-16857498AD64}" type="datetimeFigureOut">
              <a:rPr lang="en-US" smtClean="0"/>
              <a:t>1/22/19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94D2D58-4A10-4278-AB5E-1A35E69D2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4C79935-8778-454E-93C9-3CFE653DE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11FD8-9738-4B24-AA56-508B73C580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372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A564562-69B4-4B28-AB84-FB1F421E9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8101C6A-654C-4FF3-A0C4-6447D3D47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EA5E4B1-CE5F-4C07-A98B-6DF5DD64D7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1915A64-CE63-48D0-B64C-6A05188C5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E6444-775D-4662-B61E-16857498AD64}" type="datetimeFigureOut">
              <a:rPr lang="en-US" smtClean="0"/>
              <a:t>1/22/19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774547C-EC74-46F5-A05E-8DFAEC22D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DB7EBF4-522E-4F6D-9819-BDA05450D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11FD8-9738-4B24-AA56-508B73C580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288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2B11D97-D2EC-49E8-B0CF-F6C42216A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F2B2BFA-10AB-434E-BC2B-1AF62E5F5E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E5E4890-1152-4666-9B2E-A4FA71125F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6EDA2C9-3133-4F81-92C5-98CB3D4ED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E6444-775D-4662-B61E-16857498AD64}" type="datetimeFigureOut">
              <a:rPr lang="en-US" smtClean="0"/>
              <a:t>1/22/19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00ED4F4-098F-4A6B-B6F9-49C0EDA5A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32EE93D-BD83-4FA1-A578-A9BCEE953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11FD8-9738-4B24-AA56-508B73C580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158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58000">
              <a:schemeClr val="accent1">
                <a:lumMod val="60000"/>
                <a:lumOff val="40000"/>
              </a:schemeClr>
            </a:gs>
            <a:gs pos="82000">
              <a:schemeClr val="accent1">
                <a:lumMod val="60000"/>
                <a:lumOff val="40000"/>
              </a:schemeClr>
            </a:gs>
            <a:gs pos="100000">
              <a:srgbClr val="00B0F0"/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9EF64653-30A8-41E4-A7DA-63EB7AB56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38190EB-FFA8-470C-B36B-523C38F0A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B0455E8-B44F-4CBA-B9DE-46C359FBBC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E6444-775D-4662-B61E-16857498AD64}" type="datetimeFigureOut">
              <a:rPr lang="en-US" smtClean="0"/>
              <a:t>1/22/19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9815875-3AC6-4470-82B6-70607D8F05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001C3B8-62D3-4CE0-989D-4E754B4033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11FD8-9738-4B24-AA56-508B73C580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7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493FC1D-F80A-4D6C-A79A-F71D93C09F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13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  <a:cs typeface="Dubai Medium" panose="020B0603030403030204" pitchFamily="34" charset="-78"/>
              </a:rPr>
              <a:t>K.I.T.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ABEA386-CF66-48BA-8E79-1794B6C067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12756"/>
            <a:ext cx="9144000" cy="1893239"/>
          </a:xfrm>
        </p:spPr>
        <p:txBody>
          <a:bodyPr>
            <a:normAutofit lnSpcReduction="10000"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Group 17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Jeremy Hughes – EE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Ronald Lugo – EE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Michael Ruckstuhl – CPE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Oraya Vachirachaiyakarn – EE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38C2C86-34AA-4AE8-87A1-E9020ACB029B}"/>
              </a:ext>
            </a:extLst>
          </p:cNvPr>
          <p:cNvSpPr txBox="1"/>
          <p:nvPr/>
        </p:nvSpPr>
        <p:spPr>
          <a:xfrm>
            <a:off x="4787789" y="3195528"/>
            <a:ext cx="26164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Segoe UI Black" panose="020B0A02040204020203" pitchFamily="34" charset="0"/>
                <a:ea typeface="Segoe UI Black" panose="020B0A02040204020203" pitchFamily="34" charset="0"/>
              </a:rPr>
              <a:t>Knight Interactive Timebox</a:t>
            </a:r>
          </a:p>
        </p:txBody>
      </p:sp>
    </p:spTree>
    <p:extLst>
      <p:ext uri="{BB962C8B-B14F-4D97-AF65-F5344CB8AC3E}">
        <p14:creationId xmlns:p14="http://schemas.microsoft.com/office/powerpoint/2010/main" val="9858812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ECD4EC6-4A2A-483F-9737-0919C766B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Handheld Controllers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A4EADB9-A0D3-487B-A3BE-7BE3FC1A1F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78275" y="415457"/>
            <a:ext cx="3394414" cy="914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Ronald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0490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2FC858-2722-4FDE-90F3-34BFFC3E1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Software Diagram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2610324-63E0-49B1-80DE-8C310B3B5D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78275" y="415457"/>
            <a:ext cx="3394414" cy="914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Michael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4190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E486CCA-5D75-428D-AF47-4566839F1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Games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802FC8E-7420-4DB0-A5E7-A6F520F594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78275" y="415457"/>
            <a:ext cx="3394414" cy="914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Michael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2866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240BE37-C5CF-45EA-AF40-8C2718EF6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Prototype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27A3D43-4328-4C3B-A8A6-59CFCF609F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8275" y="415457"/>
            <a:ext cx="3394414" cy="914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Oraya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105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353219-2F55-423D-95DC-5FDDBDCD2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en-US" b="1" dirty="0"/>
              <a:t>Administrative Content</a:t>
            </a:r>
          </a:p>
        </p:txBody>
      </p:sp>
    </p:spTree>
    <p:extLst>
      <p:ext uri="{BB962C8B-B14F-4D97-AF65-F5344CB8AC3E}">
        <p14:creationId xmlns:p14="http://schemas.microsoft.com/office/powerpoint/2010/main" val="37586550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CE6E952-FE49-4494-A9FC-913CF858E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Work Distribution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41F6C6E3-CDE8-4120-BCBF-39B6CA1064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5007738"/>
              </p:ext>
            </p:extLst>
          </p:nvPr>
        </p:nvGraphicFramePr>
        <p:xfrm>
          <a:off x="838200" y="1825625"/>
          <a:ext cx="10498889" cy="185861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506345">
                  <a:extLst>
                    <a:ext uri="{9D8B030D-6E8A-4147-A177-3AD203B41FA5}">
                      <a16:colId xmlns:a16="http://schemas.microsoft.com/office/drawing/2014/main" xmlns="" val="4082068659"/>
                    </a:ext>
                  </a:extLst>
                </a:gridCol>
                <a:gridCol w="1929784">
                  <a:extLst>
                    <a:ext uri="{9D8B030D-6E8A-4147-A177-3AD203B41FA5}">
                      <a16:colId xmlns:a16="http://schemas.microsoft.com/office/drawing/2014/main" xmlns="" val="1928118641"/>
                    </a:ext>
                  </a:extLst>
                </a:gridCol>
                <a:gridCol w="2020920">
                  <a:extLst>
                    <a:ext uri="{9D8B030D-6E8A-4147-A177-3AD203B41FA5}">
                      <a16:colId xmlns:a16="http://schemas.microsoft.com/office/drawing/2014/main" xmlns="" val="1715987444"/>
                    </a:ext>
                  </a:extLst>
                </a:gridCol>
                <a:gridCol w="2020920">
                  <a:extLst>
                    <a:ext uri="{9D8B030D-6E8A-4147-A177-3AD203B41FA5}">
                      <a16:colId xmlns:a16="http://schemas.microsoft.com/office/drawing/2014/main" xmlns="" val="417965156"/>
                    </a:ext>
                  </a:extLst>
                </a:gridCol>
                <a:gridCol w="2020920">
                  <a:extLst>
                    <a:ext uri="{9D8B030D-6E8A-4147-A177-3AD203B41FA5}">
                      <a16:colId xmlns:a16="http://schemas.microsoft.com/office/drawing/2014/main" xmlns="" val="2213524736"/>
                    </a:ext>
                  </a:extLst>
                </a:gridCol>
              </a:tblGrid>
              <a:tr h="371722"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Software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LED 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Game Controllers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03449719"/>
                  </a:ext>
                </a:extLst>
              </a:tr>
              <a:tr h="371722">
                <a:tc>
                  <a:txBody>
                    <a:bodyPr/>
                    <a:lstStyle/>
                    <a:p>
                      <a:r>
                        <a:rPr lang="en-US" dirty="0"/>
                        <a:t>Jeremy Hughes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77396547"/>
                  </a:ext>
                </a:extLst>
              </a:tr>
              <a:tr h="371722">
                <a:tc>
                  <a:txBody>
                    <a:bodyPr/>
                    <a:lstStyle/>
                    <a:p>
                      <a:r>
                        <a:rPr lang="en-US" dirty="0"/>
                        <a:t>Ronald Lugo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92832194"/>
                  </a:ext>
                </a:extLst>
              </a:tr>
              <a:tr h="371722">
                <a:tc>
                  <a:txBody>
                    <a:bodyPr/>
                    <a:lstStyle/>
                    <a:p>
                      <a:r>
                        <a:rPr lang="en-US" dirty="0"/>
                        <a:t>Michael Ruckstuhl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47893501"/>
                  </a:ext>
                </a:extLst>
              </a:tr>
              <a:tr h="371722">
                <a:tc>
                  <a:txBody>
                    <a:bodyPr/>
                    <a:lstStyle/>
                    <a:p>
                      <a:r>
                        <a:rPr lang="en-US" dirty="0"/>
                        <a:t>Oraya Vachirachaiyakarn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00561455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878275" y="415457"/>
            <a:ext cx="3394414" cy="914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Jeremy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6897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6A89ACA-6DFD-4F6F-B108-459DFE725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Budget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28A47AD-02F8-4C3D-B498-3B1EB1E8CC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78275" y="415457"/>
            <a:ext cx="3394414" cy="914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Jeremy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2377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77DF21-F1F8-46E0-8099-F5CE6EAD2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Progress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xmlns="" id="{2E2452AF-D342-4676-9BFE-E44B7F99F4B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7760288"/>
              </p:ext>
            </p:extLst>
          </p:nvPr>
        </p:nvGraphicFramePr>
        <p:xfrm>
          <a:off x="838200" y="1690687"/>
          <a:ext cx="10515600" cy="47278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/>
          <p:nvPr/>
        </p:nvSpPr>
        <p:spPr>
          <a:xfrm>
            <a:off x="878275" y="415457"/>
            <a:ext cx="3394414" cy="914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Jeremy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2653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95442D3-1DD6-482F-B55D-E68F223F7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C39DBA4-CDDA-4A5A-B3A5-8B0219FA92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78275" y="415457"/>
            <a:ext cx="3394414" cy="914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Jeremy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019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9BF717-3A12-4C75-A846-3DCAE7855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00C09AE-756A-4685-B3B3-651C04F7FB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78275" y="415457"/>
            <a:ext cx="3394414" cy="914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Oraya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347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D743E8-45D8-41DC-827B-D32A378C5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Objective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5153CE4-CA8D-464B-938D-A3D8000EB9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78275" y="415457"/>
            <a:ext cx="3394414" cy="914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Oraya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771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BFC007-6DC9-4476-B795-772F42C22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Overall Block Diagram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42A7F12-F3DC-46E1-82BD-D18792E2ED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76509" y="415457"/>
            <a:ext cx="3394414" cy="914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Oraya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448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D7BA4A1-D238-4B64-8B45-BE0218C19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System Flowchart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60A61A9-5509-40BC-8801-29E0FD1EF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78275" y="415457"/>
            <a:ext cx="3394414" cy="914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Jeremy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584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709FCB-8A5B-4EB7-B8E4-4DE93A70F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Specifications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51CC6D5-9B29-498D-ABF6-B3ABAA2FA9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78275" y="415457"/>
            <a:ext cx="3394414" cy="914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Jeremy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249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ECD4EC6-4A2A-483F-9737-0919C766B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Possible Slides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A4EADB9-A0D3-487B-A3BE-7BE3FC1A1F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Manufac</a:t>
            </a:r>
            <a:r>
              <a:rPr lang="en-US" dirty="0" smtClean="0"/>
              <a:t>turing KIT box-</a:t>
            </a:r>
            <a:r>
              <a:rPr lang="en-US" dirty="0" err="1" smtClean="0"/>
              <a:t>Oraya</a:t>
            </a:r>
            <a:endParaRPr lang="en-US" dirty="0" smtClean="0"/>
          </a:p>
          <a:p>
            <a:r>
              <a:rPr lang="en-US" dirty="0" smtClean="0"/>
              <a:t>Brightness Adjustment-Michael</a:t>
            </a:r>
          </a:p>
          <a:p>
            <a:r>
              <a:rPr lang="en-US" dirty="0" smtClean="0"/>
              <a:t>Teensy DMA use-Jeremy</a:t>
            </a:r>
          </a:p>
          <a:p>
            <a:r>
              <a:rPr lang="en-US" dirty="0" smtClean="0"/>
              <a:t>**Comparisons of options we considered during research for components</a:t>
            </a:r>
          </a:p>
          <a:p>
            <a:r>
              <a:rPr lang="en-US" dirty="0" smtClean="0"/>
              <a:t>LCD Display (uses)- Ronald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78275" y="415457"/>
            <a:ext cx="3394414" cy="914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Group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3377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ECD4EC6-4A2A-483F-9737-0919C766B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Display Design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A4EADB9-A0D3-487B-A3BE-7BE3FC1A1F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78275" y="415457"/>
            <a:ext cx="3394414" cy="914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Jeremy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7526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48F64D4-E6B7-4383-B4BD-987A99177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PCBs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D5F6D98-2B74-417E-9077-41F64A6353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78275" y="415457"/>
            <a:ext cx="3394414" cy="914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Ronald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76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2455</TotalTime>
  <Words>116</Words>
  <Application>Microsoft Macintosh PowerPoint</Application>
  <PresentationFormat>Custom</PresentationFormat>
  <Paragraphs>58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K.I.T.</vt:lpstr>
      <vt:lpstr>Introduction</vt:lpstr>
      <vt:lpstr>Objective</vt:lpstr>
      <vt:lpstr>Overall Block Diagram</vt:lpstr>
      <vt:lpstr>System Flowchart</vt:lpstr>
      <vt:lpstr>Specifications</vt:lpstr>
      <vt:lpstr>Possible Slides</vt:lpstr>
      <vt:lpstr>Display Design</vt:lpstr>
      <vt:lpstr>PCBs</vt:lpstr>
      <vt:lpstr>Handheld Controllers</vt:lpstr>
      <vt:lpstr>Software Diagram</vt:lpstr>
      <vt:lpstr>Games</vt:lpstr>
      <vt:lpstr>Prototype</vt:lpstr>
      <vt:lpstr>Administrative Content</vt:lpstr>
      <vt:lpstr>Work Distribution</vt:lpstr>
      <vt:lpstr>Budget</vt:lpstr>
      <vt:lpstr>Progress</vt:lpstr>
      <vt:lpstr>Issues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K.I.T.</dc:title>
  <dc:creator>Senior Design</dc:creator>
  <cp:lastModifiedBy>MacBook Air</cp:lastModifiedBy>
  <cp:revision>9</cp:revision>
  <dcterms:created xsi:type="dcterms:W3CDTF">2019-01-14T16:50:17Z</dcterms:created>
  <dcterms:modified xsi:type="dcterms:W3CDTF">2019-01-23T17:06:03Z</dcterms:modified>
</cp:coreProperties>
</file>