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76" r:id="rId5"/>
    <p:sldMasterId id="2147483677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</p:sldIdLst>
  <p:sldSz cy="5143500" cx="9144000"/>
  <p:notesSz cx="6858000" cy="9144000"/>
  <p:embeddedFontLst>
    <p:embeddedFont>
      <p:font typeface="Century Gothic"/>
      <p:regular r:id="rId47"/>
      <p:bold r:id="rId48"/>
      <p:italic r:id="rId49"/>
      <p:boldItalic r:id="rId5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tableStyles.xml><?xml version="1.0" encoding="utf-8"?>
<a:tblStyleLst xmlns:a="http://schemas.openxmlformats.org/drawingml/2006/main" xmlns:r="http://schemas.openxmlformats.org/officeDocument/2006/relationships" def="{B29C666D-14C8-4A0D-BDDD-B9C913B818AC}">
  <a:tblStyle styleId="{B29C666D-14C8-4A0D-BDDD-B9C913B818AC}" styleName="Table_0">
    <a:wholeTbl>
      <a:tcTxStyle b="off" i="off">
        <a:font>
          <a:latin typeface="Century Gothic"/>
          <a:ea typeface="Century Gothic"/>
          <a:cs typeface="Century Gothic"/>
        </a:font>
        <a:schemeClr val="dk1"/>
      </a:tcTxStyle>
      <a:tcStyle>
        <a:tcBdr>
          <a:left>
            <a:ln cap="flat" cmpd="sng" w="12700">
              <a:solidFill>
                <a:schemeClr val="accent6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chemeClr val="accent6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chemeClr val="accent6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chemeClr val="accent6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chemeClr val="accent6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chemeClr val="lt1"/>
          </a:solidFill>
        </a:fill>
      </a:tcStyle>
    </a:wholeTbl>
    <a:band1H>
      <a:tcTxStyle/>
      <a:tcStyle>
        <a:fill>
          <a:solidFill>
            <a:srgbClr val="F7E7E7"/>
          </a:solidFill>
        </a:fill>
      </a:tcStyle>
    </a:band1H>
    <a:band2H>
      <a:tcTxStyle/>
    </a:band2H>
    <a:band1V>
      <a:tcTxStyle/>
      <a:tcStyle>
        <a:fill>
          <a:solidFill>
            <a:srgbClr val="F7E7E7"/>
          </a:solidFill>
        </a:fill>
      </a:tcStyle>
    </a:band1V>
    <a:band2V>
      <a:tcTxStyle/>
    </a:band2V>
    <a:lastCol>
      <a:tcTxStyle b="on" i="off"/>
    </a:lastCol>
    <a:firstCol>
      <a:tcTxStyle b="on" i="off"/>
    </a:firstCol>
    <a:lastRow>
      <a:tcTxStyle b="on" i="off"/>
      <a:tcStyle>
        <a:tcBdr>
          <a:top>
            <a:ln cap="flat" cmpd="sng" w="50800">
              <a:solidFill>
                <a:schemeClr val="accent6"/>
              </a:solidFill>
              <a:prstDash val="solid"/>
              <a:round/>
              <a:headEnd len="sm" w="sm" type="none"/>
              <a:tailEnd len="sm" w="sm" type="none"/>
            </a:ln>
          </a:top>
        </a:tcBdr>
        <a:fill>
          <a:solidFill>
            <a:schemeClr val="lt1"/>
          </a:solidFill>
        </a:fill>
      </a:tcStyle>
    </a:lastRow>
    <a:seCell>
      <a:tcTxStyle/>
    </a:seCell>
    <a:swCell>
      <a:tcTxStyle/>
    </a:swCell>
    <a:firstRow>
      <a:tcTxStyle b="on" i="off">
        <a:font>
          <a:latin typeface="Century Gothic"/>
          <a:ea typeface="Century Gothic"/>
          <a:cs typeface="Century Gothic"/>
        </a:font>
        <a:schemeClr val="lt1"/>
      </a:tcTxStyle>
      <a:tcStyle>
        <a:fill>
          <a:solidFill>
            <a:schemeClr val="accent6"/>
          </a:solidFill>
        </a:fill>
      </a:tcStyle>
    </a:firstRow>
    <a:neCell>
      <a:tcTxStyle/>
    </a:neCell>
    <a:nwCell>
      <a:tcTxStyle/>
    </a:nwCell>
  </a:tblStyle>
  <a:tblStyle styleId="{26865828-1FC6-4F59-95AF-3955630D0545}" styleName="Table_1">
    <a:wholeTbl>
      <a:tcTxStyle b="off" i="off">
        <a:font>
          <a:latin typeface="Century Gothic"/>
          <a:ea typeface="Century Gothic"/>
          <a:cs typeface="Century Gothic"/>
        </a:font>
        <a:schemeClr val="lt1"/>
      </a:tcTxStyle>
      <a:tcStyle>
        <a:tcBdr>
          <a:left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fill>
          <a:solidFill>
            <a:schemeClr val="lt1">
              <a:alpha val="20000"/>
            </a:schemeClr>
          </a:solidFill>
        </a:fill>
      </a:tcStyle>
    </a:band1H>
    <a:band2H>
      <a:tcTxStyle/>
    </a:band2H>
    <a:band1V>
      <a:tcTxStyle/>
      <a:tcStyle>
        <a:fill>
          <a:solidFill>
            <a:schemeClr val="lt1">
              <a:alpha val="20000"/>
            </a:schemeClr>
          </a:solidFill>
        </a:fill>
      </a:tcStyle>
    </a:band1V>
    <a:band2V>
      <a:tcTxStyle/>
    </a:band2V>
    <a:lastCol>
      <a:tcTxStyle b="on" i="off"/>
    </a:lastCol>
    <a:firstCol>
      <a:tcTxStyle b="on" i="off"/>
    </a:firstCol>
    <a:lastRow>
      <a:tcTxStyle b="on" i="off"/>
      <a:tcStyle>
        <a:tcBdr>
          <a:top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</a:tcBdr>
        <a:fill>
          <a:solidFill>
            <a:srgbClr val="FFFFFF">
              <a:alpha val="0"/>
            </a:srgbClr>
          </a:solidFill>
        </a:fill>
      </a:tcStyle>
    </a:lastRow>
    <a:seCell>
      <a:tcTxStyle/>
    </a:seCell>
    <a:swCell>
      <a:tcTxStyle/>
    </a:swCell>
    <a:firstRow>
      <a:tcTxStyle b="on" i="off"/>
      <a:tcStyle>
        <a:tcBdr>
          <a:bottom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</a:tcBdr>
        <a:fill>
          <a:solidFill>
            <a:srgbClr val="FFFFFF">
              <a:alpha val="0"/>
            </a:srgbClr>
          </a:solidFill>
        </a:fill>
      </a:tcStyle>
    </a:firstRow>
    <a:neCell>
      <a:tcTxStyle/>
    </a:neCell>
    <a:nwCell>
      <a:tcTxStyle/>
    </a:nwCell>
  </a:tblStyle>
  <a:tblStyle styleId="{41899AFD-35C2-41CE-8AA2-C588BF331981}" styleName="Table_2">
    <a:wholeTbl>
      <a:tcTxStyle b="off" i="off">
        <a:font>
          <a:latin typeface="Century Gothic"/>
          <a:ea typeface="Century Gothic"/>
          <a:cs typeface="Century Gothic"/>
        </a:font>
        <a:schemeClr val="dk1"/>
      </a:tcTxStyle>
      <a:tcStyle>
        <a:tcBdr>
          <a:lef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F9F7E7"/>
          </a:solidFill>
        </a:fill>
      </a:tcStyle>
    </a:wholeTbl>
    <a:band1H>
      <a:tcTxStyle/>
      <a:tcStyle>
        <a:fill>
          <a:solidFill>
            <a:srgbClr val="F4EECB"/>
          </a:solidFill>
        </a:fill>
      </a:tcStyle>
    </a:band1H>
    <a:band2H>
      <a:tcTxStyle/>
    </a:band2H>
    <a:band1V>
      <a:tcTxStyle/>
      <a:tcStyle>
        <a:fill>
          <a:solidFill>
            <a:srgbClr val="F4EECB"/>
          </a:solidFill>
        </a:fill>
      </a:tcStyle>
    </a:band1V>
    <a:band2V>
      <a:tcTxStyle/>
    </a:band2V>
    <a:lastCol>
      <a:tcTxStyle b="on" i="off">
        <a:font>
          <a:latin typeface="Century Gothic"/>
          <a:ea typeface="Century Gothic"/>
          <a:cs typeface="Century Gothic"/>
        </a:font>
        <a:schemeClr val="lt1"/>
      </a:tcTxStyle>
      <a:tcStyle>
        <a:fill>
          <a:solidFill>
            <a:schemeClr val="accent3"/>
          </a:solidFill>
        </a:fill>
      </a:tcStyle>
    </a:lastCol>
    <a:firstCol>
      <a:tcTxStyle b="on" i="off">
        <a:font>
          <a:latin typeface="Century Gothic"/>
          <a:ea typeface="Century Gothic"/>
          <a:cs typeface="Century Gothic"/>
        </a:font>
        <a:schemeClr val="lt1"/>
      </a:tcTxStyle>
      <a:tcStyle>
        <a:fill>
          <a:solidFill>
            <a:schemeClr val="accent3"/>
          </a:solidFill>
        </a:fill>
      </a:tcStyle>
    </a:firstCol>
    <a:lastRow>
      <a:tcTxStyle b="on" i="off">
        <a:font>
          <a:latin typeface="Century Gothic"/>
          <a:ea typeface="Century Gothic"/>
          <a:cs typeface="Century Gothic"/>
        </a:font>
        <a:schemeClr val="lt1"/>
      </a:tcTxStyle>
      <a:tcStyle>
        <a:tcBdr>
          <a:top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</a:tcBdr>
        <a:fill>
          <a:solidFill>
            <a:schemeClr val="accent3"/>
          </a:solidFill>
        </a:fill>
      </a:tcStyle>
    </a:lastRow>
    <a:seCell>
      <a:tcTxStyle/>
    </a:seCell>
    <a:swCell>
      <a:tcTxStyle/>
    </a:swCell>
    <a:firstRow>
      <a:tcTxStyle b="on" i="off">
        <a:font>
          <a:latin typeface="Century Gothic"/>
          <a:ea typeface="Century Gothic"/>
          <a:cs typeface="Century Gothic"/>
        </a:font>
        <a:schemeClr val="lt1"/>
      </a:tcTxStyle>
      <a:tcStyle>
        <a:tcBdr>
          <a:bottom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</a:tcBdr>
        <a:fill>
          <a:solidFill>
            <a:schemeClr val="accent3"/>
          </a:solidFill>
        </a:fill>
      </a:tcStyle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3.xml"/><Relationship Id="rId42" Type="http://schemas.openxmlformats.org/officeDocument/2006/relationships/slide" Target="slides/slide35.xml"/><Relationship Id="rId41" Type="http://schemas.openxmlformats.org/officeDocument/2006/relationships/slide" Target="slides/slide34.xml"/><Relationship Id="rId44" Type="http://schemas.openxmlformats.org/officeDocument/2006/relationships/slide" Target="slides/slide37.xml"/><Relationship Id="rId43" Type="http://schemas.openxmlformats.org/officeDocument/2006/relationships/slide" Target="slides/slide36.xml"/><Relationship Id="rId46" Type="http://schemas.openxmlformats.org/officeDocument/2006/relationships/slide" Target="slides/slide39.xml"/><Relationship Id="rId45" Type="http://schemas.openxmlformats.org/officeDocument/2006/relationships/slide" Target="slides/slide3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2.xml"/><Relationship Id="rId48" Type="http://schemas.openxmlformats.org/officeDocument/2006/relationships/font" Target="fonts/CenturyGothic-bold.fntdata"/><Relationship Id="rId47" Type="http://schemas.openxmlformats.org/officeDocument/2006/relationships/font" Target="fonts/CenturyGothic-regular.fntdata"/><Relationship Id="rId49" Type="http://schemas.openxmlformats.org/officeDocument/2006/relationships/font" Target="fonts/CenturyGothic-italic.fntdata"/><Relationship Id="rId5" Type="http://schemas.openxmlformats.org/officeDocument/2006/relationships/slideMaster" Target="slideMasters/slideMaster1.xml"/><Relationship Id="rId6" Type="http://schemas.openxmlformats.org/officeDocument/2006/relationships/slideMaster" Target="slideMasters/slideMaster2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31" Type="http://schemas.openxmlformats.org/officeDocument/2006/relationships/slide" Target="slides/slide24.xml"/><Relationship Id="rId30" Type="http://schemas.openxmlformats.org/officeDocument/2006/relationships/slide" Target="slides/slide23.xml"/><Relationship Id="rId33" Type="http://schemas.openxmlformats.org/officeDocument/2006/relationships/slide" Target="slides/slide26.xml"/><Relationship Id="rId32" Type="http://schemas.openxmlformats.org/officeDocument/2006/relationships/slide" Target="slides/slide25.xml"/><Relationship Id="rId35" Type="http://schemas.openxmlformats.org/officeDocument/2006/relationships/slide" Target="slides/slide28.xml"/><Relationship Id="rId34" Type="http://schemas.openxmlformats.org/officeDocument/2006/relationships/slide" Target="slides/slide27.xml"/><Relationship Id="rId37" Type="http://schemas.openxmlformats.org/officeDocument/2006/relationships/slide" Target="slides/slide30.xml"/><Relationship Id="rId36" Type="http://schemas.openxmlformats.org/officeDocument/2006/relationships/slide" Target="slides/slide29.xml"/><Relationship Id="rId39" Type="http://schemas.openxmlformats.org/officeDocument/2006/relationships/slide" Target="slides/slide32.xml"/><Relationship Id="rId38" Type="http://schemas.openxmlformats.org/officeDocument/2006/relationships/slide" Target="slides/slide31.xml"/><Relationship Id="rId20" Type="http://schemas.openxmlformats.org/officeDocument/2006/relationships/slide" Target="slides/slide13.xml"/><Relationship Id="rId22" Type="http://schemas.openxmlformats.org/officeDocument/2006/relationships/slide" Target="slides/slide15.xml"/><Relationship Id="rId21" Type="http://schemas.openxmlformats.org/officeDocument/2006/relationships/slide" Target="slides/slide14.xml"/><Relationship Id="rId24" Type="http://schemas.openxmlformats.org/officeDocument/2006/relationships/slide" Target="slides/slide17.xml"/><Relationship Id="rId23" Type="http://schemas.openxmlformats.org/officeDocument/2006/relationships/slide" Target="slides/slide16.xml"/><Relationship Id="rId26" Type="http://schemas.openxmlformats.org/officeDocument/2006/relationships/slide" Target="slides/slide19.xml"/><Relationship Id="rId25" Type="http://schemas.openxmlformats.org/officeDocument/2006/relationships/slide" Target="slides/slide18.xml"/><Relationship Id="rId28" Type="http://schemas.openxmlformats.org/officeDocument/2006/relationships/slide" Target="slides/slide21.xml"/><Relationship Id="rId27" Type="http://schemas.openxmlformats.org/officeDocument/2006/relationships/slide" Target="slides/slide20.xml"/><Relationship Id="rId29" Type="http://schemas.openxmlformats.org/officeDocument/2006/relationships/slide" Target="slides/slide22.xml"/><Relationship Id="rId50" Type="http://schemas.openxmlformats.org/officeDocument/2006/relationships/font" Target="fonts/CenturyGothic-boldItalic.fntdata"/><Relationship Id="rId11" Type="http://schemas.openxmlformats.org/officeDocument/2006/relationships/slide" Target="slides/slide4.xml"/><Relationship Id="rId10" Type="http://schemas.openxmlformats.org/officeDocument/2006/relationships/slide" Target="slides/slide3.xml"/><Relationship Id="rId13" Type="http://schemas.openxmlformats.org/officeDocument/2006/relationships/slide" Target="slides/slide6.xml"/><Relationship Id="rId12" Type="http://schemas.openxmlformats.org/officeDocument/2006/relationships/slide" Target="slides/slide5.xml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9" Type="http://schemas.openxmlformats.org/officeDocument/2006/relationships/slide" Target="slides/slide12.xml"/><Relationship Id="rId18" Type="http://schemas.openxmlformats.org/officeDocument/2006/relationships/slide" Target="slides/slide1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734e8b7366_2_13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7" name="Google Shape;187;g734e8b7366_2_13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8" name="Google Shape;188;g734e8b7366_2_13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734e8b7366_10_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2" name="Google Shape;342;g734e8b7366_10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g734e8b7366_2_25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0" name="Google Shape;350;g734e8b7366_2_25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1" name="Google Shape;351;g734e8b7366_2_25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g734e8b7366_2_26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8" name="Google Shape;358;g734e8b7366_2_26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g734e8b7366_2_27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7" name="Google Shape;367;g734e8b7366_2_27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g734e8b7366_2_27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5" name="Google Shape;375;g734e8b7366_2_27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734e8b7366_28_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4" name="Google Shape;384;g734e8b7366_28_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g734e8b7366_10_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2" name="Google Shape;392;g734e8b7366_10_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g734e8b7366_2_28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0" name="Google Shape;400;g734e8b7366_2_28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g734e8b7366_2_29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9" name="Google Shape;409;g734e8b7366_2_29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g734e8b7366_2_29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7" name="Google Shape;417;g734e8b7366_2_29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734e8b7366_2_14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5" name="Google Shape;195;g734e8b7366_2_14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6" name="Google Shape;196;g734e8b7366_2_14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734e8b7366_2_30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5" name="Google Shape;425;g734e8b7366_2_30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30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g734e8b7366_2_30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Audio Clip - 1:32</a:t>
            </a:r>
            <a:endParaRPr/>
          </a:p>
        </p:txBody>
      </p:sp>
      <p:sp>
        <p:nvSpPr>
          <p:cNvPr id="432" name="Google Shape;432;g734e8b7366_2_30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38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g734e8b7366_11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0" name="Google Shape;440;g734e8b7366_11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Audio Clip 0:55</a:t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50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g734e8b7366_2_3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Audio Clip - 0:55</a:t>
            </a:r>
            <a:endParaRPr/>
          </a:p>
        </p:txBody>
      </p:sp>
      <p:sp>
        <p:nvSpPr>
          <p:cNvPr id="452" name="Google Shape;452;g734e8b7366_2_3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58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g734e8b7366_2_32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Audio Clip - 0:44</a:t>
            </a:r>
            <a:endParaRPr/>
          </a:p>
        </p:txBody>
      </p:sp>
      <p:sp>
        <p:nvSpPr>
          <p:cNvPr id="460" name="Google Shape;460;g734e8b7366_2_3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66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g734e8b7366_2_32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Audio Clip - 0:33</a:t>
            </a:r>
            <a:endParaRPr/>
          </a:p>
        </p:txBody>
      </p:sp>
      <p:sp>
        <p:nvSpPr>
          <p:cNvPr id="468" name="Google Shape;468;g734e8b7366_2_32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74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g734e8b7366_2_33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Audio Clip - 0:40</a:t>
            </a:r>
            <a:endParaRPr/>
          </a:p>
        </p:txBody>
      </p:sp>
      <p:sp>
        <p:nvSpPr>
          <p:cNvPr id="476" name="Google Shape;476;g734e8b7366_2_33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8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g734e8b7366_2_33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Audio Clip 1:04</a:t>
            </a:r>
            <a:endParaRPr/>
          </a:p>
        </p:txBody>
      </p:sp>
      <p:sp>
        <p:nvSpPr>
          <p:cNvPr id="483" name="Google Shape;483;g734e8b7366_2_33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88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g734e8b7366_2_34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Audio Clip - 0:44</a:t>
            </a:r>
            <a:endParaRPr/>
          </a:p>
        </p:txBody>
      </p:sp>
      <p:sp>
        <p:nvSpPr>
          <p:cNvPr id="490" name="Google Shape;490;g734e8b7366_2_34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95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g734e8b7366_12_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Audio Clip 0:26</a:t>
            </a:r>
            <a:endParaRPr/>
          </a:p>
        </p:txBody>
      </p:sp>
      <p:sp>
        <p:nvSpPr>
          <p:cNvPr id="497" name="Google Shape;497;g734e8b7366_12_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734e8b7366_2_16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9" name="Google Shape;219;g734e8b7366_2_16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0" name="Google Shape;220;g734e8b7366_2_16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2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g734e8b7366_2_34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4" name="Google Shape;504;g734e8b7366_2_34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10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g734e8b7366_2_35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2" name="Google Shape;512;g734e8b7366_2_35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19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g734e8b7366_1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1" name="Google Shape;521;g734e8b7366_1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26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g734e8b7366_2_36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8" name="Google Shape;528;g734e8b7366_2_36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35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g734e8b7366_1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7" name="Google Shape;537;g734e8b7366_1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42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g734e8b7366_2_36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4" name="Google Shape;544;g734e8b7366_2_36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49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g734e8b7366_2_37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1" name="Google Shape;551;g734e8b7366_2_37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56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g734e8b7366_2_37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8" name="Google Shape;558;g734e8b7366_2_37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63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g734e8b7366_2_38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5" name="Google Shape;565;g734e8b7366_2_38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94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g734e8b7366_2_40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96" name="Google Shape;596;g734e8b7366_2_40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7" name="Google Shape;597;g734e8b7366_2_40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734e8b7366_2_18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3" name="Google Shape;243;g734e8b7366_2_18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4" name="Google Shape;244;g734e8b7366_2_18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734e8b7366_2_2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5" name="Google Shape;275;g734e8b7366_2_21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6" name="Google Shape;276;g734e8b7366_2_21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734e8b7366_2_22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4" name="Google Shape;284;g734e8b7366_2_22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5" name="Google Shape;285;g734e8b7366_2_22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734e8b7366_2_23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0" name="Google Shape;300;g734e8b7366_2_23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1" name="Google Shape;301;g734e8b7366_2_23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734e8b7366_2_24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8" name="Google Shape;308;g734e8b7366_2_24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Joseph</a:t>
            </a:r>
            <a:endParaRPr/>
          </a:p>
        </p:txBody>
      </p:sp>
      <p:sp>
        <p:nvSpPr>
          <p:cNvPr id="309" name="Google Shape;309;g734e8b7366_2_24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734e8b7366_2_24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6" name="Google Shape;316;g734e8b7366_2_24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Joseph</a:t>
            </a:r>
            <a:endParaRPr/>
          </a:p>
        </p:txBody>
      </p:sp>
      <p:sp>
        <p:nvSpPr>
          <p:cNvPr id="317" name="Google Shape;317;g734e8b7366_2_24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5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5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5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5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5.pn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5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1-HD-BTM.png" id="58" name="Google Shape;58;p1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3281363"/>
            <a:ext cx="9144000" cy="1862138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p14"/>
          <p:cNvSpPr txBox="1"/>
          <p:nvPr>
            <p:ph type="ctrTitle"/>
          </p:nvPr>
        </p:nvSpPr>
        <p:spPr>
          <a:xfrm>
            <a:off x="1028700" y="1352554"/>
            <a:ext cx="7086600" cy="1368822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Century Gothic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0" name="Google Shape;60;p14"/>
          <p:cNvSpPr txBox="1"/>
          <p:nvPr>
            <p:ph idx="1" type="subTitle"/>
          </p:nvPr>
        </p:nvSpPr>
        <p:spPr>
          <a:xfrm>
            <a:off x="1028700" y="2724151"/>
            <a:ext cx="7086600" cy="51435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/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61" name="Google Shape;61;p14"/>
          <p:cNvSpPr txBox="1"/>
          <p:nvPr>
            <p:ph idx="10" type="dt"/>
          </p:nvPr>
        </p:nvSpPr>
        <p:spPr>
          <a:xfrm>
            <a:off x="5932171" y="3235746"/>
            <a:ext cx="2183130" cy="280981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2" name="Google Shape;62;p14"/>
          <p:cNvSpPr txBox="1"/>
          <p:nvPr>
            <p:ph idx="11" type="ftr"/>
          </p:nvPr>
        </p:nvSpPr>
        <p:spPr>
          <a:xfrm>
            <a:off x="1028700" y="3242884"/>
            <a:ext cx="4800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3" name="Google Shape;63;p14"/>
          <p:cNvSpPr txBox="1"/>
          <p:nvPr>
            <p:ph idx="12" type="sldNum"/>
          </p:nvPr>
        </p:nvSpPr>
        <p:spPr>
          <a:xfrm>
            <a:off x="6057900" y="1073150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Content" type="obj">
  <p:cSld name="OBJECT"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5"/>
          <p:cNvSpPr txBox="1"/>
          <p:nvPr>
            <p:ph type="title"/>
          </p:nvPr>
        </p:nvSpPr>
        <p:spPr>
          <a:xfrm>
            <a:off x="2171700" y="573280"/>
            <a:ext cx="6457950" cy="969771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6" name="Google Shape;66;p15"/>
          <p:cNvSpPr txBox="1"/>
          <p:nvPr>
            <p:ph idx="1" type="body"/>
          </p:nvPr>
        </p:nvSpPr>
        <p:spPr>
          <a:xfrm>
            <a:off x="514350" y="1645920"/>
            <a:ext cx="8115300" cy="301809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67" name="Google Shape;67;p15"/>
          <p:cNvSpPr txBox="1"/>
          <p:nvPr>
            <p:ph idx="10" type="dt"/>
          </p:nvPr>
        </p:nvSpPr>
        <p:spPr>
          <a:xfrm>
            <a:off x="6446520" y="4767263"/>
            <a:ext cx="218313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8" name="Google Shape;68;p15"/>
          <p:cNvSpPr txBox="1"/>
          <p:nvPr>
            <p:ph idx="11" type="ftr"/>
          </p:nvPr>
        </p:nvSpPr>
        <p:spPr>
          <a:xfrm>
            <a:off x="514350" y="4766884"/>
            <a:ext cx="58293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9" name="Google Shape;69;p15"/>
          <p:cNvSpPr txBox="1"/>
          <p:nvPr>
            <p:ph idx="12" type="sldNum"/>
          </p:nvPr>
        </p:nvSpPr>
        <p:spPr>
          <a:xfrm>
            <a:off x="6572250" y="285750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mparison" type="twoTxTwoObj">
  <p:cSld name="TWO_OBJECTS_WITH_TEXT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6"/>
          <p:cNvSpPr txBox="1"/>
          <p:nvPr>
            <p:ph type="title"/>
          </p:nvPr>
        </p:nvSpPr>
        <p:spPr>
          <a:xfrm>
            <a:off x="2171700" y="571500"/>
            <a:ext cx="6457950" cy="97155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2" name="Google Shape;72;p16"/>
          <p:cNvSpPr txBox="1"/>
          <p:nvPr>
            <p:ph idx="1" type="body"/>
          </p:nvPr>
        </p:nvSpPr>
        <p:spPr>
          <a:xfrm>
            <a:off x="685807" y="1637851"/>
            <a:ext cx="3809993" cy="617934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b="0" sz="21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b="1" sz="15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b="1" sz="14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b="1" sz="12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b="1" sz="12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b="1" sz="12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b="1" sz="12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b="1" sz="12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73" name="Google Shape;73;p16"/>
          <p:cNvSpPr txBox="1"/>
          <p:nvPr>
            <p:ph idx="2" type="body"/>
          </p:nvPr>
        </p:nvSpPr>
        <p:spPr>
          <a:xfrm>
            <a:off x="514350" y="2349500"/>
            <a:ext cx="3983831" cy="231451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74" name="Google Shape;74;p16"/>
          <p:cNvSpPr txBox="1"/>
          <p:nvPr>
            <p:ph idx="3" type="body"/>
          </p:nvPr>
        </p:nvSpPr>
        <p:spPr>
          <a:xfrm>
            <a:off x="4800600" y="1637851"/>
            <a:ext cx="3829050" cy="617934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b="0" sz="21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b="1" sz="15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b="1" sz="14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b="1" sz="12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b="1" sz="12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b="1" sz="12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b="1" sz="12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b="1" sz="12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75" name="Google Shape;75;p16"/>
          <p:cNvSpPr txBox="1"/>
          <p:nvPr>
            <p:ph idx="4" type="body"/>
          </p:nvPr>
        </p:nvSpPr>
        <p:spPr>
          <a:xfrm>
            <a:off x="4629150" y="2349500"/>
            <a:ext cx="4000500" cy="231451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76" name="Google Shape;76;p16"/>
          <p:cNvSpPr txBox="1"/>
          <p:nvPr>
            <p:ph idx="10" type="dt"/>
          </p:nvPr>
        </p:nvSpPr>
        <p:spPr>
          <a:xfrm>
            <a:off x="6446520" y="4767263"/>
            <a:ext cx="218313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7" name="Google Shape;77;p16"/>
          <p:cNvSpPr txBox="1"/>
          <p:nvPr>
            <p:ph idx="11" type="ftr"/>
          </p:nvPr>
        </p:nvSpPr>
        <p:spPr>
          <a:xfrm>
            <a:off x="514350" y="4766884"/>
            <a:ext cx="58293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8" name="Google Shape;78;p16"/>
          <p:cNvSpPr txBox="1"/>
          <p:nvPr>
            <p:ph idx="12" type="sldNum"/>
          </p:nvPr>
        </p:nvSpPr>
        <p:spPr>
          <a:xfrm>
            <a:off x="6572250" y="285750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showMasterSp="0" type="secHead">
  <p:cSld name="SECTION_HEADER"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1-HD-BTM.png" id="80" name="Google Shape;80;p1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3281363"/>
            <a:ext cx="9144000" cy="1862138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17"/>
          <p:cNvSpPr txBox="1"/>
          <p:nvPr>
            <p:ph type="title"/>
          </p:nvPr>
        </p:nvSpPr>
        <p:spPr>
          <a:xfrm>
            <a:off x="514350" y="565150"/>
            <a:ext cx="8115299" cy="2101451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Century Gothic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2" name="Google Shape;82;p17"/>
          <p:cNvSpPr txBox="1"/>
          <p:nvPr>
            <p:ph idx="1" type="body"/>
          </p:nvPr>
        </p:nvSpPr>
        <p:spPr>
          <a:xfrm>
            <a:off x="768350" y="2731294"/>
            <a:ext cx="7867650" cy="716756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algn="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  <a:defRPr sz="17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83" name="Google Shape;83;p17"/>
          <p:cNvSpPr txBox="1"/>
          <p:nvPr>
            <p:ph idx="10" type="dt"/>
          </p:nvPr>
        </p:nvSpPr>
        <p:spPr>
          <a:xfrm>
            <a:off x="5860839" y="285750"/>
            <a:ext cx="218313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4" name="Google Shape;84;p17"/>
          <p:cNvSpPr txBox="1"/>
          <p:nvPr>
            <p:ph idx="11" type="ftr"/>
          </p:nvPr>
        </p:nvSpPr>
        <p:spPr>
          <a:xfrm>
            <a:off x="514350" y="285751"/>
            <a:ext cx="5243619" cy="273049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5" name="Google Shape;85;p17"/>
          <p:cNvSpPr txBox="1"/>
          <p:nvPr>
            <p:ph idx="12" type="sldNum"/>
          </p:nvPr>
        </p:nvSpPr>
        <p:spPr>
          <a:xfrm>
            <a:off x="8146839" y="285750"/>
            <a:ext cx="482811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wo Content" type="twoObj">
  <p:cSld name="TWO_OBJECTS"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8"/>
          <p:cNvSpPr txBox="1"/>
          <p:nvPr>
            <p:ph type="title"/>
          </p:nvPr>
        </p:nvSpPr>
        <p:spPr>
          <a:xfrm>
            <a:off x="2171700" y="573280"/>
            <a:ext cx="6457950" cy="969771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8" name="Google Shape;88;p18"/>
          <p:cNvSpPr txBox="1"/>
          <p:nvPr>
            <p:ph idx="1" type="body"/>
          </p:nvPr>
        </p:nvSpPr>
        <p:spPr>
          <a:xfrm>
            <a:off x="514350" y="1645919"/>
            <a:ext cx="4000500" cy="301809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89" name="Google Shape;89;p18"/>
          <p:cNvSpPr txBox="1"/>
          <p:nvPr>
            <p:ph idx="2" type="body"/>
          </p:nvPr>
        </p:nvSpPr>
        <p:spPr>
          <a:xfrm>
            <a:off x="4629150" y="1645919"/>
            <a:ext cx="4000500" cy="301809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90" name="Google Shape;90;p18"/>
          <p:cNvSpPr txBox="1"/>
          <p:nvPr>
            <p:ph idx="10" type="dt"/>
          </p:nvPr>
        </p:nvSpPr>
        <p:spPr>
          <a:xfrm>
            <a:off x="6446520" y="4767263"/>
            <a:ext cx="218313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1" name="Google Shape;91;p18"/>
          <p:cNvSpPr txBox="1"/>
          <p:nvPr>
            <p:ph idx="11" type="ftr"/>
          </p:nvPr>
        </p:nvSpPr>
        <p:spPr>
          <a:xfrm>
            <a:off x="514350" y="4766884"/>
            <a:ext cx="58293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2" name="Google Shape;92;p18"/>
          <p:cNvSpPr txBox="1"/>
          <p:nvPr>
            <p:ph idx="12" type="sldNum"/>
          </p:nvPr>
        </p:nvSpPr>
        <p:spPr>
          <a:xfrm>
            <a:off x="6572250" y="285750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9"/>
          <p:cNvSpPr txBox="1"/>
          <p:nvPr>
            <p:ph type="title"/>
          </p:nvPr>
        </p:nvSpPr>
        <p:spPr>
          <a:xfrm>
            <a:off x="2171700" y="573280"/>
            <a:ext cx="6457950" cy="969771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5" name="Google Shape;95;p19"/>
          <p:cNvSpPr txBox="1"/>
          <p:nvPr>
            <p:ph idx="10" type="dt"/>
          </p:nvPr>
        </p:nvSpPr>
        <p:spPr>
          <a:xfrm>
            <a:off x="6446520" y="4767263"/>
            <a:ext cx="218313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6" name="Google Shape;96;p19"/>
          <p:cNvSpPr txBox="1"/>
          <p:nvPr>
            <p:ph idx="11" type="ftr"/>
          </p:nvPr>
        </p:nvSpPr>
        <p:spPr>
          <a:xfrm>
            <a:off x="514350" y="4766884"/>
            <a:ext cx="58293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7" name="Google Shape;97;p19"/>
          <p:cNvSpPr txBox="1"/>
          <p:nvPr>
            <p:ph idx="12" type="sldNum"/>
          </p:nvPr>
        </p:nvSpPr>
        <p:spPr>
          <a:xfrm>
            <a:off x="6572250" y="285750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0"/>
          <p:cNvSpPr txBox="1"/>
          <p:nvPr>
            <p:ph idx="10" type="dt"/>
          </p:nvPr>
        </p:nvSpPr>
        <p:spPr>
          <a:xfrm>
            <a:off x="6446520" y="4767263"/>
            <a:ext cx="218313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0" name="Google Shape;100;p20"/>
          <p:cNvSpPr txBox="1"/>
          <p:nvPr>
            <p:ph idx="11" type="ftr"/>
          </p:nvPr>
        </p:nvSpPr>
        <p:spPr>
          <a:xfrm>
            <a:off x="514350" y="4766884"/>
            <a:ext cx="58293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1" name="Google Shape;101;p20"/>
          <p:cNvSpPr txBox="1"/>
          <p:nvPr>
            <p:ph idx="12" type="sldNum"/>
          </p:nvPr>
        </p:nvSpPr>
        <p:spPr>
          <a:xfrm>
            <a:off x="6572250" y="285750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ntent with Caption" type="objTx">
  <p:cSld name="OBJECT_WITH_CAPTION_TEXT"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1"/>
          <p:cNvSpPr txBox="1"/>
          <p:nvPr>
            <p:ph type="title"/>
          </p:nvPr>
        </p:nvSpPr>
        <p:spPr>
          <a:xfrm>
            <a:off x="514350" y="1143000"/>
            <a:ext cx="3086100" cy="120015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entury Gothic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4" name="Google Shape;104;p21"/>
          <p:cNvSpPr txBox="1"/>
          <p:nvPr>
            <p:ph idx="1" type="body"/>
          </p:nvPr>
        </p:nvSpPr>
        <p:spPr>
          <a:xfrm>
            <a:off x="3746687" y="560069"/>
            <a:ext cx="4882964" cy="41039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05" name="Google Shape;105;p21"/>
          <p:cNvSpPr txBox="1"/>
          <p:nvPr>
            <p:ph idx="2" type="body"/>
          </p:nvPr>
        </p:nvSpPr>
        <p:spPr>
          <a:xfrm>
            <a:off x="514350" y="2343149"/>
            <a:ext cx="3086100" cy="232086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/>
            </a:lvl9pPr>
          </a:lstStyle>
          <a:p/>
        </p:txBody>
      </p:sp>
      <p:sp>
        <p:nvSpPr>
          <p:cNvPr id="106" name="Google Shape;106;p21"/>
          <p:cNvSpPr txBox="1"/>
          <p:nvPr>
            <p:ph idx="10" type="dt"/>
          </p:nvPr>
        </p:nvSpPr>
        <p:spPr>
          <a:xfrm>
            <a:off x="6446520" y="4767263"/>
            <a:ext cx="218313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7" name="Google Shape;107;p21"/>
          <p:cNvSpPr txBox="1"/>
          <p:nvPr>
            <p:ph idx="11" type="ftr"/>
          </p:nvPr>
        </p:nvSpPr>
        <p:spPr>
          <a:xfrm>
            <a:off x="514350" y="4766884"/>
            <a:ext cx="58293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8" name="Google Shape;108;p21"/>
          <p:cNvSpPr txBox="1"/>
          <p:nvPr>
            <p:ph idx="12" type="sldNum"/>
          </p:nvPr>
        </p:nvSpPr>
        <p:spPr>
          <a:xfrm>
            <a:off x="6572250" y="285750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icture with Caption" type="picTx">
  <p:cSld name="PICTURE_WITH_CAPTION_TEXT"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2"/>
          <p:cNvSpPr txBox="1"/>
          <p:nvPr>
            <p:ph type="title"/>
          </p:nvPr>
        </p:nvSpPr>
        <p:spPr>
          <a:xfrm>
            <a:off x="514350" y="1143000"/>
            <a:ext cx="5154930" cy="120015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entury Gothic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1" name="Google Shape;111;p22"/>
          <p:cNvSpPr/>
          <p:nvPr>
            <p:ph idx="2" type="pic"/>
          </p:nvPr>
        </p:nvSpPr>
        <p:spPr>
          <a:xfrm>
            <a:off x="5895929" y="563431"/>
            <a:ext cx="2733721" cy="4100582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12" name="Google Shape;112;p22"/>
          <p:cNvSpPr txBox="1"/>
          <p:nvPr>
            <p:ph idx="1" type="body"/>
          </p:nvPr>
        </p:nvSpPr>
        <p:spPr>
          <a:xfrm>
            <a:off x="514350" y="2343149"/>
            <a:ext cx="5154930" cy="232086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/>
            </a:lvl9pPr>
          </a:lstStyle>
          <a:p/>
        </p:txBody>
      </p:sp>
      <p:sp>
        <p:nvSpPr>
          <p:cNvPr id="113" name="Google Shape;113;p22"/>
          <p:cNvSpPr txBox="1"/>
          <p:nvPr>
            <p:ph idx="10" type="dt"/>
          </p:nvPr>
        </p:nvSpPr>
        <p:spPr>
          <a:xfrm>
            <a:off x="6446520" y="4767263"/>
            <a:ext cx="218313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4" name="Google Shape;114;p22"/>
          <p:cNvSpPr txBox="1"/>
          <p:nvPr>
            <p:ph idx="11" type="ftr"/>
          </p:nvPr>
        </p:nvSpPr>
        <p:spPr>
          <a:xfrm>
            <a:off x="514350" y="4766884"/>
            <a:ext cx="58293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5" name="Google Shape;115;p22"/>
          <p:cNvSpPr txBox="1"/>
          <p:nvPr>
            <p:ph idx="12" type="sldNum"/>
          </p:nvPr>
        </p:nvSpPr>
        <p:spPr>
          <a:xfrm>
            <a:off x="6572250" y="285750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anoramic Picture with Caption">
  <p:cSld name="Panoramic Picture with Caption"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3"/>
          <p:cNvSpPr txBox="1"/>
          <p:nvPr>
            <p:ph type="title"/>
          </p:nvPr>
        </p:nvSpPr>
        <p:spPr>
          <a:xfrm>
            <a:off x="514333" y="3523020"/>
            <a:ext cx="8116525" cy="614516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entury Gothic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8" name="Google Shape;118;p23"/>
          <p:cNvSpPr/>
          <p:nvPr>
            <p:ph idx="2" type="pic"/>
          </p:nvPr>
        </p:nvSpPr>
        <p:spPr>
          <a:xfrm>
            <a:off x="511295" y="706079"/>
            <a:ext cx="8116380" cy="260862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19" name="Google Shape;119;p23"/>
          <p:cNvSpPr txBox="1"/>
          <p:nvPr>
            <p:ph idx="1" type="body"/>
          </p:nvPr>
        </p:nvSpPr>
        <p:spPr>
          <a:xfrm>
            <a:off x="514350" y="4137536"/>
            <a:ext cx="8115300" cy="526477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/>
            </a:lvl9pPr>
          </a:lstStyle>
          <a:p/>
        </p:txBody>
      </p:sp>
      <p:sp>
        <p:nvSpPr>
          <p:cNvPr id="120" name="Google Shape;120;p23"/>
          <p:cNvSpPr txBox="1"/>
          <p:nvPr>
            <p:ph idx="10" type="dt"/>
          </p:nvPr>
        </p:nvSpPr>
        <p:spPr>
          <a:xfrm>
            <a:off x="6446520" y="4767263"/>
            <a:ext cx="218313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1" name="Google Shape;121;p23"/>
          <p:cNvSpPr txBox="1"/>
          <p:nvPr>
            <p:ph idx="11" type="ftr"/>
          </p:nvPr>
        </p:nvSpPr>
        <p:spPr>
          <a:xfrm>
            <a:off x="514350" y="4766884"/>
            <a:ext cx="58293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2" name="Google Shape;122;p23"/>
          <p:cNvSpPr txBox="1"/>
          <p:nvPr>
            <p:ph idx="12" type="sldNum"/>
          </p:nvPr>
        </p:nvSpPr>
        <p:spPr>
          <a:xfrm>
            <a:off x="6572250" y="285750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Caption" showMasterSp="0">
  <p:cSld name="Title and Caption"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1-HD-BTM.png" id="124" name="Google Shape;124;p2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3281363"/>
            <a:ext cx="9144000" cy="1862138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24"/>
          <p:cNvSpPr txBox="1"/>
          <p:nvPr>
            <p:ph type="title"/>
          </p:nvPr>
        </p:nvSpPr>
        <p:spPr>
          <a:xfrm>
            <a:off x="514350" y="565149"/>
            <a:ext cx="8115300" cy="210185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entury Gothic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6" name="Google Shape;126;p24"/>
          <p:cNvSpPr txBox="1"/>
          <p:nvPr>
            <p:ph idx="1" type="body"/>
          </p:nvPr>
        </p:nvSpPr>
        <p:spPr>
          <a:xfrm>
            <a:off x="768350" y="2736850"/>
            <a:ext cx="7597887" cy="74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/>
            </a:lvl9pPr>
          </a:lstStyle>
          <a:p/>
        </p:txBody>
      </p:sp>
      <p:sp>
        <p:nvSpPr>
          <p:cNvPr id="127" name="Google Shape;127;p24"/>
          <p:cNvSpPr txBox="1"/>
          <p:nvPr>
            <p:ph idx="10" type="dt"/>
          </p:nvPr>
        </p:nvSpPr>
        <p:spPr>
          <a:xfrm>
            <a:off x="5860839" y="285750"/>
            <a:ext cx="218313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8" name="Google Shape;128;p24"/>
          <p:cNvSpPr txBox="1"/>
          <p:nvPr>
            <p:ph idx="11" type="ftr"/>
          </p:nvPr>
        </p:nvSpPr>
        <p:spPr>
          <a:xfrm>
            <a:off x="514350" y="284956"/>
            <a:ext cx="5243619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9" name="Google Shape;129;p24"/>
          <p:cNvSpPr txBox="1"/>
          <p:nvPr>
            <p:ph idx="12" type="sldNum"/>
          </p:nvPr>
        </p:nvSpPr>
        <p:spPr>
          <a:xfrm>
            <a:off x="8146839" y="285750"/>
            <a:ext cx="482811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Quote with Caption" showMasterSp="0">
  <p:cSld name="Quote with Caption"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1-HD-BTM.png" id="131" name="Google Shape;131;p2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3281363"/>
            <a:ext cx="9144000" cy="1862138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25"/>
          <p:cNvSpPr txBox="1"/>
          <p:nvPr>
            <p:ph type="title"/>
          </p:nvPr>
        </p:nvSpPr>
        <p:spPr>
          <a:xfrm>
            <a:off x="768350" y="565150"/>
            <a:ext cx="7613650" cy="1953371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entury Gothic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33" name="Google Shape;133;p25"/>
          <p:cNvSpPr txBox="1"/>
          <p:nvPr>
            <p:ph idx="1" type="body"/>
          </p:nvPr>
        </p:nvSpPr>
        <p:spPr>
          <a:xfrm>
            <a:off x="977899" y="2524167"/>
            <a:ext cx="7194552" cy="333332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/>
            </a:lvl9pPr>
          </a:lstStyle>
          <a:p/>
        </p:txBody>
      </p:sp>
      <p:sp>
        <p:nvSpPr>
          <p:cNvPr id="134" name="Google Shape;134;p25"/>
          <p:cNvSpPr txBox="1"/>
          <p:nvPr>
            <p:ph idx="2" type="body"/>
          </p:nvPr>
        </p:nvSpPr>
        <p:spPr>
          <a:xfrm>
            <a:off x="768350" y="2969897"/>
            <a:ext cx="7613650" cy="509903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/>
            </a:lvl9pPr>
          </a:lstStyle>
          <a:p/>
        </p:txBody>
      </p:sp>
      <p:sp>
        <p:nvSpPr>
          <p:cNvPr id="135" name="Google Shape;135;p25"/>
          <p:cNvSpPr txBox="1"/>
          <p:nvPr>
            <p:ph idx="10" type="dt"/>
          </p:nvPr>
        </p:nvSpPr>
        <p:spPr>
          <a:xfrm>
            <a:off x="5860839" y="285750"/>
            <a:ext cx="218313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36" name="Google Shape;136;p25"/>
          <p:cNvSpPr txBox="1"/>
          <p:nvPr>
            <p:ph idx="11" type="ftr"/>
          </p:nvPr>
        </p:nvSpPr>
        <p:spPr>
          <a:xfrm>
            <a:off x="514350" y="284956"/>
            <a:ext cx="5243619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37" name="Google Shape;137;p25"/>
          <p:cNvSpPr txBox="1"/>
          <p:nvPr>
            <p:ph idx="12" type="sldNum"/>
          </p:nvPr>
        </p:nvSpPr>
        <p:spPr>
          <a:xfrm>
            <a:off x="8146839" y="285750"/>
            <a:ext cx="482811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38" name="Google Shape;138;p25"/>
          <p:cNvSpPr txBox="1"/>
          <p:nvPr/>
        </p:nvSpPr>
        <p:spPr>
          <a:xfrm>
            <a:off x="357188" y="700088"/>
            <a:ext cx="457200" cy="43858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entury Gothic"/>
              <a:buNone/>
            </a:pPr>
            <a:r>
              <a:rPr b="0" i="0" lang="en" sz="60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“</a:t>
            </a:r>
            <a:endParaRPr sz="1100"/>
          </a:p>
        </p:txBody>
      </p:sp>
      <p:sp>
        <p:nvSpPr>
          <p:cNvPr id="139" name="Google Shape;139;p25"/>
          <p:cNvSpPr txBox="1"/>
          <p:nvPr/>
        </p:nvSpPr>
        <p:spPr>
          <a:xfrm>
            <a:off x="8238172" y="2025968"/>
            <a:ext cx="457200" cy="43858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entury Gothic"/>
              <a:buNone/>
            </a:pPr>
            <a:r>
              <a:rPr b="0" i="0" lang="en" sz="60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”</a:t>
            </a:r>
            <a:endParaRPr sz="110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Name Card" showMasterSp="0">
  <p:cSld name="Name Card"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1-HD-BTM.png" id="141" name="Google Shape;141;p2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3281363"/>
            <a:ext cx="9144000" cy="1862138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26"/>
          <p:cNvSpPr txBox="1"/>
          <p:nvPr>
            <p:ph type="title"/>
          </p:nvPr>
        </p:nvSpPr>
        <p:spPr>
          <a:xfrm>
            <a:off x="768371" y="843526"/>
            <a:ext cx="7609639" cy="1883876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entury Gothic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43" name="Google Shape;143;p26"/>
          <p:cNvSpPr txBox="1"/>
          <p:nvPr>
            <p:ph idx="1" type="body"/>
          </p:nvPr>
        </p:nvSpPr>
        <p:spPr>
          <a:xfrm>
            <a:off x="768350" y="2736236"/>
            <a:ext cx="7608490" cy="74991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/>
            </a:lvl9pPr>
          </a:lstStyle>
          <a:p/>
        </p:txBody>
      </p:sp>
      <p:sp>
        <p:nvSpPr>
          <p:cNvPr id="144" name="Google Shape;144;p26"/>
          <p:cNvSpPr txBox="1"/>
          <p:nvPr>
            <p:ph idx="10" type="dt"/>
          </p:nvPr>
        </p:nvSpPr>
        <p:spPr>
          <a:xfrm>
            <a:off x="5860839" y="284162"/>
            <a:ext cx="218313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45" name="Google Shape;145;p26"/>
          <p:cNvSpPr txBox="1"/>
          <p:nvPr>
            <p:ph idx="11" type="ftr"/>
          </p:nvPr>
        </p:nvSpPr>
        <p:spPr>
          <a:xfrm>
            <a:off x="514350" y="284162"/>
            <a:ext cx="5243619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46" name="Google Shape;146;p26"/>
          <p:cNvSpPr txBox="1"/>
          <p:nvPr>
            <p:ph idx="12" type="sldNum"/>
          </p:nvPr>
        </p:nvSpPr>
        <p:spPr>
          <a:xfrm>
            <a:off x="8146839" y="285750"/>
            <a:ext cx="482811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3 Column">
  <p:cSld name="3 Column"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7"/>
          <p:cNvSpPr txBox="1"/>
          <p:nvPr>
            <p:ph type="title"/>
          </p:nvPr>
        </p:nvSpPr>
        <p:spPr>
          <a:xfrm>
            <a:off x="2171700" y="571499"/>
            <a:ext cx="6457949" cy="97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49" name="Google Shape;149;p27"/>
          <p:cNvSpPr txBox="1"/>
          <p:nvPr>
            <p:ph idx="1" type="body"/>
          </p:nvPr>
        </p:nvSpPr>
        <p:spPr>
          <a:xfrm>
            <a:off x="514350" y="1651560"/>
            <a:ext cx="2592324" cy="46299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0" sz="18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b="1" sz="15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b="1" sz="14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b="1" sz="12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b="1" sz="12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b="1" sz="12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b="1" sz="12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b="1" sz="12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150" name="Google Shape;150;p27"/>
          <p:cNvSpPr txBox="1"/>
          <p:nvPr>
            <p:ph idx="2" type="body"/>
          </p:nvPr>
        </p:nvSpPr>
        <p:spPr>
          <a:xfrm>
            <a:off x="514349" y="2178424"/>
            <a:ext cx="2592324" cy="2485599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None/>
              <a:defRPr sz="7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None/>
              <a:defRPr sz="7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None/>
              <a:defRPr sz="7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None/>
              <a:defRPr sz="7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None/>
              <a:defRPr sz="7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None/>
              <a:defRPr sz="700"/>
            </a:lvl9pPr>
          </a:lstStyle>
          <a:p/>
        </p:txBody>
      </p:sp>
      <p:sp>
        <p:nvSpPr>
          <p:cNvPr id="151" name="Google Shape;151;p27"/>
          <p:cNvSpPr txBox="1"/>
          <p:nvPr>
            <p:ph idx="3" type="body"/>
          </p:nvPr>
        </p:nvSpPr>
        <p:spPr>
          <a:xfrm>
            <a:off x="3276600" y="1651000"/>
            <a:ext cx="2592324" cy="4699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0" sz="18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b="1" sz="15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b="1" sz="14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b="1" sz="12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b="1" sz="12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b="1" sz="12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b="1" sz="12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b="1" sz="12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152" name="Google Shape;152;p27"/>
          <p:cNvSpPr txBox="1"/>
          <p:nvPr>
            <p:ph idx="4" type="body"/>
          </p:nvPr>
        </p:nvSpPr>
        <p:spPr>
          <a:xfrm>
            <a:off x="3275143" y="2178050"/>
            <a:ext cx="2592324" cy="248596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None/>
              <a:defRPr sz="7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None/>
              <a:defRPr sz="7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None/>
              <a:defRPr sz="7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None/>
              <a:defRPr sz="7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None/>
              <a:defRPr sz="7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None/>
              <a:defRPr sz="700"/>
            </a:lvl9pPr>
          </a:lstStyle>
          <a:p/>
        </p:txBody>
      </p:sp>
      <p:sp>
        <p:nvSpPr>
          <p:cNvPr id="153" name="Google Shape;153;p27"/>
          <p:cNvSpPr txBox="1"/>
          <p:nvPr>
            <p:ph idx="5" type="body"/>
          </p:nvPr>
        </p:nvSpPr>
        <p:spPr>
          <a:xfrm>
            <a:off x="6038850" y="1644650"/>
            <a:ext cx="2592324" cy="4699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0" sz="18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b="1" sz="15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b="1" sz="14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b="1" sz="12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b="1" sz="12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b="1" sz="12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b="1" sz="12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b="1" sz="12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154" name="Google Shape;154;p27"/>
          <p:cNvSpPr txBox="1"/>
          <p:nvPr>
            <p:ph idx="6" type="body"/>
          </p:nvPr>
        </p:nvSpPr>
        <p:spPr>
          <a:xfrm>
            <a:off x="6038851" y="2178424"/>
            <a:ext cx="2592324" cy="2485599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None/>
              <a:defRPr sz="7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None/>
              <a:defRPr sz="7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None/>
              <a:defRPr sz="7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None/>
              <a:defRPr sz="7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None/>
              <a:defRPr sz="7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None/>
              <a:defRPr sz="700"/>
            </a:lvl9pPr>
          </a:lstStyle>
          <a:p/>
        </p:txBody>
      </p:sp>
      <p:sp>
        <p:nvSpPr>
          <p:cNvPr id="155" name="Google Shape;155;p27"/>
          <p:cNvSpPr txBox="1"/>
          <p:nvPr>
            <p:ph idx="10" type="dt"/>
          </p:nvPr>
        </p:nvSpPr>
        <p:spPr>
          <a:xfrm>
            <a:off x="6446520" y="4767263"/>
            <a:ext cx="218313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56" name="Google Shape;156;p27"/>
          <p:cNvSpPr txBox="1"/>
          <p:nvPr>
            <p:ph idx="11" type="ftr"/>
          </p:nvPr>
        </p:nvSpPr>
        <p:spPr>
          <a:xfrm>
            <a:off x="514350" y="4766884"/>
            <a:ext cx="58293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57" name="Google Shape;157;p27"/>
          <p:cNvSpPr txBox="1"/>
          <p:nvPr>
            <p:ph idx="12" type="sldNum"/>
          </p:nvPr>
        </p:nvSpPr>
        <p:spPr>
          <a:xfrm>
            <a:off x="6572250" y="285750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3 Picture Column">
  <p:cSld name="3 Picture Column"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8"/>
          <p:cNvSpPr txBox="1"/>
          <p:nvPr>
            <p:ph type="title"/>
          </p:nvPr>
        </p:nvSpPr>
        <p:spPr>
          <a:xfrm>
            <a:off x="2171700" y="571500"/>
            <a:ext cx="6457949" cy="97155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60" name="Google Shape;160;p28"/>
          <p:cNvSpPr txBox="1"/>
          <p:nvPr>
            <p:ph idx="1" type="body"/>
          </p:nvPr>
        </p:nvSpPr>
        <p:spPr>
          <a:xfrm>
            <a:off x="516464" y="3143250"/>
            <a:ext cx="2588687" cy="512074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0" sz="18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b="1" sz="15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b="1" sz="14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b="1" sz="12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b="1" sz="12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b="1" sz="12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b="1" sz="12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b="1" sz="12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161" name="Google Shape;161;p28"/>
          <p:cNvSpPr/>
          <p:nvPr>
            <p:ph idx="2" type="pic"/>
          </p:nvPr>
        </p:nvSpPr>
        <p:spPr>
          <a:xfrm>
            <a:off x="516464" y="1771650"/>
            <a:ext cx="2588687" cy="1143000"/>
          </a:xfrm>
          <a:prstGeom prst="roundRect">
            <a:avLst>
              <a:gd fmla="val 0" name="adj"/>
            </a:avLst>
          </a:prstGeom>
          <a:noFill/>
          <a:ln>
            <a:noFill/>
          </a:ln>
          <a:effectLst>
            <a:outerShdw blurRad="50800" rotWithShape="0" algn="tl" dir="5400000" dist="50800">
              <a:srgbClr val="000000">
                <a:alpha val="42745"/>
              </a:srgbClr>
            </a:outerShdw>
          </a:effectLst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62" name="Google Shape;162;p28"/>
          <p:cNvSpPr txBox="1"/>
          <p:nvPr>
            <p:ph idx="3" type="body"/>
          </p:nvPr>
        </p:nvSpPr>
        <p:spPr>
          <a:xfrm>
            <a:off x="516464" y="3655323"/>
            <a:ext cx="2588687" cy="100869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None/>
              <a:defRPr sz="7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None/>
              <a:defRPr sz="7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None/>
              <a:defRPr sz="7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None/>
              <a:defRPr sz="7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None/>
              <a:defRPr sz="7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None/>
              <a:defRPr sz="700"/>
            </a:lvl9pPr>
          </a:lstStyle>
          <a:p/>
        </p:txBody>
      </p:sp>
      <p:sp>
        <p:nvSpPr>
          <p:cNvPr id="163" name="Google Shape;163;p28"/>
          <p:cNvSpPr txBox="1"/>
          <p:nvPr>
            <p:ph idx="4" type="body"/>
          </p:nvPr>
        </p:nvSpPr>
        <p:spPr>
          <a:xfrm>
            <a:off x="3280697" y="3143250"/>
            <a:ext cx="2586701" cy="512074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0" sz="18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b="1" sz="15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b="1" sz="14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b="1" sz="12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b="1" sz="12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b="1" sz="12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b="1" sz="12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b="1" sz="12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164" name="Google Shape;164;p28"/>
          <p:cNvSpPr/>
          <p:nvPr>
            <p:ph idx="5" type="pic"/>
          </p:nvPr>
        </p:nvSpPr>
        <p:spPr>
          <a:xfrm>
            <a:off x="3280697" y="1771650"/>
            <a:ext cx="2586702" cy="1143000"/>
          </a:xfrm>
          <a:prstGeom prst="roundRect">
            <a:avLst>
              <a:gd fmla="val 0" name="adj"/>
            </a:avLst>
          </a:prstGeom>
          <a:noFill/>
          <a:ln>
            <a:noFill/>
          </a:ln>
          <a:effectLst>
            <a:outerShdw blurRad="50800" rotWithShape="0" algn="tl" dir="5400000" dist="50800">
              <a:srgbClr val="000000">
                <a:alpha val="42745"/>
              </a:srgbClr>
            </a:outerShdw>
          </a:effectLst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65" name="Google Shape;165;p28"/>
          <p:cNvSpPr txBox="1"/>
          <p:nvPr>
            <p:ph idx="6" type="body"/>
          </p:nvPr>
        </p:nvSpPr>
        <p:spPr>
          <a:xfrm>
            <a:off x="3280698" y="3655322"/>
            <a:ext cx="2586701" cy="100869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None/>
              <a:defRPr sz="7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None/>
              <a:defRPr sz="7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None/>
              <a:defRPr sz="7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None/>
              <a:defRPr sz="7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None/>
              <a:defRPr sz="7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None/>
              <a:defRPr sz="700"/>
            </a:lvl9pPr>
          </a:lstStyle>
          <a:p/>
        </p:txBody>
      </p:sp>
      <p:sp>
        <p:nvSpPr>
          <p:cNvPr id="166" name="Google Shape;166;p28"/>
          <p:cNvSpPr txBox="1"/>
          <p:nvPr>
            <p:ph idx="7" type="body"/>
          </p:nvPr>
        </p:nvSpPr>
        <p:spPr>
          <a:xfrm>
            <a:off x="6037298" y="3143250"/>
            <a:ext cx="2592352" cy="512074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0" sz="18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b="1" sz="15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b="1" sz="14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b="1" sz="12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b="1" sz="12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b="1" sz="12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b="1" sz="12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b="1" sz="12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167" name="Google Shape;167;p28"/>
          <p:cNvSpPr/>
          <p:nvPr>
            <p:ph idx="8" type="pic"/>
          </p:nvPr>
        </p:nvSpPr>
        <p:spPr>
          <a:xfrm>
            <a:off x="6037391" y="1771650"/>
            <a:ext cx="2585909" cy="1143000"/>
          </a:xfrm>
          <a:prstGeom prst="roundRect">
            <a:avLst>
              <a:gd fmla="val 0" name="adj"/>
            </a:avLst>
          </a:prstGeom>
          <a:noFill/>
          <a:ln>
            <a:noFill/>
          </a:ln>
          <a:effectLst>
            <a:outerShdw blurRad="50800" rotWithShape="0" algn="tl" dir="5400000" dist="50800">
              <a:srgbClr val="000000">
                <a:alpha val="42745"/>
              </a:srgbClr>
            </a:outerShdw>
          </a:effectLst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68" name="Google Shape;168;p28"/>
          <p:cNvSpPr txBox="1"/>
          <p:nvPr>
            <p:ph idx="9" type="body"/>
          </p:nvPr>
        </p:nvSpPr>
        <p:spPr>
          <a:xfrm>
            <a:off x="6037298" y="3655321"/>
            <a:ext cx="2589334" cy="100869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None/>
              <a:defRPr sz="7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None/>
              <a:defRPr sz="7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None/>
              <a:defRPr sz="7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None/>
              <a:defRPr sz="7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None/>
              <a:defRPr sz="7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700"/>
              <a:buNone/>
              <a:defRPr sz="700"/>
            </a:lvl9pPr>
          </a:lstStyle>
          <a:p/>
        </p:txBody>
      </p:sp>
      <p:sp>
        <p:nvSpPr>
          <p:cNvPr id="169" name="Google Shape;169;p28"/>
          <p:cNvSpPr txBox="1"/>
          <p:nvPr>
            <p:ph idx="10" type="dt"/>
          </p:nvPr>
        </p:nvSpPr>
        <p:spPr>
          <a:xfrm>
            <a:off x="6446520" y="4767263"/>
            <a:ext cx="218313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70" name="Google Shape;170;p28"/>
          <p:cNvSpPr txBox="1"/>
          <p:nvPr>
            <p:ph idx="11" type="ftr"/>
          </p:nvPr>
        </p:nvSpPr>
        <p:spPr>
          <a:xfrm>
            <a:off x="514350" y="4766884"/>
            <a:ext cx="58293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71" name="Google Shape;171;p28"/>
          <p:cNvSpPr txBox="1"/>
          <p:nvPr>
            <p:ph idx="12" type="sldNum"/>
          </p:nvPr>
        </p:nvSpPr>
        <p:spPr>
          <a:xfrm>
            <a:off x="6572250" y="285750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Vertical Text" type="vertTx">
  <p:cSld name="VERTICAL_TEXT"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9"/>
          <p:cNvSpPr txBox="1"/>
          <p:nvPr>
            <p:ph type="title"/>
          </p:nvPr>
        </p:nvSpPr>
        <p:spPr>
          <a:xfrm>
            <a:off x="2171700" y="573280"/>
            <a:ext cx="6457950" cy="969771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74" name="Google Shape;174;p29"/>
          <p:cNvSpPr txBox="1"/>
          <p:nvPr>
            <p:ph idx="1" type="body"/>
          </p:nvPr>
        </p:nvSpPr>
        <p:spPr>
          <a:xfrm rot="5400000">
            <a:off x="3062953" y="-902684"/>
            <a:ext cx="3018094" cy="8115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75" name="Google Shape;175;p29"/>
          <p:cNvSpPr txBox="1"/>
          <p:nvPr>
            <p:ph idx="10" type="dt"/>
          </p:nvPr>
        </p:nvSpPr>
        <p:spPr>
          <a:xfrm>
            <a:off x="6446520" y="4767263"/>
            <a:ext cx="218313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76" name="Google Shape;176;p29"/>
          <p:cNvSpPr txBox="1"/>
          <p:nvPr>
            <p:ph idx="11" type="ftr"/>
          </p:nvPr>
        </p:nvSpPr>
        <p:spPr>
          <a:xfrm>
            <a:off x="514350" y="4766884"/>
            <a:ext cx="58293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77" name="Google Shape;177;p29"/>
          <p:cNvSpPr txBox="1"/>
          <p:nvPr>
            <p:ph idx="12" type="sldNum"/>
          </p:nvPr>
        </p:nvSpPr>
        <p:spPr>
          <a:xfrm>
            <a:off x="6572250" y="285750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Vertical Title and Text" showMasterSp="0" type="vertTitleAndTx">
  <p:cSld name="VERTICAL_TITLE_AND_VERTICAL_TEXT"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1-HD-BTM.png" id="179" name="Google Shape;179;p3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3281363"/>
            <a:ext cx="9144000" cy="1862138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30"/>
          <p:cNvSpPr txBox="1"/>
          <p:nvPr>
            <p:ph type="title"/>
          </p:nvPr>
        </p:nvSpPr>
        <p:spPr>
          <a:xfrm rot="5400000">
            <a:off x="6394450" y="1250949"/>
            <a:ext cx="2927350" cy="154305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Century Gothic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81" name="Google Shape;181;p30"/>
          <p:cNvSpPr txBox="1"/>
          <p:nvPr>
            <p:ph idx="1" type="body"/>
          </p:nvPr>
        </p:nvSpPr>
        <p:spPr>
          <a:xfrm rot="5400000">
            <a:off x="2381250" y="-1054100"/>
            <a:ext cx="2927350" cy="615315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82" name="Google Shape;182;p30"/>
          <p:cNvSpPr txBox="1"/>
          <p:nvPr>
            <p:ph idx="10" type="dt"/>
          </p:nvPr>
        </p:nvSpPr>
        <p:spPr>
          <a:xfrm>
            <a:off x="5860839" y="284956"/>
            <a:ext cx="218313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83" name="Google Shape;183;p30"/>
          <p:cNvSpPr txBox="1"/>
          <p:nvPr>
            <p:ph idx="11" type="ftr"/>
          </p:nvPr>
        </p:nvSpPr>
        <p:spPr>
          <a:xfrm>
            <a:off x="514350" y="285750"/>
            <a:ext cx="5243619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84" name="Google Shape;184;p30"/>
          <p:cNvSpPr txBox="1"/>
          <p:nvPr>
            <p:ph idx="12" type="sldNum"/>
          </p:nvPr>
        </p:nvSpPr>
        <p:spPr>
          <a:xfrm>
            <a:off x="8146839" y="285750"/>
            <a:ext cx="482811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2.xml"/><Relationship Id="rId1" Type="http://schemas.openxmlformats.org/officeDocument/2006/relationships/image" Target="../media/image2.png"/><Relationship Id="rId2" Type="http://schemas.openxmlformats.org/officeDocument/2006/relationships/slideLayout" Target="../slideLayouts/slideLayout12.xml"/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7.xml"/><Relationship Id="rId16" Type="http://schemas.openxmlformats.org/officeDocument/2006/relationships/slideLayout" Target="../slideLayouts/slideLayout26.xml"/><Relationship Id="rId5" Type="http://schemas.openxmlformats.org/officeDocument/2006/relationships/slideLayout" Target="../slideLayouts/slideLayout15.xml"/><Relationship Id="rId19" Type="http://schemas.openxmlformats.org/officeDocument/2006/relationships/theme" Target="../theme/theme1.xml"/><Relationship Id="rId6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28.xml"/><Relationship Id="rId7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dk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1-HD-TOP.png" id="51" name="Google Shape;51;p13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0" y="0"/>
            <a:ext cx="9144000" cy="1081088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Google Shape;52;p13"/>
          <p:cNvSpPr txBox="1"/>
          <p:nvPr>
            <p:ph type="title"/>
          </p:nvPr>
        </p:nvSpPr>
        <p:spPr>
          <a:xfrm>
            <a:off x="2171700" y="573280"/>
            <a:ext cx="6457950" cy="969771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Century Gothic"/>
              <a:buNone/>
              <a:defRPr b="0" i="0" sz="30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53" name="Google Shape;53;p13"/>
          <p:cNvSpPr txBox="1"/>
          <p:nvPr>
            <p:ph idx="1" type="body"/>
          </p:nvPr>
        </p:nvSpPr>
        <p:spPr>
          <a:xfrm>
            <a:off x="514350" y="1645920"/>
            <a:ext cx="8115300" cy="301809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365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Arial"/>
              <a:buChar char="•"/>
              <a:defRPr b="0" i="0" sz="17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2385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3175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3048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3048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3048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3048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3048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3048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54" name="Google Shape;54;p13"/>
          <p:cNvSpPr txBox="1"/>
          <p:nvPr>
            <p:ph idx="10" type="dt"/>
          </p:nvPr>
        </p:nvSpPr>
        <p:spPr>
          <a:xfrm>
            <a:off x="6446520" y="4767263"/>
            <a:ext cx="218313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55" name="Google Shape;55;p13"/>
          <p:cNvSpPr txBox="1"/>
          <p:nvPr>
            <p:ph idx="11" type="ftr"/>
          </p:nvPr>
        </p:nvSpPr>
        <p:spPr>
          <a:xfrm>
            <a:off x="514350" y="4766884"/>
            <a:ext cx="58293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56" name="Google Shape;56;p13"/>
          <p:cNvSpPr txBox="1"/>
          <p:nvPr>
            <p:ph idx="12" type="sldNum"/>
          </p:nvPr>
        </p:nvSpPr>
        <p:spPr>
          <a:xfrm>
            <a:off x="6572250" y="285750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69" r:id="rId12"/>
    <p:sldLayoutId id="2147483670" r:id="rId13"/>
    <p:sldLayoutId id="2147483671" r:id="rId14"/>
    <p:sldLayoutId id="2147483672" r:id="rId15"/>
    <p:sldLayoutId id="2147483673" r:id="rId16"/>
    <p:sldLayoutId id="2147483674" r:id="rId17"/>
    <p:sldLayoutId id="2147483675" r:id="rId18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hyperlink" Target="http://drive.google.com/file/d/1QOxHNeCbPuJzcWdpQEzWpAK4wecjxitZ/view" TargetMode="External"/><Relationship Id="rId4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4.png"/><Relationship Id="rId4" Type="http://schemas.openxmlformats.org/officeDocument/2006/relationships/hyperlink" Target="http://drive.google.com/file/d/1okRdGCINM9gVrwnXAaATPjQyK_WyNKcl/view" TargetMode="External"/><Relationship Id="rId5" Type="http://schemas.openxmlformats.org/officeDocument/2006/relationships/image" Target="../media/image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1.png"/><Relationship Id="rId4" Type="http://schemas.openxmlformats.org/officeDocument/2006/relationships/hyperlink" Target="http://drive.google.com/file/d/1S6IuzJEdLCYFVefuk0s2FAIuDwg29fR7/view" TargetMode="External"/><Relationship Id="rId5" Type="http://schemas.openxmlformats.org/officeDocument/2006/relationships/image" Target="../media/image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2.png"/><Relationship Id="rId4" Type="http://schemas.openxmlformats.org/officeDocument/2006/relationships/image" Target="../media/image20.png"/><Relationship Id="rId5" Type="http://schemas.openxmlformats.org/officeDocument/2006/relationships/hyperlink" Target="http://drive.google.com/file/d/1fV8VfM_LCrVYAHhgPS4zeVK27U-7kRP5/view" TargetMode="External"/><Relationship Id="rId6" Type="http://schemas.openxmlformats.org/officeDocument/2006/relationships/image" Target="../media/image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9.png"/><Relationship Id="rId4" Type="http://schemas.openxmlformats.org/officeDocument/2006/relationships/hyperlink" Target="http://drive.google.com/file/d/102H3k_YW2PL1bBIN6IkNJrjGsokHPtL8/view" TargetMode="External"/><Relationship Id="rId5" Type="http://schemas.openxmlformats.org/officeDocument/2006/relationships/image" Target="../media/image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3.png"/><Relationship Id="rId4" Type="http://schemas.openxmlformats.org/officeDocument/2006/relationships/image" Target="../media/image34.png"/><Relationship Id="rId5" Type="http://schemas.openxmlformats.org/officeDocument/2006/relationships/hyperlink" Target="http://drive.google.com/file/d/1Yup7wsbt3CCZx1jl1daqYMFRqmULkPD6/view" TargetMode="External"/><Relationship Id="rId6" Type="http://schemas.openxmlformats.org/officeDocument/2006/relationships/image" Target="../media/image1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8.png"/><Relationship Id="rId4" Type="http://schemas.openxmlformats.org/officeDocument/2006/relationships/hyperlink" Target="http://drive.google.com/file/d/1gKbuj1DjE_iDBvgAP9X4p_-0GtMnl_BM/view" TargetMode="External"/><Relationship Id="rId5" Type="http://schemas.openxmlformats.org/officeDocument/2006/relationships/image" Target="../media/image1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5.png"/><Relationship Id="rId4" Type="http://schemas.openxmlformats.org/officeDocument/2006/relationships/hyperlink" Target="http://drive.google.com/file/d/1Zx24aEkJvMbKZfDP80YjmYiYibjsiTZk/view" TargetMode="External"/><Relationship Id="rId5" Type="http://schemas.openxmlformats.org/officeDocument/2006/relationships/image" Target="../media/image1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1.png"/><Relationship Id="rId4" Type="http://schemas.openxmlformats.org/officeDocument/2006/relationships/image" Target="../media/image30.png"/><Relationship Id="rId5" Type="http://schemas.openxmlformats.org/officeDocument/2006/relationships/hyperlink" Target="http://drive.google.com/file/d/1YwoPP81-mKDkmCaDB0XpYG380VdSdiLd/view" TargetMode="External"/><Relationship Id="rId6" Type="http://schemas.openxmlformats.org/officeDocument/2006/relationships/image" Target="../media/image1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9.png"/><Relationship Id="rId4" Type="http://schemas.openxmlformats.org/officeDocument/2006/relationships/hyperlink" Target="http://drive.google.com/file/d/1DUUKFwtXxFen5FYBfHNRdfJmytwx8Hrn/view" TargetMode="External"/><Relationship Id="rId5" Type="http://schemas.openxmlformats.org/officeDocument/2006/relationships/image" Target="../media/image1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54.png"/><Relationship Id="rId4" Type="http://schemas.openxmlformats.org/officeDocument/2006/relationships/hyperlink" Target="http://drive.google.com/file/d/1kv1hh0fRsny69zs5-_NX6iyd6CWNh5xl/view" TargetMode="External"/><Relationship Id="rId5" Type="http://schemas.openxmlformats.org/officeDocument/2006/relationships/image" Target="../media/image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png"/><Relationship Id="rId4" Type="http://schemas.openxmlformats.org/officeDocument/2006/relationships/image" Target="../media/image4.png"/><Relationship Id="rId5" Type="http://schemas.openxmlformats.org/officeDocument/2006/relationships/image" Target="../media/image7.png"/><Relationship Id="rId6" Type="http://schemas.openxmlformats.org/officeDocument/2006/relationships/image" Target="../media/image18.png"/><Relationship Id="rId7" Type="http://schemas.openxmlformats.org/officeDocument/2006/relationships/hyperlink" Target="http://drive.google.com/file/d/1WbLoH-9h2M0Ae0lftvl3niRAo4TQ0G0Y/view" TargetMode="External"/><Relationship Id="rId8" Type="http://schemas.openxmlformats.org/officeDocument/2006/relationships/image" Target="../media/image1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1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8.png"/><Relationship Id="rId4" Type="http://schemas.openxmlformats.org/officeDocument/2006/relationships/hyperlink" Target="http://drive.google.com/file/d/1M85U2vmae4WN3bONGSSDiyLDHlxWwq77/view" TargetMode="External"/><Relationship Id="rId5" Type="http://schemas.openxmlformats.org/officeDocument/2006/relationships/image" Target="../media/image1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3.png"/><Relationship Id="rId4" Type="http://schemas.openxmlformats.org/officeDocument/2006/relationships/image" Target="../media/image32.png"/><Relationship Id="rId5" Type="http://schemas.openxmlformats.org/officeDocument/2006/relationships/image" Target="../media/image37.png"/><Relationship Id="rId6" Type="http://schemas.openxmlformats.org/officeDocument/2006/relationships/hyperlink" Target="http://drive.google.com/file/d/1ZohunXeDKnmc3I0-PdBYUnJyL_Rdk2Z9/view" TargetMode="External"/><Relationship Id="rId7" Type="http://schemas.openxmlformats.org/officeDocument/2006/relationships/image" Target="../media/image1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5.png"/><Relationship Id="rId4" Type="http://schemas.openxmlformats.org/officeDocument/2006/relationships/hyperlink" Target="http://drive.google.com/file/d/1Iw0Xkb9h0GAhXAiYM7MmGyZanWYozhtQ/view" TargetMode="External"/><Relationship Id="rId5" Type="http://schemas.openxmlformats.org/officeDocument/2006/relationships/image" Target="../media/image1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5.png"/><Relationship Id="rId4" Type="http://schemas.openxmlformats.org/officeDocument/2006/relationships/hyperlink" Target="http://drive.google.com/file/d/1ZiFnp8Ythhb9TfDh-O3G77KBKMZgXeKw/view" TargetMode="External"/><Relationship Id="rId5" Type="http://schemas.openxmlformats.org/officeDocument/2006/relationships/image" Target="../media/image1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40.png"/><Relationship Id="rId4" Type="http://schemas.openxmlformats.org/officeDocument/2006/relationships/hyperlink" Target="http://drive.google.com/file/d/1o9cAIIlm0RJJIYWJKq0ESB8QSpGuL9yW/view" TargetMode="External"/><Relationship Id="rId5" Type="http://schemas.openxmlformats.org/officeDocument/2006/relationships/image" Target="../media/image1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53.png"/><Relationship Id="rId4" Type="http://schemas.openxmlformats.org/officeDocument/2006/relationships/hyperlink" Target="http://drive.google.com/file/d/1M9OIrk1csehRX6wD6TubfVa38dj1stvX/view" TargetMode="External"/><Relationship Id="rId5" Type="http://schemas.openxmlformats.org/officeDocument/2006/relationships/image" Target="../media/image1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51.png"/><Relationship Id="rId4" Type="http://schemas.openxmlformats.org/officeDocument/2006/relationships/hyperlink" Target="http://drive.google.com/file/d/1qvKJeywt9Y4rgY6oPuiFKgwXyA0gO52_/view" TargetMode="External"/><Relationship Id="rId5" Type="http://schemas.openxmlformats.org/officeDocument/2006/relationships/image" Target="../media/image1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6.png"/><Relationship Id="rId4" Type="http://schemas.openxmlformats.org/officeDocument/2006/relationships/hyperlink" Target="http://drive.google.com/file/d/1urxIBRwzoF6AtS-Su_5oT6ofgCP2FnrN/view" TargetMode="External"/><Relationship Id="rId5" Type="http://schemas.openxmlformats.org/officeDocument/2006/relationships/image" Target="../media/image1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50.png"/><Relationship Id="rId4" Type="http://schemas.openxmlformats.org/officeDocument/2006/relationships/hyperlink" Target="http://drive.google.com/file/d/1_EEkxmjKgay47hcijdhc58MHY7YRklww/view" TargetMode="External"/><Relationship Id="rId5" Type="http://schemas.openxmlformats.org/officeDocument/2006/relationships/image" Target="../media/image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2.png"/><Relationship Id="rId4" Type="http://schemas.openxmlformats.org/officeDocument/2006/relationships/image" Target="../media/image26.png"/><Relationship Id="rId5" Type="http://schemas.openxmlformats.org/officeDocument/2006/relationships/image" Target="../media/image14.png"/><Relationship Id="rId6" Type="http://schemas.openxmlformats.org/officeDocument/2006/relationships/image" Target="../media/image3.png"/><Relationship Id="rId7" Type="http://schemas.openxmlformats.org/officeDocument/2006/relationships/hyperlink" Target="http://drive.google.com/file/d/1Can66-l00vrF6iuLNf_yNoQCT_VOUdgk/view" TargetMode="External"/><Relationship Id="rId8" Type="http://schemas.openxmlformats.org/officeDocument/2006/relationships/image" Target="../media/image1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9.png"/><Relationship Id="rId4" Type="http://schemas.openxmlformats.org/officeDocument/2006/relationships/hyperlink" Target="http://drive.google.com/file/d/1n400ZhLOyALxgdbEJyHDm8RbX041Zw8Q/view" TargetMode="External"/><Relationship Id="rId5" Type="http://schemas.openxmlformats.org/officeDocument/2006/relationships/image" Target="../media/image1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43.png"/><Relationship Id="rId4" Type="http://schemas.openxmlformats.org/officeDocument/2006/relationships/image" Target="../media/image42.png"/><Relationship Id="rId5" Type="http://schemas.openxmlformats.org/officeDocument/2006/relationships/hyperlink" Target="http://drive.google.com/file/d/1WzuJqTzeHju_Ee7il6176rDF-L6P6jEf/view" TargetMode="External"/><Relationship Id="rId6" Type="http://schemas.openxmlformats.org/officeDocument/2006/relationships/image" Target="../media/image1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2.xml"/><Relationship Id="rId3" Type="http://schemas.openxmlformats.org/officeDocument/2006/relationships/hyperlink" Target="http://www.youtube.com/watch?v=OJ9ImyyHYmY" TargetMode="External"/><Relationship Id="rId4" Type="http://schemas.openxmlformats.org/officeDocument/2006/relationships/image" Target="../media/image46.jp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48.png"/><Relationship Id="rId4" Type="http://schemas.openxmlformats.org/officeDocument/2006/relationships/image" Target="../media/image52.png"/><Relationship Id="rId5" Type="http://schemas.openxmlformats.org/officeDocument/2006/relationships/hyperlink" Target="http://drive.google.com/file/d/1Os7kH0D-NRLEYs86i3-6xl0MyRG64ZJj/view" TargetMode="External"/><Relationship Id="rId6" Type="http://schemas.openxmlformats.org/officeDocument/2006/relationships/image" Target="../media/image1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4.xml"/><Relationship Id="rId3" Type="http://schemas.openxmlformats.org/officeDocument/2006/relationships/hyperlink" Target="http://www.youtube.com/watch?v=OouocaCEfVc" TargetMode="External"/><Relationship Id="rId4" Type="http://schemas.openxmlformats.org/officeDocument/2006/relationships/image" Target="../media/image44.jp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5.xml"/><Relationship Id="rId3" Type="http://schemas.openxmlformats.org/officeDocument/2006/relationships/hyperlink" Target="http://drive.google.com/file/d/1kr9llHjih0B2T9dB22QkrxzE9Jtmw3ha/view" TargetMode="External"/><Relationship Id="rId4" Type="http://schemas.openxmlformats.org/officeDocument/2006/relationships/image" Target="../media/image1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6.xml"/><Relationship Id="rId3" Type="http://schemas.openxmlformats.org/officeDocument/2006/relationships/hyperlink" Target="http://drive.google.com/file/d/1S1wycPjFBY6XHPjOXh4QSrul03OvHWFB/view" TargetMode="External"/><Relationship Id="rId4" Type="http://schemas.openxmlformats.org/officeDocument/2006/relationships/image" Target="../media/image1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47.png"/><Relationship Id="rId4" Type="http://schemas.openxmlformats.org/officeDocument/2006/relationships/hyperlink" Target="http://drive.google.com/file/d/1N_Bv9LxBOI9s9wqYwrtNOZWnzo7R0k_X/view" TargetMode="External"/><Relationship Id="rId5" Type="http://schemas.openxmlformats.org/officeDocument/2006/relationships/image" Target="../media/image1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8.xml"/><Relationship Id="rId3" Type="http://schemas.openxmlformats.org/officeDocument/2006/relationships/hyperlink" Target="http://drive.google.com/file/d/1fmsqKmZb92kOC5g52lWO91FwRJ4L0Vu_/view" TargetMode="External"/><Relationship Id="rId4" Type="http://schemas.openxmlformats.org/officeDocument/2006/relationships/image" Target="../media/image1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49.png"/><Relationship Id="rId4" Type="http://schemas.openxmlformats.org/officeDocument/2006/relationships/hyperlink" Target="http://drive.google.com/file/d/1CQjKpzccw-wEQDN5dQaOsREVgEGCPjBY/view" TargetMode="External"/><Relationship Id="rId5" Type="http://schemas.openxmlformats.org/officeDocument/2006/relationships/image" Target="../media/image1.png"/></Relationships>
</file>

<file path=ppt/slides/_rels/slide4.xml.rels><?xml version="1.0" encoding="UTF-8" standalone="yes"?><Relationships xmlns="http://schemas.openxmlformats.org/package/2006/relationships"><Relationship Id="rId10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png"/><Relationship Id="rId4" Type="http://schemas.openxmlformats.org/officeDocument/2006/relationships/image" Target="../media/image6.png"/><Relationship Id="rId9" Type="http://schemas.openxmlformats.org/officeDocument/2006/relationships/hyperlink" Target="http://drive.google.com/file/d/1A4wMDkVO-w6ejtGil-M0l66HwgErDwrE/view" TargetMode="External"/><Relationship Id="rId5" Type="http://schemas.openxmlformats.org/officeDocument/2006/relationships/image" Target="../media/image11.png"/><Relationship Id="rId6" Type="http://schemas.openxmlformats.org/officeDocument/2006/relationships/image" Target="../media/image13.png"/><Relationship Id="rId7" Type="http://schemas.openxmlformats.org/officeDocument/2006/relationships/image" Target="../media/image9.png"/><Relationship Id="rId8" Type="http://schemas.openxmlformats.org/officeDocument/2006/relationships/image" Target="../media/image10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7.png"/><Relationship Id="rId4" Type="http://schemas.openxmlformats.org/officeDocument/2006/relationships/image" Target="../media/image16.png"/><Relationship Id="rId5" Type="http://schemas.openxmlformats.org/officeDocument/2006/relationships/hyperlink" Target="http://drive.google.com/file/d/1QiJDlwwYBfbDWBj2K80JcaufTlrrsOO4/view" TargetMode="External"/><Relationship Id="rId6" Type="http://schemas.openxmlformats.org/officeDocument/2006/relationships/image" Target="../media/image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.xml"/><Relationship Id="rId3" Type="http://schemas.openxmlformats.org/officeDocument/2006/relationships/hyperlink" Target="http://drive.google.com/file/d/1tVzU5tC2_cRnw92RRjipMQ3U9Pgj7dFC/view" TargetMode="External"/><Relationship Id="rId4" Type="http://schemas.openxmlformats.org/officeDocument/2006/relationships/image" Target="../media/image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.xml"/><Relationship Id="rId3" Type="http://schemas.openxmlformats.org/officeDocument/2006/relationships/hyperlink" Target="http://drive.google.com/file/d/1cZvnD4PiIKqxyCSgKYPWevixSPd9NKNi/view" TargetMode="External"/><Relationship Id="rId4" Type="http://schemas.openxmlformats.org/officeDocument/2006/relationships/image" Target="../media/image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8.xml"/><Relationship Id="rId3" Type="http://schemas.openxmlformats.org/officeDocument/2006/relationships/hyperlink" Target="http://drive.google.com/file/d/1Bskm7ZcHnXo99EVSyzACgy7GZeiph5fc/view" TargetMode="External"/><Relationship Id="rId4" Type="http://schemas.openxmlformats.org/officeDocument/2006/relationships/image" Target="../media/image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7.png"/><Relationship Id="rId4" Type="http://schemas.openxmlformats.org/officeDocument/2006/relationships/hyperlink" Target="http://drive.google.com/file/d/1UF1NLbgnnPs-xxmjvzo1BRKEPCcw967W/view" TargetMode="External"/><Relationship Id="rId5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dk1"/>
        </a:solidFill>
      </p:bgPr>
    </p:bg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31"/>
          <p:cNvSpPr txBox="1"/>
          <p:nvPr>
            <p:ph type="ctrTitle"/>
          </p:nvPr>
        </p:nvSpPr>
        <p:spPr>
          <a:xfrm>
            <a:off x="3732021" y="723900"/>
            <a:ext cx="4628207" cy="3247231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Century Gothic"/>
              <a:buNone/>
            </a:pPr>
            <a:r>
              <a:rPr lang="en" sz="3800"/>
              <a:t>ROBOTIC SOLAR FARM GRASS CUTTING SYSTEM DESIGN CHALLENGE (EGOAT)</a:t>
            </a:r>
            <a:endParaRPr sz="1100"/>
          </a:p>
        </p:txBody>
      </p:sp>
      <p:sp>
        <p:nvSpPr>
          <p:cNvPr id="191" name="Google Shape;191;p31"/>
          <p:cNvSpPr txBox="1"/>
          <p:nvPr>
            <p:ph idx="1" type="subTitle"/>
          </p:nvPr>
        </p:nvSpPr>
        <p:spPr>
          <a:xfrm>
            <a:off x="573506" y="723900"/>
            <a:ext cx="2675915" cy="3247231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</a:pPr>
            <a:r>
              <a:rPr lang="en" sz="1100"/>
              <a:t>Daniel Corbellini, EE</a:t>
            </a:r>
            <a:endParaRPr sz="1100"/>
          </a:p>
          <a:p>
            <a:pPr indent="0" lvl="0" marL="0" rtl="0" algn="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</a:pPr>
            <a:r>
              <a:rPr lang="en" sz="1100"/>
              <a:t>      Tyler Bradley, EE</a:t>
            </a:r>
            <a:endParaRPr sz="1100"/>
          </a:p>
          <a:p>
            <a:pPr indent="0" lvl="0" marL="0" rtl="0" algn="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</a:pPr>
            <a:r>
              <a:rPr lang="en" sz="1100"/>
              <a:t>      Joseph Morelli, EE</a:t>
            </a:r>
            <a:endParaRPr sz="1100"/>
          </a:p>
          <a:p>
            <a:pPr indent="0" lvl="0" marL="0" rtl="0" algn="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</a:pPr>
            <a:r>
              <a:rPr lang="en" sz="1100"/>
              <a:t>      Nathaniel McKain, CpE</a:t>
            </a:r>
            <a:endParaRPr sz="1100"/>
          </a:p>
          <a:p>
            <a:pPr indent="0" lvl="0" marL="0" rtl="0" algn="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</a:pPr>
            <a:r>
              <a:t/>
            </a:r>
            <a:endParaRPr sz="1100"/>
          </a:p>
          <a:p>
            <a:pPr indent="0" lvl="0" marL="0" rtl="0" algn="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</a:pPr>
            <a:r>
              <a:rPr lang="en" sz="1100"/>
              <a:t>Team 23, Gold Team</a:t>
            </a:r>
            <a:endParaRPr sz="1100"/>
          </a:p>
          <a:p>
            <a:pPr indent="0" lvl="0" marL="0" rtl="0" algn="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</a:pPr>
            <a:r>
              <a:t/>
            </a:r>
            <a:endParaRPr sz="1100"/>
          </a:p>
          <a:p>
            <a:pPr indent="0" lvl="0" marL="0" rtl="0" algn="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</a:pPr>
            <a:r>
              <a:rPr lang="en" sz="1100"/>
              <a:t>Sponsors: Orlando Utilities Commission (OUC) and Duke Energy</a:t>
            </a:r>
            <a:endParaRPr sz="1100"/>
          </a:p>
        </p:txBody>
      </p:sp>
      <p:pic>
        <p:nvPicPr>
          <p:cNvPr id="192" name="Google Shape;192;p31" title="Slide 1.mp3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4123531"/>
            <a:ext cx="457200" cy="45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40"/>
          <p:cNvSpPr txBox="1"/>
          <p:nvPr>
            <p:ph type="title"/>
          </p:nvPr>
        </p:nvSpPr>
        <p:spPr>
          <a:xfrm>
            <a:off x="2171700" y="573280"/>
            <a:ext cx="6457800" cy="969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Battery Comparison</a:t>
            </a:r>
            <a:endParaRPr/>
          </a:p>
        </p:txBody>
      </p:sp>
      <p:sp>
        <p:nvSpPr>
          <p:cNvPr id="345" name="Google Shape;345;p40"/>
          <p:cNvSpPr txBox="1"/>
          <p:nvPr>
            <p:ph idx="1" type="body"/>
          </p:nvPr>
        </p:nvSpPr>
        <p:spPr>
          <a:xfrm>
            <a:off x="514350" y="1645920"/>
            <a:ext cx="8115300" cy="30180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317500" lvl="0" marL="457200" rtl="0" algn="l">
              <a:spcBef>
                <a:spcPts val="800"/>
              </a:spcBef>
              <a:spcAft>
                <a:spcPts val="0"/>
              </a:spcAft>
              <a:buSzPts val="1400"/>
              <a:buChar char="•"/>
            </a:pPr>
            <a:r>
              <a:rPr lang="en"/>
              <a:t>Lithium ION battery has highest score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"/>
              <a:t>Lead-Acid second highest score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"/>
              <a:t>Used both types</a:t>
            </a:r>
            <a:endParaRPr/>
          </a:p>
        </p:txBody>
      </p:sp>
      <p:pic>
        <p:nvPicPr>
          <p:cNvPr id="346" name="Google Shape;346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81250" y="2596988"/>
            <a:ext cx="6248400" cy="2066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" name="Google Shape;347;p40" title="Slide 10.mp3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1700" y="4168372"/>
            <a:ext cx="431600" cy="431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dk1"/>
        </a:solidFill>
      </p:bgPr>
    </p:bg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41"/>
          <p:cNvSpPr txBox="1"/>
          <p:nvPr>
            <p:ph idx="2" type="body"/>
          </p:nvPr>
        </p:nvSpPr>
        <p:spPr>
          <a:xfrm>
            <a:off x="514350" y="1773430"/>
            <a:ext cx="2983229" cy="289058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</a:pPr>
            <a:r>
              <a:rPr lang="en" sz="1800"/>
              <a:t>Lithium-Ion</a:t>
            </a:r>
            <a:endParaRPr/>
          </a:p>
          <a:p>
            <a:pPr indent="-177800" lvl="0" marL="1778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</a:pPr>
            <a:r>
              <a:rPr lang="en" sz="1200"/>
              <a:t>High energy density</a:t>
            </a:r>
            <a:endParaRPr sz="1100"/>
          </a:p>
          <a:p>
            <a:pPr indent="-177800" lvl="0" marL="1778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</a:pPr>
            <a:r>
              <a:rPr lang="en" sz="1200"/>
              <a:t>High charge efficiency</a:t>
            </a:r>
            <a:endParaRPr sz="1100"/>
          </a:p>
          <a:p>
            <a:pPr indent="-177800" lvl="0" marL="1778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</a:pPr>
            <a:r>
              <a:rPr lang="en" sz="1200"/>
              <a:t>3.7 V</a:t>
            </a:r>
            <a:endParaRPr sz="1100"/>
          </a:p>
          <a:p>
            <a:pPr indent="-177800" lvl="0" marL="1778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</a:pPr>
            <a:r>
              <a:rPr lang="en" sz="1200"/>
              <a:t>1500mAh</a:t>
            </a:r>
            <a:endParaRPr sz="1200"/>
          </a:p>
          <a:p>
            <a:pPr indent="-177800" lvl="0" marL="1778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200"/>
              <a:buChar char="•"/>
            </a:pPr>
            <a:r>
              <a:rPr lang="en" sz="1200"/>
              <a:t>Height: 7 mm</a:t>
            </a:r>
            <a:endParaRPr sz="1200"/>
          </a:p>
          <a:p>
            <a:pPr indent="-177800" lvl="0" marL="1778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200"/>
              <a:buChar char="•"/>
            </a:pPr>
            <a:r>
              <a:rPr lang="en" sz="1200"/>
              <a:t>Length: 60 mm</a:t>
            </a:r>
            <a:endParaRPr sz="1200"/>
          </a:p>
          <a:p>
            <a:pPr indent="-177800" lvl="0" marL="1778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200"/>
              <a:buChar char="•"/>
            </a:pPr>
            <a:r>
              <a:rPr lang="en" sz="1200"/>
              <a:t>Width: 36 mm</a:t>
            </a:r>
            <a:endParaRPr sz="1200"/>
          </a:p>
          <a:p>
            <a:pPr indent="-177800" lvl="0" marL="1778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</a:pPr>
            <a:r>
              <a:rPr lang="en" sz="1100"/>
              <a:t>Powers the remote kill switch</a:t>
            </a:r>
            <a:endParaRPr sz="1100"/>
          </a:p>
        </p:txBody>
      </p:sp>
      <p:pic>
        <p:nvPicPr>
          <p:cNvPr descr="A close up of a device&#10;&#10;Description automatically generated" id="354" name="Google Shape;354;p41"/>
          <p:cNvPicPr preferRelativeResize="0"/>
          <p:nvPr/>
        </p:nvPicPr>
        <p:blipFill rotWithShape="1">
          <a:blip r:embed="rId3">
            <a:alphaModFix/>
          </a:blip>
          <a:srcRect b="-1" l="4322" r="2179" t="0"/>
          <a:stretch/>
        </p:blipFill>
        <p:spPr>
          <a:xfrm>
            <a:off x="3978110" y="8"/>
            <a:ext cx="5165890" cy="5143493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" name="Google Shape;355;p41" title="Slide 11.mp3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84550" y="4513675"/>
            <a:ext cx="457200" cy="45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42"/>
          <p:cNvSpPr txBox="1"/>
          <p:nvPr>
            <p:ph idx="1" type="body"/>
          </p:nvPr>
        </p:nvSpPr>
        <p:spPr>
          <a:xfrm>
            <a:off x="601268" y="1056481"/>
            <a:ext cx="3809993" cy="617934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</a:pPr>
            <a:r>
              <a:rPr lang="en"/>
              <a:t>Lead-Acid</a:t>
            </a:r>
            <a:endParaRPr/>
          </a:p>
        </p:txBody>
      </p:sp>
      <p:sp>
        <p:nvSpPr>
          <p:cNvPr id="361" name="Google Shape;361;p42"/>
          <p:cNvSpPr txBox="1"/>
          <p:nvPr>
            <p:ph idx="2" type="body"/>
          </p:nvPr>
        </p:nvSpPr>
        <p:spPr>
          <a:xfrm>
            <a:off x="514348" y="1867326"/>
            <a:ext cx="3983831" cy="231451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177800" lvl="0" marL="1778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</a:pPr>
            <a:r>
              <a:rPr lang="en" sz="1800"/>
              <a:t>Large power-to-weight ratio</a:t>
            </a:r>
            <a:endParaRPr sz="1100"/>
          </a:p>
          <a:p>
            <a:pPr indent="-177800" lvl="0" marL="1778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</a:pPr>
            <a:r>
              <a:rPr lang="en" sz="1800"/>
              <a:t>Low cost</a:t>
            </a:r>
            <a:endParaRPr sz="1100"/>
          </a:p>
          <a:p>
            <a:pPr indent="-177800" lvl="0" marL="1778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</a:pPr>
            <a:r>
              <a:rPr lang="en" sz="1800"/>
              <a:t>12 V</a:t>
            </a:r>
            <a:endParaRPr sz="1100"/>
          </a:p>
          <a:p>
            <a:pPr indent="-177800" lvl="0" marL="1778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</a:pPr>
            <a:r>
              <a:rPr lang="en" sz="1800"/>
              <a:t>7 Ah</a:t>
            </a:r>
            <a:endParaRPr sz="1800"/>
          </a:p>
          <a:p>
            <a:pPr indent="-177800" lvl="0" marL="1778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•"/>
            </a:pPr>
            <a:r>
              <a:rPr lang="en" sz="1800"/>
              <a:t>Height: 3.7</a:t>
            </a:r>
            <a:r>
              <a:rPr lang="en" sz="1800"/>
              <a:t> inches</a:t>
            </a:r>
            <a:endParaRPr sz="1800"/>
          </a:p>
          <a:p>
            <a:pPr indent="-177800" lvl="0" marL="1778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•"/>
            </a:pPr>
            <a:r>
              <a:rPr lang="en" sz="1800"/>
              <a:t>Length: </a:t>
            </a:r>
            <a:r>
              <a:rPr lang="en" sz="1800"/>
              <a:t>5.9 inches</a:t>
            </a:r>
            <a:r>
              <a:rPr lang="en" sz="1800"/>
              <a:t> </a:t>
            </a:r>
            <a:endParaRPr sz="1800"/>
          </a:p>
          <a:p>
            <a:pPr indent="-177800" lvl="0" marL="1778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•"/>
            </a:pPr>
            <a:r>
              <a:rPr lang="en" sz="1800"/>
              <a:t>Width: 2.5</a:t>
            </a:r>
            <a:r>
              <a:rPr lang="en" sz="1800"/>
              <a:t> inches</a:t>
            </a:r>
            <a:endParaRPr sz="1800"/>
          </a:p>
          <a:p>
            <a:pPr indent="-222250" lvl="0" marL="1778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500"/>
              <a:buChar char="•"/>
            </a:pPr>
            <a:r>
              <a:rPr lang="en" sz="1800"/>
              <a:t>Powers the drive motors one battery per motor</a:t>
            </a:r>
            <a:endParaRPr sz="1800"/>
          </a:p>
        </p:txBody>
      </p:sp>
      <p:pic>
        <p:nvPicPr>
          <p:cNvPr id="362" name="Google Shape;362;p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948567" y="795560"/>
            <a:ext cx="3082456" cy="14564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3" name="Google Shape;363;p4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303619" y="2648759"/>
            <a:ext cx="2727404" cy="169918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4" name="Google Shape;364;p42" title="Slide 12.mp3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2400" y="152400"/>
            <a:ext cx="457200" cy="45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dk1"/>
        </a:solidFill>
      </p:bgPr>
    </p:bg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43"/>
          <p:cNvSpPr txBox="1"/>
          <p:nvPr>
            <p:ph type="title"/>
          </p:nvPr>
        </p:nvSpPr>
        <p:spPr>
          <a:xfrm>
            <a:off x="514350" y="573280"/>
            <a:ext cx="5063961" cy="969771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Century Gothic"/>
              <a:buNone/>
            </a:pPr>
            <a:r>
              <a:rPr lang="en" sz="2000"/>
              <a:t>TRIMMER BATTERY</a:t>
            </a:r>
            <a:endParaRPr sz="2000"/>
          </a:p>
        </p:txBody>
      </p:sp>
      <p:sp>
        <p:nvSpPr>
          <p:cNvPr id="370" name="Google Shape;370;p43"/>
          <p:cNvSpPr txBox="1"/>
          <p:nvPr>
            <p:ph idx="2" type="body"/>
          </p:nvPr>
        </p:nvSpPr>
        <p:spPr>
          <a:xfrm>
            <a:off x="514350" y="1645920"/>
            <a:ext cx="5078101" cy="301809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33655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700"/>
              <a:buChar char="•"/>
            </a:pPr>
            <a:r>
              <a:rPr lang="en"/>
              <a:t>Batteries that came with the store bought weed whackers</a:t>
            </a:r>
            <a:endParaRPr/>
          </a:p>
          <a:p>
            <a:pPr indent="-3175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"/>
              <a:t>One powers the trimmers</a:t>
            </a:r>
            <a:endParaRPr/>
          </a:p>
          <a:p>
            <a:pPr indent="-3175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"/>
              <a:t>Other powers the electronics.</a:t>
            </a:r>
            <a:endParaRPr/>
          </a:p>
          <a:p>
            <a:pPr indent="-3175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"/>
              <a:t>20 V /battery</a:t>
            </a:r>
            <a:endParaRPr/>
          </a:p>
          <a:p>
            <a:pPr indent="-3175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"/>
              <a:t>1.5 Ah /battery</a:t>
            </a:r>
            <a:endParaRPr/>
          </a:p>
        </p:txBody>
      </p:sp>
      <p:pic>
        <p:nvPicPr>
          <p:cNvPr id="371" name="Google Shape;371;p43"/>
          <p:cNvPicPr preferRelativeResize="0"/>
          <p:nvPr/>
        </p:nvPicPr>
        <p:blipFill rotWithShape="1">
          <a:blip r:embed="rId3">
            <a:alphaModFix/>
          </a:blip>
          <a:srcRect b="8489" l="0" r="-2" t="10864"/>
          <a:stretch/>
        </p:blipFill>
        <p:spPr>
          <a:xfrm>
            <a:off x="6300335" y="1002425"/>
            <a:ext cx="2024655" cy="3455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" name="Google Shape;372;p43" title="Slide 13.mp3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3150" y="4256525"/>
            <a:ext cx="522675" cy="522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dk1"/>
        </a:solidFill>
      </p:bgPr>
    </p:bg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44"/>
          <p:cNvSpPr txBox="1"/>
          <p:nvPr>
            <p:ph type="title"/>
          </p:nvPr>
        </p:nvSpPr>
        <p:spPr>
          <a:xfrm>
            <a:off x="621275" y="952327"/>
            <a:ext cx="29832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entury Gothic"/>
              <a:buNone/>
            </a:pPr>
            <a:r>
              <a:rPr lang="en" sz="2400"/>
              <a:t>PROCESSOR</a:t>
            </a:r>
            <a:endParaRPr sz="1100"/>
          </a:p>
        </p:txBody>
      </p:sp>
      <p:sp>
        <p:nvSpPr>
          <p:cNvPr id="378" name="Google Shape;378;p44"/>
          <p:cNvSpPr txBox="1"/>
          <p:nvPr>
            <p:ph idx="1" type="body"/>
          </p:nvPr>
        </p:nvSpPr>
        <p:spPr>
          <a:xfrm>
            <a:off x="514350" y="1773430"/>
            <a:ext cx="2983229" cy="289058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Arduino Nano</a:t>
            </a:r>
            <a:endParaRPr sz="1100"/>
          </a:p>
          <a:p>
            <a:pPr indent="-177800" lvl="0" marL="177800" rtl="0" algn="l">
              <a:spcBef>
                <a:spcPts val="800"/>
              </a:spcBef>
              <a:spcAft>
                <a:spcPts val="0"/>
              </a:spcAft>
              <a:buSzPts val="1200"/>
              <a:buChar char="•"/>
            </a:pPr>
            <a:r>
              <a:rPr lang="en" sz="1200"/>
              <a:t>Clock speed 16MHz</a:t>
            </a:r>
            <a:endParaRPr sz="1100"/>
          </a:p>
          <a:p>
            <a:pPr indent="-177800" lvl="0" marL="177800" rtl="0" algn="l">
              <a:spcBef>
                <a:spcPts val="800"/>
              </a:spcBef>
              <a:spcAft>
                <a:spcPts val="0"/>
              </a:spcAft>
              <a:buSzPts val="1200"/>
              <a:buChar char="•"/>
            </a:pPr>
            <a:r>
              <a:rPr lang="en" sz="1200"/>
              <a:t>Operating Voltage 5V</a:t>
            </a:r>
            <a:endParaRPr sz="1100"/>
          </a:p>
          <a:p>
            <a:pPr indent="-177800" lvl="0" marL="177800" rtl="0" algn="l">
              <a:spcBef>
                <a:spcPts val="800"/>
              </a:spcBef>
              <a:spcAft>
                <a:spcPts val="0"/>
              </a:spcAft>
              <a:buSzPts val="1200"/>
              <a:buChar char="•"/>
            </a:pPr>
            <a:r>
              <a:rPr lang="en" sz="1200"/>
              <a:t>Input Voltage 7-12V</a:t>
            </a:r>
            <a:endParaRPr sz="1100"/>
          </a:p>
          <a:p>
            <a:pPr indent="-177800" lvl="0" marL="177800" rtl="0" algn="l">
              <a:spcBef>
                <a:spcPts val="800"/>
              </a:spcBef>
              <a:spcAft>
                <a:spcPts val="0"/>
              </a:spcAft>
              <a:buSzPts val="1200"/>
              <a:buChar char="•"/>
            </a:pPr>
            <a:r>
              <a:rPr lang="en" sz="1200"/>
              <a:t>22 digital input/output pins</a:t>
            </a:r>
            <a:endParaRPr sz="1200"/>
          </a:p>
          <a:p>
            <a:pPr indent="-177800" lvl="0" marL="177800" rtl="0" algn="l">
              <a:spcBef>
                <a:spcPts val="800"/>
              </a:spcBef>
              <a:spcAft>
                <a:spcPts val="0"/>
              </a:spcAft>
              <a:buSzPts val="1200"/>
              <a:buChar char="•"/>
            </a:pPr>
            <a:r>
              <a:rPr lang="en" sz="1200"/>
              <a:t>SPI support</a:t>
            </a:r>
            <a:endParaRPr sz="1100"/>
          </a:p>
          <a:p>
            <a:pPr indent="-101600" lvl="0" marL="1778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</a:pPr>
            <a:r>
              <a:t/>
            </a:r>
            <a:endParaRPr sz="1200"/>
          </a:p>
          <a:p>
            <a:pPr indent="0" lvl="0" mar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</a:pPr>
            <a:r>
              <a:rPr lang="en" sz="1200"/>
              <a:t>Arduino Uno</a:t>
            </a:r>
            <a:endParaRPr sz="1100"/>
          </a:p>
          <a:p>
            <a:pPr indent="-177800" lvl="0" marL="1778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</a:pPr>
            <a:r>
              <a:rPr lang="en" sz="1200"/>
              <a:t>32 KB Flash memory </a:t>
            </a:r>
            <a:endParaRPr sz="1100"/>
          </a:p>
          <a:p>
            <a:pPr indent="-177800" lvl="0" marL="1778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</a:pPr>
            <a:r>
              <a:rPr lang="en" sz="1200"/>
              <a:t>Clock Speed 16Mhz</a:t>
            </a:r>
            <a:endParaRPr sz="1100"/>
          </a:p>
          <a:p>
            <a:pPr indent="-177800" lvl="0" marL="1778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</a:pPr>
            <a:r>
              <a:rPr lang="en" sz="1200"/>
              <a:t>14 digital Input/output pins</a:t>
            </a:r>
            <a:endParaRPr sz="1200"/>
          </a:p>
          <a:p>
            <a:pPr indent="-177800" lvl="0" marL="1778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200"/>
              <a:buChar char="•"/>
            </a:pPr>
            <a:r>
              <a:rPr lang="en" sz="1200"/>
              <a:t>SPI support</a:t>
            </a:r>
            <a:endParaRPr sz="1200"/>
          </a:p>
          <a:p>
            <a:pPr indent="-101600" lvl="0" marL="1778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</a:pPr>
            <a:r>
              <a:t/>
            </a:r>
            <a:endParaRPr sz="1200"/>
          </a:p>
          <a:p>
            <a:pPr indent="-101600" lvl="0" marL="1778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</a:pPr>
            <a:r>
              <a:t/>
            </a:r>
            <a:endParaRPr sz="1200"/>
          </a:p>
          <a:p>
            <a:pPr indent="-101600" lvl="0" marL="1778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</a:pPr>
            <a:r>
              <a:t/>
            </a:r>
            <a:endParaRPr sz="1200"/>
          </a:p>
          <a:p>
            <a:pPr indent="-101600" lvl="0" marL="1778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</a:pPr>
            <a:r>
              <a:t/>
            </a:r>
            <a:endParaRPr sz="1200"/>
          </a:p>
          <a:p>
            <a:pPr indent="-101600" lvl="0" marL="1778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</a:pPr>
            <a:r>
              <a:t/>
            </a:r>
            <a:endParaRPr sz="1200"/>
          </a:p>
        </p:txBody>
      </p:sp>
      <p:pic>
        <p:nvPicPr>
          <p:cNvPr descr="A circuit board&#10;&#10;Description generated with very high confidence" id="379" name="Google Shape;379;p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24700" y="3006600"/>
            <a:ext cx="2563300" cy="1932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0" name="Google Shape;380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65250" y="1060150"/>
            <a:ext cx="2822750" cy="1791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1" name="Google Shape;381;p44" title="Movie on 4-13-20 at 9.09 AM (online-audio-converter.com).mp3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64075" y="171025"/>
            <a:ext cx="457200" cy="45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dk1"/>
        </a:solidFill>
      </p:bgPr>
    </p:bg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45"/>
          <p:cNvSpPr txBox="1"/>
          <p:nvPr>
            <p:ph type="title"/>
          </p:nvPr>
        </p:nvSpPr>
        <p:spPr>
          <a:xfrm>
            <a:off x="621275" y="952327"/>
            <a:ext cx="29832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entury Gothic"/>
              <a:buNone/>
            </a:pPr>
            <a:r>
              <a:rPr lang="en" sz="2400"/>
              <a:t>PROCESSOR</a:t>
            </a:r>
            <a:endParaRPr sz="1100"/>
          </a:p>
        </p:txBody>
      </p:sp>
      <p:sp>
        <p:nvSpPr>
          <p:cNvPr id="387" name="Google Shape;387;p45"/>
          <p:cNvSpPr txBox="1"/>
          <p:nvPr>
            <p:ph idx="1" type="body"/>
          </p:nvPr>
        </p:nvSpPr>
        <p:spPr>
          <a:xfrm>
            <a:off x="514350" y="1773430"/>
            <a:ext cx="2983200" cy="2890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Arduino Mega 2560</a:t>
            </a:r>
            <a:endParaRPr sz="1100"/>
          </a:p>
          <a:p>
            <a:pPr indent="-165100" lvl="0" marL="177800" rtl="0" algn="l">
              <a:spcBef>
                <a:spcPts val="800"/>
              </a:spcBef>
              <a:spcAft>
                <a:spcPts val="0"/>
              </a:spcAft>
              <a:buSzPts val="1200"/>
              <a:buChar char="•"/>
            </a:pPr>
            <a:r>
              <a:rPr lang="en" sz="1200"/>
              <a:t>256 KB Flash Memory</a:t>
            </a:r>
            <a:endParaRPr sz="1100"/>
          </a:p>
          <a:p>
            <a:pPr indent="-165100" lvl="0" marL="177800" rtl="0" algn="l">
              <a:spcBef>
                <a:spcPts val="800"/>
              </a:spcBef>
              <a:spcAft>
                <a:spcPts val="0"/>
              </a:spcAft>
              <a:buSzPts val="1200"/>
              <a:buChar char="•"/>
            </a:pPr>
            <a:r>
              <a:rPr lang="en" sz="1200"/>
              <a:t>Clock speed 16MHz</a:t>
            </a:r>
            <a:endParaRPr sz="1100"/>
          </a:p>
          <a:p>
            <a:pPr indent="-165100" lvl="0" marL="177800" rtl="0" algn="l">
              <a:spcBef>
                <a:spcPts val="800"/>
              </a:spcBef>
              <a:spcAft>
                <a:spcPts val="0"/>
              </a:spcAft>
              <a:buSzPts val="1200"/>
              <a:buChar char="•"/>
            </a:pPr>
            <a:r>
              <a:rPr lang="en" sz="1200"/>
              <a:t>Operating Voltage 5V</a:t>
            </a:r>
            <a:endParaRPr sz="1100"/>
          </a:p>
          <a:p>
            <a:pPr indent="-165100" lvl="0" marL="177800" rtl="0" algn="l">
              <a:spcBef>
                <a:spcPts val="800"/>
              </a:spcBef>
              <a:spcAft>
                <a:spcPts val="0"/>
              </a:spcAft>
              <a:buSzPts val="1200"/>
              <a:buChar char="•"/>
            </a:pPr>
            <a:r>
              <a:rPr lang="en" sz="1200"/>
              <a:t>Input Voltage 7-12V</a:t>
            </a:r>
            <a:endParaRPr sz="1100"/>
          </a:p>
          <a:p>
            <a:pPr indent="-165100" lvl="0" marL="177800" rtl="0" algn="l">
              <a:spcBef>
                <a:spcPts val="800"/>
              </a:spcBef>
              <a:spcAft>
                <a:spcPts val="0"/>
              </a:spcAft>
              <a:buSzPts val="1200"/>
              <a:buChar char="•"/>
            </a:pPr>
            <a:r>
              <a:rPr lang="en" sz="1200"/>
              <a:t>54 digital input/output pins</a:t>
            </a:r>
            <a:endParaRPr sz="1200"/>
          </a:p>
          <a:p>
            <a:pPr indent="-101600" lvl="0" marL="1778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</a:pPr>
            <a:r>
              <a:t/>
            </a:r>
            <a:endParaRPr sz="1200"/>
          </a:p>
          <a:p>
            <a:pPr indent="-101600" lvl="0" marL="1778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</a:pPr>
            <a:r>
              <a:t/>
            </a:r>
            <a:endParaRPr sz="1200"/>
          </a:p>
          <a:p>
            <a:pPr indent="-101600" lvl="0" marL="1778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</a:pPr>
            <a:r>
              <a:t/>
            </a:r>
            <a:endParaRPr sz="1200"/>
          </a:p>
          <a:p>
            <a:pPr indent="-101600" lvl="0" marL="1778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</a:pPr>
            <a:r>
              <a:t/>
            </a:r>
            <a:endParaRPr sz="1200"/>
          </a:p>
          <a:p>
            <a:pPr indent="-101600" lvl="0" marL="1778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</a:pPr>
            <a:r>
              <a:t/>
            </a:r>
            <a:endParaRPr sz="1200"/>
          </a:p>
        </p:txBody>
      </p:sp>
      <p:pic>
        <p:nvPicPr>
          <p:cNvPr id="388" name="Google Shape;388;p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13727" y="1773424"/>
            <a:ext cx="3276975" cy="195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9" name="Google Shape;389;p45" title="Movie on 4-13-20 at 9.16 AM #2 (online-audio-converter.com).mp3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64075" y="4559775"/>
            <a:ext cx="457200" cy="45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46"/>
          <p:cNvSpPr txBox="1"/>
          <p:nvPr>
            <p:ph type="title"/>
          </p:nvPr>
        </p:nvSpPr>
        <p:spPr>
          <a:xfrm>
            <a:off x="2171700" y="573280"/>
            <a:ext cx="6457800" cy="969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Sensor Comparison</a:t>
            </a:r>
            <a:endParaRPr/>
          </a:p>
        </p:txBody>
      </p:sp>
      <p:sp>
        <p:nvSpPr>
          <p:cNvPr id="395" name="Google Shape;395;p46"/>
          <p:cNvSpPr txBox="1"/>
          <p:nvPr>
            <p:ph idx="1" type="body"/>
          </p:nvPr>
        </p:nvSpPr>
        <p:spPr>
          <a:xfrm>
            <a:off x="514350" y="1645920"/>
            <a:ext cx="8115300" cy="30180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317500" lvl="0" marL="457200" rtl="0" algn="l">
              <a:spcBef>
                <a:spcPts val="800"/>
              </a:spcBef>
              <a:spcAft>
                <a:spcPts val="0"/>
              </a:spcAft>
              <a:buSzPts val="1400"/>
              <a:buChar char="•"/>
            </a:pPr>
            <a:r>
              <a:rPr lang="en"/>
              <a:t>Larger the number the better the product is in that category</a:t>
            </a:r>
            <a:endParaRPr/>
          </a:p>
        </p:txBody>
      </p:sp>
      <p:pic>
        <p:nvPicPr>
          <p:cNvPr id="396" name="Google Shape;396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00200" y="2616038"/>
            <a:ext cx="7029450" cy="2047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7" name="Google Shape;397;p46" title="Movie on 4-13-20 at 9.27 AM (online-audio-converter.com).mp3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6275" y="4528525"/>
            <a:ext cx="447250" cy="447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dk1"/>
        </a:solidFill>
      </p:bgPr>
    </p:bg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47"/>
          <p:cNvSpPr txBox="1"/>
          <p:nvPr>
            <p:ph type="title"/>
          </p:nvPr>
        </p:nvSpPr>
        <p:spPr>
          <a:xfrm>
            <a:off x="3505200" y="573280"/>
            <a:ext cx="5124450" cy="969771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Century Gothic"/>
              <a:buNone/>
            </a:pPr>
            <a:r>
              <a:rPr lang="en" sz="2700"/>
              <a:t>SENSORS</a:t>
            </a:r>
            <a:endParaRPr sz="2700"/>
          </a:p>
        </p:txBody>
      </p:sp>
      <p:sp>
        <p:nvSpPr>
          <p:cNvPr id="403" name="Google Shape;403;p47"/>
          <p:cNvSpPr txBox="1"/>
          <p:nvPr>
            <p:ph idx="1" type="body"/>
          </p:nvPr>
        </p:nvSpPr>
        <p:spPr>
          <a:xfrm>
            <a:off x="3505200" y="1645920"/>
            <a:ext cx="5124450" cy="301809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</a:pPr>
            <a:r>
              <a:rPr lang="en" sz="1400"/>
              <a:t>RPLidar A1M8</a:t>
            </a:r>
            <a:endParaRPr sz="1400"/>
          </a:p>
          <a:p>
            <a:pPr indent="-203200" lvl="0" marL="1778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</a:pPr>
            <a:r>
              <a:rPr lang="en" sz="1400"/>
              <a:t>360 degree omnidirectional laser scanner</a:t>
            </a:r>
            <a:endParaRPr sz="1400"/>
          </a:p>
          <a:p>
            <a:pPr indent="-203200" lvl="0" marL="1778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</a:pPr>
            <a:r>
              <a:rPr lang="en" sz="1400"/>
              <a:t>12 meter range</a:t>
            </a:r>
            <a:endParaRPr sz="1400"/>
          </a:p>
          <a:p>
            <a:pPr indent="-203200" lvl="0" marL="1778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</a:pPr>
            <a:r>
              <a:rPr lang="en" sz="1400"/>
              <a:t>8000 times sample rate</a:t>
            </a:r>
            <a:endParaRPr sz="1400"/>
          </a:p>
          <a:p>
            <a:pPr indent="-203200" lvl="0" marL="1778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</a:pPr>
            <a:r>
              <a:rPr lang="en" sz="1400"/>
              <a:t>Configurable Scan Rate from 2-10Hz</a:t>
            </a:r>
            <a:endParaRPr sz="1400"/>
          </a:p>
          <a:p>
            <a:pPr indent="-76200" lvl="0" marL="1778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</a:pPr>
            <a:r>
              <a:t/>
            </a:r>
            <a:endParaRPr sz="1400"/>
          </a:p>
          <a:p>
            <a:pPr indent="0" lvl="0" mar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</a:pPr>
            <a:r>
              <a:rPr lang="en" sz="1400"/>
              <a:t>Ultrasonic HC-SR04</a:t>
            </a:r>
            <a:endParaRPr sz="1400"/>
          </a:p>
          <a:p>
            <a:pPr indent="-241300" lvl="0" marL="2159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</a:pPr>
            <a:r>
              <a:rPr lang="en" sz="1400"/>
              <a:t>4 meter range</a:t>
            </a:r>
            <a:endParaRPr sz="1400"/>
          </a:p>
          <a:p>
            <a:pPr indent="-241300" lvl="0" marL="2159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</a:pPr>
            <a:r>
              <a:rPr lang="en" sz="1400"/>
              <a:t>Positioned on top of servo</a:t>
            </a:r>
            <a:endParaRPr sz="1400"/>
          </a:p>
          <a:p>
            <a:pPr indent="0" lvl="0" mar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</a:pPr>
            <a:r>
              <a:t/>
            </a:r>
            <a:endParaRPr sz="1100"/>
          </a:p>
          <a:p>
            <a:pPr indent="0" lvl="0" mar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</a:pPr>
            <a:r>
              <a:t/>
            </a:r>
            <a:endParaRPr sz="1100"/>
          </a:p>
        </p:txBody>
      </p:sp>
      <p:pic>
        <p:nvPicPr>
          <p:cNvPr descr="A close up of electronics&#10;&#10;Description generated with very high confidence" id="404" name="Google Shape;404;p47"/>
          <p:cNvPicPr preferRelativeResize="0"/>
          <p:nvPr/>
        </p:nvPicPr>
        <p:blipFill rotWithShape="1">
          <a:blip r:embed="rId3">
            <a:alphaModFix/>
          </a:blip>
          <a:srcRect b="17147" l="0" r="3" t="14550"/>
          <a:stretch/>
        </p:blipFill>
        <p:spPr>
          <a:xfrm>
            <a:off x="497274" y="2919313"/>
            <a:ext cx="2683410" cy="183288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black, sitting, white, man&#10;&#10;Description generated with very high confidence" id="405" name="Google Shape;405;p47"/>
          <p:cNvPicPr preferRelativeResize="0"/>
          <p:nvPr/>
        </p:nvPicPr>
        <p:blipFill rotWithShape="1">
          <a:blip r:embed="rId4">
            <a:alphaModFix/>
          </a:blip>
          <a:srcRect b="15185" l="0" r="-408" t="0"/>
          <a:stretch/>
        </p:blipFill>
        <p:spPr>
          <a:xfrm>
            <a:off x="549904" y="1057579"/>
            <a:ext cx="2729345" cy="1723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6" name="Google Shape;406;p47" title="Movie on 4-13-20 at 9.30 AM (online-audio-converter.com).mp3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629650" y="4533073"/>
            <a:ext cx="399425" cy="399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dk1"/>
        </a:solidFill>
      </p:bgPr>
    </p:bg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48"/>
          <p:cNvSpPr txBox="1"/>
          <p:nvPr>
            <p:ph type="title"/>
          </p:nvPr>
        </p:nvSpPr>
        <p:spPr>
          <a:xfrm>
            <a:off x="2171700" y="573280"/>
            <a:ext cx="6457950" cy="969771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Century Gothic"/>
              <a:buNone/>
            </a:pPr>
            <a:r>
              <a:rPr lang="en" sz="2700"/>
              <a:t>COMMUNICATION</a:t>
            </a:r>
            <a:endParaRPr sz="2700"/>
          </a:p>
        </p:txBody>
      </p:sp>
      <p:sp>
        <p:nvSpPr>
          <p:cNvPr id="412" name="Google Shape;412;p48"/>
          <p:cNvSpPr txBox="1"/>
          <p:nvPr>
            <p:ph idx="1" type="body"/>
          </p:nvPr>
        </p:nvSpPr>
        <p:spPr>
          <a:xfrm>
            <a:off x="508000" y="1645920"/>
            <a:ext cx="4362450" cy="301809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</a:pPr>
            <a:r>
              <a:rPr lang="en" sz="1400"/>
              <a:t>nRF24L01+-RF 2.4GHz Wireless Transceiver Module</a:t>
            </a:r>
            <a:endParaRPr sz="1400"/>
          </a:p>
          <a:p>
            <a:pPr indent="-203200" lvl="0" marL="1778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</a:pPr>
            <a:r>
              <a:rPr lang="en" sz="1400"/>
              <a:t>Max operating speed 2Mbps</a:t>
            </a:r>
            <a:endParaRPr sz="1400"/>
          </a:p>
          <a:p>
            <a:pPr indent="-203200" lvl="0" marL="1778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</a:pPr>
            <a:r>
              <a:rPr lang="en" sz="1400"/>
              <a:t>Built-in CRC error detection</a:t>
            </a:r>
            <a:endParaRPr sz="1400"/>
          </a:p>
          <a:p>
            <a:pPr indent="-203200" lvl="0" marL="1778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</a:pPr>
            <a:r>
              <a:rPr lang="en" sz="1400"/>
              <a:t>Optional add-on voltage regulator for more stability</a:t>
            </a:r>
            <a:endParaRPr sz="1400"/>
          </a:p>
          <a:p>
            <a:pPr indent="-203200" lvl="0" marL="1778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</a:pPr>
            <a:r>
              <a:rPr lang="en" sz="1400"/>
              <a:t>Low power (1.9-3.6V), only 1uA on Power-down mode</a:t>
            </a:r>
            <a:endParaRPr sz="1400"/>
          </a:p>
          <a:p>
            <a:pPr indent="-76200" lvl="0" marL="1778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</a:pPr>
            <a:r>
              <a:t/>
            </a:r>
            <a:endParaRPr sz="1100"/>
          </a:p>
        </p:txBody>
      </p:sp>
      <p:pic>
        <p:nvPicPr>
          <p:cNvPr id="413" name="Google Shape;413;p48"/>
          <p:cNvPicPr preferRelativeResize="0"/>
          <p:nvPr/>
        </p:nvPicPr>
        <p:blipFill rotWithShape="1">
          <a:blip r:embed="rId3">
            <a:alphaModFix/>
          </a:blip>
          <a:srcRect b="8632" l="0" r="3" t="15927"/>
          <a:stretch/>
        </p:blipFill>
        <p:spPr>
          <a:xfrm>
            <a:off x="5238750" y="1875869"/>
            <a:ext cx="3390900" cy="255819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4" name="Google Shape;414;p48" title="Movie on 4-13-20 at 9.40 AM (online-audio-converter.com).mp3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7122" y="65222"/>
            <a:ext cx="420875" cy="420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49"/>
          <p:cNvSpPr txBox="1"/>
          <p:nvPr>
            <p:ph type="title"/>
          </p:nvPr>
        </p:nvSpPr>
        <p:spPr>
          <a:xfrm>
            <a:off x="2171700" y="573280"/>
            <a:ext cx="6457950" cy="969771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Century Gothic"/>
              <a:buNone/>
            </a:pPr>
            <a:r>
              <a:rPr lang="en" sz="2700"/>
              <a:t>WHY WE CHOSE nRF24L01+</a:t>
            </a:r>
            <a:endParaRPr sz="2700"/>
          </a:p>
        </p:txBody>
      </p:sp>
      <p:sp>
        <p:nvSpPr>
          <p:cNvPr id="420" name="Google Shape;420;p49"/>
          <p:cNvSpPr txBox="1"/>
          <p:nvPr>
            <p:ph idx="1" type="body"/>
          </p:nvPr>
        </p:nvSpPr>
        <p:spPr>
          <a:xfrm>
            <a:off x="514350" y="1645920"/>
            <a:ext cx="8115300" cy="301809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165100" lvl="0" marL="1778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</a:pPr>
            <a:r>
              <a:rPr lang="en" sz="1400"/>
              <a:t>Easy to use</a:t>
            </a:r>
            <a:endParaRPr sz="1400"/>
          </a:p>
          <a:p>
            <a:pPr indent="0" lvl="0" marL="1778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  <a:p>
            <a:pPr indent="-165100" lvl="0" marL="1778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" sz="1400"/>
              <a:t>Low power consumption</a:t>
            </a:r>
            <a:endParaRPr sz="1400"/>
          </a:p>
          <a:p>
            <a:pPr indent="0" lvl="0" marL="1778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  <a:p>
            <a:pPr indent="-165100" lvl="0" marL="1778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" sz="1400"/>
              <a:t>High Range</a:t>
            </a:r>
            <a:endParaRPr sz="1400"/>
          </a:p>
          <a:p>
            <a:pPr indent="0" lvl="0" marL="1778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  <a:p>
            <a:pPr indent="-165100" lvl="0" marL="1778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" sz="1400"/>
              <a:t>Small and compact </a:t>
            </a:r>
            <a:endParaRPr sz="14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</p:txBody>
      </p:sp>
      <p:pic>
        <p:nvPicPr>
          <p:cNvPr id="421" name="Google Shape;421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0" y="1593375"/>
            <a:ext cx="2699025" cy="2226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22" name="Google Shape;422;p49" title="Movie on 4-13-20 at 9.51 AM (online-audio-converter.com).mp3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400" y="152400"/>
            <a:ext cx="420875" cy="420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dk1"/>
        </a:solidFill>
      </p:bgPr>
    </p:bg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32"/>
          <p:cNvSpPr txBox="1"/>
          <p:nvPr>
            <p:ph type="title"/>
          </p:nvPr>
        </p:nvSpPr>
        <p:spPr>
          <a:xfrm>
            <a:off x="514350" y="799622"/>
            <a:ext cx="2480058" cy="3861278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entury Gothic"/>
              <a:buNone/>
            </a:pPr>
            <a:r>
              <a:rPr lang="en" sz="2400"/>
              <a:t>MOTIVATION</a:t>
            </a:r>
            <a:endParaRPr sz="1100"/>
          </a:p>
        </p:txBody>
      </p:sp>
      <p:grpSp>
        <p:nvGrpSpPr>
          <p:cNvPr id="199" name="Google Shape;199;p32"/>
          <p:cNvGrpSpPr/>
          <p:nvPr/>
        </p:nvGrpSpPr>
        <p:grpSpPr>
          <a:xfrm>
            <a:off x="3508758" y="846927"/>
            <a:ext cx="4802996" cy="3812390"/>
            <a:chOff x="0" y="2111"/>
            <a:chExt cx="6403994" cy="5083186"/>
          </a:xfrm>
        </p:grpSpPr>
        <p:sp>
          <p:nvSpPr>
            <p:cNvPr id="200" name="Google Shape;200;p32"/>
            <p:cNvSpPr/>
            <p:nvPr/>
          </p:nvSpPr>
          <p:spPr>
            <a:xfrm>
              <a:off x="0" y="2111"/>
              <a:ext cx="6403994" cy="1070144"/>
            </a:xfrm>
            <a:prstGeom prst="roundRect">
              <a:avLst>
                <a:gd fmla="val 1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1" name="Google Shape;201;p32"/>
            <p:cNvSpPr/>
            <p:nvPr/>
          </p:nvSpPr>
          <p:spPr>
            <a:xfrm>
              <a:off x="323718" y="242893"/>
              <a:ext cx="588579" cy="588579"/>
            </a:xfrm>
            <a:prstGeom prst="rect">
              <a:avLst/>
            </a:pr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2" name="Google Shape;202;p32"/>
            <p:cNvSpPr/>
            <p:nvPr/>
          </p:nvSpPr>
          <p:spPr>
            <a:xfrm>
              <a:off x="1236016" y="2111"/>
              <a:ext cx="5167977" cy="107014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3" name="Google Shape;203;p32"/>
            <p:cNvSpPr txBox="1"/>
            <p:nvPr/>
          </p:nvSpPr>
          <p:spPr>
            <a:xfrm>
              <a:off x="1236016" y="2111"/>
              <a:ext cx="5167977" cy="107014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84950" lIns="84950" spcFirstLastPara="1" rIns="84950" wrap="square" tIns="849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500"/>
                <a:buFont typeface="Century Gothic"/>
                <a:buNone/>
              </a:pPr>
              <a:r>
                <a:rPr b="0" i="0" lang="en" sz="1500" u="none" cap="none" strike="noStrike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Cheaper alternative for solar farm landscape maintenance</a:t>
              </a:r>
              <a:endParaRPr sz="1100"/>
            </a:p>
          </p:txBody>
        </p:sp>
        <p:sp>
          <p:nvSpPr>
            <p:cNvPr id="204" name="Google Shape;204;p32"/>
            <p:cNvSpPr/>
            <p:nvPr/>
          </p:nvSpPr>
          <p:spPr>
            <a:xfrm>
              <a:off x="0" y="1339792"/>
              <a:ext cx="6403994" cy="1070144"/>
            </a:xfrm>
            <a:prstGeom prst="roundRect">
              <a:avLst>
                <a:gd fmla="val 1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5" name="Google Shape;205;p32"/>
            <p:cNvSpPr/>
            <p:nvPr/>
          </p:nvSpPr>
          <p:spPr>
            <a:xfrm>
              <a:off x="323718" y="1580574"/>
              <a:ext cx="588579" cy="588579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6" name="Google Shape;206;p32"/>
            <p:cNvSpPr/>
            <p:nvPr/>
          </p:nvSpPr>
          <p:spPr>
            <a:xfrm>
              <a:off x="1236016" y="1339792"/>
              <a:ext cx="5167977" cy="107014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7" name="Google Shape;207;p32"/>
            <p:cNvSpPr txBox="1"/>
            <p:nvPr/>
          </p:nvSpPr>
          <p:spPr>
            <a:xfrm>
              <a:off x="1236016" y="1339792"/>
              <a:ext cx="5167977" cy="107014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84950" lIns="84950" spcFirstLastPara="1" rIns="84950" wrap="square" tIns="849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500"/>
                <a:buFont typeface="Century Gothic"/>
                <a:buNone/>
              </a:pPr>
              <a:r>
                <a:rPr b="0" i="0" lang="en" sz="1500" u="none" cap="none" strike="noStrike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Demonstrate knowledge gain from years of studying engineering</a:t>
              </a:r>
              <a:endParaRPr sz="1100"/>
            </a:p>
          </p:txBody>
        </p:sp>
        <p:sp>
          <p:nvSpPr>
            <p:cNvPr id="208" name="Google Shape;208;p32"/>
            <p:cNvSpPr/>
            <p:nvPr/>
          </p:nvSpPr>
          <p:spPr>
            <a:xfrm>
              <a:off x="0" y="2677472"/>
              <a:ext cx="6403994" cy="1070144"/>
            </a:xfrm>
            <a:prstGeom prst="roundRect">
              <a:avLst>
                <a:gd fmla="val 1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9" name="Google Shape;209;p32"/>
            <p:cNvSpPr/>
            <p:nvPr/>
          </p:nvSpPr>
          <p:spPr>
            <a:xfrm>
              <a:off x="323718" y="2918255"/>
              <a:ext cx="588579" cy="588579"/>
            </a:xfrm>
            <a:prstGeom prst="rect">
              <a:avLst/>
            </a:pr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0" name="Google Shape;210;p32"/>
            <p:cNvSpPr/>
            <p:nvPr/>
          </p:nvSpPr>
          <p:spPr>
            <a:xfrm>
              <a:off x="1236016" y="2677472"/>
              <a:ext cx="5167977" cy="107014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1" name="Google Shape;211;p32"/>
            <p:cNvSpPr txBox="1"/>
            <p:nvPr/>
          </p:nvSpPr>
          <p:spPr>
            <a:xfrm>
              <a:off x="1236016" y="2677472"/>
              <a:ext cx="5167977" cy="107014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84950" lIns="84950" spcFirstLastPara="1" rIns="84950" wrap="square" tIns="849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500"/>
                <a:buFont typeface="Century Gothic"/>
                <a:buNone/>
              </a:pPr>
              <a:r>
                <a:rPr b="0" i="0" lang="en" sz="1500" u="none" cap="none" strike="noStrike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Project provides the opportunity to work with engineers of other disciplines</a:t>
              </a:r>
              <a:endParaRPr sz="1100"/>
            </a:p>
          </p:txBody>
        </p:sp>
        <p:sp>
          <p:nvSpPr>
            <p:cNvPr id="212" name="Google Shape;212;p32"/>
            <p:cNvSpPr/>
            <p:nvPr/>
          </p:nvSpPr>
          <p:spPr>
            <a:xfrm>
              <a:off x="0" y="4015153"/>
              <a:ext cx="6403994" cy="1070144"/>
            </a:xfrm>
            <a:prstGeom prst="roundRect">
              <a:avLst>
                <a:gd fmla="val 1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3" name="Google Shape;213;p32"/>
            <p:cNvSpPr/>
            <p:nvPr/>
          </p:nvSpPr>
          <p:spPr>
            <a:xfrm>
              <a:off x="323718" y="4255935"/>
              <a:ext cx="588579" cy="588579"/>
            </a:xfrm>
            <a:prstGeom prst="rect">
              <a:avLst/>
            </a:pr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4" name="Google Shape;214;p32"/>
            <p:cNvSpPr/>
            <p:nvPr/>
          </p:nvSpPr>
          <p:spPr>
            <a:xfrm>
              <a:off x="1236016" y="4015153"/>
              <a:ext cx="5167977" cy="107014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5" name="Google Shape;215;p32"/>
            <p:cNvSpPr txBox="1"/>
            <p:nvPr/>
          </p:nvSpPr>
          <p:spPr>
            <a:xfrm>
              <a:off x="1236016" y="4015153"/>
              <a:ext cx="5167977" cy="107014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84950" lIns="84950" spcFirstLastPara="1" rIns="84950" wrap="square" tIns="849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500"/>
                <a:buFont typeface="Century Gothic"/>
                <a:buNone/>
              </a:pPr>
              <a:r>
                <a:rPr b="0" i="0" lang="en" sz="1500" u="none" cap="none" strike="noStrike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Wanted to have work experience with an autonomous project</a:t>
              </a:r>
              <a:endParaRPr sz="1100"/>
            </a:p>
          </p:txBody>
        </p:sp>
      </p:grpSp>
      <p:pic>
        <p:nvPicPr>
          <p:cNvPr id="216" name="Google Shape;216;p32" title="Slide 2.mp3">
            <a:hlinkClick r:id="rId7"/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14354" y="4202125"/>
            <a:ext cx="457200" cy="45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dk1"/>
        </a:solidFill>
      </p:bgPr>
    </p:bg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50"/>
          <p:cNvSpPr txBox="1"/>
          <p:nvPr>
            <p:ph type="title"/>
          </p:nvPr>
        </p:nvSpPr>
        <p:spPr>
          <a:xfrm>
            <a:off x="508000" y="676149"/>
            <a:ext cx="3081600" cy="969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Century Gothic"/>
              <a:buNone/>
            </a:pPr>
            <a:r>
              <a:rPr lang="en" sz="2700"/>
              <a:t>GPS</a:t>
            </a:r>
            <a:endParaRPr sz="2700"/>
          </a:p>
        </p:txBody>
      </p:sp>
      <p:sp>
        <p:nvSpPr>
          <p:cNvPr id="428" name="Google Shape;428;p50"/>
          <p:cNvSpPr txBox="1"/>
          <p:nvPr>
            <p:ph idx="1" type="body"/>
          </p:nvPr>
        </p:nvSpPr>
        <p:spPr>
          <a:xfrm>
            <a:off x="508000" y="1645920"/>
            <a:ext cx="4362300" cy="3018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</a:pPr>
            <a:r>
              <a:rPr lang="en" sz="1300"/>
              <a:t>NEO-6M GPS Module</a:t>
            </a:r>
            <a:endParaRPr sz="1300"/>
          </a:p>
          <a:p>
            <a:pPr indent="-196850" lvl="0" marL="1778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900"/>
              <a:buChar char="•"/>
            </a:pPr>
            <a:r>
              <a:rPr lang="en" sz="1300"/>
              <a:t>On board memory chip</a:t>
            </a:r>
            <a:endParaRPr sz="1300"/>
          </a:p>
          <a:p>
            <a:pPr indent="-196850" lvl="0" marL="1778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900"/>
              <a:buChar char="•"/>
            </a:pPr>
            <a:r>
              <a:rPr lang="en" sz="1300"/>
              <a:t>Backup battery</a:t>
            </a:r>
            <a:endParaRPr sz="1300"/>
          </a:p>
          <a:p>
            <a:pPr indent="-196850" lvl="0" marL="1778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900"/>
              <a:buChar char="•"/>
            </a:pPr>
            <a:r>
              <a:rPr lang="en" sz="1300"/>
              <a:t>Integrates with a broad range of microcontrollers</a:t>
            </a:r>
            <a:endParaRPr sz="1300"/>
          </a:p>
          <a:p>
            <a:pPr indent="-196850" lvl="0" marL="1778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900"/>
              <a:buChar char="•"/>
            </a:pPr>
            <a:r>
              <a:rPr lang="en" sz="1300"/>
              <a:t>Cost effective</a:t>
            </a:r>
            <a:endParaRPr sz="1300"/>
          </a:p>
        </p:txBody>
      </p:sp>
      <p:pic>
        <p:nvPicPr>
          <p:cNvPr id="429" name="Google Shape;429;p5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521963" y="1875869"/>
            <a:ext cx="2824474" cy="25581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dk1"/>
        </a:solidFill>
      </p:bgPr>
    </p:bg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51"/>
          <p:cNvSpPr txBox="1"/>
          <p:nvPr>
            <p:ph type="title"/>
          </p:nvPr>
        </p:nvSpPr>
        <p:spPr>
          <a:xfrm>
            <a:off x="464820" y="573280"/>
            <a:ext cx="5124450" cy="969771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Century Gothic"/>
              <a:buNone/>
            </a:pPr>
            <a:r>
              <a:rPr lang="en" sz="2700"/>
              <a:t>FENCING</a:t>
            </a:r>
            <a:endParaRPr sz="2700"/>
          </a:p>
        </p:txBody>
      </p:sp>
      <p:sp>
        <p:nvSpPr>
          <p:cNvPr id="435" name="Google Shape;435;p51"/>
          <p:cNvSpPr txBox="1"/>
          <p:nvPr>
            <p:ph idx="1" type="body"/>
          </p:nvPr>
        </p:nvSpPr>
        <p:spPr>
          <a:xfrm>
            <a:off x="464820" y="1645920"/>
            <a:ext cx="5124450" cy="301809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196850" lvl="0" marL="1778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Char char="•"/>
            </a:pPr>
            <a:r>
              <a:rPr lang="en" sz="1300"/>
              <a:t>Perimeter around entire course to ensure we stay in bounds</a:t>
            </a:r>
            <a:endParaRPr sz="1300"/>
          </a:p>
          <a:p>
            <a:pPr indent="-196850" lvl="0" marL="1778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900"/>
              <a:buChar char="•"/>
            </a:pPr>
            <a:r>
              <a:rPr lang="en" sz="1300"/>
              <a:t>Wire Generator – 555 Timer based circuit to a desired frequency</a:t>
            </a:r>
            <a:endParaRPr sz="1300"/>
          </a:p>
          <a:p>
            <a:pPr indent="-196850" lvl="0" marL="1778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900"/>
              <a:buChar char="•"/>
            </a:pPr>
            <a:r>
              <a:rPr lang="en" sz="1300"/>
              <a:t>Frequency Sensor – LC tank circuit will resonate with generated frequency</a:t>
            </a:r>
            <a:endParaRPr sz="1300"/>
          </a:p>
          <a:p>
            <a:pPr indent="-196850" lvl="0" marL="1778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900"/>
              <a:buChar char="•"/>
            </a:pPr>
            <a:r>
              <a:rPr lang="en" sz="1300"/>
              <a:t>Multiple sensors around eGoat</a:t>
            </a:r>
            <a:endParaRPr sz="1300"/>
          </a:p>
          <a:p>
            <a:pPr indent="-196850" lvl="0" marL="1778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900"/>
              <a:buChar char="•"/>
            </a:pPr>
            <a:r>
              <a:rPr lang="en" sz="1300"/>
              <a:t>Signal detection will allow us to calculate orientation or wire</a:t>
            </a:r>
            <a:endParaRPr sz="1300"/>
          </a:p>
          <a:p>
            <a:pPr indent="-76200" lvl="0" marL="1778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</a:pPr>
            <a:r>
              <a:t/>
            </a:r>
            <a:endParaRPr sz="1100"/>
          </a:p>
        </p:txBody>
      </p:sp>
      <p:pic>
        <p:nvPicPr>
          <p:cNvPr descr="Wireless router" id="436" name="Google Shape;436;p5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909375" y="1204601"/>
            <a:ext cx="2733721" cy="2733721"/>
          </a:xfrm>
          <a:prstGeom prst="rect">
            <a:avLst/>
          </a:prstGeom>
          <a:noFill/>
          <a:ln>
            <a:noFill/>
          </a:ln>
        </p:spPr>
      </p:pic>
      <p:pic>
        <p:nvPicPr>
          <p:cNvPr id="437" name="Google Shape;437;p51" title="fence1.mp3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2925" y="4324224"/>
            <a:ext cx="608275" cy="608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4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52"/>
          <p:cNvSpPr txBox="1"/>
          <p:nvPr>
            <p:ph type="title"/>
          </p:nvPr>
        </p:nvSpPr>
        <p:spPr>
          <a:xfrm>
            <a:off x="2171700" y="573280"/>
            <a:ext cx="6457800" cy="969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Century Gothic"/>
              <a:buNone/>
            </a:pPr>
            <a:r>
              <a:rPr lang="en" sz="2700"/>
              <a:t>FENCING</a:t>
            </a:r>
            <a:endParaRPr sz="2700"/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43" name="Google Shape;443;p52"/>
          <p:cNvPicPr preferRelativeResize="0"/>
          <p:nvPr/>
        </p:nvPicPr>
        <p:blipFill rotWithShape="1">
          <a:blip r:embed="rId3">
            <a:alphaModFix/>
          </a:blip>
          <a:srcRect b="5702" l="15433" r="19168" t="6028"/>
          <a:stretch/>
        </p:blipFill>
        <p:spPr>
          <a:xfrm>
            <a:off x="514350" y="1051500"/>
            <a:ext cx="1974825" cy="2596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44" name="Google Shape;444;p52"/>
          <p:cNvPicPr preferRelativeResize="0"/>
          <p:nvPr/>
        </p:nvPicPr>
        <p:blipFill rotWithShape="1">
          <a:blip r:embed="rId4">
            <a:alphaModFix/>
          </a:blip>
          <a:srcRect b="4564" l="6040" r="7544" t="6101"/>
          <a:stretch/>
        </p:blipFill>
        <p:spPr>
          <a:xfrm>
            <a:off x="2789250" y="1051500"/>
            <a:ext cx="2008889" cy="259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5" name="Google Shape;445;p5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5400000">
            <a:off x="6108474" y="908728"/>
            <a:ext cx="1619125" cy="3422922"/>
          </a:xfrm>
          <a:prstGeom prst="rect">
            <a:avLst/>
          </a:prstGeom>
          <a:noFill/>
          <a:ln>
            <a:noFill/>
          </a:ln>
        </p:spPr>
      </p:pic>
      <p:sp>
        <p:nvSpPr>
          <p:cNvPr id="446" name="Google Shape;446;p52"/>
          <p:cNvSpPr txBox="1"/>
          <p:nvPr/>
        </p:nvSpPr>
        <p:spPr>
          <a:xfrm>
            <a:off x="758500" y="3801200"/>
            <a:ext cx="1486500" cy="58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Generator Board</a:t>
            </a:r>
            <a:endParaRPr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47" name="Google Shape;447;p52"/>
          <p:cNvSpPr txBox="1"/>
          <p:nvPr/>
        </p:nvSpPr>
        <p:spPr>
          <a:xfrm>
            <a:off x="3050438" y="3801188"/>
            <a:ext cx="1486500" cy="58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Sensor </a:t>
            </a:r>
            <a:endParaRPr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Board</a:t>
            </a:r>
            <a:endParaRPr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48" name="Google Shape;448;p52"/>
          <p:cNvSpPr txBox="1"/>
          <p:nvPr/>
        </p:nvSpPr>
        <p:spPr>
          <a:xfrm>
            <a:off x="6174775" y="3801188"/>
            <a:ext cx="1486500" cy="58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Soldered</a:t>
            </a:r>
            <a:endParaRPr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Boards</a:t>
            </a:r>
            <a:endParaRPr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49" name="Google Shape;449;p52" title="fence2.mp3">
            <a:hlinkClick r:id="rId6"/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52400" y="4404900"/>
            <a:ext cx="586200" cy="586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dk1"/>
        </a:solidFill>
      </p:bgPr>
    </p:bg>
    <p:spTree>
      <p:nvGrpSpPr>
        <p:cNvPr id="453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53"/>
          <p:cNvSpPr txBox="1"/>
          <p:nvPr>
            <p:ph type="title"/>
          </p:nvPr>
        </p:nvSpPr>
        <p:spPr>
          <a:xfrm>
            <a:off x="2171700" y="573280"/>
            <a:ext cx="6457950" cy="969771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Century Gothic"/>
              <a:buNone/>
            </a:pPr>
            <a:r>
              <a:rPr lang="en" sz="2700"/>
              <a:t>DRIVE MOTOR CONTROLLER</a:t>
            </a:r>
            <a:endParaRPr sz="2700"/>
          </a:p>
        </p:txBody>
      </p:sp>
      <p:sp>
        <p:nvSpPr>
          <p:cNvPr id="455" name="Google Shape;455;p53"/>
          <p:cNvSpPr txBox="1"/>
          <p:nvPr>
            <p:ph idx="1" type="body"/>
          </p:nvPr>
        </p:nvSpPr>
        <p:spPr>
          <a:xfrm>
            <a:off x="508000" y="1645920"/>
            <a:ext cx="4362300" cy="3018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317500" lvl="0" marL="457200" rtl="0" algn="l">
              <a:lnSpc>
                <a:spcPct val="200000"/>
              </a:lnSpc>
              <a:spcBef>
                <a:spcPts val="800"/>
              </a:spcBef>
              <a:spcAft>
                <a:spcPts val="0"/>
              </a:spcAft>
              <a:buSzPts val="1400"/>
              <a:buChar char="•"/>
            </a:pPr>
            <a:r>
              <a:rPr lang="en" sz="1400"/>
              <a:t>10-50V 60A DC Motor Speed Control PWM</a:t>
            </a:r>
            <a:endParaRPr sz="1400"/>
          </a:p>
          <a:p>
            <a:pPr indent="-3175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" sz="1400"/>
              <a:t>Easily Compatible with 4 channel relay</a:t>
            </a:r>
            <a:endParaRPr sz="1400"/>
          </a:p>
          <a:p>
            <a:pPr indent="-2984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100"/>
              <a:buChar char="•"/>
            </a:pPr>
            <a:r>
              <a:rPr lang="en" sz="1400"/>
              <a:t>3000W Lim</a:t>
            </a:r>
            <a:r>
              <a:rPr lang="en" sz="1100"/>
              <a:t>it</a:t>
            </a:r>
            <a:endParaRPr sz="1100"/>
          </a:p>
          <a:p>
            <a:pPr indent="-3175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" sz="1400"/>
              <a:t>Modified to be interfaced with an Arduino</a:t>
            </a:r>
            <a:endParaRPr sz="1400"/>
          </a:p>
        </p:txBody>
      </p:sp>
      <p:pic>
        <p:nvPicPr>
          <p:cNvPr id="456" name="Google Shape;456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34000" y="1507151"/>
            <a:ext cx="3295649" cy="3295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57" name="Google Shape;457;p53" title="motorcontrol.mp3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9525" y="4439597"/>
            <a:ext cx="456850" cy="456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dk1"/>
        </a:solidFill>
      </p:bgPr>
    </p:bg>
    <p:spTree>
      <p:nvGrpSpPr>
        <p:cNvPr id="46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54"/>
          <p:cNvSpPr txBox="1"/>
          <p:nvPr>
            <p:ph type="title"/>
          </p:nvPr>
        </p:nvSpPr>
        <p:spPr>
          <a:xfrm>
            <a:off x="3505200" y="573280"/>
            <a:ext cx="5124450" cy="969771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Century Gothic"/>
              <a:buNone/>
            </a:pPr>
            <a:r>
              <a:rPr lang="en" sz="2700"/>
              <a:t>STM32</a:t>
            </a:r>
            <a:endParaRPr sz="2700"/>
          </a:p>
        </p:txBody>
      </p:sp>
      <p:sp>
        <p:nvSpPr>
          <p:cNvPr id="463" name="Google Shape;463;p54"/>
          <p:cNvSpPr txBox="1"/>
          <p:nvPr>
            <p:ph idx="1" type="body"/>
          </p:nvPr>
        </p:nvSpPr>
        <p:spPr>
          <a:xfrm>
            <a:off x="3505200" y="1645920"/>
            <a:ext cx="5124450" cy="301809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209550" lvl="0" marL="1778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Char char="•"/>
            </a:pPr>
            <a:r>
              <a:rPr lang="en" sz="1500"/>
              <a:t>72 MHz frequency performance</a:t>
            </a:r>
            <a:endParaRPr sz="1500"/>
          </a:p>
          <a:p>
            <a:pPr indent="-209550" lvl="0" marL="1778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100"/>
              <a:buChar char="•"/>
            </a:pPr>
            <a:r>
              <a:rPr lang="en" sz="1500"/>
              <a:t>128 Kbytes of Flash memory</a:t>
            </a:r>
            <a:endParaRPr sz="1500"/>
          </a:p>
          <a:p>
            <a:pPr indent="-209550" lvl="0" marL="1778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100"/>
              <a:buChar char="•"/>
            </a:pPr>
            <a:r>
              <a:rPr lang="en" sz="1500"/>
              <a:t>26 I/O pins</a:t>
            </a:r>
            <a:endParaRPr sz="1500"/>
          </a:p>
          <a:p>
            <a:pPr indent="-209550" lvl="0" marL="1778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100"/>
              <a:buChar char="•"/>
            </a:pPr>
            <a:r>
              <a:rPr lang="en" sz="1500"/>
              <a:t>9 communication interfaces</a:t>
            </a:r>
            <a:endParaRPr sz="1500"/>
          </a:p>
          <a:p>
            <a:pPr indent="-209550" lvl="0" marL="1778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100"/>
              <a:buChar char="•"/>
            </a:pPr>
            <a:r>
              <a:rPr lang="en" sz="1500"/>
              <a:t>Low power mode</a:t>
            </a:r>
            <a:endParaRPr sz="1500"/>
          </a:p>
        </p:txBody>
      </p:sp>
      <p:pic>
        <p:nvPicPr>
          <p:cNvPr descr="A circuit board&#10;&#10;Description generated with very high confidence" id="464" name="Google Shape;464;p5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3029" y="1217047"/>
            <a:ext cx="2733722" cy="2789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465" name="Google Shape;465;p54" title="stm32.mp3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0775" y="4400671"/>
            <a:ext cx="471675" cy="471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dk1"/>
        </a:solidFill>
      </p:bgPr>
    </p:bg>
    <p:spTree>
      <p:nvGrpSpPr>
        <p:cNvPr id="469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p55"/>
          <p:cNvSpPr txBox="1"/>
          <p:nvPr>
            <p:ph type="title"/>
          </p:nvPr>
        </p:nvSpPr>
        <p:spPr>
          <a:xfrm>
            <a:off x="3505200" y="573280"/>
            <a:ext cx="5124450" cy="969771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Century Gothic"/>
              <a:buNone/>
            </a:pPr>
            <a:r>
              <a:rPr lang="en" sz="2700"/>
              <a:t>LM2596</a:t>
            </a:r>
            <a:endParaRPr sz="2700"/>
          </a:p>
        </p:txBody>
      </p:sp>
      <p:sp>
        <p:nvSpPr>
          <p:cNvPr id="471" name="Google Shape;471;p55"/>
          <p:cNvSpPr txBox="1"/>
          <p:nvPr>
            <p:ph idx="1" type="body"/>
          </p:nvPr>
        </p:nvSpPr>
        <p:spPr>
          <a:xfrm>
            <a:off x="3505200" y="1645920"/>
            <a:ext cx="5124450" cy="301809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209550" lvl="0" marL="1778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Char char="•"/>
            </a:pPr>
            <a:r>
              <a:rPr lang="en" sz="1500"/>
              <a:t>Switching voltage regulator</a:t>
            </a:r>
            <a:endParaRPr sz="1500"/>
          </a:p>
          <a:p>
            <a:pPr indent="-209550" lvl="0" marL="1778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100"/>
              <a:buChar char="•"/>
            </a:pPr>
            <a:r>
              <a:rPr lang="en" sz="1500"/>
              <a:t>High current load with adjustable output voltage</a:t>
            </a:r>
            <a:endParaRPr sz="1500"/>
          </a:p>
          <a:p>
            <a:pPr indent="-209550" lvl="0" marL="1778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100"/>
              <a:buChar char="•"/>
            </a:pPr>
            <a:r>
              <a:rPr lang="en" sz="1500"/>
              <a:t>Highly efficient and simple</a:t>
            </a:r>
            <a:endParaRPr sz="1500"/>
          </a:p>
          <a:p>
            <a:pPr indent="-209550" lvl="0" marL="1778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100"/>
              <a:buChar char="•"/>
            </a:pPr>
            <a:r>
              <a:rPr lang="en" sz="1500"/>
              <a:t>Thermal shutdown and current limit protection</a:t>
            </a:r>
            <a:endParaRPr sz="1500"/>
          </a:p>
          <a:p>
            <a:pPr indent="-76200" lvl="0" marL="1778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</a:pPr>
            <a:r>
              <a:t/>
            </a:r>
            <a:endParaRPr sz="1100"/>
          </a:p>
        </p:txBody>
      </p:sp>
      <p:pic>
        <p:nvPicPr>
          <p:cNvPr descr="A circuit board&#10;&#10;Description generated with very high confidence" id="472" name="Google Shape;472;p5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3029" y="1443137"/>
            <a:ext cx="2733721" cy="2337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473" name="Google Shape;473;p55" title="lm2596.mp3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80975" y="4360521"/>
            <a:ext cx="503800" cy="503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dk1"/>
        </a:solidFill>
      </p:bgPr>
    </p:bg>
    <p:spTree>
      <p:nvGrpSpPr>
        <p:cNvPr id="477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56"/>
          <p:cNvSpPr txBox="1"/>
          <p:nvPr>
            <p:ph type="title"/>
          </p:nvPr>
        </p:nvSpPr>
        <p:spPr>
          <a:xfrm>
            <a:off x="6200115" y="504930"/>
            <a:ext cx="2475736" cy="258478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100"/>
              <a:buFont typeface="Century Gothic"/>
              <a:buNone/>
            </a:pPr>
            <a:r>
              <a:rPr lang="en" sz="3100"/>
              <a:t>PCB SCHEMATIC</a:t>
            </a:r>
            <a:endParaRPr sz="1100"/>
          </a:p>
        </p:txBody>
      </p:sp>
      <p:pic>
        <p:nvPicPr>
          <p:cNvPr id="479" name="Google Shape;479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6150" y="664825"/>
            <a:ext cx="5895316" cy="3813841"/>
          </a:xfrm>
          <a:prstGeom prst="rect">
            <a:avLst/>
          </a:prstGeom>
          <a:noFill/>
          <a:ln>
            <a:noFill/>
          </a:ln>
        </p:spPr>
      </p:pic>
      <p:pic>
        <p:nvPicPr>
          <p:cNvPr id="480" name="Google Shape;480;p56" title="pcb1.mp3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6141" y="4592010"/>
            <a:ext cx="457200" cy="45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dk1"/>
        </a:solidFill>
      </p:bgPr>
    </p:bg>
    <p:spTree>
      <p:nvGrpSpPr>
        <p:cNvPr id="484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57"/>
          <p:cNvSpPr txBox="1"/>
          <p:nvPr>
            <p:ph type="title"/>
          </p:nvPr>
        </p:nvSpPr>
        <p:spPr>
          <a:xfrm>
            <a:off x="5292606" y="504930"/>
            <a:ext cx="3383245" cy="258478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entury Gothic"/>
              <a:buNone/>
            </a:pPr>
            <a:r>
              <a:rPr lang="en" sz="3600"/>
              <a:t>PCB SCHEMATIC</a:t>
            </a:r>
            <a:endParaRPr sz="1100"/>
          </a:p>
        </p:txBody>
      </p:sp>
      <p:pic>
        <p:nvPicPr>
          <p:cNvPr id="486" name="Google Shape;486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9375" y="152400"/>
            <a:ext cx="4869569" cy="483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7" name="Google Shape;487;p57" title="pcb2.mp3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81344" y="4533910"/>
            <a:ext cx="457200" cy="45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dk1"/>
        </a:solidFill>
      </p:bgPr>
    </p:bg>
    <p:spTree>
      <p:nvGrpSpPr>
        <p:cNvPr id="49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58"/>
          <p:cNvSpPr txBox="1"/>
          <p:nvPr>
            <p:ph type="title"/>
          </p:nvPr>
        </p:nvSpPr>
        <p:spPr>
          <a:xfrm>
            <a:off x="6402208" y="504930"/>
            <a:ext cx="2273643" cy="258478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entury Gothic"/>
              <a:buNone/>
            </a:pPr>
            <a:r>
              <a:rPr lang="en" sz="3600"/>
              <a:t>PCB LAYOUT</a:t>
            </a:r>
            <a:endParaRPr sz="1100"/>
          </a:p>
        </p:txBody>
      </p:sp>
      <p:pic>
        <p:nvPicPr>
          <p:cNvPr id="493" name="Google Shape;493;p58"/>
          <p:cNvPicPr preferRelativeResize="0"/>
          <p:nvPr/>
        </p:nvPicPr>
        <p:blipFill rotWithShape="1">
          <a:blip r:embed="rId3">
            <a:alphaModFix/>
          </a:blip>
          <a:srcRect b="-43" l="0" r="2" t="1388"/>
          <a:stretch/>
        </p:blipFill>
        <p:spPr>
          <a:xfrm>
            <a:off x="97700" y="38975"/>
            <a:ext cx="5497100" cy="5065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94" name="Google Shape;494;p58" title="pcb3.mp3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31125" y="4527710"/>
            <a:ext cx="457200" cy="45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dk1"/>
        </a:solidFill>
      </p:bgPr>
    </p:bg>
    <p:spTree>
      <p:nvGrpSpPr>
        <p:cNvPr id="498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59"/>
          <p:cNvSpPr txBox="1"/>
          <p:nvPr>
            <p:ph type="title"/>
          </p:nvPr>
        </p:nvSpPr>
        <p:spPr>
          <a:xfrm>
            <a:off x="6402208" y="504930"/>
            <a:ext cx="2273700" cy="25848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entury Gothic"/>
              <a:buNone/>
            </a:pPr>
            <a:r>
              <a:rPr lang="en" sz="3600"/>
              <a:t>PCB LAYOUT</a:t>
            </a:r>
            <a:endParaRPr sz="1100"/>
          </a:p>
        </p:txBody>
      </p:sp>
      <p:pic>
        <p:nvPicPr>
          <p:cNvPr id="500" name="Google Shape;500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272350" y="119175"/>
            <a:ext cx="4786325" cy="490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1" name="Google Shape;501;p59" title="pcb4.mp3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63750" y="4455430"/>
            <a:ext cx="457200" cy="45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dk1"/>
        </a:solidFill>
      </p:bgPr>
    </p:bg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33"/>
          <p:cNvSpPr txBox="1"/>
          <p:nvPr>
            <p:ph type="title"/>
          </p:nvPr>
        </p:nvSpPr>
        <p:spPr>
          <a:xfrm>
            <a:off x="514350" y="799622"/>
            <a:ext cx="2480058" cy="3861278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entury Gothic"/>
              <a:buNone/>
            </a:pPr>
            <a:r>
              <a:rPr lang="en" sz="2400"/>
              <a:t>PROBLEMS</a:t>
            </a:r>
            <a:endParaRPr sz="1100"/>
          </a:p>
        </p:txBody>
      </p:sp>
      <p:grpSp>
        <p:nvGrpSpPr>
          <p:cNvPr id="223" name="Google Shape;223;p33"/>
          <p:cNvGrpSpPr/>
          <p:nvPr/>
        </p:nvGrpSpPr>
        <p:grpSpPr>
          <a:xfrm>
            <a:off x="3508758" y="846927"/>
            <a:ext cx="4802996" cy="3812390"/>
            <a:chOff x="0" y="2111"/>
            <a:chExt cx="6403994" cy="5083186"/>
          </a:xfrm>
        </p:grpSpPr>
        <p:sp>
          <p:nvSpPr>
            <p:cNvPr id="224" name="Google Shape;224;p33"/>
            <p:cNvSpPr/>
            <p:nvPr/>
          </p:nvSpPr>
          <p:spPr>
            <a:xfrm>
              <a:off x="0" y="2111"/>
              <a:ext cx="6403994" cy="1070144"/>
            </a:xfrm>
            <a:prstGeom prst="roundRect">
              <a:avLst>
                <a:gd fmla="val 10000" name="adj"/>
              </a:avLst>
            </a:prstGeom>
            <a:solidFill>
              <a:srgbClr val="83C727"/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5" name="Google Shape;225;p33"/>
            <p:cNvSpPr/>
            <p:nvPr/>
          </p:nvSpPr>
          <p:spPr>
            <a:xfrm>
              <a:off x="323718" y="242893"/>
              <a:ext cx="588579" cy="588579"/>
            </a:xfrm>
            <a:prstGeom prst="rect">
              <a:avLst/>
            </a:pr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6" name="Google Shape;226;p33"/>
            <p:cNvSpPr/>
            <p:nvPr/>
          </p:nvSpPr>
          <p:spPr>
            <a:xfrm>
              <a:off x="1236016" y="2111"/>
              <a:ext cx="5167977" cy="107014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7" name="Google Shape;227;p33"/>
            <p:cNvSpPr txBox="1"/>
            <p:nvPr/>
          </p:nvSpPr>
          <p:spPr>
            <a:xfrm>
              <a:off x="1236016" y="2111"/>
              <a:ext cx="5167977" cy="107014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84950" lIns="84950" spcFirstLastPara="1" rIns="84950" wrap="square" tIns="849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Century Gothic"/>
                <a:buNone/>
              </a:pPr>
              <a:r>
                <a:rPr b="0" i="0" lang="en" sz="1400" u="none" cap="none" strike="noStrike">
                  <a:latin typeface="Century Gothic"/>
                  <a:ea typeface="Century Gothic"/>
                  <a:cs typeface="Century Gothic"/>
                  <a:sym typeface="Century Gothic"/>
                </a:rPr>
                <a:t>Expenses from paying workers to cut the grass around and under the solar panels</a:t>
              </a:r>
              <a:endParaRPr sz="1100"/>
            </a:p>
          </p:txBody>
        </p:sp>
        <p:sp>
          <p:nvSpPr>
            <p:cNvPr id="228" name="Google Shape;228;p33"/>
            <p:cNvSpPr/>
            <p:nvPr/>
          </p:nvSpPr>
          <p:spPr>
            <a:xfrm>
              <a:off x="0" y="1339792"/>
              <a:ext cx="6403994" cy="1070144"/>
            </a:xfrm>
            <a:prstGeom prst="roundRect">
              <a:avLst>
                <a:gd fmla="val 10000" name="adj"/>
              </a:avLst>
            </a:prstGeom>
            <a:solidFill>
              <a:srgbClr val="E1D125"/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9" name="Google Shape;229;p33"/>
            <p:cNvSpPr/>
            <p:nvPr/>
          </p:nvSpPr>
          <p:spPr>
            <a:xfrm>
              <a:off x="323718" y="1580574"/>
              <a:ext cx="588579" cy="588579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0" name="Google Shape;230;p33"/>
            <p:cNvSpPr/>
            <p:nvPr/>
          </p:nvSpPr>
          <p:spPr>
            <a:xfrm>
              <a:off x="1236016" y="1339792"/>
              <a:ext cx="5167977" cy="107014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1" name="Google Shape;231;p33"/>
            <p:cNvSpPr txBox="1"/>
            <p:nvPr/>
          </p:nvSpPr>
          <p:spPr>
            <a:xfrm>
              <a:off x="1236016" y="1339792"/>
              <a:ext cx="5167977" cy="107014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84950" lIns="84950" spcFirstLastPara="1" rIns="84950" wrap="square" tIns="849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Century Gothic"/>
                <a:buNone/>
              </a:pPr>
              <a:r>
                <a:rPr b="0" i="0" lang="en" sz="1400" u="none" cap="none" strike="noStrike">
                  <a:latin typeface="Century Gothic"/>
                  <a:ea typeface="Century Gothic"/>
                  <a:cs typeface="Century Gothic"/>
                  <a:sym typeface="Century Gothic"/>
                </a:rPr>
                <a:t>No need to use chemicals to kill grass directly under the panels</a:t>
              </a:r>
              <a:endParaRPr sz="1100"/>
            </a:p>
          </p:txBody>
        </p:sp>
        <p:sp>
          <p:nvSpPr>
            <p:cNvPr id="232" name="Google Shape;232;p33"/>
            <p:cNvSpPr/>
            <p:nvPr/>
          </p:nvSpPr>
          <p:spPr>
            <a:xfrm>
              <a:off x="0" y="2677472"/>
              <a:ext cx="6403994" cy="1070144"/>
            </a:xfrm>
            <a:prstGeom prst="roundRect">
              <a:avLst>
                <a:gd fmla="val 10000" name="adj"/>
              </a:avLst>
            </a:prstGeom>
            <a:solidFill>
              <a:srgbClr val="E19931"/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3" name="Google Shape;233;p33"/>
            <p:cNvSpPr/>
            <p:nvPr/>
          </p:nvSpPr>
          <p:spPr>
            <a:xfrm>
              <a:off x="323718" y="2918255"/>
              <a:ext cx="588579" cy="588579"/>
            </a:xfrm>
            <a:prstGeom prst="rect">
              <a:avLst/>
            </a:pr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4" name="Google Shape;234;p33"/>
            <p:cNvSpPr/>
            <p:nvPr/>
          </p:nvSpPr>
          <p:spPr>
            <a:xfrm>
              <a:off x="1236016" y="2677472"/>
              <a:ext cx="5167977" cy="107014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5" name="Google Shape;235;p33"/>
            <p:cNvSpPr txBox="1"/>
            <p:nvPr/>
          </p:nvSpPr>
          <p:spPr>
            <a:xfrm>
              <a:off x="1236016" y="2677472"/>
              <a:ext cx="5167977" cy="107014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84950" lIns="84950" spcFirstLastPara="1" rIns="84950" wrap="square" tIns="849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Century Gothic"/>
                <a:buNone/>
              </a:pPr>
              <a:r>
                <a:rPr b="0" i="0" lang="en" sz="1400" u="none" cap="none" strike="noStrike">
                  <a:latin typeface="Century Gothic"/>
                  <a:ea typeface="Century Gothic"/>
                  <a:cs typeface="Century Gothic"/>
                  <a:sym typeface="Century Gothic"/>
                </a:rPr>
                <a:t>We don’t need goats...</a:t>
              </a:r>
              <a:endParaRPr sz="1100"/>
            </a:p>
          </p:txBody>
        </p:sp>
        <p:sp>
          <p:nvSpPr>
            <p:cNvPr id="236" name="Google Shape;236;p33"/>
            <p:cNvSpPr/>
            <p:nvPr/>
          </p:nvSpPr>
          <p:spPr>
            <a:xfrm>
              <a:off x="0" y="4015153"/>
              <a:ext cx="6403994" cy="1070144"/>
            </a:xfrm>
            <a:prstGeom prst="roundRect">
              <a:avLst>
                <a:gd fmla="val 10000" name="adj"/>
              </a:avLst>
            </a:prstGeom>
            <a:solidFill>
              <a:srgbClr val="E56425"/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7" name="Google Shape;237;p33"/>
            <p:cNvSpPr/>
            <p:nvPr/>
          </p:nvSpPr>
          <p:spPr>
            <a:xfrm>
              <a:off x="323718" y="4255935"/>
              <a:ext cx="588579" cy="588579"/>
            </a:xfrm>
            <a:prstGeom prst="rect">
              <a:avLst/>
            </a:pr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8" name="Google Shape;238;p33"/>
            <p:cNvSpPr/>
            <p:nvPr/>
          </p:nvSpPr>
          <p:spPr>
            <a:xfrm>
              <a:off x="1236016" y="4015153"/>
              <a:ext cx="5167977" cy="107014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9" name="Google Shape;239;p33"/>
            <p:cNvSpPr txBox="1"/>
            <p:nvPr/>
          </p:nvSpPr>
          <p:spPr>
            <a:xfrm>
              <a:off x="1236016" y="4015153"/>
              <a:ext cx="5167977" cy="107014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84950" lIns="84950" spcFirstLastPara="1" rIns="84950" wrap="square" tIns="849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Century Gothic"/>
                <a:buNone/>
              </a:pPr>
              <a:r>
                <a:rPr b="0" i="0" lang="en" sz="1400" u="none" cap="none" strike="noStrike">
                  <a:latin typeface="Century Gothic"/>
                  <a:ea typeface="Century Gothic"/>
                  <a:cs typeface="Century Gothic"/>
                  <a:sym typeface="Century Gothic"/>
                </a:rPr>
                <a:t>More consistent maintenance of the landscape rather than monthly</a:t>
              </a:r>
              <a:endParaRPr sz="1100"/>
            </a:p>
          </p:txBody>
        </p:sp>
      </p:grpSp>
      <p:pic>
        <p:nvPicPr>
          <p:cNvPr id="240" name="Google Shape;240;p33" title="Slide 3.mp3">
            <a:hlinkClick r:id="rId7"/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14354" y="4203700"/>
            <a:ext cx="457200" cy="45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dk1"/>
        </a:solidFill>
      </p:bgPr>
    </p:bg>
    <p:spTree>
      <p:nvGrpSpPr>
        <p:cNvPr id="505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60"/>
          <p:cNvSpPr txBox="1"/>
          <p:nvPr>
            <p:ph type="title"/>
          </p:nvPr>
        </p:nvSpPr>
        <p:spPr>
          <a:xfrm>
            <a:off x="464820" y="573280"/>
            <a:ext cx="5124450" cy="969771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Century Gothic"/>
              <a:buNone/>
            </a:pPr>
            <a:r>
              <a:rPr lang="en" sz="2700"/>
              <a:t>SAFETY FEATURES</a:t>
            </a:r>
            <a:endParaRPr sz="2700"/>
          </a:p>
        </p:txBody>
      </p:sp>
      <p:sp>
        <p:nvSpPr>
          <p:cNvPr id="507" name="Google Shape;507;p60"/>
          <p:cNvSpPr txBox="1"/>
          <p:nvPr>
            <p:ph idx="1" type="body"/>
          </p:nvPr>
        </p:nvSpPr>
        <p:spPr>
          <a:xfrm>
            <a:off x="464820" y="1645920"/>
            <a:ext cx="5124450" cy="301809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209550" lvl="0" marL="1778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Char char="•"/>
            </a:pPr>
            <a:r>
              <a:rPr lang="en" sz="1500"/>
              <a:t>Kill switch on robot and RF kill switch</a:t>
            </a:r>
            <a:endParaRPr sz="1500"/>
          </a:p>
          <a:p>
            <a:pPr indent="-209550" lvl="0" marL="1778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100"/>
              <a:buChar char="•"/>
            </a:pPr>
            <a:r>
              <a:rPr lang="en" sz="1500"/>
              <a:t>On board kill switches are Red Mushroom Emergency Stop Push Button Switch</a:t>
            </a:r>
            <a:endParaRPr sz="1500"/>
          </a:p>
          <a:p>
            <a:pPr indent="-209550" lvl="0" marL="1778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100"/>
              <a:buChar char="•"/>
            </a:pPr>
            <a:r>
              <a:rPr lang="en" sz="1500"/>
              <a:t>Required to have both types of switches by employers</a:t>
            </a:r>
            <a:endParaRPr sz="1500"/>
          </a:p>
          <a:p>
            <a:pPr indent="-171450" lvl="0" marL="1778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500"/>
              <a:buChar char="•"/>
            </a:pPr>
            <a:r>
              <a:rPr lang="en" sz="1500"/>
              <a:t>Kill switch on robot needs to be easily accessible</a:t>
            </a:r>
            <a:endParaRPr sz="1500"/>
          </a:p>
          <a:p>
            <a:pPr indent="-209550" lvl="0" marL="1778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100"/>
              <a:buChar char="•"/>
            </a:pPr>
            <a:r>
              <a:rPr lang="en" sz="1500"/>
              <a:t>Perimeter fencing</a:t>
            </a:r>
            <a:endParaRPr sz="1500"/>
          </a:p>
          <a:p>
            <a:pPr indent="0" lvl="0" marL="1778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  <a:p>
            <a:pPr indent="-76200" lvl="0" marL="1778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</a:pPr>
            <a:r>
              <a:t/>
            </a:r>
            <a:endParaRPr sz="1100"/>
          </a:p>
          <a:p>
            <a:pPr indent="-76200" lvl="0" marL="1778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</a:pPr>
            <a:r>
              <a:t/>
            </a:r>
            <a:endParaRPr sz="1100"/>
          </a:p>
        </p:txBody>
      </p:sp>
      <p:pic>
        <p:nvPicPr>
          <p:cNvPr descr="A close up of a toy&#10;&#10;Description generated with high confidence" id="508" name="Google Shape;508;p6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895929" y="1309868"/>
            <a:ext cx="2733721" cy="260387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9" name="Google Shape;509;p60" title="Safety Features.mp3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4825" y="4344224"/>
            <a:ext cx="319800" cy="319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dk1"/>
        </a:solidFill>
      </p:bgPr>
    </p:bg>
    <p:spTree>
      <p:nvGrpSpPr>
        <p:cNvPr id="513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man&#10;&#10;Description automatically generated" id="514" name="Google Shape;514;p61"/>
          <p:cNvPicPr preferRelativeResize="0"/>
          <p:nvPr/>
        </p:nvPicPr>
        <p:blipFill rotWithShape="1">
          <a:blip r:embed="rId3">
            <a:alphaModFix/>
          </a:blip>
          <a:srcRect b="23616" l="0" r="-2" t="24980"/>
          <a:stretch/>
        </p:blipFill>
        <p:spPr>
          <a:xfrm>
            <a:off x="4810532" y="1031900"/>
            <a:ext cx="1849868" cy="2012421"/>
          </a:xfrm>
          <a:custGeom>
            <a:rect b="b" l="l" r="r" t="t"/>
            <a:pathLst>
              <a:path extrusionOk="0" h="2740475" w="2989398">
                <a:moveTo>
                  <a:pt x="618429" y="0"/>
                </a:moveTo>
                <a:lnTo>
                  <a:pt x="2989398" y="0"/>
                </a:lnTo>
                <a:lnTo>
                  <a:pt x="2989398" y="151959"/>
                </a:lnTo>
                <a:lnTo>
                  <a:pt x="2989398" y="1370238"/>
                </a:lnTo>
                <a:lnTo>
                  <a:pt x="2989398" y="2740475"/>
                </a:lnTo>
                <a:lnTo>
                  <a:pt x="0" y="2740475"/>
                </a:lnTo>
                <a:lnTo>
                  <a:pt x="0" y="151949"/>
                </a:lnTo>
                <a:lnTo>
                  <a:pt x="11940" y="92810"/>
                </a:lnTo>
                <a:cubicBezTo>
                  <a:pt x="27319" y="56449"/>
                  <a:pt x="56447" y="27321"/>
                  <a:pt x="92808" y="11942"/>
                </a:cubicBezTo>
                <a:lnTo>
                  <a:pt x="151947" y="2"/>
                </a:lnTo>
                <a:lnTo>
                  <a:pt x="618429" y="2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515" name="Google Shape;515;p61"/>
          <p:cNvSpPr txBox="1"/>
          <p:nvPr>
            <p:ph type="title"/>
          </p:nvPr>
        </p:nvSpPr>
        <p:spPr>
          <a:xfrm>
            <a:off x="514300" y="729630"/>
            <a:ext cx="3565200" cy="969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Century Gothic"/>
              <a:buNone/>
            </a:pPr>
            <a:r>
              <a:rPr lang="en" sz="2700"/>
              <a:t>REMOTE KILL SWITCH</a:t>
            </a:r>
            <a:endParaRPr sz="2700"/>
          </a:p>
        </p:txBody>
      </p:sp>
      <p:sp>
        <p:nvSpPr>
          <p:cNvPr id="516" name="Google Shape;516;p61"/>
          <p:cNvSpPr txBox="1"/>
          <p:nvPr>
            <p:ph idx="1" type="body"/>
          </p:nvPr>
        </p:nvSpPr>
        <p:spPr>
          <a:xfrm>
            <a:off x="514351" y="1645920"/>
            <a:ext cx="3565099" cy="301809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2984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Char char="●"/>
            </a:pPr>
            <a:r>
              <a:rPr lang="en" sz="1100">
                <a:solidFill>
                  <a:srgbClr val="FFFFFF"/>
                </a:solidFill>
              </a:rPr>
              <a:t>The remote kill switch activates in less than .1 seconds</a:t>
            </a:r>
            <a:endParaRPr sz="1100">
              <a:solidFill>
                <a:srgbClr val="FFFFFF"/>
              </a:solidFill>
            </a:endParaRPr>
          </a:p>
          <a:p>
            <a:pPr indent="-2984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Char char="●"/>
            </a:pPr>
            <a:r>
              <a:rPr lang="en" sz="1100">
                <a:solidFill>
                  <a:srgbClr val="FFFFFF"/>
                </a:solidFill>
              </a:rPr>
              <a:t>Uses the Arduino Nano</a:t>
            </a:r>
            <a:endParaRPr sz="1100">
              <a:solidFill>
                <a:srgbClr val="FFFFFF"/>
              </a:solidFill>
            </a:endParaRPr>
          </a:p>
          <a:p>
            <a:pPr indent="-2984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Char char="●"/>
            </a:pPr>
            <a:r>
              <a:rPr lang="en" sz="1100">
                <a:solidFill>
                  <a:srgbClr val="FFFFFF"/>
                </a:solidFill>
              </a:rPr>
              <a:t>Powered by the 3.7V Lithium-Ion battery</a:t>
            </a:r>
            <a:endParaRPr sz="1100">
              <a:solidFill>
                <a:srgbClr val="FFFFFF"/>
              </a:solidFill>
            </a:endParaRPr>
          </a:p>
          <a:p>
            <a:pPr indent="-2984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Char char="●"/>
            </a:pPr>
            <a:r>
              <a:rPr lang="en" sz="1100">
                <a:solidFill>
                  <a:srgbClr val="FFFFFF"/>
                </a:solidFill>
              </a:rPr>
              <a:t>nRF24L01 </a:t>
            </a:r>
            <a:r>
              <a:rPr lang="en" sz="1100">
                <a:solidFill>
                  <a:srgbClr val="FFFFFF"/>
                </a:solidFill>
              </a:rPr>
              <a:t>transceiver</a:t>
            </a:r>
            <a:endParaRPr sz="1100">
              <a:solidFill>
                <a:srgbClr val="FFFFFF"/>
              </a:solidFill>
            </a:endParaRPr>
          </a:p>
          <a:p>
            <a:pPr indent="-2984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Char char="●"/>
            </a:pPr>
            <a:r>
              <a:rPr lang="en" sz="1100">
                <a:solidFill>
                  <a:srgbClr val="FFFFFF"/>
                </a:solidFill>
              </a:rPr>
              <a:t>Battery capacity sensor</a:t>
            </a:r>
            <a:endParaRPr sz="1100">
              <a:solidFill>
                <a:srgbClr val="FFFFFF"/>
              </a:solidFill>
            </a:endParaRPr>
          </a:p>
          <a:p>
            <a:pPr indent="-2984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Char char="●"/>
            </a:pPr>
            <a:r>
              <a:rPr lang="en" sz="1100">
                <a:solidFill>
                  <a:srgbClr val="FFFFFF"/>
                </a:solidFill>
              </a:rPr>
              <a:t>On/Off switch for remote and kill switch toggle button</a:t>
            </a:r>
            <a:endParaRPr sz="1100">
              <a:solidFill>
                <a:srgbClr val="FFFFFF"/>
              </a:solidFill>
            </a:endParaRPr>
          </a:p>
          <a:p>
            <a:pPr indent="-2984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Char char="●"/>
            </a:pPr>
            <a:r>
              <a:rPr lang="en" sz="1100">
                <a:solidFill>
                  <a:srgbClr val="FFFFFF"/>
                </a:solidFill>
              </a:rPr>
              <a:t>Can be recharged with a microUSB</a:t>
            </a:r>
            <a:endParaRPr sz="1100">
              <a:solidFill>
                <a:srgbClr val="FFFFFF"/>
              </a:solidFill>
            </a:endParaRPr>
          </a:p>
        </p:txBody>
      </p:sp>
      <p:pic>
        <p:nvPicPr>
          <p:cNvPr descr="A picture containing holding, man&#10;&#10;Description automatically generated" id="517" name="Google Shape;517;p61"/>
          <p:cNvPicPr preferRelativeResize="0"/>
          <p:nvPr/>
        </p:nvPicPr>
        <p:blipFill rotWithShape="1">
          <a:blip r:embed="rId4">
            <a:alphaModFix/>
          </a:blip>
          <a:srcRect b="10331" l="0" r="-2" t="24481"/>
          <a:stretch/>
        </p:blipFill>
        <p:spPr>
          <a:xfrm>
            <a:off x="6771440" y="2296285"/>
            <a:ext cx="1539997" cy="2124584"/>
          </a:xfrm>
          <a:custGeom>
            <a:rect b="b" l="l" r="r" t="t"/>
            <a:pathLst>
              <a:path extrusionOk="0" h="2893217" w="2488644">
                <a:moveTo>
                  <a:pt x="6640" y="0"/>
                </a:moveTo>
                <a:lnTo>
                  <a:pt x="2488644" y="0"/>
                </a:lnTo>
                <a:lnTo>
                  <a:pt x="2488644" y="1478584"/>
                </a:lnTo>
                <a:lnTo>
                  <a:pt x="2488644" y="1829101"/>
                </a:lnTo>
                <a:lnTo>
                  <a:pt x="2488644" y="2727776"/>
                </a:lnTo>
                <a:cubicBezTo>
                  <a:pt x="2488644" y="2819147"/>
                  <a:pt x="2414574" y="2893217"/>
                  <a:pt x="2323203" y="2893217"/>
                </a:cubicBezTo>
                <a:lnTo>
                  <a:pt x="896176" y="2893217"/>
                </a:lnTo>
                <a:lnTo>
                  <a:pt x="172081" y="2893217"/>
                </a:lnTo>
                <a:lnTo>
                  <a:pt x="0" y="2893217"/>
                </a:lnTo>
                <a:lnTo>
                  <a:pt x="0" y="140978"/>
                </a:lnTo>
                <a:lnTo>
                  <a:pt x="6640" y="140978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id="518" name="Google Shape;518;p61" title="Remote Kill Switch +.mp3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14350" y="4420875"/>
            <a:ext cx="424830" cy="4248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22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p62"/>
          <p:cNvSpPr txBox="1"/>
          <p:nvPr>
            <p:ph type="title"/>
          </p:nvPr>
        </p:nvSpPr>
        <p:spPr>
          <a:xfrm>
            <a:off x="2171700" y="573280"/>
            <a:ext cx="6457800" cy="969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Kill Switch Demo</a:t>
            </a:r>
            <a:endParaRPr/>
          </a:p>
        </p:txBody>
      </p:sp>
      <p:sp>
        <p:nvSpPr>
          <p:cNvPr id="524" name="Google Shape;524;p62"/>
          <p:cNvSpPr txBox="1"/>
          <p:nvPr>
            <p:ph idx="1" type="body"/>
          </p:nvPr>
        </p:nvSpPr>
        <p:spPr>
          <a:xfrm>
            <a:off x="514350" y="1645920"/>
            <a:ext cx="8115300" cy="30180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25" name="Google Shape;525;p62" title="Kill Switch Demo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86000" y="1440425"/>
            <a:ext cx="4572000" cy="342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dk1"/>
        </a:solidFill>
      </p:bgPr>
    </p:bg>
    <p:spTree>
      <p:nvGrpSpPr>
        <p:cNvPr id="529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0" name="Google Shape;530;p63"/>
          <p:cNvPicPr preferRelativeResize="0"/>
          <p:nvPr/>
        </p:nvPicPr>
        <p:blipFill rotWithShape="1">
          <a:blip r:embed="rId3">
            <a:alphaModFix/>
          </a:blip>
          <a:srcRect b="4" l="14521" r="11462" t="0"/>
          <a:stretch/>
        </p:blipFill>
        <p:spPr>
          <a:xfrm>
            <a:off x="4012205" y="559594"/>
            <a:ext cx="2485838" cy="2518785"/>
          </a:xfrm>
          <a:prstGeom prst="rect">
            <a:avLst/>
          </a:prstGeom>
          <a:noFill/>
          <a:ln>
            <a:noFill/>
          </a:ln>
        </p:spPr>
      </p:pic>
      <p:sp>
        <p:nvSpPr>
          <p:cNvPr id="531" name="Google Shape;531;p63"/>
          <p:cNvSpPr txBox="1"/>
          <p:nvPr>
            <p:ph type="title"/>
          </p:nvPr>
        </p:nvSpPr>
        <p:spPr>
          <a:xfrm>
            <a:off x="514349" y="573280"/>
            <a:ext cx="3093297" cy="120015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entury Gothic"/>
              <a:buNone/>
            </a:pPr>
            <a:r>
              <a:rPr lang="en" sz="2400"/>
              <a:t>MECHANICAL OVERVIEW</a:t>
            </a:r>
            <a:endParaRPr sz="1100"/>
          </a:p>
        </p:txBody>
      </p:sp>
      <p:sp>
        <p:nvSpPr>
          <p:cNvPr id="532" name="Google Shape;532;p63"/>
          <p:cNvSpPr txBox="1"/>
          <p:nvPr>
            <p:ph idx="1" type="body"/>
          </p:nvPr>
        </p:nvSpPr>
        <p:spPr>
          <a:xfrm>
            <a:off x="514350" y="1773430"/>
            <a:ext cx="3093296" cy="289058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177800" lvl="0" marL="1778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</a:pPr>
            <a:r>
              <a:rPr lang="en" sz="1200"/>
              <a:t>Frame made out of aluminum</a:t>
            </a:r>
            <a:endParaRPr sz="1100"/>
          </a:p>
          <a:p>
            <a:pPr indent="-177800" lvl="0" marL="1778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</a:pPr>
            <a:r>
              <a:rPr lang="en" sz="1200"/>
              <a:t>Plywood used for surface structures</a:t>
            </a:r>
            <a:endParaRPr sz="1100"/>
          </a:p>
          <a:p>
            <a:pPr indent="-177800" lvl="0" marL="1778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</a:pPr>
            <a:r>
              <a:rPr lang="en" sz="1200"/>
              <a:t>3 Trimmers- 2 in the front, one in the middle</a:t>
            </a:r>
            <a:endParaRPr sz="1100"/>
          </a:p>
          <a:p>
            <a:pPr indent="-177800" lvl="0" marL="1778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</a:pPr>
            <a:r>
              <a:rPr lang="en" sz="1200"/>
              <a:t>Small box is for batteries</a:t>
            </a:r>
            <a:endParaRPr sz="1100"/>
          </a:p>
          <a:p>
            <a:pPr indent="-177800" lvl="0" marL="1778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</a:pPr>
            <a:r>
              <a:rPr lang="en" sz="1200"/>
              <a:t>Large Box houses the electronics</a:t>
            </a:r>
            <a:endParaRPr sz="1100"/>
          </a:p>
          <a:p>
            <a:pPr indent="-177800" lvl="0" marL="1778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</a:pPr>
            <a:r>
              <a:rPr lang="en" sz="1200"/>
              <a:t>4-Wheels, 6in diameter</a:t>
            </a:r>
            <a:endParaRPr sz="1100"/>
          </a:p>
          <a:p>
            <a:pPr indent="-177800" lvl="0" marL="1778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</a:pPr>
            <a:r>
              <a:rPr lang="en" sz="1200"/>
              <a:t>Each side connected with a chain.</a:t>
            </a:r>
            <a:endParaRPr sz="1100"/>
          </a:p>
          <a:p>
            <a:pPr indent="-177800" lvl="0" marL="1778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</a:pPr>
            <a:r>
              <a:rPr lang="en" sz="1200"/>
              <a:t>Treaded rubber wheels</a:t>
            </a:r>
            <a:endParaRPr sz="1100"/>
          </a:p>
          <a:p>
            <a:pPr indent="0" lvl="0" mar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</a:pPr>
            <a:r>
              <a:t/>
            </a:r>
            <a:endParaRPr sz="1200"/>
          </a:p>
          <a:p>
            <a:pPr indent="-101600" lvl="0" marL="1778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</a:pPr>
            <a:r>
              <a:t/>
            </a:r>
            <a:endParaRPr sz="1200"/>
          </a:p>
        </p:txBody>
      </p:sp>
      <p:pic>
        <p:nvPicPr>
          <p:cNvPr descr="A picture containing guitar, table, wooden&#10;&#10;Description generated with very high confidence" id="533" name="Google Shape;533;p63"/>
          <p:cNvPicPr preferRelativeResize="0"/>
          <p:nvPr/>
        </p:nvPicPr>
        <p:blipFill rotWithShape="1">
          <a:blip r:embed="rId4">
            <a:alphaModFix/>
          </a:blip>
          <a:srcRect b="4" l="0" r="1699" t="0"/>
          <a:stretch/>
        </p:blipFill>
        <p:spPr>
          <a:xfrm rot="5400000">
            <a:off x="6294023" y="2431256"/>
            <a:ext cx="2649716" cy="2021537"/>
          </a:xfrm>
          <a:prstGeom prst="rect">
            <a:avLst/>
          </a:prstGeom>
          <a:noFill/>
          <a:ln>
            <a:noFill/>
          </a:ln>
        </p:spPr>
      </p:pic>
      <p:pic>
        <p:nvPicPr>
          <p:cNvPr id="534" name="Google Shape;534;p63" title="Mech Overview.mp3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14346" y="4309679"/>
            <a:ext cx="457200" cy="45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38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p64"/>
          <p:cNvSpPr txBox="1"/>
          <p:nvPr>
            <p:ph type="title"/>
          </p:nvPr>
        </p:nvSpPr>
        <p:spPr>
          <a:xfrm>
            <a:off x="2171700" y="573280"/>
            <a:ext cx="6457800" cy="969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Demo of turning and obstacle </a:t>
            </a:r>
            <a:r>
              <a:rPr lang="en"/>
              <a:t>avoidance</a:t>
            </a:r>
            <a:endParaRPr/>
          </a:p>
        </p:txBody>
      </p:sp>
      <p:sp>
        <p:nvSpPr>
          <p:cNvPr id="540" name="Google Shape;540;p64"/>
          <p:cNvSpPr txBox="1"/>
          <p:nvPr>
            <p:ph idx="1" type="body"/>
          </p:nvPr>
        </p:nvSpPr>
        <p:spPr>
          <a:xfrm>
            <a:off x="514350" y="1645920"/>
            <a:ext cx="8115300" cy="30180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41" name="Google Shape;541;p64" title="Gold team demo #1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65650" y="1440425"/>
            <a:ext cx="4572000" cy="342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dk1"/>
        </a:solidFill>
      </p:bgPr>
    </p:bg>
    <p:spTree>
      <p:nvGrpSpPr>
        <p:cNvPr id="545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p65"/>
          <p:cNvSpPr txBox="1"/>
          <p:nvPr>
            <p:ph type="title"/>
          </p:nvPr>
        </p:nvSpPr>
        <p:spPr>
          <a:xfrm>
            <a:off x="514350" y="3550573"/>
            <a:ext cx="8115300" cy="969771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Century Gothic"/>
              <a:buNone/>
            </a:pPr>
            <a:r>
              <a:rPr lang="en" sz="1100"/>
              <a:t>BUDGET</a:t>
            </a:r>
            <a:endParaRPr sz="1100"/>
          </a:p>
        </p:txBody>
      </p:sp>
      <p:graphicFrame>
        <p:nvGraphicFramePr>
          <p:cNvPr id="547" name="Google Shape;547;p65"/>
          <p:cNvGraphicFramePr/>
          <p:nvPr/>
        </p:nvGraphicFramePr>
        <p:xfrm>
          <a:off x="1313872" y="357187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{26865828-1FC6-4F59-95AF-3955630D0545}</a:tableStyleId>
              </a:tblPr>
              <a:tblGrid>
                <a:gridCol w="2696600"/>
                <a:gridCol w="1188350"/>
                <a:gridCol w="1263700"/>
                <a:gridCol w="1367575"/>
              </a:tblGrid>
              <a:tr h="2391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Item</a:t>
                      </a:r>
                      <a:endParaRPr sz="1100"/>
                    </a:p>
                  </a:txBody>
                  <a:tcPr marT="26525" marB="26525" marR="53025" marL="530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Quantity</a:t>
                      </a:r>
                      <a:endParaRPr sz="1100"/>
                    </a:p>
                  </a:txBody>
                  <a:tcPr marT="26525" marB="26525" marR="53025" marL="530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Unit Price</a:t>
                      </a:r>
                      <a:endParaRPr sz="1100"/>
                    </a:p>
                  </a:txBody>
                  <a:tcPr marT="26525" marB="26525" marR="53025" marL="530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Total Price</a:t>
                      </a:r>
                      <a:endParaRPr sz="1100"/>
                    </a:p>
                  </a:txBody>
                  <a:tcPr marT="26525" marB="26525" marR="53025" marL="53025"/>
                </a:tc>
              </a:tr>
              <a:tr h="2391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Arduino Mega 25600 R3</a:t>
                      </a:r>
                      <a:endParaRPr sz="1100"/>
                    </a:p>
                  </a:txBody>
                  <a:tcPr marT="26525" marB="26525" marR="53025" marL="530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1</a:t>
                      </a:r>
                      <a:endParaRPr sz="1100"/>
                    </a:p>
                  </a:txBody>
                  <a:tcPr marT="26525" marB="26525" marR="53025" marL="530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$38.50</a:t>
                      </a:r>
                      <a:endParaRPr sz="1100"/>
                    </a:p>
                  </a:txBody>
                  <a:tcPr marT="26525" marB="26525" marR="53025" marL="530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100"/>
                        <a:buFont typeface="Century Gothic"/>
                        <a:buNone/>
                      </a:pPr>
                      <a:r>
                        <a:rPr lang="en" sz="1100"/>
                        <a:t>$38.50</a:t>
                      </a:r>
                      <a:endParaRPr sz="1100"/>
                    </a:p>
                  </a:txBody>
                  <a:tcPr marT="26525" marB="26525" marR="53025" marL="53025"/>
                </a:tc>
              </a:tr>
              <a:tr h="2391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Arduino Uno R3</a:t>
                      </a:r>
                      <a:endParaRPr sz="1100"/>
                    </a:p>
                  </a:txBody>
                  <a:tcPr marT="26525" marB="26525" marR="53025" marL="530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1</a:t>
                      </a:r>
                      <a:endParaRPr sz="1100"/>
                    </a:p>
                  </a:txBody>
                  <a:tcPr marT="26525" marB="26525" marR="53025" marL="530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$22.00</a:t>
                      </a:r>
                      <a:endParaRPr sz="1100"/>
                    </a:p>
                  </a:txBody>
                  <a:tcPr marT="26525" marB="26525" marR="53025" marL="530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100"/>
                        <a:buFont typeface="Century Gothic"/>
                        <a:buNone/>
                      </a:pPr>
                      <a:r>
                        <a:rPr lang="en" sz="1100"/>
                        <a:t>$22.00</a:t>
                      </a:r>
                      <a:endParaRPr sz="1100"/>
                    </a:p>
                  </a:txBody>
                  <a:tcPr marT="26525" marB="26525" marR="53025" marL="53025"/>
                </a:tc>
              </a:tr>
              <a:tr h="2391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Arduino Motor Shield R3</a:t>
                      </a:r>
                      <a:endParaRPr sz="1100"/>
                    </a:p>
                  </a:txBody>
                  <a:tcPr marT="26525" marB="26525" marR="53025" marL="530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1</a:t>
                      </a:r>
                      <a:endParaRPr sz="1100"/>
                    </a:p>
                  </a:txBody>
                  <a:tcPr marT="26525" marB="26525" marR="53025" marL="530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$22.00</a:t>
                      </a:r>
                      <a:endParaRPr sz="1100"/>
                    </a:p>
                  </a:txBody>
                  <a:tcPr marT="26525" marB="26525" marR="53025" marL="530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100"/>
                        <a:buFont typeface="Century Gothic"/>
                        <a:buNone/>
                      </a:pPr>
                      <a:r>
                        <a:rPr lang="en" sz="1100"/>
                        <a:t>$22.00</a:t>
                      </a:r>
                      <a:endParaRPr sz="1100"/>
                    </a:p>
                  </a:txBody>
                  <a:tcPr marT="26525" marB="26525" marR="53025" marL="53025"/>
                </a:tc>
              </a:tr>
              <a:tr h="2391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Emergency Stop Button</a:t>
                      </a:r>
                      <a:endParaRPr sz="1100"/>
                    </a:p>
                  </a:txBody>
                  <a:tcPr marT="26525" marB="26525" marR="53025" marL="530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1</a:t>
                      </a:r>
                      <a:endParaRPr sz="1100"/>
                    </a:p>
                  </a:txBody>
                  <a:tcPr marT="26525" marB="26525" marR="53025" marL="530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$11.99</a:t>
                      </a:r>
                      <a:endParaRPr sz="1100"/>
                    </a:p>
                  </a:txBody>
                  <a:tcPr marT="26525" marB="26525" marR="53025" marL="530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100"/>
                        <a:buFont typeface="Century Gothic"/>
                        <a:buNone/>
                      </a:pPr>
                      <a:r>
                        <a:rPr b="0" lang="en" sz="1100" u="none" strike="noStrike"/>
                        <a:t>$11.99</a:t>
                      </a:r>
                      <a:endParaRPr sz="1100"/>
                    </a:p>
                  </a:txBody>
                  <a:tcPr marT="26525" marB="26525" marR="53025" marL="53025"/>
                </a:tc>
              </a:tr>
              <a:tr h="2391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3.7V Li-Ion battery</a:t>
                      </a:r>
                      <a:endParaRPr sz="1100"/>
                    </a:p>
                  </a:txBody>
                  <a:tcPr marT="26525" marB="26525" marR="53025" marL="530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2</a:t>
                      </a:r>
                      <a:endParaRPr sz="1100"/>
                    </a:p>
                  </a:txBody>
                  <a:tcPr marT="26525" marB="26525" marR="53025" marL="530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100"/>
                        <a:buFont typeface="Century Gothic"/>
                        <a:buNone/>
                      </a:pPr>
                      <a:r>
                        <a:rPr lang="en" sz="1100"/>
                        <a:t>$7.99</a:t>
                      </a:r>
                      <a:endParaRPr sz="1100"/>
                    </a:p>
                  </a:txBody>
                  <a:tcPr marT="26525" marB="26525" marR="53025" marL="530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100"/>
                        <a:buFont typeface="Century Gothic"/>
                        <a:buNone/>
                      </a:pPr>
                      <a:r>
                        <a:rPr b="0" lang="en" sz="1100" u="none" strike="noStrike"/>
                        <a:t>$15.58</a:t>
                      </a:r>
                      <a:endParaRPr sz="1100"/>
                    </a:p>
                  </a:txBody>
                  <a:tcPr marT="26525" marB="26525" marR="53025" marL="53025"/>
                </a:tc>
              </a:tr>
              <a:tr h="2391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12V 7Ah Lead-Acid Battery</a:t>
                      </a:r>
                      <a:endParaRPr sz="1100"/>
                    </a:p>
                  </a:txBody>
                  <a:tcPr marT="26525" marB="26525" marR="53025" marL="530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2</a:t>
                      </a:r>
                      <a:endParaRPr sz="1100"/>
                    </a:p>
                  </a:txBody>
                  <a:tcPr marT="26525" marB="26525" marR="53025" marL="530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100"/>
                        <a:buFont typeface="Century Gothic"/>
                        <a:buNone/>
                      </a:pPr>
                      <a:r>
                        <a:rPr lang="en" sz="1100"/>
                        <a:t>$17.75</a:t>
                      </a:r>
                      <a:endParaRPr sz="1100"/>
                    </a:p>
                  </a:txBody>
                  <a:tcPr marT="26525" marB="26525" marR="53025" marL="530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100"/>
                        <a:buFont typeface="Century Gothic"/>
                        <a:buNone/>
                      </a:pPr>
                      <a:r>
                        <a:rPr b="0" lang="en" sz="1100" u="none" strike="noStrike"/>
                        <a:t>$35.50</a:t>
                      </a:r>
                      <a:endParaRPr sz="1100"/>
                    </a:p>
                  </a:txBody>
                  <a:tcPr marT="26525" marB="26525" marR="53025" marL="53025"/>
                </a:tc>
              </a:tr>
              <a:tr h="2391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DC-DC Voltage Regulator</a:t>
                      </a:r>
                      <a:endParaRPr sz="1100"/>
                    </a:p>
                  </a:txBody>
                  <a:tcPr marT="26525" marB="26525" marR="53025" marL="530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1</a:t>
                      </a:r>
                      <a:endParaRPr sz="1100"/>
                    </a:p>
                  </a:txBody>
                  <a:tcPr marT="26525" marB="26525" marR="53025" marL="530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100"/>
                        <a:buFont typeface="Century Gothic"/>
                        <a:buNone/>
                      </a:pPr>
                      <a:r>
                        <a:rPr lang="en" sz="1100"/>
                        <a:t>$5.99</a:t>
                      </a:r>
                      <a:endParaRPr sz="1100"/>
                    </a:p>
                  </a:txBody>
                  <a:tcPr marT="26525" marB="26525" marR="53025" marL="530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100"/>
                        <a:buFont typeface="Century Gothic"/>
                        <a:buNone/>
                      </a:pPr>
                      <a:r>
                        <a:rPr b="0" lang="en" sz="1100" u="none" strike="noStrike"/>
                        <a:t>$5.99</a:t>
                      </a:r>
                      <a:endParaRPr sz="1100"/>
                    </a:p>
                  </a:txBody>
                  <a:tcPr marT="26525" marB="26525" marR="53025" marL="53025"/>
                </a:tc>
              </a:tr>
              <a:tr h="2391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Transceiver Module</a:t>
                      </a:r>
                      <a:endParaRPr sz="1100"/>
                    </a:p>
                  </a:txBody>
                  <a:tcPr marT="26525" marB="26525" marR="53025" marL="530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1</a:t>
                      </a:r>
                      <a:endParaRPr sz="1100"/>
                    </a:p>
                  </a:txBody>
                  <a:tcPr marT="26525" marB="26525" marR="53025" marL="530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100"/>
                        <a:buFont typeface="Century Gothic"/>
                        <a:buNone/>
                      </a:pPr>
                      <a:r>
                        <a:rPr lang="en" sz="1100"/>
                        <a:t>$9.99</a:t>
                      </a:r>
                      <a:endParaRPr sz="1100"/>
                    </a:p>
                  </a:txBody>
                  <a:tcPr marT="26525" marB="26525" marR="53025" marL="530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100"/>
                        <a:buFont typeface="Century Gothic"/>
                        <a:buNone/>
                      </a:pPr>
                      <a:r>
                        <a:rPr b="0" lang="en" sz="1100" u="none" strike="noStrike"/>
                        <a:t>$9.99</a:t>
                      </a:r>
                      <a:endParaRPr sz="1100"/>
                    </a:p>
                  </a:txBody>
                  <a:tcPr marT="26525" marB="26525" marR="53025" marL="53025"/>
                </a:tc>
              </a:tr>
              <a:tr h="2391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DC Motor Controller</a:t>
                      </a:r>
                      <a:endParaRPr sz="1100"/>
                    </a:p>
                  </a:txBody>
                  <a:tcPr marT="26525" marB="26525" marR="53025" marL="530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1</a:t>
                      </a:r>
                      <a:endParaRPr sz="1100"/>
                    </a:p>
                  </a:txBody>
                  <a:tcPr marT="26525" marB="26525" marR="53025" marL="530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100"/>
                        <a:buFont typeface="Century Gothic"/>
                        <a:buNone/>
                      </a:pPr>
                      <a:r>
                        <a:rPr lang="en" sz="1100"/>
                        <a:t>$34.95</a:t>
                      </a:r>
                      <a:endParaRPr sz="1100"/>
                    </a:p>
                  </a:txBody>
                  <a:tcPr marT="26525" marB="26525" marR="53025" marL="530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100"/>
                        <a:buFont typeface="Century Gothic"/>
                        <a:buNone/>
                      </a:pPr>
                      <a:r>
                        <a:rPr b="0" lang="en" sz="1100" u="none" strike="noStrike"/>
                        <a:t>$34.95</a:t>
                      </a:r>
                      <a:endParaRPr sz="1100"/>
                    </a:p>
                  </a:txBody>
                  <a:tcPr marT="26525" marB="26525" marR="53025" marL="53025"/>
                </a:tc>
              </a:tr>
              <a:tr h="2391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GPS Module</a:t>
                      </a:r>
                      <a:endParaRPr sz="1100"/>
                    </a:p>
                  </a:txBody>
                  <a:tcPr marT="26525" marB="26525" marR="53025" marL="530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1</a:t>
                      </a:r>
                      <a:endParaRPr sz="1100"/>
                    </a:p>
                  </a:txBody>
                  <a:tcPr marT="26525" marB="26525" marR="53025" marL="530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100"/>
                        <a:buFont typeface="Century Gothic"/>
                        <a:buNone/>
                      </a:pPr>
                      <a:r>
                        <a:rPr lang="en" sz="1100"/>
                        <a:t>$16.99</a:t>
                      </a:r>
                      <a:endParaRPr sz="1100"/>
                    </a:p>
                  </a:txBody>
                  <a:tcPr marT="26525" marB="26525" marR="53025" marL="530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100"/>
                        <a:buFont typeface="Century Gothic"/>
                        <a:buNone/>
                      </a:pPr>
                      <a:r>
                        <a:rPr b="0" lang="en" sz="1100" u="none" strike="noStrike"/>
                        <a:t>$16.99</a:t>
                      </a:r>
                      <a:endParaRPr sz="1100"/>
                    </a:p>
                  </a:txBody>
                  <a:tcPr marT="26525" marB="26525" marR="53025" marL="53025"/>
                </a:tc>
              </a:tr>
              <a:tr h="2391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RPLiDAR</a:t>
                      </a:r>
                      <a:endParaRPr sz="1100"/>
                    </a:p>
                  </a:txBody>
                  <a:tcPr marT="26525" marB="26525" marR="53025" marL="530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1</a:t>
                      </a:r>
                      <a:endParaRPr sz="1100"/>
                    </a:p>
                  </a:txBody>
                  <a:tcPr marT="26525" marB="26525" marR="53025" marL="530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100"/>
                        <a:buFont typeface="Century Gothic"/>
                        <a:buNone/>
                      </a:pPr>
                      <a:r>
                        <a:rPr lang="en" sz="1100"/>
                        <a:t>$99.99</a:t>
                      </a:r>
                      <a:endParaRPr sz="1100"/>
                    </a:p>
                  </a:txBody>
                  <a:tcPr marT="26525" marB="26525" marR="53025" marL="530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100"/>
                        <a:buFont typeface="Century Gothic"/>
                        <a:buNone/>
                      </a:pPr>
                      <a:r>
                        <a:rPr b="0" lang="en" sz="1100" u="none" strike="noStrike"/>
                        <a:t>$99.99</a:t>
                      </a:r>
                      <a:endParaRPr sz="1100"/>
                    </a:p>
                  </a:txBody>
                  <a:tcPr marT="26525" marB="26525" marR="53025" marL="53025"/>
                </a:tc>
              </a:tr>
              <a:tr h="2391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100"/>
                        <a:buFont typeface="Century Gothic"/>
                        <a:buNone/>
                      </a:pPr>
                      <a:r>
                        <a:rPr b="1" lang="en" sz="1100"/>
                        <a:t>Total Electronic</a:t>
                      </a:r>
                      <a:endParaRPr sz="1100"/>
                    </a:p>
                  </a:txBody>
                  <a:tcPr marT="26525" marB="26525" marR="53025" marL="530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100"/>
                        <a:buFont typeface="Century Gothic"/>
                        <a:buNone/>
                      </a:pPr>
                      <a:r>
                        <a:t/>
                      </a:r>
                      <a:endParaRPr sz="1100"/>
                    </a:p>
                  </a:txBody>
                  <a:tcPr marT="26525" marB="26525" marR="53025" marL="530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100"/>
                        <a:buFont typeface="Century Gothic"/>
                        <a:buNone/>
                      </a:pPr>
                      <a:r>
                        <a:t/>
                      </a:r>
                      <a:endParaRPr sz="1100"/>
                    </a:p>
                  </a:txBody>
                  <a:tcPr marT="26525" marB="26525" marR="53025" marL="530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100"/>
                        <a:buFont typeface="Century Gothic"/>
                        <a:buNone/>
                      </a:pPr>
                      <a:r>
                        <a:rPr b="0" lang="en" sz="1100" u="sng" strike="noStrike"/>
                        <a:t>$313.48</a:t>
                      </a:r>
                      <a:endParaRPr sz="1100"/>
                    </a:p>
                  </a:txBody>
                  <a:tcPr marT="26525" marB="26525" marR="53025" marL="53025"/>
                </a:tc>
              </a:tr>
              <a:tr h="2391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100"/>
                        <a:buFont typeface="Century Gothic"/>
                        <a:buNone/>
                      </a:pPr>
                      <a:r>
                        <a:rPr b="1" lang="en" sz="1100"/>
                        <a:t>Total Spent</a:t>
                      </a:r>
                      <a:endParaRPr sz="1100"/>
                    </a:p>
                  </a:txBody>
                  <a:tcPr marT="26525" marB="26525" marR="53025" marL="530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100"/>
                        <a:buFont typeface="Century Gothic"/>
                        <a:buNone/>
                      </a:pPr>
                      <a:r>
                        <a:t/>
                      </a:r>
                      <a:endParaRPr sz="1100"/>
                    </a:p>
                  </a:txBody>
                  <a:tcPr marT="26525" marB="26525" marR="53025" marL="530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100"/>
                        <a:buFont typeface="Century Gothic"/>
                        <a:buNone/>
                      </a:pPr>
                      <a:r>
                        <a:t/>
                      </a:r>
                      <a:endParaRPr sz="1100"/>
                    </a:p>
                  </a:txBody>
                  <a:tcPr marT="26525" marB="26525" marR="53025" marL="530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100"/>
                        <a:buFont typeface="Century Gothic"/>
                        <a:buNone/>
                      </a:pPr>
                      <a:r>
                        <a:rPr b="0" lang="en" sz="1100" u="sng" strike="noStrike"/>
                        <a:t>$1,059.02</a:t>
                      </a:r>
                      <a:endParaRPr sz="1100"/>
                    </a:p>
                  </a:txBody>
                  <a:tcPr marT="26525" marB="26525" marR="53025" marL="53025"/>
                </a:tc>
              </a:tr>
            </a:tbl>
          </a:graphicData>
        </a:graphic>
      </p:graphicFrame>
      <p:pic>
        <p:nvPicPr>
          <p:cNvPr id="548" name="Google Shape;548;p65" title="Budget.mp3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4350" y="4520344"/>
            <a:ext cx="318356" cy="3183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dk1"/>
        </a:solidFill>
      </p:bgPr>
    </p:bg>
    <p:spTree>
      <p:nvGrpSpPr>
        <p:cNvPr id="552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p66"/>
          <p:cNvSpPr txBox="1"/>
          <p:nvPr>
            <p:ph type="title"/>
          </p:nvPr>
        </p:nvSpPr>
        <p:spPr>
          <a:xfrm>
            <a:off x="1170638" y="573280"/>
            <a:ext cx="6802726" cy="969771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Century Gothic"/>
              <a:buNone/>
            </a:pPr>
            <a:r>
              <a:rPr lang="en" sz="2700"/>
              <a:t>WORK DISTRIBUTION</a:t>
            </a:r>
            <a:endParaRPr sz="2700"/>
          </a:p>
        </p:txBody>
      </p:sp>
      <p:graphicFrame>
        <p:nvGraphicFramePr>
          <p:cNvPr id="554" name="Google Shape;554;p66"/>
          <p:cNvGraphicFramePr/>
          <p:nvPr/>
        </p:nvGraphicFramePr>
        <p:xfrm>
          <a:off x="1170638" y="1830788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{41899AFD-35C2-41CE-8AA2-C588BF331981}</a:tableStyleId>
              </a:tblPr>
              <a:tblGrid>
                <a:gridCol w="1383925"/>
                <a:gridCol w="1266925"/>
                <a:gridCol w="1517650"/>
                <a:gridCol w="1601225"/>
                <a:gridCol w="1032925"/>
              </a:tblGrid>
              <a:tr h="5295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/>
                        <a:t>Name</a:t>
                      </a:r>
                      <a:endParaRPr sz="1100"/>
                    </a:p>
                  </a:txBody>
                  <a:tcPr marT="60175" marB="60175" marR="120350" marL="1203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/>
                        <a:t>Power</a:t>
                      </a:r>
                      <a:endParaRPr sz="1100"/>
                    </a:p>
                  </a:txBody>
                  <a:tcPr marT="60175" marB="60175" marR="120350" marL="1203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/>
                        <a:t>Sensors</a:t>
                      </a:r>
                      <a:endParaRPr sz="1100"/>
                    </a:p>
                  </a:txBody>
                  <a:tcPr marT="60175" marB="60175" marR="120350" marL="1203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/>
                        <a:t>Software</a:t>
                      </a:r>
                      <a:endParaRPr sz="1100"/>
                    </a:p>
                  </a:txBody>
                  <a:tcPr marT="60175" marB="60175" marR="120350" marL="1203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/>
                        <a:t>PCB</a:t>
                      </a:r>
                      <a:endParaRPr sz="1100"/>
                    </a:p>
                  </a:txBody>
                  <a:tcPr marT="60175" marB="60175" marR="120350" marL="120350"/>
                </a:tc>
              </a:tr>
              <a:tr h="5295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/>
                        <a:t>Daniel</a:t>
                      </a:r>
                      <a:endParaRPr sz="1100"/>
                    </a:p>
                  </a:txBody>
                  <a:tcPr marT="60175" marB="60175" marR="120350" marL="1203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/>
                        <a:t>P</a:t>
                      </a:r>
                      <a:endParaRPr sz="1100"/>
                    </a:p>
                  </a:txBody>
                  <a:tcPr marT="60175" marB="60175" marR="120350" marL="1203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400"/>
                    </a:p>
                  </a:txBody>
                  <a:tcPr marT="60175" marB="60175" marR="120350" marL="1203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400"/>
                    </a:p>
                  </a:txBody>
                  <a:tcPr marT="60175" marB="60175" marR="120350" marL="1203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/>
                        <a:t>S</a:t>
                      </a:r>
                      <a:endParaRPr sz="1100"/>
                    </a:p>
                  </a:txBody>
                  <a:tcPr marT="60175" marB="60175" marR="120350" marL="120350"/>
                </a:tc>
              </a:tr>
              <a:tr h="5295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/>
                        <a:t>Tyler</a:t>
                      </a:r>
                      <a:endParaRPr sz="1100"/>
                    </a:p>
                  </a:txBody>
                  <a:tcPr marT="60175" marB="60175" marR="120350" marL="1203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400"/>
                    </a:p>
                  </a:txBody>
                  <a:tcPr marT="60175" marB="60175" marR="120350" marL="1203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400"/>
                    </a:p>
                  </a:txBody>
                  <a:tcPr marT="60175" marB="60175" marR="120350" marL="1203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/>
                        <a:t>S</a:t>
                      </a:r>
                      <a:endParaRPr sz="1100"/>
                    </a:p>
                  </a:txBody>
                  <a:tcPr marT="60175" marB="60175" marR="120350" marL="1203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/>
                        <a:t>P</a:t>
                      </a:r>
                      <a:endParaRPr sz="1100"/>
                    </a:p>
                  </a:txBody>
                  <a:tcPr marT="60175" marB="60175" marR="120350" marL="120350"/>
                </a:tc>
              </a:tr>
              <a:tr h="5295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/>
                        <a:t>Joseph</a:t>
                      </a:r>
                      <a:endParaRPr sz="1100"/>
                    </a:p>
                  </a:txBody>
                  <a:tcPr marT="60175" marB="60175" marR="120350" marL="1203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/>
                        <a:t>S</a:t>
                      </a:r>
                      <a:endParaRPr sz="1100"/>
                    </a:p>
                  </a:txBody>
                  <a:tcPr marT="60175" marB="60175" marR="120350" marL="1203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/>
                        <a:t>P</a:t>
                      </a:r>
                      <a:endParaRPr sz="1100"/>
                    </a:p>
                  </a:txBody>
                  <a:tcPr marT="60175" marB="60175" marR="120350" marL="1203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400"/>
                    </a:p>
                  </a:txBody>
                  <a:tcPr marT="60175" marB="60175" marR="120350" marL="1203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400"/>
                    </a:p>
                  </a:txBody>
                  <a:tcPr marT="60175" marB="60175" marR="120350" marL="120350"/>
                </a:tc>
              </a:tr>
              <a:tr h="5295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/>
                        <a:t>Nathan</a:t>
                      </a:r>
                      <a:endParaRPr sz="1100"/>
                    </a:p>
                  </a:txBody>
                  <a:tcPr marT="60175" marB="60175" marR="120350" marL="1203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400"/>
                    </a:p>
                  </a:txBody>
                  <a:tcPr marT="60175" marB="60175" marR="120350" marL="1203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/>
                        <a:t>S</a:t>
                      </a:r>
                      <a:endParaRPr sz="1100"/>
                    </a:p>
                  </a:txBody>
                  <a:tcPr marT="60175" marB="60175" marR="120350" marL="1203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/>
                        <a:t>P</a:t>
                      </a:r>
                      <a:endParaRPr sz="1100"/>
                    </a:p>
                  </a:txBody>
                  <a:tcPr marT="60175" marB="60175" marR="120350" marL="1203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400"/>
                    </a:p>
                  </a:txBody>
                  <a:tcPr marT="60175" marB="60175" marR="120350" marL="120350"/>
                </a:tc>
              </a:tr>
            </a:tbl>
          </a:graphicData>
        </a:graphic>
      </p:graphicFrame>
      <p:pic>
        <p:nvPicPr>
          <p:cNvPr id="555" name="Google Shape;555;p66" title="Work Distribution.mp3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0250" y="4478288"/>
            <a:ext cx="360412" cy="3604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59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p67"/>
          <p:cNvSpPr txBox="1"/>
          <p:nvPr>
            <p:ph type="title"/>
          </p:nvPr>
        </p:nvSpPr>
        <p:spPr>
          <a:xfrm>
            <a:off x="2171700" y="573280"/>
            <a:ext cx="6457950" cy="969771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Century Gothic"/>
              <a:buNone/>
            </a:pPr>
            <a:r>
              <a:rPr lang="en" sz="2700"/>
              <a:t>PROJECT PROGRESS</a:t>
            </a:r>
            <a:endParaRPr sz="2700"/>
          </a:p>
        </p:txBody>
      </p:sp>
      <p:pic>
        <p:nvPicPr>
          <p:cNvPr id="561" name="Google Shape;561;p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17563" y="1543050"/>
            <a:ext cx="5308875" cy="3176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62" name="Google Shape;562;p67" title="Project Progress.mp3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638550" y="4262375"/>
            <a:ext cx="457200" cy="45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dk1"/>
        </a:solidFill>
      </p:bgPr>
    </p:bg>
    <p:spTree>
      <p:nvGrpSpPr>
        <p:cNvPr id="566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p68"/>
          <p:cNvSpPr txBox="1"/>
          <p:nvPr>
            <p:ph type="title"/>
          </p:nvPr>
        </p:nvSpPr>
        <p:spPr>
          <a:xfrm>
            <a:off x="2171700" y="573280"/>
            <a:ext cx="6457950" cy="969771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Century Gothic"/>
              <a:buNone/>
            </a:pPr>
            <a:r>
              <a:rPr lang="en" sz="2700"/>
              <a:t>ISSUES</a:t>
            </a:r>
            <a:endParaRPr sz="2700"/>
          </a:p>
        </p:txBody>
      </p:sp>
      <p:grpSp>
        <p:nvGrpSpPr>
          <p:cNvPr id="568" name="Google Shape;568;p68"/>
          <p:cNvGrpSpPr/>
          <p:nvPr/>
        </p:nvGrpSpPr>
        <p:grpSpPr>
          <a:xfrm>
            <a:off x="516737" y="1834228"/>
            <a:ext cx="6620369" cy="2640643"/>
            <a:chOff x="3170" y="4602"/>
            <a:chExt cx="10814062" cy="3520857"/>
          </a:xfrm>
        </p:grpSpPr>
        <p:sp>
          <p:nvSpPr>
            <p:cNvPr id="569" name="Google Shape;569;p68"/>
            <p:cNvSpPr/>
            <p:nvPr/>
          </p:nvSpPr>
          <p:spPr>
            <a:xfrm>
              <a:off x="3170" y="4602"/>
              <a:ext cx="2514897" cy="3520856"/>
            </a:xfrm>
            <a:prstGeom prst="rect">
              <a:avLst/>
            </a:prstGeom>
            <a:solidFill>
              <a:srgbClr val="F5D2CB">
                <a:alpha val="89803"/>
              </a:srgbClr>
            </a:solidFill>
            <a:ln cap="flat" cmpd="sng" w="9525">
              <a:solidFill>
                <a:srgbClr val="F5D2CB">
                  <a:alpha val="89803"/>
                </a:srgb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0" name="Google Shape;570;p68"/>
            <p:cNvSpPr txBox="1"/>
            <p:nvPr/>
          </p:nvSpPr>
          <p:spPr>
            <a:xfrm>
              <a:off x="3170" y="1342528"/>
              <a:ext cx="2514897" cy="211251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247650" lIns="147050" spcFirstLastPara="1" rIns="147050" wrap="square" tIns="24765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700"/>
                <a:buFont typeface="Century Gothic"/>
                <a:buNone/>
              </a:pPr>
              <a:r>
                <a:rPr b="0" i="0" lang="en" sz="1300" u="none" cap="none" strike="noStrike">
                  <a:latin typeface="Century Gothic"/>
                  <a:ea typeface="Century Gothic"/>
                  <a:cs typeface="Century Gothic"/>
                  <a:sym typeface="Century Gothic"/>
                </a:rPr>
                <a:t>Interdisciplinary</a:t>
              </a:r>
              <a:endParaRPr sz="700"/>
            </a:p>
          </p:txBody>
        </p:sp>
        <p:sp>
          <p:nvSpPr>
            <p:cNvPr id="571" name="Google Shape;571;p68"/>
            <p:cNvSpPr/>
            <p:nvPr/>
          </p:nvSpPr>
          <p:spPr>
            <a:xfrm>
              <a:off x="732490" y="356688"/>
              <a:ext cx="1056257" cy="1056257"/>
            </a:xfrm>
            <a:prstGeom prst="ellipse">
              <a:avLst/>
            </a:prstGeom>
            <a:gradFill>
              <a:gsLst>
                <a:gs pos="0">
                  <a:srgbClr val="E7774D"/>
                </a:gs>
                <a:gs pos="78000">
                  <a:srgbClr val="EE5F1A"/>
                </a:gs>
                <a:gs pos="100000">
                  <a:srgbClr val="EE5F1A"/>
                </a:gs>
              </a:gsLst>
              <a:lin ang="5400000" scaled="0"/>
            </a:gradFill>
            <a:ln cap="flat" cmpd="sng" w="9525">
              <a:solidFill>
                <a:srgbClr val="E5642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2" name="Google Shape;572;p68"/>
            <p:cNvSpPr txBox="1"/>
            <p:nvPr/>
          </p:nvSpPr>
          <p:spPr>
            <a:xfrm>
              <a:off x="887175" y="511373"/>
              <a:ext cx="746887" cy="74688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525" lIns="61775" spcFirstLastPara="1" rIns="61775" wrap="square" tIns="95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600"/>
                <a:buFont typeface="Century Gothic"/>
                <a:buNone/>
              </a:pPr>
              <a:r>
                <a:rPr b="0" i="0" lang="en" sz="3600" u="none" cap="none" strike="noStrike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1</a:t>
              </a:r>
              <a:endParaRPr sz="1100"/>
            </a:p>
          </p:txBody>
        </p:sp>
        <p:sp>
          <p:nvSpPr>
            <p:cNvPr id="573" name="Google Shape;573;p68"/>
            <p:cNvSpPr/>
            <p:nvPr/>
          </p:nvSpPr>
          <p:spPr>
            <a:xfrm>
              <a:off x="3170" y="3525387"/>
              <a:ext cx="2514897" cy="72"/>
            </a:xfrm>
            <a:prstGeom prst="rect">
              <a:avLst/>
            </a:prstGeom>
            <a:gradFill>
              <a:gsLst>
                <a:gs pos="0">
                  <a:srgbClr val="E36F4D"/>
                </a:gs>
                <a:gs pos="78000">
                  <a:srgbClr val="EA561B"/>
                </a:gs>
                <a:gs pos="100000">
                  <a:srgbClr val="EA561B"/>
                </a:gs>
              </a:gsLst>
              <a:lin ang="5400000" scaled="0"/>
            </a:gradFill>
            <a:ln cap="flat" cmpd="sng" w="9525">
              <a:solidFill>
                <a:srgbClr val="E15B2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4" name="Google Shape;574;p68"/>
            <p:cNvSpPr/>
            <p:nvPr/>
          </p:nvSpPr>
          <p:spPr>
            <a:xfrm>
              <a:off x="2769557" y="4602"/>
              <a:ext cx="2514897" cy="3520856"/>
            </a:xfrm>
            <a:prstGeom prst="rect">
              <a:avLst/>
            </a:prstGeom>
            <a:solidFill>
              <a:srgbClr val="F2CECA">
                <a:alpha val="89803"/>
              </a:srgbClr>
            </a:solidFill>
            <a:ln cap="flat" cmpd="sng" w="9525">
              <a:solidFill>
                <a:srgbClr val="F2CECA">
                  <a:alpha val="89803"/>
                </a:srgb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5" name="Google Shape;575;p68"/>
            <p:cNvSpPr txBox="1"/>
            <p:nvPr/>
          </p:nvSpPr>
          <p:spPr>
            <a:xfrm>
              <a:off x="2769557" y="1342528"/>
              <a:ext cx="2514897" cy="211251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247650" lIns="147050" spcFirstLastPara="1" rIns="147050" wrap="square" tIns="24765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700"/>
                <a:buFont typeface="Century Gothic"/>
                <a:buNone/>
              </a:pPr>
              <a:r>
                <a:rPr b="0" i="0" lang="en" sz="1500" u="none" cap="none" strike="noStrike">
                  <a:latin typeface="Century Gothic"/>
                  <a:ea typeface="Century Gothic"/>
                  <a:cs typeface="Century Gothic"/>
                  <a:sym typeface="Century Gothic"/>
                </a:rPr>
                <a:t>PCB Design</a:t>
              </a:r>
              <a:endParaRPr sz="900"/>
            </a:p>
          </p:txBody>
        </p:sp>
        <p:sp>
          <p:nvSpPr>
            <p:cNvPr id="576" name="Google Shape;576;p68"/>
            <p:cNvSpPr/>
            <p:nvPr/>
          </p:nvSpPr>
          <p:spPr>
            <a:xfrm>
              <a:off x="3498877" y="356688"/>
              <a:ext cx="1056257" cy="1056257"/>
            </a:xfrm>
            <a:prstGeom prst="ellipse">
              <a:avLst/>
            </a:prstGeom>
            <a:gradFill>
              <a:gsLst>
                <a:gs pos="0">
                  <a:srgbClr val="E06B4E"/>
                </a:gs>
                <a:gs pos="78000">
                  <a:srgbClr val="E7501E"/>
                </a:gs>
                <a:gs pos="100000">
                  <a:srgbClr val="E7501E"/>
                </a:gs>
              </a:gsLst>
              <a:lin ang="5400000" scaled="0"/>
            </a:gradFill>
            <a:ln cap="flat" cmpd="sng" w="9525">
              <a:solidFill>
                <a:srgbClr val="DF552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7" name="Google Shape;577;p68"/>
            <p:cNvSpPr txBox="1"/>
            <p:nvPr/>
          </p:nvSpPr>
          <p:spPr>
            <a:xfrm>
              <a:off x="3653562" y="511373"/>
              <a:ext cx="746887" cy="74688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525" lIns="61775" spcFirstLastPara="1" rIns="61775" wrap="square" tIns="95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600"/>
                <a:buFont typeface="Century Gothic"/>
                <a:buNone/>
              </a:pPr>
              <a:r>
                <a:rPr b="0" i="0" lang="en" sz="3600" u="none" cap="none" strike="noStrike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2</a:t>
              </a:r>
              <a:endParaRPr sz="1100"/>
            </a:p>
          </p:txBody>
        </p:sp>
        <p:sp>
          <p:nvSpPr>
            <p:cNvPr id="578" name="Google Shape;578;p68"/>
            <p:cNvSpPr/>
            <p:nvPr/>
          </p:nvSpPr>
          <p:spPr>
            <a:xfrm>
              <a:off x="2769557" y="3525387"/>
              <a:ext cx="2514897" cy="72"/>
            </a:xfrm>
            <a:prstGeom prst="rect">
              <a:avLst/>
            </a:prstGeom>
            <a:gradFill>
              <a:gsLst>
                <a:gs pos="0">
                  <a:srgbClr val="DF644D"/>
                </a:gs>
                <a:gs pos="78000">
                  <a:srgbClr val="E5461F"/>
                </a:gs>
                <a:gs pos="100000">
                  <a:srgbClr val="E5461F"/>
                </a:gs>
              </a:gsLst>
              <a:lin ang="5400000" scaled="0"/>
            </a:gradFill>
            <a:ln cap="flat" cmpd="sng" w="9525">
              <a:solidFill>
                <a:srgbClr val="DD4D2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9" name="Google Shape;579;p68"/>
            <p:cNvSpPr/>
            <p:nvPr/>
          </p:nvSpPr>
          <p:spPr>
            <a:xfrm>
              <a:off x="5535944" y="4602"/>
              <a:ext cx="2514897" cy="3520856"/>
            </a:xfrm>
            <a:prstGeom prst="rect">
              <a:avLst/>
            </a:prstGeom>
            <a:solidFill>
              <a:srgbClr val="F1CCCA">
                <a:alpha val="89803"/>
              </a:srgbClr>
            </a:solidFill>
            <a:ln cap="flat" cmpd="sng" w="9525">
              <a:solidFill>
                <a:srgbClr val="F1CCCA">
                  <a:alpha val="89803"/>
                </a:srgb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0" name="Google Shape;580;p68"/>
            <p:cNvSpPr txBox="1"/>
            <p:nvPr/>
          </p:nvSpPr>
          <p:spPr>
            <a:xfrm>
              <a:off x="5535944" y="1342528"/>
              <a:ext cx="2514897" cy="211251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247650" lIns="147050" spcFirstLastPara="1" rIns="147050" wrap="square" tIns="24765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700"/>
                <a:buFont typeface="Century Gothic"/>
                <a:buNone/>
              </a:pPr>
              <a:r>
                <a:rPr b="0" i="0" lang="en" sz="1500" u="none" cap="none" strike="noStrike">
                  <a:latin typeface="Century Gothic"/>
                  <a:ea typeface="Century Gothic"/>
                  <a:cs typeface="Century Gothic"/>
                  <a:sym typeface="Century Gothic"/>
                </a:rPr>
                <a:t>Ordering Process</a:t>
              </a:r>
              <a:endParaRPr sz="900"/>
            </a:p>
          </p:txBody>
        </p:sp>
        <p:sp>
          <p:nvSpPr>
            <p:cNvPr id="581" name="Google Shape;581;p68"/>
            <p:cNvSpPr/>
            <p:nvPr/>
          </p:nvSpPr>
          <p:spPr>
            <a:xfrm>
              <a:off x="6265265" y="356688"/>
              <a:ext cx="1056257" cy="1056257"/>
            </a:xfrm>
            <a:prstGeom prst="ellipse">
              <a:avLst/>
            </a:prstGeom>
            <a:gradFill>
              <a:gsLst>
                <a:gs pos="0">
                  <a:srgbClr val="DE604F"/>
                </a:gs>
                <a:gs pos="78000">
                  <a:srgbClr val="E34021"/>
                </a:gs>
                <a:gs pos="100000">
                  <a:srgbClr val="E34021"/>
                </a:gs>
              </a:gsLst>
              <a:lin ang="5400000" scaled="0"/>
            </a:gradFill>
            <a:ln cap="flat" cmpd="sng" w="9525">
              <a:solidFill>
                <a:srgbClr val="DB472B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2" name="Google Shape;582;p68"/>
            <p:cNvSpPr txBox="1"/>
            <p:nvPr/>
          </p:nvSpPr>
          <p:spPr>
            <a:xfrm>
              <a:off x="6419950" y="511373"/>
              <a:ext cx="746887" cy="74688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525" lIns="61775" spcFirstLastPara="1" rIns="61775" wrap="square" tIns="95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600"/>
                <a:buFont typeface="Century Gothic"/>
                <a:buNone/>
              </a:pPr>
              <a:r>
                <a:rPr b="0" i="0" lang="en" sz="3600" u="none" cap="none" strike="noStrike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3</a:t>
              </a:r>
              <a:endParaRPr sz="1100"/>
            </a:p>
          </p:txBody>
        </p:sp>
        <p:sp>
          <p:nvSpPr>
            <p:cNvPr id="583" name="Google Shape;583;p68"/>
            <p:cNvSpPr/>
            <p:nvPr/>
          </p:nvSpPr>
          <p:spPr>
            <a:xfrm>
              <a:off x="5535944" y="3525387"/>
              <a:ext cx="2514897" cy="72"/>
            </a:xfrm>
            <a:prstGeom prst="rect">
              <a:avLst/>
            </a:prstGeom>
            <a:gradFill>
              <a:gsLst>
                <a:gs pos="0">
                  <a:srgbClr val="DB5C50"/>
                </a:gs>
                <a:gs pos="78000">
                  <a:srgbClr val="E13822"/>
                </a:gs>
                <a:gs pos="100000">
                  <a:srgbClr val="E13822"/>
                </a:gs>
              </a:gsLst>
              <a:lin ang="5400000" scaled="0"/>
            </a:gradFill>
            <a:ln cap="flat" cmpd="sng" w="9525">
              <a:solidFill>
                <a:srgbClr val="D9402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4" name="Google Shape;584;p68"/>
            <p:cNvSpPr/>
            <p:nvPr/>
          </p:nvSpPr>
          <p:spPr>
            <a:xfrm>
              <a:off x="8302332" y="4602"/>
              <a:ext cx="2514900" cy="3520800"/>
            </a:xfrm>
            <a:prstGeom prst="rect">
              <a:avLst/>
            </a:prstGeom>
            <a:solidFill>
              <a:srgbClr val="EECBCB">
                <a:alpha val="89803"/>
              </a:srgbClr>
            </a:solidFill>
            <a:ln cap="flat" cmpd="sng" w="9525">
              <a:solidFill>
                <a:srgbClr val="EECBCB">
                  <a:alpha val="89803"/>
                </a:srgb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5" name="Google Shape;585;p68"/>
            <p:cNvSpPr txBox="1"/>
            <p:nvPr/>
          </p:nvSpPr>
          <p:spPr>
            <a:xfrm>
              <a:off x="8302332" y="1342528"/>
              <a:ext cx="2514897" cy="211251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247650" lIns="147050" spcFirstLastPara="1" rIns="147050" wrap="square" tIns="24765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700"/>
                <a:buFont typeface="Century Gothic"/>
                <a:buNone/>
              </a:pPr>
              <a:r>
                <a:rPr b="0" i="0" lang="en" sz="1500" u="none" cap="none" strike="noStrike">
                  <a:latin typeface="Century Gothic"/>
                  <a:ea typeface="Century Gothic"/>
                  <a:cs typeface="Century Gothic"/>
                  <a:sym typeface="Century Gothic"/>
                </a:rPr>
                <a:t>Late Start</a:t>
              </a:r>
              <a:endParaRPr sz="900"/>
            </a:p>
          </p:txBody>
        </p:sp>
        <p:sp>
          <p:nvSpPr>
            <p:cNvPr id="586" name="Google Shape;586;p68"/>
            <p:cNvSpPr/>
            <p:nvPr/>
          </p:nvSpPr>
          <p:spPr>
            <a:xfrm>
              <a:off x="9031652" y="356688"/>
              <a:ext cx="1056257" cy="1056257"/>
            </a:xfrm>
            <a:prstGeom prst="ellipse">
              <a:avLst/>
            </a:prstGeom>
            <a:gradFill>
              <a:gsLst>
                <a:gs pos="0">
                  <a:srgbClr val="DA5951"/>
                </a:gs>
                <a:gs pos="78000">
                  <a:srgbClr val="DF3325"/>
                </a:gs>
                <a:gs pos="100000">
                  <a:srgbClr val="DF3325"/>
                </a:gs>
              </a:gsLst>
              <a:lin ang="5400000" scaled="0"/>
            </a:gradFill>
            <a:ln cap="flat" cmpd="sng" w="9525">
              <a:solidFill>
                <a:srgbClr val="D73B2E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7" name="Google Shape;587;p68"/>
            <p:cNvSpPr txBox="1"/>
            <p:nvPr/>
          </p:nvSpPr>
          <p:spPr>
            <a:xfrm>
              <a:off x="9186337" y="511373"/>
              <a:ext cx="746887" cy="74688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525" lIns="61775" spcFirstLastPara="1" rIns="61775" wrap="square" tIns="95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600"/>
                <a:buFont typeface="Century Gothic"/>
                <a:buNone/>
              </a:pPr>
              <a:r>
                <a:rPr b="0" i="0" lang="en" sz="3600" u="none" cap="none" strike="noStrike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4</a:t>
              </a:r>
              <a:endParaRPr sz="1100"/>
            </a:p>
          </p:txBody>
        </p:sp>
        <p:sp>
          <p:nvSpPr>
            <p:cNvPr id="588" name="Google Shape;588;p68"/>
            <p:cNvSpPr/>
            <p:nvPr/>
          </p:nvSpPr>
          <p:spPr>
            <a:xfrm>
              <a:off x="8302332" y="3525387"/>
              <a:ext cx="2514897" cy="72"/>
            </a:xfrm>
            <a:prstGeom prst="rect">
              <a:avLst/>
            </a:prstGeom>
            <a:gradFill>
              <a:gsLst>
                <a:gs pos="0">
                  <a:srgbClr val="D85552"/>
                </a:gs>
                <a:gs pos="78000">
                  <a:srgbClr val="DD2C25"/>
                </a:gs>
                <a:gs pos="100000">
                  <a:srgbClr val="DD2C25"/>
                </a:gs>
              </a:gsLst>
              <a:lin ang="5400000" scaled="0"/>
            </a:gradFill>
            <a:ln cap="flat" cmpd="sng" w="9525">
              <a:solidFill>
                <a:srgbClr val="D5352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89" name="Google Shape;589;p68"/>
          <p:cNvSpPr/>
          <p:nvPr/>
        </p:nvSpPr>
        <p:spPr>
          <a:xfrm>
            <a:off x="7282234" y="1834253"/>
            <a:ext cx="1539600" cy="2640600"/>
          </a:xfrm>
          <a:prstGeom prst="rect">
            <a:avLst/>
          </a:prstGeom>
          <a:solidFill>
            <a:srgbClr val="EECBCB">
              <a:alpha val="89800"/>
            </a:srgbClr>
          </a:solidFill>
          <a:ln cap="flat" cmpd="sng" w="9525">
            <a:solidFill>
              <a:srgbClr val="EECBCB">
                <a:alpha val="89800"/>
              </a:srgb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0" name="Google Shape;590;p68"/>
          <p:cNvSpPr/>
          <p:nvPr/>
        </p:nvSpPr>
        <p:spPr>
          <a:xfrm>
            <a:off x="7728774" y="2111293"/>
            <a:ext cx="646500" cy="792300"/>
          </a:xfrm>
          <a:prstGeom prst="ellipse">
            <a:avLst/>
          </a:prstGeom>
          <a:gradFill>
            <a:gsLst>
              <a:gs pos="0">
                <a:srgbClr val="DA5951"/>
              </a:gs>
              <a:gs pos="78000">
                <a:srgbClr val="DF3325"/>
              </a:gs>
              <a:gs pos="100000">
                <a:srgbClr val="DF3325"/>
              </a:gs>
            </a:gsLst>
            <a:lin ang="5400012" scaled="0"/>
          </a:gradFill>
          <a:ln cap="flat" cmpd="sng" w="9525">
            <a:solidFill>
              <a:srgbClr val="D73B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1" name="Google Shape;591;p68"/>
          <p:cNvSpPr txBox="1"/>
          <p:nvPr/>
        </p:nvSpPr>
        <p:spPr>
          <a:xfrm>
            <a:off x="7823421" y="2227407"/>
            <a:ext cx="457200" cy="56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525" lIns="61775" spcFirstLastPara="1" rIns="61775" wrap="square" tIns="952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entury Gothic"/>
              <a:buNone/>
            </a:pPr>
            <a:r>
              <a:rPr lang="en" sz="3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5</a:t>
            </a:r>
            <a:endParaRPr sz="1100"/>
          </a:p>
        </p:txBody>
      </p:sp>
      <p:sp>
        <p:nvSpPr>
          <p:cNvPr id="592" name="Google Shape;592;p68"/>
          <p:cNvSpPr txBox="1"/>
          <p:nvPr/>
        </p:nvSpPr>
        <p:spPr>
          <a:xfrm>
            <a:off x="7282234" y="2836973"/>
            <a:ext cx="1539600" cy="1584300"/>
          </a:xfrm>
          <a:prstGeom prst="rect">
            <a:avLst/>
          </a:prstGeom>
          <a:noFill/>
          <a:ln>
            <a:noFill/>
          </a:ln>
        </p:spPr>
        <p:txBody>
          <a:bodyPr anchorCtr="0" anchor="t" bIns="247650" lIns="147050" spcFirstLastPara="1" rIns="147050" wrap="square" tIns="24765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Century Gothic"/>
              <a:buNone/>
            </a:pPr>
            <a:r>
              <a:rPr lang="en" sz="1500">
                <a:latin typeface="Century Gothic"/>
                <a:ea typeface="Century Gothic"/>
                <a:cs typeface="Century Gothic"/>
                <a:sym typeface="Century Gothic"/>
              </a:rPr>
              <a:t>Quarantine</a:t>
            </a:r>
            <a:endParaRPr sz="900"/>
          </a:p>
        </p:txBody>
      </p:sp>
      <p:pic>
        <p:nvPicPr>
          <p:cNvPr id="593" name="Google Shape;593;p68" title="Issues.mp3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900" y="4516271"/>
            <a:ext cx="363829" cy="3638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dk1"/>
        </a:solidFill>
      </p:bgPr>
    </p:bg>
    <p:spTree>
      <p:nvGrpSpPr>
        <p:cNvPr id="598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p69"/>
          <p:cNvSpPr txBox="1"/>
          <p:nvPr>
            <p:ph type="title"/>
          </p:nvPr>
        </p:nvSpPr>
        <p:spPr>
          <a:xfrm>
            <a:off x="3515558" y="1352554"/>
            <a:ext cx="4599742" cy="1368822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Century Gothic"/>
              <a:buNone/>
            </a:pPr>
            <a:r>
              <a:rPr lang="en" sz="4500"/>
              <a:t>QUESTIONS?</a:t>
            </a:r>
            <a:endParaRPr sz="1100"/>
          </a:p>
        </p:txBody>
      </p:sp>
      <p:pic>
        <p:nvPicPr>
          <p:cNvPr descr="Questions" id="600" name="Google Shape;600;p6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81244" y="1352554"/>
            <a:ext cx="1996741" cy="1996741"/>
          </a:xfrm>
          <a:prstGeom prst="rect">
            <a:avLst/>
          </a:prstGeom>
          <a:noFill/>
          <a:ln>
            <a:noFill/>
          </a:ln>
        </p:spPr>
      </p:pic>
      <p:pic>
        <p:nvPicPr>
          <p:cNvPr id="601" name="Google Shape;601;p69" title="Questions.mp3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2625" y="4426770"/>
            <a:ext cx="457200" cy="45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dk1"/>
        </a:solidFill>
      </p:bgPr>
    </p:bg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34"/>
          <p:cNvSpPr txBox="1"/>
          <p:nvPr>
            <p:ph type="title"/>
          </p:nvPr>
        </p:nvSpPr>
        <p:spPr>
          <a:xfrm>
            <a:off x="2171700" y="573280"/>
            <a:ext cx="6457950" cy="969771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Century Gothic"/>
              <a:buNone/>
            </a:pPr>
            <a:r>
              <a:rPr lang="en" sz="2500"/>
              <a:t>GOALS AND OBJECTIVES</a:t>
            </a:r>
            <a:endParaRPr sz="2500"/>
          </a:p>
        </p:txBody>
      </p:sp>
      <p:grpSp>
        <p:nvGrpSpPr>
          <p:cNvPr id="247" name="Google Shape;247;p34"/>
          <p:cNvGrpSpPr/>
          <p:nvPr/>
        </p:nvGrpSpPr>
        <p:grpSpPr>
          <a:xfrm>
            <a:off x="160379" y="1785831"/>
            <a:ext cx="8854243" cy="2480928"/>
            <a:chOff x="173481" y="557061"/>
            <a:chExt cx="10473436" cy="2415939"/>
          </a:xfrm>
        </p:grpSpPr>
        <p:sp>
          <p:nvSpPr>
            <p:cNvPr id="248" name="Google Shape;248;p34"/>
            <p:cNvSpPr/>
            <p:nvPr/>
          </p:nvSpPr>
          <p:spPr>
            <a:xfrm>
              <a:off x="173481" y="557061"/>
              <a:ext cx="907914" cy="907914"/>
            </a:xfrm>
            <a:prstGeom prst="ellipse">
              <a:avLst/>
            </a:prstGeom>
            <a:solidFill>
              <a:srgbClr val="83C727"/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9" name="Google Shape;249;p34"/>
            <p:cNvSpPr/>
            <p:nvPr/>
          </p:nvSpPr>
          <p:spPr>
            <a:xfrm>
              <a:off x="364143" y="747723"/>
              <a:ext cx="526590" cy="526590"/>
            </a:xfrm>
            <a:prstGeom prst="rect">
              <a:avLst/>
            </a:pr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0" name="Google Shape;250;p34"/>
            <p:cNvSpPr/>
            <p:nvPr/>
          </p:nvSpPr>
          <p:spPr>
            <a:xfrm>
              <a:off x="1275948" y="557061"/>
              <a:ext cx="2140082" cy="90791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1" name="Google Shape;251;p34"/>
            <p:cNvSpPr txBox="1"/>
            <p:nvPr/>
          </p:nvSpPr>
          <p:spPr>
            <a:xfrm>
              <a:off x="1275948" y="557061"/>
              <a:ext cx="2140082" cy="90791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900"/>
                <a:buFont typeface="Century Gothic"/>
                <a:buNone/>
              </a:pPr>
              <a:r>
                <a:rPr b="0" i="0" lang="en" sz="1300" u="none" cap="none" strike="noStrike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Main goal was to design and build an autonomous rover-based robot to guide electric </a:t>
              </a:r>
              <a:r>
                <a:rPr lang="en" sz="13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weed whackers</a:t>
              </a:r>
              <a:endParaRPr sz="1500"/>
            </a:p>
          </p:txBody>
        </p:sp>
        <p:sp>
          <p:nvSpPr>
            <p:cNvPr id="252" name="Google Shape;252;p34"/>
            <p:cNvSpPr/>
            <p:nvPr/>
          </p:nvSpPr>
          <p:spPr>
            <a:xfrm>
              <a:off x="3788925" y="557061"/>
              <a:ext cx="907914" cy="907914"/>
            </a:xfrm>
            <a:prstGeom prst="ellipse">
              <a:avLst/>
            </a:prstGeom>
            <a:solidFill>
              <a:srgbClr val="E1D125"/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3" name="Google Shape;253;p34"/>
            <p:cNvSpPr/>
            <p:nvPr/>
          </p:nvSpPr>
          <p:spPr>
            <a:xfrm>
              <a:off x="3979586" y="747723"/>
              <a:ext cx="526590" cy="526590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4" name="Google Shape;254;p34"/>
            <p:cNvSpPr/>
            <p:nvPr/>
          </p:nvSpPr>
          <p:spPr>
            <a:xfrm>
              <a:off x="4891392" y="557061"/>
              <a:ext cx="2140082" cy="90791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5" name="Google Shape;255;p34"/>
            <p:cNvSpPr txBox="1"/>
            <p:nvPr/>
          </p:nvSpPr>
          <p:spPr>
            <a:xfrm>
              <a:off x="4891392" y="557061"/>
              <a:ext cx="2140082" cy="90791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900"/>
                <a:buFont typeface="Century Gothic"/>
                <a:buNone/>
              </a:pPr>
              <a:r>
                <a:rPr b="0" i="0" lang="en" sz="1300" u="none" cap="none" strike="noStrike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Object detection using input sensor</a:t>
              </a:r>
              <a:endParaRPr sz="1500"/>
            </a:p>
          </p:txBody>
        </p:sp>
        <p:sp>
          <p:nvSpPr>
            <p:cNvPr id="256" name="Google Shape;256;p34"/>
            <p:cNvSpPr/>
            <p:nvPr/>
          </p:nvSpPr>
          <p:spPr>
            <a:xfrm>
              <a:off x="7404368" y="557061"/>
              <a:ext cx="907914" cy="907914"/>
            </a:xfrm>
            <a:prstGeom prst="ellipse">
              <a:avLst/>
            </a:prstGeom>
            <a:solidFill>
              <a:srgbClr val="E19931"/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7" name="Google Shape;257;p34"/>
            <p:cNvSpPr/>
            <p:nvPr/>
          </p:nvSpPr>
          <p:spPr>
            <a:xfrm>
              <a:off x="7595030" y="747723"/>
              <a:ext cx="526590" cy="526590"/>
            </a:xfrm>
            <a:prstGeom prst="rect">
              <a:avLst/>
            </a:pr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8" name="Google Shape;258;p34"/>
            <p:cNvSpPr/>
            <p:nvPr/>
          </p:nvSpPr>
          <p:spPr>
            <a:xfrm>
              <a:off x="8506835" y="557061"/>
              <a:ext cx="2140082" cy="90791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9" name="Google Shape;259;p34"/>
            <p:cNvSpPr txBox="1"/>
            <p:nvPr/>
          </p:nvSpPr>
          <p:spPr>
            <a:xfrm>
              <a:off x="8506835" y="557061"/>
              <a:ext cx="2140082" cy="90791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900"/>
                <a:buFont typeface="Century Gothic"/>
                <a:buNone/>
              </a:pPr>
              <a:r>
                <a:rPr b="0" i="0" lang="en" sz="1300" u="none" cap="none" strike="noStrike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Return to sender</a:t>
              </a:r>
              <a:endParaRPr sz="1500"/>
            </a:p>
          </p:txBody>
        </p:sp>
        <p:sp>
          <p:nvSpPr>
            <p:cNvPr id="260" name="Google Shape;260;p34"/>
            <p:cNvSpPr/>
            <p:nvPr/>
          </p:nvSpPr>
          <p:spPr>
            <a:xfrm>
              <a:off x="173481" y="2065086"/>
              <a:ext cx="907914" cy="907914"/>
            </a:xfrm>
            <a:prstGeom prst="ellipse">
              <a:avLst/>
            </a:prstGeom>
            <a:solidFill>
              <a:srgbClr val="E56425"/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1" name="Google Shape;261;p34"/>
            <p:cNvSpPr/>
            <p:nvPr/>
          </p:nvSpPr>
          <p:spPr>
            <a:xfrm>
              <a:off x="364143" y="2255748"/>
              <a:ext cx="526590" cy="526590"/>
            </a:xfrm>
            <a:prstGeom prst="rect">
              <a:avLst/>
            </a:pr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2" name="Google Shape;262;p34"/>
            <p:cNvSpPr/>
            <p:nvPr/>
          </p:nvSpPr>
          <p:spPr>
            <a:xfrm>
              <a:off x="1275948" y="2065086"/>
              <a:ext cx="2140082" cy="90791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3" name="Google Shape;263;p34"/>
            <p:cNvSpPr txBox="1"/>
            <p:nvPr/>
          </p:nvSpPr>
          <p:spPr>
            <a:xfrm>
              <a:off x="1275948" y="2065086"/>
              <a:ext cx="2140082" cy="90791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900"/>
                <a:buFont typeface="Century Gothic"/>
                <a:buNone/>
              </a:pPr>
              <a:r>
                <a:rPr b="0" i="0" lang="en" sz="1300" u="none" cap="none" strike="noStrike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Efficient power supply</a:t>
              </a:r>
              <a:endParaRPr sz="1500"/>
            </a:p>
          </p:txBody>
        </p:sp>
        <p:sp>
          <p:nvSpPr>
            <p:cNvPr id="264" name="Google Shape;264;p34"/>
            <p:cNvSpPr/>
            <p:nvPr/>
          </p:nvSpPr>
          <p:spPr>
            <a:xfrm>
              <a:off x="3788925" y="2065086"/>
              <a:ext cx="907914" cy="907914"/>
            </a:xfrm>
            <a:prstGeom prst="ellipse">
              <a:avLst/>
            </a:prstGeom>
            <a:solidFill>
              <a:srgbClr val="D5352F"/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5" name="Google Shape;265;p34"/>
            <p:cNvSpPr/>
            <p:nvPr/>
          </p:nvSpPr>
          <p:spPr>
            <a:xfrm>
              <a:off x="3979586" y="2255748"/>
              <a:ext cx="526590" cy="526590"/>
            </a:xfrm>
            <a:prstGeom prst="rect">
              <a:avLst/>
            </a:prstGeom>
            <a:blipFill rotWithShape="1">
              <a:blip r:embed="rId7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6" name="Google Shape;266;p34"/>
            <p:cNvSpPr/>
            <p:nvPr/>
          </p:nvSpPr>
          <p:spPr>
            <a:xfrm>
              <a:off x="4891392" y="2065086"/>
              <a:ext cx="2140082" cy="90791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7" name="Google Shape;267;p34"/>
            <p:cNvSpPr txBox="1"/>
            <p:nvPr/>
          </p:nvSpPr>
          <p:spPr>
            <a:xfrm>
              <a:off x="4891392" y="2065086"/>
              <a:ext cx="2140082" cy="90791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900"/>
                <a:buFont typeface="Century Gothic"/>
                <a:buNone/>
              </a:pPr>
              <a:r>
                <a:rPr b="0" i="0" lang="en" sz="1300" u="none" cap="none" strike="noStrike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Precision, to cut as close to pillars of solar panels</a:t>
              </a:r>
              <a:endParaRPr sz="1500"/>
            </a:p>
          </p:txBody>
        </p:sp>
        <p:sp>
          <p:nvSpPr>
            <p:cNvPr id="268" name="Google Shape;268;p34"/>
            <p:cNvSpPr/>
            <p:nvPr/>
          </p:nvSpPr>
          <p:spPr>
            <a:xfrm>
              <a:off x="7404368" y="2065086"/>
              <a:ext cx="907914" cy="907914"/>
            </a:xfrm>
            <a:prstGeom prst="ellipse">
              <a:avLst/>
            </a:prstGeom>
            <a:solidFill>
              <a:srgbClr val="83C727"/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9" name="Google Shape;269;p34"/>
            <p:cNvSpPr/>
            <p:nvPr/>
          </p:nvSpPr>
          <p:spPr>
            <a:xfrm>
              <a:off x="7595030" y="2255748"/>
              <a:ext cx="526590" cy="526590"/>
            </a:xfrm>
            <a:prstGeom prst="rect">
              <a:avLst/>
            </a:prstGeom>
            <a:blipFill rotWithShape="1">
              <a:blip r:embed="rId8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0" name="Google Shape;270;p34"/>
            <p:cNvSpPr/>
            <p:nvPr/>
          </p:nvSpPr>
          <p:spPr>
            <a:xfrm>
              <a:off x="8506835" y="2065086"/>
              <a:ext cx="2140082" cy="90791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1" name="Google Shape;271;p34"/>
            <p:cNvSpPr txBox="1"/>
            <p:nvPr/>
          </p:nvSpPr>
          <p:spPr>
            <a:xfrm>
              <a:off x="8506835" y="2065086"/>
              <a:ext cx="2140082" cy="90791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900"/>
                <a:buFont typeface="Century Gothic"/>
                <a:buNone/>
              </a:pPr>
              <a:r>
                <a:rPr b="0" i="0" lang="en" sz="1300" u="none" cap="none" strike="noStrike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As cost efficient as possible</a:t>
              </a:r>
              <a:endParaRPr sz="1500"/>
            </a:p>
          </p:txBody>
        </p:sp>
      </p:grpSp>
      <p:pic>
        <p:nvPicPr>
          <p:cNvPr id="272" name="Google Shape;272;p34" title="Slide 4.mp3">
            <a:hlinkClick r:id="rId9"/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52400" y="4419158"/>
            <a:ext cx="457200" cy="45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dk1"/>
        </a:solidFill>
      </p:bgPr>
    </p:bg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35"/>
          <p:cNvSpPr txBox="1"/>
          <p:nvPr>
            <p:ph type="title"/>
          </p:nvPr>
        </p:nvSpPr>
        <p:spPr>
          <a:xfrm>
            <a:off x="6402208" y="504930"/>
            <a:ext cx="2273643" cy="258478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entury Gothic"/>
              <a:buNone/>
            </a:pPr>
            <a:r>
              <a:rPr lang="en" sz="3600"/>
              <a:t>PICTURES OF COURSE</a:t>
            </a:r>
            <a:endParaRPr sz="3600"/>
          </a:p>
        </p:txBody>
      </p:sp>
      <p:pic>
        <p:nvPicPr>
          <p:cNvPr id="279" name="Google Shape;279;p35"/>
          <p:cNvPicPr preferRelativeResize="0"/>
          <p:nvPr/>
        </p:nvPicPr>
        <p:blipFill rotWithShape="1">
          <a:blip r:embed="rId3">
            <a:alphaModFix/>
          </a:blip>
          <a:srcRect b="29727" l="0" r="0" t="0"/>
          <a:stretch/>
        </p:blipFill>
        <p:spPr>
          <a:xfrm>
            <a:off x="353999" y="366633"/>
            <a:ext cx="2822403" cy="26445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35"/>
          <p:cNvPicPr preferRelativeResize="0"/>
          <p:nvPr/>
        </p:nvPicPr>
        <p:blipFill rotWithShape="1">
          <a:blip r:embed="rId4">
            <a:alphaModFix/>
          </a:blip>
          <a:srcRect b="9094" l="0" r="-1" t="0"/>
          <a:stretch/>
        </p:blipFill>
        <p:spPr>
          <a:xfrm>
            <a:off x="3301374" y="2001964"/>
            <a:ext cx="2295238" cy="2781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35" title="Slide 5.mp3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54012" y="4326760"/>
            <a:ext cx="457200" cy="45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dk1"/>
        </a:solidFill>
      </p:bgPr>
    </p:bg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36"/>
          <p:cNvSpPr txBox="1"/>
          <p:nvPr>
            <p:ph type="title"/>
          </p:nvPr>
        </p:nvSpPr>
        <p:spPr>
          <a:xfrm>
            <a:off x="514350" y="799622"/>
            <a:ext cx="2480058" cy="3861278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entury Gothic"/>
              <a:buNone/>
            </a:pPr>
            <a:r>
              <a:rPr lang="en" sz="2400"/>
              <a:t>COMPETITION REQUIREMENTS</a:t>
            </a:r>
            <a:endParaRPr sz="1100"/>
          </a:p>
        </p:txBody>
      </p:sp>
      <p:grpSp>
        <p:nvGrpSpPr>
          <p:cNvPr id="288" name="Google Shape;288;p36"/>
          <p:cNvGrpSpPr/>
          <p:nvPr/>
        </p:nvGrpSpPr>
        <p:grpSpPr>
          <a:xfrm>
            <a:off x="3508758" y="853064"/>
            <a:ext cx="4802996" cy="3800115"/>
            <a:chOff x="0" y="10294"/>
            <a:chExt cx="6403994" cy="5066820"/>
          </a:xfrm>
        </p:grpSpPr>
        <p:sp>
          <p:nvSpPr>
            <p:cNvPr id="289" name="Google Shape;289;p36"/>
            <p:cNvSpPr/>
            <p:nvPr/>
          </p:nvSpPr>
          <p:spPr>
            <a:xfrm>
              <a:off x="0" y="10294"/>
              <a:ext cx="6403994" cy="791505"/>
            </a:xfrm>
            <a:prstGeom prst="roundRect">
              <a:avLst>
                <a:gd fmla="val 16667" name="adj"/>
              </a:avLst>
            </a:prstGeom>
            <a:gradFill>
              <a:gsLst>
                <a:gs pos="0">
                  <a:srgbClr val="90CC4B"/>
                </a:gs>
                <a:gs pos="78000">
                  <a:srgbClr val="84CF1D"/>
                </a:gs>
                <a:gs pos="100000">
                  <a:srgbClr val="84CF1D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0" name="Google Shape;290;p36"/>
            <p:cNvSpPr txBox="1"/>
            <p:nvPr/>
          </p:nvSpPr>
          <p:spPr>
            <a:xfrm>
              <a:off x="38638" y="48932"/>
              <a:ext cx="6326718" cy="71422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4300" lIns="94300" spcFirstLastPara="1" rIns="94300" wrap="square" tIns="9430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500"/>
                <a:buFont typeface="Century Gothic"/>
                <a:buNone/>
              </a:pPr>
              <a:r>
                <a:rPr b="0" i="0" lang="en" sz="2500" u="none" cap="none" strike="noStrike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Navigation and Mobility</a:t>
              </a:r>
              <a:endParaRPr sz="1100"/>
            </a:p>
          </p:txBody>
        </p:sp>
        <p:sp>
          <p:nvSpPr>
            <p:cNvPr id="291" name="Google Shape;291;p36"/>
            <p:cNvSpPr/>
            <p:nvPr/>
          </p:nvSpPr>
          <p:spPr>
            <a:xfrm>
              <a:off x="0" y="801799"/>
              <a:ext cx="6403994" cy="174190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2" name="Google Shape;292;p36"/>
            <p:cNvSpPr txBox="1"/>
            <p:nvPr/>
          </p:nvSpPr>
          <p:spPr>
            <a:xfrm>
              <a:off x="0" y="801799"/>
              <a:ext cx="6403994" cy="174190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1425" lIns="152500" spcFirstLastPara="1" rIns="176000" wrap="square" tIns="31425">
              <a:noAutofit/>
            </a:bodyPr>
            <a:lstStyle/>
            <a:p>
              <a:pPr indent="-177800" lvl="1" marL="17780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Century Gothic"/>
                <a:buChar char="•"/>
              </a:pPr>
              <a:r>
                <a:rPr b="0" i="0" lang="en" sz="2000" u="none" cap="none" strike="noStrike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Needs to be able to move autonomously</a:t>
              </a:r>
              <a:endParaRPr sz="1100"/>
            </a:p>
            <a:p>
              <a:pPr indent="-177800" lvl="1" marL="177800" marR="0" rtl="0" algn="l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Century Gothic"/>
                <a:buChar char="•"/>
              </a:pPr>
              <a:r>
                <a:rPr b="0" i="0" lang="en" sz="2000" u="none" cap="none" strike="noStrike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The ability to traverse over uneven terrain.</a:t>
              </a:r>
              <a:endParaRPr sz="1100"/>
            </a:p>
          </p:txBody>
        </p:sp>
        <p:sp>
          <p:nvSpPr>
            <p:cNvPr id="293" name="Google Shape;293;p36"/>
            <p:cNvSpPr/>
            <p:nvPr/>
          </p:nvSpPr>
          <p:spPr>
            <a:xfrm>
              <a:off x="0" y="2543704"/>
              <a:ext cx="6403994" cy="791505"/>
            </a:xfrm>
            <a:prstGeom prst="roundRect">
              <a:avLst>
                <a:gd fmla="val 16667" name="adj"/>
              </a:avLst>
            </a:prstGeom>
            <a:gradFill>
              <a:gsLst>
                <a:gs pos="0">
                  <a:srgbClr val="E3D54C"/>
                </a:gs>
                <a:gs pos="78000">
                  <a:srgbClr val="EAD818"/>
                </a:gs>
                <a:gs pos="100000">
                  <a:srgbClr val="EAD818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4" name="Google Shape;294;p36"/>
            <p:cNvSpPr txBox="1"/>
            <p:nvPr/>
          </p:nvSpPr>
          <p:spPr>
            <a:xfrm>
              <a:off x="38638" y="2582342"/>
              <a:ext cx="6326718" cy="71422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4300" lIns="94300" spcFirstLastPara="1" rIns="94300" wrap="square" tIns="9430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500"/>
                <a:buFont typeface="Century Gothic"/>
                <a:buNone/>
              </a:pPr>
              <a:r>
                <a:rPr b="0" i="0" lang="en" sz="2500" u="none" cap="none" strike="noStrike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Speed and Accuracy</a:t>
              </a:r>
              <a:endParaRPr sz="1100"/>
            </a:p>
          </p:txBody>
        </p:sp>
        <p:sp>
          <p:nvSpPr>
            <p:cNvPr id="295" name="Google Shape;295;p36"/>
            <p:cNvSpPr/>
            <p:nvPr/>
          </p:nvSpPr>
          <p:spPr>
            <a:xfrm>
              <a:off x="0" y="3335209"/>
              <a:ext cx="6403994" cy="174190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6" name="Google Shape;296;p36"/>
            <p:cNvSpPr txBox="1"/>
            <p:nvPr/>
          </p:nvSpPr>
          <p:spPr>
            <a:xfrm>
              <a:off x="0" y="3335209"/>
              <a:ext cx="6403994" cy="174190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1425" lIns="152500" spcFirstLastPara="1" rIns="176000" wrap="square" tIns="31425">
              <a:noAutofit/>
            </a:bodyPr>
            <a:lstStyle/>
            <a:p>
              <a:pPr indent="-177800" lvl="1" marL="17780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Century Gothic"/>
                <a:buChar char="•"/>
              </a:pPr>
              <a:r>
                <a:rPr b="0" i="0" lang="en" sz="2000" u="none" cap="none" strike="noStrike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Needs to move fast enough to cut a 50’x10’ area of grass in 15 minutes</a:t>
              </a:r>
              <a:endParaRPr sz="1100"/>
            </a:p>
            <a:p>
              <a:pPr indent="-177800" lvl="1" marL="177800" marR="0" rtl="0" algn="l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Century Gothic"/>
                <a:buChar char="•"/>
              </a:pPr>
              <a:r>
                <a:rPr b="0" i="0" lang="en" sz="2000" u="none" cap="none" strike="noStrike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Cut grass at a uniform height</a:t>
              </a:r>
              <a:endParaRPr sz="1100"/>
            </a:p>
          </p:txBody>
        </p:sp>
      </p:grpSp>
      <p:pic>
        <p:nvPicPr>
          <p:cNvPr id="297" name="Google Shape;297;p36" title="Slide 6.mp3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4354" y="4203700"/>
            <a:ext cx="457200" cy="45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dk1"/>
        </a:solidFill>
      </p:bgPr>
    </p:bg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37"/>
          <p:cNvSpPr txBox="1"/>
          <p:nvPr>
            <p:ph type="title"/>
          </p:nvPr>
        </p:nvSpPr>
        <p:spPr>
          <a:xfrm>
            <a:off x="2171700" y="573280"/>
            <a:ext cx="6457950" cy="969771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Century Gothic"/>
              <a:buNone/>
            </a:pPr>
            <a:r>
              <a:rPr lang="en" sz="2700"/>
              <a:t>ELECTRICAL SPECIFICATIONS</a:t>
            </a:r>
            <a:endParaRPr sz="2700"/>
          </a:p>
        </p:txBody>
      </p:sp>
      <p:graphicFrame>
        <p:nvGraphicFramePr>
          <p:cNvPr id="304" name="Google Shape;304;p37"/>
          <p:cNvGraphicFramePr/>
          <p:nvPr/>
        </p:nvGraphicFramePr>
        <p:xfrm>
          <a:off x="514350" y="1923677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{B29C666D-14C8-4A0D-BDDD-B9C913B818AC}</a:tableStyleId>
              </a:tblPr>
              <a:tblGrid>
                <a:gridCol w="2705100"/>
                <a:gridCol w="2705100"/>
                <a:gridCol w="2705100"/>
              </a:tblGrid>
              <a:tr h="3516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u="none" cap="none" strike="noStrike"/>
                        <a:t>Component</a:t>
                      </a:r>
                      <a:endParaRPr sz="1100"/>
                    </a:p>
                  </a:txBody>
                  <a:tcPr marT="39925" marB="39925" marR="79850" marL="798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Parameter</a:t>
                      </a:r>
                      <a:endParaRPr sz="1100"/>
                    </a:p>
                  </a:txBody>
                  <a:tcPr marT="39925" marB="39925" marR="79850" marL="798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Design Specification</a:t>
                      </a:r>
                      <a:endParaRPr sz="1100"/>
                    </a:p>
                  </a:txBody>
                  <a:tcPr marT="39925" marB="39925" marR="79850" marL="79850"/>
                </a:tc>
              </a:tr>
              <a:tr h="3516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Battery</a:t>
                      </a:r>
                      <a:endParaRPr sz="1100"/>
                    </a:p>
                  </a:txBody>
                  <a:tcPr marT="39925" marB="39925" marR="79850" marL="798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Discharge</a:t>
                      </a:r>
                      <a:endParaRPr sz="1100"/>
                    </a:p>
                  </a:txBody>
                  <a:tcPr marT="39925" marB="39925" marR="79850" marL="798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1hr</a:t>
                      </a:r>
                      <a:endParaRPr sz="1100"/>
                    </a:p>
                  </a:txBody>
                  <a:tcPr marT="39925" marB="39925" marR="79850" marL="79850"/>
                </a:tc>
              </a:tr>
              <a:tr h="3516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Remote Kill Switch</a:t>
                      </a:r>
                      <a:endParaRPr sz="1100"/>
                    </a:p>
                  </a:txBody>
                  <a:tcPr marT="39925" marB="39925" marR="79850" marL="798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Distance</a:t>
                      </a:r>
                      <a:endParaRPr sz="1100"/>
                    </a:p>
                  </a:txBody>
                  <a:tcPr marT="39925" marB="39925" marR="79850" marL="798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50ft</a:t>
                      </a:r>
                      <a:endParaRPr sz="1100"/>
                    </a:p>
                  </a:txBody>
                  <a:tcPr marT="39925" marB="39925" marR="79850" marL="79850"/>
                </a:tc>
              </a:tr>
              <a:tr h="3516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Kill switch</a:t>
                      </a:r>
                      <a:endParaRPr sz="1100"/>
                    </a:p>
                  </a:txBody>
                  <a:tcPr marT="39925" marB="39925" marR="79850" marL="798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Quick acting</a:t>
                      </a:r>
                      <a:endParaRPr sz="1100"/>
                    </a:p>
                  </a:txBody>
                  <a:tcPr marT="39925" marB="39925" marR="79850" marL="798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&lt; 1 second</a:t>
                      </a:r>
                      <a:endParaRPr sz="1100"/>
                    </a:p>
                  </a:txBody>
                  <a:tcPr marT="39925" marB="39925" marR="79850" marL="79850"/>
                </a:tc>
              </a:tr>
              <a:tr h="3516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Drive Controller</a:t>
                      </a:r>
                      <a:endParaRPr sz="1100"/>
                    </a:p>
                  </a:txBody>
                  <a:tcPr marT="39925" marB="39925" marR="79850" marL="798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Speed</a:t>
                      </a:r>
                      <a:endParaRPr sz="1100"/>
                    </a:p>
                  </a:txBody>
                  <a:tcPr marT="39925" marB="39925" marR="79850" marL="798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~2mph</a:t>
                      </a:r>
                      <a:endParaRPr sz="1100"/>
                    </a:p>
                  </a:txBody>
                  <a:tcPr marT="39925" marB="39925" marR="79850" marL="79850"/>
                </a:tc>
              </a:tr>
              <a:tr h="3516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GPS</a:t>
                      </a:r>
                      <a:endParaRPr sz="1100"/>
                    </a:p>
                  </a:txBody>
                  <a:tcPr marT="39925" marB="39925" marR="79850" marL="798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Location</a:t>
                      </a:r>
                      <a:endParaRPr sz="1100"/>
                    </a:p>
                  </a:txBody>
                  <a:tcPr marT="39925" marB="39925" marR="79850" marL="798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10ft</a:t>
                      </a:r>
                      <a:endParaRPr sz="1100"/>
                    </a:p>
                  </a:txBody>
                  <a:tcPr marT="39925" marB="39925" marR="79850" marL="79850"/>
                </a:tc>
              </a:tr>
              <a:tr h="3516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Fencing</a:t>
                      </a:r>
                      <a:endParaRPr sz="1100"/>
                    </a:p>
                  </a:txBody>
                  <a:tcPr marT="39925" marB="39925" marR="79850" marL="798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Perimeter</a:t>
                      </a:r>
                      <a:endParaRPr sz="1100"/>
                    </a:p>
                  </a:txBody>
                  <a:tcPr marT="39925" marB="39925" marR="79850" marL="798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50x10ft</a:t>
                      </a:r>
                      <a:endParaRPr sz="1100"/>
                    </a:p>
                  </a:txBody>
                  <a:tcPr marT="39925" marB="39925" marR="79850" marL="79850"/>
                </a:tc>
              </a:tr>
            </a:tbl>
          </a:graphicData>
        </a:graphic>
      </p:graphicFrame>
      <p:pic>
        <p:nvPicPr>
          <p:cNvPr id="305" name="Google Shape;305;p37" title="Slide 7.mp3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4537802"/>
            <a:ext cx="453298" cy="4532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dk1"/>
        </a:solidFill>
      </p:bgPr>
    </p:bg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38"/>
          <p:cNvSpPr txBox="1"/>
          <p:nvPr>
            <p:ph type="title"/>
          </p:nvPr>
        </p:nvSpPr>
        <p:spPr>
          <a:xfrm>
            <a:off x="2171700" y="573280"/>
            <a:ext cx="6457950" cy="969771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Century Gothic"/>
              <a:buNone/>
            </a:pPr>
            <a:r>
              <a:rPr lang="en" sz="2700"/>
              <a:t>MECHANICAL SPECIFICATIONS</a:t>
            </a:r>
            <a:endParaRPr sz="2700"/>
          </a:p>
        </p:txBody>
      </p:sp>
      <p:graphicFrame>
        <p:nvGraphicFramePr>
          <p:cNvPr id="312" name="Google Shape;312;p38"/>
          <p:cNvGraphicFramePr/>
          <p:nvPr/>
        </p:nvGraphicFramePr>
        <p:xfrm>
          <a:off x="735489" y="2048138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{B29C666D-14C8-4A0D-BDDD-B9C913B818AC}</a:tableStyleId>
              </a:tblPr>
              <a:tblGrid>
                <a:gridCol w="2149550"/>
                <a:gridCol w="2243975"/>
                <a:gridCol w="3279450"/>
              </a:tblGrid>
              <a:tr h="5532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500"/>
                        <a:t>Component</a:t>
                      </a:r>
                      <a:endParaRPr sz="1100"/>
                    </a:p>
                  </a:txBody>
                  <a:tcPr marT="62875" marB="62875" marR="125750" marL="1257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500"/>
                        <a:t>Parameter</a:t>
                      </a:r>
                      <a:endParaRPr sz="1100"/>
                    </a:p>
                  </a:txBody>
                  <a:tcPr marT="62875" marB="62875" marR="125750" marL="1257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500"/>
                        <a:t>Design Specification</a:t>
                      </a:r>
                      <a:endParaRPr sz="1100"/>
                    </a:p>
                  </a:txBody>
                  <a:tcPr marT="62875" marB="62875" marR="125750" marL="125750"/>
                </a:tc>
              </a:tr>
              <a:tr h="5532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500"/>
                        <a:t>Dimensions</a:t>
                      </a:r>
                      <a:endParaRPr sz="1100"/>
                    </a:p>
                  </a:txBody>
                  <a:tcPr marT="62875" marB="62875" marR="125750" marL="1257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500"/>
                        <a:t>Size</a:t>
                      </a:r>
                      <a:endParaRPr sz="1100"/>
                    </a:p>
                  </a:txBody>
                  <a:tcPr marT="62875" marB="62875" marR="125750" marL="1257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500"/>
                        <a:t>24x24x20in</a:t>
                      </a:r>
                      <a:endParaRPr sz="1100"/>
                    </a:p>
                  </a:txBody>
                  <a:tcPr marT="62875" marB="62875" marR="125750" marL="125750"/>
                </a:tc>
              </a:tr>
              <a:tr h="5532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500"/>
                        <a:t>Trimmer</a:t>
                      </a:r>
                      <a:endParaRPr sz="1100"/>
                    </a:p>
                  </a:txBody>
                  <a:tcPr marT="62875" marB="62875" marR="125750" marL="1257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500"/>
                        <a:t>Material</a:t>
                      </a:r>
                      <a:endParaRPr sz="1100"/>
                    </a:p>
                  </a:txBody>
                  <a:tcPr marT="62875" marB="62875" marR="125750" marL="1257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500"/>
                        <a:t>String based</a:t>
                      </a:r>
                      <a:endParaRPr sz="1100"/>
                    </a:p>
                  </a:txBody>
                  <a:tcPr marT="62875" marB="62875" marR="125750" marL="125750"/>
                </a:tc>
              </a:tr>
              <a:tr h="5532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500"/>
                        <a:t>Trimmer</a:t>
                      </a:r>
                      <a:endParaRPr sz="1100"/>
                    </a:p>
                  </a:txBody>
                  <a:tcPr marT="62875" marB="62875" marR="125750" marL="1257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500"/>
                        <a:t>Grass Length</a:t>
                      </a:r>
                      <a:endParaRPr sz="1100"/>
                    </a:p>
                  </a:txBody>
                  <a:tcPr marT="62875" marB="62875" marR="125750" marL="1257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500"/>
                        <a:t>3 to 6in</a:t>
                      </a:r>
                      <a:endParaRPr sz="1100"/>
                    </a:p>
                  </a:txBody>
                  <a:tcPr marT="62875" marB="62875" marR="125750" marL="125750"/>
                </a:tc>
              </a:tr>
            </a:tbl>
          </a:graphicData>
        </a:graphic>
      </p:graphicFrame>
      <p:pic>
        <p:nvPicPr>
          <p:cNvPr id="313" name="Google Shape;313;p38" title="Slide 8.mp3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225" y="4275522"/>
            <a:ext cx="420875" cy="420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dk1"/>
        </a:solidFill>
      </p:bgPr>
    </p:bg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39"/>
          <p:cNvSpPr txBox="1"/>
          <p:nvPr>
            <p:ph type="title"/>
          </p:nvPr>
        </p:nvSpPr>
        <p:spPr>
          <a:xfrm>
            <a:off x="97300" y="963499"/>
            <a:ext cx="2480100" cy="969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entury Gothic"/>
              <a:buNone/>
            </a:pPr>
            <a:r>
              <a:rPr lang="en" sz="2000"/>
              <a:t>OVERALL CONTROL SYSTEM DESIGN</a:t>
            </a:r>
            <a:endParaRPr sz="1100"/>
          </a:p>
        </p:txBody>
      </p:sp>
      <p:sp>
        <p:nvSpPr>
          <p:cNvPr id="320" name="Google Shape;320;p39"/>
          <p:cNvSpPr txBox="1"/>
          <p:nvPr/>
        </p:nvSpPr>
        <p:spPr>
          <a:xfrm>
            <a:off x="192475" y="2571750"/>
            <a:ext cx="1850100" cy="1418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203200" lvl="0" marL="2159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600"/>
              <a:buFont typeface="Arial"/>
              <a:buChar char="•"/>
            </a:pPr>
            <a:r>
              <a:rPr b="0" i="0" lang="en" sz="1600" u="none" cap="none" strike="noStrike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Blue: Daniel</a:t>
            </a:r>
            <a:endParaRPr sz="1500"/>
          </a:p>
          <a:p>
            <a:pPr indent="-203200" lvl="0" marL="2159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C00000"/>
              </a:buClr>
              <a:buSzPts val="1600"/>
              <a:buFont typeface="Arial"/>
              <a:buChar char="•"/>
            </a:pPr>
            <a:r>
              <a:rPr b="0" i="0" lang="en" sz="1600" u="none" cap="none" strike="noStrike">
                <a:solidFill>
                  <a:srgbClr val="C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Red: Nathan</a:t>
            </a:r>
            <a:endParaRPr sz="1500"/>
          </a:p>
          <a:p>
            <a:pPr indent="-203200" lvl="0" marL="2159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B050"/>
              </a:buClr>
              <a:buSzPts val="1600"/>
              <a:buFont typeface="Arial"/>
              <a:buChar char="•"/>
            </a:pPr>
            <a:r>
              <a:rPr b="0" i="0" lang="en" sz="1600" u="none" cap="none" strike="noStrike">
                <a:solidFill>
                  <a:srgbClr val="00B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Green: Tyler</a:t>
            </a:r>
            <a:endParaRPr sz="1500"/>
          </a:p>
          <a:p>
            <a:pPr indent="-203200" lvl="0" marL="2159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FF00"/>
              </a:buClr>
              <a:buSzPts val="1600"/>
              <a:buFont typeface="Arial"/>
              <a:buChar char="•"/>
            </a:pPr>
            <a:r>
              <a:rPr b="0" i="0" lang="en" sz="1600" u="none" cap="none" strike="noStrike">
                <a:solidFill>
                  <a:srgbClr val="FFFF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Gold: Joseph</a:t>
            </a:r>
            <a:endParaRPr sz="1500"/>
          </a:p>
        </p:txBody>
      </p:sp>
      <p:pic>
        <p:nvPicPr>
          <p:cNvPr id="321" name="Google Shape;321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77400" y="785850"/>
            <a:ext cx="6443125" cy="3878175"/>
          </a:xfrm>
          <a:prstGeom prst="rect">
            <a:avLst/>
          </a:prstGeom>
          <a:noFill/>
          <a:ln>
            <a:noFill/>
          </a:ln>
        </p:spPr>
      </p:pic>
      <p:sp>
        <p:nvSpPr>
          <p:cNvPr id="322" name="Google Shape;322;p39"/>
          <p:cNvSpPr/>
          <p:nvPr/>
        </p:nvSpPr>
        <p:spPr>
          <a:xfrm>
            <a:off x="2844425" y="3470050"/>
            <a:ext cx="213900" cy="1818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3" name="Google Shape;323;p39"/>
          <p:cNvSpPr/>
          <p:nvPr/>
        </p:nvSpPr>
        <p:spPr>
          <a:xfrm>
            <a:off x="5926800" y="1884725"/>
            <a:ext cx="213900" cy="1818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4" name="Google Shape;324;p39"/>
          <p:cNvSpPr/>
          <p:nvPr/>
        </p:nvSpPr>
        <p:spPr>
          <a:xfrm>
            <a:off x="4632900" y="3119850"/>
            <a:ext cx="213900" cy="181800"/>
          </a:xfrm>
          <a:prstGeom prst="ellipse">
            <a:avLst/>
          </a:prstGeom>
          <a:solidFill>
            <a:srgbClr val="38761D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5" name="Google Shape;325;p39"/>
          <p:cNvSpPr/>
          <p:nvPr/>
        </p:nvSpPr>
        <p:spPr>
          <a:xfrm>
            <a:off x="3940525" y="1507850"/>
            <a:ext cx="213900" cy="181800"/>
          </a:xfrm>
          <a:prstGeom prst="ellipse">
            <a:avLst/>
          </a:prstGeom>
          <a:solidFill>
            <a:srgbClr val="38761D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6" name="Google Shape;326;p39"/>
          <p:cNvSpPr/>
          <p:nvPr/>
        </p:nvSpPr>
        <p:spPr>
          <a:xfrm>
            <a:off x="3940525" y="879650"/>
            <a:ext cx="213900" cy="181800"/>
          </a:xfrm>
          <a:prstGeom prst="ellipse">
            <a:avLst/>
          </a:prstGeom>
          <a:solidFill>
            <a:srgbClr val="38761D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7" name="Google Shape;327;p39"/>
          <p:cNvSpPr/>
          <p:nvPr/>
        </p:nvSpPr>
        <p:spPr>
          <a:xfrm>
            <a:off x="5159575" y="828775"/>
            <a:ext cx="213900" cy="1818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8" name="Google Shape;328;p39"/>
          <p:cNvSpPr/>
          <p:nvPr/>
        </p:nvSpPr>
        <p:spPr>
          <a:xfrm>
            <a:off x="6653925" y="2066525"/>
            <a:ext cx="213900" cy="181800"/>
          </a:xfrm>
          <a:prstGeom prst="ellipse">
            <a:avLst/>
          </a:prstGeom>
          <a:solidFill>
            <a:srgbClr val="1155C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9" name="Google Shape;329;p39"/>
          <p:cNvSpPr/>
          <p:nvPr/>
        </p:nvSpPr>
        <p:spPr>
          <a:xfrm>
            <a:off x="7782150" y="1884725"/>
            <a:ext cx="213900" cy="181800"/>
          </a:xfrm>
          <a:prstGeom prst="ellipse">
            <a:avLst/>
          </a:prstGeom>
          <a:solidFill>
            <a:srgbClr val="FF99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0" name="Google Shape;330;p39"/>
          <p:cNvSpPr/>
          <p:nvPr/>
        </p:nvSpPr>
        <p:spPr>
          <a:xfrm>
            <a:off x="7568250" y="1061450"/>
            <a:ext cx="213900" cy="181800"/>
          </a:xfrm>
          <a:prstGeom prst="ellipse">
            <a:avLst/>
          </a:prstGeom>
          <a:solidFill>
            <a:srgbClr val="FF99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1" name="Google Shape;331;p39"/>
          <p:cNvSpPr/>
          <p:nvPr/>
        </p:nvSpPr>
        <p:spPr>
          <a:xfrm>
            <a:off x="5926800" y="2634038"/>
            <a:ext cx="213900" cy="181800"/>
          </a:xfrm>
          <a:prstGeom prst="ellipse">
            <a:avLst/>
          </a:prstGeom>
          <a:solidFill>
            <a:srgbClr val="1155C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2" name="Google Shape;332;p39"/>
          <p:cNvSpPr/>
          <p:nvPr/>
        </p:nvSpPr>
        <p:spPr>
          <a:xfrm>
            <a:off x="7437250" y="3298988"/>
            <a:ext cx="213900" cy="181800"/>
          </a:xfrm>
          <a:prstGeom prst="ellipse">
            <a:avLst/>
          </a:prstGeom>
          <a:solidFill>
            <a:srgbClr val="1155C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3" name="Google Shape;333;p39"/>
          <p:cNvSpPr/>
          <p:nvPr/>
        </p:nvSpPr>
        <p:spPr>
          <a:xfrm>
            <a:off x="4465050" y="4042175"/>
            <a:ext cx="213900" cy="181800"/>
          </a:xfrm>
          <a:prstGeom prst="ellipse">
            <a:avLst/>
          </a:prstGeom>
          <a:solidFill>
            <a:srgbClr val="38761D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4" name="Google Shape;334;p39"/>
          <p:cNvSpPr/>
          <p:nvPr/>
        </p:nvSpPr>
        <p:spPr>
          <a:xfrm>
            <a:off x="3058325" y="3919175"/>
            <a:ext cx="213900" cy="181800"/>
          </a:xfrm>
          <a:prstGeom prst="ellipse">
            <a:avLst/>
          </a:prstGeom>
          <a:solidFill>
            <a:srgbClr val="FF99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5" name="Google Shape;335;p39"/>
          <p:cNvSpPr/>
          <p:nvPr/>
        </p:nvSpPr>
        <p:spPr>
          <a:xfrm>
            <a:off x="3413900" y="1243250"/>
            <a:ext cx="213900" cy="181800"/>
          </a:xfrm>
          <a:prstGeom prst="ellipse">
            <a:avLst/>
          </a:prstGeom>
          <a:solidFill>
            <a:srgbClr val="FF99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6" name="Google Shape;336;p39"/>
          <p:cNvSpPr/>
          <p:nvPr/>
        </p:nvSpPr>
        <p:spPr>
          <a:xfrm>
            <a:off x="4678950" y="2336550"/>
            <a:ext cx="213900" cy="1818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7" name="Google Shape;337;p39"/>
          <p:cNvSpPr/>
          <p:nvPr/>
        </p:nvSpPr>
        <p:spPr>
          <a:xfrm>
            <a:off x="3413900" y="2336550"/>
            <a:ext cx="213900" cy="1818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8" name="Google Shape;338;p39"/>
          <p:cNvSpPr/>
          <p:nvPr/>
        </p:nvSpPr>
        <p:spPr>
          <a:xfrm>
            <a:off x="6346550" y="3470038"/>
            <a:ext cx="213900" cy="181800"/>
          </a:xfrm>
          <a:prstGeom prst="ellipse">
            <a:avLst/>
          </a:prstGeom>
          <a:solidFill>
            <a:srgbClr val="1155C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39" name="Google Shape;339;p39" title="Slide 9.mp3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59550" y="4277925"/>
            <a:ext cx="457200" cy="45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Vapor Trail">
  <a:themeElements>
    <a:clrScheme name="Vapor Trail">
      <a:dk1>
        <a:srgbClr val="000000"/>
      </a:dk1>
      <a:lt1>
        <a:srgbClr val="FFFFFF"/>
      </a:lt1>
      <a:dk2>
        <a:srgbClr val="454545"/>
      </a:dk2>
      <a:lt2>
        <a:srgbClr val="DADADA"/>
      </a:lt2>
      <a:accent1>
        <a:srgbClr val="01D17D"/>
      </a:accent1>
      <a:accent2>
        <a:srgbClr val="84C72A"/>
      </a:accent2>
      <a:accent3>
        <a:srgbClr val="E1D126"/>
      </a:accent3>
      <a:accent4>
        <a:srgbClr val="E29932"/>
      </a:accent4>
      <a:accent5>
        <a:srgbClr val="E56526"/>
      </a:accent5>
      <a:accent6>
        <a:srgbClr val="D63731"/>
      </a:accent6>
      <a:hlink>
        <a:srgbClr val="35FA7F"/>
      </a:hlink>
      <a:folHlink>
        <a:srgbClr val="BAFC8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