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57" r:id="rId3"/>
    <p:sldId id="258" r:id="rId4"/>
    <p:sldId id="265" r:id="rId5"/>
    <p:sldId id="273" r:id="rId6"/>
    <p:sldId id="274" r:id="rId7"/>
    <p:sldId id="292" r:id="rId8"/>
    <p:sldId id="259" r:id="rId9"/>
    <p:sldId id="275" r:id="rId10"/>
    <p:sldId id="276" r:id="rId11"/>
    <p:sldId id="277" r:id="rId12"/>
    <p:sldId id="278" r:id="rId13"/>
    <p:sldId id="279" r:id="rId14"/>
    <p:sldId id="285" r:id="rId15"/>
    <p:sldId id="286" r:id="rId16"/>
    <p:sldId id="287" r:id="rId17"/>
    <p:sldId id="288" r:id="rId18"/>
    <p:sldId id="291" r:id="rId19"/>
    <p:sldId id="260" r:id="rId20"/>
    <p:sldId id="266" r:id="rId21"/>
    <p:sldId id="267" r:id="rId22"/>
    <p:sldId id="268" r:id="rId23"/>
    <p:sldId id="272" r:id="rId24"/>
    <p:sldId id="280" r:id="rId25"/>
    <p:sldId id="261" r:id="rId26"/>
    <p:sldId id="269" r:id="rId27"/>
    <p:sldId id="270" r:id="rId28"/>
    <p:sldId id="271" r:id="rId29"/>
    <p:sldId id="281" r:id="rId30"/>
    <p:sldId id="282" r:id="rId31"/>
    <p:sldId id="283" r:id="rId32"/>
    <p:sldId id="284" r:id="rId33"/>
    <p:sldId id="293" r:id="rId34"/>
    <p:sldId id="29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B46A82-6075-4B3A-BE91-59F98D7B66BD}" v="59" dt="2021-02-04T09:42:19.858"/>
    <p1510:client id="{41F58C50-4DE7-4405-8F29-C6DADD100C27}" v="3560" dt="2021-02-04T19:00:08.440"/>
    <p1510:client id="{59B55794-9572-C8A0-A6A6-89B4F36D53BD}" v="10" dt="2021-02-03T20:50:21.332"/>
    <p1510:client id="{5E9F8AB8-CCDE-D1E0-1F3D-1CF1B8BE7891}" v="429" dt="2021-02-04T18:05:20.386"/>
    <p1510:client id="{F9C76DFA-457D-16AE-5134-F36833B9D1FC}" v="440" dt="2021-02-03T23:08:31.8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563" autoAdjust="0"/>
  </p:normalViewPr>
  <p:slideViewPr>
    <p:cSldViewPr snapToGrid="0">
      <p:cViewPr varScale="1">
        <p:scale>
          <a:sx n="81" d="100"/>
          <a:sy n="81" d="100"/>
        </p:scale>
        <p:origin x="17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eron Alexander" userId="S::cameronalexander16@knights.ucf.edu::40f727c6-0cda-44b4-90fd-ac6bba9d458a" providerId="AD" clId="Web-{BD2EBEC8-25E2-E468-23C6-DDFEE359E800}"/>
    <pc:docChg chg="addSld modSld">
      <pc:chgData name="Cameron Alexander" userId="S::cameronalexander16@knights.ucf.edu::40f727c6-0cda-44b4-90fd-ac6bba9d458a" providerId="AD" clId="Web-{BD2EBEC8-25E2-E468-23C6-DDFEE359E800}" dt="2021-02-03T09:28:04.400" v="1118"/>
      <pc:docMkLst>
        <pc:docMk/>
      </pc:docMkLst>
      <pc:sldChg chg="addSp delSp modSp modNotes">
        <pc:chgData name="Cameron Alexander" userId="S::cameronalexander16@knights.ucf.edu::40f727c6-0cda-44b4-90fd-ac6bba9d458a" providerId="AD" clId="Web-{BD2EBEC8-25E2-E468-23C6-DDFEE359E800}" dt="2021-02-03T05:55:47.948" v="812"/>
        <pc:sldMkLst>
          <pc:docMk/>
          <pc:sldMk cId="3411962263" sldId="265"/>
        </pc:sldMkLst>
        <pc:spChg chg="mod">
          <ac:chgData name="Cameron Alexander" userId="S::cameronalexander16@knights.ucf.edu::40f727c6-0cda-44b4-90fd-ac6bba9d458a" providerId="AD" clId="Web-{BD2EBEC8-25E2-E468-23C6-DDFEE359E800}" dt="2021-02-03T00:04:36.646" v="159" actId="20577"/>
          <ac:spMkLst>
            <pc:docMk/>
            <pc:sldMk cId="3411962263" sldId="265"/>
            <ac:spMk id="2" creationId="{E551D7E7-F24F-43FB-81D0-87E51AB6FACB}"/>
          </ac:spMkLst>
        </pc:spChg>
        <pc:spChg chg="del">
          <ac:chgData name="Cameron Alexander" userId="S::cameronalexander16@knights.ucf.edu::40f727c6-0cda-44b4-90fd-ac6bba9d458a" providerId="AD" clId="Web-{BD2EBEC8-25E2-E468-23C6-DDFEE359E800}" dt="2021-02-02T23:58:06.495" v="3"/>
          <ac:spMkLst>
            <pc:docMk/>
            <pc:sldMk cId="3411962263" sldId="265"/>
            <ac:spMk id="3" creationId="{C894EF74-CCBF-438B-B5BD-36D20D1B6D1B}"/>
          </ac:spMkLst>
        </pc:spChg>
        <pc:spChg chg="add del mod">
          <ac:chgData name="Cameron Alexander" userId="S::cameronalexander16@knights.ucf.edu::40f727c6-0cda-44b4-90fd-ac6bba9d458a" providerId="AD" clId="Web-{BD2EBEC8-25E2-E468-23C6-DDFEE359E800}" dt="2021-02-02T23:58:55.074" v="5"/>
          <ac:spMkLst>
            <pc:docMk/>
            <pc:sldMk cId="3411962263" sldId="265"/>
            <ac:spMk id="6" creationId="{64074293-5FD6-4298-8BAB-EF13F9E7D75E}"/>
          </ac:spMkLst>
        </pc:spChg>
        <pc:spChg chg="add mod">
          <ac:chgData name="Cameron Alexander" userId="S::cameronalexander16@knights.ucf.edu::40f727c6-0cda-44b4-90fd-ac6bba9d458a" providerId="AD" clId="Web-{BD2EBEC8-25E2-E468-23C6-DDFEE359E800}" dt="2021-02-03T00:03:54.582" v="155" actId="20577"/>
          <ac:spMkLst>
            <pc:docMk/>
            <pc:sldMk cId="3411962263" sldId="265"/>
            <ac:spMk id="8" creationId="{C68D76E1-4468-4BB7-AECE-541F3D7C5972}"/>
          </ac:spMkLst>
        </pc:spChg>
        <pc:spChg chg="add del mod">
          <ac:chgData name="Cameron Alexander" userId="S::cameronalexander16@knights.ucf.edu::40f727c6-0cda-44b4-90fd-ac6bba9d458a" providerId="AD" clId="Web-{BD2EBEC8-25E2-E468-23C6-DDFEE359E800}" dt="2021-02-03T00:00:49.312" v="14"/>
          <ac:spMkLst>
            <pc:docMk/>
            <pc:sldMk cId="3411962263" sldId="265"/>
            <ac:spMk id="11" creationId="{77D7C74E-F641-41FE-A654-19EC0F692CA0}"/>
          </ac:spMkLst>
        </pc:spChg>
        <pc:spChg chg="add del mod">
          <ac:chgData name="Cameron Alexander" userId="S::cameronalexander16@knights.ucf.edu::40f727c6-0cda-44b4-90fd-ac6bba9d458a" providerId="AD" clId="Web-{BD2EBEC8-25E2-E468-23C6-DDFEE359E800}" dt="2021-02-03T00:00:53.484" v="17"/>
          <ac:spMkLst>
            <pc:docMk/>
            <pc:sldMk cId="3411962263" sldId="265"/>
            <ac:spMk id="13" creationId="{C7B9A5B9-E1E2-4750-A400-8843EC72C995}"/>
          </ac:spMkLst>
        </pc:spChg>
        <pc:picChg chg="add del mod ord">
          <ac:chgData name="Cameron Alexander" userId="S::cameronalexander16@knights.ucf.edu::40f727c6-0cda-44b4-90fd-ac6bba9d458a" providerId="AD" clId="Web-{BD2EBEC8-25E2-E468-23C6-DDFEE359E800}" dt="2021-02-02T23:58:12.214" v="4"/>
          <ac:picMkLst>
            <pc:docMk/>
            <pc:sldMk cId="3411962263" sldId="265"/>
            <ac:picMk id="4" creationId="{CC4CA5BA-587F-46CF-B33A-21081A244E4A}"/>
          </ac:picMkLst>
        </pc:picChg>
        <pc:picChg chg="add del mod ord">
          <ac:chgData name="Cameron Alexander" userId="S::cameronalexander16@knights.ucf.edu::40f727c6-0cda-44b4-90fd-ac6bba9d458a" providerId="AD" clId="Web-{BD2EBEC8-25E2-E468-23C6-DDFEE359E800}" dt="2021-02-03T00:00:52.374" v="16"/>
          <ac:picMkLst>
            <pc:docMk/>
            <pc:sldMk cId="3411962263" sldId="265"/>
            <ac:picMk id="7" creationId="{C769AEE9-0FAA-427E-9D8D-A5696F3C13C4}"/>
          </ac:picMkLst>
        </pc:picChg>
        <pc:picChg chg="add del mod">
          <ac:chgData name="Cameron Alexander" userId="S::cameronalexander16@knights.ucf.edu::40f727c6-0cda-44b4-90fd-ac6bba9d458a" providerId="AD" clId="Web-{BD2EBEC8-25E2-E468-23C6-DDFEE359E800}" dt="2021-02-03T00:00:50.327" v="15"/>
          <ac:picMkLst>
            <pc:docMk/>
            <pc:sldMk cId="3411962263" sldId="265"/>
            <ac:picMk id="9" creationId="{D4F0B2F1-0740-49CF-8C98-05EB7603AA95}"/>
          </ac:picMkLst>
        </pc:picChg>
        <pc:picChg chg="add mod ord">
          <ac:chgData name="Cameron Alexander" userId="S::cameronalexander16@knights.ucf.edu::40f727c6-0cda-44b4-90fd-ac6bba9d458a" providerId="AD" clId="Web-{BD2EBEC8-25E2-E468-23C6-DDFEE359E800}" dt="2021-02-03T00:01:01.656" v="19" actId="14100"/>
          <ac:picMkLst>
            <pc:docMk/>
            <pc:sldMk cId="3411962263" sldId="265"/>
            <ac:picMk id="14" creationId="{7D6C0446-401E-43C4-9006-939CFC1181D8}"/>
          </ac:picMkLst>
        </pc:picChg>
      </pc:sldChg>
      <pc:sldChg chg="addSp delSp modSp new modNotes">
        <pc:chgData name="Cameron Alexander" userId="S::cameronalexander16@knights.ucf.edu::40f727c6-0cda-44b4-90fd-ac6bba9d458a" providerId="AD" clId="Web-{BD2EBEC8-25E2-E468-23C6-DDFEE359E800}" dt="2021-02-03T05:55:55.355" v="813"/>
        <pc:sldMkLst>
          <pc:docMk/>
          <pc:sldMk cId="610164332" sldId="273"/>
        </pc:sldMkLst>
        <pc:spChg chg="mod">
          <ac:chgData name="Cameron Alexander" userId="S::cameronalexander16@knights.ucf.edu::40f727c6-0cda-44b4-90fd-ac6bba9d458a" providerId="AD" clId="Web-{BD2EBEC8-25E2-E468-23C6-DDFEE359E800}" dt="2021-02-03T00:05:30.819" v="206" actId="20577"/>
          <ac:spMkLst>
            <pc:docMk/>
            <pc:sldMk cId="610164332" sldId="273"/>
            <ac:spMk id="2" creationId="{8D0DA3D5-7849-44DB-867C-B6E541AF7215}"/>
          </ac:spMkLst>
        </pc:spChg>
        <pc:spChg chg="del mod">
          <ac:chgData name="Cameron Alexander" userId="S::cameronalexander16@knights.ucf.edu::40f727c6-0cda-44b4-90fd-ac6bba9d458a" providerId="AD" clId="Web-{BD2EBEC8-25E2-E468-23C6-DDFEE359E800}" dt="2021-02-03T00:48:13.283" v="212"/>
          <ac:spMkLst>
            <pc:docMk/>
            <pc:sldMk cId="610164332" sldId="273"/>
            <ac:spMk id="3" creationId="{1BA4F850-BCD2-4D9C-BB50-AFB447B83B08}"/>
          </ac:spMkLst>
        </pc:spChg>
        <pc:spChg chg="add mod">
          <ac:chgData name="Cameron Alexander" userId="S::cameronalexander16@knights.ucf.edu::40f727c6-0cda-44b4-90fd-ac6bba9d458a" providerId="AD" clId="Web-{BD2EBEC8-25E2-E468-23C6-DDFEE359E800}" dt="2021-02-03T00:55:06.668" v="536" actId="20577"/>
          <ac:spMkLst>
            <pc:docMk/>
            <pc:sldMk cId="610164332" sldId="273"/>
            <ac:spMk id="7" creationId="{824B61DE-791B-486B-A3CF-F278891E85EB}"/>
          </ac:spMkLst>
        </pc:spChg>
        <pc:picChg chg="add mod ord">
          <ac:chgData name="Cameron Alexander" userId="S::cameronalexander16@knights.ucf.edu::40f727c6-0cda-44b4-90fd-ac6bba9d458a" providerId="AD" clId="Web-{BD2EBEC8-25E2-E468-23C6-DDFEE359E800}" dt="2021-02-03T00:50:34.224" v="231" actId="1076"/>
          <ac:picMkLst>
            <pc:docMk/>
            <pc:sldMk cId="610164332" sldId="273"/>
            <ac:picMk id="4" creationId="{67AA5792-32F0-4082-84C0-223127681E87}"/>
          </ac:picMkLst>
        </pc:picChg>
        <pc:picChg chg="add mod">
          <ac:chgData name="Cameron Alexander" userId="S::cameronalexander16@knights.ucf.edu::40f727c6-0cda-44b4-90fd-ac6bba9d458a" providerId="AD" clId="Web-{BD2EBEC8-25E2-E468-23C6-DDFEE359E800}" dt="2021-02-03T00:50:31.146" v="230" actId="1076"/>
          <ac:picMkLst>
            <pc:docMk/>
            <pc:sldMk cId="610164332" sldId="273"/>
            <ac:picMk id="5" creationId="{69A67C10-8C58-4532-915E-5497EE98230B}"/>
          </ac:picMkLst>
        </pc:picChg>
        <pc:picChg chg="add mod">
          <ac:chgData name="Cameron Alexander" userId="S::cameronalexander16@knights.ucf.edu::40f727c6-0cda-44b4-90fd-ac6bba9d458a" providerId="AD" clId="Web-{BD2EBEC8-25E2-E468-23C6-DDFEE359E800}" dt="2021-02-03T00:50:26.849" v="229" actId="1076"/>
          <ac:picMkLst>
            <pc:docMk/>
            <pc:sldMk cId="610164332" sldId="273"/>
            <ac:picMk id="6" creationId="{2D784702-A7AD-464D-84FB-26BA867CCA36}"/>
          </ac:picMkLst>
        </pc:picChg>
      </pc:sldChg>
      <pc:sldChg chg="addSp delSp modSp add replId modNotes">
        <pc:chgData name="Cameron Alexander" userId="S::cameronalexander16@knights.ucf.edu::40f727c6-0cda-44b4-90fd-ac6bba9d458a" providerId="AD" clId="Web-{BD2EBEC8-25E2-E468-23C6-DDFEE359E800}" dt="2021-02-03T05:56:07.965" v="815"/>
        <pc:sldMkLst>
          <pc:docMk/>
          <pc:sldMk cId="1946612478" sldId="274"/>
        </pc:sldMkLst>
        <pc:spChg chg="mod">
          <ac:chgData name="Cameron Alexander" userId="S::cameronalexander16@knights.ucf.edu::40f727c6-0cda-44b4-90fd-ac6bba9d458a" providerId="AD" clId="Web-{BD2EBEC8-25E2-E468-23C6-DDFEE359E800}" dt="2021-02-03T00:05:46.179" v="208" actId="20577"/>
          <ac:spMkLst>
            <pc:docMk/>
            <pc:sldMk cId="1946612478" sldId="274"/>
            <ac:spMk id="2" creationId="{8D0DA3D5-7849-44DB-867C-B6E541AF7215}"/>
          </ac:spMkLst>
        </pc:spChg>
        <pc:spChg chg="del">
          <ac:chgData name="Cameron Alexander" userId="S::cameronalexander16@knights.ucf.edu::40f727c6-0cda-44b4-90fd-ac6bba9d458a" providerId="AD" clId="Web-{BD2EBEC8-25E2-E468-23C6-DDFEE359E800}" dt="2021-02-03T02:08:43.684" v="539"/>
          <ac:spMkLst>
            <pc:docMk/>
            <pc:sldMk cId="1946612478" sldId="274"/>
            <ac:spMk id="3" creationId="{1BA4F850-BCD2-4D9C-BB50-AFB447B83B08}"/>
          </ac:spMkLst>
        </pc:spChg>
        <pc:spChg chg="add mod">
          <ac:chgData name="Cameron Alexander" userId="S::cameronalexander16@knights.ucf.edu::40f727c6-0cda-44b4-90fd-ac6bba9d458a" providerId="AD" clId="Web-{BD2EBEC8-25E2-E468-23C6-DDFEE359E800}" dt="2021-02-03T02:11:59.500" v="766" actId="20577"/>
          <ac:spMkLst>
            <pc:docMk/>
            <pc:sldMk cId="1946612478" sldId="274"/>
            <ac:spMk id="4" creationId="{DC224D82-EEC8-474C-BEC5-25360A75536A}"/>
          </ac:spMkLst>
        </pc:spChg>
      </pc:sldChg>
      <pc:sldChg chg="addSp delSp modSp new mod setBg modNotes">
        <pc:chgData name="Cameron Alexander" userId="S::cameronalexander16@knights.ucf.edu::40f727c6-0cda-44b4-90fd-ac6bba9d458a" providerId="AD" clId="Web-{BD2EBEC8-25E2-E468-23C6-DDFEE359E800}" dt="2021-02-03T06:02:12.521" v="819"/>
        <pc:sldMkLst>
          <pc:docMk/>
          <pc:sldMk cId="544456843" sldId="280"/>
        </pc:sldMkLst>
        <pc:spChg chg="mod">
          <ac:chgData name="Cameron Alexander" userId="S::cameronalexander16@knights.ucf.edu::40f727c6-0cda-44b4-90fd-ac6bba9d458a" providerId="AD" clId="Web-{BD2EBEC8-25E2-E468-23C6-DDFEE359E800}" dt="2021-02-03T06:02:12.521" v="819"/>
          <ac:spMkLst>
            <pc:docMk/>
            <pc:sldMk cId="544456843" sldId="280"/>
            <ac:spMk id="2" creationId="{4D6FDFC1-6493-41BB-BDB4-3E27241F241F}"/>
          </ac:spMkLst>
        </pc:spChg>
        <pc:spChg chg="del">
          <ac:chgData name="Cameron Alexander" userId="S::cameronalexander16@knights.ucf.edu::40f727c6-0cda-44b4-90fd-ac6bba9d458a" providerId="AD" clId="Web-{BD2EBEC8-25E2-E468-23C6-DDFEE359E800}" dt="2021-02-03T05:31:04.181" v="786"/>
          <ac:spMkLst>
            <pc:docMk/>
            <pc:sldMk cId="544456843" sldId="280"/>
            <ac:spMk id="3" creationId="{49790DA5-0654-43A7-9165-933B739C3821}"/>
          </ac:spMkLst>
        </pc:spChg>
        <pc:spChg chg="add del mod">
          <ac:chgData name="Cameron Alexander" userId="S::cameronalexander16@knights.ucf.edu::40f727c6-0cda-44b4-90fd-ac6bba9d458a" providerId="AD" clId="Web-{BD2EBEC8-25E2-E468-23C6-DDFEE359E800}" dt="2021-02-03T05:48:40.232" v="795"/>
          <ac:spMkLst>
            <pc:docMk/>
            <pc:sldMk cId="544456843" sldId="280"/>
            <ac:spMk id="4" creationId="{B0BCECA8-6843-4C03-89D3-15279E14806F}"/>
          </ac:spMkLst>
        </pc:spChg>
        <pc:spChg chg="add del mod">
          <ac:chgData name="Cameron Alexander" userId="S::cameronalexander16@knights.ucf.edu::40f727c6-0cda-44b4-90fd-ac6bba9d458a" providerId="AD" clId="Web-{BD2EBEC8-25E2-E468-23C6-DDFEE359E800}" dt="2021-02-03T05:32:03.120" v="790"/>
          <ac:spMkLst>
            <pc:docMk/>
            <pc:sldMk cId="544456843" sldId="280"/>
            <ac:spMk id="6" creationId="{71575F0B-2F1A-4003-8B4D-7A8E18B6E8B8}"/>
          </ac:spMkLst>
        </pc:spChg>
        <pc:spChg chg="add del">
          <ac:chgData name="Cameron Alexander" userId="S::cameronalexander16@knights.ucf.edu::40f727c6-0cda-44b4-90fd-ac6bba9d458a" providerId="AD" clId="Web-{BD2EBEC8-25E2-E468-23C6-DDFEE359E800}" dt="2021-02-03T06:02:12.521" v="819"/>
          <ac:spMkLst>
            <pc:docMk/>
            <pc:sldMk cId="544456843" sldId="280"/>
            <ac:spMk id="10" creationId="{12E57707-B730-4BB1-A027-0983DF8ACB28}"/>
          </ac:spMkLst>
        </pc:spChg>
        <pc:spChg chg="add del">
          <ac:chgData name="Cameron Alexander" userId="S::cameronalexander16@knights.ucf.edu::40f727c6-0cda-44b4-90fd-ac6bba9d458a" providerId="AD" clId="Web-{BD2EBEC8-25E2-E468-23C6-DDFEE359E800}" dt="2021-02-03T06:02:12.521" v="819"/>
          <ac:spMkLst>
            <pc:docMk/>
            <pc:sldMk cId="544456843" sldId="280"/>
            <ac:spMk id="13" creationId="{738C413B-57E4-4FAD-AF00-1E89B4273170}"/>
          </ac:spMkLst>
        </pc:spChg>
        <pc:spChg chg="add del">
          <ac:chgData name="Cameron Alexander" userId="S::cameronalexander16@knights.ucf.edu::40f727c6-0cda-44b4-90fd-ac6bba9d458a" providerId="AD" clId="Web-{BD2EBEC8-25E2-E468-23C6-DDFEE359E800}" dt="2021-02-03T06:02:12.521" v="819"/>
          <ac:spMkLst>
            <pc:docMk/>
            <pc:sldMk cId="544456843" sldId="280"/>
            <ac:spMk id="15" creationId="{96184565-6B22-40B8-AEFC-E5D103C5504C}"/>
          </ac:spMkLst>
        </pc:spChg>
        <pc:spChg chg="add del">
          <ac:chgData name="Cameron Alexander" userId="S::cameronalexander16@knights.ucf.edu::40f727c6-0cda-44b4-90fd-ac6bba9d458a" providerId="AD" clId="Web-{BD2EBEC8-25E2-E468-23C6-DDFEE359E800}" dt="2021-02-03T06:02:12.521" v="819"/>
          <ac:spMkLst>
            <pc:docMk/>
            <pc:sldMk cId="544456843" sldId="280"/>
            <ac:spMk id="17" creationId="{A9B5337D-1BB2-4459-9BD6-59184E3832CF}"/>
          </ac:spMkLst>
        </pc:spChg>
        <pc:picChg chg="add del mod ord">
          <ac:chgData name="Cameron Alexander" userId="S::cameronalexander16@knights.ucf.edu::40f727c6-0cda-44b4-90fd-ac6bba9d458a" providerId="AD" clId="Web-{BD2EBEC8-25E2-E468-23C6-DDFEE359E800}" dt="2021-02-03T05:31:21.806" v="789"/>
          <ac:picMkLst>
            <pc:docMk/>
            <pc:sldMk cId="544456843" sldId="280"/>
            <ac:picMk id="4" creationId="{54DADB71-E3AE-4738-ACD9-940DE38369A8}"/>
          </ac:picMkLst>
        </pc:picChg>
        <pc:picChg chg="add mod ord">
          <ac:chgData name="Cameron Alexander" userId="S::cameronalexander16@knights.ucf.edu::40f727c6-0cda-44b4-90fd-ac6bba9d458a" providerId="AD" clId="Web-{BD2EBEC8-25E2-E468-23C6-DDFEE359E800}" dt="2021-02-03T06:02:12.521" v="819"/>
          <ac:picMkLst>
            <pc:docMk/>
            <pc:sldMk cId="544456843" sldId="280"/>
            <ac:picMk id="5" creationId="{C51EDFAD-BFEE-4356-B1CC-BB15D75D3AEF}"/>
          </ac:picMkLst>
        </pc:picChg>
        <pc:picChg chg="add mod">
          <ac:chgData name="Cameron Alexander" userId="S::cameronalexander16@knights.ucf.edu::40f727c6-0cda-44b4-90fd-ac6bba9d458a" providerId="AD" clId="Web-{BD2EBEC8-25E2-E468-23C6-DDFEE359E800}" dt="2021-02-03T06:02:12.521" v="819"/>
          <ac:picMkLst>
            <pc:docMk/>
            <pc:sldMk cId="544456843" sldId="280"/>
            <ac:picMk id="6" creationId="{1EFA337F-49EF-4751-B4EB-3F83E67EF8C5}"/>
          </ac:picMkLst>
        </pc:picChg>
        <pc:picChg chg="add del mod ord">
          <ac:chgData name="Cameron Alexander" userId="S::cameronalexander16@knights.ucf.edu::40f727c6-0cda-44b4-90fd-ac6bba9d458a" providerId="AD" clId="Web-{BD2EBEC8-25E2-E468-23C6-DDFEE359E800}" dt="2021-02-03T05:48:38.888" v="794"/>
          <ac:picMkLst>
            <pc:docMk/>
            <pc:sldMk cId="544456843" sldId="280"/>
            <ac:picMk id="7" creationId="{BCF51F9A-6F18-45B7-8DB0-360349306AED}"/>
          </ac:picMkLst>
        </pc:picChg>
      </pc:sldChg>
      <pc:sldChg chg="addSp delSp modSp new modNotes">
        <pc:chgData name="Cameron Alexander" userId="S::cameronalexander16@knights.ucf.edu::40f727c6-0cda-44b4-90fd-ac6bba9d458a" providerId="AD" clId="Web-{BD2EBEC8-25E2-E468-23C6-DDFEE359E800}" dt="2021-02-03T08:22:33.354" v="926" actId="1076"/>
        <pc:sldMkLst>
          <pc:docMk/>
          <pc:sldMk cId="2090546728" sldId="281"/>
        </pc:sldMkLst>
        <pc:spChg chg="mod">
          <ac:chgData name="Cameron Alexander" userId="S::cameronalexander16@knights.ucf.edu::40f727c6-0cda-44b4-90fd-ac6bba9d458a" providerId="AD" clId="Web-{BD2EBEC8-25E2-E468-23C6-DDFEE359E800}" dt="2021-02-03T08:17:50.066" v="878" actId="20577"/>
          <ac:spMkLst>
            <pc:docMk/>
            <pc:sldMk cId="2090546728" sldId="281"/>
            <ac:spMk id="2" creationId="{734A5510-B52B-4814-9C4F-1BBEE66B009A}"/>
          </ac:spMkLst>
        </pc:spChg>
        <pc:spChg chg="del">
          <ac:chgData name="Cameron Alexander" userId="S::cameronalexander16@knights.ucf.edu::40f727c6-0cda-44b4-90fd-ac6bba9d458a" providerId="AD" clId="Web-{BD2EBEC8-25E2-E468-23C6-DDFEE359E800}" dt="2021-02-03T08:13:51.092" v="859"/>
          <ac:spMkLst>
            <pc:docMk/>
            <pc:sldMk cId="2090546728" sldId="281"/>
            <ac:spMk id="3" creationId="{4CC3EF12-7EAC-4A22-AC01-9BF894EE2C22}"/>
          </ac:spMkLst>
        </pc:spChg>
        <pc:spChg chg="add mod">
          <ac:chgData name="Cameron Alexander" userId="S::cameronalexander16@knights.ucf.edu::40f727c6-0cda-44b4-90fd-ac6bba9d458a" providerId="AD" clId="Web-{BD2EBEC8-25E2-E468-23C6-DDFEE359E800}" dt="2021-02-03T08:22:23.541" v="922" actId="20577"/>
          <ac:spMkLst>
            <pc:docMk/>
            <pc:sldMk cId="2090546728" sldId="281"/>
            <ac:spMk id="6" creationId="{16EAECE3-02B5-4145-9B3E-7AE818094B76}"/>
          </ac:spMkLst>
        </pc:spChg>
        <pc:picChg chg="add del mod ord">
          <ac:chgData name="Cameron Alexander" userId="S::cameronalexander16@knights.ucf.edu::40f727c6-0cda-44b4-90fd-ac6bba9d458a" providerId="AD" clId="Web-{BD2EBEC8-25E2-E468-23C6-DDFEE359E800}" dt="2021-02-03T08:17:31.956" v="873"/>
          <ac:picMkLst>
            <pc:docMk/>
            <pc:sldMk cId="2090546728" sldId="281"/>
            <ac:picMk id="4" creationId="{87C7F65C-41A0-4854-A7A2-5D8BEFB15827}"/>
          </ac:picMkLst>
        </pc:picChg>
        <pc:picChg chg="add mod">
          <ac:chgData name="Cameron Alexander" userId="S::cameronalexander16@knights.ucf.edu::40f727c6-0cda-44b4-90fd-ac6bba9d458a" providerId="AD" clId="Web-{BD2EBEC8-25E2-E468-23C6-DDFEE359E800}" dt="2021-02-03T08:22:33.354" v="926" actId="1076"/>
          <ac:picMkLst>
            <pc:docMk/>
            <pc:sldMk cId="2090546728" sldId="281"/>
            <ac:picMk id="7" creationId="{3BFC5AC5-0942-4051-AC8F-A8C33E46D906}"/>
          </ac:picMkLst>
        </pc:picChg>
      </pc:sldChg>
      <pc:sldChg chg="addSp delSp modSp add replId modNotes">
        <pc:chgData name="Cameron Alexander" userId="S::cameronalexander16@knights.ucf.edu::40f727c6-0cda-44b4-90fd-ac6bba9d458a" providerId="AD" clId="Web-{BD2EBEC8-25E2-E468-23C6-DDFEE359E800}" dt="2021-02-03T09:22:46.092" v="1004" actId="20577"/>
        <pc:sldMkLst>
          <pc:docMk/>
          <pc:sldMk cId="3462570194" sldId="282"/>
        </pc:sldMkLst>
        <pc:spChg chg="mod">
          <ac:chgData name="Cameron Alexander" userId="S::cameronalexander16@knights.ucf.edu::40f727c6-0cda-44b4-90fd-ac6bba9d458a" providerId="AD" clId="Web-{BD2EBEC8-25E2-E468-23C6-DDFEE359E800}" dt="2021-02-03T07:23:30.874" v="844" actId="20577"/>
          <ac:spMkLst>
            <pc:docMk/>
            <pc:sldMk cId="3462570194" sldId="282"/>
            <ac:spMk id="2" creationId="{734A5510-B52B-4814-9C4F-1BBEE66B009A}"/>
          </ac:spMkLst>
        </pc:spChg>
        <pc:spChg chg="del">
          <ac:chgData name="Cameron Alexander" userId="S::cameronalexander16@knights.ucf.edu::40f727c6-0cda-44b4-90fd-ac6bba9d458a" providerId="AD" clId="Web-{BD2EBEC8-25E2-E468-23C6-DDFEE359E800}" dt="2021-02-03T07:23:48.312" v="846"/>
          <ac:spMkLst>
            <pc:docMk/>
            <pc:sldMk cId="3462570194" sldId="282"/>
            <ac:spMk id="3" creationId="{4CC3EF12-7EAC-4A22-AC01-9BF894EE2C22}"/>
          </ac:spMkLst>
        </pc:spChg>
        <pc:spChg chg="add mod">
          <ac:chgData name="Cameron Alexander" userId="S::cameronalexander16@knights.ucf.edu::40f727c6-0cda-44b4-90fd-ac6bba9d458a" providerId="AD" clId="Web-{BD2EBEC8-25E2-E468-23C6-DDFEE359E800}" dt="2021-02-03T09:22:46.092" v="1004" actId="20577"/>
          <ac:spMkLst>
            <pc:docMk/>
            <pc:sldMk cId="3462570194" sldId="282"/>
            <ac:spMk id="3" creationId="{AF1CC801-4702-4290-9698-3E5E0232D115}"/>
          </ac:spMkLst>
        </pc:spChg>
        <pc:picChg chg="add mod ord">
          <ac:chgData name="Cameron Alexander" userId="S::cameronalexander16@knights.ucf.edu::40f727c6-0cda-44b4-90fd-ac6bba9d458a" providerId="AD" clId="Web-{BD2EBEC8-25E2-E468-23C6-DDFEE359E800}" dt="2021-02-03T09:21:02.182" v="933" actId="1076"/>
          <ac:picMkLst>
            <pc:docMk/>
            <pc:sldMk cId="3462570194" sldId="282"/>
            <ac:picMk id="4" creationId="{D5AB8543-CB6B-4CE4-9E9F-7EFE894D45F5}"/>
          </ac:picMkLst>
        </pc:picChg>
      </pc:sldChg>
      <pc:sldChg chg="addSp delSp modSp add replId modNotes">
        <pc:chgData name="Cameron Alexander" userId="S::cameronalexander16@knights.ucf.edu::40f727c6-0cda-44b4-90fd-ac6bba9d458a" providerId="AD" clId="Web-{BD2EBEC8-25E2-E468-23C6-DDFEE359E800}" dt="2021-02-03T09:24:37.642" v="1070" actId="20577"/>
        <pc:sldMkLst>
          <pc:docMk/>
          <pc:sldMk cId="3889012966" sldId="283"/>
        </pc:sldMkLst>
        <pc:spChg chg="mod">
          <ac:chgData name="Cameron Alexander" userId="S::cameronalexander16@knights.ucf.edu::40f727c6-0cda-44b4-90fd-ac6bba9d458a" providerId="AD" clId="Web-{BD2EBEC8-25E2-E468-23C6-DDFEE359E800}" dt="2021-02-03T07:23:38.733" v="845" actId="20577"/>
          <ac:spMkLst>
            <pc:docMk/>
            <pc:sldMk cId="3889012966" sldId="283"/>
            <ac:spMk id="2" creationId="{734A5510-B52B-4814-9C4F-1BBEE66B009A}"/>
          </ac:spMkLst>
        </pc:spChg>
        <pc:spChg chg="add mod">
          <ac:chgData name="Cameron Alexander" userId="S::cameronalexander16@knights.ucf.edu::40f727c6-0cda-44b4-90fd-ac6bba9d458a" providerId="AD" clId="Web-{BD2EBEC8-25E2-E468-23C6-DDFEE359E800}" dt="2021-02-03T09:24:37.642" v="1070" actId="20577"/>
          <ac:spMkLst>
            <pc:docMk/>
            <pc:sldMk cId="3889012966" sldId="283"/>
            <ac:spMk id="3" creationId="{263F0572-B3A9-4E8E-B589-5A86F587DBE5}"/>
          </ac:spMkLst>
        </pc:spChg>
        <pc:spChg chg="del">
          <ac:chgData name="Cameron Alexander" userId="S::cameronalexander16@knights.ucf.edu::40f727c6-0cda-44b4-90fd-ac6bba9d458a" providerId="AD" clId="Web-{BD2EBEC8-25E2-E468-23C6-DDFEE359E800}" dt="2021-02-03T07:24:28.766" v="854"/>
          <ac:spMkLst>
            <pc:docMk/>
            <pc:sldMk cId="3889012966" sldId="283"/>
            <ac:spMk id="3" creationId="{4CC3EF12-7EAC-4A22-AC01-9BF894EE2C22}"/>
          </ac:spMkLst>
        </pc:spChg>
        <pc:picChg chg="add mod ord">
          <ac:chgData name="Cameron Alexander" userId="S::cameronalexander16@knights.ucf.edu::40f727c6-0cda-44b4-90fd-ac6bba9d458a" providerId="AD" clId="Web-{BD2EBEC8-25E2-E468-23C6-DDFEE359E800}" dt="2021-02-03T07:24:33" v="855" actId="1076"/>
          <ac:picMkLst>
            <pc:docMk/>
            <pc:sldMk cId="3889012966" sldId="283"/>
            <ac:picMk id="4" creationId="{416ECC87-23D8-4882-869F-05B31E60B179}"/>
          </ac:picMkLst>
        </pc:picChg>
      </pc:sldChg>
      <pc:sldChg chg="addSp delSp modSp new">
        <pc:chgData name="Cameron Alexander" userId="S::cameronalexander16@knights.ucf.edu::40f727c6-0cda-44b4-90fd-ac6bba9d458a" providerId="AD" clId="Web-{BD2EBEC8-25E2-E468-23C6-DDFEE359E800}" dt="2021-02-03T09:28:04.400" v="1118"/>
        <pc:sldMkLst>
          <pc:docMk/>
          <pc:sldMk cId="1347385288" sldId="284"/>
        </pc:sldMkLst>
        <pc:spChg chg="mod">
          <ac:chgData name="Cameron Alexander" userId="S::cameronalexander16@knights.ucf.edu::40f727c6-0cda-44b4-90fd-ac6bba9d458a" providerId="AD" clId="Web-{BD2EBEC8-25E2-E468-23C6-DDFEE359E800}" dt="2021-02-03T09:25:06.549" v="1077" actId="20577"/>
          <ac:spMkLst>
            <pc:docMk/>
            <pc:sldMk cId="1347385288" sldId="284"/>
            <ac:spMk id="2" creationId="{AEBBA4AC-3FCE-47E2-B0FD-440747D5150D}"/>
          </ac:spMkLst>
        </pc:spChg>
        <pc:spChg chg="add del">
          <ac:chgData name="Cameron Alexander" userId="S::cameronalexander16@knights.ucf.edu::40f727c6-0cda-44b4-90fd-ac6bba9d458a" providerId="AD" clId="Web-{BD2EBEC8-25E2-E468-23C6-DDFEE359E800}" dt="2021-02-03T09:26:43.146" v="1084"/>
          <ac:spMkLst>
            <pc:docMk/>
            <pc:sldMk cId="1347385288" sldId="284"/>
            <ac:spMk id="3" creationId="{B1209352-2231-43FD-8B53-5656C211545F}"/>
          </ac:spMkLst>
        </pc:spChg>
        <pc:spChg chg="add del mod">
          <ac:chgData name="Cameron Alexander" userId="S::cameronalexander16@knights.ucf.edu::40f727c6-0cda-44b4-90fd-ac6bba9d458a" providerId="AD" clId="Web-{BD2EBEC8-25E2-E468-23C6-DDFEE359E800}" dt="2021-02-03T09:26:41.286" v="1082"/>
          <ac:spMkLst>
            <pc:docMk/>
            <pc:sldMk cId="1347385288" sldId="284"/>
            <ac:spMk id="6" creationId="{883C3E3E-8EBF-43AC-9FA3-9F8F30769476}"/>
          </ac:spMkLst>
        </pc:spChg>
        <pc:spChg chg="add mod">
          <ac:chgData name="Cameron Alexander" userId="S::cameronalexander16@knights.ucf.edu::40f727c6-0cda-44b4-90fd-ac6bba9d458a" providerId="AD" clId="Web-{BD2EBEC8-25E2-E468-23C6-DDFEE359E800}" dt="2021-02-03T09:27:00.381" v="1088" actId="1076"/>
          <ac:spMkLst>
            <pc:docMk/>
            <pc:sldMk cId="1347385288" sldId="284"/>
            <ac:spMk id="9" creationId="{CEC6E3FE-E506-4AE9-BB2E-0A8C8DA62330}"/>
          </ac:spMkLst>
        </pc:spChg>
        <pc:graphicFrameChg chg="add del mod ord modGraphic">
          <ac:chgData name="Cameron Alexander" userId="S::cameronalexander16@knights.ucf.edu::40f727c6-0cda-44b4-90fd-ac6bba9d458a" providerId="AD" clId="Web-{BD2EBEC8-25E2-E468-23C6-DDFEE359E800}" dt="2021-02-03T09:26:41.286" v="1083"/>
          <ac:graphicFrameMkLst>
            <pc:docMk/>
            <pc:sldMk cId="1347385288" sldId="284"/>
            <ac:graphicFrameMk id="5" creationId="{DC5DE118-B9A1-457B-B0FA-C3E25787C948}"/>
          </ac:graphicFrameMkLst>
        </pc:graphicFrameChg>
        <pc:graphicFrameChg chg="add mod ord modGraphic">
          <ac:chgData name="Cameron Alexander" userId="S::cameronalexander16@knights.ucf.edu::40f727c6-0cda-44b4-90fd-ac6bba9d458a" providerId="AD" clId="Web-{BD2EBEC8-25E2-E468-23C6-DDFEE359E800}" dt="2021-02-03T09:28:04.400" v="1118"/>
          <ac:graphicFrameMkLst>
            <pc:docMk/>
            <pc:sldMk cId="1347385288" sldId="284"/>
            <ac:graphicFrameMk id="8" creationId="{548E117D-67CC-4E91-95FC-447E02452946}"/>
          </ac:graphicFrameMkLst>
        </pc:graphicFrameChg>
      </pc:sldChg>
    </pc:docChg>
  </pc:docChgLst>
  <pc:docChgLst>
    <pc:chgData name="Ricardo Serrano" userId="S::ricardo.serrano23@knights.ucf.edu::83e67b58-7ca0-4e9f-a0a5-33d76e8ddfa9" providerId="AD" clId="Web-{5E9F8AB8-CCDE-D1E0-1F3D-1CF1B8BE7891}"/>
    <pc:docChg chg="addSld modSld">
      <pc:chgData name="Ricardo Serrano" userId="S::ricardo.serrano23@knights.ucf.edu::83e67b58-7ca0-4e9f-a0a5-33d76e8ddfa9" providerId="AD" clId="Web-{5E9F8AB8-CCDE-D1E0-1F3D-1CF1B8BE7891}" dt="2021-02-04T18:05:20.386" v="255"/>
      <pc:docMkLst>
        <pc:docMk/>
      </pc:docMkLst>
      <pc:sldChg chg="modSp">
        <pc:chgData name="Ricardo Serrano" userId="S::ricardo.serrano23@knights.ucf.edu::83e67b58-7ca0-4e9f-a0a5-33d76e8ddfa9" providerId="AD" clId="Web-{5E9F8AB8-CCDE-D1E0-1F3D-1CF1B8BE7891}" dt="2021-02-04T15:03:27.204" v="1" actId="1076"/>
        <pc:sldMkLst>
          <pc:docMk/>
          <pc:sldMk cId="622508804" sldId="256"/>
        </pc:sldMkLst>
        <pc:picChg chg="mod">
          <ac:chgData name="Ricardo Serrano" userId="S::ricardo.serrano23@knights.ucf.edu::83e67b58-7ca0-4e9f-a0a5-33d76e8ddfa9" providerId="AD" clId="Web-{5E9F8AB8-CCDE-D1E0-1F3D-1CF1B8BE7891}" dt="2021-02-04T15:03:27.204" v="1" actId="1076"/>
          <ac:picMkLst>
            <pc:docMk/>
            <pc:sldMk cId="622508804" sldId="256"/>
            <ac:picMk id="5" creationId="{0028C464-A459-4259-8037-9D7C84DDC716}"/>
          </ac:picMkLst>
        </pc:picChg>
      </pc:sldChg>
      <pc:sldChg chg="modSp">
        <pc:chgData name="Ricardo Serrano" userId="S::ricardo.serrano23@knights.ucf.edu::83e67b58-7ca0-4e9f-a0a5-33d76e8ddfa9" providerId="AD" clId="Web-{5E9F8AB8-CCDE-D1E0-1F3D-1CF1B8BE7891}" dt="2021-02-04T15:18:22.018" v="3" actId="20577"/>
        <pc:sldMkLst>
          <pc:docMk/>
          <pc:sldMk cId="4030969392" sldId="275"/>
        </pc:sldMkLst>
        <pc:spChg chg="mod">
          <ac:chgData name="Ricardo Serrano" userId="S::ricardo.serrano23@knights.ucf.edu::83e67b58-7ca0-4e9f-a0a5-33d76e8ddfa9" providerId="AD" clId="Web-{5E9F8AB8-CCDE-D1E0-1F3D-1CF1B8BE7891}" dt="2021-02-04T15:18:22.018" v="3" actId="20577"/>
          <ac:spMkLst>
            <pc:docMk/>
            <pc:sldMk cId="4030969392" sldId="275"/>
            <ac:spMk id="3" creationId="{800DA742-E639-4305-B533-140A95FE136C}"/>
          </ac:spMkLst>
        </pc:spChg>
      </pc:sldChg>
      <pc:sldChg chg="addSp delSp modSp new">
        <pc:chgData name="Ricardo Serrano" userId="S::ricardo.serrano23@knights.ucf.edu::83e67b58-7ca0-4e9f-a0a5-33d76e8ddfa9" providerId="AD" clId="Web-{5E9F8AB8-CCDE-D1E0-1F3D-1CF1B8BE7891}" dt="2021-02-04T18:05:20.386" v="255"/>
        <pc:sldMkLst>
          <pc:docMk/>
          <pc:sldMk cId="2417109693" sldId="293"/>
        </pc:sldMkLst>
        <pc:spChg chg="mod">
          <ac:chgData name="Ricardo Serrano" userId="S::ricardo.serrano23@knights.ucf.edu::83e67b58-7ca0-4e9f-a0a5-33d76e8ddfa9" providerId="AD" clId="Web-{5E9F8AB8-CCDE-D1E0-1F3D-1CF1B8BE7891}" dt="2021-02-04T17:35:54.664" v="15" actId="20577"/>
          <ac:spMkLst>
            <pc:docMk/>
            <pc:sldMk cId="2417109693" sldId="293"/>
            <ac:spMk id="2" creationId="{C0E2AA13-8BB1-41EC-A962-5BE3E5BF8351}"/>
          </ac:spMkLst>
        </pc:spChg>
        <pc:spChg chg="del">
          <ac:chgData name="Ricardo Serrano" userId="S::ricardo.serrano23@knights.ucf.edu::83e67b58-7ca0-4e9f-a0a5-33d76e8ddfa9" providerId="AD" clId="Web-{5E9F8AB8-CCDE-D1E0-1F3D-1CF1B8BE7891}" dt="2021-02-04T17:36:02.804" v="16"/>
          <ac:spMkLst>
            <pc:docMk/>
            <pc:sldMk cId="2417109693" sldId="293"/>
            <ac:spMk id="3" creationId="{53621085-2EF2-4A74-94CD-0F7C51F9E0B9}"/>
          </ac:spMkLst>
        </pc:spChg>
        <pc:spChg chg="add del mod">
          <ac:chgData name="Ricardo Serrano" userId="S::ricardo.serrano23@knights.ucf.edu::83e67b58-7ca0-4e9f-a0a5-33d76e8ddfa9" providerId="AD" clId="Web-{5E9F8AB8-CCDE-D1E0-1F3D-1CF1B8BE7891}" dt="2021-02-04T18:04:54.916" v="251"/>
          <ac:spMkLst>
            <pc:docMk/>
            <pc:sldMk cId="2417109693" sldId="293"/>
            <ac:spMk id="3" creationId="{E9E1B8D8-33C6-4AC9-84CA-25C18E06C0D1}"/>
          </ac:spMkLst>
        </pc:spChg>
        <pc:spChg chg="add del">
          <ac:chgData name="Ricardo Serrano" userId="S::ricardo.serrano23@knights.ucf.edu::83e67b58-7ca0-4e9f-a0a5-33d76e8ddfa9" providerId="AD" clId="Web-{5E9F8AB8-CCDE-D1E0-1F3D-1CF1B8BE7891}" dt="2021-02-04T17:38:17.120" v="22"/>
          <ac:spMkLst>
            <pc:docMk/>
            <pc:sldMk cId="2417109693" sldId="293"/>
            <ac:spMk id="6" creationId="{7B1054B1-22E2-464C-BCA9-890C8A926CAC}"/>
          </ac:spMkLst>
        </pc:spChg>
        <pc:spChg chg="add mod">
          <ac:chgData name="Ricardo Serrano" userId="S::ricardo.serrano23@knights.ucf.edu::83e67b58-7ca0-4e9f-a0a5-33d76e8ddfa9" providerId="AD" clId="Web-{5E9F8AB8-CCDE-D1E0-1F3D-1CF1B8BE7891}" dt="2021-02-04T17:39:29.777" v="105" actId="14100"/>
          <ac:spMkLst>
            <pc:docMk/>
            <pc:sldMk cId="2417109693" sldId="293"/>
            <ac:spMk id="7" creationId="{BC3C8182-A500-4908-98CF-A5E8E921707C}"/>
          </ac:spMkLst>
        </pc:spChg>
        <pc:graphicFrameChg chg="add mod ord modGraphic">
          <ac:chgData name="Ricardo Serrano" userId="S::ricardo.serrano23@knights.ucf.edu::83e67b58-7ca0-4e9f-a0a5-33d76e8ddfa9" providerId="AD" clId="Web-{5E9F8AB8-CCDE-D1E0-1F3D-1CF1B8BE7891}" dt="2021-02-04T18:05:20.386" v="255"/>
          <ac:graphicFrameMkLst>
            <pc:docMk/>
            <pc:sldMk cId="2417109693" sldId="293"/>
            <ac:graphicFrameMk id="5" creationId="{8EAC5B48-9DCD-413C-A6B9-1948CC68C6AE}"/>
          </ac:graphicFrameMkLst>
        </pc:graphicFrameChg>
      </pc:sldChg>
      <pc:sldChg chg="addSp delSp modSp new">
        <pc:chgData name="Ricardo Serrano" userId="S::ricardo.serrano23@knights.ucf.edu::83e67b58-7ca0-4e9f-a0a5-33d76e8ddfa9" providerId="AD" clId="Web-{5E9F8AB8-CCDE-D1E0-1F3D-1CF1B8BE7891}" dt="2021-02-04T17:58:04.893" v="241"/>
        <pc:sldMkLst>
          <pc:docMk/>
          <pc:sldMk cId="2568858817" sldId="294"/>
        </pc:sldMkLst>
        <pc:spChg chg="mod">
          <ac:chgData name="Ricardo Serrano" userId="S::ricardo.serrano23@knights.ucf.edu::83e67b58-7ca0-4e9f-a0a5-33d76e8ddfa9" providerId="AD" clId="Web-{5E9F8AB8-CCDE-D1E0-1F3D-1CF1B8BE7891}" dt="2021-02-04T17:40:49.435" v="175" actId="20577"/>
          <ac:spMkLst>
            <pc:docMk/>
            <pc:sldMk cId="2568858817" sldId="294"/>
            <ac:spMk id="2" creationId="{5177BF60-28EB-4B47-8BB8-2FEC558F4BA3}"/>
          </ac:spMkLst>
        </pc:spChg>
        <pc:spChg chg="del">
          <ac:chgData name="Ricardo Serrano" userId="S::ricardo.serrano23@knights.ucf.edu::83e67b58-7ca0-4e9f-a0a5-33d76e8ddfa9" providerId="AD" clId="Web-{5E9F8AB8-CCDE-D1E0-1F3D-1CF1B8BE7891}" dt="2021-02-04T17:44:25.127" v="176"/>
          <ac:spMkLst>
            <pc:docMk/>
            <pc:sldMk cId="2568858817" sldId="294"/>
            <ac:spMk id="3" creationId="{67162846-F527-42AD-8853-683C26567E50}"/>
          </ac:spMkLst>
        </pc:spChg>
        <pc:spChg chg="add del mod">
          <ac:chgData name="Ricardo Serrano" userId="S::ricardo.serrano23@knights.ucf.edu::83e67b58-7ca0-4e9f-a0a5-33d76e8ddfa9" providerId="AD" clId="Web-{5E9F8AB8-CCDE-D1E0-1F3D-1CF1B8BE7891}" dt="2021-02-04T17:58:04.893" v="241"/>
          <ac:spMkLst>
            <pc:docMk/>
            <pc:sldMk cId="2568858817" sldId="294"/>
            <ac:spMk id="8" creationId="{AE14F804-302E-4D1C-B18B-2CE9F38D1F1F}"/>
          </ac:spMkLst>
        </pc:spChg>
        <pc:picChg chg="add del mod">
          <ac:chgData name="Ricardo Serrano" userId="S::ricardo.serrano23@knights.ucf.edu::83e67b58-7ca0-4e9f-a0a5-33d76e8ddfa9" providerId="AD" clId="Web-{5E9F8AB8-CCDE-D1E0-1F3D-1CF1B8BE7891}" dt="2021-02-04T17:45:29.081" v="182"/>
          <ac:picMkLst>
            <pc:docMk/>
            <pc:sldMk cId="2568858817" sldId="294"/>
            <ac:picMk id="4" creationId="{6CCAB35D-2ADF-4658-B0E5-A063FBA6192B}"/>
          </ac:picMkLst>
        </pc:picChg>
        <pc:picChg chg="add del mod">
          <ac:chgData name="Ricardo Serrano" userId="S::ricardo.serrano23@knights.ucf.edu::83e67b58-7ca0-4e9f-a0a5-33d76e8ddfa9" providerId="AD" clId="Web-{5E9F8AB8-CCDE-D1E0-1F3D-1CF1B8BE7891}" dt="2021-02-04T17:46:54.599" v="186"/>
          <ac:picMkLst>
            <pc:docMk/>
            <pc:sldMk cId="2568858817" sldId="294"/>
            <ac:picMk id="5" creationId="{E2C04808-AF0B-445F-94F3-76F8F716BDFB}"/>
          </ac:picMkLst>
        </pc:picChg>
        <pc:picChg chg="add del mod">
          <ac:chgData name="Ricardo Serrano" userId="S::ricardo.serrano23@knights.ucf.edu::83e67b58-7ca0-4e9f-a0a5-33d76e8ddfa9" providerId="AD" clId="Web-{5E9F8AB8-CCDE-D1E0-1F3D-1CF1B8BE7891}" dt="2021-02-04T17:53:56.466" v="190"/>
          <ac:picMkLst>
            <pc:docMk/>
            <pc:sldMk cId="2568858817" sldId="294"/>
            <ac:picMk id="6" creationId="{33DF39B7-52A0-4D33-AE7F-ACD47251AA4B}"/>
          </ac:picMkLst>
        </pc:picChg>
        <pc:picChg chg="add mod">
          <ac:chgData name="Ricardo Serrano" userId="S::ricardo.serrano23@knights.ucf.edu::83e67b58-7ca0-4e9f-a0a5-33d76e8ddfa9" providerId="AD" clId="Web-{5E9F8AB8-CCDE-D1E0-1F3D-1CF1B8BE7891}" dt="2021-02-04T17:54:08.716" v="194" actId="1076"/>
          <ac:picMkLst>
            <pc:docMk/>
            <pc:sldMk cId="2568858817" sldId="294"/>
            <ac:picMk id="7" creationId="{F0710E4B-A69E-43CA-81F1-9507FFC1FCAB}"/>
          </ac:picMkLst>
        </pc:picChg>
      </pc:sldChg>
    </pc:docChg>
  </pc:docChgLst>
  <pc:docChgLst>
    <pc:chgData name="Ricardo Serrano" userId="S::ricardo.serrano23@knights.ucf.edu::83e67b58-7ca0-4e9f-a0a5-33d76e8ddfa9" providerId="AD" clId="Web-{F9C76DFA-457D-16AE-5134-F36833B9D1FC}"/>
    <pc:docChg chg="modSld">
      <pc:chgData name="Ricardo Serrano" userId="S::ricardo.serrano23@knights.ucf.edu::83e67b58-7ca0-4e9f-a0a5-33d76e8ddfa9" providerId="AD" clId="Web-{F9C76DFA-457D-16AE-5134-F36833B9D1FC}" dt="2021-02-03T23:08:31.824" v="228" actId="1076"/>
      <pc:docMkLst>
        <pc:docMk/>
      </pc:docMkLst>
      <pc:sldChg chg="addSp modSp">
        <pc:chgData name="Ricardo Serrano" userId="S::ricardo.serrano23@knights.ucf.edu::83e67b58-7ca0-4e9f-a0a5-33d76e8ddfa9" providerId="AD" clId="Web-{F9C76DFA-457D-16AE-5134-F36833B9D1FC}" dt="2021-02-03T22:42:17.559" v="221" actId="1076"/>
        <pc:sldMkLst>
          <pc:docMk/>
          <pc:sldMk cId="622508804" sldId="256"/>
        </pc:sldMkLst>
        <pc:picChg chg="add mod">
          <ac:chgData name="Ricardo Serrano" userId="S::ricardo.serrano23@knights.ucf.edu::83e67b58-7ca0-4e9f-a0a5-33d76e8ddfa9" providerId="AD" clId="Web-{F9C76DFA-457D-16AE-5134-F36833B9D1FC}" dt="2021-02-03T22:42:17.559" v="221" actId="1076"/>
          <ac:picMkLst>
            <pc:docMk/>
            <pc:sldMk cId="622508804" sldId="256"/>
            <ac:picMk id="5" creationId="{0028C464-A459-4259-8037-9D7C84DDC716}"/>
          </ac:picMkLst>
        </pc:picChg>
      </pc:sldChg>
      <pc:sldChg chg="addSp modSp">
        <pc:chgData name="Ricardo Serrano" userId="S::ricardo.serrano23@knights.ucf.edu::83e67b58-7ca0-4e9f-a0a5-33d76e8ddfa9" providerId="AD" clId="Web-{F9C76DFA-457D-16AE-5134-F36833B9D1FC}" dt="2021-02-03T21:09:53.950" v="20" actId="1076"/>
        <pc:sldMkLst>
          <pc:docMk/>
          <pc:sldMk cId="4030969392" sldId="275"/>
        </pc:sldMkLst>
        <pc:spChg chg="add mod">
          <ac:chgData name="Ricardo Serrano" userId="S::ricardo.serrano23@knights.ucf.edu::83e67b58-7ca0-4e9f-a0a5-33d76e8ddfa9" providerId="AD" clId="Web-{F9C76DFA-457D-16AE-5134-F36833B9D1FC}" dt="2021-02-03T21:02:01.485" v="11" actId="1076"/>
          <ac:spMkLst>
            <pc:docMk/>
            <pc:sldMk cId="4030969392" sldId="275"/>
            <ac:spMk id="5" creationId="{2948C0A8-85D7-47DB-B9C2-8DFF42E299CB}"/>
          </ac:spMkLst>
        </pc:spChg>
        <pc:picChg chg="add mod">
          <ac:chgData name="Ricardo Serrano" userId="S::ricardo.serrano23@knights.ucf.edu::83e67b58-7ca0-4e9f-a0a5-33d76e8ddfa9" providerId="AD" clId="Web-{F9C76DFA-457D-16AE-5134-F36833B9D1FC}" dt="2021-02-03T21:09:53.950" v="20" actId="1076"/>
          <ac:picMkLst>
            <pc:docMk/>
            <pc:sldMk cId="4030969392" sldId="275"/>
            <ac:picMk id="6" creationId="{3416425A-5216-40AD-9D65-6BCF18B5D7ED}"/>
          </ac:picMkLst>
        </pc:picChg>
      </pc:sldChg>
      <pc:sldChg chg="addSp modSp">
        <pc:chgData name="Ricardo Serrano" userId="S::ricardo.serrano23@knights.ucf.edu::83e67b58-7ca0-4e9f-a0a5-33d76e8ddfa9" providerId="AD" clId="Web-{F9C76DFA-457D-16AE-5134-F36833B9D1FC}" dt="2021-02-03T21:09:56.904" v="21"/>
        <pc:sldMkLst>
          <pc:docMk/>
          <pc:sldMk cId="1746106111" sldId="276"/>
        </pc:sldMkLst>
        <pc:spChg chg="mod">
          <ac:chgData name="Ricardo Serrano" userId="S::ricardo.serrano23@knights.ucf.edu::83e67b58-7ca0-4e9f-a0a5-33d76e8ddfa9" providerId="AD" clId="Web-{F9C76DFA-457D-16AE-5134-F36833B9D1FC}" dt="2021-02-03T20:48:37.276" v="1" actId="20577"/>
          <ac:spMkLst>
            <pc:docMk/>
            <pc:sldMk cId="1746106111" sldId="276"/>
            <ac:spMk id="3" creationId="{67024400-08DC-4D96-BBE9-BC72E0B9B06E}"/>
          </ac:spMkLst>
        </pc:spChg>
        <pc:spChg chg="add">
          <ac:chgData name="Ricardo Serrano" userId="S::ricardo.serrano23@knights.ucf.edu::83e67b58-7ca0-4e9f-a0a5-33d76e8ddfa9" providerId="AD" clId="Web-{F9C76DFA-457D-16AE-5134-F36833B9D1FC}" dt="2021-02-03T21:02:05.141" v="12"/>
          <ac:spMkLst>
            <pc:docMk/>
            <pc:sldMk cId="1746106111" sldId="276"/>
            <ac:spMk id="4" creationId="{87C1638F-C9E3-4503-810D-FDFA1AA24286}"/>
          </ac:spMkLst>
        </pc:spChg>
        <pc:picChg chg="add">
          <ac:chgData name="Ricardo Serrano" userId="S::ricardo.serrano23@knights.ucf.edu::83e67b58-7ca0-4e9f-a0a5-33d76e8ddfa9" providerId="AD" clId="Web-{F9C76DFA-457D-16AE-5134-F36833B9D1FC}" dt="2021-02-03T21:09:56.904" v="21"/>
          <ac:picMkLst>
            <pc:docMk/>
            <pc:sldMk cId="1746106111" sldId="276"/>
            <ac:picMk id="5" creationId="{5DEBC28C-3591-420A-9B6B-FC12E14A433F}"/>
          </ac:picMkLst>
        </pc:picChg>
      </pc:sldChg>
      <pc:sldChg chg="addSp">
        <pc:chgData name="Ricardo Serrano" userId="S::ricardo.serrano23@knights.ucf.edu::83e67b58-7ca0-4e9f-a0a5-33d76e8ddfa9" providerId="AD" clId="Web-{F9C76DFA-457D-16AE-5134-F36833B9D1FC}" dt="2021-02-03T21:09:59.404" v="22"/>
        <pc:sldMkLst>
          <pc:docMk/>
          <pc:sldMk cId="1431332247" sldId="277"/>
        </pc:sldMkLst>
        <pc:spChg chg="add">
          <ac:chgData name="Ricardo Serrano" userId="S::ricardo.serrano23@knights.ucf.edu::83e67b58-7ca0-4e9f-a0a5-33d76e8ddfa9" providerId="AD" clId="Web-{F9C76DFA-457D-16AE-5134-F36833B9D1FC}" dt="2021-02-03T21:02:36.220" v="13"/>
          <ac:spMkLst>
            <pc:docMk/>
            <pc:sldMk cId="1431332247" sldId="277"/>
            <ac:spMk id="5" creationId="{961DA655-509E-4B20-8774-188E06F234E1}"/>
          </ac:spMkLst>
        </pc:spChg>
        <pc:picChg chg="add">
          <ac:chgData name="Ricardo Serrano" userId="S::ricardo.serrano23@knights.ucf.edu::83e67b58-7ca0-4e9f-a0a5-33d76e8ddfa9" providerId="AD" clId="Web-{F9C76DFA-457D-16AE-5134-F36833B9D1FC}" dt="2021-02-03T21:09:59.404" v="22"/>
          <ac:picMkLst>
            <pc:docMk/>
            <pc:sldMk cId="1431332247" sldId="277"/>
            <ac:picMk id="7" creationId="{C73C3BB8-5C78-46E5-9ACE-AE5C58EBE49E}"/>
          </ac:picMkLst>
        </pc:picChg>
      </pc:sldChg>
      <pc:sldChg chg="addSp">
        <pc:chgData name="Ricardo Serrano" userId="S::ricardo.serrano23@knights.ucf.edu::83e67b58-7ca0-4e9f-a0a5-33d76e8ddfa9" providerId="AD" clId="Web-{F9C76DFA-457D-16AE-5134-F36833B9D1FC}" dt="2021-02-03T21:10:03.919" v="23"/>
        <pc:sldMkLst>
          <pc:docMk/>
          <pc:sldMk cId="892231520" sldId="278"/>
        </pc:sldMkLst>
        <pc:spChg chg="add">
          <ac:chgData name="Ricardo Serrano" userId="S::ricardo.serrano23@knights.ucf.edu::83e67b58-7ca0-4e9f-a0a5-33d76e8ddfa9" providerId="AD" clId="Web-{F9C76DFA-457D-16AE-5134-F36833B9D1FC}" dt="2021-02-03T21:02:39.595" v="14"/>
          <ac:spMkLst>
            <pc:docMk/>
            <pc:sldMk cId="892231520" sldId="278"/>
            <ac:spMk id="6" creationId="{79B9687F-6B2A-4676-8837-F56AFF406D4F}"/>
          </ac:spMkLst>
        </pc:spChg>
        <pc:picChg chg="add">
          <ac:chgData name="Ricardo Serrano" userId="S::ricardo.serrano23@knights.ucf.edu::83e67b58-7ca0-4e9f-a0a5-33d76e8ddfa9" providerId="AD" clId="Web-{F9C76DFA-457D-16AE-5134-F36833B9D1FC}" dt="2021-02-03T21:10:03.919" v="23"/>
          <ac:picMkLst>
            <pc:docMk/>
            <pc:sldMk cId="892231520" sldId="278"/>
            <ac:picMk id="8" creationId="{117290E4-58D5-433B-9898-4B75157DA407}"/>
          </ac:picMkLst>
        </pc:picChg>
      </pc:sldChg>
      <pc:sldChg chg="addSp">
        <pc:chgData name="Ricardo Serrano" userId="S::ricardo.serrano23@knights.ucf.edu::83e67b58-7ca0-4e9f-a0a5-33d76e8ddfa9" providerId="AD" clId="Web-{F9C76DFA-457D-16AE-5134-F36833B9D1FC}" dt="2021-02-03T21:10:06.873" v="24"/>
        <pc:sldMkLst>
          <pc:docMk/>
          <pc:sldMk cId="718601955" sldId="279"/>
        </pc:sldMkLst>
        <pc:spChg chg="add">
          <ac:chgData name="Ricardo Serrano" userId="S::ricardo.serrano23@knights.ucf.edu::83e67b58-7ca0-4e9f-a0a5-33d76e8ddfa9" providerId="AD" clId="Web-{F9C76DFA-457D-16AE-5134-F36833B9D1FC}" dt="2021-02-03T21:02:43.720" v="15"/>
          <ac:spMkLst>
            <pc:docMk/>
            <pc:sldMk cId="718601955" sldId="279"/>
            <ac:spMk id="3" creationId="{E6EDE948-9070-4956-B1CF-B43A98C89E9E}"/>
          </ac:spMkLst>
        </pc:spChg>
        <pc:picChg chg="add">
          <ac:chgData name="Ricardo Serrano" userId="S::ricardo.serrano23@knights.ucf.edu::83e67b58-7ca0-4e9f-a0a5-33d76e8ddfa9" providerId="AD" clId="Web-{F9C76DFA-457D-16AE-5134-F36833B9D1FC}" dt="2021-02-03T21:10:06.873" v="24"/>
          <ac:picMkLst>
            <pc:docMk/>
            <pc:sldMk cId="718601955" sldId="279"/>
            <ac:picMk id="7" creationId="{ECC2BD59-D26A-420C-A4FA-6085FD969FE2}"/>
          </ac:picMkLst>
        </pc:picChg>
      </pc:sldChg>
      <pc:sldChg chg="addSp modSp">
        <pc:chgData name="Ricardo Serrano" userId="S::ricardo.serrano23@knights.ucf.edu::83e67b58-7ca0-4e9f-a0a5-33d76e8ddfa9" providerId="AD" clId="Web-{F9C76DFA-457D-16AE-5134-F36833B9D1FC}" dt="2021-02-03T23:08:31.824" v="228" actId="1076"/>
        <pc:sldMkLst>
          <pc:docMk/>
          <pc:sldMk cId="513527824" sldId="286"/>
        </pc:sldMkLst>
        <pc:picChg chg="add mod modCrop">
          <ac:chgData name="Ricardo Serrano" userId="S::ricardo.serrano23@knights.ucf.edu::83e67b58-7ca0-4e9f-a0a5-33d76e8ddfa9" providerId="AD" clId="Web-{F9C76DFA-457D-16AE-5134-F36833B9D1FC}" dt="2021-02-03T23:08:31.824" v="228" actId="1076"/>
          <ac:picMkLst>
            <pc:docMk/>
            <pc:sldMk cId="513527824" sldId="286"/>
            <ac:picMk id="4" creationId="{513A5009-013B-4073-A69B-F9D8BF3445CC}"/>
          </ac:picMkLst>
        </pc:picChg>
      </pc:sldChg>
      <pc:sldChg chg="addSp delSp modSp mod setBg">
        <pc:chgData name="Ricardo Serrano" userId="S::ricardo.serrano23@knights.ucf.edu::83e67b58-7ca0-4e9f-a0a5-33d76e8ddfa9" providerId="AD" clId="Web-{F9C76DFA-457D-16AE-5134-F36833B9D1FC}" dt="2021-02-03T22:04:21.881" v="217"/>
        <pc:sldMkLst>
          <pc:docMk/>
          <pc:sldMk cId="1282255457" sldId="292"/>
        </pc:sldMkLst>
        <pc:spChg chg="mod">
          <ac:chgData name="Ricardo Serrano" userId="S::ricardo.serrano23@knights.ucf.edu::83e67b58-7ca0-4e9f-a0a5-33d76e8ddfa9" providerId="AD" clId="Web-{F9C76DFA-457D-16AE-5134-F36833B9D1FC}" dt="2021-02-03T22:04:21.881" v="217"/>
          <ac:spMkLst>
            <pc:docMk/>
            <pc:sldMk cId="1282255457" sldId="292"/>
            <ac:spMk id="2" creationId="{C18126C2-494A-44F6-A4E6-4C06E783CD7D}"/>
          </ac:spMkLst>
        </pc:spChg>
        <pc:spChg chg="mod">
          <ac:chgData name="Ricardo Serrano" userId="S::ricardo.serrano23@knights.ucf.edu::83e67b58-7ca0-4e9f-a0a5-33d76e8ddfa9" providerId="AD" clId="Web-{F9C76DFA-457D-16AE-5134-F36833B9D1FC}" dt="2021-02-03T21:57:15.886" v="213" actId="20577"/>
          <ac:spMkLst>
            <pc:docMk/>
            <pc:sldMk cId="1282255457" sldId="292"/>
            <ac:spMk id="3" creationId="{FB5D1B87-315A-400B-AD95-5E23FD8175D4}"/>
          </ac:spMkLst>
        </pc:spChg>
        <pc:picChg chg="mod ord">
          <ac:chgData name="Ricardo Serrano" userId="S::ricardo.serrano23@knights.ucf.edu::83e67b58-7ca0-4e9f-a0a5-33d76e8ddfa9" providerId="AD" clId="Web-{F9C76DFA-457D-16AE-5134-F36833B9D1FC}" dt="2021-02-03T22:04:21.881" v="217"/>
          <ac:picMkLst>
            <pc:docMk/>
            <pc:sldMk cId="1282255457" sldId="292"/>
            <ac:picMk id="4" creationId="{732DFEB3-282A-4E3F-9184-C9C245051C93}"/>
          </ac:picMkLst>
        </pc:picChg>
        <pc:picChg chg="mod">
          <ac:chgData name="Ricardo Serrano" userId="S::ricardo.serrano23@knights.ucf.edu::83e67b58-7ca0-4e9f-a0a5-33d76e8ddfa9" providerId="AD" clId="Web-{F9C76DFA-457D-16AE-5134-F36833B9D1FC}" dt="2021-02-03T22:04:21.881" v="217"/>
          <ac:picMkLst>
            <pc:docMk/>
            <pc:sldMk cId="1282255457" sldId="292"/>
            <ac:picMk id="5" creationId="{0011C148-B741-4588-8FCB-D23E2A4B03A2}"/>
          </ac:picMkLst>
        </pc:picChg>
        <pc:picChg chg="add mod ord">
          <ac:chgData name="Ricardo Serrano" userId="S::ricardo.serrano23@knights.ucf.edu::83e67b58-7ca0-4e9f-a0a5-33d76e8ddfa9" providerId="AD" clId="Web-{F9C76DFA-457D-16AE-5134-F36833B9D1FC}" dt="2021-02-03T22:04:21.881" v="217"/>
          <ac:picMkLst>
            <pc:docMk/>
            <pc:sldMk cId="1282255457" sldId="292"/>
            <ac:picMk id="6" creationId="{2B2DF054-2F16-48F7-AE9E-EAC813C32112}"/>
          </ac:picMkLst>
        </pc:picChg>
        <pc:picChg chg="add del">
          <ac:chgData name="Ricardo Serrano" userId="S::ricardo.serrano23@knights.ucf.edu::83e67b58-7ca0-4e9f-a0a5-33d76e8ddfa9" providerId="AD" clId="Web-{F9C76DFA-457D-16AE-5134-F36833B9D1FC}" dt="2021-02-03T22:04:21.881" v="217"/>
          <ac:picMkLst>
            <pc:docMk/>
            <pc:sldMk cId="1282255457" sldId="292"/>
            <ac:picMk id="14" creationId="{E5AA88FA-FA9B-40A0-AB33-86E7729DA88E}"/>
          </ac:picMkLst>
        </pc:picChg>
      </pc:sldChg>
    </pc:docChg>
  </pc:docChgLst>
  <pc:docChgLst>
    <pc:chgData name="Naim El-Nil" userId="S::neem@knights.ucf.edu::9077e75f-6870-4602-b487-4ea76ea33630" providerId="AD" clId="Web-{59B55794-9572-C8A0-A6A6-89B4F36D53BD}"/>
    <pc:docChg chg="addSld delSld modSld">
      <pc:chgData name="Naim El-Nil" userId="S::neem@knights.ucf.edu::9077e75f-6870-4602-b487-4ea76ea33630" providerId="AD" clId="Web-{59B55794-9572-C8A0-A6A6-89B4F36D53BD}" dt="2021-02-03T20:50:21.332" v="7"/>
      <pc:docMkLst>
        <pc:docMk/>
      </pc:docMkLst>
      <pc:sldChg chg="addSp delSp modSp">
        <pc:chgData name="Naim El-Nil" userId="S::neem@knights.ucf.edu::9077e75f-6870-4602-b487-4ea76ea33630" providerId="AD" clId="Web-{59B55794-9572-C8A0-A6A6-89B4F36D53BD}" dt="2021-02-03T20:50:21.332" v="7"/>
        <pc:sldMkLst>
          <pc:docMk/>
          <pc:sldMk cId="1347385288" sldId="284"/>
        </pc:sldMkLst>
        <pc:picChg chg="add del mod">
          <ac:chgData name="Naim El-Nil" userId="S::neem@knights.ucf.edu::9077e75f-6870-4602-b487-4ea76ea33630" providerId="AD" clId="Web-{59B55794-9572-C8A0-A6A6-89B4F36D53BD}" dt="2021-02-03T20:50:21.332" v="7"/>
          <ac:picMkLst>
            <pc:docMk/>
            <pc:sldMk cId="1347385288" sldId="284"/>
            <ac:picMk id="3" creationId="{73524FB1-9B7D-4B65-8D55-ACFC4A7A048F}"/>
          </ac:picMkLst>
        </pc:picChg>
      </pc:sldChg>
      <pc:sldChg chg="new del">
        <pc:chgData name="Naim El-Nil" userId="S::neem@knights.ucf.edu::9077e75f-6870-4602-b487-4ea76ea33630" providerId="AD" clId="Web-{59B55794-9572-C8A0-A6A6-89B4F36D53BD}" dt="2021-02-03T20:48:59.596" v="1"/>
        <pc:sldMkLst>
          <pc:docMk/>
          <pc:sldMk cId="89609705" sldId="285"/>
        </pc:sldMkLst>
      </pc:sldChg>
      <pc:sldChg chg="addSp delSp modSp new del">
        <pc:chgData name="Naim El-Nil" userId="S::neem@knights.ucf.edu::9077e75f-6870-4602-b487-4ea76ea33630" providerId="AD" clId="Web-{59B55794-9572-C8A0-A6A6-89B4F36D53BD}" dt="2021-02-03T20:49:35.488" v="5"/>
        <pc:sldMkLst>
          <pc:docMk/>
          <pc:sldMk cId="2696261384" sldId="285"/>
        </pc:sldMkLst>
        <pc:spChg chg="del">
          <ac:chgData name="Naim El-Nil" userId="S::neem@knights.ucf.edu::9077e75f-6870-4602-b487-4ea76ea33630" providerId="AD" clId="Web-{59B55794-9572-C8A0-A6A6-89B4F36D53BD}" dt="2021-02-03T20:49:14.409" v="3"/>
          <ac:spMkLst>
            <pc:docMk/>
            <pc:sldMk cId="2696261384" sldId="285"/>
            <ac:spMk id="3" creationId="{3E1FE1E8-31E9-4E90-84F0-966F3F5C8E21}"/>
          </ac:spMkLst>
        </pc:spChg>
        <pc:spChg chg="add mod">
          <ac:chgData name="Naim El-Nil" userId="S::neem@knights.ucf.edu::9077e75f-6870-4602-b487-4ea76ea33630" providerId="AD" clId="Web-{59B55794-9572-C8A0-A6A6-89B4F36D53BD}" dt="2021-02-03T20:49:33.628" v="4"/>
          <ac:spMkLst>
            <pc:docMk/>
            <pc:sldMk cId="2696261384" sldId="285"/>
            <ac:spMk id="6" creationId="{4A8EFB76-1AC5-432C-BD2D-1D046A4F3B1B}"/>
          </ac:spMkLst>
        </pc:spChg>
        <pc:picChg chg="add del mod ord">
          <ac:chgData name="Naim El-Nil" userId="S::neem@knights.ucf.edu::9077e75f-6870-4602-b487-4ea76ea33630" providerId="AD" clId="Web-{59B55794-9572-C8A0-A6A6-89B4F36D53BD}" dt="2021-02-03T20:49:33.628" v="4"/>
          <ac:picMkLst>
            <pc:docMk/>
            <pc:sldMk cId="2696261384" sldId="285"/>
            <ac:picMk id="4" creationId="{CF2C7A03-62CE-4BB0-91DF-200A257318AD}"/>
          </ac:picMkLst>
        </pc:picChg>
      </pc:sldChg>
    </pc:docChg>
  </pc:docChgLst>
  <pc:docChgLst>
    <pc:chgData name="Nathan Anthony" userId="06b844e6-6ead-4a47-bb23-2db9b8258ee0" providerId="ADAL" clId="{41F58C50-4DE7-4405-8F29-C6DADD100C27}"/>
    <pc:docChg chg="undo custSel mod addSld delSld modSld sldOrd modMainMaster">
      <pc:chgData name="Nathan Anthony" userId="06b844e6-6ead-4a47-bb23-2db9b8258ee0" providerId="ADAL" clId="{41F58C50-4DE7-4405-8F29-C6DADD100C27}" dt="2021-02-04T19:00:09.339" v="3386" actId="478"/>
      <pc:docMkLst>
        <pc:docMk/>
      </pc:docMkLst>
      <pc:sldChg chg="addSp delSp modSp mod modTransition setBg delAnim modAnim modNotesTx">
        <pc:chgData name="Nathan Anthony" userId="06b844e6-6ead-4a47-bb23-2db9b8258ee0" providerId="ADAL" clId="{41F58C50-4DE7-4405-8F29-C6DADD100C27}" dt="2021-02-04T18:55:47.399" v="3356" actId="1076"/>
        <pc:sldMkLst>
          <pc:docMk/>
          <pc:sldMk cId="622508804" sldId="256"/>
        </pc:sldMkLst>
        <pc:spChg chg="mod">
          <ac:chgData name="Nathan Anthony" userId="06b844e6-6ead-4a47-bb23-2db9b8258ee0" providerId="ADAL" clId="{41F58C50-4DE7-4405-8F29-C6DADD100C27}" dt="2021-01-29T17:51:31.054" v="3" actId="26606"/>
          <ac:spMkLst>
            <pc:docMk/>
            <pc:sldMk cId="622508804" sldId="256"/>
            <ac:spMk id="2" creationId="{4328C0D6-252E-435B-9E5E-FF91030429EF}"/>
          </ac:spMkLst>
        </pc:spChg>
        <pc:spChg chg="mod">
          <ac:chgData name="Nathan Anthony" userId="06b844e6-6ead-4a47-bb23-2db9b8258ee0" providerId="ADAL" clId="{41F58C50-4DE7-4405-8F29-C6DADD100C27}" dt="2021-01-30T22:20:07.734" v="207" actId="20577"/>
          <ac:spMkLst>
            <pc:docMk/>
            <pc:sldMk cId="622508804" sldId="256"/>
            <ac:spMk id="3" creationId="{5AB2B855-485F-4FED-AC86-75C18A83D046}"/>
          </ac:spMkLst>
        </pc:spChg>
        <pc:spChg chg="add">
          <ac:chgData name="Nathan Anthony" userId="06b844e6-6ead-4a47-bb23-2db9b8258ee0" providerId="ADAL" clId="{41F58C50-4DE7-4405-8F29-C6DADD100C27}" dt="2021-01-29T17:51:31.054" v="3" actId="26606"/>
          <ac:spMkLst>
            <pc:docMk/>
            <pc:sldMk cId="622508804" sldId="256"/>
            <ac:spMk id="10" creationId="{66B5BE70-4451-4286-9D79-27C26F755FAC}"/>
          </ac:spMkLst>
        </pc:spChg>
        <pc:spChg chg="add">
          <ac:chgData name="Nathan Anthony" userId="06b844e6-6ead-4a47-bb23-2db9b8258ee0" providerId="ADAL" clId="{41F58C50-4DE7-4405-8F29-C6DADD100C27}" dt="2021-01-29T17:51:31.054" v="3" actId="26606"/>
          <ac:spMkLst>
            <pc:docMk/>
            <pc:sldMk cId="622508804" sldId="256"/>
            <ac:spMk id="14" creationId="{D58C5A54-E70B-4B9B-A7FE-D3A05561BFD8}"/>
          </ac:spMkLst>
        </pc:spChg>
        <pc:picChg chg="add del mod">
          <ac:chgData name="Nathan Anthony" userId="06b844e6-6ead-4a47-bb23-2db9b8258ee0" providerId="ADAL" clId="{41F58C50-4DE7-4405-8F29-C6DADD100C27}" dt="2021-02-04T18:49:03.723" v="3333" actId="478"/>
          <ac:picMkLst>
            <pc:docMk/>
            <pc:sldMk cId="622508804" sldId="256"/>
            <ac:picMk id="4" creationId="{FB6AEDD9-79AE-41DD-94B7-21463DFACE46}"/>
          </ac:picMkLst>
        </pc:picChg>
        <pc:picChg chg="mod">
          <ac:chgData name="Nathan Anthony" userId="06b844e6-6ead-4a47-bb23-2db9b8258ee0" providerId="ADAL" clId="{41F58C50-4DE7-4405-8F29-C6DADD100C27}" dt="2021-02-04T18:49:22.162" v="3335" actId="1076"/>
          <ac:picMkLst>
            <pc:docMk/>
            <pc:sldMk cId="622508804" sldId="256"/>
            <ac:picMk id="6" creationId="{2CF967B5-7F6F-498A-BCF5-AF6B9CA57112}"/>
          </ac:picMkLst>
        </pc:picChg>
        <pc:picChg chg="add">
          <ac:chgData name="Nathan Anthony" userId="06b844e6-6ead-4a47-bb23-2db9b8258ee0" providerId="ADAL" clId="{41F58C50-4DE7-4405-8F29-C6DADD100C27}" dt="2021-01-29T17:51:31.054" v="3" actId="26606"/>
          <ac:picMkLst>
            <pc:docMk/>
            <pc:sldMk cId="622508804" sldId="256"/>
            <ac:picMk id="8" creationId="{A17F7527-5AC0-479A-B79F-9CF463410490}"/>
          </ac:picMkLst>
        </pc:picChg>
        <pc:picChg chg="add mod">
          <ac:chgData name="Nathan Anthony" userId="06b844e6-6ead-4a47-bb23-2db9b8258ee0" providerId="ADAL" clId="{41F58C50-4DE7-4405-8F29-C6DADD100C27}" dt="2021-02-03T22:38:33.264" v="2991" actId="1076"/>
          <ac:picMkLst>
            <pc:docMk/>
            <pc:sldMk cId="622508804" sldId="256"/>
            <ac:picMk id="9" creationId="{085A74CA-33F3-48E6-9BAC-C6F4E6FF1398}"/>
          </ac:picMkLst>
        </pc:picChg>
        <pc:picChg chg="add">
          <ac:chgData name="Nathan Anthony" userId="06b844e6-6ead-4a47-bb23-2db9b8258ee0" providerId="ADAL" clId="{41F58C50-4DE7-4405-8F29-C6DADD100C27}" dt="2021-01-29T17:51:31.054" v="3" actId="26606"/>
          <ac:picMkLst>
            <pc:docMk/>
            <pc:sldMk cId="622508804" sldId="256"/>
            <ac:picMk id="12" creationId="{8176C668-3F88-414B-AAEE-1785E38D5D59}"/>
          </ac:picMkLst>
        </pc:picChg>
        <pc:picChg chg="add mod">
          <ac:chgData name="Nathan Anthony" userId="06b844e6-6ead-4a47-bb23-2db9b8258ee0" providerId="ADAL" clId="{41F58C50-4DE7-4405-8F29-C6DADD100C27}" dt="2021-02-04T18:55:47.399" v="3356" actId="1076"/>
          <ac:picMkLst>
            <pc:docMk/>
            <pc:sldMk cId="622508804" sldId="256"/>
            <ac:picMk id="1026" creationId="{9DF58E13-36EB-4646-82C8-ECE6304E44B2}"/>
          </ac:picMkLst>
        </pc:picChg>
      </pc:sldChg>
      <pc:sldChg chg="addSp delSp modSp mod modTransition setBg modAnim modNotesTx">
        <pc:chgData name="Nathan Anthony" userId="06b844e6-6ead-4a47-bb23-2db9b8258ee0" providerId="ADAL" clId="{41F58C50-4DE7-4405-8F29-C6DADD100C27}" dt="2021-02-03T22:59:56.789" v="3071"/>
        <pc:sldMkLst>
          <pc:docMk/>
          <pc:sldMk cId="1627230622" sldId="257"/>
        </pc:sldMkLst>
        <pc:spChg chg="mod">
          <ac:chgData name="Nathan Anthony" userId="06b844e6-6ead-4a47-bb23-2db9b8258ee0" providerId="ADAL" clId="{41F58C50-4DE7-4405-8F29-C6DADD100C27}" dt="2021-02-03T21:37:55.084" v="2414" actId="1076"/>
          <ac:spMkLst>
            <pc:docMk/>
            <pc:sldMk cId="1627230622" sldId="257"/>
            <ac:spMk id="2" creationId="{B331E64B-B592-4447-92FD-6B3D34A439CC}"/>
          </ac:spMkLst>
        </pc:spChg>
        <pc:spChg chg="del mod">
          <ac:chgData name="Nathan Anthony" userId="06b844e6-6ead-4a47-bb23-2db9b8258ee0" providerId="ADAL" clId="{41F58C50-4DE7-4405-8F29-C6DADD100C27}" dt="2021-02-02T23:51:44.106" v="1926" actId="478"/>
          <ac:spMkLst>
            <pc:docMk/>
            <pc:sldMk cId="1627230622" sldId="257"/>
            <ac:spMk id="3" creationId="{559E1867-4303-4994-86B4-B50A0D0EE5D6}"/>
          </ac:spMkLst>
        </pc:spChg>
        <pc:spChg chg="add del mod">
          <ac:chgData name="Nathan Anthony" userId="06b844e6-6ead-4a47-bb23-2db9b8258ee0" providerId="ADAL" clId="{41F58C50-4DE7-4405-8F29-C6DADD100C27}" dt="2021-02-03T20:50:36.011" v="2274" actId="931"/>
          <ac:spMkLst>
            <pc:docMk/>
            <pc:sldMk cId="1627230622" sldId="257"/>
            <ac:spMk id="5" creationId="{A1B7F6EE-FBB6-4BF4-A441-80737E91C3DD}"/>
          </ac:spMkLst>
        </pc:spChg>
        <pc:spChg chg="add mod">
          <ac:chgData name="Nathan Anthony" userId="06b844e6-6ead-4a47-bb23-2db9b8258ee0" providerId="ADAL" clId="{41F58C50-4DE7-4405-8F29-C6DADD100C27}" dt="2021-02-03T21:25:10.993" v="2364" actId="14100"/>
          <ac:spMkLst>
            <pc:docMk/>
            <pc:sldMk cId="1627230622" sldId="257"/>
            <ac:spMk id="6" creationId="{17E15515-C26E-429D-BC14-766C5CD0B567}"/>
          </ac:spMkLst>
        </pc:spChg>
        <pc:spChg chg="add del">
          <ac:chgData name="Nathan Anthony" userId="06b844e6-6ead-4a47-bb23-2db9b8258ee0" providerId="ADAL" clId="{41F58C50-4DE7-4405-8F29-C6DADD100C27}" dt="2021-01-29T17:52:01.253" v="5" actId="26606"/>
          <ac:spMkLst>
            <pc:docMk/>
            <pc:sldMk cId="1627230622" sldId="257"/>
            <ac:spMk id="8" creationId="{66B5BE70-4451-4286-9D79-27C26F755FAC}"/>
          </ac:spMkLst>
        </pc:spChg>
        <pc:spChg chg="add del">
          <ac:chgData name="Nathan Anthony" userId="06b844e6-6ead-4a47-bb23-2db9b8258ee0" providerId="ADAL" clId="{41F58C50-4DE7-4405-8F29-C6DADD100C27}" dt="2021-01-29T17:52:01.253" v="5" actId="26606"/>
          <ac:spMkLst>
            <pc:docMk/>
            <pc:sldMk cId="1627230622" sldId="257"/>
            <ac:spMk id="12" creationId="{D58C5A54-E70B-4B9B-A7FE-D3A05561BFD8}"/>
          </ac:spMkLst>
        </pc:spChg>
        <pc:spChg chg="mod">
          <ac:chgData name="Nathan Anthony" userId="06b844e6-6ead-4a47-bb23-2db9b8258ee0" providerId="ADAL" clId="{41F58C50-4DE7-4405-8F29-C6DADD100C27}" dt="2021-02-03T21:25:53.460" v="2374"/>
          <ac:spMkLst>
            <pc:docMk/>
            <pc:sldMk cId="1627230622" sldId="257"/>
            <ac:spMk id="15" creationId="{5B074836-2BE5-4336-8196-FCD76CEF4FA0}"/>
          </ac:spMkLst>
        </pc:spChg>
        <pc:spChg chg="add del mod">
          <ac:chgData name="Nathan Anthony" userId="06b844e6-6ead-4a47-bb23-2db9b8258ee0" providerId="ADAL" clId="{41F58C50-4DE7-4405-8F29-C6DADD100C27}" dt="2021-02-03T21:37:46.795" v="2412"/>
          <ac:spMkLst>
            <pc:docMk/>
            <pc:sldMk cId="1627230622" sldId="257"/>
            <ac:spMk id="17" creationId="{23AE2F86-1D9A-4D44-B63B-9F2656C67EDB}"/>
          </ac:spMkLst>
        </pc:spChg>
        <pc:spChg chg="add mod">
          <ac:chgData name="Nathan Anthony" userId="06b844e6-6ead-4a47-bb23-2db9b8258ee0" providerId="ADAL" clId="{41F58C50-4DE7-4405-8F29-C6DADD100C27}" dt="2021-02-03T21:44:02.498" v="2615" actId="20577"/>
          <ac:spMkLst>
            <pc:docMk/>
            <pc:sldMk cId="1627230622" sldId="257"/>
            <ac:spMk id="18" creationId="{93F967FB-572D-4AA9-B392-53DA9991F2B3}"/>
          </ac:spMkLst>
        </pc:spChg>
        <pc:grpChg chg="add del mod">
          <ac:chgData name="Nathan Anthony" userId="06b844e6-6ead-4a47-bb23-2db9b8258ee0" providerId="ADAL" clId="{41F58C50-4DE7-4405-8F29-C6DADD100C27}" dt="2021-02-03T21:25:53.030" v="2373" actId="478"/>
          <ac:grpSpMkLst>
            <pc:docMk/>
            <pc:sldMk cId="1627230622" sldId="257"/>
            <ac:grpSpMk id="13" creationId="{58660987-825B-4B24-B15B-87710DE809A5}"/>
          </ac:grpSpMkLst>
        </pc:grpChg>
        <pc:grpChg chg="add mod">
          <ac:chgData name="Nathan Anthony" userId="06b844e6-6ead-4a47-bb23-2db9b8258ee0" providerId="ADAL" clId="{41F58C50-4DE7-4405-8F29-C6DADD100C27}" dt="2021-02-03T21:25:53.460" v="2374"/>
          <ac:grpSpMkLst>
            <pc:docMk/>
            <pc:sldMk cId="1627230622" sldId="257"/>
            <ac:grpSpMk id="14" creationId="{E2D4BC97-681B-4278-9120-22E978049083}"/>
          </ac:grpSpMkLst>
        </pc:grpChg>
        <pc:picChg chg="add mod">
          <ac:chgData name="Nathan Anthony" userId="06b844e6-6ead-4a47-bb23-2db9b8258ee0" providerId="ADAL" clId="{41F58C50-4DE7-4405-8F29-C6DADD100C27}" dt="2021-02-03T21:37:08.978" v="2408" actId="1076"/>
          <ac:picMkLst>
            <pc:docMk/>
            <pc:sldMk cId="1627230622" sldId="257"/>
            <ac:picMk id="4" creationId="{C40DC504-1F46-4219-BF7C-128E21CE51E0}"/>
          </ac:picMkLst>
        </pc:picChg>
        <pc:picChg chg="add del mod modCrop">
          <ac:chgData name="Nathan Anthony" userId="06b844e6-6ead-4a47-bb23-2db9b8258ee0" providerId="ADAL" clId="{41F58C50-4DE7-4405-8F29-C6DADD100C27}" dt="2021-02-03T21:15:00.225" v="2319" actId="478"/>
          <ac:picMkLst>
            <pc:docMk/>
            <pc:sldMk cId="1627230622" sldId="257"/>
            <ac:picMk id="8" creationId="{7EC63488-E40B-4ACC-8581-97196B6683AA}"/>
          </ac:picMkLst>
        </pc:picChg>
        <pc:picChg chg="add del mod">
          <ac:chgData name="Nathan Anthony" userId="06b844e6-6ead-4a47-bb23-2db9b8258ee0" providerId="ADAL" clId="{41F58C50-4DE7-4405-8F29-C6DADD100C27}" dt="2021-02-03T21:23:18.043" v="2334" actId="478"/>
          <ac:picMkLst>
            <pc:docMk/>
            <pc:sldMk cId="1627230622" sldId="257"/>
            <ac:picMk id="10" creationId="{79B13891-5E0D-4F95-AC32-FBEF2BC286B1}"/>
          </ac:picMkLst>
        </pc:picChg>
        <pc:picChg chg="add del">
          <ac:chgData name="Nathan Anthony" userId="06b844e6-6ead-4a47-bb23-2db9b8258ee0" providerId="ADAL" clId="{41F58C50-4DE7-4405-8F29-C6DADD100C27}" dt="2021-01-29T17:52:01.253" v="5" actId="26606"/>
          <ac:picMkLst>
            <pc:docMk/>
            <pc:sldMk cId="1627230622" sldId="257"/>
            <ac:picMk id="10" creationId="{8176C668-3F88-414B-AAEE-1785E38D5D59}"/>
          </ac:picMkLst>
        </pc:picChg>
        <pc:picChg chg="add mod modCrop">
          <ac:chgData name="Nathan Anthony" userId="06b844e6-6ead-4a47-bb23-2db9b8258ee0" providerId="ADAL" clId="{41F58C50-4DE7-4405-8F29-C6DADD100C27}" dt="2021-02-03T21:24:20.212" v="2343" actId="164"/>
          <ac:picMkLst>
            <pc:docMk/>
            <pc:sldMk cId="1627230622" sldId="257"/>
            <ac:picMk id="12" creationId="{E4F64AA1-9ACF-4BF3-A086-87557BA60F3F}"/>
          </ac:picMkLst>
        </pc:picChg>
        <pc:picChg chg="mod">
          <ac:chgData name="Nathan Anthony" userId="06b844e6-6ead-4a47-bb23-2db9b8258ee0" providerId="ADAL" clId="{41F58C50-4DE7-4405-8F29-C6DADD100C27}" dt="2021-02-03T21:25:53.460" v="2374"/>
          <ac:picMkLst>
            <pc:docMk/>
            <pc:sldMk cId="1627230622" sldId="257"/>
            <ac:picMk id="16" creationId="{CC2C667D-F6FE-4C41-8BFC-88A3BA222664}"/>
          </ac:picMkLst>
        </pc:picChg>
        <pc:picChg chg="add mod">
          <ac:chgData name="Nathan Anthony" userId="06b844e6-6ead-4a47-bb23-2db9b8258ee0" providerId="ADAL" clId="{41F58C50-4DE7-4405-8F29-C6DADD100C27}" dt="2021-02-03T22:39:24.054" v="2993" actId="1076"/>
          <ac:picMkLst>
            <pc:docMk/>
            <pc:sldMk cId="1627230622" sldId="257"/>
            <ac:picMk id="19" creationId="{0CCCA988-92D6-4EA4-8BA5-5CE49EFB550B}"/>
          </ac:picMkLst>
        </pc:picChg>
      </pc:sldChg>
      <pc:sldChg chg="addSp delSp modSp mod modTransition modAnim modNotesTx">
        <pc:chgData name="Nathan Anthony" userId="06b844e6-6ead-4a47-bb23-2db9b8258ee0" providerId="ADAL" clId="{41F58C50-4DE7-4405-8F29-C6DADD100C27}" dt="2021-02-03T23:00:14.176" v="3077"/>
        <pc:sldMkLst>
          <pc:docMk/>
          <pc:sldMk cId="2761713252" sldId="258"/>
        </pc:sldMkLst>
        <pc:spChg chg="mod">
          <ac:chgData name="Nathan Anthony" userId="06b844e6-6ead-4a47-bb23-2db9b8258ee0" providerId="ADAL" clId="{41F58C50-4DE7-4405-8F29-C6DADD100C27}" dt="2021-02-03T20:59:44.368" v="2292" actId="20577"/>
          <ac:spMkLst>
            <pc:docMk/>
            <pc:sldMk cId="2761713252" sldId="258"/>
            <ac:spMk id="2" creationId="{9B60CEC4-F903-4853-94A0-68842EA568D2}"/>
          </ac:spMkLst>
        </pc:spChg>
        <pc:spChg chg="del mod">
          <ac:chgData name="Nathan Anthony" userId="06b844e6-6ead-4a47-bb23-2db9b8258ee0" providerId="ADAL" clId="{41F58C50-4DE7-4405-8F29-C6DADD100C27}" dt="2021-01-30T22:54:09.279" v="210" actId="478"/>
          <ac:spMkLst>
            <pc:docMk/>
            <pc:sldMk cId="2761713252" sldId="258"/>
            <ac:spMk id="3" creationId="{016D23C2-16A1-4F75-917C-E247A24E6961}"/>
          </ac:spMkLst>
        </pc:spChg>
        <pc:spChg chg="add del mod">
          <ac:chgData name="Nathan Anthony" userId="06b844e6-6ead-4a47-bb23-2db9b8258ee0" providerId="ADAL" clId="{41F58C50-4DE7-4405-8F29-C6DADD100C27}" dt="2021-01-30T22:54:12.046" v="211" actId="478"/>
          <ac:spMkLst>
            <pc:docMk/>
            <pc:sldMk cId="2761713252" sldId="258"/>
            <ac:spMk id="8" creationId="{BEBA3384-5904-42EF-8228-923B583D442F}"/>
          </ac:spMkLst>
        </pc:spChg>
        <pc:spChg chg="add mod">
          <ac:chgData name="Nathan Anthony" userId="06b844e6-6ead-4a47-bb23-2db9b8258ee0" providerId="ADAL" clId="{41F58C50-4DE7-4405-8F29-C6DADD100C27}" dt="2021-01-30T23:14:52.095" v="556" actId="20577"/>
          <ac:spMkLst>
            <pc:docMk/>
            <pc:sldMk cId="2761713252" sldId="258"/>
            <ac:spMk id="9" creationId="{02A1A78E-07B5-441E-9BAA-8C97E6427B44}"/>
          </ac:spMkLst>
        </pc:spChg>
        <pc:spChg chg="add mod">
          <ac:chgData name="Nathan Anthony" userId="06b844e6-6ead-4a47-bb23-2db9b8258ee0" providerId="ADAL" clId="{41F58C50-4DE7-4405-8F29-C6DADD100C27}" dt="2021-01-30T23:31:29.684" v="987" actId="164"/>
          <ac:spMkLst>
            <pc:docMk/>
            <pc:sldMk cId="2761713252" sldId="258"/>
            <ac:spMk id="10" creationId="{0F5DC324-9D7F-4D22-8ACD-DDE16E7BEB2A}"/>
          </ac:spMkLst>
        </pc:spChg>
        <pc:spChg chg="add del mod">
          <ac:chgData name="Nathan Anthony" userId="06b844e6-6ead-4a47-bb23-2db9b8258ee0" providerId="ADAL" clId="{41F58C50-4DE7-4405-8F29-C6DADD100C27}" dt="2021-01-30T23:30:09.763" v="979" actId="11529"/>
          <ac:spMkLst>
            <pc:docMk/>
            <pc:sldMk cId="2761713252" sldId="258"/>
            <ac:spMk id="11" creationId="{3BF6F046-D68F-436A-9AD8-3EC40E3EBDA4}"/>
          </ac:spMkLst>
        </pc:spChg>
        <pc:spChg chg="add mod">
          <ac:chgData name="Nathan Anthony" userId="06b844e6-6ead-4a47-bb23-2db9b8258ee0" providerId="ADAL" clId="{41F58C50-4DE7-4405-8F29-C6DADD100C27}" dt="2021-01-30T23:31:29.684" v="987" actId="164"/>
          <ac:spMkLst>
            <pc:docMk/>
            <pc:sldMk cId="2761713252" sldId="258"/>
            <ac:spMk id="12" creationId="{92E5E917-4459-4B21-891B-0C60F7662DA3}"/>
          </ac:spMkLst>
        </pc:spChg>
        <pc:spChg chg="add mod">
          <ac:chgData name="Nathan Anthony" userId="06b844e6-6ead-4a47-bb23-2db9b8258ee0" providerId="ADAL" clId="{41F58C50-4DE7-4405-8F29-C6DADD100C27}" dt="2021-01-30T23:36:06.244" v="1062" actId="1076"/>
          <ac:spMkLst>
            <pc:docMk/>
            <pc:sldMk cId="2761713252" sldId="258"/>
            <ac:spMk id="14" creationId="{B4F8CCC2-29EA-471A-974F-F189EBC13A6C}"/>
          </ac:spMkLst>
        </pc:spChg>
        <pc:spChg chg="add del mod">
          <ac:chgData name="Nathan Anthony" userId="06b844e6-6ead-4a47-bb23-2db9b8258ee0" providerId="ADAL" clId="{41F58C50-4DE7-4405-8F29-C6DADD100C27}" dt="2021-01-30T23:32:29.512" v="1004"/>
          <ac:spMkLst>
            <pc:docMk/>
            <pc:sldMk cId="2761713252" sldId="258"/>
            <ac:spMk id="15" creationId="{4C958642-E59E-41D3-91AE-3D2322773068}"/>
          </ac:spMkLst>
        </pc:spChg>
        <pc:spChg chg="add mod">
          <ac:chgData name="Nathan Anthony" userId="06b844e6-6ead-4a47-bb23-2db9b8258ee0" providerId="ADAL" clId="{41F58C50-4DE7-4405-8F29-C6DADD100C27}" dt="2021-01-30T23:35:44.308" v="1056" actId="164"/>
          <ac:spMkLst>
            <pc:docMk/>
            <pc:sldMk cId="2761713252" sldId="258"/>
            <ac:spMk id="16" creationId="{B5010DCD-7A48-4194-90DC-9E765130A051}"/>
          </ac:spMkLst>
        </pc:spChg>
        <pc:spChg chg="add mod">
          <ac:chgData name="Nathan Anthony" userId="06b844e6-6ead-4a47-bb23-2db9b8258ee0" providerId="ADAL" clId="{41F58C50-4DE7-4405-8F29-C6DADD100C27}" dt="2021-01-30T23:35:44.308" v="1056" actId="164"/>
          <ac:spMkLst>
            <pc:docMk/>
            <pc:sldMk cId="2761713252" sldId="258"/>
            <ac:spMk id="17" creationId="{8A7B4110-AF87-4421-A463-60E8B7075321}"/>
          </ac:spMkLst>
        </pc:spChg>
        <pc:spChg chg="mod">
          <ac:chgData name="Nathan Anthony" userId="06b844e6-6ead-4a47-bb23-2db9b8258ee0" providerId="ADAL" clId="{41F58C50-4DE7-4405-8F29-C6DADD100C27}" dt="2021-02-03T21:24:26.624" v="2344"/>
          <ac:spMkLst>
            <pc:docMk/>
            <pc:sldMk cId="2761713252" sldId="258"/>
            <ac:spMk id="19" creationId="{2826F8CB-6D33-46B9-928B-D55F75A288F7}"/>
          </ac:spMkLst>
        </pc:spChg>
        <pc:spChg chg="mod">
          <ac:chgData name="Nathan Anthony" userId="06b844e6-6ead-4a47-bb23-2db9b8258ee0" providerId="ADAL" clId="{41F58C50-4DE7-4405-8F29-C6DADD100C27}" dt="2021-02-03T21:25:25.519" v="2367"/>
          <ac:spMkLst>
            <pc:docMk/>
            <pc:sldMk cId="2761713252" sldId="258"/>
            <ac:spMk id="24" creationId="{4677AB87-2072-4C0E-B6FF-619AD18E4AC7}"/>
          </ac:spMkLst>
        </pc:spChg>
        <pc:spChg chg="mod">
          <ac:chgData name="Nathan Anthony" userId="06b844e6-6ead-4a47-bb23-2db9b8258ee0" providerId="ADAL" clId="{41F58C50-4DE7-4405-8F29-C6DADD100C27}" dt="2021-02-03T21:25:49.463" v="2372"/>
          <ac:spMkLst>
            <pc:docMk/>
            <pc:sldMk cId="2761713252" sldId="258"/>
            <ac:spMk id="29" creationId="{35FC4112-D764-4267-B746-831EB351109F}"/>
          </ac:spMkLst>
        </pc:spChg>
        <pc:grpChg chg="add mod">
          <ac:chgData name="Nathan Anthony" userId="06b844e6-6ead-4a47-bb23-2db9b8258ee0" providerId="ADAL" clId="{41F58C50-4DE7-4405-8F29-C6DADD100C27}" dt="2021-01-30T23:35:58.086" v="1060" actId="164"/>
          <ac:grpSpMkLst>
            <pc:docMk/>
            <pc:sldMk cId="2761713252" sldId="258"/>
            <ac:grpSpMk id="13" creationId="{D11A81CE-4E17-456B-AE55-7C6EC79036DF}"/>
          </ac:grpSpMkLst>
        </pc:grpChg>
        <pc:grpChg chg="add del mod">
          <ac:chgData name="Nathan Anthony" userId="06b844e6-6ead-4a47-bb23-2db9b8258ee0" providerId="ADAL" clId="{41F58C50-4DE7-4405-8F29-C6DADD100C27}" dt="2021-02-03T21:25:25.087" v="2366" actId="478"/>
          <ac:grpSpMkLst>
            <pc:docMk/>
            <pc:sldMk cId="2761713252" sldId="258"/>
            <ac:grpSpMk id="18" creationId="{379A6483-5E3B-4BE4-BA20-F76B2A1F9D41}"/>
          </ac:grpSpMkLst>
        </pc:grpChg>
        <pc:grpChg chg="add del mod">
          <ac:chgData name="Nathan Anthony" userId="06b844e6-6ead-4a47-bb23-2db9b8258ee0" providerId="ADAL" clId="{41F58C50-4DE7-4405-8F29-C6DADD100C27}" dt="2021-02-03T21:25:49.129" v="2371" actId="478"/>
          <ac:grpSpMkLst>
            <pc:docMk/>
            <pc:sldMk cId="2761713252" sldId="258"/>
            <ac:grpSpMk id="22" creationId="{689FC588-A298-469A-AC28-4119E0EF04DC}"/>
          </ac:grpSpMkLst>
        </pc:grpChg>
        <pc:grpChg chg="add mod">
          <ac:chgData name="Nathan Anthony" userId="06b844e6-6ead-4a47-bb23-2db9b8258ee0" providerId="ADAL" clId="{41F58C50-4DE7-4405-8F29-C6DADD100C27}" dt="2021-02-03T21:25:49.463" v="2372"/>
          <ac:grpSpMkLst>
            <pc:docMk/>
            <pc:sldMk cId="2761713252" sldId="258"/>
            <ac:grpSpMk id="28" creationId="{49D1F68C-4E9F-4ACC-9196-B7CB1614F9D8}"/>
          </ac:grpSpMkLst>
        </pc:grpChg>
        <pc:grpChg chg="add mod">
          <ac:chgData name="Nathan Anthony" userId="06b844e6-6ead-4a47-bb23-2db9b8258ee0" providerId="ADAL" clId="{41F58C50-4DE7-4405-8F29-C6DADD100C27}" dt="2021-01-30T23:35:58.086" v="1060" actId="164"/>
          <ac:grpSpMkLst>
            <pc:docMk/>
            <pc:sldMk cId="2761713252" sldId="258"/>
            <ac:grpSpMk id="31" creationId="{E7FCB2BD-FD2F-4971-94E0-FE0731D9162E}"/>
          </ac:grpSpMkLst>
        </pc:grpChg>
        <pc:grpChg chg="add mod">
          <ac:chgData name="Nathan Anthony" userId="06b844e6-6ead-4a47-bb23-2db9b8258ee0" providerId="ADAL" clId="{41F58C50-4DE7-4405-8F29-C6DADD100C27}" dt="2021-01-30T23:36:02.028" v="1061" actId="1076"/>
          <ac:grpSpMkLst>
            <pc:docMk/>
            <pc:sldMk cId="2761713252" sldId="258"/>
            <ac:grpSpMk id="32" creationId="{F3CF1660-1DFD-43A6-9134-BE3756495A44}"/>
          </ac:grpSpMkLst>
        </pc:grpChg>
        <pc:graphicFrameChg chg="add mod modGraphic">
          <ac:chgData name="Nathan Anthony" userId="06b844e6-6ead-4a47-bb23-2db9b8258ee0" providerId="ADAL" clId="{41F58C50-4DE7-4405-8F29-C6DADD100C27}" dt="2021-01-30T23:37:22.605" v="1065" actId="1076"/>
          <ac:graphicFrameMkLst>
            <pc:docMk/>
            <pc:sldMk cId="2761713252" sldId="258"/>
            <ac:graphicFrameMk id="6" creationId="{BCDB39EB-F644-4451-997E-5096ACDCB2B9}"/>
          </ac:graphicFrameMkLst>
        </pc:graphicFrameChg>
        <pc:picChg chg="add mod">
          <ac:chgData name="Nathan Anthony" userId="06b844e6-6ead-4a47-bb23-2db9b8258ee0" providerId="ADAL" clId="{41F58C50-4DE7-4405-8F29-C6DADD100C27}" dt="2021-02-03T22:40:33.915" v="2997" actId="1076"/>
          <ac:picMkLst>
            <pc:docMk/>
            <pc:sldMk cId="2761713252" sldId="258"/>
            <ac:picMk id="3" creationId="{0B535F1A-D27B-46C9-BD81-54CB63C01B4E}"/>
          </ac:picMkLst>
        </pc:picChg>
        <pc:picChg chg="mod">
          <ac:chgData name="Nathan Anthony" userId="06b844e6-6ead-4a47-bb23-2db9b8258ee0" providerId="ADAL" clId="{41F58C50-4DE7-4405-8F29-C6DADD100C27}" dt="2021-02-03T21:24:26.624" v="2344"/>
          <ac:picMkLst>
            <pc:docMk/>
            <pc:sldMk cId="2761713252" sldId="258"/>
            <ac:picMk id="20" creationId="{A341F6EB-2C58-4B4E-B644-146A1796F2C8}"/>
          </ac:picMkLst>
        </pc:picChg>
        <pc:picChg chg="mod">
          <ac:chgData name="Nathan Anthony" userId="06b844e6-6ead-4a47-bb23-2db9b8258ee0" providerId="ADAL" clId="{41F58C50-4DE7-4405-8F29-C6DADD100C27}" dt="2021-02-03T21:25:25.519" v="2367"/>
          <ac:picMkLst>
            <pc:docMk/>
            <pc:sldMk cId="2761713252" sldId="258"/>
            <ac:picMk id="26" creationId="{544F74C0-A692-46FF-9052-90DF30A0F618}"/>
          </ac:picMkLst>
        </pc:picChg>
        <pc:picChg chg="mod">
          <ac:chgData name="Nathan Anthony" userId="06b844e6-6ead-4a47-bb23-2db9b8258ee0" providerId="ADAL" clId="{41F58C50-4DE7-4405-8F29-C6DADD100C27}" dt="2021-02-03T21:25:49.463" v="2372"/>
          <ac:picMkLst>
            <pc:docMk/>
            <pc:sldMk cId="2761713252" sldId="258"/>
            <ac:picMk id="33" creationId="{151D0AA9-D7C9-4C8B-8033-6A635B60C2D8}"/>
          </ac:picMkLst>
        </pc:picChg>
        <pc:cxnChg chg="add del">
          <ac:chgData name="Nathan Anthony" userId="06b844e6-6ead-4a47-bb23-2db9b8258ee0" providerId="ADAL" clId="{41F58C50-4DE7-4405-8F29-C6DADD100C27}" dt="2021-01-30T23:33:56.481" v="1044" actId="478"/>
          <ac:cxnSpMkLst>
            <pc:docMk/>
            <pc:sldMk cId="2761713252" sldId="258"/>
            <ac:cxnSpMk id="19" creationId="{D94681AA-E12F-4E5F-B8F3-B308A7BD5605}"/>
          </ac:cxnSpMkLst>
        </pc:cxnChg>
        <pc:cxnChg chg="add mod">
          <ac:chgData name="Nathan Anthony" userId="06b844e6-6ead-4a47-bb23-2db9b8258ee0" providerId="ADAL" clId="{41F58C50-4DE7-4405-8F29-C6DADD100C27}" dt="2021-01-30T23:35:44.308" v="1056" actId="164"/>
          <ac:cxnSpMkLst>
            <pc:docMk/>
            <pc:sldMk cId="2761713252" sldId="258"/>
            <ac:cxnSpMk id="21" creationId="{90F8F3DA-88DC-4290-9DA0-E200A5528297}"/>
          </ac:cxnSpMkLst>
        </pc:cxnChg>
        <pc:cxnChg chg="add mod">
          <ac:chgData name="Nathan Anthony" userId="06b844e6-6ead-4a47-bb23-2db9b8258ee0" providerId="ADAL" clId="{41F58C50-4DE7-4405-8F29-C6DADD100C27}" dt="2021-01-30T23:35:44.308" v="1056" actId="164"/>
          <ac:cxnSpMkLst>
            <pc:docMk/>
            <pc:sldMk cId="2761713252" sldId="258"/>
            <ac:cxnSpMk id="23" creationId="{14F1651D-5B5D-4B70-AC1A-8531D3E9F07A}"/>
          </ac:cxnSpMkLst>
        </pc:cxnChg>
        <pc:cxnChg chg="add mod">
          <ac:chgData name="Nathan Anthony" userId="06b844e6-6ead-4a47-bb23-2db9b8258ee0" providerId="ADAL" clId="{41F58C50-4DE7-4405-8F29-C6DADD100C27}" dt="2021-01-30T23:35:44.308" v="1056" actId="164"/>
          <ac:cxnSpMkLst>
            <pc:docMk/>
            <pc:sldMk cId="2761713252" sldId="258"/>
            <ac:cxnSpMk id="25" creationId="{858BBAB7-B8B3-4CC5-9FA5-5A9DD872224D}"/>
          </ac:cxnSpMkLst>
        </pc:cxnChg>
        <pc:cxnChg chg="add mod">
          <ac:chgData name="Nathan Anthony" userId="06b844e6-6ead-4a47-bb23-2db9b8258ee0" providerId="ADAL" clId="{41F58C50-4DE7-4405-8F29-C6DADD100C27}" dt="2021-01-30T23:35:44.308" v="1056" actId="164"/>
          <ac:cxnSpMkLst>
            <pc:docMk/>
            <pc:sldMk cId="2761713252" sldId="258"/>
            <ac:cxnSpMk id="27" creationId="{562926AE-0528-496C-A756-A7C4E758754A}"/>
          </ac:cxnSpMkLst>
        </pc:cxnChg>
        <pc:cxnChg chg="add mod">
          <ac:chgData name="Nathan Anthony" userId="06b844e6-6ead-4a47-bb23-2db9b8258ee0" providerId="ADAL" clId="{41F58C50-4DE7-4405-8F29-C6DADD100C27}" dt="2021-01-30T23:35:44.308" v="1056" actId="164"/>
          <ac:cxnSpMkLst>
            <pc:docMk/>
            <pc:sldMk cId="2761713252" sldId="258"/>
            <ac:cxnSpMk id="30" creationId="{95F24F74-5261-499B-BCD9-6724124A4FBC}"/>
          </ac:cxnSpMkLst>
        </pc:cxnChg>
      </pc:sldChg>
      <pc:sldChg chg="addSp delSp modSp mod modTransition modAnim modNotesTx">
        <pc:chgData name="Nathan Anthony" userId="06b844e6-6ead-4a47-bb23-2db9b8258ee0" providerId="ADAL" clId="{41F58C50-4DE7-4405-8F29-C6DADD100C27}" dt="2021-02-03T23:01:17.687" v="3085"/>
        <pc:sldMkLst>
          <pc:docMk/>
          <pc:sldMk cId="2676593772" sldId="259"/>
        </pc:sldMkLst>
        <pc:spChg chg="mod">
          <ac:chgData name="Nathan Anthony" userId="06b844e6-6ead-4a47-bb23-2db9b8258ee0" providerId="ADAL" clId="{41F58C50-4DE7-4405-8F29-C6DADD100C27}" dt="2021-01-31T00:56:03.182" v="1152" actId="20577"/>
          <ac:spMkLst>
            <pc:docMk/>
            <pc:sldMk cId="2676593772" sldId="259"/>
            <ac:spMk id="2" creationId="{9DADA9B7-BB36-464A-9DA1-68F2FB299897}"/>
          </ac:spMkLst>
        </pc:spChg>
        <pc:spChg chg="del mod">
          <ac:chgData name="Nathan Anthony" userId="06b844e6-6ead-4a47-bb23-2db9b8258ee0" providerId="ADAL" clId="{41F58C50-4DE7-4405-8F29-C6DADD100C27}" dt="2021-01-31T00:41:07.329" v="1109" actId="931"/>
          <ac:spMkLst>
            <pc:docMk/>
            <pc:sldMk cId="2676593772" sldId="259"/>
            <ac:spMk id="3" creationId="{F2D068D2-D595-4ADE-B51A-FA0A510CA126}"/>
          </ac:spMkLst>
        </pc:spChg>
        <pc:spChg chg="add mod">
          <ac:chgData name="Nathan Anthony" userId="06b844e6-6ead-4a47-bb23-2db9b8258ee0" providerId="ADAL" clId="{41F58C50-4DE7-4405-8F29-C6DADD100C27}" dt="2021-02-03T21:50:06.326" v="2616" actId="14100"/>
          <ac:spMkLst>
            <pc:docMk/>
            <pc:sldMk cId="2676593772" sldId="259"/>
            <ac:spMk id="6" creationId="{62B4B9F5-412B-49CB-AF3C-FB5FE268F071}"/>
          </ac:spMkLst>
        </pc:spChg>
        <pc:spChg chg="add mod">
          <ac:chgData name="Nathan Anthony" userId="06b844e6-6ead-4a47-bb23-2db9b8258ee0" providerId="ADAL" clId="{41F58C50-4DE7-4405-8F29-C6DADD100C27}" dt="2021-01-31T00:59:22.366" v="1202" actId="164"/>
          <ac:spMkLst>
            <pc:docMk/>
            <pc:sldMk cId="2676593772" sldId="259"/>
            <ac:spMk id="7" creationId="{9FC5D2FA-5CA1-4D24-88DE-2B6C852C409E}"/>
          </ac:spMkLst>
        </pc:spChg>
        <pc:spChg chg="add mod">
          <ac:chgData name="Nathan Anthony" userId="06b844e6-6ead-4a47-bb23-2db9b8258ee0" providerId="ADAL" clId="{41F58C50-4DE7-4405-8F29-C6DADD100C27}" dt="2021-02-03T00:07:11.796" v="1996" actId="20577"/>
          <ac:spMkLst>
            <pc:docMk/>
            <pc:sldMk cId="2676593772" sldId="259"/>
            <ac:spMk id="12" creationId="{2E185132-490E-47AB-B85F-2BC163AA5D10}"/>
          </ac:spMkLst>
        </pc:spChg>
        <pc:spChg chg="mod">
          <ac:chgData name="Nathan Anthony" userId="06b844e6-6ead-4a47-bb23-2db9b8258ee0" providerId="ADAL" clId="{41F58C50-4DE7-4405-8F29-C6DADD100C27}" dt="2021-02-03T21:24:36.773" v="2345"/>
          <ac:spMkLst>
            <pc:docMk/>
            <pc:sldMk cId="2676593772" sldId="259"/>
            <ac:spMk id="16" creationId="{D1B8A3B9-694C-4C85-91E9-CD7309A347F0}"/>
          </ac:spMkLst>
        </pc:spChg>
        <pc:spChg chg="mod">
          <ac:chgData name="Nathan Anthony" userId="06b844e6-6ead-4a47-bb23-2db9b8258ee0" providerId="ADAL" clId="{41F58C50-4DE7-4405-8F29-C6DADD100C27}" dt="2021-02-03T21:25:32.776" v="2369"/>
          <ac:spMkLst>
            <pc:docMk/>
            <pc:sldMk cId="2676593772" sldId="259"/>
            <ac:spMk id="20" creationId="{D16A39B9-EEE9-4897-A13D-A060EE785CCB}"/>
          </ac:spMkLst>
        </pc:spChg>
        <pc:grpChg chg="add del mod">
          <ac:chgData name="Nathan Anthony" userId="06b844e6-6ead-4a47-bb23-2db9b8258ee0" providerId="ADAL" clId="{41F58C50-4DE7-4405-8F29-C6DADD100C27}" dt="2021-02-03T21:25:32.097" v="2368" actId="478"/>
          <ac:grpSpMkLst>
            <pc:docMk/>
            <pc:sldMk cId="2676593772" sldId="259"/>
            <ac:grpSpMk id="14" creationId="{BD771078-B907-4C79-975A-D1C13AC01192}"/>
          </ac:grpSpMkLst>
        </pc:grpChg>
        <pc:grpChg chg="add mod">
          <ac:chgData name="Nathan Anthony" userId="06b844e6-6ead-4a47-bb23-2db9b8258ee0" providerId="ADAL" clId="{41F58C50-4DE7-4405-8F29-C6DADD100C27}" dt="2021-01-31T01:00:11.409" v="1206" actId="1076"/>
          <ac:grpSpMkLst>
            <pc:docMk/>
            <pc:sldMk cId="2676593772" sldId="259"/>
            <ac:grpSpMk id="17" creationId="{8D3C13C7-2B82-430C-9046-79E4F1B56E32}"/>
          </ac:grpSpMkLst>
        </pc:grpChg>
        <pc:grpChg chg="add mod">
          <ac:chgData name="Nathan Anthony" userId="06b844e6-6ead-4a47-bb23-2db9b8258ee0" providerId="ADAL" clId="{41F58C50-4DE7-4405-8F29-C6DADD100C27}" dt="2021-02-03T21:25:39.605" v="2370" actId="1076"/>
          <ac:grpSpMkLst>
            <pc:docMk/>
            <pc:sldMk cId="2676593772" sldId="259"/>
            <ac:grpSpMk id="19" creationId="{1BDF0E3B-ACA0-4CAA-915C-B476B320A5C6}"/>
          </ac:grpSpMkLst>
        </pc:grpChg>
        <pc:picChg chg="add mod">
          <ac:chgData name="Nathan Anthony" userId="06b844e6-6ead-4a47-bb23-2db9b8258ee0" providerId="ADAL" clId="{41F58C50-4DE7-4405-8F29-C6DADD100C27}" dt="2021-02-03T22:42:02.823" v="3001" actId="1076"/>
          <ac:picMkLst>
            <pc:docMk/>
            <pc:sldMk cId="2676593772" sldId="259"/>
            <ac:picMk id="3" creationId="{1543792E-7A32-43F9-AB20-F7D6AB1A48D7}"/>
          </ac:picMkLst>
        </pc:picChg>
        <pc:picChg chg="add mod">
          <ac:chgData name="Nathan Anthony" userId="06b844e6-6ead-4a47-bb23-2db9b8258ee0" providerId="ADAL" clId="{41F58C50-4DE7-4405-8F29-C6DADD100C27}" dt="2021-01-31T01:00:11.409" v="1206" actId="1076"/>
          <ac:picMkLst>
            <pc:docMk/>
            <pc:sldMk cId="2676593772" sldId="259"/>
            <ac:picMk id="5" creationId="{54D08404-CEFA-42EE-BA38-620B5BC52AD7}"/>
          </ac:picMkLst>
        </pc:picChg>
        <pc:picChg chg="mod">
          <ac:chgData name="Nathan Anthony" userId="06b844e6-6ead-4a47-bb23-2db9b8258ee0" providerId="ADAL" clId="{41F58C50-4DE7-4405-8F29-C6DADD100C27}" dt="2021-02-03T21:24:36.773" v="2345"/>
          <ac:picMkLst>
            <pc:docMk/>
            <pc:sldMk cId="2676593772" sldId="259"/>
            <ac:picMk id="18" creationId="{4B9D75B1-7505-4C10-9802-6003ECABA0E2}"/>
          </ac:picMkLst>
        </pc:picChg>
        <pc:picChg chg="mod">
          <ac:chgData name="Nathan Anthony" userId="06b844e6-6ead-4a47-bb23-2db9b8258ee0" providerId="ADAL" clId="{41F58C50-4DE7-4405-8F29-C6DADD100C27}" dt="2021-02-03T21:25:32.776" v="2369"/>
          <ac:picMkLst>
            <pc:docMk/>
            <pc:sldMk cId="2676593772" sldId="259"/>
            <ac:picMk id="21" creationId="{48C179A2-E063-43C1-934D-159F09255C29}"/>
          </ac:picMkLst>
        </pc:picChg>
        <pc:cxnChg chg="add mod">
          <ac:chgData name="Nathan Anthony" userId="06b844e6-6ead-4a47-bb23-2db9b8258ee0" providerId="ADAL" clId="{41F58C50-4DE7-4405-8F29-C6DADD100C27}" dt="2021-01-31T01:00:11.409" v="1206" actId="1076"/>
          <ac:cxnSpMkLst>
            <pc:docMk/>
            <pc:sldMk cId="2676593772" sldId="259"/>
            <ac:cxnSpMk id="9" creationId="{B5A3C8F6-1A72-45E6-BEEA-AA5E5D87C6E9}"/>
          </ac:cxnSpMkLst>
        </pc:cxnChg>
        <pc:cxnChg chg="add mod">
          <ac:chgData name="Nathan Anthony" userId="06b844e6-6ead-4a47-bb23-2db9b8258ee0" providerId="ADAL" clId="{41F58C50-4DE7-4405-8F29-C6DADD100C27}" dt="2021-01-31T01:00:11.409" v="1206" actId="1076"/>
          <ac:cxnSpMkLst>
            <pc:docMk/>
            <pc:sldMk cId="2676593772" sldId="259"/>
            <ac:cxnSpMk id="11" creationId="{87AD62B3-55BF-4216-A1FE-9F95CAF96E89}"/>
          </ac:cxnSpMkLst>
        </pc:cxnChg>
        <pc:cxnChg chg="add mod">
          <ac:chgData name="Nathan Anthony" userId="06b844e6-6ead-4a47-bb23-2db9b8258ee0" providerId="ADAL" clId="{41F58C50-4DE7-4405-8F29-C6DADD100C27}" dt="2021-01-31T00:59:22.366" v="1202" actId="164"/>
          <ac:cxnSpMkLst>
            <pc:docMk/>
            <pc:sldMk cId="2676593772" sldId="259"/>
            <ac:cxnSpMk id="13" creationId="{D1F40221-BB0E-4B89-B083-1A4F48E37C35}"/>
          </ac:cxnSpMkLst>
        </pc:cxnChg>
        <pc:cxnChg chg="add mod">
          <ac:chgData name="Nathan Anthony" userId="06b844e6-6ead-4a47-bb23-2db9b8258ee0" providerId="ADAL" clId="{41F58C50-4DE7-4405-8F29-C6DADD100C27}" dt="2021-01-31T00:59:22.366" v="1202" actId="164"/>
          <ac:cxnSpMkLst>
            <pc:docMk/>
            <pc:sldMk cId="2676593772" sldId="259"/>
            <ac:cxnSpMk id="15" creationId="{143D021A-57C9-4D0D-857F-219ADBC08295}"/>
          </ac:cxnSpMkLst>
        </pc:cxnChg>
      </pc:sldChg>
      <pc:sldChg chg="addSp delSp modSp mod modTransition modAnim modNotesTx">
        <pc:chgData name="Nathan Anthony" userId="06b844e6-6ead-4a47-bb23-2db9b8258ee0" providerId="ADAL" clId="{41F58C50-4DE7-4405-8F29-C6DADD100C27}" dt="2021-02-04T04:48:15.632" v="3105"/>
        <pc:sldMkLst>
          <pc:docMk/>
          <pc:sldMk cId="3636172061" sldId="260"/>
        </pc:sldMkLst>
        <pc:spChg chg="mod">
          <ac:chgData name="Nathan Anthony" userId="06b844e6-6ead-4a47-bb23-2db9b8258ee0" providerId="ADAL" clId="{41F58C50-4DE7-4405-8F29-C6DADD100C27}" dt="2021-02-03T22:22:59.644" v="2859" actId="1076"/>
          <ac:spMkLst>
            <pc:docMk/>
            <pc:sldMk cId="3636172061" sldId="260"/>
            <ac:spMk id="2" creationId="{DCE65F7C-EC35-465F-A65C-5DF6D704E6DE}"/>
          </ac:spMkLst>
        </pc:spChg>
        <pc:spChg chg="del mod">
          <ac:chgData name="Nathan Anthony" userId="06b844e6-6ead-4a47-bb23-2db9b8258ee0" providerId="ADAL" clId="{41F58C50-4DE7-4405-8F29-C6DADD100C27}" dt="2021-01-31T01:20:02.430" v="1283" actId="931"/>
          <ac:spMkLst>
            <pc:docMk/>
            <pc:sldMk cId="3636172061" sldId="260"/>
            <ac:spMk id="3" creationId="{C1824145-D9B9-4323-A29F-A80E6B6D9A99}"/>
          </ac:spMkLst>
        </pc:spChg>
        <pc:spChg chg="mod">
          <ac:chgData name="Nathan Anthony" userId="06b844e6-6ead-4a47-bb23-2db9b8258ee0" providerId="ADAL" clId="{41F58C50-4DE7-4405-8F29-C6DADD100C27}" dt="2021-02-03T21:24:48.953" v="2346"/>
          <ac:spMkLst>
            <pc:docMk/>
            <pc:sldMk cId="3636172061" sldId="260"/>
            <ac:spMk id="6" creationId="{430B2119-FCE9-4222-A960-D17A499C0D41}"/>
          </ac:spMkLst>
        </pc:spChg>
        <pc:spChg chg="mod">
          <ac:chgData name="Nathan Anthony" userId="06b844e6-6ead-4a47-bb23-2db9b8258ee0" providerId="ADAL" clId="{41F58C50-4DE7-4405-8F29-C6DADD100C27}" dt="2021-02-03T21:26:03.204" v="2376"/>
          <ac:spMkLst>
            <pc:docMk/>
            <pc:sldMk cId="3636172061" sldId="260"/>
            <ac:spMk id="9" creationId="{A3B31E44-8617-4309-B7C9-5E02BD66BFAD}"/>
          </ac:spMkLst>
        </pc:spChg>
        <pc:grpChg chg="add del mod">
          <ac:chgData name="Nathan Anthony" userId="06b844e6-6ead-4a47-bb23-2db9b8258ee0" providerId="ADAL" clId="{41F58C50-4DE7-4405-8F29-C6DADD100C27}" dt="2021-02-03T21:26:02.588" v="2375" actId="478"/>
          <ac:grpSpMkLst>
            <pc:docMk/>
            <pc:sldMk cId="3636172061" sldId="260"/>
            <ac:grpSpMk id="4" creationId="{BB968ECE-3FE0-4B0D-96D5-D685F26725A1}"/>
          </ac:grpSpMkLst>
        </pc:grpChg>
        <pc:grpChg chg="add mod">
          <ac:chgData name="Nathan Anthony" userId="06b844e6-6ead-4a47-bb23-2db9b8258ee0" providerId="ADAL" clId="{41F58C50-4DE7-4405-8F29-C6DADD100C27}" dt="2021-02-03T21:26:03.204" v="2376"/>
          <ac:grpSpMkLst>
            <pc:docMk/>
            <pc:sldMk cId="3636172061" sldId="260"/>
            <ac:grpSpMk id="8" creationId="{D332D2E4-E9D8-4284-9BFB-8C0074572577}"/>
          </ac:grpSpMkLst>
        </pc:grpChg>
        <pc:picChg chg="add mod">
          <ac:chgData name="Nathan Anthony" userId="06b844e6-6ead-4a47-bb23-2db9b8258ee0" providerId="ADAL" clId="{41F58C50-4DE7-4405-8F29-C6DADD100C27}" dt="2021-02-04T04:47:34.144" v="3102" actId="1076"/>
          <ac:picMkLst>
            <pc:docMk/>
            <pc:sldMk cId="3636172061" sldId="260"/>
            <ac:picMk id="3" creationId="{508F79A1-0186-4567-8FC1-4CA151382C79}"/>
          </ac:picMkLst>
        </pc:picChg>
        <pc:picChg chg="add mod">
          <ac:chgData name="Nathan Anthony" userId="06b844e6-6ead-4a47-bb23-2db9b8258ee0" providerId="ADAL" clId="{41F58C50-4DE7-4405-8F29-C6DADD100C27}" dt="2021-02-03T22:33:46.275" v="2985" actId="1076"/>
          <ac:picMkLst>
            <pc:docMk/>
            <pc:sldMk cId="3636172061" sldId="260"/>
            <ac:picMk id="5" creationId="{838E8A94-4102-42AC-81BC-5BC77CA6B717}"/>
          </ac:picMkLst>
        </pc:picChg>
        <pc:picChg chg="mod">
          <ac:chgData name="Nathan Anthony" userId="06b844e6-6ead-4a47-bb23-2db9b8258ee0" providerId="ADAL" clId="{41F58C50-4DE7-4405-8F29-C6DADD100C27}" dt="2021-02-03T21:24:48.953" v="2346"/>
          <ac:picMkLst>
            <pc:docMk/>
            <pc:sldMk cId="3636172061" sldId="260"/>
            <ac:picMk id="7" creationId="{0DFF7CA9-24F3-4011-A1A5-CC93BD51664F}"/>
          </ac:picMkLst>
        </pc:picChg>
        <pc:picChg chg="mod">
          <ac:chgData name="Nathan Anthony" userId="06b844e6-6ead-4a47-bb23-2db9b8258ee0" providerId="ADAL" clId="{41F58C50-4DE7-4405-8F29-C6DADD100C27}" dt="2021-02-03T21:26:03.204" v="2376"/>
          <ac:picMkLst>
            <pc:docMk/>
            <pc:sldMk cId="3636172061" sldId="260"/>
            <ac:picMk id="10" creationId="{85C11E02-BF1F-41E2-AB11-3A89BB3DC440}"/>
          </ac:picMkLst>
        </pc:picChg>
        <pc:picChg chg="add mod">
          <ac:chgData name="Nathan Anthony" userId="06b844e6-6ead-4a47-bb23-2db9b8258ee0" providerId="ADAL" clId="{41F58C50-4DE7-4405-8F29-C6DADD100C27}" dt="2021-02-03T22:33:46.275" v="2985" actId="1076"/>
          <ac:picMkLst>
            <pc:docMk/>
            <pc:sldMk cId="3636172061" sldId="260"/>
            <ac:picMk id="11" creationId="{9D1744C9-A60B-4B0B-B123-73239BA2E477}"/>
          </ac:picMkLst>
        </pc:picChg>
      </pc:sldChg>
      <pc:sldChg chg="addSp delSp modSp mod modTransition setBg modAnim modNotesTx">
        <pc:chgData name="Nathan Anthony" userId="06b844e6-6ead-4a47-bb23-2db9b8258ee0" providerId="ADAL" clId="{41F58C50-4DE7-4405-8F29-C6DADD100C27}" dt="2021-02-04T17:13:02.840" v="3115" actId="1076"/>
        <pc:sldMkLst>
          <pc:docMk/>
          <pc:sldMk cId="3748906142" sldId="261"/>
        </pc:sldMkLst>
        <pc:spChg chg="mod">
          <ac:chgData name="Nathan Anthony" userId="06b844e6-6ead-4a47-bb23-2db9b8258ee0" providerId="ADAL" clId="{41F58C50-4DE7-4405-8F29-C6DADD100C27}" dt="2021-01-31T02:35:45.730" v="1808" actId="26606"/>
          <ac:spMkLst>
            <pc:docMk/>
            <pc:sldMk cId="3748906142" sldId="261"/>
            <ac:spMk id="2" creationId="{6E67A165-6175-4DA8-A3D1-DB97DE7B2425}"/>
          </ac:spMkLst>
        </pc:spChg>
        <pc:spChg chg="del mod">
          <ac:chgData name="Nathan Anthony" userId="06b844e6-6ead-4a47-bb23-2db9b8258ee0" providerId="ADAL" clId="{41F58C50-4DE7-4405-8F29-C6DADD100C27}" dt="2021-01-31T02:31:33.499" v="1798" actId="478"/>
          <ac:spMkLst>
            <pc:docMk/>
            <pc:sldMk cId="3748906142" sldId="261"/>
            <ac:spMk id="3" creationId="{73D874BD-EABF-417E-8F95-8A7C901300C6}"/>
          </ac:spMkLst>
        </pc:spChg>
        <pc:spChg chg="mod">
          <ac:chgData name="Nathan Anthony" userId="06b844e6-6ead-4a47-bb23-2db9b8258ee0" providerId="ADAL" clId="{41F58C50-4DE7-4405-8F29-C6DADD100C27}" dt="2021-02-03T22:45:13.890" v="3022"/>
          <ac:spMkLst>
            <pc:docMk/>
            <pc:sldMk cId="3748906142" sldId="261"/>
            <ac:spMk id="17" creationId="{533D3DCE-E1A5-4740-A32A-063FCF1A61B7}"/>
          </ac:spMkLst>
        </pc:spChg>
        <pc:spChg chg="add mod">
          <ac:chgData name="Nathan Anthony" userId="06b844e6-6ead-4a47-bb23-2db9b8258ee0" providerId="ADAL" clId="{41F58C50-4DE7-4405-8F29-C6DADD100C27}" dt="2021-01-31T02:39:05.739" v="1914" actId="164"/>
          <ac:spMkLst>
            <pc:docMk/>
            <pc:sldMk cId="3748906142" sldId="261"/>
            <ac:spMk id="97" creationId="{AA20AC9D-6211-41A9-9130-1A32952F35C9}"/>
          </ac:spMkLst>
        </pc:spChg>
        <pc:spChg chg="add del">
          <ac:chgData name="Nathan Anthony" userId="06b844e6-6ead-4a47-bb23-2db9b8258ee0" providerId="ADAL" clId="{41F58C50-4DE7-4405-8F29-C6DADD100C27}" dt="2021-01-31T02:35:45.730" v="1808" actId="26606"/>
          <ac:spMkLst>
            <pc:docMk/>
            <pc:sldMk cId="3748906142" sldId="261"/>
            <ac:spMk id="98" creationId="{53105B18-A5BC-432B-BF8C-8AE4A6CAFB02}"/>
          </ac:spMkLst>
        </pc:spChg>
        <pc:spChg chg="add mod">
          <ac:chgData name="Nathan Anthony" userId="06b844e6-6ead-4a47-bb23-2db9b8258ee0" providerId="ADAL" clId="{41F58C50-4DE7-4405-8F29-C6DADD100C27}" dt="2021-01-31T02:39:03.183" v="1913" actId="164"/>
          <ac:spMkLst>
            <pc:docMk/>
            <pc:sldMk cId="3748906142" sldId="261"/>
            <ac:spMk id="99" creationId="{68AC2856-A32C-4C58-89F2-26336AE85E73}"/>
          </ac:spMkLst>
        </pc:spChg>
        <pc:spChg chg="add del">
          <ac:chgData name="Nathan Anthony" userId="06b844e6-6ead-4a47-bb23-2db9b8258ee0" providerId="ADAL" clId="{41F58C50-4DE7-4405-8F29-C6DADD100C27}" dt="2021-01-31T02:35:45.730" v="1808" actId="26606"/>
          <ac:spMkLst>
            <pc:docMk/>
            <pc:sldMk cId="3748906142" sldId="261"/>
            <ac:spMk id="100" creationId="{EADFC5CF-35E8-450B-B415-0C20E18B86E0}"/>
          </ac:spMkLst>
        </pc:spChg>
        <pc:spChg chg="add mod">
          <ac:chgData name="Nathan Anthony" userId="06b844e6-6ead-4a47-bb23-2db9b8258ee0" providerId="ADAL" clId="{41F58C50-4DE7-4405-8F29-C6DADD100C27}" dt="2021-01-31T02:39:01.182" v="1912" actId="164"/>
          <ac:spMkLst>
            <pc:docMk/>
            <pc:sldMk cId="3748906142" sldId="261"/>
            <ac:spMk id="101" creationId="{B160491F-BBCA-478E-9211-4B9C4056F4FC}"/>
          </ac:spMkLst>
        </pc:spChg>
        <pc:spChg chg="add mod">
          <ac:chgData name="Nathan Anthony" userId="06b844e6-6ead-4a47-bb23-2db9b8258ee0" providerId="ADAL" clId="{41F58C50-4DE7-4405-8F29-C6DADD100C27}" dt="2021-01-31T02:39:08.343" v="1915" actId="164"/>
          <ac:spMkLst>
            <pc:docMk/>
            <pc:sldMk cId="3748906142" sldId="261"/>
            <ac:spMk id="102" creationId="{1396F267-D7B8-4B77-9E57-A7BE705C1EF5}"/>
          </ac:spMkLst>
        </pc:spChg>
        <pc:grpChg chg="add mod">
          <ac:chgData name="Nathan Anthony" userId="06b844e6-6ead-4a47-bb23-2db9b8258ee0" providerId="ADAL" clId="{41F58C50-4DE7-4405-8F29-C6DADD100C27}" dt="2021-02-04T17:12:58.396" v="3112" actId="1076"/>
          <ac:grpSpMkLst>
            <pc:docMk/>
            <pc:sldMk cId="3748906142" sldId="261"/>
            <ac:grpSpMk id="12" creationId="{814C5F40-90FA-4631-86F0-A535385E3981}"/>
          </ac:grpSpMkLst>
        </pc:grpChg>
        <pc:grpChg chg="add mod">
          <ac:chgData name="Nathan Anthony" userId="06b844e6-6ead-4a47-bb23-2db9b8258ee0" providerId="ADAL" clId="{41F58C50-4DE7-4405-8F29-C6DADD100C27}" dt="2021-02-04T17:13:02.840" v="3115" actId="1076"/>
          <ac:grpSpMkLst>
            <pc:docMk/>
            <pc:sldMk cId="3748906142" sldId="261"/>
            <ac:grpSpMk id="13" creationId="{E4FE161D-AA06-4326-A867-A74C999123F2}"/>
          </ac:grpSpMkLst>
        </pc:grpChg>
        <pc:grpChg chg="add mod">
          <ac:chgData name="Nathan Anthony" userId="06b844e6-6ead-4a47-bb23-2db9b8258ee0" providerId="ADAL" clId="{41F58C50-4DE7-4405-8F29-C6DADD100C27}" dt="2021-02-04T17:12:59.747" v="3113" actId="1076"/>
          <ac:grpSpMkLst>
            <pc:docMk/>
            <pc:sldMk cId="3748906142" sldId="261"/>
            <ac:grpSpMk id="14" creationId="{8E784635-C64F-4292-B583-45452559BF4D}"/>
          </ac:grpSpMkLst>
        </pc:grpChg>
        <pc:grpChg chg="add mod">
          <ac:chgData name="Nathan Anthony" userId="06b844e6-6ead-4a47-bb23-2db9b8258ee0" providerId="ADAL" clId="{41F58C50-4DE7-4405-8F29-C6DADD100C27}" dt="2021-02-04T17:13:00.935" v="3114" actId="1076"/>
          <ac:grpSpMkLst>
            <pc:docMk/>
            <pc:sldMk cId="3748906142" sldId="261"/>
            <ac:grpSpMk id="15" creationId="{B052A2F3-297E-407C-9394-0755EF54AB76}"/>
          </ac:grpSpMkLst>
        </pc:grpChg>
        <pc:grpChg chg="add mod">
          <ac:chgData name="Nathan Anthony" userId="06b844e6-6ead-4a47-bb23-2db9b8258ee0" providerId="ADAL" clId="{41F58C50-4DE7-4405-8F29-C6DADD100C27}" dt="2021-02-03T22:45:13.890" v="3022"/>
          <ac:grpSpMkLst>
            <pc:docMk/>
            <pc:sldMk cId="3748906142" sldId="261"/>
            <ac:grpSpMk id="16" creationId="{DE1B235F-BCFC-4D11-A067-A70C5014793D}"/>
          </ac:grpSpMkLst>
        </pc:grpChg>
        <pc:grpChg chg="add del">
          <ac:chgData name="Nathan Anthony" userId="06b844e6-6ead-4a47-bb23-2db9b8258ee0" providerId="ADAL" clId="{41F58C50-4DE7-4405-8F29-C6DADD100C27}" dt="2021-01-31T02:35:45.730" v="1808" actId="26606"/>
          <ac:grpSpMkLst>
            <pc:docMk/>
            <pc:sldMk cId="3748906142" sldId="261"/>
            <ac:grpSpMk id="18" creationId="{6961C656-D0CD-4F0C-8B2F-250DEEC5D8CA}"/>
          </ac:grpSpMkLst>
        </pc:grpChg>
        <pc:picChg chg="add mod">
          <ac:chgData name="Nathan Anthony" userId="06b844e6-6ead-4a47-bb23-2db9b8258ee0" providerId="ADAL" clId="{41F58C50-4DE7-4405-8F29-C6DADD100C27}" dt="2021-02-03T22:45:08.263" v="3021" actId="1076"/>
          <ac:picMkLst>
            <pc:docMk/>
            <pc:sldMk cId="3748906142" sldId="261"/>
            <ac:picMk id="3" creationId="{3559D4E1-FFA0-4301-A0DD-71A5BF60DDA1}"/>
          </ac:picMkLst>
        </pc:picChg>
        <pc:picChg chg="add mod ord">
          <ac:chgData name="Nathan Anthony" userId="06b844e6-6ead-4a47-bb23-2db9b8258ee0" providerId="ADAL" clId="{41F58C50-4DE7-4405-8F29-C6DADD100C27}" dt="2021-01-31T02:39:08.343" v="1915" actId="164"/>
          <ac:picMkLst>
            <pc:docMk/>
            <pc:sldMk cId="3748906142" sldId="261"/>
            <ac:picMk id="5" creationId="{42B0E947-69D7-4889-A4A5-E0D0120EE739}"/>
          </ac:picMkLst>
        </pc:picChg>
        <pc:picChg chg="add mod">
          <ac:chgData name="Nathan Anthony" userId="06b844e6-6ead-4a47-bb23-2db9b8258ee0" providerId="ADAL" clId="{41F58C50-4DE7-4405-8F29-C6DADD100C27}" dt="2021-01-31T02:39:01.182" v="1912" actId="164"/>
          <ac:picMkLst>
            <pc:docMk/>
            <pc:sldMk cId="3748906142" sldId="261"/>
            <ac:picMk id="7" creationId="{54EC14D9-3689-4D97-9B54-E52619C35B6E}"/>
          </ac:picMkLst>
        </pc:picChg>
        <pc:picChg chg="add mod">
          <ac:chgData name="Nathan Anthony" userId="06b844e6-6ead-4a47-bb23-2db9b8258ee0" providerId="ADAL" clId="{41F58C50-4DE7-4405-8F29-C6DADD100C27}" dt="2021-01-31T02:39:03.183" v="1913" actId="164"/>
          <ac:picMkLst>
            <pc:docMk/>
            <pc:sldMk cId="3748906142" sldId="261"/>
            <ac:picMk id="9" creationId="{7DF6E0B9-C57E-4E0E-A0A0-32EB22281BD9}"/>
          </ac:picMkLst>
        </pc:picChg>
        <pc:picChg chg="add mod">
          <ac:chgData name="Nathan Anthony" userId="06b844e6-6ead-4a47-bb23-2db9b8258ee0" providerId="ADAL" clId="{41F58C50-4DE7-4405-8F29-C6DADD100C27}" dt="2021-01-31T02:39:05.739" v="1914" actId="164"/>
          <ac:picMkLst>
            <pc:docMk/>
            <pc:sldMk cId="3748906142" sldId="261"/>
            <ac:picMk id="11" creationId="{D78C1E7E-8160-410D-BA31-496635C6793B}"/>
          </ac:picMkLst>
        </pc:picChg>
        <pc:picChg chg="add del">
          <ac:chgData name="Nathan Anthony" userId="06b844e6-6ead-4a47-bb23-2db9b8258ee0" providerId="ADAL" clId="{41F58C50-4DE7-4405-8F29-C6DADD100C27}" dt="2021-01-31T02:35:45.730" v="1808" actId="26606"/>
          <ac:picMkLst>
            <pc:docMk/>
            <pc:sldMk cId="3748906142" sldId="261"/>
            <ac:picMk id="16" creationId="{5199221F-6662-4B53-A219-D9116A81E677}"/>
          </ac:picMkLst>
        </pc:picChg>
        <pc:picChg chg="mod">
          <ac:chgData name="Nathan Anthony" userId="06b844e6-6ead-4a47-bb23-2db9b8258ee0" providerId="ADAL" clId="{41F58C50-4DE7-4405-8F29-C6DADD100C27}" dt="2021-02-03T22:45:13.890" v="3022"/>
          <ac:picMkLst>
            <pc:docMk/>
            <pc:sldMk cId="3748906142" sldId="261"/>
            <ac:picMk id="18" creationId="{C8531CA8-8BAE-4404-ABF1-306FE87B43D2}"/>
          </ac:picMkLst>
        </pc:picChg>
      </pc:sldChg>
      <pc:sldChg chg="modSp del mod">
        <pc:chgData name="Nathan Anthony" userId="06b844e6-6ead-4a47-bb23-2db9b8258ee0" providerId="ADAL" clId="{41F58C50-4DE7-4405-8F29-C6DADD100C27}" dt="2021-01-31T01:32:07.739" v="1373" actId="2696"/>
        <pc:sldMkLst>
          <pc:docMk/>
          <pc:sldMk cId="3520162135" sldId="262"/>
        </pc:sldMkLst>
        <pc:spChg chg="mod">
          <ac:chgData name="Nathan Anthony" userId="06b844e6-6ead-4a47-bb23-2db9b8258ee0" providerId="ADAL" clId="{41F58C50-4DE7-4405-8F29-C6DADD100C27}" dt="2021-01-29T17:58:28.566" v="79" actId="20577"/>
          <ac:spMkLst>
            <pc:docMk/>
            <pc:sldMk cId="3520162135" sldId="262"/>
            <ac:spMk id="2" creationId="{AE6955D5-B73A-4996-A2C8-6FC10BC3307D}"/>
          </ac:spMkLst>
        </pc:spChg>
        <pc:spChg chg="mod">
          <ac:chgData name="Nathan Anthony" userId="06b844e6-6ead-4a47-bb23-2db9b8258ee0" providerId="ADAL" clId="{41F58C50-4DE7-4405-8F29-C6DADD100C27}" dt="2021-01-29T17:50:35.218" v="0"/>
          <ac:spMkLst>
            <pc:docMk/>
            <pc:sldMk cId="3520162135" sldId="262"/>
            <ac:spMk id="3" creationId="{BBDD38B3-72ED-41E5-80BF-5BEEBA56A77B}"/>
          </ac:spMkLst>
        </pc:spChg>
      </pc:sldChg>
      <pc:sldChg chg="modSp del mod">
        <pc:chgData name="Nathan Anthony" userId="06b844e6-6ead-4a47-bb23-2db9b8258ee0" providerId="ADAL" clId="{41F58C50-4DE7-4405-8F29-C6DADD100C27}" dt="2021-01-31T01:24:04.542" v="1294" actId="2696"/>
        <pc:sldMkLst>
          <pc:docMk/>
          <pc:sldMk cId="3916256706" sldId="263"/>
        </pc:sldMkLst>
        <pc:spChg chg="mod">
          <ac:chgData name="Nathan Anthony" userId="06b844e6-6ead-4a47-bb23-2db9b8258ee0" providerId="ADAL" clId="{41F58C50-4DE7-4405-8F29-C6DADD100C27}" dt="2021-01-29T17:58:15.241" v="61" actId="20577"/>
          <ac:spMkLst>
            <pc:docMk/>
            <pc:sldMk cId="3916256706" sldId="263"/>
            <ac:spMk id="2" creationId="{FFD44972-0111-4219-B8B0-696A6D7ED3DA}"/>
          </ac:spMkLst>
        </pc:spChg>
        <pc:spChg chg="mod">
          <ac:chgData name="Nathan Anthony" userId="06b844e6-6ead-4a47-bb23-2db9b8258ee0" providerId="ADAL" clId="{41F58C50-4DE7-4405-8F29-C6DADD100C27}" dt="2021-01-29T17:50:35.218" v="0"/>
          <ac:spMkLst>
            <pc:docMk/>
            <pc:sldMk cId="3916256706" sldId="263"/>
            <ac:spMk id="3" creationId="{3E1F2748-B4C4-449A-BEC9-093EFF884282}"/>
          </ac:spMkLst>
        </pc:spChg>
      </pc:sldChg>
      <pc:sldChg chg="modSp del mod">
        <pc:chgData name="Nathan Anthony" userId="06b844e6-6ead-4a47-bb23-2db9b8258ee0" providerId="ADAL" clId="{41F58C50-4DE7-4405-8F29-C6DADD100C27}" dt="2021-01-31T01:27:33.395" v="1331" actId="47"/>
        <pc:sldMkLst>
          <pc:docMk/>
          <pc:sldMk cId="2021419860" sldId="264"/>
        </pc:sldMkLst>
        <pc:spChg chg="mod">
          <ac:chgData name="Nathan Anthony" userId="06b844e6-6ead-4a47-bb23-2db9b8258ee0" providerId="ADAL" clId="{41F58C50-4DE7-4405-8F29-C6DADD100C27}" dt="2021-01-29T17:58:22.013" v="70" actId="20577"/>
          <ac:spMkLst>
            <pc:docMk/>
            <pc:sldMk cId="2021419860" sldId="264"/>
            <ac:spMk id="2" creationId="{A6A47CA5-41FF-4416-B9D3-655F0D87F7DB}"/>
          </ac:spMkLst>
        </pc:spChg>
        <pc:spChg chg="mod">
          <ac:chgData name="Nathan Anthony" userId="06b844e6-6ead-4a47-bb23-2db9b8258ee0" providerId="ADAL" clId="{41F58C50-4DE7-4405-8F29-C6DADD100C27}" dt="2021-01-29T17:50:35.218" v="0"/>
          <ac:spMkLst>
            <pc:docMk/>
            <pc:sldMk cId="2021419860" sldId="264"/>
            <ac:spMk id="3" creationId="{233EFC0C-8464-42DA-B908-AC7334C5C369}"/>
          </ac:spMkLst>
        </pc:spChg>
      </pc:sldChg>
      <pc:sldChg chg="addSp modSp new mod modTransition modAnim">
        <pc:chgData name="Nathan Anthony" userId="06b844e6-6ead-4a47-bb23-2db9b8258ee0" providerId="ADAL" clId="{41F58C50-4DE7-4405-8F29-C6DADD100C27}" dt="2021-02-04T18:56:03.447" v="3361" actId="164"/>
        <pc:sldMkLst>
          <pc:docMk/>
          <pc:sldMk cId="3411962263" sldId="265"/>
        </pc:sldMkLst>
        <pc:spChg chg="mod">
          <ac:chgData name="Nathan Anthony" userId="06b844e6-6ead-4a47-bb23-2db9b8258ee0" providerId="ADAL" clId="{41F58C50-4DE7-4405-8F29-C6DADD100C27}" dt="2021-02-03T22:49:57.701" v="3043" actId="20577"/>
          <ac:spMkLst>
            <pc:docMk/>
            <pc:sldMk cId="3411962263" sldId="265"/>
            <ac:spMk id="2" creationId="{E551D7E7-F24F-43FB-81D0-87E51AB6FACB}"/>
          </ac:spMkLst>
        </pc:spChg>
        <pc:spChg chg="add mod">
          <ac:chgData name="Nathan Anthony" userId="06b844e6-6ead-4a47-bb23-2db9b8258ee0" providerId="ADAL" clId="{41F58C50-4DE7-4405-8F29-C6DADD100C27}" dt="2021-02-04T18:56:03.447" v="3361" actId="164"/>
          <ac:spMkLst>
            <pc:docMk/>
            <pc:sldMk cId="3411962263" sldId="265"/>
            <ac:spMk id="6" creationId="{85BF1A08-11E8-42FF-8F72-430FA1E8970C}"/>
          </ac:spMkLst>
        </pc:spChg>
        <pc:grpChg chg="add mod">
          <ac:chgData name="Nathan Anthony" userId="06b844e6-6ead-4a47-bb23-2db9b8258ee0" providerId="ADAL" clId="{41F58C50-4DE7-4405-8F29-C6DADD100C27}" dt="2021-02-04T18:56:03.447" v="3361" actId="164"/>
          <ac:grpSpMkLst>
            <pc:docMk/>
            <pc:sldMk cId="3411962263" sldId="265"/>
            <ac:grpSpMk id="4" creationId="{961A30E5-0ED3-4307-8CB9-90F961F9F3CD}"/>
          </ac:grpSpMkLst>
        </pc:grpChg>
        <pc:picChg chg="add mod">
          <ac:chgData name="Nathan Anthony" userId="06b844e6-6ead-4a47-bb23-2db9b8258ee0" providerId="ADAL" clId="{41F58C50-4DE7-4405-8F29-C6DADD100C27}" dt="2021-02-03T22:47:03.422" v="3036" actId="1076"/>
          <ac:picMkLst>
            <pc:docMk/>
            <pc:sldMk cId="3411962263" sldId="265"/>
            <ac:picMk id="3" creationId="{AA9E0EF1-6A77-42BB-89E2-1A2E2C0E2657}"/>
          </ac:picMkLst>
        </pc:picChg>
        <pc:picChg chg="add mod">
          <ac:chgData name="Nathan Anthony" userId="06b844e6-6ead-4a47-bb23-2db9b8258ee0" providerId="ADAL" clId="{41F58C50-4DE7-4405-8F29-C6DADD100C27}" dt="2021-02-04T18:56:03.447" v="3361" actId="164"/>
          <ac:picMkLst>
            <pc:docMk/>
            <pc:sldMk cId="3411962263" sldId="265"/>
            <ac:picMk id="7" creationId="{F8D4AFFC-3EDE-4EFD-9DFD-D6DF761A72ED}"/>
          </ac:picMkLst>
        </pc:picChg>
      </pc:sldChg>
      <pc:sldChg chg="addSp modSp add mod modTransition modAnim modNotesTx">
        <pc:chgData name="Nathan Anthony" userId="06b844e6-6ead-4a47-bb23-2db9b8258ee0" providerId="ADAL" clId="{41F58C50-4DE7-4405-8F29-C6DADD100C27}" dt="2021-02-03T23:01:35.809" v="3086"/>
        <pc:sldMkLst>
          <pc:docMk/>
          <pc:sldMk cId="2821265655" sldId="266"/>
        </pc:sldMkLst>
        <pc:spChg chg="mod">
          <ac:chgData name="Nathan Anthony" userId="06b844e6-6ead-4a47-bb23-2db9b8258ee0" providerId="ADAL" clId="{41F58C50-4DE7-4405-8F29-C6DADD100C27}" dt="2021-02-03T21:30:43.833" v="2407" actId="20577"/>
          <ac:spMkLst>
            <pc:docMk/>
            <pc:sldMk cId="2821265655" sldId="266"/>
            <ac:spMk id="2" creationId="{DCE65F7C-EC35-465F-A65C-5DF6D704E6DE}"/>
          </ac:spMkLst>
        </pc:spChg>
        <pc:spChg chg="add mod">
          <ac:chgData name="Nathan Anthony" userId="06b844e6-6ead-4a47-bb23-2db9b8258ee0" providerId="ADAL" clId="{41F58C50-4DE7-4405-8F29-C6DADD100C27}" dt="2021-01-31T01:26:45.227" v="1324" actId="208"/>
          <ac:spMkLst>
            <pc:docMk/>
            <pc:sldMk cId="2821265655" sldId="266"/>
            <ac:spMk id="3" creationId="{5861D05D-851C-467B-95B5-F98C330C2997}"/>
          </ac:spMkLst>
        </pc:spChg>
        <pc:spChg chg="add mod">
          <ac:chgData name="Nathan Anthony" userId="06b844e6-6ead-4a47-bb23-2db9b8258ee0" providerId="ADAL" clId="{41F58C50-4DE7-4405-8F29-C6DADD100C27}" dt="2021-01-31T01:27:07.729" v="1327" actId="14100"/>
          <ac:spMkLst>
            <pc:docMk/>
            <pc:sldMk cId="2821265655" sldId="266"/>
            <ac:spMk id="6" creationId="{69B2605D-4EF8-4619-8D24-11E5A964B5E3}"/>
          </ac:spMkLst>
        </pc:spChg>
        <pc:spChg chg="mod">
          <ac:chgData name="Nathan Anthony" userId="06b844e6-6ead-4a47-bb23-2db9b8258ee0" providerId="ADAL" clId="{41F58C50-4DE7-4405-8F29-C6DADD100C27}" dt="2021-02-03T21:26:06.248" v="2377"/>
          <ac:spMkLst>
            <pc:docMk/>
            <pc:sldMk cId="2821265655" sldId="266"/>
            <ac:spMk id="8" creationId="{2023A094-CC95-4A61-ACFF-41CB8E3F4363}"/>
          </ac:spMkLst>
        </pc:spChg>
        <pc:grpChg chg="add mod">
          <ac:chgData name="Nathan Anthony" userId="06b844e6-6ead-4a47-bb23-2db9b8258ee0" providerId="ADAL" clId="{41F58C50-4DE7-4405-8F29-C6DADD100C27}" dt="2021-02-03T21:26:06.248" v="2377"/>
          <ac:grpSpMkLst>
            <pc:docMk/>
            <pc:sldMk cId="2821265655" sldId="266"/>
            <ac:grpSpMk id="7" creationId="{8EB41274-AFCE-4667-BBBA-824CE3988BA8}"/>
          </ac:grpSpMkLst>
        </pc:grpChg>
        <pc:picChg chg="add mod">
          <ac:chgData name="Nathan Anthony" userId="06b844e6-6ead-4a47-bb23-2db9b8258ee0" providerId="ADAL" clId="{41F58C50-4DE7-4405-8F29-C6DADD100C27}" dt="2021-02-03T22:43:29.013" v="3006" actId="1076"/>
          <ac:picMkLst>
            <pc:docMk/>
            <pc:sldMk cId="2821265655" sldId="266"/>
            <ac:picMk id="4" creationId="{61AE64B0-4E8D-4F4E-B7C2-C7872DB52938}"/>
          </ac:picMkLst>
        </pc:picChg>
        <pc:picChg chg="mod">
          <ac:chgData name="Nathan Anthony" userId="06b844e6-6ead-4a47-bb23-2db9b8258ee0" providerId="ADAL" clId="{41F58C50-4DE7-4405-8F29-C6DADD100C27}" dt="2021-02-03T21:26:06.248" v="2377"/>
          <ac:picMkLst>
            <pc:docMk/>
            <pc:sldMk cId="2821265655" sldId="266"/>
            <ac:picMk id="9" creationId="{3620EA40-3AD1-4D71-8AF1-23B3EA777920}"/>
          </ac:picMkLst>
        </pc:picChg>
      </pc:sldChg>
      <pc:sldChg chg="addSp modSp add mod ord modTransition modAnim modNotesTx">
        <pc:chgData name="Nathan Anthony" userId="06b844e6-6ead-4a47-bb23-2db9b8258ee0" providerId="ADAL" clId="{41F58C50-4DE7-4405-8F29-C6DADD100C27}" dt="2021-02-03T23:01:46.379" v="3087"/>
        <pc:sldMkLst>
          <pc:docMk/>
          <pc:sldMk cId="2431453404" sldId="267"/>
        </pc:sldMkLst>
        <pc:spChg chg="mod">
          <ac:chgData name="Nathan Anthony" userId="06b844e6-6ead-4a47-bb23-2db9b8258ee0" providerId="ADAL" clId="{41F58C50-4DE7-4405-8F29-C6DADD100C27}" dt="2021-01-31T01:27:46.884" v="1346" actId="20577"/>
          <ac:spMkLst>
            <pc:docMk/>
            <pc:sldMk cId="2431453404" sldId="267"/>
            <ac:spMk id="2" creationId="{DCE65F7C-EC35-465F-A65C-5DF6D704E6DE}"/>
          </ac:spMkLst>
        </pc:spChg>
        <pc:spChg chg="add mod">
          <ac:chgData name="Nathan Anthony" userId="06b844e6-6ead-4a47-bb23-2db9b8258ee0" providerId="ADAL" clId="{41F58C50-4DE7-4405-8F29-C6DADD100C27}" dt="2021-01-31T01:28:02.207" v="1349" actId="14100"/>
          <ac:spMkLst>
            <pc:docMk/>
            <pc:sldMk cId="2431453404" sldId="267"/>
            <ac:spMk id="4" creationId="{BDD2829A-9DBA-4BC7-8E5A-9C90EC554A25}"/>
          </ac:spMkLst>
        </pc:spChg>
        <pc:spChg chg="mod">
          <ac:chgData name="Nathan Anthony" userId="06b844e6-6ead-4a47-bb23-2db9b8258ee0" providerId="ADAL" clId="{41F58C50-4DE7-4405-8F29-C6DADD100C27}" dt="2021-02-03T21:26:07.615" v="2378"/>
          <ac:spMkLst>
            <pc:docMk/>
            <pc:sldMk cId="2431453404" sldId="267"/>
            <ac:spMk id="7" creationId="{9E1A472E-EC7F-40D1-B995-25087609E4EB}"/>
          </ac:spMkLst>
        </pc:spChg>
        <pc:grpChg chg="add mod">
          <ac:chgData name="Nathan Anthony" userId="06b844e6-6ead-4a47-bb23-2db9b8258ee0" providerId="ADAL" clId="{41F58C50-4DE7-4405-8F29-C6DADD100C27}" dt="2021-02-03T21:26:07.615" v="2378"/>
          <ac:grpSpMkLst>
            <pc:docMk/>
            <pc:sldMk cId="2431453404" sldId="267"/>
            <ac:grpSpMk id="6" creationId="{47A437FF-C09B-4297-B92A-55A61CFC4518}"/>
          </ac:grpSpMkLst>
        </pc:grpChg>
        <pc:picChg chg="add mod">
          <ac:chgData name="Nathan Anthony" userId="06b844e6-6ead-4a47-bb23-2db9b8258ee0" providerId="ADAL" clId="{41F58C50-4DE7-4405-8F29-C6DADD100C27}" dt="2021-02-03T22:44:12.981" v="3010" actId="1076"/>
          <ac:picMkLst>
            <pc:docMk/>
            <pc:sldMk cId="2431453404" sldId="267"/>
            <ac:picMk id="3" creationId="{B114AD9C-815F-479E-8AB6-000D4D0198C4}"/>
          </ac:picMkLst>
        </pc:picChg>
        <pc:picChg chg="mod">
          <ac:chgData name="Nathan Anthony" userId="06b844e6-6ead-4a47-bb23-2db9b8258ee0" providerId="ADAL" clId="{41F58C50-4DE7-4405-8F29-C6DADD100C27}" dt="2021-02-03T21:26:07.615" v="2378"/>
          <ac:picMkLst>
            <pc:docMk/>
            <pc:sldMk cId="2431453404" sldId="267"/>
            <ac:picMk id="8" creationId="{52F66240-238F-4C17-9518-FB92B27C5488}"/>
          </ac:picMkLst>
        </pc:picChg>
      </pc:sldChg>
      <pc:sldChg chg="addSp delSp modSp add mod modTransition delAnim modAnim modNotesTx">
        <pc:chgData name="Nathan Anthony" userId="06b844e6-6ead-4a47-bb23-2db9b8258ee0" providerId="ADAL" clId="{41F58C50-4DE7-4405-8F29-C6DADD100C27}" dt="2021-02-04T18:51:48.915" v="3342"/>
        <pc:sldMkLst>
          <pc:docMk/>
          <pc:sldMk cId="2864516904" sldId="268"/>
        </pc:sldMkLst>
        <pc:spChg chg="mod">
          <ac:chgData name="Nathan Anthony" userId="06b844e6-6ead-4a47-bb23-2db9b8258ee0" providerId="ADAL" clId="{41F58C50-4DE7-4405-8F29-C6DADD100C27}" dt="2021-01-31T01:29:51.734" v="1372" actId="20577"/>
          <ac:spMkLst>
            <pc:docMk/>
            <pc:sldMk cId="2864516904" sldId="268"/>
            <ac:spMk id="2" creationId="{DCE65F7C-EC35-465F-A65C-5DF6D704E6DE}"/>
          </ac:spMkLst>
        </pc:spChg>
        <pc:spChg chg="mod">
          <ac:chgData name="Nathan Anthony" userId="06b844e6-6ead-4a47-bb23-2db9b8258ee0" providerId="ADAL" clId="{41F58C50-4DE7-4405-8F29-C6DADD100C27}" dt="2021-01-31T01:32:31.658" v="1377" actId="14100"/>
          <ac:spMkLst>
            <pc:docMk/>
            <pc:sldMk cId="2864516904" sldId="268"/>
            <ac:spMk id="4" creationId="{BDD2829A-9DBA-4BC7-8E5A-9C90EC554A25}"/>
          </ac:spMkLst>
        </pc:spChg>
        <pc:spChg chg="mod">
          <ac:chgData name="Nathan Anthony" userId="06b844e6-6ead-4a47-bb23-2db9b8258ee0" providerId="ADAL" clId="{41F58C50-4DE7-4405-8F29-C6DADD100C27}" dt="2021-02-03T21:26:09.308" v="2379"/>
          <ac:spMkLst>
            <pc:docMk/>
            <pc:sldMk cId="2864516904" sldId="268"/>
            <ac:spMk id="7" creationId="{543085A2-A9AD-44FF-AB84-ABDFB0493DFB}"/>
          </ac:spMkLst>
        </pc:spChg>
        <pc:grpChg chg="add mod">
          <ac:chgData name="Nathan Anthony" userId="06b844e6-6ead-4a47-bb23-2db9b8258ee0" providerId="ADAL" clId="{41F58C50-4DE7-4405-8F29-C6DADD100C27}" dt="2021-02-03T21:26:09.308" v="2379"/>
          <ac:grpSpMkLst>
            <pc:docMk/>
            <pc:sldMk cId="2864516904" sldId="268"/>
            <ac:grpSpMk id="6" creationId="{62D12D9A-834A-420B-871A-5E2BED5F525D}"/>
          </ac:grpSpMkLst>
        </pc:grpChg>
        <pc:picChg chg="add del mod">
          <ac:chgData name="Nathan Anthony" userId="06b844e6-6ead-4a47-bb23-2db9b8258ee0" providerId="ADAL" clId="{41F58C50-4DE7-4405-8F29-C6DADD100C27}" dt="2021-02-04T18:51:22.494" v="3338" actId="478"/>
          <ac:picMkLst>
            <pc:docMk/>
            <pc:sldMk cId="2864516904" sldId="268"/>
            <ac:picMk id="3" creationId="{360CBD90-BD26-4C6F-8F44-F5B0C3AF544C}"/>
          </ac:picMkLst>
        </pc:picChg>
        <pc:picChg chg="mod">
          <ac:chgData name="Nathan Anthony" userId="06b844e6-6ead-4a47-bb23-2db9b8258ee0" providerId="ADAL" clId="{41F58C50-4DE7-4405-8F29-C6DADD100C27}" dt="2021-02-03T21:26:09.308" v="2379"/>
          <ac:picMkLst>
            <pc:docMk/>
            <pc:sldMk cId="2864516904" sldId="268"/>
            <ac:picMk id="8" creationId="{ACCC2CD4-2E2E-49A2-B166-1291A3641245}"/>
          </ac:picMkLst>
        </pc:picChg>
        <pc:picChg chg="mod">
          <ac:chgData name="Nathan Anthony" userId="06b844e6-6ead-4a47-bb23-2db9b8258ee0" providerId="ADAL" clId="{41F58C50-4DE7-4405-8F29-C6DADD100C27}" dt="2021-02-04T18:51:24.638" v="3339" actId="1076"/>
          <ac:picMkLst>
            <pc:docMk/>
            <pc:sldMk cId="2864516904" sldId="268"/>
            <ac:picMk id="9" creationId="{EA03528C-5FCE-4E32-A26E-CAFCFCDC2607}"/>
          </ac:picMkLst>
        </pc:picChg>
      </pc:sldChg>
      <pc:sldChg chg="addSp delSp modSp add mod modTransition modAnim modNotesTx">
        <pc:chgData name="Nathan Anthony" userId="06b844e6-6ead-4a47-bb23-2db9b8258ee0" providerId="ADAL" clId="{41F58C50-4DE7-4405-8F29-C6DADD100C27}" dt="2021-02-03T23:05:15.394" v="3092"/>
        <pc:sldMkLst>
          <pc:docMk/>
          <pc:sldMk cId="2602802262" sldId="269"/>
        </pc:sldMkLst>
        <pc:spChg chg="mod">
          <ac:chgData name="Nathan Anthony" userId="06b844e6-6ead-4a47-bb23-2db9b8258ee0" providerId="ADAL" clId="{41F58C50-4DE7-4405-8F29-C6DADD100C27}" dt="2021-01-31T01:52:01.452" v="1398" actId="20577"/>
          <ac:spMkLst>
            <pc:docMk/>
            <pc:sldMk cId="2602802262" sldId="269"/>
            <ac:spMk id="2" creationId="{6E67A165-6175-4DA8-A3D1-DB97DE7B2425}"/>
          </ac:spMkLst>
        </pc:spChg>
        <pc:spChg chg="del">
          <ac:chgData name="Nathan Anthony" userId="06b844e6-6ead-4a47-bb23-2db9b8258ee0" providerId="ADAL" clId="{41F58C50-4DE7-4405-8F29-C6DADD100C27}" dt="2021-01-31T02:11:28.254" v="1749"/>
          <ac:spMkLst>
            <pc:docMk/>
            <pc:sldMk cId="2602802262" sldId="269"/>
            <ac:spMk id="3" creationId="{73D874BD-EABF-417E-8F95-8A7C901300C6}"/>
          </ac:spMkLst>
        </pc:spChg>
        <pc:spChg chg="mod">
          <ac:chgData name="Nathan Anthony" userId="06b844e6-6ead-4a47-bb23-2db9b8258ee0" providerId="ADAL" clId="{41F58C50-4DE7-4405-8F29-C6DADD100C27}" dt="2021-02-03T21:26:14.150" v="2381"/>
          <ac:spMkLst>
            <pc:docMk/>
            <pc:sldMk cId="2602802262" sldId="269"/>
            <ac:spMk id="6" creationId="{ABB961DF-9332-4BE8-83D8-9471C7CA96F3}"/>
          </ac:spMkLst>
        </pc:spChg>
        <pc:grpChg chg="add mod">
          <ac:chgData name="Nathan Anthony" userId="06b844e6-6ead-4a47-bb23-2db9b8258ee0" providerId="ADAL" clId="{41F58C50-4DE7-4405-8F29-C6DADD100C27}" dt="2021-02-03T21:26:14.150" v="2381"/>
          <ac:grpSpMkLst>
            <pc:docMk/>
            <pc:sldMk cId="2602802262" sldId="269"/>
            <ac:grpSpMk id="5" creationId="{A45A7495-1CB1-40B0-820B-BC057A2C9E38}"/>
          </ac:grpSpMkLst>
        </pc:grpChg>
        <pc:graphicFrameChg chg="add mod">
          <ac:chgData name="Nathan Anthony" userId="06b844e6-6ead-4a47-bb23-2db9b8258ee0" providerId="ADAL" clId="{41F58C50-4DE7-4405-8F29-C6DADD100C27}" dt="2021-01-31T02:11:45.801" v="1752" actId="207"/>
          <ac:graphicFrameMkLst>
            <pc:docMk/>
            <pc:sldMk cId="2602802262" sldId="269"/>
            <ac:graphicFrameMk id="4" creationId="{7638CEBD-6B08-4A8F-89D8-978B76E6D0D6}"/>
          </ac:graphicFrameMkLst>
        </pc:graphicFrameChg>
        <pc:picChg chg="add mod">
          <ac:chgData name="Nathan Anthony" userId="06b844e6-6ead-4a47-bb23-2db9b8258ee0" providerId="ADAL" clId="{41F58C50-4DE7-4405-8F29-C6DADD100C27}" dt="2021-02-03T22:45:33.242" v="3024" actId="1076"/>
          <ac:picMkLst>
            <pc:docMk/>
            <pc:sldMk cId="2602802262" sldId="269"/>
            <ac:picMk id="3" creationId="{56F281B0-011E-4BAD-ABA6-16A0DE88D8EC}"/>
          </ac:picMkLst>
        </pc:picChg>
        <pc:picChg chg="mod">
          <ac:chgData name="Nathan Anthony" userId="06b844e6-6ead-4a47-bb23-2db9b8258ee0" providerId="ADAL" clId="{41F58C50-4DE7-4405-8F29-C6DADD100C27}" dt="2021-02-03T21:26:14.150" v="2381"/>
          <ac:picMkLst>
            <pc:docMk/>
            <pc:sldMk cId="2602802262" sldId="269"/>
            <ac:picMk id="7" creationId="{647C2CDB-B6DD-4ED7-B6A5-AAAA7EA0480E}"/>
          </ac:picMkLst>
        </pc:picChg>
      </pc:sldChg>
      <pc:sldChg chg="new del">
        <pc:chgData name="Nathan Anthony" userId="06b844e6-6ead-4a47-bb23-2db9b8258ee0" providerId="ADAL" clId="{41F58C50-4DE7-4405-8F29-C6DADD100C27}" dt="2021-01-31T01:51:24.661" v="1381" actId="47"/>
        <pc:sldMkLst>
          <pc:docMk/>
          <pc:sldMk cId="2917763797" sldId="269"/>
        </pc:sldMkLst>
      </pc:sldChg>
      <pc:sldChg chg="new del">
        <pc:chgData name="Nathan Anthony" userId="06b844e6-6ead-4a47-bb23-2db9b8258ee0" providerId="ADAL" clId="{41F58C50-4DE7-4405-8F29-C6DADD100C27}" dt="2021-01-31T01:51:25.420" v="1382" actId="47"/>
        <pc:sldMkLst>
          <pc:docMk/>
          <pc:sldMk cId="2380719470" sldId="270"/>
        </pc:sldMkLst>
      </pc:sldChg>
      <pc:sldChg chg="addSp delSp modSp add mod modTransition modAnim modNotesTx">
        <pc:chgData name="Nathan Anthony" userId="06b844e6-6ead-4a47-bb23-2db9b8258ee0" providerId="ADAL" clId="{41F58C50-4DE7-4405-8F29-C6DADD100C27}" dt="2021-02-03T23:05:30.224" v="3093"/>
        <pc:sldMkLst>
          <pc:docMk/>
          <pc:sldMk cId="3719696812" sldId="270"/>
        </pc:sldMkLst>
        <pc:spChg chg="mod">
          <ac:chgData name="Nathan Anthony" userId="06b844e6-6ead-4a47-bb23-2db9b8258ee0" providerId="ADAL" clId="{41F58C50-4DE7-4405-8F29-C6DADD100C27}" dt="2021-01-31T01:52:08.787" v="1409" actId="20577"/>
          <ac:spMkLst>
            <pc:docMk/>
            <pc:sldMk cId="3719696812" sldId="270"/>
            <ac:spMk id="2" creationId="{6E67A165-6175-4DA8-A3D1-DB97DE7B2425}"/>
          </ac:spMkLst>
        </pc:spChg>
        <pc:spChg chg="del mod">
          <ac:chgData name="Nathan Anthony" userId="06b844e6-6ead-4a47-bb23-2db9b8258ee0" providerId="ADAL" clId="{41F58C50-4DE7-4405-8F29-C6DADD100C27}" dt="2021-01-31T02:12:20.718" v="1754" actId="478"/>
          <ac:spMkLst>
            <pc:docMk/>
            <pc:sldMk cId="3719696812" sldId="270"/>
            <ac:spMk id="3" creationId="{73D874BD-EABF-417E-8F95-8A7C901300C6}"/>
          </ac:spMkLst>
        </pc:spChg>
        <pc:spChg chg="mod">
          <ac:chgData name="Nathan Anthony" userId="06b844e6-6ead-4a47-bb23-2db9b8258ee0" providerId="ADAL" clId="{41F58C50-4DE7-4405-8F29-C6DADD100C27}" dt="2021-02-03T21:26:15.147" v="2382"/>
          <ac:spMkLst>
            <pc:docMk/>
            <pc:sldMk cId="3719696812" sldId="270"/>
            <ac:spMk id="6" creationId="{79A237A7-117F-4DB9-B67F-FA4DC2A2DD09}"/>
          </ac:spMkLst>
        </pc:spChg>
        <pc:grpChg chg="add mod">
          <ac:chgData name="Nathan Anthony" userId="06b844e6-6ead-4a47-bb23-2db9b8258ee0" providerId="ADAL" clId="{41F58C50-4DE7-4405-8F29-C6DADD100C27}" dt="2021-02-03T21:26:15.147" v="2382"/>
          <ac:grpSpMkLst>
            <pc:docMk/>
            <pc:sldMk cId="3719696812" sldId="270"/>
            <ac:grpSpMk id="5" creationId="{35B56C35-6E59-4096-8CBB-258350FCCB0D}"/>
          </ac:grpSpMkLst>
        </pc:grpChg>
        <pc:graphicFrameChg chg="add mod">
          <ac:chgData name="Nathan Anthony" userId="06b844e6-6ead-4a47-bb23-2db9b8258ee0" providerId="ADAL" clId="{41F58C50-4DE7-4405-8F29-C6DADD100C27}" dt="2021-01-31T02:12:29.592" v="1760"/>
          <ac:graphicFrameMkLst>
            <pc:docMk/>
            <pc:sldMk cId="3719696812" sldId="270"/>
            <ac:graphicFrameMk id="4" creationId="{23549E7D-E16E-4D03-8ABA-23ED764E302E}"/>
          </ac:graphicFrameMkLst>
        </pc:graphicFrameChg>
        <pc:graphicFrameChg chg="add mod">
          <ac:chgData name="Nathan Anthony" userId="06b844e6-6ead-4a47-bb23-2db9b8258ee0" providerId="ADAL" clId="{41F58C50-4DE7-4405-8F29-C6DADD100C27}" dt="2021-01-31T02:12:29.592" v="1760"/>
          <ac:graphicFrameMkLst>
            <pc:docMk/>
            <pc:sldMk cId="3719696812" sldId="270"/>
            <ac:graphicFrameMk id="5" creationId="{44EA6CCB-1CE8-4137-A770-0B2754112CDD}"/>
          </ac:graphicFrameMkLst>
        </pc:graphicFrameChg>
        <pc:graphicFrameChg chg="add mod">
          <ac:chgData name="Nathan Anthony" userId="06b844e6-6ead-4a47-bb23-2db9b8258ee0" providerId="ADAL" clId="{41F58C50-4DE7-4405-8F29-C6DADD100C27}" dt="2021-01-31T02:12:55.203" v="1766"/>
          <ac:graphicFrameMkLst>
            <pc:docMk/>
            <pc:sldMk cId="3719696812" sldId="270"/>
            <ac:graphicFrameMk id="6" creationId="{23549E7D-E16E-4D03-8ABA-23ED764E302E}"/>
          </ac:graphicFrameMkLst>
        </pc:graphicFrameChg>
        <pc:graphicFrameChg chg="add mod">
          <ac:chgData name="Nathan Anthony" userId="06b844e6-6ead-4a47-bb23-2db9b8258ee0" providerId="ADAL" clId="{41F58C50-4DE7-4405-8F29-C6DADD100C27}" dt="2021-01-31T02:12:55.203" v="1766"/>
          <ac:graphicFrameMkLst>
            <pc:docMk/>
            <pc:sldMk cId="3719696812" sldId="270"/>
            <ac:graphicFrameMk id="7" creationId="{44EA6CCB-1CE8-4137-A770-0B2754112CDD}"/>
          </ac:graphicFrameMkLst>
        </pc:graphicFrameChg>
        <pc:graphicFrameChg chg="add mod">
          <ac:chgData name="Nathan Anthony" userId="06b844e6-6ead-4a47-bb23-2db9b8258ee0" providerId="ADAL" clId="{41F58C50-4DE7-4405-8F29-C6DADD100C27}" dt="2021-01-31T02:14:45.667" v="1770" actId="1076"/>
          <ac:graphicFrameMkLst>
            <pc:docMk/>
            <pc:sldMk cId="3719696812" sldId="270"/>
            <ac:graphicFrameMk id="8" creationId="{23549E7D-E16E-4D03-8ABA-23ED764E302E}"/>
          </ac:graphicFrameMkLst>
        </pc:graphicFrameChg>
        <pc:graphicFrameChg chg="add mod">
          <ac:chgData name="Nathan Anthony" userId="06b844e6-6ead-4a47-bb23-2db9b8258ee0" providerId="ADAL" clId="{41F58C50-4DE7-4405-8F29-C6DADD100C27}" dt="2021-01-31T02:14:45.667" v="1770" actId="1076"/>
          <ac:graphicFrameMkLst>
            <pc:docMk/>
            <pc:sldMk cId="3719696812" sldId="270"/>
            <ac:graphicFrameMk id="9" creationId="{44EA6CCB-1CE8-4137-A770-0B2754112CDD}"/>
          </ac:graphicFrameMkLst>
        </pc:graphicFrameChg>
        <pc:picChg chg="add mod">
          <ac:chgData name="Nathan Anthony" userId="06b844e6-6ead-4a47-bb23-2db9b8258ee0" providerId="ADAL" clId="{41F58C50-4DE7-4405-8F29-C6DADD100C27}" dt="2021-02-03T22:45:59.891" v="3028" actId="1076"/>
          <ac:picMkLst>
            <pc:docMk/>
            <pc:sldMk cId="3719696812" sldId="270"/>
            <ac:picMk id="3" creationId="{4616C946-E271-46A6-A5EC-D09DB58C944E}"/>
          </ac:picMkLst>
        </pc:picChg>
        <pc:picChg chg="mod">
          <ac:chgData name="Nathan Anthony" userId="06b844e6-6ead-4a47-bb23-2db9b8258ee0" providerId="ADAL" clId="{41F58C50-4DE7-4405-8F29-C6DADD100C27}" dt="2021-02-03T21:26:15.147" v="2382"/>
          <ac:picMkLst>
            <pc:docMk/>
            <pc:sldMk cId="3719696812" sldId="270"/>
            <ac:picMk id="7" creationId="{43923FEB-5A1B-4F0B-A85A-C77C1AF00526}"/>
          </ac:picMkLst>
        </pc:picChg>
      </pc:sldChg>
      <pc:sldChg chg="addSp delSp modSp add mod modTransition modAnim modNotesTx">
        <pc:chgData name="Nathan Anthony" userId="06b844e6-6ead-4a47-bb23-2db9b8258ee0" providerId="ADAL" clId="{41F58C50-4DE7-4405-8F29-C6DADD100C27}" dt="2021-02-03T23:05:44.073" v="3094"/>
        <pc:sldMkLst>
          <pc:docMk/>
          <pc:sldMk cId="1313139196" sldId="271"/>
        </pc:sldMkLst>
        <pc:spChg chg="mod">
          <ac:chgData name="Nathan Anthony" userId="06b844e6-6ead-4a47-bb23-2db9b8258ee0" providerId="ADAL" clId="{41F58C50-4DE7-4405-8F29-C6DADD100C27}" dt="2021-01-31T01:52:21.959" v="1432" actId="20577"/>
          <ac:spMkLst>
            <pc:docMk/>
            <pc:sldMk cId="1313139196" sldId="271"/>
            <ac:spMk id="2" creationId="{6E67A165-6175-4DA8-A3D1-DB97DE7B2425}"/>
          </ac:spMkLst>
        </pc:spChg>
        <pc:spChg chg="del">
          <ac:chgData name="Nathan Anthony" userId="06b844e6-6ead-4a47-bb23-2db9b8258ee0" providerId="ADAL" clId="{41F58C50-4DE7-4405-8F29-C6DADD100C27}" dt="2021-01-31T02:28:24.391" v="1771" actId="478"/>
          <ac:spMkLst>
            <pc:docMk/>
            <pc:sldMk cId="1313139196" sldId="271"/>
            <ac:spMk id="3" creationId="{73D874BD-EABF-417E-8F95-8A7C901300C6}"/>
          </ac:spMkLst>
        </pc:spChg>
        <pc:spChg chg="mod">
          <ac:chgData name="Nathan Anthony" userId="06b844e6-6ead-4a47-bb23-2db9b8258ee0" providerId="ADAL" clId="{41F58C50-4DE7-4405-8F29-C6DADD100C27}" dt="2021-02-03T21:26:16.281" v="2383"/>
          <ac:spMkLst>
            <pc:docMk/>
            <pc:sldMk cId="1313139196" sldId="271"/>
            <ac:spMk id="8" creationId="{27DE5B82-28AA-475F-B28A-B19FE8827F65}"/>
          </ac:spMkLst>
        </pc:spChg>
        <pc:grpChg chg="add mod">
          <ac:chgData name="Nathan Anthony" userId="06b844e6-6ead-4a47-bb23-2db9b8258ee0" providerId="ADAL" clId="{41F58C50-4DE7-4405-8F29-C6DADD100C27}" dt="2021-02-03T21:26:16.281" v="2383"/>
          <ac:grpSpMkLst>
            <pc:docMk/>
            <pc:sldMk cId="1313139196" sldId="271"/>
            <ac:grpSpMk id="6" creationId="{91981C26-90BB-489C-843F-051F0DBB9581}"/>
          </ac:grpSpMkLst>
        </pc:grpChg>
        <pc:graphicFrameChg chg="add del mod">
          <ac:chgData name="Nathan Anthony" userId="06b844e6-6ead-4a47-bb23-2db9b8258ee0" providerId="ADAL" clId="{41F58C50-4DE7-4405-8F29-C6DADD100C27}" dt="2021-01-31T02:29:59.879" v="1777" actId="478"/>
          <ac:graphicFrameMkLst>
            <pc:docMk/>
            <pc:sldMk cId="1313139196" sldId="271"/>
            <ac:graphicFrameMk id="4" creationId="{3B8E1625-FA09-47DD-8CBF-5DF9FA7615A0}"/>
          </ac:graphicFrameMkLst>
        </pc:graphicFrameChg>
        <pc:graphicFrameChg chg="add mod">
          <ac:chgData name="Nathan Anthony" userId="06b844e6-6ead-4a47-bb23-2db9b8258ee0" providerId="ADAL" clId="{41F58C50-4DE7-4405-8F29-C6DADD100C27}" dt="2021-01-31T02:31:05.626" v="1797" actId="1076"/>
          <ac:graphicFrameMkLst>
            <pc:docMk/>
            <pc:sldMk cId="1313139196" sldId="271"/>
            <ac:graphicFrameMk id="5" creationId="{20DE2941-38DA-443C-98ED-0280AE0A2DC3}"/>
          </ac:graphicFrameMkLst>
        </pc:graphicFrameChg>
        <pc:graphicFrameChg chg="add del mod">
          <ac:chgData name="Nathan Anthony" userId="06b844e6-6ead-4a47-bb23-2db9b8258ee0" providerId="ADAL" clId="{41F58C50-4DE7-4405-8F29-C6DADD100C27}" dt="2021-01-31T02:30:24.552" v="1785" actId="478"/>
          <ac:graphicFrameMkLst>
            <pc:docMk/>
            <pc:sldMk cId="1313139196" sldId="271"/>
            <ac:graphicFrameMk id="6" creationId="{3B8E1625-FA09-47DD-8CBF-5DF9FA7615A0}"/>
          </ac:graphicFrameMkLst>
        </pc:graphicFrameChg>
        <pc:graphicFrameChg chg="add mod">
          <ac:chgData name="Nathan Anthony" userId="06b844e6-6ead-4a47-bb23-2db9b8258ee0" providerId="ADAL" clId="{41F58C50-4DE7-4405-8F29-C6DADD100C27}" dt="2021-01-31T02:30:52.937" v="1792" actId="1076"/>
          <ac:graphicFrameMkLst>
            <pc:docMk/>
            <pc:sldMk cId="1313139196" sldId="271"/>
            <ac:graphicFrameMk id="7" creationId="{3B8E1625-FA09-47DD-8CBF-5DF9FA7615A0}"/>
          </ac:graphicFrameMkLst>
        </pc:graphicFrameChg>
        <pc:picChg chg="add mod">
          <ac:chgData name="Nathan Anthony" userId="06b844e6-6ead-4a47-bb23-2db9b8258ee0" providerId="ADAL" clId="{41F58C50-4DE7-4405-8F29-C6DADD100C27}" dt="2021-02-03T22:46:27.550" v="3032" actId="1076"/>
          <ac:picMkLst>
            <pc:docMk/>
            <pc:sldMk cId="1313139196" sldId="271"/>
            <ac:picMk id="3" creationId="{05ADDACA-3A8A-4BD6-8105-B355A7FB9FC1}"/>
          </ac:picMkLst>
        </pc:picChg>
        <pc:picChg chg="mod">
          <ac:chgData name="Nathan Anthony" userId="06b844e6-6ead-4a47-bb23-2db9b8258ee0" providerId="ADAL" clId="{41F58C50-4DE7-4405-8F29-C6DADD100C27}" dt="2021-02-03T21:26:16.281" v="2383"/>
          <ac:picMkLst>
            <pc:docMk/>
            <pc:sldMk cId="1313139196" sldId="271"/>
            <ac:picMk id="9" creationId="{60FA695D-9532-4755-9A63-43B060A5E5F6}"/>
          </ac:picMkLst>
        </pc:picChg>
      </pc:sldChg>
      <pc:sldChg chg="addSp delSp modSp new mod modTransition delAnim modAnim modNotesTx">
        <pc:chgData name="Nathan Anthony" userId="06b844e6-6ead-4a47-bb23-2db9b8258ee0" providerId="ADAL" clId="{41F58C50-4DE7-4405-8F29-C6DADD100C27}" dt="2021-02-04T18:57:46.448" v="3382"/>
        <pc:sldMkLst>
          <pc:docMk/>
          <pc:sldMk cId="2626035122" sldId="272"/>
        </pc:sldMkLst>
        <pc:spChg chg="mod ord">
          <ac:chgData name="Nathan Anthony" userId="06b844e6-6ead-4a47-bb23-2db9b8258ee0" providerId="ADAL" clId="{41F58C50-4DE7-4405-8F29-C6DADD100C27}" dt="2021-02-03T22:21:39.045" v="2856" actId="20577"/>
          <ac:spMkLst>
            <pc:docMk/>
            <pc:sldMk cId="2626035122" sldId="272"/>
            <ac:spMk id="2" creationId="{B0D40535-1406-48A7-A18C-467D161600CC}"/>
          </ac:spMkLst>
        </pc:spChg>
        <pc:spChg chg="del">
          <ac:chgData name="Nathan Anthony" userId="06b844e6-6ead-4a47-bb23-2db9b8258ee0" providerId="ADAL" clId="{41F58C50-4DE7-4405-8F29-C6DADD100C27}" dt="2021-01-31T01:55:35.352" v="1449" actId="931"/>
          <ac:spMkLst>
            <pc:docMk/>
            <pc:sldMk cId="2626035122" sldId="272"/>
            <ac:spMk id="3" creationId="{C2DC7ED0-B546-4D69-BB50-75DEADEC1FB2}"/>
          </ac:spMkLst>
        </pc:spChg>
        <pc:spChg chg="add mod">
          <ac:chgData name="Nathan Anthony" userId="06b844e6-6ead-4a47-bb23-2db9b8258ee0" providerId="ADAL" clId="{41F58C50-4DE7-4405-8F29-C6DADD100C27}" dt="2021-01-31T01:59:42.623" v="1484" actId="404"/>
          <ac:spMkLst>
            <pc:docMk/>
            <pc:sldMk cId="2626035122" sldId="272"/>
            <ac:spMk id="6" creationId="{BFB13E44-621E-42B1-8DCD-99AF7A700B41}"/>
          </ac:spMkLst>
        </pc:spChg>
        <pc:spChg chg="mod">
          <ac:chgData name="Nathan Anthony" userId="06b844e6-6ead-4a47-bb23-2db9b8258ee0" providerId="ADAL" clId="{41F58C50-4DE7-4405-8F29-C6DADD100C27}" dt="2021-02-03T21:26:10.671" v="2380"/>
          <ac:spMkLst>
            <pc:docMk/>
            <pc:sldMk cId="2626035122" sldId="272"/>
            <ac:spMk id="8" creationId="{B7EA149F-528E-41B8-A5A2-02CD78F733DC}"/>
          </ac:spMkLst>
        </pc:spChg>
        <pc:grpChg chg="add mod">
          <ac:chgData name="Nathan Anthony" userId="06b844e6-6ead-4a47-bb23-2db9b8258ee0" providerId="ADAL" clId="{41F58C50-4DE7-4405-8F29-C6DADD100C27}" dt="2021-02-03T21:26:10.671" v="2380"/>
          <ac:grpSpMkLst>
            <pc:docMk/>
            <pc:sldMk cId="2626035122" sldId="272"/>
            <ac:grpSpMk id="7" creationId="{C70C65AC-F7BF-4CFA-897C-E536003F04A2}"/>
          </ac:grpSpMkLst>
        </pc:grpChg>
        <pc:picChg chg="add del mod">
          <ac:chgData name="Nathan Anthony" userId="06b844e6-6ead-4a47-bb23-2db9b8258ee0" providerId="ADAL" clId="{41F58C50-4DE7-4405-8F29-C6DADD100C27}" dt="2021-02-04T18:54:06.701" v="3345" actId="478"/>
          <ac:picMkLst>
            <pc:docMk/>
            <pc:sldMk cId="2626035122" sldId="272"/>
            <ac:picMk id="3" creationId="{EF25983E-B9B9-4823-85D7-B22BACDC63CD}"/>
          </ac:picMkLst>
        </pc:picChg>
        <pc:picChg chg="mod">
          <ac:chgData name="Nathan Anthony" userId="06b844e6-6ead-4a47-bb23-2db9b8258ee0" providerId="ADAL" clId="{41F58C50-4DE7-4405-8F29-C6DADD100C27}" dt="2021-02-04T18:57:23.027" v="3379" actId="1076"/>
          <ac:picMkLst>
            <pc:docMk/>
            <pc:sldMk cId="2626035122" sldId="272"/>
            <ac:picMk id="4" creationId="{292A4EEB-C8FC-43F4-9C04-57F8397318E4}"/>
          </ac:picMkLst>
        </pc:picChg>
        <pc:picChg chg="add mod">
          <ac:chgData name="Nathan Anthony" userId="06b844e6-6ead-4a47-bb23-2db9b8258ee0" providerId="ADAL" clId="{41F58C50-4DE7-4405-8F29-C6DADD100C27}" dt="2021-01-31T01:58:22.809" v="1454" actId="14826"/>
          <ac:picMkLst>
            <pc:docMk/>
            <pc:sldMk cId="2626035122" sldId="272"/>
            <ac:picMk id="5" creationId="{EF9ECDC5-9EAF-4821-A59C-8E41B4A42ECC}"/>
          </ac:picMkLst>
        </pc:picChg>
        <pc:picChg chg="mod">
          <ac:chgData name="Nathan Anthony" userId="06b844e6-6ead-4a47-bb23-2db9b8258ee0" providerId="ADAL" clId="{41F58C50-4DE7-4405-8F29-C6DADD100C27}" dt="2021-02-03T21:26:10.671" v="2380"/>
          <ac:picMkLst>
            <pc:docMk/>
            <pc:sldMk cId="2626035122" sldId="272"/>
            <ac:picMk id="9" creationId="{2B23F4FE-891D-407A-828D-EE1CA08A3B86}"/>
          </ac:picMkLst>
        </pc:picChg>
      </pc:sldChg>
      <pc:sldChg chg="addSp delSp modSp mod modTransition modAnim">
        <pc:chgData name="Nathan Anthony" userId="06b844e6-6ead-4a47-bb23-2db9b8258ee0" providerId="ADAL" clId="{41F58C50-4DE7-4405-8F29-C6DADD100C27}" dt="2021-02-04T18:56:11.700" v="3365"/>
        <pc:sldMkLst>
          <pc:docMk/>
          <pc:sldMk cId="610164332" sldId="273"/>
        </pc:sldMkLst>
        <pc:spChg chg="mod">
          <ac:chgData name="Nathan Anthony" userId="06b844e6-6ead-4a47-bb23-2db9b8258ee0" providerId="ADAL" clId="{41F58C50-4DE7-4405-8F29-C6DADD100C27}" dt="2021-02-03T22:50:27.087" v="3051" actId="20577"/>
          <ac:spMkLst>
            <pc:docMk/>
            <pc:sldMk cId="610164332" sldId="273"/>
            <ac:spMk id="2" creationId="{8D0DA3D5-7849-44DB-867C-B6E541AF7215}"/>
          </ac:spMkLst>
        </pc:spChg>
        <pc:spChg chg="add del mod">
          <ac:chgData name="Nathan Anthony" userId="06b844e6-6ead-4a47-bb23-2db9b8258ee0" providerId="ADAL" clId="{41F58C50-4DE7-4405-8F29-C6DADD100C27}" dt="2021-02-04T18:56:10.543" v="3364" actId="478"/>
          <ac:spMkLst>
            <pc:docMk/>
            <pc:sldMk cId="610164332" sldId="273"/>
            <ac:spMk id="8" creationId="{D7DFEDBE-E82B-4BFD-A9E7-25763CA8FC5C}"/>
          </ac:spMkLst>
        </pc:spChg>
        <pc:spChg chg="mod">
          <ac:chgData name="Nathan Anthony" userId="06b844e6-6ead-4a47-bb23-2db9b8258ee0" providerId="ADAL" clId="{41F58C50-4DE7-4405-8F29-C6DADD100C27}" dt="2021-02-04T18:56:07.158" v="3362"/>
          <ac:spMkLst>
            <pc:docMk/>
            <pc:sldMk cId="610164332" sldId="273"/>
            <ac:spMk id="10" creationId="{7B9B7C27-BCF9-47F2-B7F9-D6531E46D6E2}"/>
          </ac:spMkLst>
        </pc:spChg>
        <pc:spChg chg="mod">
          <ac:chgData name="Nathan Anthony" userId="06b844e6-6ead-4a47-bb23-2db9b8258ee0" providerId="ADAL" clId="{41F58C50-4DE7-4405-8F29-C6DADD100C27}" dt="2021-02-04T18:56:11.700" v="3365"/>
          <ac:spMkLst>
            <pc:docMk/>
            <pc:sldMk cId="610164332" sldId="273"/>
            <ac:spMk id="13" creationId="{72C89BA8-61CC-4E58-A68F-903599EF9542}"/>
          </ac:spMkLst>
        </pc:spChg>
        <pc:grpChg chg="add del mod">
          <ac:chgData name="Nathan Anthony" userId="06b844e6-6ead-4a47-bb23-2db9b8258ee0" providerId="ADAL" clId="{41F58C50-4DE7-4405-8F29-C6DADD100C27}" dt="2021-02-04T18:56:09.425" v="3363"/>
          <ac:grpSpMkLst>
            <pc:docMk/>
            <pc:sldMk cId="610164332" sldId="273"/>
            <ac:grpSpMk id="9" creationId="{8A370C5F-4642-4449-9DA7-5B1E669C5D56}"/>
          </ac:grpSpMkLst>
        </pc:grpChg>
        <pc:grpChg chg="add mod">
          <ac:chgData name="Nathan Anthony" userId="06b844e6-6ead-4a47-bb23-2db9b8258ee0" providerId="ADAL" clId="{41F58C50-4DE7-4405-8F29-C6DADD100C27}" dt="2021-02-04T18:56:11.700" v="3365"/>
          <ac:grpSpMkLst>
            <pc:docMk/>
            <pc:sldMk cId="610164332" sldId="273"/>
            <ac:grpSpMk id="12" creationId="{2A15671C-056E-4FAE-961B-FB98F2CC4BD6}"/>
          </ac:grpSpMkLst>
        </pc:grpChg>
        <pc:picChg chg="add mod">
          <ac:chgData name="Nathan Anthony" userId="06b844e6-6ead-4a47-bb23-2db9b8258ee0" providerId="ADAL" clId="{41F58C50-4DE7-4405-8F29-C6DADD100C27}" dt="2021-02-03T22:52:27.384" v="3053" actId="1076"/>
          <ac:picMkLst>
            <pc:docMk/>
            <pc:sldMk cId="610164332" sldId="273"/>
            <ac:picMk id="3" creationId="{4586E8E7-899E-4FC0-9FE8-4BDFDF5675F6}"/>
          </ac:picMkLst>
        </pc:picChg>
        <pc:picChg chg="mod">
          <ac:chgData name="Nathan Anthony" userId="06b844e6-6ead-4a47-bb23-2db9b8258ee0" providerId="ADAL" clId="{41F58C50-4DE7-4405-8F29-C6DADD100C27}" dt="2021-02-04T18:56:07.158" v="3362"/>
          <ac:picMkLst>
            <pc:docMk/>
            <pc:sldMk cId="610164332" sldId="273"/>
            <ac:picMk id="11" creationId="{07E98B6C-CF15-4DCD-9B01-8C3399139E10}"/>
          </ac:picMkLst>
        </pc:picChg>
        <pc:picChg chg="mod">
          <ac:chgData name="Nathan Anthony" userId="06b844e6-6ead-4a47-bb23-2db9b8258ee0" providerId="ADAL" clId="{41F58C50-4DE7-4405-8F29-C6DADD100C27}" dt="2021-02-04T18:56:11.700" v="3365"/>
          <ac:picMkLst>
            <pc:docMk/>
            <pc:sldMk cId="610164332" sldId="273"/>
            <ac:picMk id="14" creationId="{77DB7157-6A6D-43E3-BE05-65C018E912E5}"/>
          </ac:picMkLst>
        </pc:picChg>
      </pc:sldChg>
      <pc:sldChg chg="addSp delSp modSp mod modTransition modAnim">
        <pc:chgData name="Nathan Anthony" userId="06b844e6-6ead-4a47-bb23-2db9b8258ee0" providerId="ADAL" clId="{41F58C50-4DE7-4405-8F29-C6DADD100C27}" dt="2021-02-04T18:56:17.654" v="3367"/>
        <pc:sldMkLst>
          <pc:docMk/>
          <pc:sldMk cId="1946612478" sldId="274"/>
        </pc:sldMkLst>
        <pc:spChg chg="mod">
          <ac:chgData name="Nathan Anthony" userId="06b844e6-6ead-4a47-bb23-2db9b8258ee0" providerId="ADAL" clId="{41F58C50-4DE7-4405-8F29-C6DADD100C27}" dt="2021-02-03T22:50:24.154" v="3050" actId="20577"/>
          <ac:spMkLst>
            <pc:docMk/>
            <pc:sldMk cId="1946612478" sldId="274"/>
            <ac:spMk id="2" creationId="{8D0DA3D5-7849-44DB-867C-B6E541AF7215}"/>
          </ac:spMkLst>
        </pc:spChg>
        <pc:spChg chg="add del mod">
          <ac:chgData name="Nathan Anthony" userId="06b844e6-6ead-4a47-bb23-2db9b8258ee0" providerId="ADAL" clId="{41F58C50-4DE7-4405-8F29-C6DADD100C27}" dt="2021-02-04T18:56:16.040" v="3366" actId="478"/>
          <ac:spMkLst>
            <pc:docMk/>
            <pc:sldMk cId="1946612478" sldId="274"/>
            <ac:spMk id="5" creationId="{DB3F3485-550B-4EEC-805F-649502256F64}"/>
          </ac:spMkLst>
        </pc:spChg>
        <pc:spChg chg="mod">
          <ac:chgData name="Nathan Anthony" userId="06b844e6-6ead-4a47-bb23-2db9b8258ee0" providerId="ADAL" clId="{41F58C50-4DE7-4405-8F29-C6DADD100C27}" dt="2021-02-04T18:56:17.654" v="3367"/>
          <ac:spMkLst>
            <pc:docMk/>
            <pc:sldMk cId="1946612478" sldId="274"/>
            <ac:spMk id="7" creationId="{3A5E66AF-8173-4B1E-9761-11D094F6E14F}"/>
          </ac:spMkLst>
        </pc:spChg>
        <pc:grpChg chg="add mod">
          <ac:chgData name="Nathan Anthony" userId="06b844e6-6ead-4a47-bb23-2db9b8258ee0" providerId="ADAL" clId="{41F58C50-4DE7-4405-8F29-C6DADD100C27}" dt="2021-02-04T18:56:17.654" v="3367"/>
          <ac:grpSpMkLst>
            <pc:docMk/>
            <pc:sldMk cId="1946612478" sldId="274"/>
            <ac:grpSpMk id="6" creationId="{D6A41BF1-0621-4B04-B7E3-B0E07E7DC314}"/>
          </ac:grpSpMkLst>
        </pc:grpChg>
        <pc:picChg chg="add mod">
          <ac:chgData name="Nathan Anthony" userId="06b844e6-6ead-4a47-bb23-2db9b8258ee0" providerId="ADAL" clId="{41F58C50-4DE7-4405-8F29-C6DADD100C27}" dt="2021-02-03T22:48:08.140" v="3040" actId="1076"/>
          <ac:picMkLst>
            <pc:docMk/>
            <pc:sldMk cId="1946612478" sldId="274"/>
            <ac:picMk id="3" creationId="{22EC2480-AB9C-48A5-9A3A-A2DA51BE6BF5}"/>
          </ac:picMkLst>
        </pc:picChg>
        <pc:picChg chg="mod">
          <ac:chgData name="Nathan Anthony" userId="06b844e6-6ead-4a47-bb23-2db9b8258ee0" providerId="ADAL" clId="{41F58C50-4DE7-4405-8F29-C6DADD100C27}" dt="2021-02-04T18:56:17.654" v="3367"/>
          <ac:picMkLst>
            <pc:docMk/>
            <pc:sldMk cId="1946612478" sldId="274"/>
            <ac:picMk id="8" creationId="{1C27E498-69C6-4F41-8B43-6B45870D9BFA}"/>
          </ac:picMkLst>
        </pc:picChg>
      </pc:sldChg>
      <pc:sldChg chg="addSp modSp mod modTransition modAnim">
        <pc:chgData name="Nathan Anthony" userId="06b844e6-6ead-4a47-bb23-2db9b8258ee0" providerId="ADAL" clId="{41F58C50-4DE7-4405-8F29-C6DADD100C27}" dt="2021-02-04T17:38:02.336" v="3165"/>
        <pc:sldMkLst>
          <pc:docMk/>
          <pc:sldMk cId="4030969392" sldId="275"/>
        </pc:sldMkLst>
        <pc:picChg chg="add mod">
          <ac:chgData name="Nathan Anthony" userId="06b844e6-6ead-4a47-bb23-2db9b8258ee0" providerId="ADAL" clId="{41F58C50-4DE7-4405-8F29-C6DADD100C27}" dt="2021-02-04T17:37:47.208" v="3162" actId="1076"/>
          <ac:picMkLst>
            <pc:docMk/>
            <pc:sldMk cId="4030969392" sldId="275"/>
            <ac:picMk id="7" creationId="{F81E3849-A20A-49CF-9E73-8EE2EF9BC643}"/>
          </ac:picMkLst>
        </pc:picChg>
      </pc:sldChg>
      <pc:sldChg chg="addSp modSp mod modTransition modAnim">
        <pc:chgData name="Nathan Anthony" userId="06b844e6-6ead-4a47-bb23-2db9b8258ee0" providerId="ADAL" clId="{41F58C50-4DE7-4405-8F29-C6DADD100C27}" dt="2021-02-04T17:38:28.660" v="3170"/>
        <pc:sldMkLst>
          <pc:docMk/>
          <pc:sldMk cId="1746106111" sldId="276"/>
        </pc:sldMkLst>
        <pc:picChg chg="add mod">
          <ac:chgData name="Nathan Anthony" userId="06b844e6-6ead-4a47-bb23-2db9b8258ee0" providerId="ADAL" clId="{41F58C50-4DE7-4405-8F29-C6DADD100C27}" dt="2021-02-04T17:38:16.022" v="3167" actId="1076"/>
          <ac:picMkLst>
            <pc:docMk/>
            <pc:sldMk cId="1746106111" sldId="276"/>
            <ac:picMk id="8" creationId="{E919323D-79B1-4892-9340-E530538DD9E5}"/>
          </ac:picMkLst>
        </pc:picChg>
      </pc:sldChg>
      <pc:sldChg chg="addSp modSp mod modTransition modAnim">
        <pc:chgData name="Nathan Anthony" userId="06b844e6-6ead-4a47-bb23-2db9b8258ee0" providerId="ADAL" clId="{41F58C50-4DE7-4405-8F29-C6DADD100C27}" dt="2021-02-04T17:38:55.803" v="3175"/>
        <pc:sldMkLst>
          <pc:docMk/>
          <pc:sldMk cId="1431332247" sldId="277"/>
        </pc:sldMkLst>
        <pc:picChg chg="add mod">
          <ac:chgData name="Nathan Anthony" userId="06b844e6-6ead-4a47-bb23-2db9b8258ee0" providerId="ADAL" clId="{41F58C50-4DE7-4405-8F29-C6DADD100C27}" dt="2021-02-04T17:38:43.715" v="3172" actId="1076"/>
          <ac:picMkLst>
            <pc:docMk/>
            <pc:sldMk cId="1431332247" sldId="277"/>
            <ac:picMk id="4" creationId="{B693CB2D-7C58-4D95-ADEE-35007C9975E7}"/>
          </ac:picMkLst>
        </pc:picChg>
      </pc:sldChg>
      <pc:sldChg chg="addSp modSp mod modTransition modAnim">
        <pc:chgData name="Nathan Anthony" userId="06b844e6-6ead-4a47-bb23-2db9b8258ee0" providerId="ADAL" clId="{41F58C50-4DE7-4405-8F29-C6DADD100C27}" dt="2021-02-04T17:39:19.566" v="3181"/>
        <pc:sldMkLst>
          <pc:docMk/>
          <pc:sldMk cId="892231520" sldId="278"/>
        </pc:sldMkLst>
        <pc:picChg chg="add mod">
          <ac:chgData name="Nathan Anthony" userId="06b844e6-6ead-4a47-bb23-2db9b8258ee0" providerId="ADAL" clId="{41F58C50-4DE7-4405-8F29-C6DADD100C27}" dt="2021-02-04T17:39:08.406" v="3178" actId="1076"/>
          <ac:picMkLst>
            <pc:docMk/>
            <pc:sldMk cId="892231520" sldId="278"/>
            <ac:picMk id="5" creationId="{472C41EC-B59B-42B1-AE57-1B1FC8426C6D}"/>
          </ac:picMkLst>
        </pc:picChg>
      </pc:sldChg>
      <pc:sldChg chg="addSp modSp mod modTransition modAnim">
        <pc:chgData name="Nathan Anthony" userId="06b844e6-6ead-4a47-bb23-2db9b8258ee0" providerId="ADAL" clId="{41F58C50-4DE7-4405-8F29-C6DADD100C27}" dt="2021-02-04T17:58:18.785" v="3256" actId="164"/>
        <pc:sldMkLst>
          <pc:docMk/>
          <pc:sldMk cId="718601955" sldId="279"/>
        </pc:sldMkLst>
        <pc:spChg chg="mod">
          <ac:chgData name="Nathan Anthony" userId="06b844e6-6ead-4a47-bb23-2db9b8258ee0" providerId="ADAL" clId="{41F58C50-4DE7-4405-8F29-C6DADD100C27}" dt="2021-02-04T17:58:18.785" v="3256" actId="164"/>
          <ac:spMkLst>
            <pc:docMk/>
            <pc:sldMk cId="718601955" sldId="279"/>
            <ac:spMk id="3" creationId="{E6EDE948-9070-4956-B1CF-B43A98C89E9E}"/>
          </ac:spMkLst>
        </pc:spChg>
        <pc:grpChg chg="add mod">
          <ac:chgData name="Nathan Anthony" userId="06b844e6-6ead-4a47-bb23-2db9b8258ee0" providerId="ADAL" clId="{41F58C50-4DE7-4405-8F29-C6DADD100C27}" dt="2021-02-04T17:58:18.785" v="3256" actId="164"/>
          <ac:grpSpMkLst>
            <pc:docMk/>
            <pc:sldMk cId="718601955" sldId="279"/>
            <ac:grpSpMk id="6" creationId="{45CE5F75-6736-4BB1-9D46-0F3830263272}"/>
          </ac:grpSpMkLst>
        </pc:grpChg>
        <pc:picChg chg="add mod">
          <ac:chgData name="Nathan Anthony" userId="06b844e6-6ead-4a47-bb23-2db9b8258ee0" providerId="ADAL" clId="{41F58C50-4DE7-4405-8F29-C6DADD100C27}" dt="2021-02-04T17:39:32.317" v="3183" actId="1076"/>
          <ac:picMkLst>
            <pc:docMk/>
            <pc:sldMk cId="718601955" sldId="279"/>
            <ac:picMk id="5" creationId="{6570BDAB-5E7D-4C08-8503-AC7984AE2808}"/>
          </ac:picMkLst>
        </pc:picChg>
        <pc:picChg chg="mod">
          <ac:chgData name="Nathan Anthony" userId="06b844e6-6ead-4a47-bb23-2db9b8258ee0" providerId="ADAL" clId="{41F58C50-4DE7-4405-8F29-C6DADD100C27}" dt="2021-02-04T17:58:18.785" v="3256" actId="164"/>
          <ac:picMkLst>
            <pc:docMk/>
            <pc:sldMk cId="718601955" sldId="279"/>
            <ac:picMk id="7" creationId="{ECC2BD59-D26A-420C-A4FA-6085FD969FE2}"/>
          </ac:picMkLst>
        </pc:picChg>
      </pc:sldChg>
      <pc:sldChg chg="addSp delSp modSp mod modTransition addAnim delAnim modAnim">
        <pc:chgData name="Nathan Anthony" userId="06b844e6-6ead-4a47-bb23-2db9b8258ee0" providerId="ADAL" clId="{41F58C50-4DE7-4405-8F29-C6DADD100C27}" dt="2021-02-04T19:00:09.339" v="3386" actId="478"/>
        <pc:sldMkLst>
          <pc:docMk/>
          <pc:sldMk cId="544456843" sldId="280"/>
        </pc:sldMkLst>
        <pc:spChg chg="add del mod">
          <ac:chgData name="Nathan Anthony" userId="06b844e6-6ead-4a47-bb23-2db9b8258ee0" providerId="ADAL" clId="{41F58C50-4DE7-4405-8F29-C6DADD100C27}" dt="2021-02-04T18:56:29.548" v="3368" actId="478"/>
          <ac:spMkLst>
            <pc:docMk/>
            <pc:sldMk cId="544456843" sldId="280"/>
            <ac:spMk id="7" creationId="{D07AB04A-F3A9-4331-9754-73E42688E885}"/>
          </ac:spMkLst>
        </pc:spChg>
        <pc:spChg chg="mod">
          <ac:chgData name="Nathan Anthony" userId="06b844e6-6ead-4a47-bb23-2db9b8258ee0" providerId="ADAL" clId="{41F58C50-4DE7-4405-8F29-C6DADD100C27}" dt="2021-02-04T18:56:29.916" v="3369"/>
          <ac:spMkLst>
            <pc:docMk/>
            <pc:sldMk cId="544456843" sldId="280"/>
            <ac:spMk id="9" creationId="{571C5103-7240-4DC4-B47D-264E2AB8FD2E}"/>
          </ac:spMkLst>
        </pc:spChg>
        <pc:grpChg chg="add mod">
          <ac:chgData name="Nathan Anthony" userId="06b844e6-6ead-4a47-bb23-2db9b8258ee0" providerId="ADAL" clId="{41F58C50-4DE7-4405-8F29-C6DADD100C27}" dt="2021-02-04T18:56:29.916" v="3369"/>
          <ac:grpSpMkLst>
            <pc:docMk/>
            <pc:sldMk cId="544456843" sldId="280"/>
            <ac:grpSpMk id="8" creationId="{122FCD3E-6C53-464A-AD32-9228464688FF}"/>
          </ac:grpSpMkLst>
        </pc:grpChg>
        <pc:picChg chg="add mod">
          <ac:chgData name="Nathan Anthony" userId="06b844e6-6ead-4a47-bb23-2db9b8258ee0" providerId="ADAL" clId="{41F58C50-4DE7-4405-8F29-C6DADD100C27}" dt="2021-02-03T22:54:12.355" v="3057" actId="1076"/>
          <ac:picMkLst>
            <pc:docMk/>
            <pc:sldMk cId="544456843" sldId="280"/>
            <ac:picMk id="3" creationId="{C5FC1466-999D-4580-BCE2-FC0F39214F95}"/>
          </ac:picMkLst>
        </pc:picChg>
        <pc:picChg chg="add del mod">
          <ac:chgData name="Nathan Anthony" userId="06b844e6-6ead-4a47-bb23-2db9b8258ee0" providerId="ADAL" clId="{41F58C50-4DE7-4405-8F29-C6DADD100C27}" dt="2021-02-04T19:00:09.339" v="3386" actId="478"/>
          <ac:picMkLst>
            <pc:docMk/>
            <pc:sldMk cId="544456843" sldId="280"/>
            <ac:picMk id="4" creationId="{B090EEC8-226B-4163-8E25-F3433E8389BA}"/>
          </ac:picMkLst>
        </pc:picChg>
        <pc:picChg chg="mod">
          <ac:chgData name="Nathan Anthony" userId="06b844e6-6ead-4a47-bb23-2db9b8258ee0" providerId="ADAL" clId="{41F58C50-4DE7-4405-8F29-C6DADD100C27}" dt="2021-02-04T18:56:29.916" v="3369"/>
          <ac:picMkLst>
            <pc:docMk/>
            <pc:sldMk cId="544456843" sldId="280"/>
            <ac:picMk id="10" creationId="{3DFE1D49-A44F-4B0F-9DD7-C9D9AE487F19}"/>
          </ac:picMkLst>
        </pc:picChg>
      </pc:sldChg>
      <pc:sldChg chg="addSp delSp modSp mod modTransition modAnim">
        <pc:chgData name="Nathan Anthony" userId="06b844e6-6ead-4a47-bb23-2db9b8258ee0" providerId="ADAL" clId="{41F58C50-4DE7-4405-8F29-C6DADD100C27}" dt="2021-02-04T18:56:35.294" v="3371"/>
        <pc:sldMkLst>
          <pc:docMk/>
          <pc:sldMk cId="2090546728" sldId="281"/>
        </pc:sldMkLst>
        <pc:spChg chg="add del mod">
          <ac:chgData name="Nathan Anthony" userId="06b844e6-6ead-4a47-bb23-2db9b8258ee0" providerId="ADAL" clId="{41F58C50-4DE7-4405-8F29-C6DADD100C27}" dt="2021-02-04T18:56:34.966" v="3370" actId="478"/>
          <ac:spMkLst>
            <pc:docMk/>
            <pc:sldMk cId="2090546728" sldId="281"/>
            <ac:spMk id="8" creationId="{0A2FBE60-6E27-421F-807A-9F6990960335}"/>
          </ac:spMkLst>
        </pc:spChg>
        <pc:spChg chg="mod">
          <ac:chgData name="Nathan Anthony" userId="06b844e6-6ead-4a47-bb23-2db9b8258ee0" providerId="ADAL" clId="{41F58C50-4DE7-4405-8F29-C6DADD100C27}" dt="2021-02-04T18:56:35.294" v="3371"/>
          <ac:spMkLst>
            <pc:docMk/>
            <pc:sldMk cId="2090546728" sldId="281"/>
            <ac:spMk id="10" creationId="{87215206-97E4-479D-9CA4-964EC852A171}"/>
          </ac:spMkLst>
        </pc:spChg>
        <pc:grpChg chg="add mod">
          <ac:chgData name="Nathan Anthony" userId="06b844e6-6ead-4a47-bb23-2db9b8258ee0" providerId="ADAL" clId="{41F58C50-4DE7-4405-8F29-C6DADD100C27}" dt="2021-02-04T18:56:35.294" v="3371"/>
          <ac:grpSpMkLst>
            <pc:docMk/>
            <pc:sldMk cId="2090546728" sldId="281"/>
            <ac:grpSpMk id="9" creationId="{7F7C1A97-1393-4E32-937C-0AFA359F0669}"/>
          </ac:grpSpMkLst>
        </pc:grpChg>
        <pc:picChg chg="add mod">
          <ac:chgData name="Nathan Anthony" userId="06b844e6-6ead-4a47-bb23-2db9b8258ee0" providerId="ADAL" clId="{41F58C50-4DE7-4405-8F29-C6DADD100C27}" dt="2021-02-04T17:14:24.033" v="3117" actId="1076"/>
          <ac:picMkLst>
            <pc:docMk/>
            <pc:sldMk cId="2090546728" sldId="281"/>
            <ac:picMk id="3" creationId="{C1B11E07-9334-487C-A368-90B034F149F3}"/>
          </ac:picMkLst>
        </pc:picChg>
        <pc:picChg chg="mod">
          <ac:chgData name="Nathan Anthony" userId="06b844e6-6ead-4a47-bb23-2db9b8258ee0" providerId="ADAL" clId="{41F58C50-4DE7-4405-8F29-C6DADD100C27}" dt="2021-02-04T18:56:35.294" v="3371"/>
          <ac:picMkLst>
            <pc:docMk/>
            <pc:sldMk cId="2090546728" sldId="281"/>
            <ac:picMk id="11" creationId="{AABC6335-A505-4043-B110-313B1C4278E8}"/>
          </ac:picMkLst>
        </pc:picChg>
      </pc:sldChg>
      <pc:sldChg chg="addSp delSp modSp mod modTransition modAnim">
        <pc:chgData name="Nathan Anthony" userId="06b844e6-6ead-4a47-bb23-2db9b8258ee0" providerId="ADAL" clId="{41F58C50-4DE7-4405-8F29-C6DADD100C27}" dt="2021-02-04T18:56:38.745" v="3373"/>
        <pc:sldMkLst>
          <pc:docMk/>
          <pc:sldMk cId="3462570194" sldId="282"/>
        </pc:sldMkLst>
        <pc:spChg chg="add del mod">
          <ac:chgData name="Nathan Anthony" userId="06b844e6-6ead-4a47-bb23-2db9b8258ee0" providerId="ADAL" clId="{41F58C50-4DE7-4405-8F29-C6DADD100C27}" dt="2021-02-04T18:56:38.087" v="3372" actId="478"/>
          <ac:spMkLst>
            <pc:docMk/>
            <pc:sldMk cId="3462570194" sldId="282"/>
            <ac:spMk id="6" creationId="{ED6D31B5-1518-4C0C-9332-09D9D0C7EDD0}"/>
          </ac:spMkLst>
        </pc:spChg>
        <pc:spChg chg="mod">
          <ac:chgData name="Nathan Anthony" userId="06b844e6-6ead-4a47-bb23-2db9b8258ee0" providerId="ADAL" clId="{41F58C50-4DE7-4405-8F29-C6DADD100C27}" dt="2021-02-04T18:56:38.745" v="3373"/>
          <ac:spMkLst>
            <pc:docMk/>
            <pc:sldMk cId="3462570194" sldId="282"/>
            <ac:spMk id="8" creationId="{199B04FC-674B-47EB-B3B0-43ABE776C8AB}"/>
          </ac:spMkLst>
        </pc:spChg>
        <pc:grpChg chg="add mod">
          <ac:chgData name="Nathan Anthony" userId="06b844e6-6ead-4a47-bb23-2db9b8258ee0" providerId="ADAL" clId="{41F58C50-4DE7-4405-8F29-C6DADD100C27}" dt="2021-02-04T18:56:38.745" v="3373"/>
          <ac:grpSpMkLst>
            <pc:docMk/>
            <pc:sldMk cId="3462570194" sldId="282"/>
            <ac:grpSpMk id="7" creationId="{D3A0A6F9-3320-4CC8-912F-BA59342E3AA9}"/>
          </ac:grpSpMkLst>
        </pc:grpChg>
        <pc:picChg chg="add mod">
          <ac:chgData name="Nathan Anthony" userId="06b844e6-6ead-4a47-bb23-2db9b8258ee0" providerId="ADAL" clId="{41F58C50-4DE7-4405-8F29-C6DADD100C27}" dt="2021-02-04T17:14:54.951" v="3122" actId="1076"/>
          <ac:picMkLst>
            <pc:docMk/>
            <pc:sldMk cId="3462570194" sldId="282"/>
            <ac:picMk id="5" creationId="{B2A3BF2E-E581-44FF-A98D-DC539424E118}"/>
          </ac:picMkLst>
        </pc:picChg>
        <pc:picChg chg="mod">
          <ac:chgData name="Nathan Anthony" userId="06b844e6-6ead-4a47-bb23-2db9b8258ee0" providerId="ADAL" clId="{41F58C50-4DE7-4405-8F29-C6DADD100C27}" dt="2021-02-04T18:56:38.745" v="3373"/>
          <ac:picMkLst>
            <pc:docMk/>
            <pc:sldMk cId="3462570194" sldId="282"/>
            <ac:picMk id="9" creationId="{30A9E8F3-7BDD-4BD1-8581-98BAA2D670C7}"/>
          </ac:picMkLst>
        </pc:picChg>
      </pc:sldChg>
      <pc:sldChg chg="addSp delSp modSp mod modTransition modAnim">
        <pc:chgData name="Nathan Anthony" userId="06b844e6-6ead-4a47-bb23-2db9b8258ee0" providerId="ADAL" clId="{41F58C50-4DE7-4405-8F29-C6DADD100C27}" dt="2021-02-04T18:56:42.199" v="3375"/>
        <pc:sldMkLst>
          <pc:docMk/>
          <pc:sldMk cId="3889012966" sldId="283"/>
        </pc:sldMkLst>
        <pc:spChg chg="add del mod">
          <ac:chgData name="Nathan Anthony" userId="06b844e6-6ead-4a47-bb23-2db9b8258ee0" providerId="ADAL" clId="{41F58C50-4DE7-4405-8F29-C6DADD100C27}" dt="2021-02-04T18:56:41.866" v="3374" actId="478"/>
          <ac:spMkLst>
            <pc:docMk/>
            <pc:sldMk cId="3889012966" sldId="283"/>
            <ac:spMk id="6" creationId="{6F62599B-4F52-43BC-907B-B96466DFCB84}"/>
          </ac:spMkLst>
        </pc:spChg>
        <pc:spChg chg="mod">
          <ac:chgData name="Nathan Anthony" userId="06b844e6-6ead-4a47-bb23-2db9b8258ee0" providerId="ADAL" clId="{41F58C50-4DE7-4405-8F29-C6DADD100C27}" dt="2021-02-04T18:56:42.199" v="3375"/>
          <ac:spMkLst>
            <pc:docMk/>
            <pc:sldMk cId="3889012966" sldId="283"/>
            <ac:spMk id="8" creationId="{E4D98314-3FF2-46D3-8515-3834231BCD0F}"/>
          </ac:spMkLst>
        </pc:spChg>
        <pc:grpChg chg="add mod">
          <ac:chgData name="Nathan Anthony" userId="06b844e6-6ead-4a47-bb23-2db9b8258ee0" providerId="ADAL" clId="{41F58C50-4DE7-4405-8F29-C6DADD100C27}" dt="2021-02-04T18:56:42.199" v="3375"/>
          <ac:grpSpMkLst>
            <pc:docMk/>
            <pc:sldMk cId="3889012966" sldId="283"/>
            <ac:grpSpMk id="7" creationId="{FE60652E-34EF-4CAE-A7E3-44469332B21C}"/>
          </ac:grpSpMkLst>
        </pc:grpChg>
        <pc:picChg chg="add mod">
          <ac:chgData name="Nathan Anthony" userId="06b844e6-6ead-4a47-bb23-2db9b8258ee0" providerId="ADAL" clId="{41F58C50-4DE7-4405-8F29-C6DADD100C27}" dt="2021-02-04T17:16:29.145" v="3127" actId="1076"/>
          <ac:picMkLst>
            <pc:docMk/>
            <pc:sldMk cId="3889012966" sldId="283"/>
            <ac:picMk id="5" creationId="{12339186-1F21-43AF-9BCF-E5D5D6B70CC9}"/>
          </ac:picMkLst>
        </pc:picChg>
        <pc:picChg chg="mod">
          <ac:chgData name="Nathan Anthony" userId="06b844e6-6ead-4a47-bb23-2db9b8258ee0" providerId="ADAL" clId="{41F58C50-4DE7-4405-8F29-C6DADD100C27}" dt="2021-02-04T18:56:42.199" v="3375"/>
          <ac:picMkLst>
            <pc:docMk/>
            <pc:sldMk cId="3889012966" sldId="283"/>
            <ac:picMk id="9" creationId="{01D97C14-C9F4-4DDA-907C-99916ABB8FCA}"/>
          </ac:picMkLst>
        </pc:picChg>
      </pc:sldChg>
      <pc:sldChg chg="addSp delSp modSp mod modTransition modAnim">
        <pc:chgData name="Nathan Anthony" userId="06b844e6-6ead-4a47-bb23-2db9b8258ee0" providerId="ADAL" clId="{41F58C50-4DE7-4405-8F29-C6DADD100C27}" dt="2021-02-04T18:56:46.083" v="3377"/>
        <pc:sldMkLst>
          <pc:docMk/>
          <pc:sldMk cId="1347385288" sldId="284"/>
        </pc:sldMkLst>
        <pc:spChg chg="add del mod">
          <ac:chgData name="Nathan Anthony" userId="06b844e6-6ead-4a47-bb23-2db9b8258ee0" providerId="ADAL" clId="{41F58C50-4DE7-4405-8F29-C6DADD100C27}" dt="2021-02-04T18:56:45.792" v="3376" actId="478"/>
          <ac:spMkLst>
            <pc:docMk/>
            <pc:sldMk cId="1347385288" sldId="284"/>
            <ac:spMk id="6" creationId="{24CD5C56-1A0E-4E9F-8669-D0BF90747CA1}"/>
          </ac:spMkLst>
        </pc:spChg>
        <pc:spChg chg="mod">
          <ac:chgData name="Nathan Anthony" userId="06b844e6-6ead-4a47-bb23-2db9b8258ee0" providerId="ADAL" clId="{41F58C50-4DE7-4405-8F29-C6DADD100C27}" dt="2021-02-04T18:56:46.083" v="3377"/>
          <ac:spMkLst>
            <pc:docMk/>
            <pc:sldMk cId="1347385288" sldId="284"/>
            <ac:spMk id="10" creationId="{35EDDA29-C670-4985-962C-99EAD16586C8}"/>
          </ac:spMkLst>
        </pc:spChg>
        <pc:grpChg chg="add mod">
          <ac:chgData name="Nathan Anthony" userId="06b844e6-6ead-4a47-bb23-2db9b8258ee0" providerId="ADAL" clId="{41F58C50-4DE7-4405-8F29-C6DADD100C27}" dt="2021-02-04T18:56:46.083" v="3377"/>
          <ac:grpSpMkLst>
            <pc:docMk/>
            <pc:sldMk cId="1347385288" sldId="284"/>
            <ac:grpSpMk id="7" creationId="{837E531D-4748-413D-A757-52A5769CC782}"/>
          </ac:grpSpMkLst>
        </pc:grpChg>
        <pc:graphicFrameChg chg="modGraphic">
          <ac:chgData name="Nathan Anthony" userId="06b844e6-6ead-4a47-bb23-2db9b8258ee0" providerId="ADAL" clId="{41F58C50-4DE7-4405-8F29-C6DADD100C27}" dt="2021-02-04T17:46:33.685" v="3189" actId="12385"/>
          <ac:graphicFrameMkLst>
            <pc:docMk/>
            <pc:sldMk cId="1347385288" sldId="284"/>
            <ac:graphicFrameMk id="8" creationId="{548E117D-67CC-4E91-95FC-447E02452946}"/>
          </ac:graphicFrameMkLst>
        </pc:graphicFrameChg>
        <pc:picChg chg="add mod">
          <ac:chgData name="Nathan Anthony" userId="06b844e6-6ead-4a47-bb23-2db9b8258ee0" providerId="ADAL" clId="{41F58C50-4DE7-4405-8F29-C6DADD100C27}" dt="2021-02-04T17:17:06.382" v="3132" actId="1076"/>
          <ac:picMkLst>
            <pc:docMk/>
            <pc:sldMk cId="1347385288" sldId="284"/>
            <ac:picMk id="3" creationId="{4FC4C103-C248-4D3C-AAA2-D46E334C7CAF}"/>
          </ac:picMkLst>
        </pc:picChg>
        <pc:picChg chg="mod">
          <ac:chgData name="Nathan Anthony" userId="06b844e6-6ead-4a47-bb23-2db9b8258ee0" providerId="ADAL" clId="{41F58C50-4DE7-4405-8F29-C6DADD100C27}" dt="2021-02-04T18:56:46.083" v="3377"/>
          <ac:picMkLst>
            <pc:docMk/>
            <pc:sldMk cId="1347385288" sldId="284"/>
            <ac:picMk id="11" creationId="{F5F4168A-C08A-4878-8C8E-43C7A58B12A5}"/>
          </ac:picMkLst>
        </pc:picChg>
      </pc:sldChg>
      <pc:sldChg chg="addSp modSp mod modTransition modAnim">
        <pc:chgData name="Nathan Anthony" userId="06b844e6-6ead-4a47-bb23-2db9b8258ee0" providerId="ADAL" clId="{41F58C50-4DE7-4405-8F29-C6DADD100C27}" dt="2021-02-04T17:18:56.466" v="3140"/>
        <pc:sldMkLst>
          <pc:docMk/>
          <pc:sldMk cId="3682375862" sldId="285"/>
        </pc:sldMkLst>
        <pc:picChg chg="add mod">
          <ac:chgData name="Nathan Anthony" userId="06b844e6-6ead-4a47-bb23-2db9b8258ee0" providerId="ADAL" clId="{41F58C50-4DE7-4405-8F29-C6DADD100C27}" dt="2021-02-04T17:18:40.515" v="3137" actId="1076"/>
          <ac:picMkLst>
            <pc:docMk/>
            <pc:sldMk cId="3682375862" sldId="285"/>
            <ac:picMk id="3" creationId="{9061A71C-75F4-426F-8D73-898BCF1657A5}"/>
          </ac:picMkLst>
        </pc:picChg>
      </pc:sldChg>
      <pc:sldChg chg="addSp modSp mod modTransition modAnim">
        <pc:chgData name="Nathan Anthony" userId="06b844e6-6ead-4a47-bb23-2db9b8258ee0" providerId="ADAL" clId="{41F58C50-4DE7-4405-8F29-C6DADD100C27}" dt="2021-02-04T17:19:36.009" v="3145"/>
        <pc:sldMkLst>
          <pc:docMk/>
          <pc:sldMk cId="513527824" sldId="286"/>
        </pc:sldMkLst>
        <pc:picChg chg="add mod">
          <ac:chgData name="Nathan Anthony" userId="06b844e6-6ead-4a47-bb23-2db9b8258ee0" providerId="ADAL" clId="{41F58C50-4DE7-4405-8F29-C6DADD100C27}" dt="2021-02-04T17:19:10.476" v="3142" actId="1076"/>
          <ac:picMkLst>
            <pc:docMk/>
            <pc:sldMk cId="513527824" sldId="286"/>
            <ac:picMk id="5" creationId="{63BDCBB3-C63B-43E9-B515-5DD8425EB88F}"/>
          </ac:picMkLst>
        </pc:picChg>
      </pc:sldChg>
      <pc:sldChg chg="addSp modSp mod modTransition modAnim">
        <pc:chgData name="Nathan Anthony" userId="06b844e6-6ead-4a47-bb23-2db9b8258ee0" providerId="ADAL" clId="{41F58C50-4DE7-4405-8F29-C6DADD100C27}" dt="2021-02-04T17:20:40.167" v="3150"/>
        <pc:sldMkLst>
          <pc:docMk/>
          <pc:sldMk cId="2080438040" sldId="287"/>
        </pc:sldMkLst>
        <pc:picChg chg="add mod">
          <ac:chgData name="Nathan Anthony" userId="06b844e6-6ead-4a47-bb23-2db9b8258ee0" providerId="ADAL" clId="{41F58C50-4DE7-4405-8F29-C6DADD100C27}" dt="2021-02-04T17:20:17.922" v="3147" actId="1076"/>
          <ac:picMkLst>
            <pc:docMk/>
            <pc:sldMk cId="2080438040" sldId="287"/>
            <ac:picMk id="4" creationId="{EC8FD86F-97C6-44AA-81B1-1E69E1CF957A}"/>
          </ac:picMkLst>
        </pc:picChg>
      </pc:sldChg>
      <pc:sldChg chg="addSp modSp mod modTransition modAnim">
        <pc:chgData name="Nathan Anthony" userId="06b844e6-6ead-4a47-bb23-2db9b8258ee0" providerId="ADAL" clId="{41F58C50-4DE7-4405-8F29-C6DADD100C27}" dt="2021-02-04T17:21:18.683" v="3155"/>
        <pc:sldMkLst>
          <pc:docMk/>
          <pc:sldMk cId="3679028876" sldId="288"/>
        </pc:sldMkLst>
        <pc:picChg chg="add mod">
          <ac:chgData name="Nathan Anthony" userId="06b844e6-6ead-4a47-bb23-2db9b8258ee0" providerId="ADAL" clId="{41F58C50-4DE7-4405-8F29-C6DADD100C27}" dt="2021-02-04T17:20:54.504" v="3152" actId="1076"/>
          <ac:picMkLst>
            <pc:docMk/>
            <pc:sldMk cId="3679028876" sldId="288"/>
            <ac:picMk id="4" creationId="{06822886-3FFE-4A60-8ADC-06BC9526897D}"/>
          </ac:picMkLst>
        </pc:picChg>
      </pc:sldChg>
      <pc:sldChg chg="addSp modSp mod modTransition modAnim">
        <pc:chgData name="Nathan Anthony" userId="06b844e6-6ead-4a47-bb23-2db9b8258ee0" providerId="ADAL" clId="{41F58C50-4DE7-4405-8F29-C6DADD100C27}" dt="2021-02-04T17:21:47.371" v="3160"/>
        <pc:sldMkLst>
          <pc:docMk/>
          <pc:sldMk cId="1572314607" sldId="291"/>
        </pc:sldMkLst>
        <pc:picChg chg="add mod">
          <ac:chgData name="Nathan Anthony" userId="06b844e6-6ead-4a47-bb23-2db9b8258ee0" providerId="ADAL" clId="{41F58C50-4DE7-4405-8F29-C6DADD100C27}" dt="2021-02-04T17:21:34.455" v="3157" actId="1076"/>
          <ac:picMkLst>
            <pc:docMk/>
            <pc:sldMk cId="1572314607" sldId="291"/>
            <ac:picMk id="4" creationId="{B78DC7D5-F680-4D57-AF3B-2268839A044D}"/>
          </ac:picMkLst>
        </pc:picChg>
      </pc:sldChg>
      <pc:sldChg chg="addSp delSp modSp new mod modTransition modAnim modNotesTx">
        <pc:chgData name="Nathan Anthony" userId="06b844e6-6ead-4a47-bb23-2db9b8258ee0" providerId="ADAL" clId="{41F58C50-4DE7-4405-8F29-C6DADD100C27}" dt="2021-02-04T04:46:51.879" v="3100"/>
        <pc:sldMkLst>
          <pc:docMk/>
          <pc:sldMk cId="1282255457" sldId="292"/>
        </pc:sldMkLst>
        <pc:spChg chg="mod">
          <ac:chgData name="Nathan Anthony" userId="06b844e6-6ead-4a47-bb23-2db9b8258ee0" providerId="ADAL" clId="{41F58C50-4DE7-4405-8F29-C6DADD100C27}" dt="2021-02-03T22:02:25.258" v="2798" actId="122"/>
          <ac:spMkLst>
            <pc:docMk/>
            <pc:sldMk cId="1282255457" sldId="292"/>
            <ac:spMk id="2" creationId="{C18126C2-494A-44F6-A4E6-4C06E783CD7D}"/>
          </ac:spMkLst>
        </pc:spChg>
        <pc:spChg chg="del mod">
          <ac:chgData name="Nathan Anthony" userId="06b844e6-6ead-4a47-bb23-2db9b8258ee0" providerId="ADAL" clId="{41F58C50-4DE7-4405-8F29-C6DADD100C27}" dt="2021-02-03T22:02:16.365" v="2796" actId="478"/>
          <ac:spMkLst>
            <pc:docMk/>
            <pc:sldMk cId="1282255457" sldId="292"/>
            <ac:spMk id="3" creationId="{FB5D1B87-315A-400B-AD95-5E23FD8175D4}"/>
          </ac:spMkLst>
        </pc:spChg>
        <pc:spChg chg="add del mod">
          <ac:chgData name="Nathan Anthony" userId="06b844e6-6ead-4a47-bb23-2db9b8258ee0" providerId="ADAL" clId="{41F58C50-4DE7-4405-8F29-C6DADD100C27}" dt="2021-02-03T22:02:19.153" v="2797" actId="478"/>
          <ac:spMkLst>
            <pc:docMk/>
            <pc:sldMk cId="1282255457" sldId="292"/>
            <ac:spMk id="7" creationId="{C3066463-0B93-4D7B-B4B2-27CDB6336420}"/>
          </ac:spMkLst>
        </pc:spChg>
        <pc:spChg chg="add mod">
          <ac:chgData name="Nathan Anthony" userId="06b844e6-6ead-4a47-bb23-2db9b8258ee0" providerId="ADAL" clId="{41F58C50-4DE7-4405-8F29-C6DADD100C27}" dt="2021-02-03T22:11:17.102" v="2828" actId="108"/>
          <ac:spMkLst>
            <pc:docMk/>
            <pc:sldMk cId="1282255457" sldId="292"/>
            <ac:spMk id="8" creationId="{0BF7F2F5-B2B0-4A9F-B8F7-59CB2CEFFBF9}"/>
          </ac:spMkLst>
        </pc:spChg>
        <pc:spChg chg="add mod">
          <ac:chgData name="Nathan Anthony" userId="06b844e6-6ead-4a47-bb23-2db9b8258ee0" providerId="ADAL" clId="{41F58C50-4DE7-4405-8F29-C6DADD100C27}" dt="2021-02-03T22:11:16.919" v="2827" actId="108"/>
          <ac:spMkLst>
            <pc:docMk/>
            <pc:sldMk cId="1282255457" sldId="292"/>
            <ac:spMk id="9" creationId="{00E33ED3-F8E8-42DE-B81C-96ED49E9C118}"/>
          </ac:spMkLst>
        </pc:spChg>
        <pc:spChg chg="add mod">
          <ac:chgData name="Nathan Anthony" userId="06b844e6-6ead-4a47-bb23-2db9b8258ee0" providerId="ADAL" clId="{41F58C50-4DE7-4405-8F29-C6DADD100C27}" dt="2021-02-03T22:11:03.854" v="2824" actId="14838"/>
          <ac:spMkLst>
            <pc:docMk/>
            <pc:sldMk cId="1282255457" sldId="292"/>
            <ac:spMk id="10" creationId="{C0F1E2FA-0435-4DA7-BC3A-C115355F6AA7}"/>
          </ac:spMkLst>
        </pc:spChg>
        <pc:spChg chg="add del mod">
          <ac:chgData name="Nathan Anthony" userId="06b844e6-6ead-4a47-bb23-2db9b8258ee0" providerId="ADAL" clId="{41F58C50-4DE7-4405-8F29-C6DADD100C27}" dt="2021-02-03T22:10:41.559" v="2822"/>
          <ac:spMkLst>
            <pc:docMk/>
            <pc:sldMk cId="1282255457" sldId="292"/>
            <ac:spMk id="11" creationId="{C328CFF2-768D-429D-9C16-45428A2AAA76}"/>
          </ac:spMkLst>
        </pc:spChg>
        <pc:spChg chg="mod">
          <ac:chgData name="Nathan Anthony" userId="06b844e6-6ead-4a47-bb23-2db9b8258ee0" providerId="ADAL" clId="{41F58C50-4DE7-4405-8F29-C6DADD100C27}" dt="2021-02-04T04:37:57.058" v="3095"/>
          <ac:spMkLst>
            <pc:docMk/>
            <pc:sldMk cId="1282255457" sldId="292"/>
            <ac:spMk id="15" creationId="{FF6E7529-90AF-4975-85E6-707BA3D21027}"/>
          </ac:spMkLst>
        </pc:spChg>
        <pc:grpChg chg="add mod">
          <ac:chgData name="Nathan Anthony" userId="06b844e6-6ead-4a47-bb23-2db9b8258ee0" providerId="ADAL" clId="{41F58C50-4DE7-4405-8F29-C6DADD100C27}" dt="2021-02-04T04:37:57.058" v="3095"/>
          <ac:grpSpMkLst>
            <pc:docMk/>
            <pc:sldMk cId="1282255457" sldId="292"/>
            <ac:grpSpMk id="13" creationId="{E8E1DE69-784F-412E-B2C5-070EE19005BC}"/>
          </ac:grpSpMkLst>
        </pc:grpChg>
        <pc:picChg chg="add mod">
          <ac:chgData name="Nathan Anthony" userId="06b844e6-6ead-4a47-bb23-2db9b8258ee0" providerId="ADAL" clId="{41F58C50-4DE7-4405-8F29-C6DADD100C27}" dt="2021-02-03T22:03:45.698" v="2806" actId="1076"/>
          <ac:picMkLst>
            <pc:docMk/>
            <pc:sldMk cId="1282255457" sldId="292"/>
            <ac:picMk id="4" creationId="{732DFEB3-282A-4E3F-9184-C9C245051C93}"/>
          </ac:picMkLst>
        </pc:picChg>
        <pc:picChg chg="add mod">
          <ac:chgData name="Nathan Anthony" userId="06b844e6-6ead-4a47-bb23-2db9b8258ee0" providerId="ADAL" clId="{41F58C50-4DE7-4405-8F29-C6DADD100C27}" dt="2021-02-03T22:03:45.698" v="2806" actId="1076"/>
          <ac:picMkLst>
            <pc:docMk/>
            <pc:sldMk cId="1282255457" sldId="292"/>
            <ac:picMk id="5" creationId="{0011C148-B741-4588-8FCB-D23E2A4B03A2}"/>
          </ac:picMkLst>
        </pc:picChg>
        <pc:picChg chg="del">
          <ac:chgData name="Nathan Anthony" userId="06b844e6-6ead-4a47-bb23-2db9b8258ee0" providerId="ADAL" clId="{41F58C50-4DE7-4405-8F29-C6DADD100C27}" dt="2021-02-03T22:09:11.239" v="2807" actId="478"/>
          <ac:picMkLst>
            <pc:docMk/>
            <pc:sldMk cId="1282255457" sldId="292"/>
            <ac:picMk id="6" creationId="{2B2DF054-2F16-48F7-AE9E-EAC813C32112}"/>
          </ac:picMkLst>
        </pc:picChg>
        <pc:picChg chg="add mod">
          <ac:chgData name="Nathan Anthony" userId="06b844e6-6ead-4a47-bb23-2db9b8258ee0" providerId="ADAL" clId="{41F58C50-4DE7-4405-8F29-C6DADD100C27}" dt="2021-02-04T04:46:34.469" v="3099" actId="1076"/>
          <ac:picMkLst>
            <pc:docMk/>
            <pc:sldMk cId="1282255457" sldId="292"/>
            <ac:picMk id="12" creationId="{B0E452D8-F1BC-407D-959D-DDE7BA55B423}"/>
          </ac:picMkLst>
        </pc:picChg>
        <pc:picChg chg="mod">
          <ac:chgData name="Nathan Anthony" userId="06b844e6-6ead-4a47-bb23-2db9b8258ee0" providerId="ADAL" clId="{41F58C50-4DE7-4405-8F29-C6DADD100C27}" dt="2021-02-04T04:37:57.058" v="3095"/>
          <ac:picMkLst>
            <pc:docMk/>
            <pc:sldMk cId="1282255457" sldId="292"/>
            <ac:picMk id="16" creationId="{42ECEEE7-9070-4A23-A50D-FC1C2FA1A088}"/>
          </ac:picMkLst>
        </pc:picChg>
      </pc:sldChg>
      <pc:sldChg chg="addSp modSp mod modTransition modAnim">
        <pc:chgData name="Nathan Anthony" userId="06b844e6-6ead-4a47-bb23-2db9b8258ee0" providerId="ADAL" clId="{41F58C50-4DE7-4405-8F29-C6DADD100C27}" dt="2021-02-04T18:03:48.729" v="3264"/>
        <pc:sldMkLst>
          <pc:docMk/>
          <pc:sldMk cId="2417109693" sldId="293"/>
        </pc:sldMkLst>
        <pc:spChg chg="mod">
          <ac:chgData name="Nathan Anthony" userId="06b844e6-6ead-4a47-bb23-2db9b8258ee0" providerId="ADAL" clId="{41F58C50-4DE7-4405-8F29-C6DADD100C27}" dt="2021-02-04T17:58:25.423" v="3257"/>
          <ac:spMkLst>
            <pc:docMk/>
            <pc:sldMk cId="2417109693" sldId="293"/>
            <ac:spMk id="9" creationId="{060C44ED-1887-4F9D-AE95-F0AF96F179B5}"/>
          </ac:spMkLst>
        </pc:spChg>
        <pc:grpChg chg="add mod">
          <ac:chgData name="Nathan Anthony" userId="06b844e6-6ead-4a47-bb23-2db9b8258ee0" providerId="ADAL" clId="{41F58C50-4DE7-4405-8F29-C6DADD100C27}" dt="2021-02-04T17:58:25.423" v="3257"/>
          <ac:grpSpMkLst>
            <pc:docMk/>
            <pc:sldMk cId="2417109693" sldId="293"/>
            <ac:grpSpMk id="8" creationId="{903F5C9D-B313-489D-B1BD-F7601F327335}"/>
          </ac:grpSpMkLst>
        </pc:grpChg>
        <pc:graphicFrameChg chg="modGraphic">
          <ac:chgData name="Nathan Anthony" userId="06b844e6-6ead-4a47-bb23-2db9b8258ee0" providerId="ADAL" clId="{41F58C50-4DE7-4405-8F29-C6DADD100C27}" dt="2021-02-04T17:58:36.825" v="3259" actId="14100"/>
          <ac:graphicFrameMkLst>
            <pc:docMk/>
            <pc:sldMk cId="2417109693" sldId="293"/>
            <ac:graphicFrameMk id="5" creationId="{8EAC5B48-9DCD-413C-A6B9-1948CC68C6AE}"/>
          </ac:graphicFrameMkLst>
        </pc:graphicFrameChg>
        <pc:picChg chg="add mod">
          <ac:chgData name="Nathan Anthony" userId="06b844e6-6ead-4a47-bb23-2db9b8258ee0" providerId="ADAL" clId="{41F58C50-4DE7-4405-8F29-C6DADD100C27}" dt="2021-02-04T18:03:26.198" v="3261" actId="1076"/>
          <ac:picMkLst>
            <pc:docMk/>
            <pc:sldMk cId="2417109693" sldId="293"/>
            <ac:picMk id="4" creationId="{E18C7D02-B323-42CE-965F-17E6437EFF59}"/>
          </ac:picMkLst>
        </pc:picChg>
        <pc:picChg chg="mod">
          <ac:chgData name="Nathan Anthony" userId="06b844e6-6ead-4a47-bb23-2db9b8258ee0" providerId="ADAL" clId="{41F58C50-4DE7-4405-8F29-C6DADD100C27}" dt="2021-02-04T17:58:25.423" v="3257"/>
          <ac:picMkLst>
            <pc:docMk/>
            <pc:sldMk cId="2417109693" sldId="293"/>
            <ac:picMk id="10" creationId="{7C840A22-3190-416F-9CC4-D88A93558074}"/>
          </ac:picMkLst>
        </pc:picChg>
      </pc:sldChg>
      <pc:sldChg chg="addSp delSp modSp mod modTransition delAnim modAnim">
        <pc:chgData name="Nathan Anthony" userId="06b844e6-6ead-4a47-bb23-2db9b8258ee0" providerId="ADAL" clId="{41F58C50-4DE7-4405-8F29-C6DADD100C27}" dt="2021-02-04T18:15:37.830" v="3291"/>
        <pc:sldMkLst>
          <pc:docMk/>
          <pc:sldMk cId="2568858817" sldId="294"/>
        </pc:sldMkLst>
        <pc:spChg chg="add del mod">
          <ac:chgData name="Nathan Anthony" userId="06b844e6-6ead-4a47-bb23-2db9b8258ee0" providerId="ADAL" clId="{41F58C50-4DE7-4405-8F29-C6DADD100C27}" dt="2021-02-04T17:57:51.524" v="3252" actId="478"/>
          <ac:spMkLst>
            <pc:docMk/>
            <pc:sldMk cId="2568858817" sldId="294"/>
            <ac:spMk id="10" creationId="{5763762B-54FD-4381-88E4-691151E03EBE}"/>
          </ac:spMkLst>
        </pc:spChg>
        <pc:spChg chg="mod">
          <ac:chgData name="Nathan Anthony" userId="06b844e6-6ead-4a47-bb23-2db9b8258ee0" providerId="ADAL" clId="{41F58C50-4DE7-4405-8F29-C6DADD100C27}" dt="2021-02-04T17:58:27.945" v="3258"/>
          <ac:spMkLst>
            <pc:docMk/>
            <pc:sldMk cId="2568858817" sldId="294"/>
            <ac:spMk id="12" creationId="{04B1CC56-B0DD-40CC-B193-5FD6ADD3830B}"/>
          </ac:spMkLst>
        </pc:spChg>
        <pc:grpChg chg="add mod">
          <ac:chgData name="Nathan Anthony" userId="06b844e6-6ead-4a47-bb23-2db9b8258ee0" providerId="ADAL" clId="{41F58C50-4DE7-4405-8F29-C6DADD100C27}" dt="2021-02-04T17:58:27.945" v="3258"/>
          <ac:grpSpMkLst>
            <pc:docMk/>
            <pc:sldMk cId="2568858817" sldId="294"/>
            <ac:grpSpMk id="11" creationId="{1CDCB545-8870-456A-8398-53F001CA5440}"/>
          </ac:grpSpMkLst>
        </pc:grpChg>
        <pc:graphicFrameChg chg="add mod">
          <ac:chgData name="Nathan Anthony" userId="06b844e6-6ead-4a47-bb23-2db9b8258ee0" providerId="ADAL" clId="{41F58C50-4DE7-4405-8F29-C6DADD100C27}" dt="2021-02-04T17:56:06.936" v="3227" actId="14100"/>
          <ac:graphicFrameMkLst>
            <pc:docMk/>
            <pc:sldMk cId="2568858817" sldId="294"/>
            <ac:graphicFrameMk id="9" creationId="{3F8FEAC6-1731-45CA-9E4E-0CA36FEBFF35}"/>
          </ac:graphicFrameMkLst>
        </pc:graphicFrameChg>
        <pc:picChg chg="add mod">
          <ac:chgData name="Nathan Anthony" userId="06b844e6-6ead-4a47-bb23-2db9b8258ee0" providerId="ADAL" clId="{41F58C50-4DE7-4405-8F29-C6DADD100C27}" dt="2021-02-04T18:15:26.202" v="3289" actId="1076"/>
          <ac:picMkLst>
            <pc:docMk/>
            <pc:sldMk cId="2568858817" sldId="294"/>
            <ac:picMk id="3" creationId="{F6F5C0F0-3A54-4DD5-83E6-3A20C8C11280}"/>
          </ac:picMkLst>
        </pc:picChg>
        <pc:picChg chg="mod">
          <ac:chgData name="Nathan Anthony" userId="06b844e6-6ead-4a47-bb23-2db9b8258ee0" providerId="ADAL" clId="{41F58C50-4DE7-4405-8F29-C6DADD100C27}" dt="2021-02-04T17:51:49.450" v="3190" actId="1076"/>
          <ac:picMkLst>
            <pc:docMk/>
            <pc:sldMk cId="2568858817" sldId="294"/>
            <ac:picMk id="6" creationId="{33DF39B7-52A0-4D33-AE7F-ACD47251AA4B}"/>
          </ac:picMkLst>
        </pc:picChg>
        <pc:picChg chg="del">
          <ac:chgData name="Nathan Anthony" userId="06b844e6-6ead-4a47-bb23-2db9b8258ee0" providerId="ADAL" clId="{41F58C50-4DE7-4405-8F29-C6DADD100C27}" dt="2021-02-04T17:55:53.049" v="3226" actId="478"/>
          <ac:picMkLst>
            <pc:docMk/>
            <pc:sldMk cId="2568858817" sldId="294"/>
            <ac:picMk id="7" creationId="{F0710E4B-A69E-43CA-81F1-9507FFC1FCAB}"/>
          </ac:picMkLst>
        </pc:picChg>
        <pc:picChg chg="mod">
          <ac:chgData name="Nathan Anthony" userId="06b844e6-6ead-4a47-bb23-2db9b8258ee0" providerId="ADAL" clId="{41F58C50-4DE7-4405-8F29-C6DADD100C27}" dt="2021-02-04T17:58:27.945" v="3258"/>
          <ac:picMkLst>
            <pc:docMk/>
            <pc:sldMk cId="2568858817" sldId="294"/>
            <ac:picMk id="13" creationId="{55B03C59-FFC0-4500-A798-25C760496BF5}"/>
          </ac:picMkLst>
        </pc:picChg>
        <pc:picChg chg="add del mod">
          <ac:chgData name="Nathan Anthony" userId="06b844e6-6ead-4a47-bb23-2db9b8258ee0" providerId="ADAL" clId="{41F58C50-4DE7-4405-8F29-C6DADD100C27}" dt="2021-02-04T18:15:17.191" v="3287" actId="478"/>
          <ac:picMkLst>
            <pc:docMk/>
            <pc:sldMk cId="2568858817" sldId="294"/>
            <ac:picMk id="14" creationId="{5975A067-E487-457F-BBB4-2A29EB08C852}"/>
          </ac:picMkLst>
        </pc:picChg>
      </pc:sldChg>
      <pc:sldMasterChg chg="setBg modSldLayout">
        <pc:chgData name="Nathan Anthony" userId="06b844e6-6ead-4a47-bb23-2db9b8258ee0" providerId="ADAL" clId="{41F58C50-4DE7-4405-8F29-C6DADD100C27}" dt="2021-01-29T17:52:41.754" v="6"/>
        <pc:sldMasterMkLst>
          <pc:docMk/>
          <pc:sldMasterMk cId="1085033531" sldId="2147483660"/>
        </pc:sldMasterMkLst>
        <pc:sldLayoutChg chg="setBg">
          <pc:chgData name="Nathan Anthony" userId="06b844e6-6ead-4a47-bb23-2db9b8258ee0" providerId="ADAL" clId="{41F58C50-4DE7-4405-8F29-C6DADD100C27}" dt="2021-01-29T17:52:41.754" v="6"/>
          <pc:sldLayoutMkLst>
            <pc:docMk/>
            <pc:sldMasterMk cId="1085033531" sldId="2147483660"/>
            <pc:sldLayoutMk cId="1318632478" sldId="2147483661"/>
          </pc:sldLayoutMkLst>
        </pc:sldLayoutChg>
      </pc:sldMasterChg>
    </pc:docChg>
  </pc:docChgLst>
  <pc:docChgLst>
    <pc:chgData name="Ricardo Serrano" userId="S::ricardo.serrano23@knights.ucf.edu::83e67b58-7ca0-4e9f-a0a5-33d76e8ddfa9" providerId="AD" clId="Web-{41DE8B60-F082-3904-8309-DF29124CA2E7}"/>
    <pc:docChg chg="addSld modSld">
      <pc:chgData name="Ricardo Serrano" userId="S::ricardo.serrano23@knights.ucf.edu::83e67b58-7ca0-4e9f-a0a5-33d76e8ddfa9" providerId="AD" clId="Web-{41DE8B60-F082-3904-8309-DF29124CA2E7}" dt="2021-02-03T01:13:28.501" v="67" actId="1076"/>
      <pc:docMkLst>
        <pc:docMk/>
      </pc:docMkLst>
      <pc:sldChg chg="addSp modSp new">
        <pc:chgData name="Ricardo Serrano" userId="S::ricardo.serrano23@knights.ucf.edu::83e67b58-7ca0-4e9f-a0a5-33d76e8ddfa9" providerId="AD" clId="Web-{41DE8B60-F082-3904-8309-DF29124CA2E7}" dt="2021-02-03T00:50:02.303" v="28" actId="20577"/>
        <pc:sldMkLst>
          <pc:docMk/>
          <pc:sldMk cId="4030969392" sldId="275"/>
        </pc:sldMkLst>
        <pc:spChg chg="mod">
          <ac:chgData name="Ricardo Serrano" userId="S::ricardo.serrano23@knights.ucf.edu::83e67b58-7ca0-4e9f-a0a5-33d76e8ddfa9" providerId="AD" clId="Web-{41DE8B60-F082-3904-8309-DF29124CA2E7}" dt="2021-02-03T00:45:57.282" v="1" actId="20577"/>
          <ac:spMkLst>
            <pc:docMk/>
            <pc:sldMk cId="4030969392" sldId="275"/>
            <ac:spMk id="2" creationId="{B6D7CF6B-9783-4AE9-B39D-722785D88F58}"/>
          </ac:spMkLst>
        </pc:spChg>
        <pc:spChg chg="mod">
          <ac:chgData name="Ricardo Serrano" userId="S::ricardo.serrano23@knights.ucf.edu::83e67b58-7ca0-4e9f-a0a5-33d76e8ddfa9" providerId="AD" clId="Web-{41DE8B60-F082-3904-8309-DF29124CA2E7}" dt="2021-02-03T00:50:02.303" v="28" actId="20577"/>
          <ac:spMkLst>
            <pc:docMk/>
            <pc:sldMk cId="4030969392" sldId="275"/>
            <ac:spMk id="3" creationId="{800DA742-E639-4305-B533-140A95FE136C}"/>
          </ac:spMkLst>
        </pc:spChg>
        <pc:picChg chg="add mod">
          <ac:chgData name="Ricardo Serrano" userId="S::ricardo.serrano23@knights.ucf.edu::83e67b58-7ca0-4e9f-a0a5-33d76e8ddfa9" providerId="AD" clId="Web-{41DE8B60-F082-3904-8309-DF29124CA2E7}" dt="2021-02-03T00:46:28.454" v="10" actId="1076"/>
          <ac:picMkLst>
            <pc:docMk/>
            <pc:sldMk cId="4030969392" sldId="275"/>
            <ac:picMk id="4" creationId="{20963102-ECDE-4A9A-99DE-C6BB7BEAEF2F}"/>
          </ac:picMkLst>
        </pc:picChg>
      </pc:sldChg>
      <pc:sldChg chg="addSp delSp modSp new">
        <pc:chgData name="Ricardo Serrano" userId="S::ricardo.serrano23@knights.ucf.edu::83e67b58-7ca0-4e9f-a0a5-33d76e8ddfa9" providerId="AD" clId="Web-{41DE8B60-F082-3904-8309-DF29124CA2E7}" dt="2021-02-03T00:51:11.664" v="44" actId="1076"/>
        <pc:sldMkLst>
          <pc:docMk/>
          <pc:sldMk cId="1746106111" sldId="276"/>
        </pc:sldMkLst>
        <pc:spChg chg="mod">
          <ac:chgData name="Ricardo Serrano" userId="S::ricardo.serrano23@knights.ucf.edu::83e67b58-7ca0-4e9f-a0a5-33d76e8ddfa9" providerId="AD" clId="Web-{41DE8B60-F082-3904-8309-DF29124CA2E7}" dt="2021-02-03T00:47:22.143" v="23" actId="20577"/>
          <ac:spMkLst>
            <pc:docMk/>
            <pc:sldMk cId="1746106111" sldId="276"/>
            <ac:spMk id="2" creationId="{46AB4671-58BE-46D1-BA15-AFE128F9A1F5}"/>
          </ac:spMkLst>
        </pc:spChg>
        <pc:spChg chg="add del mod">
          <ac:chgData name="Ricardo Serrano" userId="S::ricardo.serrano23@knights.ucf.edu::83e67b58-7ca0-4e9f-a0a5-33d76e8ddfa9" providerId="AD" clId="Web-{41DE8B60-F082-3904-8309-DF29124CA2E7}" dt="2021-02-03T00:51:07.789" v="42" actId="14100"/>
          <ac:spMkLst>
            <pc:docMk/>
            <pc:sldMk cId="1746106111" sldId="276"/>
            <ac:spMk id="3" creationId="{67024400-08DC-4D96-BBE9-BC72E0B9B06E}"/>
          </ac:spMkLst>
        </pc:spChg>
        <pc:picChg chg="add del mod">
          <ac:chgData name="Ricardo Serrano" userId="S::ricardo.serrano23@knights.ucf.edu::83e67b58-7ca0-4e9f-a0a5-33d76e8ddfa9" providerId="AD" clId="Web-{41DE8B60-F082-3904-8309-DF29124CA2E7}" dt="2021-02-03T00:46:53.955" v="14"/>
          <ac:picMkLst>
            <pc:docMk/>
            <pc:sldMk cId="1746106111" sldId="276"/>
            <ac:picMk id="4" creationId="{31E3F06D-6279-4909-9879-74C3E40D0100}"/>
          </ac:picMkLst>
        </pc:picChg>
        <pc:picChg chg="add del mod">
          <ac:chgData name="Ricardo Serrano" userId="S::ricardo.serrano23@knights.ucf.edu::83e67b58-7ca0-4e9f-a0a5-33d76e8ddfa9" providerId="AD" clId="Web-{41DE8B60-F082-3904-8309-DF29124CA2E7}" dt="2021-02-03T00:50:31.366" v="34"/>
          <ac:picMkLst>
            <pc:docMk/>
            <pc:sldMk cId="1746106111" sldId="276"/>
            <ac:picMk id="5" creationId="{880B4B19-8744-43D5-B233-3F0845BB3761}"/>
          </ac:picMkLst>
        </pc:picChg>
        <pc:picChg chg="add mod">
          <ac:chgData name="Ricardo Serrano" userId="S::ricardo.serrano23@knights.ucf.edu::83e67b58-7ca0-4e9f-a0a5-33d76e8ddfa9" providerId="AD" clId="Web-{41DE8B60-F082-3904-8309-DF29124CA2E7}" dt="2021-02-03T00:51:09.586" v="43" actId="1076"/>
          <ac:picMkLst>
            <pc:docMk/>
            <pc:sldMk cId="1746106111" sldId="276"/>
            <ac:picMk id="6" creationId="{8EC15B68-6F93-40B8-9F7E-D047E5A2A822}"/>
          </ac:picMkLst>
        </pc:picChg>
        <pc:picChg chg="add mod">
          <ac:chgData name="Ricardo Serrano" userId="S::ricardo.serrano23@knights.ucf.edu::83e67b58-7ca0-4e9f-a0a5-33d76e8ddfa9" providerId="AD" clId="Web-{41DE8B60-F082-3904-8309-DF29124CA2E7}" dt="2021-02-03T00:51:11.664" v="44" actId="1076"/>
          <ac:picMkLst>
            <pc:docMk/>
            <pc:sldMk cId="1746106111" sldId="276"/>
            <ac:picMk id="7" creationId="{DD863475-8812-4468-88E4-04B17E1AFDEC}"/>
          </ac:picMkLst>
        </pc:picChg>
      </pc:sldChg>
      <pc:sldChg chg="modSp new">
        <pc:chgData name="Ricardo Serrano" userId="S::ricardo.serrano23@knights.ucf.edu::83e67b58-7ca0-4e9f-a0a5-33d76e8ddfa9" providerId="AD" clId="Web-{41DE8B60-F082-3904-8309-DF29124CA2E7}" dt="2021-02-03T00:52:13.056" v="51" actId="14100"/>
        <pc:sldMkLst>
          <pc:docMk/>
          <pc:sldMk cId="1431332247" sldId="277"/>
        </pc:sldMkLst>
        <pc:spChg chg="mod">
          <ac:chgData name="Ricardo Serrano" userId="S::ricardo.serrano23@knights.ucf.edu::83e67b58-7ca0-4e9f-a0a5-33d76e8ddfa9" providerId="AD" clId="Web-{41DE8B60-F082-3904-8309-DF29124CA2E7}" dt="2021-02-03T00:51:53.337" v="46" actId="20577"/>
          <ac:spMkLst>
            <pc:docMk/>
            <pc:sldMk cId="1431332247" sldId="277"/>
            <ac:spMk id="2" creationId="{0A2A2C13-A0DE-41F3-A4AF-A03126FD1452}"/>
          </ac:spMkLst>
        </pc:spChg>
        <pc:spChg chg="mod">
          <ac:chgData name="Ricardo Serrano" userId="S::ricardo.serrano23@knights.ucf.edu::83e67b58-7ca0-4e9f-a0a5-33d76e8ddfa9" providerId="AD" clId="Web-{41DE8B60-F082-3904-8309-DF29124CA2E7}" dt="2021-02-03T00:52:13.056" v="51" actId="14100"/>
          <ac:spMkLst>
            <pc:docMk/>
            <pc:sldMk cId="1431332247" sldId="277"/>
            <ac:spMk id="3" creationId="{25AA73A4-74B5-47DA-8C17-98FB64844792}"/>
          </ac:spMkLst>
        </pc:spChg>
      </pc:sldChg>
      <pc:sldChg chg="addSp modSp new">
        <pc:chgData name="Ricardo Serrano" userId="S::ricardo.serrano23@knights.ucf.edu::83e67b58-7ca0-4e9f-a0a5-33d76e8ddfa9" providerId="AD" clId="Web-{41DE8B60-F082-3904-8309-DF29124CA2E7}" dt="2021-02-03T00:54:08.527" v="62" actId="1076"/>
        <pc:sldMkLst>
          <pc:docMk/>
          <pc:sldMk cId="892231520" sldId="278"/>
        </pc:sldMkLst>
        <pc:spChg chg="mod">
          <ac:chgData name="Ricardo Serrano" userId="S::ricardo.serrano23@knights.ucf.edu::83e67b58-7ca0-4e9f-a0a5-33d76e8ddfa9" providerId="AD" clId="Web-{41DE8B60-F082-3904-8309-DF29124CA2E7}" dt="2021-02-03T00:53:49.949" v="54" actId="20577"/>
          <ac:spMkLst>
            <pc:docMk/>
            <pc:sldMk cId="892231520" sldId="278"/>
            <ac:spMk id="2" creationId="{5446C04C-8E43-4EFE-85B9-615E95565E13}"/>
          </ac:spMkLst>
        </pc:spChg>
        <pc:spChg chg="mod">
          <ac:chgData name="Ricardo Serrano" userId="S::ricardo.serrano23@knights.ucf.edu::83e67b58-7ca0-4e9f-a0a5-33d76e8ddfa9" providerId="AD" clId="Web-{41DE8B60-F082-3904-8309-DF29124CA2E7}" dt="2021-02-03T00:53:57.949" v="59" actId="14100"/>
          <ac:spMkLst>
            <pc:docMk/>
            <pc:sldMk cId="892231520" sldId="278"/>
            <ac:spMk id="3" creationId="{7A32DA77-0A11-4556-9C1E-E67A2CF1A61E}"/>
          </ac:spMkLst>
        </pc:spChg>
        <pc:picChg chg="add mod">
          <ac:chgData name="Ricardo Serrano" userId="S::ricardo.serrano23@knights.ucf.edu::83e67b58-7ca0-4e9f-a0a5-33d76e8ddfa9" providerId="AD" clId="Web-{41DE8B60-F082-3904-8309-DF29124CA2E7}" dt="2021-02-03T00:54:08.527" v="62" actId="1076"/>
          <ac:picMkLst>
            <pc:docMk/>
            <pc:sldMk cId="892231520" sldId="278"/>
            <ac:picMk id="4" creationId="{444FF2E1-13AC-428A-8FC2-82F8776FDEE5}"/>
          </ac:picMkLst>
        </pc:picChg>
      </pc:sldChg>
      <pc:sldChg chg="addSp delSp modSp new">
        <pc:chgData name="Ricardo Serrano" userId="S::ricardo.serrano23@knights.ucf.edu::83e67b58-7ca0-4e9f-a0a5-33d76e8ddfa9" providerId="AD" clId="Web-{41DE8B60-F082-3904-8309-DF29124CA2E7}" dt="2021-02-03T01:13:28.501" v="67" actId="1076"/>
        <pc:sldMkLst>
          <pc:docMk/>
          <pc:sldMk cId="718601955" sldId="279"/>
        </pc:sldMkLst>
        <pc:spChg chg="mod">
          <ac:chgData name="Ricardo Serrano" userId="S::ricardo.serrano23@knights.ucf.edu::83e67b58-7ca0-4e9f-a0a5-33d76e8ddfa9" providerId="AD" clId="Web-{41DE8B60-F082-3904-8309-DF29124CA2E7}" dt="2021-02-03T01:13:15.110" v="64" actId="20577"/>
          <ac:spMkLst>
            <pc:docMk/>
            <pc:sldMk cId="718601955" sldId="279"/>
            <ac:spMk id="2" creationId="{8B3AA4AB-5986-4A3F-8E62-86AFC1E75817}"/>
          </ac:spMkLst>
        </pc:spChg>
        <pc:spChg chg="del">
          <ac:chgData name="Ricardo Serrano" userId="S::ricardo.serrano23@knights.ucf.edu::83e67b58-7ca0-4e9f-a0a5-33d76e8ddfa9" providerId="AD" clId="Web-{41DE8B60-F082-3904-8309-DF29124CA2E7}" dt="2021-02-03T01:13:21.704" v="65"/>
          <ac:spMkLst>
            <pc:docMk/>
            <pc:sldMk cId="718601955" sldId="279"/>
            <ac:spMk id="3" creationId="{A3BB5037-D193-4BE5-93D9-07893B598573}"/>
          </ac:spMkLst>
        </pc:spChg>
        <pc:picChg chg="add mod ord">
          <ac:chgData name="Ricardo Serrano" userId="S::ricardo.serrano23@knights.ucf.edu::83e67b58-7ca0-4e9f-a0a5-33d76e8ddfa9" providerId="AD" clId="Web-{41DE8B60-F082-3904-8309-DF29124CA2E7}" dt="2021-02-03T01:13:28.501" v="67" actId="1076"/>
          <ac:picMkLst>
            <pc:docMk/>
            <pc:sldMk cId="718601955" sldId="279"/>
            <ac:picMk id="4" creationId="{91FB35F4-22C9-41E2-BAD1-D1E0082B91C9}"/>
          </ac:picMkLst>
        </pc:picChg>
      </pc:sldChg>
    </pc:docChg>
  </pc:docChgLst>
  <pc:docChgLst>
    <pc:chgData name="Cameron Alexander" userId="S::cameronalexander16@knights.ucf.edu::40f727c6-0cda-44b4-90fd-ac6bba9d458a" providerId="AD" clId="Web-{9D84CDE1-331E-9F92-C7F2-8A07888532D7}"/>
    <pc:docChg chg="modSld">
      <pc:chgData name="Cameron Alexander" userId="S::cameronalexander16@knights.ucf.edu::40f727c6-0cda-44b4-90fd-ac6bba9d458a" providerId="AD" clId="Web-{9D84CDE1-331E-9F92-C7F2-8A07888532D7}" dt="2021-01-30T22:28:22.277" v="1" actId="20577"/>
      <pc:docMkLst>
        <pc:docMk/>
      </pc:docMkLst>
      <pc:sldChg chg="modSp">
        <pc:chgData name="Cameron Alexander" userId="S::cameronalexander16@knights.ucf.edu::40f727c6-0cda-44b4-90fd-ac6bba9d458a" providerId="AD" clId="Web-{9D84CDE1-331E-9F92-C7F2-8A07888532D7}" dt="2021-01-30T22:28:22.277" v="1" actId="20577"/>
        <pc:sldMkLst>
          <pc:docMk/>
          <pc:sldMk cId="3411962263" sldId="265"/>
        </pc:sldMkLst>
        <pc:spChg chg="mod">
          <ac:chgData name="Cameron Alexander" userId="S::cameronalexander16@knights.ucf.edu::40f727c6-0cda-44b4-90fd-ac6bba9d458a" providerId="AD" clId="Web-{9D84CDE1-331E-9F92-C7F2-8A07888532D7}" dt="2021-01-30T22:28:22.277" v="1" actId="20577"/>
          <ac:spMkLst>
            <pc:docMk/>
            <pc:sldMk cId="3411962263" sldId="265"/>
            <ac:spMk id="3" creationId="{C894EF74-CCBF-438B-B5BD-36D20D1B6D1B}"/>
          </ac:spMkLst>
        </pc:spChg>
      </pc:sldChg>
    </pc:docChg>
  </pc:docChgLst>
  <pc:docChgLst>
    <pc:chgData name="Naim El-Nil" userId="9077e75f-6870-4602-b487-4ea76ea33630" providerId="ADAL" clId="{0DB46A82-6075-4B3A-BE91-59F98D7B66BD}"/>
    <pc:docChg chg="undo redo custSel addSld delSld modSld sldOrd">
      <pc:chgData name="Naim El-Nil" userId="9077e75f-6870-4602-b487-4ea76ea33630" providerId="ADAL" clId="{0DB46A82-6075-4B3A-BE91-59F98D7B66BD}" dt="2021-02-04T09:55:54.667" v="4383" actId="20577"/>
      <pc:docMkLst>
        <pc:docMk/>
      </pc:docMkLst>
      <pc:sldChg chg="addSp delSp modSp mod">
        <pc:chgData name="Naim El-Nil" userId="9077e75f-6870-4602-b487-4ea76ea33630" providerId="ADAL" clId="{0DB46A82-6075-4B3A-BE91-59F98D7B66BD}" dt="2021-02-04T09:41:13.108" v="3948" actId="1076"/>
        <pc:sldMkLst>
          <pc:docMk/>
          <pc:sldMk cId="622508804" sldId="256"/>
        </pc:sldMkLst>
        <pc:spChg chg="del mod topLvl">
          <ac:chgData name="Naim El-Nil" userId="9077e75f-6870-4602-b487-4ea76ea33630" providerId="ADAL" clId="{0DB46A82-6075-4B3A-BE91-59F98D7B66BD}" dt="2021-02-04T09:39:59.123" v="3935" actId="478"/>
          <ac:spMkLst>
            <pc:docMk/>
            <pc:sldMk cId="622508804" sldId="256"/>
            <ac:spMk id="15" creationId="{AC274DE3-676D-4558-8D5F-335218B6D108}"/>
          </ac:spMkLst>
        </pc:spChg>
        <pc:grpChg chg="add del mod">
          <ac:chgData name="Naim El-Nil" userId="9077e75f-6870-4602-b487-4ea76ea33630" providerId="ADAL" clId="{0DB46A82-6075-4B3A-BE91-59F98D7B66BD}" dt="2021-02-04T09:39:59.123" v="3935" actId="478"/>
          <ac:grpSpMkLst>
            <pc:docMk/>
            <pc:sldMk cId="622508804" sldId="256"/>
            <ac:grpSpMk id="11" creationId="{7CD6D427-1056-4710-91C9-757D86594468}"/>
          </ac:grpSpMkLst>
        </pc:grpChg>
        <pc:picChg chg="mod topLvl">
          <ac:chgData name="Naim El-Nil" userId="9077e75f-6870-4602-b487-4ea76ea33630" providerId="ADAL" clId="{0DB46A82-6075-4B3A-BE91-59F98D7B66BD}" dt="2021-02-04T09:41:13.108" v="3948" actId="1076"/>
          <ac:picMkLst>
            <pc:docMk/>
            <pc:sldMk cId="622508804" sldId="256"/>
            <ac:picMk id="13" creationId="{CBD48929-F79E-4A9A-B685-0F05AB3D61D5}"/>
          </ac:picMkLst>
        </pc:picChg>
      </pc:sldChg>
      <pc:sldChg chg="addSp modSp mod ord modNotesTx">
        <pc:chgData name="Naim El-Nil" userId="9077e75f-6870-4602-b487-4ea76ea33630" providerId="ADAL" clId="{0DB46A82-6075-4B3A-BE91-59F98D7B66BD}" dt="2021-02-04T09:41:27.793" v="3952" actId="14100"/>
        <pc:sldMkLst>
          <pc:docMk/>
          <pc:sldMk cId="3682375862" sldId="285"/>
        </pc:sldMkLst>
        <pc:spChg chg="mod">
          <ac:chgData name="Naim El-Nil" userId="9077e75f-6870-4602-b487-4ea76ea33630" providerId="ADAL" clId="{0DB46A82-6075-4B3A-BE91-59F98D7B66BD}" dt="2021-02-03T21:52:22.679" v="8" actId="20577"/>
          <ac:spMkLst>
            <pc:docMk/>
            <pc:sldMk cId="3682375862" sldId="285"/>
            <ac:spMk id="2" creationId="{29AE94EB-6891-4070-BD28-A6BA52D25C28}"/>
          </ac:spMkLst>
        </pc:spChg>
        <pc:spChg chg="add mod">
          <ac:chgData name="Naim El-Nil" userId="9077e75f-6870-4602-b487-4ea76ea33630" providerId="ADAL" clId="{0DB46A82-6075-4B3A-BE91-59F98D7B66BD}" dt="2021-02-04T09:39:18.471" v="3926" actId="164"/>
          <ac:spMkLst>
            <pc:docMk/>
            <pc:sldMk cId="3682375862" sldId="285"/>
            <ac:spMk id="7" creationId="{A2984A49-373E-4390-82B2-336BB503D91E}"/>
          </ac:spMkLst>
        </pc:spChg>
        <pc:grpChg chg="add mod">
          <ac:chgData name="Naim El-Nil" userId="9077e75f-6870-4602-b487-4ea76ea33630" providerId="ADAL" clId="{0DB46A82-6075-4B3A-BE91-59F98D7B66BD}" dt="2021-02-04T09:41:17.111" v="3950" actId="14100"/>
          <ac:grpSpMkLst>
            <pc:docMk/>
            <pc:sldMk cId="3682375862" sldId="285"/>
            <ac:grpSpMk id="9" creationId="{A23FD7E8-F2EE-4662-8405-BD0799DF3764}"/>
          </ac:grpSpMkLst>
        </pc:grpChg>
        <pc:picChg chg="add mod">
          <ac:chgData name="Naim El-Nil" userId="9077e75f-6870-4602-b487-4ea76ea33630" providerId="ADAL" clId="{0DB46A82-6075-4B3A-BE91-59F98D7B66BD}" dt="2021-02-04T09:41:27.793" v="3952" actId="14100"/>
          <ac:picMkLst>
            <pc:docMk/>
            <pc:sldMk cId="3682375862" sldId="285"/>
            <ac:picMk id="6" creationId="{DA4341D8-85C6-4B81-B989-91B114536BED}"/>
          </ac:picMkLst>
        </pc:picChg>
      </pc:sldChg>
      <pc:sldChg chg="addSp delSp modSp mod ord modNotesTx">
        <pc:chgData name="Naim El-Nil" userId="9077e75f-6870-4602-b487-4ea76ea33630" providerId="ADAL" clId="{0DB46A82-6075-4B3A-BE91-59F98D7B66BD}" dt="2021-02-04T09:42:06.971" v="3956"/>
        <pc:sldMkLst>
          <pc:docMk/>
          <pc:sldMk cId="513527824" sldId="286"/>
        </pc:sldMkLst>
        <pc:spChg chg="mod">
          <ac:chgData name="Naim El-Nil" userId="9077e75f-6870-4602-b487-4ea76ea33630" providerId="ADAL" clId="{0DB46A82-6075-4B3A-BE91-59F98D7B66BD}" dt="2021-02-04T08:26:41.049" v="2483" actId="20577"/>
          <ac:spMkLst>
            <pc:docMk/>
            <pc:sldMk cId="513527824" sldId="286"/>
            <ac:spMk id="3" creationId="{FAC0592F-D5B3-497E-8E7F-89C74FF71CAF}"/>
          </ac:spMkLst>
        </pc:spChg>
        <pc:spChg chg="mod">
          <ac:chgData name="Naim El-Nil" userId="9077e75f-6870-4602-b487-4ea76ea33630" providerId="ADAL" clId="{0DB46A82-6075-4B3A-BE91-59F98D7B66BD}" dt="2021-02-04T09:39:24.281" v="3927"/>
          <ac:spMkLst>
            <pc:docMk/>
            <pc:sldMk cId="513527824" sldId="286"/>
            <ac:spMk id="7" creationId="{80C39B37-678E-48C8-A260-F5EA1DE47DCE}"/>
          </ac:spMkLst>
        </pc:spChg>
        <pc:spChg chg="mod">
          <ac:chgData name="Naim El-Nil" userId="9077e75f-6870-4602-b487-4ea76ea33630" providerId="ADAL" clId="{0DB46A82-6075-4B3A-BE91-59F98D7B66BD}" dt="2021-02-04T09:42:06.971" v="3956"/>
          <ac:spMkLst>
            <pc:docMk/>
            <pc:sldMk cId="513527824" sldId="286"/>
            <ac:spMk id="10" creationId="{0B06FA13-1EA4-4C41-9E29-AF9A986AFEFE}"/>
          </ac:spMkLst>
        </pc:spChg>
        <pc:grpChg chg="add del mod">
          <ac:chgData name="Naim El-Nil" userId="9077e75f-6870-4602-b487-4ea76ea33630" providerId="ADAL" clId="{0DB46A82-6075-4B3A-BE91-59F98D7B66BD}" dt="2021-02-04T09:42:06.387" v="3955" actId="478"/>
          <ac:grpSpMkLst>
            <pc:docMk/>
            <pc:sldMk cId="513527824" sldId="286"/>
            <ac:grpSpMk id="5" creationId="{6CE89A9D-682F-4517-9935-820E73CA6A07}"/>
          </ac:grpSpMkLst>
        </pc:grpChg>
        <pc:grpChg chg="add mod">
          <ac:chgData name="Naim El-Nil" userId="9077e75f-6870-4602-b487-4ea76ea33630" providerId="ADAL" clId="{0DB46A82-6075-4B3A-BE91-59F98D7B66BD}" dt="2021-02-04T09:42:06.971" v="3956"/>
          <ac:grpSpMkLst>
            <pc:docMk/>
            <pc:sldMk cId="513527824" sldId="286"/>
            <ac:grpSpMk id="8" creationId="{55640AEF-161A-491B-AA54-A1E7B8098670}"/>
          </ac:grpSpMkLst>
        </pc:grpChg>
        <pc:picChg chg="mod">
          <ac:chgData name="Naim El-Nil" userId="9077e75f-6870-4602-b487-4ea76ea33630" providerId="ADAL" clId="{0DB46A82-6075-4B3A-BE91-59F98D7B66BD}" dt="2021-02-04T09:41:49.012" v="3954" actId="14100"/>
          <ac:picMkLst>
            <pc:docMk/>
            <pc:sldMk cId="513527824" sldId="286"/>
            <ac:picMk id="6" creationId="{01959081-0858-4BF7-A404-7ACB10A18E21}"/>
          </ac:picMkLst>
        </pc:picChg>
        <pc:picChg chg="mod">
          <ac:chgData name="Naim El-Nil" userId="9077e75f-6870-4602-b487-4ea76ea33630" providerId="ADAL" clId="{0DB46A82-6075-4B3A-BE91-59F98D7B66BD}" dt="2021-02-04T09:42:06.971" v="3956"/>
          <ac:picMkLst>
            <pc:docMk/>
            <pc:sldMk cId="513527824" sldId="286"/>
            <ac:picMk id="9" creationId="{26CED73B-B8DF-40B4-AB94-E8CE65AAD839}"/>
          </ac:picMkLst>
        </pc:picChg>
      </pc:sldChg>
      <pc:sldChg chg="addSp delSp modSp mod ord modNotesTx">
        <pc:chgData name="Naim El-Nil" userId="9077e75f-6870-4602-b487-4ea76ea33630" providerId="ADAL" clId="{0DB46A82-6075-4B3A-BE91-59F98D7B66BD}" dt="2021-02-04T09:42:11.245" v="3958"/>
        <pc:sldMkLst>
          <pc:docMk/>
          <pc:sldMk cId="2080438040" sldId="287"/>
        </pc:sldMkLst>
        <pc:spChg chg="mod">
          <ac:chgData name="Naim El-Nil" userId="9077e75f-6870-4602-b487-4ea76ea33630" providerId="ADAL" clId="{0DB46A82-6075-4B3A-BE91-59F98D7B66BD}" dt="2021-02-04T09:39:37.552" v="3930"/>
          <ac:spMkLst>
            <pc:docMk/>
            <pc:sldMk cId="2080438040" sldId="287"/>
            <ac:spMk id="12" creationId="{FE0BFADA-F02A-4BE9-8C9B-DD7BA26F6F1B}"/>
          </ac:spMkLst>
        </pc:spChg>
        <pc:spChg chg="mod">
          <ac:chgData name="Naim El-Nil" userId="9077e75f-6870-4602-b487-4ea76ea33630" providerId="ADAL" clId="{0DB46A82-6075-4B3A-BE91-59F98D7B66BD}" dt="2021-02-04T09:42:11.245" v="3958"/>
          <ac:spMkLst>
            <pc:docMk/>
            <pc:sldMk cId="2080438040" sldId="287"/>
            <ac:spMk id="15" creationId="{D7B29568-542E-4BAC-BECE-704D87F8AD03}"/>
          </ac:spMkLst>
        </pc:spChg>
        <pc:grpChg chg="add del mod">
          <ac:chgData name="Naim El-Nil" userId="9077e75f-6870-4602-b487-4ea76ea33630" providerId="ADAL" clId="{0DB46A82-6075-4B3A-BE91-59F98D7B66BD}" dt="2021-02-04T09:42:10.796" v="3957" actId="478"/>
          <ac:grpSpMkLst>
            <pc:docMk/>
            <pc:sldMk cId="2080438040" sldId="287"/>
            <ac:grpSpMk id="10" creationId="{5FFA57D4-B9C4-4F0C-A883-4EB81EF2C028}"/>
          </ac:grpSpMkLst>
        </pc:grpChg>
        <pc:grpChg chg="add mod">
          <ac:chgData name="Naim El-Nil" userId="9077e75f-6870-4602-b487-4ea76ea33630" providerId="ADAL" clId="{0DB46A82-6075-4B3A-BE91-59F98D7B66BD}" dt="2021-02-04T09:42:11.245" v="3958"/>
          <ac:grpSpMkLst>
            <pc:docMk/>
            <pc:sldMk cId="2080438040" sldId="287"/>
            <ac:grpSpMk id="13" creationId="{0125D94D-3671-4E55-8E1B-6631949C3087}"/>
          </ac:grpSpMkLst>
        </pc:grpChg>
        <pc:picChg chg="mod">
          <ac:chgData name="Naim El-Nil" userId="9077e75f-6870-4602-b487-4ea76ea33630" providerId="ADAL" clId="{0DB46A82-6075-4B3A-BE91-59F98D7B66BD}" dt="2021-02-04T09:39:37.552" v="3930"/>
          <ac:picMkLst>
            <pc:docMk/>
            <pc:sldMk cId="2080438040" sldId="287"/>
            <ac:picMk id="11" creationId="{5DDD07C6-21C9-41BD-8FB8-AE805DE102EF}"/>
          </ac:picMkLst>
        </pc:picChg>
        <pc:picChg chg="mod">
          <ac:chgData name="Naim El-Nil" userId="9077e75f-6870-4602-b487-4ea76ea33630" providerId="ADAL" clId="{0DB46A82-6075-4B3A-BE91-59F98D7B66BD}" dt="2021-02-04T09:42:11.245" v="3958"/>
          <ac:picMkLst>
            <pc:docMk/>
            <pc:sldMk cId="2080438040" sldId="287"/>
            <ac:picMk id="14" creationId="{5D9A683C-429C-416A-8810-6914828FE500}"/>
          </ac:picMkLst>
        </pc:picChg>
      </pc:sldChg>
      <pc:sldChg chg="addSp delSp modSp mod ord modNotesTx">
        <pc:chgData name="Naim El-Nil" userId="9077e75f-6870-4602-b487-4ea76ea33630" providerId="ADAL" clId="{0DB46A82-6075-4B3A-BE91-59F98D7B66BD}" dt="2021-02-04T09:42:15.894" v="3960"/>
        <pc:sldMkLst>
          <pc:docMk/>
          <pc:sldMk cId="3679028876" sldId="288"/>
        </pc:sldMkLst>
        <pc:spChg chg="mod">
          <ac:chgData name="Naim El-Nil" userId="9077e75f-6870-4602-b487-4ea76ea33630" providerId="ADAL" clId="{0DB46A82-6075-4B3A-BE91-59F98D7B66BD}" dt="2021-02-04T09:39:40.301" v="3931"/>
          <ac:spMkLst>
            <pc:docMk/>
            <pc:sldMk cId="3679028876" sldId="288"/>
            <ac:spMk id="8" creationId="{E8AC72E6-E893-4281-AE23-F6565A166527}"/>
          </ac:spMkLst>
        </pc:spChg>
        <pc:spChg chg="mod">
          <ac:chgData name="Naim El-Nil" userId="9077e75f-6870-4602-b487-4ea76ea33630" providerId="ADAL" clId="{0DB46A82-6075-4B3A-BE91-59F98D7B66BD}" dt="2021-02-04T09:42:15.894" v="3960"/>
          <ac:spMkLst>
            <pc:docMk/>
            <pc:sldMk cId="3679028876" sldId="288"/>
            <ac:spMk id="11" creationId="{50AC5FD5-D5B1-47EE-A773-78379DAF5544}"/>
          </ac:spMkLst>
        </pc:spChg>
        <pc:grpChg chg="add del mod">
          <ac:chgData name="Naim El-Nil" userId="9077e75f-6870-4602-b487-4ea76ea33630" providerId="ADAL" clId="{0DB46A82-6075-4B3A-BE91-59F98D7B66BD}" dt="2021-02-04T09:42:15.394" v="3959" actId="478"/>
          <ac:grpSpMkLst>
            <pc:docMk/>
            <pc:sldMk cId="3679028876" sldId="288"/>
            <ac:grpSpMk id="6" creationId="{10909A8B-8452-453E-93A0-9DE216271591}"/>
          </ac:grpSpMkLst>
        </pc:grpChg>
        <pc:grpChg chg="add mod">
          <ac:chgData name="Naim El-Nil" userId="9077e75f-6870-4602-b487-4ea76ea33630" providerId="ADAL" clId="{0DB46A82-6075-4B3A-BE91-59F98D7B66BD}" dt="2021-02-04T09:42:15.894" v="3960"/>
          <ac:grpSpMkLst>
            <pc:docMk/>
            <pc:sldMk cId="3679028876" sldId="288"/>
            <ac:grpSpMk id="9" creationId="{4320C6E4-2104-4FA9-96C1-696F239186D2}"/>
          </ac:grpSpMkLst>
        </pc:grpChg>
        <pc:picChg chg="mod">
          <ac:chgData name="Naim El-Nil" userId="9077e75f-6870-4602-b487-4ea76ea33630" providerId="ADAL" clId="{0DB46A82-6075-4B3A-BE91-59F98D7B66BD}" dt="2021-02-04T09:39:40.301" v="3931"/>
          <ac:picMkLst>
            <pc:docMk/>
            <pc:sldMk cId="3679028876" sldId="288"/>
            <ac:picMk id="7" creationId="{8875E3EC-6725-4F40-A7DD-1490D445F95A}"/>
          </ac:picMkLst>
        </pc:picChg>
        <pc:picChg chg="mod">
          <ac:chgData name="Naim El-Nil" userId="9077e75f-6870-4602-b487-4ea76ea33630" providerId="ADAL" clId="{0DB46A82-6075-4B3A-BE91-59F98D7B66BD}" dt="2021-02-04T09:42:15.894" v="3960"/>
          <ac:picMkLst>
            <pc:docMk/>
            <pc:sldMk cId="3679028876" sldId="288"/>
            <ac:picMk id="10" creationId="{A0D61A93-3755-4A78-AB7B-7CBDB53CB722}"/>
          </ac:picMkLst>
        </pc:picChg>
      </pc:sldChg>
      <pc:sldChg chg="del ord">
        <pc:chgData name="Naim El-Nil" userId="9077e75f-6870-4602-b487-4ea76ea33630" providerId="ADAL" clId="{0DB46A82-6075-4B3A-BE91-59F98D7B66BD}" dt="2021-02-04T08:47:09.861" v="2640" actId="47"/>
        <pc:sldMkLst>
          <pc:docMk/>
          <pc:sldMk cId="3613048545" sldId="289"/>
        </pc:sldMkLst>
      </pc:sldChg>
      <pc:sldChg chg="del ord">
        <pc:chgData name="Naim El-Nil" userId="9077e75f-6870-4602-b487-4ea76ea33630" providerId="ADAL" clId="{0DB46A82-6075-4B3A-BE91-59F98D7B66BD}" dt="2021-02-03T23:09:41.725" v="44" actId="47"/>
        <pc:sldMkLst>
          <pc:docMk/>
          <pc:sldMk cId="2555771533" sldId="290"/>
        </pc:sldMkLst>
      </pc:sldChg>
      <pc:sldChg chg="addSp delSp modSp mod ord modNotesTx">
        <pc:chgData name="Naim El-Nil" userId="9077e75f-6870-4602-b487-4ea76ea33630" providerId="ADAL" clId="{0DB46A82-6075-4B3A-BE91-59F98D7B66BD}" dt="2021-02-04T09:55:54.667" v="4383" actId="20577"/>
        <pc:sldMkLst>
          <pc:docMk/>
          <pc:sldMk cId="1572314607" sldId="291"/>
        </pc:sldMkLst>
        <pc:spChg chg="mod">
          <ac:chgData name="Naim El-Nil" userId="9077e75f-6870-4602-b487-4ea76ea33630" providerId="ADAL" clId="{0DB46A82-6075-4B3A-BE91-59F98D7B66BD}" dt="2021-02-04T09:21:33.876" v="2919" actId="20577"/>
          <ac:spMkLst>
            <pc:docMk/>
            <pc:sldMk cId="1572314607" sldId="291"/>
            <ac:spMk id="2" creationId="{AA20CA0E-B5CB-4B89-AF65-F589B1A3738E}"/>
          </ac:spMkLst>
        </pc:spChg>
        <pc:spChg chg="mod">
          <ac:chgData name="Naim El-Nil" userId="9077e75f-6870-4602-b487-4ea76ea33630" providerId="ADAL" clId="{0DB46A82-6075-4B3A-BE91-59F98D7B66BD}" dt="2021-02-04T09:55:42.488" v="4342" actId="20577"/>
          <ac:spMkLst>
            <pc:docMk/>
            <pc:sldMk cId="1572314607" sldId="291"/>
            <ac:spMk id="3" creationId="{6B64B1E8-9759-4A7D-B2D9-926617003018}"/>
          </ac:spMkLst>
        </pc:spChg>
        <pc:spChg chg="mod">
          <ac:chgData name="Naim El-Nil" userId="9077e75f-6870-4602-b487-4ea76ea33630" providerId="ADAL" clId="{0DB46A82-6075-4B3A-BE91-59F98D7B66BD}" dt="2021-02-04T09:39:43.655" v="3932"/>
          <ac:spMkLst>
            <pc:docMk/>
            <pc:sldMk cId="1572314607" sldId="291"/>
            <ac:spMk id="6" creationId="{38107D09-3339-4D9B-BAE7-FB8D7F291925}"/>
          </ac:spMkLst>
        </pc:spChg>
        <pc:spChg chg="mod">
          <ac:chgData name="Naim El-Nil" userId="9077e75f-6870-4602-b487-4ea76ea33630" providerId="ADAL" clId="{0DB46A82-6075-4B3A-BE91-59F98D7B66BD}" dt="2021-02-04T09:42:19.858" v="3962"/>
          <ac:spMkLst>
            <pc:docMk/>
            <pc:sldMk cId="1572314607" sldId="291"/>
            <ac:spMk id="9" creationId="{ABDC6B77-1C4E-4F93-BC5C-D9FDC8F85099}"/>
          </ac:spMkLst>
        </pc:spChg>
        <pc:grpChg chg="add del mod">
          <ac:chgData name="Naim El-Nil" userId="9077e75f-6870-4602-b487-4ea76ea33630" providerId="ADAL" clId="{0DB46A82-6075-4B3A-BE91-59F98D7B66BD}" dt="2021-02-04T09:42:19.379" v="3961" actId="478"/>
          <ac:grpSpMkLst>
            <pc:docMk/>
            <pc:sldMk cId="1572314607" sldId="291"/>
            <ac:grpSpMk id="4" creationId="{E40572AB-94D8-47FF-B5FC-9C71FF2C9CA9}"/>
          </ac:grpSpMkLst>
        </pc:grpChg>
        <pc:grpChg chg="add mod">
          <ac:chgData name="Naim El-Nil" userId="9077e75f-6870-4602-b487-4ea76ea33630" providerId="ADAL" clId="{0DB46A82-6075-4B3A-BE91-59F98D7B66BD}" dt="2021-02-04T09:42:19.858" v="3962"/>
          <ac:grpSpMkLst>
            <pc:docMk/>
            <pc:sldMk cId="1572314607" sldId="291"/>
            <ac:grpSpMk id="7" creationId="{617015A7-2ADB-4C26-B565-A172AA2CF29B}"/>
          </ac:grpSpMkLst>
        </pc:grpChg>
        <pc:picChg chg="mod">
          <ac:chgData name="Naim El-Nil" userId="9077e75f-6870-4602-b487-4ea76ea33630" providerId="ADAL" clId="{0DB46A82-6075-4B3A-BE91-59F98D7B66BD}" dt="2021-02-04T09:39:43.655" v="3932"/>
          <ac:picMkLst>
            <pc:docMk/>
            <pc:sldMk cId="1572314607" sldId="291"/>
            <ac:picMk id="5" creationId="{59839F61-E94F-4FAF-BC79-C918C05D6C06}"/>
          </ac:picMkLst>
        </pc:picChg>
        <pc:picChg chg="mod">
          <ac:chgData name="Naim El-Nil" userId="9077e75f-6870-4602-b487-4ea76ea33630" providerId="ADAL" clId="{0DB46A82-6075-4B3A-BE91-59F98D7B66BD}" dt="2021-02-04T09:42:19.858" v="3962"/>
          <ac:picMkLst>
            <pc:docMk/>
            <pc:sldMk cId="1572314607" sldId="291"/>
            <ac:picMk id="8" creationId="{5DD060DA-350F-4426-85B0-3C1885D4A596}"/>
          </ac:picMkLst>
        </pc:picChg>
      </pc:sldChg>
      <pc:sldChg chg="modSp new del mod">
        <pc:chgData name="Naim El-Nil" userId="9077e75f-6870-4602-b487-4ea76ea33630" providerId="ADAL" clId="{0DB46A82-6075-4B3A-BE91-59F98D7B66BD}" dt="2021-02-03T23:04:34.951" v="43" actId="47"/>
        <pc:sldMkLst>
          <pc:docMk/>
          <pc:sldMk cId="3991296338" sldId="293"/>
        </pc:sldMkLst>
        <pc:spChg chg="mod">
          <ac:chgData name="Naim El-Nil" userId="9077e75f-6870-4602-b487-4ea76ea33630" providerId="ADAL" clId="{0DB46A82-6075-4B3A-BE91-59F98D7B66BD}" dt="2021-02-03T23:04:31.171" v="42" actId="20577"/>
          <ac:spMkLst>
            <pc:docMk/>
            <pc:sldMk cId="3991296338" sldId="293"/>
            <ac:spMk id="2" creationId="{C5BA6B2D-F8D6-4ADC-99F3-AAB67F42704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Nathan\Desktop\Senior%20Design\Testing.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Nathan\Desktop\Senior%20Design\Testing.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Nathan\Desktop\Senior%20Design\Testing.xlsx" TargetMode="Externa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a:t>IR Sensor Test Results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barChart>
        <c:barDir val="bar"/>
        <c:grouping val="stacked"/>
        <c:varyColors val="0"/>
        <c:ser>
          <c:idx val="0"/>
          <c:order val="0"/>
          <c:tx>
            <c:strRef>
              <c:f>'IR Sensors'!$B$2</c:f>
              <c:strCache>
                <c:ptCount val="1"/>
                <c:pt idx="0">
                  <c:v>Min (in)</c:v>
                </c:pt>
              </c:strCache>
            </c:strRef>
          </c:tx>
          <c:spPr>
            <a:solidFill>
              <a:schemeClr val="accent1"/>
            </a:solidFill>
            <a:ln>
              <a:noFill/>
            </a:ln>
            <a:effectLst/>
          </c:spPr>
          <c:invertIfNegative val="0"/>
          <c:cat>
            <c:numRef>
              <c:f>'IR Sensors'!$A$3:$A$8</c:f>
              <c:numCache>
                <c:formatCode>General</c:formatCode>
                <c:ptCount val="6"/>
                <c:pt idx="0">
                  <c:v>1</c:v>
                </c:pt>
                <c:pt idx="1">
                  <c:v>2</c:v>
                </c:pt>
                <c:pt idx="2">
                  <c:v>3</c:v>
                </c:pt>
                <c:pt idx="3">
                  <c:v>4</c:v>
                </c:pt>
                <c:pt idx="4">
                  <c:v>5</c:v>
                </c:pt>
                <c:pt idx="5">
                  <c:v>6</c:v>
                </c:pt>
              </c:numCache>
            </c:numRef>
          </c:cat>
          <c:val>
            <c:numRef>
              <c:f>'IR Sensors'!$B$3:$B$8</c:f>
              <c:numCache>
                <c:formatCode>General</c:formatCode>
                <c:ptCount val="6"/>
                <c:pt idx="0">
                  <c:v>1.1875</c:v>
                </c:pt>
                <c:pt idx="1">
                  <c:v>0.6875</c:v>
                </c:pt>
                <c:pt idx="2">
                  <c:v>1.1875</c:v>
                </c:pt>
                <c:pt idx="3">
                  <c:v>1.75</c:v>
                </c:pt>
                <c:pt idx="4">
                  <c:v>0.75</c:v>
                </c:pt>
                <c:pt idx="5">
                  <c:v>1.1875</c:v>
                </c:pt>
              </c:numCache>
            </c:numRef>
          </c:val>
          <c:extLst>
            <c:ext xmlns:c16="http://schemas.microsoft.com/office/drawing/2014/chart" uri="{C3380CC4-5D6E-409C-BE32-E72D297353CC}">
              <c16:uniqueId val="{00000000-CBE9-4782-BA17-056D68B3A155}"/>
            </c:ext>
          </c:extLst>
        </c:ser>
        <c:ser>
          <c:idx val="1"/>
          <c:order val="1"/>
          <c:tx>
            <c:strRef>
              <c:f>'IR Sensors'!$C$2</c:f>
              <c:strCache>
                <c:ptCount val="1"/>
                <c:pt idx="0">
                  <c:v>Max (in)</c:v>
                </c:pt>
              </c:strCache>
            </c:strRef>
          </c:tx>
          <c:spPr>
            <a:solidFill>
              <a:schemeClr val="accent2"/>
            </a:solidFill>
            <a:ln>
              <a:noFill/>
            </a:ln>
            <a:effectLst/>
          </c:spPr>
          <c:invertIfNegative val="0"/>
          <c:cat>
            <c:numRef>
              <c:f>'IR Sensors'!$A$3:$A$8</c:f>
              <c:numCache>
                <c:formatCode>General</c:formatCode>
                <c:ptCount val="6"/>
                <c:pt idx="0">
                  <c:v>1</c:v>
                </c:pt>
                <c:pt idx="1">
                  <c:v>2</c:v>
                </c:pt>
                <c:pt idx="2">
                  <c:v>3</c:v>
                </c:pt>
                <c:pt idx="3">
                  <c:v>4</c:v>
                </c:pt>
                <c:pt idx="4">
                  <c:v>5</c:v>
                </c:pt>
                <c:pt idx="5">
                  <c:v>6</c:v>
                </c:pt>
              </c:numCache>
            </c:numRef>
          </c:cat>
          <c:val>
            <c:numRef>
              <c:f>'IR Sensors'!$C$3:$C$8</c:f>
              <c:numCache>
                <c:formatCode>General</c:formatCode>
                <c:ptCount val="6"/>
                <c:pt idx="0">
                  <c:v>19</c:v>
                </c:pt>
                <c:pt idx="1">
                  <c:v>15.1875</c:v>
                </c:pt>
                <c:pt idx="2">
                  <c:v>11</c:v>
                </c:pt>
                <c:pt idx="3">
                  <c:v>19</c:v>
                </c:pt>
                <c:pt idx="4">
                  <c:v>19</c:v>
                </c:pt>
                <c:pt idx="5">
                  <c:v>8</c:v>
                </c:pt>
              </c:numCache>
            </c:numRef>
          </c:val>
          <c:extLst>
            <c:ext xmlns:c16="http://schemas.microsoft.com/office/drawing/2014/chart" uri="{C3380CC4-5D6E-409C-BE32-E72D297353CC}">
              <c16:uniqueId val="{00000001-CBE9-4782-BA17-056D68B3A155}"/>
            </c:ext>
          </c:extLst>
        </c:ser>
        <c:dLbls>
          <c:showLegendKey val="0"/>
          <c:showVal val="0"/>
          <c:showCatName val="0"/>
          <c:showSerName val="0"/>
          <c:showPercent val="0"/>
          <c:showBubbleSize val="0"/>
        </c:dLbls>
        <c:gapWidth val="150"/>
        <c:overlap val="100"/>
        <c:axId val="425810671"/>
        <c:axId val="425809423"/>
      </c:barChart>
      <c:catAx>
        <c:axId val="425810671"/>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US"/>
                  <a:t>Sensor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25809423"/>
        <c:crosses val="autoZero"/>
        <c:auto val="1"/>
        <c:lblAlgn val="ctr"/>
        <c:lblOffset val="100"/>
        <c:noMultiLvlLbl val="0"/>
      </c:catAx>
      <c:valAx>
        <c:axId val="42580942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US"/>
                  <a:t>Distance Detected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25810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Y Axis Angle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val>
            <c:numRef>
              <c:f>[1]Sheet1!$A$1:$A$249</c:f>
              <c:numCache>
                <c:formatCode>General</c:formatCode>
                <c:ptCount val="249"/>
                <c:pt idx="0">
                  <c:v>179.18</c:v>
                </c:pt>
                <c:pt idx="1">
                  <c:v>180.03</c:v>
                </c:pt>
                <c:pt idx="2">
                  <c:v>179.93</c:v>
                </c:pt>
                <c:pt idx="3">
                  <c:v>179.87</c:v>
                </c:pt>
                <c:pt idx="4">
                  <c:v>180.01</c:v>
                </c:pt>
                <c:pt idx="5">
                  <c:v>179.87</c:v>
                </c:pt>
                <c:pt idx="6">
                  <c:v>179.97</c:v>
                </c:pt>
                <c:pt idx="7">
                  <c:v>179.89</c:v>
                </c:pt>
                <c:pt idx="8">
                  <c:v>179.85</c:v>
                </c:pt>
                <c:pt idx="9">
                  <c:v>179.93</c:v>
                </c:pt>
                <c:pt idx="10">
                  <c:v>179.94</c:v>
                </c:pt>
                <c:pt idx="11">
                  <c:v>179.91</c:v>
                </c:pt>
                <c:pt idx="12">
                  <c:v>179.88</c:v>
                </c:pt>
                <c:pt idx="13">
                  <c:v>179.88</c:v>
                </c:pt>
                <c:pt idx="14">
                  <c:v>179.86</c:v>
                </c:pt>
                <c:pt idx="15">
                  <c:v>179.9</c:v>
                </c:pt>
                <c:pt idx="16">
                  <c:v>179.85</c:v>
                </c:pt>
                <c:pt idx="17">
                  <c:v>179.86</c:v>
                </c:pt>
                <c:pt idx="18">
                  <c:v>179.88</c:v>
                </c:pt>
                <c:pt idx="19">
                  <c:v>179.88</c:v>
                </c:pt>
                <c:pt idx="20">
                  <c:v>179.87</c:v>
                </c:pt>
                <c:pt idx="21">
                  <c:v>179.9</c:v>
                </c:pt>
                <c:pt idx="22">
                  <c:v>179.87</c:v>
                </c:pt>
                <c:pt idx="23">
                  <c:v>179.87</c:v>
                </c:pt>
                <c:pt idx="24">
                  <c:v>179.91</c:v>
                </c:pt>
                <c:pt idx="25">
                  <c:v>179.87</c:v>
                </c:pt>
                <c:pt idx="26">
                  <c:v>180.16</c:v>
                </c:pt>
                <c:pt idx="27">
                  <c:v>180.2</c:v>
                </c:pt>
                <c:pt idx="28">
                  <c:v>180.79</c:v>
                </c:pt>
                <c:pt idx="29">
                  <c:v>180.09</c:v>
                </c:pt>
                <c:pt idx="30">
                  <c:v>179.93</c:v>
                </c:pt>
                <c:pt idx="31">
                  <c:v>179.92</c:v>
                </c:pt>
                <c:pt idx="32">
                  <c:v>179.51</c:v>
                </c:pt>
                <c:pt idx="33">
                  <c:v>179.16</c:v>
                </c:pt>
                <c:pt idx="34">
                  <c:v>179.59</c:v>
                </c:pt>
                <c:pt idx="35">
                  <c:v>179.94</c:v>
                </c:pt>
                <c:pt idx="36">
                  <c:v>180.04</c:v>
                </c:pt>
                <c:pt idx="37">
                  <c:v>179.93</c:v>
                </c:pt>
                <c:pt idx="38">
                  <c:v>179.94</c:v>
                </c:pt>
                <c:pt idx="39">
                  <c:v>179.91</c:v>
                </c:pt>
                <c:pt idx="40">
                  <c:v>179.96</c:v>
                </c:pt>
                <c:pt idx="41">
                  <c:v>179.96</c:v>
                </c:pt>
                <c:pt idx="42">
                  <c:v>179.91</c:v>
                </c:pt>
                <c:pt idx="43">
                  <c:v>180.06</c:v>
                </c:pt>
                <c:pt idx="44">
                  <c:v>179.99</c:v>
                </c:pt>
                <c:pt idx="45">
                  <c:v>181.08</c:v>
                </c:pt>
                <c:pt idx="46">
                  <c:v>181.49</c:v>
                </c:pt>
                <c:pt idx="47">
                  <c:v>183.41</c:v>
                </c:pt>
                <c:pt idx="48">
                  <c:v>186.88</c:v>
                </c:pt>
                <c:pt idx="49">
                  <c:v>190.74</c:v>
                </c:pt>
                <c:pt idx="50">
                  <c:v>198.91</c:v>
                </c:pt>
                <c:pt idx="51">
                  <c:v>205.47</c:v>
                </c:pt>
                <c:pt idx="52">
                  <c:v>212.7</c:v>
                </c:pt>
                <c:pt idx="53">
                  <c:v>222.46</c:v>
                </c:pt>
                <c:pt idx="54">
                  <c:v>230.37</c:v>
                </c:pt>
                <c:pt idx="55">
                  <c:v>235.96</c:v>
                </c:pt>
                <c:pt idx="56">
                  <c:v>238.96</c:v>
                </c:pt>
                <c:pt idx="57">
                  <c:v>241.12</c:v>
                </c:pt>
                <c:pt idx="58">
                  <c:v>244.25</c:v>
                </c:pt>
                <c:pt idx="59">
                  <c:v>246.97</c:v>
                </c:pt>
                <c:pt idx="60">
                  <c:v>251.39</c:v>
                </c:pt>
                <c:pt idx="61">
                  <c:v>256.42</c:v>
                </c:pt>
                <c:pt idx="62">
                  <c:v>258.32</c:v>
                </c:pt>
                <c:pt idx="63">
                  <c:v>260.45</c:v>
                </c:pt>
                <c:pt idx="64">
                  <c:v>260.51</c:v>
                </c:pt>
                <c:pt idx="65">
                  <c:v>263.42</c:v>
                </c:pt>
                <c:pt idx="66">
                  <c:v>263.14999999999998</c:v>
                </c:pt>
                <c:pt idx="67">
                  <c:v>262.58999999999997</c:v>
                </c:pt>
                <c:pt idx="68">
                  <c:v>256.60000000000002</c:v>
                </c:pt>
                <c:pt idx="69">
                  <c:v>259</c:v>
                </c:pt>
                <c:pt idx="70">
                  <c:v>260.95999999999998</c:v>
                </c:pt>
                <c:pt idx="71">
                  <c:v>267.86</c:v>
                </c:pt>
                <c:pt idx="72">
                  <c:v>267.74</c:v>
                </c:pt>
                <c:pt idx="73">
                  <c:v>267.62</c:v>
                </c:pt>
                <c:pt idx="74">
                  <c:v>268.55</c:v>
                </c:pt>
                <c:pt idx="75">
                  <c:v>269.77</c:v>
                </c:pt>
                <c:pt idx="76">
                  <c:v>269.48</c:v>
                </c:pt>
                <c:pt idx="77">
                  <c:v>269.39999999999998</c:v>
                </c:pt>
                <c:pt idx="78">
                  <c:v>270.72000000000003</c:v>
                </c:pt>
                <c:pt idx="79">
                  <c:v>270.36</c:v>
                </c:pt>
                <c:pt idx="80">
                  <c:v>270.51</c:v>
                </c:pt>
                <c:pt idx="81">
                  <c:v>270.58999999999997</c:v>
                </c:pt>
                <c:pt idx="82">
                  <c:v>271.39</c:v>
                </c:pt>
                <c:pt idx="83">
                  <c:v>271.01</c:v>
                </c:pt>
                <c:pt idx="84">
                  <c:v>270.5</c:v>
                </c:pt>
                <c:pt idx="85">
                  <c:v>270.62</c:v>
                </c:pt>
                <c:pt idx="86">
                  <c:v>271.02</c:v>
                </c:pt>
                <c:pt idx="87">
                  <c:v>270.89999999999998</c:v>
                </c:pt>
                <c:pt idx="88">
                  <c:v>270.93</c:v>
                </c:pt>
                <c:pt idx="89">
                  <c:v>271.05</c:v>
                </c:pt>
                <c:pt idx="90">
                  <c:v>271.60000000000002</c:v>
                </c:pt>
                <c:pt idx="91">
                  <c:v>270.07</c:v>
                </c:pt>
                <c:pt idx="92">
                  <c:v>267.17</c:v>
                </c:pt>
                <c:pt idx="93">
                  <c:v>261.16000000000003</c:v>
                </c:pt>
                <c:pt idx="94">
                  <c:v>256.57</c:v>
                </c:pt>
                <c:pt idx="95">
                  <c:v>250.34</c:v>
                </c:pt>
                <c:pt idx="96">
                  <c:v>237.58</c:v>
                </c:pt>
                <c:pt idx="97">
                  <c:v>218.45</c:v>
                </c:pt>
                <c:pt idx="98">
                  <c:v>215.63</c:v>
                </c:pt>
                <c:pt idx="99">
                  <c:v>208.84</c:v>
                </c:pt>
                <c:pt idx="100">
                  <c:v>205.78</c:v>
                </c:pt>
                <c:pt idx="101">
                  <c:v>199.57</c:v>
                </c:pt>
                <c:pt idx="102">
                  <c:v>193.33</c:v>
                </c:pt>
                <c:pt idx="103">
                  <c:v>183.61</c:v>
                </c:pt>
                <c:pt idx="104">
                  <c:v>181.66</c:v>
                </c:pt>
                <c:pt idx="105">
                  <c:v>179.78</c:v>
                </c:pt>
                <c:pt idx="106">
                  <c:v>179.36</c:v>
                </c:pt>
                <c:pt idx="107">
                  <c:v>180.42</c:v>
                </c:pt>
                <c:pt idx="108">
                  <c:v>179.32</c:v>
                </c:pt>
                <c:pt idx="109">
                  <c:v>181.7</c:v>
                </c:pt>
                <c:pt idx="110">
                  <c:v>181.55</c:v>
                </c:pt>
                <c:pt idx="111">
                  <c:v>175.8</c:v>
                </c:pt>
                <c:pt idx="112">
                  <c:v>166.81</c:v>
                </c:pt>
                <c:pt idx="113">
                  <c:v>161.46</c:v>
                </c:pt>
                <c:pt idx="114">
                  <c:v>146.01</c:v>
                </c:pt>
                <c:pt idx="115">
                  <c:v>139.88</c:v>
                </c:pt>
                <c:pt idx="116">
                  <c:v>131.04</c:v>
                </c:pt>
                <c:pt idx="117">
                  <c:v>121.87</c:v>
                </c:pt>
                <c:pt idx="118">
                  <c:v>118.31</c:v>
                </c:pt>
                <c:pt idx="119">
                  <c:v>112.67</c:v>
                </c:pt>
                <c:pt idx="120">
                  <c:v>108.16</c:v>
                </c:pt>
                <c:pt idx="121">
                  <c:v>99.51</c:v>
                </c:pt>
                <c:pt idx="122">
                  <c:v>92.37</c:v>
                </c:pt>
                <c:pt idx="123">
                  <c:v>90.5</c:v>
                </c:pt>
                <c:pt idx="124">
                  <c:v>89.32</c:v>
                </c:pt>
                <c:pt idx="125">
                  <c:v>86.94</c:v>
                </c:pt>
                <c:pt idx="126">
                  <c:v>86.95</c:v>
                </c:pt>
                <c:pt idx="127">
                  <c:v>87.57</c:v>
                </c:pt>
                <c:pt idx="128">
                  <c:v>87.72</c:v>
                </c:pt>
                <c:pt idx="129">
                  <c:v>87.56</c:v>
                </c:pt>
                <c:pt idx="130">
                  <c:v>87.73</c:v>
                </c:pt>
                <c:pt idx="131">
                  <c:v>87.95</c:v>
                </c:pt>
                <c:pt idx="132">
                  <c:v>87.95</c:v>
                </c:pt>
                <c:pt idx="133">
                  <c:v>87.76</c:v>
                </c:pt>
                <c:pt idx="134">
                  <c:v>87.68</c:v>
                </c:pt>
                <c:pt idx="135">
                  <c:v>87.71</c:v>
                </c:pt>
                <c:pt idx="136">
                  <c:v>87.98</c:v>
                </c:pt>
                <c:pt idx="137">
                  <c:v>87.71</c:v>
                </c:pt>
                <c:pt idx="138">
                  <c:v>87.41</c:v>
                </c:pt>
                <c:pt idx="139">
                  <c:v>87.66</c:v>
                </c:pt>
                <c:pt idx="140">
                  <c:v>87.6</c:v>
                </c:pt>
                <c:pt idx="141">
                  <c:v>88.42</c:v>
                </c:pt>
                <c:pt idx="142">
                  <c:v>92.14</c:v>
                </c:pt>
                <c:pt idx="143">
                  <c:v>100.1</c:v>
                </c:pt>
                <c:pt idx="144">
                  <c:v>108.25</c:v>
                </c:pt>
                <c:pt idx="145">
                  <c:v>115.23</c:v>
                </c:pt>
                <c:pt idx="146">
                  <c:v>129.86000000000001</c:v>
                </c:pt>
                <c:pt idx="147">
                  <c:v>145.69</c:v>
                </c:pt>
                <c:pt idx="148">
                  <c:v>158.91999999999999</c:v>
                </c:pt>
                <c:pt idx="149">
                  <c:v>175.95</c:v>
                </c:pt>
                <c:pt idx="150">
                  <c:v>181.06</c:v>
                </c:pt>
                <c:pt idx="151">
                  <c:v>179.79</c:v>
                </c:pt>
                <c:pt idx="152">
                  <c:v>180.02</c:v>
                </c:pt>
                <c:pt idx="153">
                  <c:v>179.55</c:v>
                </c:pt>
                <c:pt idx="154">
                  <c:v>178.92</c:v>
                </c:pt>
                <c:pt idx="155">
                  <c:v>179.72</c:v>
                </c:pt>
                <c:pt idx="156">
                  <c:v>178.58</c:v>
                </c:pt>
                <c:pt idx="157">
                  <c:v>179.3</c:v>
                </c:pt>
                <c:pt idx="158">
                  <c:v>179.63</c:v>
                </c:pt>
                <c:pt idx="159">
                  <c:v>179.52</c:v>
                </c:pt>
                <c:pt idx="160">
                  <c:v>179.55</c:v>
                </c:pt>
                <c:pt idx="161">
                  <c:v>179.55</c:v>
                </c:pt>
                <c:pt idx="162">
                  <c:v>179.53</c:v>
                </c:pt>
                <c:pt idx="163">
                  <c:v>179.5</c:v>
                </c:pt>
                <c:pt idx="164">
                  <c:v>179.47</c:v>
                </c:pt>
                <c:pt idx="165">
                  <c:v>179.5</c:v>
                </c:pt>
                <c:pt idx="166">
                  <c:v>179.54</c:v>
                </c:pt>
                <c:pt idx="167">
                  <c:v>179.5</c:v>
                </c:pt>
                <c:pt idx="168">
                  <c:v>179.5</c:v>
                </c:pt>
                <c:pt idx="169">
                  <c:v>179.48</c:v>
                </c:pt>
                <c:pt idx="170">
                  <c:v>179.49</c:v>
                </c:pt>
                <c:pt idx="171">
                  <c:v>179.52</c:v>
                </c:pt>
                <c:pt idx="172">
                  <c:v>179.52</c:v>
                </c:pt>
                <c:pt idx="173">
                  <c:v>179.5</c:v>
                </c:pt>
                <c:pt idx="174">
                  <c:v>180.54</c:v>
                </c:pt>
                <c:pt idx="175">
                  <c:v>179.2</c:v>
                </c:pt>
                <c:pt idx="176">
                  <c:v>179.35</c:v>
                </c:pt>
                <c:pt idx="177">
                  <c:v>179.37</c:v>
                </c:pt>
                <c:pt idx="178">
                  <c:v>179.39</c:v>
                </c:pt>
                <c:pt idx="179">
                  <c:v>179.4</c:v>
                </c:pt>
                <c:pt idx="180">
                  <c:v>179.42</c:v>
                </c:pt>
                <c:pt idx="181">
                  <c:v>179.38</c:v>
                </c:pt>
                <c:pt idx="182">
                  <c:v>179.39</c:v>
                </c:pt>
                <c:pt idx="183">
                  <c:v>179.37</c:v>
                </c:pt>
                <c:pt idx="184">
                  <c:v>179.38</c:v>
                </c:pt>
                <c:pt idx="185">
                  <c:v>179.39</c:v>
                </c:pt>
                <c:pt idx="186">
                  <c:v>179.37</c:v>
                </c:pt>
                <c:pt idx="187">
                  <c:v>179.32</c:v>
                </c:pt>
                <c:pt idx="188">
                  <c:v>179.33</c:v>
                </c:pt>
                <c:pt idx="189">
                  <c:v>179.35</c:v>
                </c:pt>
                <c:pt idx="190">
                  <c:v>179.33</c:v>
                </c:pt>
                <c:pt idx="191">
                  <c:v>179.34</c:v>
                </c:pt>
                <c:pt idx="192">
                  <c:v>179.36</c:v>
                </c:pt>
                <c:pt idx="193">
                  <c:v>179.37</c:v>
                </c:pt>
                <c:pt idx="194">
                  <c:v>179.38</c:v>
                </c:pt>
                <c:pt idx="195">
                  <c:v>179.36</c:v>
                </c:pt>
                <c:pt idx="196">
                  <c:v>179.37</c:v>
                </c:pt>
                <c:pt idx="197">
                  <c:v>179.32</c:v>
                </c:pt>
                <c:pt idx="198">
                  <c:v>179.32</c:v>
                </c:pt>
                <c:pt idx="199">
                  <c:v>179.33</c:v>
                </c:pt>
                <c:pt idx="200">
                  <c:v>179.33</c:v>
                </c:pt>
                <c:pt idx="201">
                  <c:v>179.31</c:v>
                </c:pt>
                <c:pt idx="202">
                  <c:v>179.34</c:v>
                </c:pt>
                <c:pt idx="203">
                  <c:v>179.32</c:v>
                </c:pt>
                <c:pt idx="204">
                  <c:v>179.34</c:v>
                </c:pt>
                <c:pt idx="205">
                  <c:v>179.34</c:v>
                </c:pt>
                <c:pt idx="206">
                  <c:v>179.35</c:v>
                </c:pt>
                <c:pt idx="207">
                  <c:v>179.31</c:v>
                </c:pt>
                <c:pt idx="208">
                  <c:v>179.27</c:v>
                </c:pt>
                <c:pt idx="209">
                  <c:v>179.27</c:v>
                </c:pt>
                <c:pt idx="210">
                  <c:v>179.25</c:v>
                </c:pt>
                <c:pt idx="211">
                  <c:v>179.25</c:v>
                </c:pt>
                <c:pt idx="212">
                  <c:v>179.33</c:v>
                </c:pt>
                <c:pt idx="213">
                  <c:v>178.47</c:v>
                </c:pt>
                <c:pt idx="214">
                  <c:v>178.86</c:v>
                </c:pt>
                <c:pt idx="215">
                  <c:v>178.83</c:v>
                </c:pt>
                <c:pt idx="216">
                  <c:v>178.81</c:v>
                </c:pt>
                <c:pt idx="217">
                  <c:v>179.02</c:v>
                </c:pt>
                <c:pt idx="218">
                  <c:v>180.28</c:v>
                </c:pt>
                <c:pt idx="219">
                  <c:v>179.05</c:v>
                </c:pt>
                <c:pt idx="220">
                  <c:v>178.6</c:v>
                </c:pt>
                <c:pt idx="221">
                  <c:v>178.64</c:v>
                </c:pt>
                <c:pt idx="222">
                  <c:v>178.65</c:v>
                </c:pt>
                <c:pt idx="223">
                  <c:v>178.92</c:v>
                </c:pt>
                <c:pt idx="224">
                  <c:v>178.82</c:v>
                </c:pt>
                <c:pt idx="225">
                  <c:v>178.45</c:v>
                </c:pt>
                <c:pt idx="226">
                  <c:v>179.35</c:v>
                </c:pt>
                <c:pt idx="227">
                  <c:v>179.36</c:v>
                </c:pt>
                <c:pt idx="228">
                  <c:v>179.12</c:v>
                </c:pt>
                <c:pt idx="229">
                  <c:v>178.5</c:v>
                </c:pt>
                <c:pt idx="230">
                  <c:v>179</c:v>
                </c:pt>
                <c:pt idx="231">
                  <c:v>179.34</c:v>
                </c:pt>
                <c:pt idx="232">
                  <c:v>178.29</c:v>
                </c:pt>
                <c:pt idx="233">
                  <c:v>178.8</c:v>
                </c:pt>
                <c:pt idx="234">
                  <c:v>178.9</c:v>
                </c:pt>
                <c:pt idx="235">
                  <c:v>178.8</c:v>
                </c:pt>
                <c:pt idx="236">
                  <c:v>178.95</c:v>
                </c:pt>
                <c:pt idx="237">
                  <c:v>179.54</c:v>
                </c:pt>
                <c:pt idx="238">
                  <c:v>178.64</c:v>
                </c:pt>
                <c:pt idx="239">
                  <c:v>178.26</c:v>
                </c:pt>
                <c:pt idx="240">
                  <c:v>178.67</c:v>
                </c:pt>
                <c:pt idx="241">
                  <c:v>178.67</c:v>
                </c:pt>
                <c:pt idx="242">
                  <c:v>178.81</c:v>
                </c:pt>
                <c:pt idx="243">
                  <c:v>179.04</c:v>
                </c:pt>
                <c:pt idx="244">
                  <c:v>179.33</c:v>
                </c:pt>
                <c:pt idx="245">
                  <c:v>179.19</c:v>
                </c:pt>
                <c:pt idx="246">
                  <c:v>178.81</c:v>
                </c:pt>
                <c:pt idx="247">
                  <c:v>179.28</c:v>
                </c:pt>
                <c:pt idx="248">
                  <c:v>179.1</c:v>
                </c:pt>
              </c:numCache>
            </c:numRef>
          </c:val>
          <c:smooth val="0"/>
          <c:extLst>
            <c:ext xmlns:c16="http://schemas.microsoft.com/office/drawing/2014/chart" uri="{C3380CC4-5D6E-409C-BE32-E72D297353CC}">
              <c16:uniqueId val="{00000000-3074-4671-BFCC-8B6E872EE77E}"/>
            </c:ext>
          </c:extLst>
        </c:ser>
        <c:dLbls>
          <c:showLegendKey val="0"/>
          <c:showVal val="0"/>
          <c:showCatName val="0"/>
          <c:showSerName val="0"/>
          <c:showPercent val="0"/>
          <c:showBubbleSize val="0"/>
        </c:dLbls>
        <c:smooth val="0"/>
        <c:axId val="458358000"/>
        <c:axId val="458356400"/>
      </c:lineChart>
      <c:catAx>
        <c:axId val="458358000"/>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crossAx val="458356400"/>
        <c:crosses val="autoZero"/>
        <c:auto val="1"/>
        <c:lblAlgn val="ctr"/>
        <c:lblOffset val="100"/>
        <c:noMultiLvlLbl val="0"/>
      </c:catAx>
      <c:valAx>
        <c:axId val="45835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Angle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8358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X Axis</a:t>
            </a:r>
            <a:r>
              <a:rPr lang="en-US" baseline="0"/>
              <a:t> Angle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val>
            <c:numRef>
              <c:f>[1]Sheet1!$C$1:$C$300</c:f>
              <c:numCache>
                <c:formatCode>General</c:formatCode>
                <c:ptCount val="300"/>
                <c:pt idx="0">
                  <c:v>179.49</c:v>
                </c:pt>
                <c:pt idx="1">
                  <c:v>180.43</c:v>
                </c:pt>
                <c:pt idx="2">
                  <c:v>180.65</c:v>
                </c:pt>
                <c:pt idx="3">
                  <c:v>180.61</c:v>
                </c:pt>
                <c:pt idx="4">
                  <c:v>180.64</c:v>
                </c:pt>
                <c:pt idx="5">
                  <c:v>180.67</c:v>
                </c:pt>
                <c:pt idx="6">
                  <c:v>180.73</c:v>
                </c:pt>
                <c:pt idx="7">
                  <c:v>180.64</c:v>
                </c:pt>
                <c:pt idx="8">
                  <c:v>180.72</c:v>
                </c:pt>
                <c:pt idx="9">
                  <c:v>180.62</c:v>
                </c:pt>
                <c:pt idx="10">
                  <c:v>180.74</c:v>
                </c:pt>
                <c:pt idx="11">
                  <c:v>180.71</c:v>
                </c:pt>
                <c:pt idx="12">
                  <c:v>180.69</c:v>
                </c:pt>
                <c:pt idx="13">
                  <c:v>180.67</c:v>
                </c:pt>
                <c:pt idx="14">
                  <c:v>180.7</c:v>
                </c:pt>
                <c:pt idx="15">
                  <c:v>180.66</c:v>
                </c:pt>
                <c:pt idx="16">
                  <c:v>180.67</c:v>
                </c:pt>
                <c:pt idx="17">
                  <c:v>180.69</c:v>
                </c:pt>
                <c:pt idx="18">
                  <c:v>180.68</c:v>
                </c:pt>
                <c:pt idx="19">
                  <c:v>180.73</c:v>
                </c:pt>
                <c:pt idx="20">
                  <c:v>180.66</c:v>
                </c:pt>
                <c:pt idx="21">
                  <c:v>180.71</c:v>
                </c:pt>
                <c:pt idx="22">
                  <c:v>180.75</c:v>
                </c:pt>
                <c:pt idx="23">
                  <c:v>180.75</c:v>
                </c:pt>
                <c:pt idx="24">
                  <c:v>180.72</c:v>
                </c:pt>
                <c:pt idx="25">
                  <c:v>180.71</c:v>
                </c:pt>
                <c:pt idx="26">
                  <c:v>180.66</c:v>
                </c:pt>
                <c:pt idx="27">
                  <c:v>180.75</c:v>
                </c:pt>
                <c:pt idx="28">
                  <c:v>180.71</c:v>
                </c:pt>
                <c:pt idx="29">
                  <c:v>180.76</c:v>
                </c:pt>
                <c:pt idx="30">
                  <c:v>180.74</c:v>
                </c:pt>
                <c:pt idx="31">
                  <c:v>178.13</c:v>
                </c:pt>
                <c:pt idx="32">
                  <c:v>180.34</c:v>
                </c:pt>
                <c:pt idx="33">
                  <c:v>181.85</c:v>
                </c:pt>
                <c:pt idx="34">
                  <c:v>180.98</c:v>
                </c:pt>
                <c:pt idx="35">
                  <c:v>181.25</c:v>
                </c:pt>
                <c:pt idx="36">
                  <c:v>183.6</c:v>
                </c:pt>
                <c:pt idx="37">
                  <c:v>184.92</c:v>
                </c:pt>
                <c:pt idx="38">
                  <c:v>188.71</c:v>
                </c:pt>
                <c:pt idx="39">
                  <c:v>191.03</c:v>
                </c:pt>
                <c:pt idx="40">
                  <c:v>193.66</c:v>
                </c:pt>
                <c:pt idx="41">
                  <c:v>196.25</c:v>
                </c:pt>
                <c:pt idx="42">
                  <c:v>201.39</c:v>
                </c:pt>
                <c:pt idx="43">
                  <c:v>202.33</c:v>
                </c:pt>
                <c:pt idx="44">
                  <c:v>204.98</c:v>
                </c:pt>
                <c:pt idx="45">
                  <c:v>208.19</c:v>
                </c:pt>
                <c:pt idx="46">
                  <c:v>209.3</c:v>
                </c:pt>
                <c:pt idx="47">
                  <c:v>214.71</c:v>
                </c:pt>
                <c:pt idx="48">
                  <c:v>215.54</c:v>
                </c:pt>
                <c:pt idx="49">
                  <c:v>217.64</c:v>
                </c:pt>
                <c:pt idx="50">
                  <c:v>225.05</c:v>
                </c:pt>
                <c:pt idx="51">
                  <c:v>225.3</c:v>
                </c:pt>
                <c:pt idx="52">
                  <c:v>228.6</c:v>
                </c:pt>
                <c:pt idx="53">
                  <c:v>232.22</c:v>
                </c:pt>
                <c:pt idx="54">
                  <c:v>235.1</c:v>
                </c:pt>
                <c:pt idx="55">
                  <c:v>239.71</c:v>
                </c:pt>
                <c:pt idx="56">
                  <c:v>243.18</c:v>
                </c:pt>
                <c:pt idx="57">
                  <c:v>246.41</c:v>
                </c:pt>
                <c:pt idx="58">
                  <c:v>250.66</c:v>
                </c:pt>
                <c:pt idx="59">
                  <c:v>253.88</c:v>
                </c:pt>
                <c:pt idx="60">
                  <c:v>257.14999999999998</c:v>
                </c:pt>
                <c:pt idx="61">
                  <c:v>259.82</c:v>
                </c:pt>
                <c:pt idx="62">
                  <c:v>262.01</c:v>
                </c:pt>
                <c:pt idx="63">
                  <c:v>264.77999999999997</c:v>
                </c:pt>
                <c:pt idx="64">
                  <c:v>263.77</c:v>
                </c:pt>
                <c:pt idx="65">
                  <c:v>266.08999999999997</c:v>
                </c:pt>
                <c:pt idx="66">
                  <c:v>263.95</c:v>
                </c:pt>
                <c:pt idx="67">
                  <c:v>264.92</c:v>
                </c:pt>
                <c:pt idx="68">
                  <c:v>266.51</c:v>
                </c:pt>
                <c:pt idx="69">
                  <c:v>265.95999999999998</c:v>
                </c:pt>
                <c:pt idx="70">
                  <c:v>265.14</c:v>
                </c:pt>
                <c:pt idx="71">
                  <c:v>265.17</c:v>
                </c:pt>
                <c:pt idx="72">
                  <c:v>265.01</c:v>
                </c:pt>
                <c:pt idx="73">
                  <c:v>266.27</c:v>
                </c:pt>
                <c:pt idx="74">
                  <c:v>266.14</c:v>
                </c:pt>
                <c:pt idx="75">
                  <c:v>265.74</c:v>
                </c:pt>
                <c:pt idx="76">
                  <c:v>264.56</c:v>
                </c:pt>
                <c:pt idx="77">
                  <c:v>262.82</c:v>
                </c:pt>
                <c:pt idx="78">
                  <c:v>259.41000000000003</c:v>
                </c:pt>
                <c:pt idx="79">
                  <c:v>256.17</c:v>
                </c:pt>
                <c:pt idx="80">
                  <c:v>254.07</c:v>
                </c:pt>
                <c:pt idx="81">
                  <c:v>248.35</c:v>
                </c:pt>
                <c:pt idx="82">
                  <c:v>243.26</c:v>
                </c:pt>
                <c:pt idx="83">
                  <c:v>235.21</c:v>
                </c:pt>
                <c:pt idx="84">
                  <c:v>229.76</c:v>
                </c:pt>
                <c:pt idx="85">
                  <c:v>224.96</c:v>
                </c:pt>
                <c:pt idx="86">
                  <c:v>217.59</c:v>
                </c:pt>
                <c:pt idx="87">
                  <c:v>215.74</c:v>
                </c:pt>
                <c:pt idx="88">
                  <c:v>210.82</c:v>
                </c:pt>
                <c:pt idx="89">
                  <c:v>205.29</c:v>
                </c:pt>
                <c:pt idx="90">
                  <c:v>201.42</c:v>
                </c:pt>
                <c:pt idx="91">
                  <c:v>196.43</c:v>
                </c:pt>
                <c:pt idx="92">
                  <c:v>193.31</c:v>
                </c:pt>
                <c:pt idx="93">
                  <c:v>188.33</c:v>
                </c:pt>
                <c:pt idx="94">
                  <c:v>184.41</c:v>
                </c:pt>
                <c:pt idx="95">
                  <c:v>181.04</c:v>
                </c:pt>
                <c:pt idx="96">
                  <c:v>182.72</c:v>
                </c:pt>
                <c:pt idx="97">
                  <c:v>181.88</c:v>
                </c:pt>
                <c:pt idx="98">
                  <c:v>180.78</c:v>
                </c:pt>
                <c:pt idx="99">
                  <c:v>180.48</c:v>
                </c:pt>
                <c:pt idx="100">
                  <c:v>181.03</c:v>
                </c:pt>
                <c:pt idx="101">
                  <c:v>178.86</c:v>
                </c:pt>
                <c:pt idx="102">
                  <c:v>175.72</c:v>
                </c:pt>
                <c:pt idx="103">
                  <c:v>172.29</c:v>
                </c:pt>
                <c:pt idx="104">
                  <c:v>168.21</c:v>
                </c:pt>
                <c:pt idx="105">
                  <c:v>164.19</c:v>
                </c:pt>
                <c:pt idx="106">
                  <c:v>159.97999999999999</c:v>
                </c:pt>
                <c:pt idx="107">
                  <c:v>156.44</c:v>
                </c:pt>
                <c:pt idx="108">
                  <c:v>152.61000000000001</c:v>
                </c:pt>
                <c:pt idx="109">
                  <c:v>153.06</c:v>
                </c:pt>
                <c:pt idx="110">
                  <c:v>151.16</c:v>
                </c:pt>
                <c:pt idx="111">
                  <c:v>147.94999999999999</c:v>
                </c:pt>
                <c:pt idx="112">
                  <c:v>144.1</c:v>
                </c:pt>
                <c:pt idx="113">
                  <c:v>140.62</c:v>
                </c:pt>
                <c:pt idx="114">
                  <c:v>137.88</c:v>
                </c:pt>
                <c:pt idx="115">
                  <c:v>132.71</c:v>
                </c:pt>
                <c:pt idx="116">
                  <c:v>126.74</c:v>
                </c:pt>
                <c:pt idx="117">
                  <c:v>121.44</c:v>
                </c:pt>
                <c:pt idx="118">
                  <c:v>115.73</c:v>
                </c:pt>
                <c:pt idx="119">
                  <c:v>115.16</c:v>
                </c:pt>
                <c:pt idx="120">
                  <c:v>112.84</c:v>
                </c:pt>
                <c:pt idx="121">
                  <c:v>113.62</c:v>
                </c:pt>
                <c:pt idx="122">
                  <c:v>107.23</c:v>
                </c:pt>
                <c:pt idx="123">
                  <c:v>107.72</c:v>
                </c:pt>
                <c:pt idx="124">
                  <c:v>107.33</c:v>
                </c:pt>
                <c:pt idx="125">
                  <c:v>106.93</c:v>
                </c:pt>
                <c:pt idx="126">
                  <c:v>106.08</c:v>
                </c:pt>
                <c:pt idx="127">
                  <c:v>105.33</c:v>
                </c:pt>
                <c:pt idx="128">
                  <c:v>100.92</c:v>
                </c:pt>
                <c:pt idx="129">
                  <c:v>101.17</c:v>
                </c:pt>
                <c:pt idx="130">
                  <c:v>100.9</c:v>
                </c:pt>
                <c:pt idx="131">
                  <c:v>101.81</c:v>
                </c:pt>
                <c:pt idx="132">
                  <c:v>101.36</c:v>
                </c:pt>
                <c:pt idx="133">
                  <c:v>101.26</c:v>
                </c:pt>
                <c:pt idx="134">
                  <c:v>100.68</c:v>
                </c:pt>
                <c:pt idx="135">
                  <c:v>99.4</c:v>
                </c:pt>
                <c:pt idx="136">
                  <c:v>98.91</c:v>
                </c:pt>
                <c:pt idx="137">
                  <c:v>99.98</c:v>
                </c:pt>
                <c:pt idx="138">
                  <c:v>100.11</c:v>
                </c:pt>
                <c:pt idx="139">
                  <c:v>97.83</c:v>
                </c:pt>
                <c:pt idx="140">
                  <c:v>96.16</c:v>
                </c:pt>
                <c:pt idx="141">
                  <c:v>94.71</c:v>
                </c:pt>
                <c:pt idx="142">
                  <c:v>93.39</c:v>
                </c:pt>
                <c:pt idx="143">
                  <c:v>92.36</c:v>
                </c:pt>
                <c:pt idx="144">
                  <c:v>92.71</c:v>
                </c:pt>
                <c:pt idx="145">
                  <c:v>92.13</c:v>
                </c:pt>
                <c:pt idx="146">
                  <c:v>91.71</c:v>
                </c:pt>
                <c:pt idx="147">
                  <c:v>90.03</c:v>
                </c:pt>
                <c:pt idx="148">
                  <c:v>88.28</c:v>
                </c:pt>
                <c:pt idx="149">
                  <c:v>87.12</c:v>
                </c:pt>
                <c:pt idx="150">
                  <c:v>86.77</c:v>
                </c:pt>
                <c:pt idx="151">
                  <c:v>87.15</c:v>
                </c:pt>
                <c:pt idx="152">
                  <c:v>87.4</c:v>
                </c:pt>
                <c:pt idx="153">
                  <c:v>86.78</c:v>
                </c:pt>
                <c:pt idx="154">
                  <c:v>87.01</c:v>
                </c:pt>
                <c:pt idx="155">
                  <c:v>87.02</c:v>
                </c:pt>
                <c:pt idx="156">
                  <c:v>87.5</c:v>
                </c:pt>
                <c:pt idx="157">
                  <c:v>86.52</c:v>
                </c:pt>
                <c:pt idx="158">
                  <c:v>86.45</c:v>
                </c:pt>
                <c:pt idx="159">
                  <c:v>86.51</c:v>
                </c:pt>
                <c:pt idx="160">
                  <c:v>85.8</c:v>
                </c:pt>
                <c:pt idx="161">
                  <c:v>86.88</c:v>
                </c:pt>
                <c:pt idx="162">
                  <c:v>87.07</c:v>
                </c:pt>
                <c:pt idx="163">
                  <c:v>88.42</c:v>
                </c:pt>
                <c:pt idx="164">
                  <c:v>89.79</c:v>
                </c:pt>
                <c:pt idx="165">
                  <c:v>92.03</c:v>
                </c:pt>
                <c:pt idx="166">
                  <c:v>95.06</c:v>
                </c:pt>
                <c:pt idx="167">
                  <c:v>94.42</c:v>
                </c:pt>
                <c:pt idx="168">
                  <c:v>97.8</c:v>
                </c:pt>
                <c:pt idx="169">
                  <c:v>102.03</c:v>
                </c:pt>
                <c:pt idx="170">
                  <c:v>102.85</c:v>
                </c:pt>
                <c:pt idx="171">
                  <c:v>105.46</c:v>
                </c:pt>
                <c:pt idx="172">
                  <c:v>106.89</c:v>
                </c:pt>
                <c:pt idx="173">
                  <c:v>109.49</c:v>
                </c:pt>
                <c:pt idx="174">
                  <c:v>110.49</c:v>
                </c:pt>
                <c:pt idx="175">
                  <c:v>115.28</c:v>
                </c:pt>
                <c:pt idx="176">
                  <c:v>119.42</c:v>
                </c:pt>
                <c:pt idx="177">
                  <c:v>125.27</c:v>
                </c:pt>
                <c:pt idx="178">
                  <c:v>130.05000000000001</c:v>
                </c:pt>
                <c:pt idx="179">
                  <c:v>136.05000000000001</c:v>
                </c:pt>
                <c:pt idx="180">
                  <c:v>140.43</c:v>
                </c:pt>
                <c:pt idx="181">
                  <c:v>147.43</c:v>
                </c:pt>
                <c:pt idx="182">
                  <c:v>149.68</c:v>
                </c:pt>
                <c:pt idx="183">
                  <c:v>157.82</c:v>
                </c:pt>
                <c:pt idx="184">
                  <c:v>159.46</c:v>
                </c:pt>
                <c:pt idx="185">
                  <c:v>165.51</c:v>
                </c:pt>
                <c:pt idx="186">
                  <c:v>167.12</c:v>
                </c:pt>
                <c:pt idx="187">
                  <c:v>171.45</c:v>
                </c:pt>
                <c:pt idx="188">
                  <c:v>174.77</c:v>
                </c:pt>
                <c:pt idx="189">
                  <c:v>179.58</c:v>
                </c:pt>
                <c:pt idx="190">
                  <c:v>180.88</c:v>
                </c:pt>
                <c:pt idx="191">
                  <c:v>182.12</c:v>
                </c:pt>
                <c:pt idx="192">
                  <c:v>181.12</c:v>
                </c:pt>
                <c:pt idx="193">
                  <c:v>180.52</c:v>
                </c:pt>
                <c:pt idx="194">
                  <c:v>180.24</c:v>
                </c:pt>
                <c:pt idx="195">
                  <c:v>180.86</c:v>
                </c:pt>
                <c:pt idx="196">
                  <c:v>179.32</c:v>
                </c:pt>
                <c:pt idx="197">
                  <c:v>180.1</c:v>
                </c:pt>
                <c:pt idx="198">
                  <c:v>180.47</c:v>
                </c:pt>
                <c:pt idx="199">
                  <c:v>180.9</c:v>
                </c:pt>
                <c:pt idx="200">
                  <c:v>180.99</c:v>
                </c:pt>
                <c:pt idx="201">
                  <c:v>180.98</c:v>
                </c:pt>
                <c:pt idx="202">
                  <c:v>180.94</c:v>
                </c:pt>
                <c:pt idx="203">
                  <c:v>180.99</c:v>
                </c:pt>
                <c:pt idx="204">
                  <c:v>180.93</c:v>
                </c:pt>
                <c:pt idx="205">
                  <c:v>181.24</c:v>
                </c:pt>
                <c:pt idx="206">
                  <c:v>180.92</c:v>
                </c:pt>
                <c:pt idx="207">
                  <c:v>181.02</c:v>
                </c:pt>
                <c:pt idx="208">
                  <c:v>180.94</c:v>
                </c:pt>
                <c:pt idx="209">
                  <c:v>181.06</c:v>
                </c:pt>
                <c:pt idx="210">
                  <c:v>180.98</c:v>
                </c:pt>
                <c:pt idx="211">
                  <c:v>181.01</c:v>
                </c:pt>
                <c:pt idx="212">
                  <c:v>181.13</c:v>
                </c:pt>
                <c:pt idx="213">
                  <c:v>180.82</c:v>
                </c:pt>
                <c:pt idx="214">
                  <c:v>180.97</c:v>
                </c:pt>
                <c:pt idx="215">
                  <c:v>181.32</c:v>
                </c:pt>
                <c:pt idx="216">
                  <c:v>180.56</c:v>
                </c:pt>
                <c:pt idx="217">
                  <c:v>181.36</c:v>
                </c:pt>
                <c:pt idx="218">
                  <c:v>181.11</c:v>
                </c:pt>
                <c:pt idx="219">
                  <c:v>181.02</c:v>
                </c:pt>
                <c:pt idx="220">
                  <c:v>181.16</c:v>
                </c:pt>
                <c:pt idx="221">
                  <c:v>180.64</c:v>
                </c:pt>
                <c:pt idx="222">
                  <c:v>180.94</c:v>
                </c:pt>
                <c:pt idx="223">
                  <c:v>181.13</c:v>
                </c:pt>
                <c:pt idx="224">
                  <c:v>180.76</c:v>
                </c:pt>
                <c:pt idx="225">
                  <c:v>181.51</c:v>
                </c:pt>
                <c:pt idx="226">
                  <c:v>180.45</c:v>
                </c:pt>
                <c:pt idx="227">
                  <c:v>180.82</c:v>
                </c:pt>
                <c:pt idx="228">
                  <c:v>180.97</c:v>
                </c:pt>
                <c:pt idx="229">
                  <c:v>181.02</c:v>
                </c:pt>
                <c:pt idx="230">
                  <c:v>180.94</c:v>
                </c:pt>
                <c:pt idx="231">
                  <c:v>181.09</c:v>
                </c:pt>
                <c:pt idx="232">
                  <c:v>181.06</c:v>
                </c:pt>
                <c:pt idx="233">
                  <c:v>181.13</c:v>
                </c:pt>
                <c:pt idx="234">
                  <c:v>181.13</c:v>
                </c:pt>
                <c:pt idx="235">
                  <c:v>181.21</c:v>
                </c:pt>
                <c:pt idx="236">
                  <c:v>181.07</c:v>
                </c:pt>
                <c:pt idx="237">
                  <c:v>181.06</c:v>
                </c:pt>
                <c:pt idx="238">
                  <c:v>181.4</c:v>
                </c:pt>
                <c:pt idx="239">
                  <c:v>181.29</c:v>
                </c:pt>
                <c:pt idx="240">
                  <c:v>181.13</c:v>
                </c:pt>
                <c:pt idx="241">
                  <c:v>180.87</c:v>
                </c:pt>
                <c:pt idx="242">
                  <c:v>181.07</c:v>
                </c:pt>
                <c:pt idx="243">
                  <c:v>181.09</c:v>
                </c:pt>
                <c:pt idx="244">
                  <c:v>181.16</c:v>
                </c:pt>
                <c:pt idx="245">
                  <c:v>181.08</c:v>
                </c:pt>
                <c:pt idx="246">
                  <c:v>180.42</c:v>
                </c:pt>
                <c:pt idx="247">
                  <c:v>180.61</c:v>
                </c:pt>
                <c:pt idx="248">
                  <c:v>181.18</c:v>
                </c:pt>
                <c:pt idx="249">
                  <c:v>181.06</c:v>
                </c:pt>
                <c:pt idx="250">
                  <c:v>180.92</c:v>
                </c:pt>
                <c:pt idx="251">
                  <c:v>181.1</c:v>
                </c:pt>
                <c:pt idx="252">
                  <c:v>181.04</c:v>
                </c:pt>
                <c:pt idx="253">
                  <c:v>180.91</c:v>
                </c:pt>
                <c:pt idx="254">
                  <c:v>180.71</c:v>
                </c:pt>
                <c:pt idx="255">
                  <c:v>181.08</c:v>
                </c:pt>
                <c:pt idx="256">
                  <c:v>181.01</c:v>
                </c:pt>
                <c:pt idx="257">
                  <c:v>181.4</c:v>
                </c:pt>
                <c:pt idx="258">
                  <c:v>181.35</c:v>
                </c:pt>
                <c:pt idx="259">
                  <c:v>181.36</c:v>
                </c:pt>
                <c:pt idx="260">
                  <c:v>181.08</c:v>
                </c:pt>
                <c:pt idx="261">
                  <c:v>181.22</c:v>
                </c:pt>
                <c:pt idx="262">
                  <c:v>181.33</c:v>
                </c:pt>
                <c:pt idx="263">
                  <c:v>181.4</c:v>
                </c:pt>
                <c:pt idx="264">
                  <c:v>181.53</c:v>
                </c:pt>
                <c:pt idx="265">
                  <c:v>181.43</c:v>
                </c:pt>
                <c:pt idx="266">
                  <c:v>181.22</c:v>
                </c:pt>
                <c:pt idx="267">
                  <c:v>180.78</c:v>
                </c:pt>
                <c:pt idx="268">
                  <c:v>181.17</c:v>
                </c:pt>
                <c:pt idx="269">
                  <c:v>181.34</c:v>
                </c:pt>
                <c:pt idx="270">
                  <c:v>181.39</c:v>
                </c:pt>
                <c:pt idx="271">
                  <c:v>180.71</c:v>
                </c:pt>
                <c:pt idx="272">
                  <c:v>180.77</c:v>
                </c:pt>
                <c:pt idx="273">
                  <c:v>180.98</c:v>
                </c:pt>
                <c:pt idx="274">
                  <c:v>180.79</c:v>
                </c:pt>
                <c:pt idx="275">
                  <c:v>180.28</c:v>
                </c:pt>
                <c:pt idx="276">
                  <c:v>180.75</c:v>
                </c:pt>
                <c:pt idx="277">
                  <c:v>181.1</c:v>
                </c:pt>
                <c:pt idx="278">
                  <c:v>181.42</c:v>
                </c:pt>
                <c:pt idx="279">
                  <c:v>181.17</c:v>
                </c:pt>
                <c:pt idx="280">
                  <c:v>181.62</c:v>
                </c:pt>
                <c:pt idx="281">
                  <c:v>181.69</c:v>
                </c:pt>
                <c:pt idx="282">
                  <c:v>181.05</c:v>
                </c:pt>
                <c:pt idx="283">
                  <c:v>180.77</c:v>
                </c:pt>
                <c:pt idx="284">
                  <c:v>180.9</c:v>
                </c:pt>
                <c:pt idx="285">
                  <c:v>181.42</c:v>
                </c:pt>
                <c:pt idx="286">
                  <c:v>183.87</c:v>
                </c:pt>
                <c:pt idx="287">
                  <c:v>183.82</c:v>
                </c:pt>
                <c:pt idx="288">
                  <c:v>181.69</c:v>
                </c:pt>
                <c:pt idx="289">
                  <c:v>179.77</c:v>
                </c:pt>
                <c:pt idx="290">
                  <c:v>181.59</c:v>
                </c:pt>
                <c:pt idx="291">
                  <c:v>180.95</c:v>
                </c:pt>
                <c:pt idx="292">
                  <c:v>184.18</c:v>
                </c:pt>
                <c:pt idx="293">
                  <c:v>183.32</c:v>
                </c:pt>
                <c:pt idx="294">
                  <c:v>180.16</c:v>
                </c:pt>
                <c:pt idx="295">
                  <c:v>181.34</c:v>
                </c:pt>
                <c:pt idx="296">
                  <c:v>183.72</c:v>
                </c:pt>
                <c:pt idx="297">
                  <c:v>181.87</c:v>
                </c:pt>
                <c:pt idx="298">
                  <c:v>181</c:v>
                </c:pt>
                <c:pt idx="299">
                  <c:v>181.09</c:v>
                </c:pt>
              </c:numCache>
            </c:numRef>
          </c:val>
          <c:smooth val="0"/>
          <c:extLst>
            <c:ext xmlns:c16="http://schemas.microsoft.com/office/drawing/2014/chart" uri="{C3380CC4-5D6E-409C-BE32-E72D297353CC}">
              <c16:uniqueId val="{00000000-28F1-48CD-B8B5-620E25B7CE1C}"/>
            </c:ext>
          </c:extLst>
        </c:ser>
        <c:dLbls>
          <c:showLegendKey val="0"/>
          <c:showVal val="0"/>
          <c:showCatName val="0"/>
          <c:showSerName val="0"/>
          <c:showPercent val="0"/>
          <c:showBubbleSize val="0"/>
        </c:dLbls>
        <c:smooth val="0"/>
        <c:axId val="456129136"/>
        <c:axId val="458358320"/>
      </c:lineChart>
      <c:catAx>
        <c:axId val="456129136"/>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crossAx val="458358320"/>
        <c:crosses val="autoZero"/>
        <c:auto val="1"/>
        <c:lblAlgn val="ctr"/>
        <c:lblOffset val="100"/>
        <c:noMultiLvlLbl val="0"/>
      </c:catAx>
      <c:valAx>
        <c:axId val="458358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Angle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6129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 Motor Speeds (Driver</a:t>
            </a:r>
            <a:r>
              <a:rPr lang="en-US" baseline="0"/>
              <a:t> B)</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v>Motor B</c:v>
          </c:tx>
          <c:spPr>
            <a:ln w="28575" cap="rnd">
              <a:solidFill>
                <a:schemeClr val="accent2"/>
              </a:solidFill>
              <a:round/>
            </a:ln>
            <a:effectLst/>
          </c:spPr>
          <c:marker>
            <c:symbol val="none"/>
          </c:marker>
          <c:cat>
            <c:numRef>
              <c:f>Motors!$B$2:$F$2</c:f>
              <c:numCache>
                <c:formatCode>0.00</c:formatCode>
                <c:ptCount val="5"/>
                <c:pt idx="0">
                  <c:v>150</c:v>
                </c:pt>
                <c:pt idx="1">
                  <c:v>175</c:v>
                </c:pt>
                <c:pt idx="2">
                  <c:v>200</c:v>
                </c:pt>
                <c:pt idx="3">
                  <c:v>225</c:v>
                </c:pt>
                <c:pt idx="4">
                  <c:v>255</c:v>
                </c:pt>
              </c:numCache>
            </c:numRef>
          </c:cat>
          <c:val>
            <c:numRef>
              <c:f>Motors!$G$14:$K$14</c:f>
              <c:numCache>
                <c:formatCode>0.00</c:formatCode>
                <c:ptCount val="5"/>
                <c:pt idx="0">
                  <c:v>0</c:v>
                </c:pt>
                <c:pt idx="1">
                  <c:v>102.25</c:v>
                </c:pt>
                <c:pt idx="2">
                  <c:v>105.5</c:v>
                </c:pt>
                <c:pt idx="3">
                  <c:v>120</c:v>
                </c:pt>
                <c:pt idx="4">
                  <c:v>125.5</c:v>
                </c:pt>
              </c:numCache>
            </c:numRef>
          </c:val>
          <c:smooth val="0"/>
          <c:extLst>
            <c:ext xmlns:c16="http://schemas.microsoft.com/office/drawing/2014/chart" uri="{C3380CC4-5D6E-409C-BE32-E72D297353CC}">
              <c16:uniqueId val="{00000000-2324-4F11-8128-069478744BDC}"/>
            </c:ext>
          </c:extLst>
        </c:ser>
        <c:ser>
          <c:idx val="0"/>
          <c:order val="1"/>
          <c:tx>
            <c:v>Motor A</c:v>
          </c:tx>
          <c:spPr>
            <a:ln w="28575" cap="rnd">
              <a:solidFill>
                <a:schemeClr val="accent1"/>
              </a:solidFill>
              <a:round/>
            </a:ln>
            <a:effectLst/>
          </c:spPr>
          <c:marker>
            <c:symbol val="none"/>
          </c:marker>
          <c:val>
            <c:numRef>
              <c:f>Motors!$G$8:$K$8</c:f>
              <c:numCache>
                <c:formatCode>0.00</c:formatCode>
                <c:ptCount val="5"/>
                <c:pt idx="0">
                  <c:v>99.25</c:v>
                </c:pt>
                <c:pt idx="1">
                  <c:v>112.5</c:v>
                </c:pt>
                <c:pt idx="2">
                  <c:v>109.75</c:v>
                </c:pt>
                <c:pt idx="3">
                  <c:v>115.5</c:v>
                </c:pt>
                <c:pt idx="4">
                  <c:v>122.75</c:v>
                </c:pt>
              </c:numCache>
            </c:numRef>
          </c:val>
          <c:smooth val="0"/>
          <c:extLst>
            <c:ext xmlns:c16="http://schemas.microsoft.com/office/drawing/2014/chart" uri="{C3380CC4-5D6E-409C-BE32-E72D297353CC}">
              <c16:uniqueId val="{00000001-2324-4F11-8128-069478744BDC}"/>
            </c:ext>
          </c:extLst>
        </c:ser>
        <c:dLbls>
          <c:showLegendKey val="0"/>
          <c:showVal val="0"/>
          <c:showCatName val="0"/>
          <c:showSerName val="0"/>
          <c:showPercent val="0"/>
          <c:showBubbleSize val="0"/>
        </c:dLbls>
        <c:smooth val="0"/>
        <c:axId val="527970831"/>
        <c:axId val="527974991"/>
      </c:lineChart>
      <c:catAx>
        <c:axId val="52797083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Input Speed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7974991"/>
        <c:crosses val="autoZero"/>
        <c:auto val="1"/>
        <c:lblAlgn val="ctr"/>
        <c:lblOffset val="100"/>
        <c:noMultiLvlLbl val="0"/>
      </c:catAx>
      <c:valAx>
        <c:axId val="5279749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Motor RPM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797083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 Motor Speeds (Driver</a:t>
            </a:r>
            <a:r>
              <a:rPr lang="en-US" baseline="0"/>
              <a:t> A)</a:t>
            </a:r>
            <a:endParaRPr lang="en-US"/>
          </a:p>
        </c:rich>
      </c:tx>
      <c:overlay val="0"/>
      <c:spPr>
        <a:noFill/>
        <a:ln>
          <a:noFill/>
        </a:ln>
        <a:effectLst/>
      </c:spPr>
    </c:title>
    <c:autoTitleDeleted val="0"/>
    <c:plotArea>
      <c:layout/>
      <c:lineChart>
        <c:grouping val="standard"/>
        <c:varyColors val="0"/>
        <c:ser>
          <c:idx val="1"/>
          <c:order val="0"/>
          <c:tx>
            <c:v>Motor B</c:v>
          </c:tx>
          <c:marker>
            <c:symbol val="none"/>
          </c:marker>
          <c:cat>
            <c:numRef>
              <c:f>Motors!$B$2:$F$2</c:f>
              <c:numCache>
                <c:formatCode>0.00</c:formatCode>
                <c:ptCount val="5"/>
                <c:pt idx="0">
                  <c:v>150</c:v>
                </c:pt>
                <c:pt idx="1">
                  <c:v>175</c:v>
                </c:pt>
                <c:pt idx="2">
                  <c:v>200</c:v>
                </c:pt>
                <c:pt idx="3">
                  <c:v>225</c:v>
                </c:pt>
                <c:pt idx="4">
                  <c:v>255</c:v>
                </c:pt>
              </c:numCache>
            </c:numRef>
          </c:cat>
          <c:val>
            <c:numRef>
              <c:f>Motors!$B$14:$F$14</c:f>
              <c:numCache>
                <c:formatCode>0.00</c:formatCode>
                <c:ptCount val="5"/>
                <c:pt idx="0">
                  <c:v>90</c:v>
                </c:pt>
                <c:pt idx="1">
                  <c:v>96</c:v>
                </c:pt>
                <c:pt idx="2">
                  <c:v>108</c:v>
                </c:pt>
                <c:pt idx="3">
                  <c:v>112.5</c:v>
                </c:pt>
                <c:pt idx="4">
                  <c:v>123.5</c:v>
                </c:pt>
              </c:numCache>
            </c:numRef>
          </c:val>
          <c:smooth val="0"/>
          <c:extLst>
            <c:ext xmlns:c16="http://schemas.microsoft.com/office/drawing/2014/chart" uri="{C3380CC4-5D6E-409C-BE32-E72D297353CC}">
              <c16:uniqueId val="{00000000-FD9F-488E-A85D-1A882622026C}"/>
            </c:ext>
          </c:extLst>
        </c:ser>
        <c:ser>
          <c:idx val="0"/>
          <c:order val="1"/>
          <c:tx>
            <c:v>Motor A</c:v>
          </c:tx>
          <c:marker>
            <c:symbol val="none"/>
          </c:marker>
          <c:val>
            <c:numRef>
              <c:f>Motors!$B$8:$F$8</c:f>
              <c:numCache>
                <c:formatCode>0.00</c:formatCode>
                <c:ptCount val="5"/>
                <c:pt idx="0">
                  <c:v>98.25</c:v>
                </c:pt>
                <c:pt idx="1">
                  <c:v>104.5</c:v>
                </c:pt>
                <c:pt idx="2">
                  <c:v>112.5</c:v>
                </c:pt>
                <c:pt idx="3">
                  <c:v>118.25</c:v>
                </c:pt>
                <c:pt idx="4">
                  <c:v>129.25</c:v>
                </c:pt>
              </c:numCache>
            </c:numRef>
          </c:val>
          <c:smooth val="0"/>
          <c:extLst>
            <c:ext xmlns:c16="http://schemas.microsoft.com/office/drawing/2014/chart" uri="{C3380CC4-5D6E-409C-BE32-E72D297353CC}">
              <c16:uniqueId val="{00000001-FD9F-488E-A85D-1A882622026C}"/>
            </c:ext>
          </c:extLst>
        </c:ser>
        <c:dLbls>
          <c:showLegendKey val="0"/>
          <c:showVal val="0"/>
          <c:showCatName val="0"/>
          <c:showSerName val="0"/>
          <c:showPercent val="0"/>
          <c:showBubbleSize val="0"/>
        </c:dLbls>
        <c:smooth val="0"/>
        <c:axId val="527970831"/>
        <c:axId val="527974991"/>
      </c:lineChart>
      <c:catAx>
        <c:axId val="52797083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Input Speed</a:t>
                </a:r>
              </a:p>
            </c:rich>
          </c:tx>
          <c:overlay val="0"/>
          <c:spPr>
            <a:noFill/>
            <a:ln>
              <a:noFill/>
            </a:ln>
            <a:effectLst/>
          </c:spPr>
        </c:title>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7974991"/>
        <c:crosses val="autoZero"/>
        <c:auto val="1"/>
        <c:lblAlgn val="ctr"/>
        <c:lblOffset val="100"/>
        <c:noMultiLvlLbl val="0"/>
      </c:catAx>
      <c:valAx>
        <c:axId val="5279749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Motor RPM</a:t>
                </a:r>
              </a:p>
            </c:rich>
          </c:tx>
          <c:overlay val="0"/>
          <c:spPr>
            <a:noFill/>
            <a:ln>
              <a:noFill/>
            </a:ln>
            <a:effectLst/>
          </c:sp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7970831"/>
        <c:crosses val="autoZero"/>
        <c:crossBetween val="between"/>
      </c:valAx>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APES Progress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Sheet1!$A$2:$A$6</c:f>
              <c:strCache>
                <c:ptCount val="5"/>
                <c:pt idx="0">
                  <c:v>Total</c:v>
                </c:pt>
                <c:pt idx="1">
                  <c:v>Testing</c:v>
                </c:pt>
                <c:pt idx="2">
                  <c:v>Prototyping</c:v>
                </c:pt>
                <c:pt idx="3">
                  <c:v>Design</c:v>
                </c:pt>
                <c:pt idx="4">
                  <c:v>Research</c:v>
                </c:pt>
              </c:strCache>
            </c:strRef>
          </c:cat>
          <c:val>
            <c:numRef>
              <c:f>Sheet1!$B$2:$B$6</c:f>
              <c:numCache>
                <c:formatCode>General</c:formatCode>
                <c:ptCount val="5"/>
                <c:pt idx="0">
                  <c:v>58.5</c:v>
                </c:pt>
                <c:pt idx="1">
                  <c:v>25</c:v>
                </c:pt>
                <c:pt idx="2">
                  <c:v>45</c:v>
                </c:pt>
                <c:pt idx="3">
                  <c:v>70</c:v>
                </c:pt>
                <c:pt idx="4">
                  <c:v>90</c:v>
                </c:pt>
              </c:numCache>
            </c:numRef>
          </c:val>
          <c:extLst>
            <c:ext xmlns:c16="http://schemas.microsoft.com/office/drawing/2014/chart" uri="{C3380CC4-5D6E-409C-BE32-E72D297353CC}">
              <c16:uniqueId val="{00000000-1473-40D3-B901-27B2A04C582D}"/>
            </c:ext>
          </c:extLst>
        </c:ser>
        <c:dLbls>
          <c:showLegendKey val="0"/>
          <c:showVal val="0"/>
          <c:showCatName val="0"/>
          <c:showSerName val="0"/>
          <c:showPercent val="0"/>
          <c:showBubbleSize val="0"/>
        </c:dLbls>
        <c:gapWidth val="182"/>
        <c:axId val="2145426303"/>
        <c:axId val="2145440031"/>
      </c:barChart>
      <c:catAx>
        <c:axId val="21454263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5440031"/>
        <c:crosses val="autoZero"/>
        <c:auto val="1"/>
        <c:lblAlgn val="ctr"/>
        <c:lblOffset val="100"/>
        <c:noMultiLvlLbl val="0"/>
      </c:catAx>
      <c:valAx>
        <c:axId val="214544003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5426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BC1F3-3947-451C-B560-DCFBC1004502}" type="datetimeFigureOut">
              <a:rPr lang="en-US" smtClean="0"/>
              <a:t>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05A493-EBB8-48CB-8595-BEFE5FC9BACC}" type="slidenum">
              <a:rPr lang="en-US" smtClean="0"/>
              <a:t>‹#›</a:t>
            </a:fld>
            <a:endParaRPr lang="en-US"/>
          </a:p>
        </p:txBody>
      </p:sp>
    </p:spTree>
    <p:extLst>
      <p:ext uri="{BB962C8B-B14F-4D97-AF65-F5344CB8AC3E}">
        <p14:creationId xmlns:p14="http://schemas.microsoft.com/office/powerpoint/2010/main" val="879800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we are group 8 and our project is the Autonomous  pet entertainment system or APES for short.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9C05A493-EBB8-48CB-8595-BEFE5FC9BACC}" type="slidenum">
              <a:rPr lang="en-US" smtClean="0"/>
              <a:t>1</a:t>
            </a:fld>
            <a:endParaRPr lang="en-US"/>
          </a:p>
        </p:txBody>
      </p:sp>
    </p:spTree>
    <p:extLst>
      <p:ext uri="{BB962C8B-B14F-4D97-AF65-F5344CB8AC3E}">
        <p14:creationId xmlns:p14="http://schemas.microsoft.com/office/powerpoint/2010/main" val="1541072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a:solidFill>
                  <a:schemeClr val="tx1"/>
                </a:solidFill>
                <a:effectLst/>
                <a:latin typeface="+mn-lt"/>
                <a:ea typeface="+mn-ea"/>
                <a:cs typeface="+mn-cs"/>
              </a:rPr>
              <a:t>The first component of the laser tube is the show laser.</a:t>
            </a:r>
          </a:p>
          <a:p>
            <a:pPr rtl="0"/>
            <a:r>
              <a:rPr lang="en-US" sz="1200" b="0" i="0" u="none" strike="noStrike" kern="1200">
                <a:solidFill>
                  <a:schemeClr val="tx1"/>
                </a:solidFill>
                <a:effectLst/>
                <a:latin typeface="+mn-lt"/>
                <a:ea typeface="+mn-ea"/>
                <a:cs typeface="+mn-cs"/>
              </a:rPr>
              <a:t>The show laser is a green laser diode that will be pointed around to distract the cat and its output beam will be distorted by the lens system and diffraction gratings to create special visual effects unique to our project. </a:t>
            </a:r>
            <a:endParaRPr lang="en-US" b="0">
              <a:effectLst/>
            </a:endParaRPr>
          </a:p>
          <a:p>
            <a:pPr rtl="0"/>
            <a:r>
              <a:rPr lang="en-US" sz="1200" b="0" i="0" u="none" strike="noStrike" kern="1200">
                <a:solidFill>
                  <a:schemeClr val="tx1"/>
                </a:solidFill>
                <a:effectLst/>
                <a:latin typeface="+mn-lt"/>
                <a:ea typeface="+mn-ea"/>
                <a:cs typeface="+mn-cs"/>
              </a:rPr>
              <a:t>We chose a laser diode for our device due to its simplicity and compactness compared to a normal laser. A normal laser usually has its cavity still and is very prone to stop lasing when the cavity is disturbed. The laser tube is one of the most mobile parts of the APES so choosing to build a normal laser is less than ideal. The laser diode deals with this problem since its cavity is semiconductors fused together and will never be disturbed. </a:t>
            </a:r>
            <a:endParaRPr lang="en-US" b="0">
              <a:effectLst/>
            </a:endParaRPr>
          </a:p>
          <a:p>
            <a:pPr rtl="0"/>
            <a:r>
              <a:rPr lang="en-US" sz="1200" b="0" i="0" u="none" strike="noStrike" kern="1200">
                <a:solidFill>
                  <a:schemeClr val="tx1"/>
                </a:solidFill>
                <a:effectLst/>
                <a:latin typeface="+mn-lt"/>
                <a:ea typeface="+mn-ea"/>
                <a:cs typeface="+mn-cs"/>
              </a:rPr>
              <a:t>The laser diode is also primary choice for its size. This small laser will easily be able to fit inside the laser tube with plenty of room to spare for the other optical components. The laser tube needs to be small to fit inside the plastic dome and the lens system will need the most space in the tube.</a:t>
            </a:r>
          </a:p>
          <a:p>
            <a:pPr rtl="0"/>
            <a:r>
              <a:rPr lang="en-US" sz="1200" b="0" i="0" u="none" strike="noStrike" kern="1200">
                <a:solidFill>
                  <a:schemeClr val="tx1"/>
                </a:solidFill>
                <a:effectLst/>
                <a:latin typeface="+mn-lt"/>
                <a:ea typeface="+mn-ea"/>
                <a:cs typeface="+mn-cs"/>
              </a:rPr>
              <a:t>Another factor of the laser diode’s compactness is its power supply as it only needs to connect a voltage source rather than a bulky power unit. that would not fit on the device.</a:t>
            </a:r>
          </a:p>
          <a:p>
            <a:pPr rtl="0"/>
            <a:r>
              <a:rPr lang="en-US" sz="1200" b="0" i="0" u="none" strike="noStrike" kern="1200">
                <a:solidFill>
                  <a:schemeClr val="tx1"/>
                </a:solidFill>
                <a:effectLst/>
                <a:latin typeface="+mn-lt"/>
                <a:ea typeface="+mn-ea"/>
                <a:cs typeface="+mn-cs"/>
              </a:rPr>
              <a:t>Our laser is a class 3 laser according to international laser safety standards since it is in the visible spectrum and has an output power less than 5 </a:t>
            </a:r>
            <a:r>
              <a:rPr lang="en-US" sz="1200" b="0" i="0" u="none" strike="noStrike" kern="1200" err="1">
                <a:solidFill>
                  <a:schemeClr val="tx1"/>
                </a:solidFill>
                <a:effectLst/>
                <a:latin typeface="+mn-lt"/>
                <a:ea typeface="+mn-ea"/>
                <a:cs typeface="+mn-cs"/>
              </a:rPr>
              <a:t>mW</a:t>
            </a:r>
            <a:r>
              <a:rPr lang="en-US" sz="1200" b="0" i="0" u="none" strike="noStrike" kern="1200">
                <a:solidFill>
                  <a:schemeClr val="tx1"/>
                </a:solidFill>
                <a:effectLst/>
                <a:latin typeface="+mn-lt"/>
                <a:ea typeface="+mn-ea"/>
                <a:cs typeface="+mn-cs"/>
              </a:rPr>
              <a:t>. This makes it very dangerous to the naked eye and to ensure safety, the show laser will primarily point its beam towards the floor and polarizers will be added to reduce the output power. The maximum angle the show laser can point is parallel to the floor and since </a:t>
            </a:r>
            <a:r>
              <a:rPr lang="en-US" sz="1200" b="0" i="0" u="none" strike="noStrike" kern="1200" err="1">
                <a:solidFill>
                  <a:schemeClr val="tx1"/>
                </a:solidFill>
                <a:effectLst/>
                <a:latin typeface="+mn-lt"/>
                <a:ea typeface="+mn-ea"/>
                <a:cs typeface="+mn-cs"/>
              </a:rPr>
              <a:t>thei</a:t>
            </a:r>
            <a:r>
              <a:rPr lang="en-US" sz="1200" b="0" i="0" u="none" strike="noStrike" kern="1200">
                <a:solidFill>
                  <a:schemeClr val="tx1"/>
                </a:solidFill>
                <a:effectLst/>
                <a:latin typeface="+mn-lt"/>
                <a:ea typeface="+mn-ea"/>
                <a:cs typeface="+mn-cs"/>
              </a:rPr>
              <a:t> device is fairly short there is little concern that it can reach a human’s eyes</a:t>
            </a:r>
            <a:endParaRPr lang="en-US" b="0">
              <a:effectLst/>
            </a:endParaRPr>
          </a:p>
          <a:p>
            <a:br>
              <a:rPr lang="en-US"/>
            </a:br>
            <a:endParaRPr lang="en-US"/>
          </a:p>
        </p:txBody>
      </p:sp>
      <p:sp>
        <p:nvSpPr>
          <p:cNvPr id="4" name="Slide Number Placeholder 3"/>
          <p:cNvSpPr>
            <a:spLocks noGrp="1"/>
          </p:cNvSpPr>
          <p:nvPr>
            <p:ph type="sldNum" sz="quarter" idx="5"/>
          </p:nvPr>
        </p:nvSpPr>
        <p:spPr/>
        <p:txBody>
          <a:bodyPr/>
          <a:lstStyle/>
          <a:p>
            <a:fld id="{9C05A493-EBB8-48CB-8595-BEFE5FC9BACC}" type="slidenum">
              <a:rPr lang="en-US" smtClean="0"/>
              <a:t>15</a:t>
            </a:fld>
            <a:endParaRPr lang="en-US"/>
          </a:p>
        </p:txBody>
      </p:sp>
    </p:spTree>
    <p:extLst>
      <p:ext uri="{BB962C8B-B14F-4D97-AF65-F5344CB8AC3E}">
        <p14:creationId xmlns:p14="http://schemas.microsoft.com/office/powerpoint/2010/main" val="411273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a:solidFill>
                  <a:schemeClr val="tx1"/>
                </a:solidFill>
                <a:effectLst/>
                <a:latin typeface="+mn-lt"/>
                <a:ea typeface="+mn-ea"/>
                <a:cs typeface="+mn-cs"/>
              </a:rPr>
              <a:t>The main purpose for the lens system and diffraction grating is to create special and unique effects on the output beams size and shape, and this is a design decision to add more optical elements to the project and more discrepancy to other laser pet toys. </a:t>
            </a:r>
            <a:endParaRPr lang="en-US" b="0">
              <a:effectLst/>
            </a:endParaRPr>
          </a:p>
          <a:p>
            <a:pPr rtl="0"/>
            <a:r>
              <a:rPr lang="en-US" sz="1200" b="0" i="0" u="none" strike="noStrike" kern="1200">
                <a:solidFill>
                  <a:schemeClr val="tx1"/>
                </a:solidFill>
                <a:effectLst/>
                <a:latin typeface="+mn-lt"/>
                <a:ea typeface="+mn-ea"/>
                <a:cs typeface="+mn-cs"/>
              </a:rPr>
              <a:t>The telescopic lens system includes two convex lenses where one has a short focal length and the other has a longer focal length. When the two lenses are placed a distance of their focal lengths combined, The ratio of their focal lengths is equal to the amount of magnification. variable magnification is introduced when one of the lenses is moved along the optical axis and the other lens is fixed. The maximum distance will be the focal lengths combined and the minimum distance will be approximately zero and there will be  increment distances with distinct magnifications. For example if the maximum magnification is 5x, then variable magnifications will in 2x, 3.5x, etc. A motor will be connected to a stage that will translate the movable lens along the optical axis to the incremented distances.</a:t>
            </a:r>
            <a:endParaRPr lang="en-US" b="0">
              <a:effectLst/>
            </a:endParaRPr>
          </a:p>
          <a:p>
            <a:br>
              <a:rPr lang="en-US"/>
            </a:br>
            <a:endParaRPr lang="en-US"/>
          </a:p>
        </p:txBody>
      </p:sp>
      <p:sp>
        <p:nvSpPr>
          <p:cNvPr id="4" name="Slide Number Placeholder 3"/>
          <p:cNvSpPr>
            <a:spLocks noGrp="1"/>
          </p:cNvSpPr>
          <p:nvPr>
            <p:ph type="sldNum" sz="quarter" idx="5"/>
          </p:nvPr>
        </p:nvSpPr>
        <p:spPr/>
        <p:txBody>
          <a:bodyPr/>
          <a:lstStyle/>
          <a:p>
            <a:fld id="{9C05A493-EBB8-48CB-8595-BEFE5FC9BACC}" type="slidenum">
              <a:rPr lang="en-US" smtClean="0"/>
              <a:t>16</a:t>
            </a:fld>
            <a:endParaRPr lang="en-US"/>
          </a:p>
        </p:txBody>
      </p:sp>
    </p:spTree>
    <p:extLst>
      <p:ext uri="{BB962C8B-B14F-4D97-AF65-F5344CB8AC3E}">
        <p14:creationId xmlns:p14="http://schemas.microsoft.com/office/powerpoint/2010/main" val="3163850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a:solidFill>
                  <a:schemeClr val="tx1"/>
                </a:solidFill>
                <a:effectLst/>
                <a:latin typeface="+mn-lt"/>
                <a:ea typeface="+mn-ea"/>
                <a:cs typeface="+mn-cs"/>
              </a:rPr>
              <a:t>The diffraction grating is one of the simplest ways to change the shape of an output lasers beam in the field of optics. Our project does not worry about the intensity distribution, but only its shape and the diffraction grating fits this criteria perfectly.</a:t>
            </a:r>
            <a:endParaRPr lang="en-US" b="0">
              <a:effectLst/>
            </a:endParaRPr>
          </a:p>
          <a:p>
            <a:pPr rtl="0"/>
            <a:r>
              <a:rPr lang="en-US" sz="1200" b="0" i="0" u="none" strike="noStrike" kern="1200">
                <a:solidFill>
                  <a:schemeClr val="tx1"/>
                </a:solidFill>
                <a:effectLst/>
                <a:latin typeface="+mn-lt"/>
                <a:ea typeface="+mn-ea"/>
                <a:cs typeface="+mn-cs"/>
              </a:rPr>
              <a:t>The grating wheel is a thin disk with multiple different types of diffraction gratings embedded into it and it will be able to rotate with a motor to change to only one grating for the beam to pass through. The diffraction wheel will have </a:t>
            </a:r>
            <a:r>
              <a:rPr lang="en-US" sz="1200" b="0" i="0" u="none" strike="noStrike" kern="1200" err="1">
                <a:solidFill>
                  <a:schemeClr val="tx1"/>
                </a:solidFill>
                <a:effectLst/>
                <a:latin typeface="+mn-lt"/>
                <a:ea typeface="+mn-ea"/>
                <a:cs typeface="+mn-cs"/>
              </a:rPr>
              <a:t>atleast</a:t>
            </a:r>
            <a:r>
              <a:rPr lang="en-US" sz="1200" b="0" i="0" u="none" strike="noStrike" kern="1200">
                <a:solidFill>
                  <a:schemeClr val="tx1"/>
                </a:solidFill>
                <a:effectLst/>
                <a:latin typeface="+mn-lt"/>
                <a:ea typeface="+mn-ea"/>
                <a:cs typeface="+mn-cs"/>
              </a:rPr>
              <a:t> 4 different types of gratings: No grating (normal beam), single axis grating, double axis grating, and special grating. The importance of choosing these types of gratings is that they are distinct. The special gratings includes any gratings that will display a shape such as a star, crosshairs, etc. </a:t>
            </a:r>
            <a:endParaRPr lang="en-US" b="0">
              <a:effectLst/>
            </a:endParaRPr>
          </a:p>
          <a:p>
            <a:br>
              <a:rPr lang="en-US"/>
            </a:br>
            <a:endParaRPr lang="en-US"/>
          </a:p>
        </p:txBody>
      </p:sp>
      <p:sp>
        <p:nvSpPr>
          <p:cNvPr id="4" name="Slide Number Placeholder 3"/>
          <p:cNvSpPr>
            <a:spLocks noGrp="1"/>
          </p:cNvSpPr>
          <p:nvPr>
            <p:ph type="sldNum" sz="quarter" idx="5"/>
          </p:nvPr>
        </p:nvSpPr>
        <p:spPr/>
        <p:txBody>
          <a:bodyPr/>
          <a:lstStyle/>
          <a:p>
            <a:fld id="{9C05A493-EBB8-48CB-8595-BEFE5FC9BACC}" type="slidenum">
              <a:rPr lang="en-US" smtClean="0"/>
              <a:t>17</a:t>
            </a:fld>
            <a:endParaRPr lang="en-US"/>
          </a:p>
        </p:txBody>
      </p:sp>
    </p:spTree>
    <p:extLst>
      <p:ext uri="{BB962C8B-B14F-4D97-AF65-F5344CB8AC3E}">
        <p14:creationId xmlns:p14="http://schemas.microsoft.com/office/powerpoint/2010/main" val="68367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Moving on to the discussion of successes and difficulties for this subsystem, all of the components have been gathered.</a:t>
            </a:r>
          </a:p>
          <a:p>
            <a:r>
              <a:rPr lang="en-US"/>
              <a:t>For size, As mentioned before the tube needs to be small enough to fit inside the plastic dome and have </a:t>
            </a:r>
            <a:r>
              <a:rPr lang="en-US" err="1"/>
              <a:t>fredoom</a:t>
            </a:r>
            <a:r>
              <a:rPr lang="en-US"/>
              <a:t> to rotate vertically </a:t>
            </a:r>
          </a:p>
          <a:p>
            <a:r>
              <a:rPr lang="en-US"/>
              <a:t>For the show laser, difficulty for the laser tube will include optical alignment and to make sure the beam does not get obstructed.</a:t>
            </a:r>
          </a:p>
          <a:p>
            <a:endParaRPr lang="en-US"/>
          </a:p>
          <a:p>
            <a:r>
              <a:rPr lang="en-US"/>
              <a:t>For the servos, the stability of the mounted laser tube is a large potential difficulty as there is a lot of motion and it could become unstable. Additional components may be needed to increase stability.</a:t>
            </a:r>
          </a:p>
          <a:p>
            <a:endParaRPr lang="en-US"/>
          </a:p>
          <a:p>
            <a:r>
              <a:rPr lang="en-US"/>
              <a:t>Lastly, Assembly is in progress to determine the correct sizes for all the pieces and to create the laser tube.</a:t>
            </a:r>
          </a:p>
        </p:txBody>
      </p:sp>
      <p:sp>
        <p:nvSpPr>
          <p:cNvPr id="4" name="Slide Number Placeholder 3"/>
          <p:cNvSpPr>
            <a:spLocks noGrp="1"/>
          </p:cNvSpPr>
          <p:nvPr>
            <p:ph type="sldNum" sz="quarter" idx="5"/>
          </p:nvPr>
        </p:nvSpPr>
        <p:spPr/>
        <p:txBody>
          <a:bodyPr/>
          <a:lstStyle/>
          <a:p>
            <a:fld id="{9C05A493-EBB8-48CB-8595-BEFE5FC9BACC}" type="slidenum">
              <a:rPr lang="en-US" smtClean="0"/>
              <a:t>18</a:t>
            </a:fld>
            <a:endParaRPr lang="en-US"/>
          </a:p>
        </p:txBody>
      </p:sp>
    </p:spTree>
    <p:extLst>
      <p:ext uri="{BB962C8B-B14F-4D97-AF65-F5344CB8AC3E}">
        <p14:creationId xmlns:p14="http://schemas.microsoft.com/office/powerpoint/2010/main" val="1393362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move on to the design of the printed circuit board which was done in both Eagle and Fusion360.</a:t>
            </a:r>
          </a:p>
        </p:txBody>
      </p:sp>
      <p:sp>
        <p:nvSpPr>
          <p:cNvPr id="4" name="Slide Number Placeholder 3"/>
          <p:cNvSpPr>
            <a:spLocks noGrp="1"/>
          </p:cNvSpPr>
          <p:nvPr>
            <p:ph type="sldNum" sz="quarter" idx="5"/>
          </p:nvPr>
        </p:nvSpPr>
        <p:spPr/>
        <p:txBody>
          <a:bodyPr/>
          <a:lstStyle/>
          <a:p>
            <a:fld id="{9C05A493-EBB8-48CB-8595-BEFE5FC9BACC}" type="slidenum">
              <a:rPr lang="en-US" smtClean="0"/>
              <a:t>19</a:t>
            </a:fld>
            <a:endParaRPr lang="en-US"/>
          </a:p>
        </p:txBody>
      </p:sp>
    </p:spTree>
    <p:extLst>
      <p:ext uri="{BB962C8B-B14F-4D97-AF65-F5344CB8AC3E}">
        <p14:creationId xmlns:p14="http://schemas.microsoft.com/office/powerpoint/2010/main" val="328120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PCB will act as a hub for the powering and control over the majority of the sensors and propulsion systems of the APES. These connections are represented by the pin headers highlighted on the schematic. The components to be connected to the PCB include the four IR sensors, motor driver, gyroscope, show laser, and two communication pins. With the exception of the gyroscope, these components will be connected to the board via external wires to allow for ease of positioning within the actual device. The gyroscope will be mounted to the center of the circuit board to ensure that it gets the best reading about overall device orientation. </a:t>
            </a:r>
          </a:p>
        </p:txBody>
      </p:sp>
      <p:sp>
        <p:nvSpPr>
          <p:cNvPr id="4" name="Slide Number Placeholder 3"/>
          <p:cNvSpPr>
            <a:spLocks noGrp="1"/>
          </p:cNvSpPr>
          <p:nvPr>
            <p:ph type="sldNum" sz="quarter" idx="5"/>
          </p:nvPr>
        </p:nvSpPr>
        <p:spPr/>
        <p:txBody>
          <a:bodyPr/>
          <a:lstStyle/>
          <a:p>
            <a:fld id="{9C05A493-EBB8-48CB-8595-BEFE5FC9BACC}" type="slidenum">
              <a:rPr lang="en-US" smtClean="0"/>
              <a:t>20</a:t>
            </a:fld>
            <a:endParaRPr lang="en-US"/>
          </a:p>
        </p:txBody>
      </p:sp>
    </p:spTree>
    <p:extLst>
      <p:ext uri="{BB962C8B-B14F-4D97-AF65-F5344CB8AC3E}">
        <p14:creationId xmlns:p14="http://schemas.microsoft.com/office/powerpoint/2010/main" val="4278223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accommodate these components and their necessary connections, an appropriate microcontroller needed to be selected. The two main options are the ATmega328 and the MSP430G2553. These two chips are very similar in their features and our team is familiar with working with both. The deciding factor ended up being the number of PWM capable pins. This rules out the MSP since the motor driver we are using requires 4 PWM signals while the MSP only has 3 capable pins. On top of having a usable set of pins, the </a:t>
            </a:r>
            <a:r>
              <a:rPr lang="en-US" err="1"/>
              <a:t>ATmega</a:t>
            </a:r>
            <a:r>
              <a:rPr lang="en-US"/>
              <a:t> also has a faster clock, more memory, a wider operating voltage range, and lower power consumption. These will be useful for ensuring safe and lasting operation of the toy.</a:t>
            </a:r>
          </a:p>
        </p:txBody>
      </p:sp>
      <p:sp>
        <p:nvSpPr>
          <p:cNvPr id="4" name="Slide Number Placeholder 3"/>
          <p:cNvSpPr>
            <a:spLocks noGrp="1"/>
          </p:cNvSpPr>
          <p:nvPr>
            <p:ph type="sldNum" sz="quarter" idx="5"/>
          </p:nvPr>
        </p:nvSpPr>
        <p:spPr/>
        <p:txBody>
          <a:bodyPr/>
          <a:lstStyle/>
          <a:p>
            <a:fld id="{9C05A493-EBB8-48CB-8595-BEFE5FC9BACC}" type="slidenum">
              <a:rPr lang="en-US" smtClean="0"/>
              <a:t>21</a:t>
            </a:fld>
            <a:endParaRPr lang="en-US"/>
          </a:p>
        </p:txBody>
      </p:sp>
    </p:spTree>
    <p:extLst>
      <p:ext uri="{BB962C8B-B14F-4D97-AF65-F5344CB8AC3E}">
        <p14:creationId xmlns:p14="http://schemas.microsoft.com/office/powerpoint/2010/main" val="2855814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APES is to be powered by four AA batteries whose output varies from 6.6V (fully charged) to 4.8V (depleted). Thus, to enable the toy to use the greatest amount of power from our battery supply, a voltage regulator is needed that can produce a steady 5V from an input both greater and smaller than 5V. This type of regulator is called a buck-boost regulator.</a:t>
            </a:r>
          </a:p>
          <a:p>
            <a:endParaRPr lang="en-US" dirty="0"/>
          </a:p>
          <a:p>
            <a:r>
              <a:rPr lang="en-US" dirty="0"/>
              <a:t>The original design had the highest efficiency and lowest part count that could be created using the TI WEBENCH power designer tool and was selected mid last semester. Unfortunately this regulator has since been sold out at every retailer I could find with no estimate as to when more could be stocked. Since our deadline is considerably sooner than “indefinite”, a different design had to be selected.</a:t>
            </a:r>
          </a:p>
          <a:p>
            <a:endParaRPr lang="en-US" dirty="0"/>
          </a:p>
          <a:p>
            <a:r>
              <a:rPr lang="en-US" dirty="0"/>
              <a:t>The current voltage regulator is shown in the top section of the schematic. A compromise had to be made between the number of parts in the circuit and the efficiency. While this design does have a relatively low number of components, the efficiency is only about 87% which should be acceptable for our application.</a:t>
            </a:r>
          </a:p>
        </p:txBody>
      </p:sp>
      <p:sp>
        <p:nvSpPr>
          <p:cNvPr id="4" name="Slide Number Placeholder 3"/>
          <p:cNvSpPr>
            <a:spLocks noGrp="1"/>
          </p:cNvSpPr>
          <p:nvPr>
            <p:ph type="sldNum" sz="quarter" idx="5"/>
          </p:nvPr>
        </p:nvSpPr>
        <p:spPr/>
        <p:txBody>
          <a:bodyPr/>
          <a:lstStyle/>
          <a:p>
            <a:fld id="{9C05A493-EBB8-48CB-8595-BEFE5FC9BACC}" type="slidenum">
              <a:rPr lang="en-US" smtClean="0"/>
              <a:t>22</a:t>
            </a:fld>
            <a:endParaRPr lang="en-US"/>
          </a:p>
        </p:txBody>
      </p:sp>
    </p:spTree>
    <p:extLst>
      <p:ext uri="{BB962C8B-B14F-4D97-AF65-F5344CB8AC3E}">
        <p14:creationId xmlns:p14="http://schemas.microsoft.com/office/powerpoint/2010/main" val="945783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printed circuit board itself was ordered through JLC PCB.com. The components were sourced from various vendors. All parts and boards have been received and assembly has begun.</a:t>
            </a:r>
          </a:p>
        </p:txBody>
      </p:sp>
      <p:sp>
        <p:nvSpPr>
          <p:cNvPr id="4" name="Slide Number Placeholder 3"/>
          <p:cNvSpPr>
            <a:spLocks noGrp="1"/>
          </p:cNvSpPr>
          <p:nvPr>
            <p:ph type="sldNum" sz="quarter" idx="5"/>
          </p:nvPr>
        </p:nvSpPr>
        <p:spPr/>
        <p:txBody>
          <a:bodyPr/>
          <a:lstStyle/>
          <a:p>
            <a:fld id="{9C05A493-EBB8-48CB-8595-BEFE5FC9BACC}" type="slidenum">
              <a:rPr lang="en-US" smtClean="0"/>
              <a:t>23</a:t>
            </a:fld>
            <a:endParaRPr lang="en-US"/>
          </a:p>
        </p:txBody>
      </p:sp>
    </p:spTree>
    <p:extLst>
      <p:ext uri="{BB962C8B-B14F-4D97-AF65-F5344CB8AC3E}">
        <p14:creationId xmlns:p14="http://schemas.microsoft.com/office/powerpoint/2010/main" val="2307164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Pi3B </a:t>
            </a:r>
          </a:p>
          <a:p>
            <a:pPr marL="285750" indent="-285750">
              <a:buFont typeface="Arial"/>
              <a:buChar char="•"/>
            </a:pPr>
            <a:r>
              <a:rPr lang="en-US"/>
              <a:t>Primarily used for vision and show laser movement, while also relaying range finder information during movement</a:t>
            </a:r>
          </a:p>
          <a:p>
            <a:pPr marL="285750" indent="-285750">
              <a:buFont typeface="Arial"/>
              <a:buChar char="•"/>
            </a:pPr>
            <a:r>
              <a:rPr lang="en-US"/>
              <a:t>Pi is a more powerful than other microcontrollers at a similar price</a:t>
            </a:r>
          </a:p>
          <a:p>
            <a:pPr marL="285750" indent="-285750">
              <a:buFont typeface="Arial"/>
              <a:buChar char="•"/>
            </a:pPr>
            <a:r>
              <a:rPr lang="en-US"/>
              <a:t>Allows for us to run complex vision calculations necessary for the APES to meet its design goals</a:t>
            </a:r>
          </a:p>
          <a:p>
            <a:pPr marL="285750" indent="-285750">
              <a:buFont typeface="Arial"/>
              <a:buChar char="•"/>
            </a:pPr>
            <a:r>
              <a:rPr lang="en-US"/>
              <a:t>Includes a dedicated camera port that allows for faster video communication between the program and our webcam</a:t>
            </a:r>
          </a:p>
          <a:p>
            <a:pPr marL="285750" indent="-285750">
              <a:buFont typeface="Arial"/>
              <a:buChar char="•"/>
            </a:pPr>
            <a:r>
              <a:rPr lang="en-US"/>
              <a:t>Large repository of information regarding other projects with the pi, python libraries for computer vision makes research and implementation easier </a:t>
            </a:r>
          </a:p>
          <a:p>
            <a:r>
              <a:rPr lang="en-US"/>
              <a:t>RPI-CAM-V2 </a:t>
            </a:r>
          </a:p>
          <a:p>
            <a:pPr marL="285750" indent="-285750">
              <a:buFont typeface="Arial"/>
              <a:buChar char="•"/>
            </a:pPr>
            <a:r>
              <a:rPr lang="en-US"/>
              <a:t>Camera module specifically designed to be used by the raspberry pi</a:t>
            </a:r>
          </a:p>
          <a:p>
            <a:pPr marL="285750" indent="-285750">
              <a:buFont typeface="Arial"/>
              <a:buChar char="•"/>
            </a:pPr>
            <a:r>
              <a:rPr lang="en-US"/>
              <a:t>has special connection directly to the board which allows for faster communication while freeing up space for other peripheral </a:t>
            </a:r>
            <a:r>
              <a:rPr lang="en-US" err="1"/>
              <a:t>attatchments</a:t>
            </a:r>
            <a:endParaRPr lang="en-US"/>
          </a:p>
          <a:p>
            <a:pPr marL="285750" indent="-285750">
              <a:buFont typeface="Arial"/>
              <a:buChar char="•"/>
            </a:pPr>
            <a:r>
              <a:rPr lang="en-US"/>
              <a:t>60 frames per second at 720p resolution allows for capturing of the data we need to track the motion of the subject</a:t>
            </a:r>
          </a:p>
        </p:txBody>
      </p:sp>
      <p:sp>
        <p:nvSpPr>
          <p:cNvPr id="4" name="Slide Number Placeholder 3"/>
          <p:cNvSpPr>
            <a:spLocks noGrp="1"/>
          </p:cNvSpPr>
          <p:nvPr>
            <p:ph type="sldNum" sz="quarter" idx="5"/>
          </p:nvPr>
        </p:nvSpPr>
        <p:spPr/>
        <p:txBody>
          <a:bodyPr/>
          <a:lstStyle/>
          <a:p>
            <a:fld id="{9C05A493-EBB8-48CB-8595-BEFE5FC9BACC}" type="slidenum">
              <a:rPr lang="en-US" smtClean="0"/>
              <a:t>24</a:t>
            </a:fld>
            <a:endParaRPr lang="en-US"/>
          </a:p>
        </p:txBody>
      </p:sp>
    </p:spTree>
    <p:extLst>
      <p:ext uri="{BB962C8B-B14F-4D97-AF65-F5344CB8AC3E}">
        <p14:creationId xmlns:p14="http://schemas.microsoft.com/office/powerpoint/2010/main" val="1579504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rial" panose="020B0604020202020204" pitchFamily="34" charset="0"/>
              </a:rPr>
              <a:t>Everyone likes to play with their pets when they’re at home. But there are times when you really need to get something done and just don’t have time to spare entertaining them. Especially these days with many people working virtually from home, our furry friends expect a lot of attention from us while we’re stuck in staff meetings. This is where the APES comes into play.</a:t>
            </a:r>
            <a:endParaRPr lang="en-US"/>
          </a:p>
        </p:txBody>
      </p:sp>
      <p:sp>
        <p:nvSpPr>
          <p:cNvPr id="4" name="Slide Number Placeholder 3"/>
          <p:cNvSpPr>
            <a:spLocks noGrp="1"/>
          </p:cNvSpPr>
          <p:nvPr>
            <p:ph type="sldNum" sz="quarter" idx="5"/>
          </p:nvPr>
        </p:nvSpPr>
        <p:spPr/>
        <p:txBody>
          <a:bodyPr/>
          <a:lstStyle/>
          <a:p>
            <a:fld id="{9C05A493-EBB8-48CB-8595-BEFE5FC9BACC}" type="slidenum">
              <a:rPr lang="en-US" smtClean="0"/>
              <a:t>2</a:t>
            </a:fld>
            <a:endParaRPr lang="en-US"/>
          </a:p>
        </p:txBody>
      </p:sp>
    </p:spTree>
    <p:extLst>
      <p:ext uri="{BB962C8B-B14F-4D97-AF65-F5344CB8AC3E}">
        <p14:creationId xmlns:p14="http://schemas.microsoft.com/office/powerpoint/2010/main" val="3719901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rial" panose="020B0604020202020204" pitchFamily="34" charset="0"/>
              </a:rPr>
              <a:t>Thus far, hardware testing is largely proceeding as planned. Each component was tested individually with either an Arduino UNO or raspberry pi 3 driving them to ensure they all work as needed. </a:t>
            </a:r>
            <a:endParaRPr lang="en-US"/>
          </a:p>
        </p:txBody>
      </p:sp>
      <p:sp>
        <p:nvSpPr>
          <p:cNvPr id="4" name="Slide Number Placeholder 3"/>
          <p:cNvSpPr>
            <a:spLocks noGrp="1"/>
          </p:cNvSpPr>
          <p:nvPr>
            <p:ph type="sldNum" sz="quarter" idx="5"/>
          </p:nvPr>
        </p:nvSpPr>
        <p:spPr/>
        <p:txBody>
          <a:bodyPr/>
          <a:lstStyle/>
          <a:p>
            <a:fld id="{9C05A493-EBB8-48CB-8595-BEFE5FC9BACC}" type="slidenum">
              <a:rPr lang="en-US" smtClean="0"/>
              <a:t>25</a:t>
            </a:fld>
            <a:endParaRPr lang="en-US"/>
          </a:p>
        </p:txBody>
      </p:sp>
    </p:spTree>
    <p:extLst>
      <p:ext uri="{BB962C8B-B14F-4D97-AF65-F5344CB8AC3E}">
        <p14:creationId xmlns:p14="http://schemas.microsoft.com/office/powerpoint/2010/main" val="4144873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a:solidFill>
                  <a:srgbClr val="000000"/>
                </a:solidFill>
                <a:effectLst/>
                <a:latin typeface="Arial" panose="020B0604020202020204" pitchFamily="34" charset="0"/>
              </a:rPr>
              <a:t>The infrared sensors being used in navigation are </a:t>
            </a:r>
            <a:r>
              <a:rPr lang="en-US" sz="1800" b="0" i="0" u="none" strike="noStrike" err="1">
                <a:solidFill>
                  <a:srgbClr val="000000"/>
                </a:solidFill>
                <a:effectLst/>
                <a:latin typeface="Arial" panose="020B0604020202020204" pitchFamily="34" charset="0"/>
              </a:rPr>
              <a:t>tuneable</a:t>
            </a:r>
            <a:r>
              <a:rPr lang="en-US" sz="1800" b="0" i="0" u="none" strike="noStrike">
                <a:solidFill>
                  <a:srgbClr val="000000"/>
                </a:solidFill>
                <a:effectLst/>
                <a:latin typeface="Arial" panose="020B0604020202020204" pitchFamily="34" charset="0"/>
              </a:rPr>
              <a:t> to detect different distances via a potentiometer. In order to determine the effective detection ranges of each sensor, the potentiometer was adjusted to its minimum and maximum settings until an object was no longer detected. These values were recorded and four sensors will be chosen for use on the prototype. The intended range for the prototype is around 3 to 6 inches which falls within the effective range of all the sensors tested. </a:t>
            </a:r>
            <a:endParaRPr lang="en-US" b="0">
              <a:effectLst/>
            </a:endParaRPr>
          </a:p>
          <a:p>
            <a:br>
              <a:rPr lang="en-US"/>
            </a:br>
            <a:endParaRPr lang="en-US"/>
          </a:p>
        </p:txBody>
      </p:sp>
      <p:sp>
        <p:nvSpPr>
          <p:cNvPr id="4" name="Slide Number Placeholder 3"/>
          <p:cNvSpPr>
            <a:spLocks noGrp="1"/>
          </p:cNvSpPr>
          <p:nvPr>
            <p:ph type="sldNum" sz="quarter" idx="5"/>
          </p:nvPr>
        </p:nvSpPr>
        <p:spPr/>
        <p:txBody>
          <a:bodyPr/>
          <a:lstStyle/>
          <a:p>
            <a:fld id="{9C05A493-EBB8-48CB-8595-BEFE5FC9BACC}" type="slidenum">
              <a:rPr lang="en-US" smtClean="0"/>
              <a:t>26</a:t>
            </a:fld>
            <a:endParaRPr lang="en-US"/>
          </a:p>
        </p:txBody>
      </p:sp>
    </p:spTree>
    <p:extLst>
      <p:ext uri="{BB962C8B-B14F-4D97-AF65-F5344CB8AC3E}">
        <p14:creationId xmlns:p14="http://schemas.microsoft.com/office/powerpoint/2010/main" val="2689746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a:solidFill>
                  <a:srgbClr val="000000"/>
                </a:solidFill>
                <a:effectLst/>
                <a:latin typeface="Arial" panose="020B0604020202020204" pitchFamily="34" charset="0"/>
              </a:rPr>
              <a:t>The purpose of testing the gyroscope is to ensure that the calculations can be made in a fast, efficient manner to determine the current angle of the device along either the X or Y direction. Only these two axes are required because they represent the planes parallel to the floor, which this angle is relative to. This data is crucial to the safe operation of the toy because in the event that the toy is inverted, the show laser must immediately be deactivated to keep it from pointing at an upward angle.</a:t>
            </a: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Testing has revealed that the simple filtering algorithm that is currently being used is not adequate to account for the device drift. Some options for better filtering include continuing to fine tune the current algorithm or to move to Kalman filtering. More research is required on filtering techniques.</a:t>
            </a:r>
            <a:endParaRPr lang="en-US" b="0">
              <a:effectLst/>
            </a:endParaRPr>
          </a:p>
          <a:p>
            <a:br>
              <a:rPr lang="en-US"/>
            </a:br>
            <a:endParaRPr lang="en-US"/>
          </a:p>
        </p:txBody>
      </p:sp>
      <p:sp>
        <p:nvSpPr>
          <p:cNvPr id="4" name="Slide Number Placeholder 3"/>
          <p:cNvSpPr>
            <a:spLocks noGrp="1"/>
          </p:cNvSpPr>
          <p:nvPr>
            <p:ph type="sldNum" sz="quarter" idx="5"/>
          </p:nvPr>
        </p:nvSpPr>
        <p:spPr/>
        <p:txBody>
          <a:bodyPr/>
          <a:lstStyle/>
          <a:p>
            <a:fld id="{9C05A493-EBB8-48CB-8595-BEFE5FC9BACC}" type="slidenum">
              <a:rPr lang="en-US" smtClean="0"/>
              <a:t>27</a:t>
            </a:fld>
            <a:endParaRPr lang="en-US"/>
          </a:p>
        </p:txBody>
      </p:sp>
    </p:spTree>
    <p:extLst>
      <p:ext uri="{BB962C8B-B14F-4D97-AF65-F5344CB8AC3E}">
        <p14:creationId xmlns:p14="http://schemas.microsoft.com/office/powerpoint/2010/main" val="1114822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a:solidFill>
                  <a:srgbClr val="000000"/>
                </a:solidFill>
                <a:effectLst/>
                <a:latin typeface="Arial" panose="020B0604020202020204" pitchFamily="34" charset="0"/>
              </a:rPr>
              <a:t>Both the motor drivers and the drive motors were tested together. For each motor driver, different PWM speed values were sent to the motor for a set amount of time. Based on how many rotations the attached wheel completed in that time, a value for the motor’s RPM could be calculated. Upon analysis, motor B tended to be slower and driver A was the most consistent. The slowness of motor B can be addressed in programming to ensure the motors rotate at a consistent speed.</a:t>
            </a:r>
            <a:endParaRPr lang="en-US" b="0">
              <a:effectLst/>
            </a:endParaRPr>
          </a:p>
          <a:p>
            <a:br>
              <a:rPr lang="en-US"/>
            </a:br>
            <a:endParaRPr lang="en-US"/>
          </a:p>
        </p:txBody>
      </p:sp>
      <p:sp>
        <p:nvSpPr>
          <p:cNvPr id="4" name="Slide Number Placeholder 3"/>
          <p:cNvSpPr>
            <a:spLocks noGrp="1"/>
          </p:cNvSpPr>
          <p:nvPr>
            <p:ph type="sldNum" sz="quarter" idx="5"/>
          </p:nvPr>
        </p:nvSpPr>
        <p:spPr/>
        <p:txBody>
          <a:bodyPr/>
          <a:lstStyle/>
          <a:p>
            <a:fld id="{9C05A493-EBB8-48CB-8595-BEFE5FC9BACC}" type="slidenum">
              <a:rPr lang="en-US" smtClean="0"/>
              <a:t>28</a:t>
            </a:fld>
            <a:endParaRPr lang="en-US"/>
          </a:p>
        </p:txBody>
      </p:sp>
    </p:spTree>
    <p:extLst>
      <p:ext uri="{BB962C8B-B14F-4D97-AF65-F5344CB8AC3E}">
        <p14:creationId xmlns:p14="http://schemas.microsoft.com/office/powerpoint/2010/main" val="284108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Initialization </a:t>
            </a:r>
          </a:p>
          <a:p>
            <a:pPr marL="285750" indent="-285750">
              <a:buFont typeface="Arial"/>
              <a:buChar char="•"/>
            </a:pPr>
            <a:r>
              <a:rPr lang="en-US"/>
              <a:t>Power on the device providing power to the microcontrollers</a:t>
            </a:r>
          </a:p>
          <a:p>
            <a:pPr marL="285750" indent="-285750">
              <a:buFont typeface="Arial"/>
              <a:buChar char="•"/>
            </a:pPr>
            <a:r>
              <a:rPr lang="en-US"/>
              <a:t>all sensors are checked and communication between the microcontrollers determined to be successful</a:t>
            </a:r>
          </a:p>
          <a:p>
            <a:pPr marL="285750" indent="-285750">
              <a:buFont typeface="Arial"/>
              <a:buChar char="•"/>
            </a:pPr>
            <a:r>
              <a:rPr lang="en-US"/>
              <a:t>This allows us to shut down in case any part is malfunctioning so that there are no malfunctions during runtime</a:t>
            </a:r>
          </a:p>
          <a:p>
            <a:endParaRPr lang="en-US">
              <a:cs typeface="Calibri"/>
            </a:endParaRPr>
          </a:p>
        </p:txBody>
      </p:sp>
      <p:sp>
        <p:nvSpPr>
          <p:cNvPr id="4" name="Slide Number Placeholder 3"/>
          <p:cNvSpPr>
            <a:spLocks noGrp="1"/>
          </p:cNvSpPr>
          <p:nvPr>
            <p:ph type="sldNum" sz="quarter" idx="5"/>
          </p:nvPr>
        </p:nvSpPr>
        <p:spPr/>
        <p:txBody>
          <a:bodyPr/>
          <a:lstStyle/>
          <a:p>
            <a:fld id="{9C05A493-EBB8-48CB-8595-BEFE5FC9BACC}" type="slidenum">
              <a:rPr lang="en-US" smtClean="0"/>
              <a:t>29</a:t>
            </a:fld>
            <a:endParaRPr lang="en-US"/>
          </a:p>
        </p:txBody>
      </p:sp>
    </p:spTree>
    <p:extLst>
      <p:ext uri="{BB962C8B-B14F-4D97-AF65-F5344CB8AC3E}">
        <p14:creationId xmlns:p14="http://schemas.microsoft.com/office/powerpoint/2010/main" val="2673390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Scanning </a:t>
            </a:r>
          </a:p>
          <a:p>
            <a:pPr marL="285750" indent="-285750">
              <a:buFont typeface="Arial"/>
              <a:buChar char="•"/>
            </a:pPr>
            <a:r>
              <a:rPr lang="en-US"/>
              <a:t>Mode 1 is always the first mode initialized</a:t>
            </a:r>
          </a:p>
          <a:p>
            <a:pPr marL="285750" indent="-285750">
              <a:buFont typeface="Arial"/>
              <a:buChar char="•"/>
            </a:pPr>
            <a:r>
              <a:rPr lang="en-US"/>
              <a:t>In this mode the ATmega is put to rest and the APES remains stationary except for a hardware interrupt connected to the gyroscope</a:t>
            </a:r>
          </a:p>
          <a:p>
            <a:pPr marL="285750" indent="-285750">
              <a:buFont typeface="Arial"/>
              <a:buChar char="•"/>
            </a:pPr>
            <a:r>
              <a:rPr lang="en-US"/>
              <a:t>It begins by scanning the operation area using the rpi-cam to determine if the subject is in view</a:t>
            </a:r>
          </a:p>
          <a:p>
            <a:pPr marL="285750" indent="-285750">
              <a:buFont typeface="Arial"/>
              <a:buChar char="•"/>
            </a:pPr>
            <a:r>
              <a:rPr lang="en-US"/>
              <a:t>this is done via a cascade classifier  algorithm that is trained to spot the subject amongst other objects</a:t>
            </a:r>
          </a:p>
          <a:p>
            <a:pPr marL="285750" indent="-285750">
              <a:buFont typeface="Arial"/>
              <a:buChar char="•"/>
            </a:pPr>
            <a:r>
              <a:rPr lang="en-US"/>
              <a:t>if the subject is spotted, the show laser is initialized and pointed in the direction of the subject using servos</a:t>
            </a:r>
          </a:p>
          <a:p>
            <a:pPr marL="285750" indent="-285750">
              <a:buFont typeface="Arial"/>
              <a:buChar char="•"/>
            </a:pPr>
            <a:r>
              <a:rPr lang="en-US"/>
              <a:t>Using the position data of the subject in the frame we calculate the angles to relay to the servos such that the laser is close but not on top of the subject</a:t>
            </a:r>
          </a:p>
          <a:p>
            <a:pPr marL="285750" indent="-285750">
              <a:buFont typeface="Arial"/>
              <a:buChar char="•"/>
            </a:pPr>
            <a:r>
              <a:rPr lang="en-US"/>
              <a:t>if the position of the subject is changed we recalculate the new position and readjust the laser</a:t>
            </a:r>
          </a:p>
          <a:p>
            <a:pPr marL="285750" indent="-285750">
              <a:buFont typeface="Arial"/>
              <a:buChar char="•"/>
            </a:pPr>
            <a:r>
              <a:rPr lang="en-US"/>
              <a:t>We continue this process until the unit is powered off or view of the subject is lost completely for a long enough period</a:t>
            </a:r>
          </a:p>
        </p:txBody>
      </p:sp>
      <p:sp>
        <p:nvSpPr>
          <p:cNvPr id="4" name="Slide Number Placeholder 3"/>
          <p:cNvSpPr>
            <a:spLocks noGrp="1"/>
          </p:cNvSpPr>
          <p:nvPr>
            <p:ph type="sldNum" sz="quarter" idx="5"/>
          </p:nvPr>
        </p:nvSpPr>
        <p:spPr/>
        <p:txBody>
          <a:bodyPr/>
          <a:lstStyle/>
          <a:p>
            <a:fld id="{9C05A493-EBB8-48CB-8595-BEFE5FC9BACC}" type="slidenum">
              <a:rPr lang="en-US" smtClean="0"/>
              <a:t>30</a:t>
            </a:fld>
            <a:endParaRPr lang="en-US"/>
          </a:p>
        </p:txBody>
      </p:sp>
    </p:spTree>
    <p:extLst>
      <p:ext uri="{BB962C8B-B14F-4D97-AF65-F5344CB8AC3E}">
        <p14:creationId xmlns:p14="http://schemas.microsoft.com/office/powerpoint/2010/main" val="889263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Navigation </a:t>
            </a:r>
          </a:p>
          <a:p>
            <a:pPr marL="285750" indent="-285750">
              <a:buFont typeface="Arial"/>
              <a:buChar char="•"/>
            </a:pPr>
            <a:r>
              <a:rPr lang="en-US"/>
              <a:t>If Mode 1 is not initialized due to not finding the subject, or comes to an end due to the subject being lost Mode 2 is initialized</a:t>
            </a:r>
          </a:p>
          <a:p>
            <a:pPr marL="285750" indent="-285750">
              <a:buFont typeface="Arial"/>
              <a:buChar char="•"/>
            </a:pPr>
            <a:r>
              <a:rPr lang="en-US"/>
              <a:t>In Mode 2 the ATmega328 is awakened and initializes itself gathering data from the ir sensors and range finder</a:t>
            </a:r>
          </a:p>
          <a:p>
            <a:pPr marL="285750" indent="-285750">
              <a:buFont typeface="Arial"/>
              <a:buChar char="•"/>
            </a:pPr>
            <a:r>
              <a:rPr lang="en-US"/>
              <a:t>the Pi3B begins another program in which it deactivates the show laser and activates the laser range finder</a:t>
            </a:r>
          </a:p>
          <a:p>
            <a:pPr marL="285750" indent="-285750">
              <a:buFont typeface="Arial"/>
              <a:buChar char="•"/>
            </a:pPr>
            <a:r>
              <a:rPr lang="en-US"/>
              <a:t>In this mode the Pi3B only relays data from the rangefinder to the ATmega328</a:t>
            </a:r>
          </a:p>
          <a:p>
            <a:pPr marL="285750" indent="-285750">
              <a:buFont typeface="Arial"/>
              <a:buChar char="•"/>
            </a:pPr>
            <a:r>
              <a:rPr lang="en-US"/>
              <a:t>Once it determines it is in a position to move forward it will begin navigating by turning on the wheel motors</a:t>
            </a:r>
          </a:p>
          <a:p>
            <a:pPr marL="285750" indent="-285750">
              <a:buFont typeface="Arial"/>
              <a:buChar char="•"/>
            </a:pPr>
            <a:r>
              <a:rPr lang="en-US"/>
              <a:t>Navigation is done via a loop that checks the sensors to determine if there is any obstruction and adjust the motor speed and wheel direction accordingly</a:t>
            </a:r>
          </a:p>
          <a:p>
            <a:pPr marL="285750" indent="-285750">
              <a:buFont typeface="Arial"/>
              <a:buChar char="•"/>
            </a:pPr>
            <a:r>
              <a:rPr lang="en-US"/>
              <a:t>This loops runs for around 15-20 seconds</a:t>
            </a:r>
          </a:p>
          <a:p>
            <a:pPr marL="285750" indent="-285750">
              <a:buFont typeface="Arial"/>
              <a:buChar char="•"/>
            </a:pPr>
            <a:r>
              <a:rPr lang="en-US"/>
              <a:t>Once navigation is complete the ATmega328 will signal to the 3B to switch back to Mode 1 and then put itself back to sleep</a:t>
            </a:r>
          </a:p>
          <a:p>
            <a:pPr marL="285750" indent="-285750">
              <a:buFont typeface="Arial"/>
              <a:buChar char="•"/>
            </a:pPr>
            <a:r>
              <a:rPr lang="en-US"/>
              <a:t>In the case the system is drastically disturbed by crashing or flipping, the gyroscope will trigger a hardware interrupt on the ATmega328 that will initiate a shutdown routine and instruct the Pi3B to do the same</a:t>
            </a:r>
          </a:p>
        </p:txBody>
      </p:sp>
      <p:sp>
        <p:nvSpPr>
          <p:cNvPr id="4" name="Slide Number Placeholder 3"/>
          <p:cNvSpPr>
            <a:spLocks noGrp="1"/>
          </p:cNvSpPr>
          <p:nvPr>
            <p:ph type="sldNum" sz="quarter" idx="5"/>
          </p:nvPr>
        </p:nvSpPr>
        <p:spPr/>
        <p:txBody>
          <a:bodyPr/>
          <a:lstStyle/>
          <a:p>
            <a:fld id="{9C05A493-EBB8-48CB-8595-BEFE5FC9BACC}" type="slidenum">
              <a:rPr lang="en-US" smtClean="0"/>
              <a:t>31</a:t>
            </a:fld>
            <a:endParaRPr lang="en-US"/>
          </a:p>
        </p:txBody>
      </p:sp>
    </p:spTree>
    <p:extLst>
      <p:ext uri="{BB962C8B-B14F-4D97-AF65-F5344CB8AC3E}">
        <p14:creationId xmlns:p14="http://schemas.microsoft.com/office/powerpoint/2010/main" val="2200485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rial" panose="020B0604020202020204" pitchFamily="34" charset="0"/>
              </a:rPr>
              <a:t>The APES is designed to offer dynamic entertainment for pets without you needing to do more than just turn it on. The APES will be able to see your pet with an onboard camera and actively keep a laser pointer away from it as well as be able to move itself around a room while avoiding obstacles using a laser rangefinder and multiple IR sensors. It will have a similar speed and radius to a Roomba with a clear dome on top. The infrared sensors will not allow the device to get any closer than about 8 inches to any obstacle and the plan is to develop the APES for less than $600.</a:t>
            </a:r>
            <a:endParaRPr lang="en-US"/>
          </a:p>
        </p:txBody>
      </p:sp>
      <p:sp>
        <p:nvSpPr>
          <p:cNvPr id="4" name="Slide Number Placeholder 3"/>
          <p:cNvSpPr>
            <a:spLocks noGrp="1"/>
          </p:cNvSpPr>
          <p:nvPr>
            <p:ph type="sldNum" sz="quarter" idx="5"/>
          </p:nvPr>
        </p:nvSpPr>
        <p:spPr/>
        <p:txBody>
          <a:bodyPr/>
          <a:lstStyle/>
          <a:p>
            <a:fld id="{9C05A493-EBB8-48CB-8595-BEFE5FC9BACC}" type="slidenum">
              <a:rPr lang="en-US" smtClean="0"/>
              <a:t>3</a:t>
            </a:fld>
            <a:endParaRPr lang="en-US"/>
          </a:p>
        </p:txBody>
      </p:sp>
    </p:spTree>
    <p:extLst>
      <p:ext uri="{BB962C8B-B14F-4D97-AF65-F5344CB8AC3E}">
        <p14:creationId xmlns:p14="http://schemas.microsoft.com/office/powerpoint/2010/main" val="3945089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The APES is an autonomous robot with two modes of operation</a:t>
            </a:r>
          </a:p>
          <a:p>
            <a:pPr marL="285750" indent="-285750">
              <a:buFont typeface="Arial"/>
              <a:buChar char="•"/>
            </a:pPr>
            <a:r>
              <a:rPr lang="en-US"/>
              <a:t>Mode 1 is scanning</a:t>
            </a:r>
          </a:p>
          <a:p>
            <a:pPr marL="285750" indent="-285750">
              <a:buFont typeface="Arial"/>
              <a:buChar char="•"/>
            </a:pPr>
            <a:r>
              <a:rPr lang="en-US"/>
              <a:t>Mode 2 is movement</a:t>
            </a:r>
          </a:p>
          <a:p>
            <a:pPr marL="285750" indent="-285750">
              <a:buFont typeface="Arial"/>
              <a:buChar char="•"/>
            </a:pPr>
            <a:r>
              <a:rPr lang="en-US"/>
              <a:t>The Apes is capable of switching between modes automatically</a:t>
            </a:r>
          </a:p>
        </p:txBody>
      </p:sp>
      <p:sp>
        <p:nvSpPr>
          <p:cNvPr id="4" name="Slide Number Placeholder 3"/>
          <p:cNvSpPr>
            <a:spLocks noGrp="1"/>
          </p:cNvSpPr>
          <p:nvPr>
            <p:ph type="sldNum" sz="quarter" idx="5"/>
          </p:nvPr>
        </p:nvSpPr>
        <p:spPr/>
        <p:txBody>
          <a:bodyPr/>
          <a:lstStyle/>
          <a:p>
            <a:fld id="{9C05A493-EBB8-48CB-8595-BEFE5FC9BACC}" type="slidenum">
              <a:rPr lang="en-US" smtClean="0"/>
              <a:t>4</a:t>
            </a:fld>
            <a:endParaRPr lang="en-US"/>
          </a:p>
        </p:txBody>
      </p:sp>
    </p:spTree>
    <p:extLst>
      <p:ext uri="{BB962C8B-B14F-4D97-AF65-F5344CB8AC3E}">
        <p14:creationId xmlns:p14="http://schemas.microsoft.com/office/powerpoint/2010/main" val="974520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The APES begin in mode 1 and scans the room for subject</a:t>
            </a:r>
          </a:p>
          <a:p>
            <a:pPr marL="285750" indent="-285750">
              <a:buFont typeface="Arial"/>
              <a:buChar char="•"/>
            </a:pPr>
            <a:r>
              <a:rPr lang="en-US"/>
              <a:t>If the subject is detected it will display the show laser </a:t>
            </a:r>
          </a:p>
          <a:p>
            <a:pPr marL="285750" indent="-285750">
              <a:buFont typeface="Arial"/>
              <a:buChar char="•"/>
            </a:pPr>
            <a:r>
              <a:rPr lang="en-US"/>
              <a:t>it will attempt to keep the show laser away from the subject</a:t>
            </a:r>
          </a:p>
          <a:p>
            <a:endParaRPr lang="en-US">
              <a:cs typeface="Calibri"/>
            </a:endParaRPr>
          </a:p>
        </p:txBody>
      </p:sp>
      <p:sp>
        <p:nvSpPr>
          <p:cNvPr id="4" name="Slide Number Placeholder 3"/>
          <p:cNvSpPr>
            <a:spLocks noGrp="1"/>
          </p:cNvSpPr>
          <p:nvPr>
            <p:ph type="sldNum" sz="quarter" idx="5"/>
          </p:nvPr>
        </p:nvSpPr>
        <p:spPr/>
        <p:txBody>
          <a:bodyPr/>
          <a:lstStyle/>
          <a:p>
            <a:fld id="{9C05A493-EBB8-48CB-8595-BEFE5FC9BACC}" type="slidenum">
              <a:rPr lang="en-US" smtClean="0"/>
              <a:t>5</a:t>
            </a:fld>
            <a:endParaRPr lang="en-US"/>
          </a:p>
        </p:txBody>
      </p:sp>
    </p:spTree>
    <p:extLst>
      <p:ext uri="{BB962C8B-B14F-4D97-AF65-F5344CB8AC3E}">
        <p14:creationId xmlns:p14="http://schemas.microsoft.com/office/powerpoint/2010/main" val="2180752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If the apes is unable to detect the subject it goes into mode 2</a:t>
            </a:r>
          </a:p>
          <a:p>
            <a:pPr marL="285750" indent="-285750">
              <a:buFont typeface="Arial"/>
              <a:buChar char="•"/>
            </a:pPr>
            <a:r>
              <a:rPr lang="en-US"/>
              <a:t>in mode 2 the APES will attempt to navigate its environment</a:t>
            </a:r>
          </a:p>
          <a:p>
            <a:pPr marL="285750" indent="-285750">
              <a:buFont typeface="Arial"/>
              <a:buChar char="•"/>
            </a:pPr>
            <a:r>
              <a:rPr lang="en-US"/>
              <a:t>It will take in input from sensors determine any obstacles in its path and navigate away from them</a:t>
            </a:r>
          </a:p>
          <a:p>
            <a:pPr marL="285750" indent="-285750">
              <a:buFont typeface="Arial"/>
              <a:buChar char="•"/>
            </a:pPr>
            <a:r>
              <a:rPr lang="en-US"/>
              <a:t>during both modes it will observe its orientation and shut off if knocked over</a:t>
            </a:r>
          </a:p>
        </p:txBody>
      </p:sp>
      <p:sp>
        <p:nvSpPr>
          <p:cNvPr id="4" name="Slide Number Placeholder 3"/>
          <p:cNvSpPr>
            <a:spLocks noGrp="1"/>
          </p:cNvSpPr>
          <p:nvPr>
            <p:ph type="sldNum" sz="quarter" idx="5"/>
          </p:nvPr>
        </p:nvSpPr>
        <p:spPr/>
        <p:txBody>
          <a:bodyPr/>
          <a:lstStyle/>
          <a:p>
            <a:fld id="{9C05A493-EBB8-48CB-8595-BEFE5FC9BACC}" type="slidenum">
              <a:rPr lang="en-US" smtClean="0"/>
              <a:t>6</a:t>
            </a:fld>
            <a:endParaRPr lang="en-US"/>
          </a:p>
        </p:txBody>
      </p:sp>
    </p:spTree>
    <p:extLst>
      <p:ext uri="{BB962C8B-B14F-4D97-AF65-F5344CB8AC3E}">
        <p14:creationId xmlns:p14="http://schemas.microsoft.com/office/powerpoint/2010/main" val="2997472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moving on to some of the design aspects of the APES. Many of these were inspired by existing robot vacuum cleaners and automatic cat toys.</a:t>
            </a:r>
          </a:p>
        </p:txBody>
      </p:sp>
      <p:sp>
        <p:nvSpPr>
          <p:cNvPr id="4" name="Slide Number Placeholder 3"/>
          <p:cNvSpPr>
            <a:spLocks noGrp="1"/>
          </p:cNvSpPr>
          <p:nvPr>
            <p:ph type="sldNum" sz="quarter" idx="5"/>
          </p:nvPr>
        </p:nvSpPr>
        <p:spPr/>
        <p:txBody>
          <a:bodyPr/>
          <a:lstStyle/>
          <a:p>
            <a:fld id="{9C05A493-EBB8-48CB-8595-BEFE5FC9BACC}" type="slidenum">
              <a:rPr lang="en-US" smtClean="0"/>
              <a:t>7</a:t>
            </a:fld>
            <a:endParaRPr lang="en-US"/>
          </a:p>
        </p:txBody>
      </p:sp>
    </p:spTree>
    <p:extLst>
      <p:ext uri="{BB962C8B-B14F-4D97-AF65-F5344CB8AC3E}">
        <p14:creationId xmlns:p14="http://schemas.microsoft.com/office/powerpoint/2010/main" val="3510529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rial" panose="020B0604020202020204" pitchFamily="34" charset="0"/>
              </a:rPr>
              <a:t>The APES will use the three wheeled design shown here with two, fixed drive wheels that operate independently. The front wheel is a free spinning caster. This arrangement allows for minimal complexity, zero-radius turns, and a wide, stable base on which to mount the various other components. Also included on this level of the device is the printed circuit board containing the Atmega328, a raspberry pi board, the main motor driver, and all four IR navigational sensors.</a:t>
            </a:r>
            <a:endParaRPr lang="en-US"/>
          </a:p>
        </p:txBody>
      </p:sp>
      <p:sp>
        <p:nvSpPr>
          <p:cNvPr id="4" name="Slide Number Placeholder 3"/>
          <p:cNvSpPr>
            <a:spLocks noGrp="1"/>
          </p:cNvSpPr>
          <p:nvPr>
            <p:ph type="sldNum" sz="quarter" idx="5"/>
          </p:nvPr>
        </p:nvSpPr>
        <p:spPr/>
        <p:txBody>
          <a:bodyPr/>
          <a:lstStyle/>
          <a:p>
            <a:fld id="{9C05A493-EBB8-48CB-8595-BEFE5FC9BACC}" type="slidenum">
              <a:rPr lang="en-US" smtClean="0"/>
              <a:t>8</a:t>
            </a:fld>
            <a:endParaRPr lang="en-US"/>
          </a:p>
        </p:txBody>
      </p:sp>
    </p:spTree>
    <p:extLst>
      <p:ext uri="{BB962C8B-B14F-4D97-AF65-F5344CB8AC3E}">
        <p14:creationId xmlns:p14="http://schemas.microsoft.com/office/powerpoint/2010/main" val="3787463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Hello my name is </a:t>
            </a:r>
            <a:r>
              <a:rPr lang="en-US" sz="1200" b="0" i="0" u="none" strike="noStrike" kern="1200" err="1">
                <a:solidFill>
                  <a:schemeClr val="tx1"/>
                </a:solidFill>
                <a:effectLst/>
                <a:latin typeface="+mn-lt"/>
                <a:ea typeface="+mn-ea"/>
                <a:cs typeface="+mn-cs"/>
              </a:rPr>
              <a:t>naim</a:t>
            </a:r>
            <a:r>
              <a:rPr lang="en-US" sz="1200" b="0" i="0" u="none" strike="noStrike" kern="1200">
                <a:solidFill>
                  <a:schemeClr val="tx1"/>
                </a:solidFill>
                <a:effectLst/>
                <a:latin typeface="+mn-lt"/>
                <a:ea typeface="+mn-ea"/>
                <a:cs typeface="+mn-cs"/>
              </a:rPr>
              <a:t> and I am going to be speaking about another subsystem of our project called the laser tube. The laser tube will be placed at the apex of our device to allow for the most degrees of freedom to rotate its beam vertically and horizontally around a room, and its purpose is to house 3 main optical components which the first is the show laser to generate a beam that will pass through the next two components, a telescopic lens system for magnification of the beam and a diffraction grating to change the pattern and shape of the beam. </a:t>
            </a:r>
          </a:p>
          <a:p>
            <a:r>
              <a:rPr lang="en-US" sz="1200" b="0" i="0" u="none" strike="noStrike" kern="1200">
                <a:solidFill>
                  <a:schemeClr val="tx1"/>
                </a:solidFill>
                <a:effectLst/>
                <a:latin typeface="+mn-lt"/>
                <a:ea typeface="+mn-ea"/>
                <a:cs typeface="+mn-cs"/>
              </a:rPr>
              <a:t>Inside the laser tube, the components will all be optically aligned so the laser beam output will not be obstructed in anyway and will not move around as the laser tube rotates. The purpose of the laser tube is to bring the show laser, the lens system and diffraction wheel together so they could be rotated and maneuvered all together by the servos and keep the alignment steady. </a:t>
            </a:r>
            <a:endParaRPr lang="en-US"/>
          </a:p>
        </p:txBody>
      </p:sp>
      <p:sp>
        <p:nvSpPr>
          <p:cNvPr id="4" name="Slide Number Placeholder 3"/>
          <p:cNvSpPr>
            <a:spLocks noGrp="1"/>
          </p:cNvSpPr>
          <p:nvPr>
            <p:ph type="sldNum" sz="quarter" idx="5"/>
          </p:nvPr>
        </p:nvSpPr>
        <p:spPr/>
        <p:txBody>
          <a:bodyPr/>
          <a:lstStyle/>
          <a:p>
            <a:fld id="{9C05A493-EBB8-48CB-8595-BEFE5FC9BACC}" type="slidenum">
              <a:rPr lang="en-US" smtClean="0"/>
              <a:t>14</a:t>
            </a:fld>
            <a:endParaRPr lang="en-US"/>
          </a:p>
        </p:txBody>
      </p:sp>
    </p:spTree>
    <p:extLst>
      <p:ext uri="{BB962C8B-B14F-4D97-AF65-F5344CB8AC3E}">
        <p14:creationId xmlns:p14="http://schemas.microsoft.com/office/powerpoint/2010/main" val="7870732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932558" y="5870575"/>
            <a:ext cx="1600200" cy="377825"/>
          </a:xfrm>
        </p:spPr>
        <p:txBody>
          <a:bodyPr/>
          <a:lstStyle/>
          <a:p>
            <a:fld id="{D7417F56-5EFE-4F35-9034-36F8951AC716}" type="datetimeFigureOut">
              <a:rPr lang="en-US" smtClean="0"/>
              <a:t>2/4/2021</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1318632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417F56-5EFE-4F35-9034-36F8951AC716}" type="datetimeFigureOut">
              <a:rPr lang="en-US" smtClean="0"/>
              <a:t>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2702451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17F56-5EFE-4F35-9034-36F8951AC716}"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2659339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17F56-5EFE-4F35-9034-36F8951AC716}"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3449123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17F56-5EFE-4F35-9034-36F8951AC716}"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1196385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17F56-5EFE-4F35-9034-36F8951AC716}"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3376015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17F56-5EFE-4F35-9034-36F8951AC716}"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1058242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17F56-5EFE-4F35-9034-36F8951AC716}"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322B8-D66A-47FB-A123-C7AA7D3671B9}"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p>
        </p:txBody>
      </p:sp>
    </p:spTree>
    <p:extLst>
      <p:ext uri="{BB962C8B-B14F-4D97-AF65-F5344CB8AC3E}">
        <p14:creationId xmlns:p14="http://schemas.microsoft.com/office/powerpoint/2010/main" val="889741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17F56-5EFE-4F35-9034-36F8951AC716}"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3102191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17F56-5EFE-4F35-9034-36F8951AC716}"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519821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17F56-5EFE-4F35-9034-36F8951AC716}"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2017094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417F56-5EFE-4F35-9034-36F8951AC716}" type="datetimeFigureOut">
              <a:rPr lang="en-US" smtClean="0"/>
              <a:t>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126818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417F56-5EFE-4F35-9034-36F8951AC716}" type="datetimeFigureOut">
              <a:rPr lang="en-US" smtClean="0"/>
              <a:t>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4224981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17F56-5EFE-4F35-9034-36F8951AC716}" type="datetimeFigureOut">
              <a:rPr lang="en-US" smtClean="0"/>
              <a:t>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3118487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D7417F56-5EFE-4F35-9034-36F8951AC716}" type="datetimeFigureOut">
              <a:rPr lang="en-US" smtClean="0"/>
              <a:t>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170470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417F56-5EFE-4F35-9034-36F8951AC716}" type="datetimeFigureOut">
              <a:rPr lang="en-US" smtClean="0"/>
              <a:t>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583756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417F56-5EFE-4F35-9034-36F8951AC716}" type="datetimeFigureOut">
              <a:rPr lang="en-US" smtClean="0"/>
              <a:t>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1828817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7417F56-5EFE-4F35-9034-36F8951AC716}" type="datetimeFigureOut">
              <a:rPr lang="en-US" smtClean="0"/>
              <a:t>2/4/2021</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CF322B8-D66A-47FB-A123-C7AA7D3671B9}" type="slidenum">
              <a:rPr lang="en-US" smtClean="0"/>
              <a:t>‹#›</a:t>
            </a:fld>
            <a:endParaRPr lang="en-US"/>
          </a:p>
        </p:txBody>
      </p:sp>
    </p:spTree>
    <p:extLst>
      <p:ext uri="{BB962C8B-B14F-4D97-AF65-F5344CB8AC3E}">
        <p14:creationId xmlns:p14="http://schemas.microsoft.com/office/powerpoint/2010/main" val="108503353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jpe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jpeg"/><Relationship Id="rId5" Type="http://schemas.openxmlformats.org/officeDocument/2006/relationships/image" Target="../media/image22.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jpeg"/><Relationship Id="rId5" Type="http://schemas.openxmlformats.org/officeDocument/2006/relationships/image" Target="../media/image23.jpe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jpeg"/><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jpeg"/><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jpeg"/><Relationship Id="rId5" Type="http://schemas.openxmlformats.org/officeDocument/2006/relationships/image" Target="../media/image26.jpe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jpeg"/><Relationship Id="rId5" Type="http://schemas.openxmlformats.org/officeDocument/2006/relationships/image" Target="../media/image26.jpe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jpeg"/><Relationship Id="rId5" Type="http://schemas.openxmlformats.org/officeDocument/2006/relationships/image" Target="../media/image26.jpe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jpeg"/><Relationship Id="rId5" Type="http://schemas.openxmlformats.org/officeDocument/2006/relationships/image" Target="../media/image26.jpe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jpeg"/><Relationship Id="rId5" Type="http://schemas.openxmlformats.org/officeDocument/2006/relationships/image" Target="../media/image27.jpe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microsoft.com/office/2007/relationships/media" Target="../media/media25.m4a"/><Relationship Id="rId7" Type="http://schemas.openxmlformats.org/officeDocument/2006/relationships/image" Target="../media/image28.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notesSlide" Target="../notesSlides/notesSlide19.xml"/><Relationship Id="rId5" Type="http://schemas.openxmlformats.org/officeDocument/2006/relationships/slideLayout" Target="../slideLayouts/slideLayout2.xml"/><Relationship Id="rId10" Type="http://schemas.openxmlformats.org/officeDocument/2006/relationships/image" Target="../media/image8.jpeg"/><Relationship Id="rId4" Type="http://schemas.openxmlformats.org/officeDocument/2006/relationships/audio" Target="../media/media25.m4a"/><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2.xml"/><Relationship Id="rId7" Type="http://schemas.openxmlformats.org/officeDocument/2006/relationships/image" Target="../media/image32.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4.jpeg"/><Relationship Id="rId4" Type="http://schemas.openxmlformats.org/officeDocument/2006/relationships/notesSlide" Target="../notesSlides/notesSlide20.xml"/><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jpeg"/><Relationship Id="rId5" Type="http://schemas.openxmlformats.org/officeDocument/2006/relationships/chart" Target="../charts/chart1.xml"/><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7.png"/><Relationship Id="rId5" Type="http://schemas.openxmlformats.org/officeDocument/2006/relationships/image" Target="../media/image34.jpe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png"/><Relationship Id="rId5" Type="http://schemas.openxmlformats.org/officeDocument/2006/relationships/image" Target="../media/image36.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8.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7.pn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chart" Target="../charts/char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jpeg"/><Relationship Id="rId5" Type="http://schemas.openxmlformats.org/officeDocument/2006/relationships/image" Target="../media/image1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0" name="Rectangle 9">
            <a:extLst>
              <a:ext uri="{FF2B5EF4-FFF2-40B4-BE49-F238E27FC236}">
                <a16:creationId xmlns:a16="http://schemas.microsoft.com/office/drawing/2014/main" id="{66B5BE70-4451-4286-9D79-27C26F755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176C668-3F88-414B-AAEE-1785E38D5D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4328C0D6-252E-435B-9E5E-FF91030429EF}"/>
              </a:ext>
            </a:extLst>
          </p:cNvPr>
          <p:cNvSpPr>
            <a:spLocks noGrp="1"/>
          </p:cNvSpPr>
          <p:nvPr>
            <p:ph type="ctrTitle"/>
          </p:nvPr>
        </p:nvSpPr>
        <p:spPr>
          <a:xfrm>
            <a:off x="5941228" y="1151677"/>
            <a:ext cx="5218897" cy="4554647"/>
          </a:xfrm>
        </p:spPr>
        <p:txBody>
          <a:bodyPr vert="horz" lIns="91440" tIns="45720" rIns="91440" bIns="45720" rtlCol="0" anchor="ctr">
            <a:normAutofit/>
          </a:bodyPr>
          <a:lstStyle/>
          <a:p>
            <a:pPr algn="l"/>
            <a:r>
              <a:rPr lang="en-US"/>
              <a:t>Autonomous Pet Entertainment System (A.P.E.S.)</a:t>
            </a:r>
          </a:p>
        </p:txBody>
      </p:sp>
      <p:sp>
        <p:nvSpPr>
          <p:cNvPr id="14" name="Freeform: Shape 13">
            <a:extLst>
              <a:ext uri="{FF2B5EF4-FFF2-40B4-BE49-F238E27FC236}">
                <a16:creationId xmlns:a16="http://schemas.microsoft.com/office/drawing/2014/main" id="{D58C5A54-E70B-4B9B-A7FE-D3A05561BF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297762" cy="6858000"/>
          </a:xfrm>
          <a:custGeom>
            <a:avLst/>
            <a:gdLst>
              <a:gd name="connsiteX0" fmla="*/ 5297762 w 5297762"/>
              <a:gd name="connsiteY0" fmla="*/ 0 h 6858000"/>
              <a:gd name="connsiteX1" fmla="*/ 4654296 w 5297762"/>
              <a:gd name="connsiteY1" fmla="*/ 0 h 6858000"/>
              <a:gd name="connsiteX2" fmla="*/ 4470448 w 5297762"/>
              <a:gd name="connsiteY2" fmla="*/ 0 h 6858000"/>
              <a:gd name="connsiteX3" fmla="*/ 0 w 5297762"/>
              <a:gd name="connsiteY3" fmla="*/ 0 h 6858000"/>
              <a:gd name="connsiteX4" fmla="*/ 0 w 5297762"/>
              <a:gd name="connsiteY4" fmla="*/ 70650 h 6858000"/>
              <a:gd name="connsiteX5" fmla="*/ 13678 w 5297762"/>
              <a:gd name="connsiteY5" fmla="*/ 155673 h 6858000"/>
              <a:gd name="connsiteX6" fmla="*/ 37547 w 5297762"/>
              <a:gd name="connsiteY6" fmla="*/ 310664 h 6858000"/>
              <a:gd name="connsiteX7" fmla="*/ 60911 w 5297762"/>
              <a:gd name="connsiteY7" fmla="*/ 466340 h 6858000"/>
              <a:gd name="connsiteX8" fmla="*/ 80914 w 5297762"/>
              <a:gd name="connsiteY8" fmla="*/ 622703 h 6858000"/>
              <a:gd name="connsiteX9" fmla="*/ 101085 w 5297762"/>
              <a:gd name="connsiteY9" fmla="*/ 778379 h 6858000"/>
              <a:gd name="connsiteX10" fmla="*/ 119911 w 5297762"/>
              <a:gd name="connsiteY10" fmla="*/ 934742 h 6858000"/>
              <a:gd name="connsiteX11" fmla="*/ 136047 w 5297762"/>
              <a:gd name="connsiteY11" fmla="*/ 1089047 h 6858000"/>
              <a:gd name="connsiteX12" fmla="*/ 151343 w 5297762"/>
              <a:gd name="connsiteY12" fmla="*/ 1245409 h 6858000"/>
              <a:gd name="connsiteX13" fmla="*/ 165295 w 5297762"/>
              <a:gd name="connsiteY13" fmla="*/ 1401086 h 6858000"/>
              <a:gd name="connsiteX14" fmla="*/ 177397 w 5297762"/>
              <a:gd name="connsiteY14" fmla="*/ 1554019 h 6858000"/>
              <a:gd name="connsiteX15" fmla="*/ 189500 w 5297762"/>
              <a:gd name="connsiteY15" fmla="*/ 1709010 h 6858000"/>
              <a:gd name="connsiteX16" fmla="*/ 199585 w 5297762"/>
              <a:gd name="connsiteY16" fmla="*/ 1861943 h 6858000"/>
              <a:gd name="connsiteX17" fmla="*/ 207485 w 5297762"/>
              <a:gd name="connsiteY17" fmla="*/ 2014877 h 6858000"/>
              <a:gd name="connsiteX18" fmla="*/ 215722 w 5297762"/>
              <a:gd name="connsiteY18" fmla="*/ 2167124 h 6858000"/>
              <a:gd name="connsiteX19" fmla="*/ 222613 w 5297762"/>
              <a:gd name="connsiteY19" fmla="*/ 2318000 h 6858000"/>
              <a:gd name="connsiteX20" fmla="*/ 227488 w 5297762"/>
              <a:gd name="connsiteY20" fmla="*/ 2467505 h 6858000"/>
              <a:gd name="connsiteX21" fmla="*/ 231690 w 5297762"/>
              <a:gd name="connsiteY21" fmla="*/ 2617009 h 6858000"/>
              <a:gd name="connsiteX22" fmla="*/ 235724 w 5297762"/>
              <a:gd name="connsiteY22" fmla="*/ 2765142 h 6858000"/>
              <a:gd name="connsiteX23" fmla="*/ 237573 w 5297762"/>
              <a:gd name="connsiteY23" fmla="*/ 2911217 h 6858000"/>
              <a:gd name="connsiteX24" fmla="*/ 239590 w 5297762"/>
              <a:gd name="connsiteY24" fmla="*/ 3057293 h 6858000"/>
              <a:gd name="connsiteX25" fmla="*/ 240599 w 5297762"/>
              <a:gd name="connsiteY25" fmla="*/ 3201311 h 6858000"/>
              <a:gd name="connsiteX26" fmla="*/ 239590 w 5297762"/>
              <a:gd name="connsiteY26" fmla="*/ 3343957 h 6858000"/>
              <a:gd name="connsiteX27" fmla="*/ 239590 w 5297762"/>
              <a:gd name="connsiteY27" fmla="*/ 3485232 h 6858000"/>
              <a:gd name="connsiteX28" fmla="*/ 237573 w 5297762"/>
              <a:gd name="connsiteY28" fmla="*/ 3625135 h 6858000"/>
              <a:gd name="connsiteX29" fmla="*/ 234548 w 5297762"/>
              <a:gd name="connsiteY29" fmla="*/ 3762295 h 6858000"/>
              <a:gd name="connsiteX30" fmla="*/ 231690 w 5297762"/>
              <a:gd name="connsiteY30" fmla="*/ 3898083 h 6858000"/>
              <a:gd name="connsiteX31" fmla="*/ 228496 w 5297762"/>
              <a:gd name="connsiteY31" fmla="*/ 4031129 h 6858000"/>
              <a:gd name="connsiteX32" fmla="*/ 223622 w 5297762"/>
              <a:gd name="connsiteY32" fmla="*/ 4163488 h 6858000"/>
              <a:gd name="connsiteX33" fmla="*/ 218411 w 5297762"/>
              <a:gd name="connsiteY33" fmla="*/ 4293789 h 6858000"/>
              <a:gd name="connsiteX34" fmla="*/ 213705 w 5297762"/>
              <a:gd name="connsiteY34" fmla="*/ 4421348 h 6858000"/>
              <a:gd name="connsiteX35" fmla="*/ 200425 w 5297762"/>
              <a:gd name="connsiteY35" fmla="*/ 4670294 h 6858000"/>
              <a:gd name="connsiteX36" fmla="*/ 186306 w 5297762"/>
              <a:gd name="connsiteY36" fmla="*/ 4908952 h 6858000"/>
              <a:gd name="connsiteX37" fmla="*/ 171514 w 5297762"/>
              <a:gd name="connsiteY37" fmla="*/ 5138009 h 6858000"/>
              <a:gd name="connsiteX38" fmla="*/ 155209 w 5297762"/>
              <a:gd name="connsiteY38" fmla="*/ 5354722 h 6858000"/>
              <a:gd name="connsiteX39" fmla="*/ 138232 w 5297762"/>
              <a:gd name="connsiteY39" fmla="*/ 5561834 h 6858000"/>
              <a:gd name="connsiteX40" fmla="*/ 119911 w 5297762"/>
              <a:gd name="connsiteY40" fmla="*/ 5753858 h 6858000"/>
              <a:gd name="connsiteX41" fmla="*/ 101925 w 5297762"/>
              <a:gd name="connsiteY41" fmla="*/ 5934223 h 6858000"/>
              <a:gd name="connsiteX42" fmla="*/ 83940 w 5297762"/>
              <a:gd name="connsiteY42" fmla="*/ 6100187 h 6858000"/>
              <a:gd name="connsiteX43" fmla="*/ 66963 w 5297762"/>
              <a:gd name="connsiteY43" fmla="*/ 6252434 h 6858000"/>
              <a:gd name="connsiteX44" fmla="*/ 50826 w 5297762"/>
              <a:gd name="connsiteY44" fmla="*/ 6387537 h 6858000"/>
              <a:gd name="connsiteX45" fmla="*/ 35530 w 5297762"/>
              <a:gd name="connsiteY45" fmla="*/ 6509609 h 6858000"/>
              <a:gd name="connsiteX46" fmla="*/ 22755 w 5297762"/>
              <a:gd name="connsiteY46" fmla="*/ 6612479 h 6858000"/>
              <a:gd name="connsiteX47" fmla="*/ 10653 w 5297762"/>
              <a:gd name="connsiteY47" fmla="*/ 6698890 h 6858000"/>
              <a:gd name="connsiteX48" fmla="*/ 0 w 5297762"/>
              <a:gd name="connsiteY48" fmla="*/ 6771890 h 6858000"/>
              <a:gd name="connsiteX49" fmla="*/ 0 w 5297762"/>
              <a:gd name="connsiteY49" fmla="*/ 6858000 h 6858000"/>
              <a:gd name="connsiteX50" fmla="*/ 4470448 w 5297762"/>
              <a:gd name="connsiteY50" fmla="*/ 6858000 h 6858000"/>
              <a:gd name="connsiteX51" fmla="*/ 4654296 w 5297762"/>
              <a:gd name="connsiteY51" fmla="*/ 6858000 h 6858000"/>
              <a:gd name="connsiteX52" fmla="*/ 5297762 w 5297762"/>
              <a:gd name="connsiteY5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297762" h="6858000">
                <a:moveTo>
                  <a:pt x="5297762" y="0"/>
                </a:moveTo>
                <a:lnTo>
                  <a:pt x="4654296" y="0"/>
                </a:lnTo>
                <a:lnTo>
                  <a:pt x="4470448" y="0"/>
                </a:lnTo>
                <a:lnTo>
                  <a:pt x="0" y="0"/>
                </a:lnTo>
                <a:lnTo>
                  <a:pt x="0" y="70650"/>
                </a:lnTo>
                <a:lnTo>
                  <a:pt x="13678" y="155673"/>
                </a:lnTo>
                <a:lnTo>
                  <a:pt x="37547" y="310664"/>
                </a:lnTo>
                <a:lnTo>
                  <a:pt x="60911" y="466340"/>
                </a:lnTo>
                <a:lnTo>
                  <a:pt x="80914" y="622703"/>
                </a:lnTo>
                <a:lnTo>
                  <a:pt x="101085" y="778379"/>
                </a:lnTo>
                <a:lnTo>
                  <a:pt x="119911" y="934742"/>
                </a:lnTo>
                <a:lnTo>
                  <a:pt x="136047" y="1089047"/>
                </a:lnTo>
                <a:lnTo>
                  <a:pt x="151343" y="1245409"/>
                </a:lnTo>
                <a:lnTo>
                  <a:pt x="165295" y="1401086"/>
                </a:lnTo>
                <a:lnTo>
                  <a:pt x="177397" y="1554019"/>
                </a:lnTo>
                <a:lnTo>
                  <a:pt x="189500" y="1709010"/>
                </a:lnTo>
                <a:lnTo>
                  <a:pt x="199585" y="1861943"/>
                </a:lnTo>
                <a:lnTo>
                  <a:pt x="207485" y="2014877"/>
                </a:lnTo>
                <a:lnTo>
                  <a:pt x="215722" y="2167124"/>
                </a:lnTo>
                <a:lnTo>
                  <a:pt x="222613" y="2318000"/>
                </a:lnTo>
                <a:lnTo>
                  <a:pt x="227488" y="2467505"/>
                </a:lnTo>
                <a:lnTo>
                  <a:pt x="231690" y="2617009"/>
                </a:lnTo>
                <a:lnTo>
                  <a:pt x="235724" y="2765142"/>
                </a:lnTo>
                <a:lnTo>
                  <a:pt x="237573" y="2911217"/>
                </a:lnTo>
                <a:lnTo>
                  <a:pt x="239590" y="3057293"/>
                </a:lnTo>
                <a:lnTo>
                  <a:pt x="240599" y="3201311"/>
                </a:lnTo>
                <a:lnTo>
                  <a:pt x="239590" y="3343957"/>
                </a:lnTo>
                <a:lnTo>
                  <a:pt x="239590" y="3485232"/>
                </a:lnTo>
                <a:lnTo>
                  <a:pt x="237573" y="3625135"/>
                </a:lnTo>
                <a:lnTo>
                  <a:pt x="234548" y="3762295"/>
                </a:lnTo>
                <a:lnTo>
                  <a:pt x="231690" y="3898083"/>
                </a:lnTo>
                <a:lnTo>
                  <a:pt x="228496" y="4031129"/>
                </a:lnTo>
                <a:lnTo>
                  <a:pt x="223622" y="4163488"/>
                </a:lnTo>
                <a:lnTo>
                  <a:pt x="218411" y="4293789"/>
                </a:lnTo>
                <a:lnTo>
                  <a:pt x="213705" y="4421348"/>
                </a:lnTo>
                <a:lnTo>
                  <a:pt x="200425" y="4670294"/>
                </a:lnTo>
                <a:lnTo>
                  <a:pt x="186306" y="4908952"/>
                </a:lnTo>
                <a:lnTo>
                  <a:pt x="171514" y="5138009"/>
                </a:lnTo>
                <a:lnTo>
                  <a:pt x="155209" y="5354722"/>
                </a:lnTo>
                <a:lnTo>
                  <a:pt x="138232" y="5561834"/>
                </a:lnTo>
                <a:lnTo>
                  <a:pt x="119911" y="5753858"/>
                </a:lnTo>
                <a:lnTo>
                  <a:pt x="101925" y="5934223"/>
                </a:lnTo>
                <a:lnTo>
                  <a:pt x="83940" y="6100187"/>
                </a:lnTo>
                <a:lnTo>
                  <a:pt x="66963" y="6252434"/>
                </a:lnTo>
                <a:lnTo>
                  <a:pt x="50826" y="6387537"/>
                </a:lnTo>
                <a:lnTo>
                  <a:pt x="35530" y="6509609"/>
                </a:lnTo>
                <a:lnTo>
                  <a:pt x="22755" y="6612479"/>
                </a:lnTo>
                <a:lnTo>
                  <a:pt x="10653" y="6698890"/>
                </a:lnTo>
                <a:lnTo>
                  <a:pt x="0" y="6771890"/>
                </a:lnTo>
                <a:lnTo>
                  <a:pt x="0" y="6858000"/>
                </a:lnTo>
                <a:lnTo>
                  <a:pt x="4470448" y="6858000"/>
                </a:lnTo>
                <a:lnTo>
                  <a:pt x="4654296" y="6858000"/>
                </a:lnTo>
                <a:lnTo>
                  <a:pt x="5297762" y="6858000"/>
                </a:lnTo>
                <a:close/>
              </a:path>
            </a:pathLst>
          </a:cu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5AB2B855-485F-4FED-AC86-75C18A83D046}"/>
              </a:ext>
            </a:extLst>
          </p:cNvPr>
          <p:cNvSpPr>
            <a:spLocks noGrp="1"/>
          </p:cNvSpPr>
          <p:nvPr>
            <p:ph type="subTitle" idx="1"/>
          </p:nvPr>
        </p:nvSpPr>
        <p:spPr>
          <a:xfrm>
            <a:off x="685801" y="1375794"/>
            <a:ext cx="5010323" cy="4494780"/>
          </a:xfrm>
        </p:spPr>
        <p:txBody>
          <a:bodyPr vert="horz" lIns="91440" tIns="45720" rIns="91440" bIns="45720" rtlCol="0" anchor="ctr">
            <a:normAutofit/>
          </a:bodyPr>
          <a:lstStyle/>
          <a:p>
            <a:pPr algn="l"/>
            <a:r>
              <a:rPr lang="en-US" sz="3200" cap="none"/>
              <a:t>Group 8</a:t>
            </a:r>
          </a:p>
          <a:p>
            <a:pPr algn="l"/>
            <a:endParaRPr lang="en-US" cap="none"/>
          </a:p>
          <a:p>
            <a:pPr algn="l"/>
            <a:r>
              <a:rPr lang="en-US" cap="none"/>
              <a:t>Nathan Anthony</a:t>
            </a:r>
          </a:p>
          <a:p>
            <a:pPr algn="l"/>
            <a:endParaRPr lang="en-US" cap="none"/>
          </a:p>
          <a:p>
            <a:pPr algn="l"/>
            <a:r>
              <a:rPr lang="en-US" cap="none"/>
              <a:t>Naim El-Nil</a:t>
            </a:r>
          </a:p>
          <a:p>
            <a:pPr algn="l"/>
            <a:endParaRPr lang="en-US" cap="none"/>
          </a:p>
          <a:p>
            <a:pPr algn="l"/>
            <a:r>
              <a:rPr lang="en-US" cap="none"/>
              <a:t>Ricardo Serrano</a:t>
            </a:r>
          </a:p>
          <a:p>
            <a:pPr algn="l"/>
            <a:endParaRPr lang="en-US" cap="none"/>
          </a:p>
          <a:p>
            <a:pPr algn="l"/>
            <a:r>
              <a:rPr lang="en-US" cap="none"/>
              <a:t>Cameron Alexander</a:t>
            </a:r>
          </a:p>
        </p:txBody>
      </p:sp>
      <p:pic>
        <p:nvPicPr>
          <p:cNvPr id="9" name="Picture 8" descr="A person with a beard&#10;&#10;Description automatically generated with medium confidence">
            <a:extLst>
              <a:ext uri="{FF2B5EF4-FFF2-40B4-BE49-F238E27FC236}">
                <a16:creationId xmlns:a16="http://schemas.microsoft.com/office/drawing/2014/main" id="{085A74CA-33F3-48E6-9BAC-C6F4E6FF1398}"/>
              </a:ext>
            </a:extLst>
          </p:cNvPr>
          <p:cNvPicPr>
            <a:picLocks noChangeAspect="1"/>
          </p:cNvPicPr>
          <p:nvPr/>
        </p:nvPicPr>
        <p:blipFill rotWithShape="1">
          <a:blip r:embed="rId6">
            <a:extLst>
              <a:ext uri="{28A0092B-C50C-407E-A947-70E740481C1C}">
                <a14:useLocalDpi xmlns:a14="http://schemas.microsoft.com/office/drawing/2010/main" val="0"/>
              </a:ext>
            </a:extLst>
          </a:blip>
          <a:srcRect l="32594" t="5438" r="32698" b="37724"/>
          <a:stretch/>
        </p:blipFill>
        <p:spPr>
          <a:xfrm>
            <a:off x="2380541" y="2624270"/>
            <a:ext cx="536680" cy="703081"/>
          </a:xfrm>
          <a:prstGeom prst="rect">
            <a:avLst/>
          </a:prstGeom>
        </p:spPr>
      </p:pic>
      <p:pic>
        <p:nvPicPr>
          <p:cNvPr id="5" name="Picture 6" descr="A person wearing glasses and looking at the camera&#10;&#10;Description automatically generated">
            <a:extLst>
              <a:ext uri="{FF2B5EF4-FFF2-40B4-BE49-F238E27FC236}">
                <a16:creationId xmlns:a16="http://schemas.microsoft.com/office/drawing/2014/main" id="{0028C464-A459-4259-8037-9D7C84DDC716}"/>
              </a:ext>
            </a:extLst>
          </p:cNvPr>
          <p:cNvPicPr>
            <a:picLocks noChangeAspect="1"/>
          </p:cNvPicPr>
          <p:nvPr/>
        </p:nvPicPr>
        <p:blipFill>
          <a:blip r:embed="rId7"/>
          <a:stretch>
            <a:fillRect/>
          </a:stretch>
        </p:blipFill>
        <p:spPr>
          <a:xfrm>
            <a:off x="2498153" y="4249100"/>
            <a:ext cx="687806" cy="687806"/>
          </a:xfrm>
          <a:prstGeom prst="rect">
            <a:avLst/>
          </a:prstGeom>
        </p:spPr>
      </p:pic>
      <p:pic>
        <p:nvPicPr>
          <p:cNvPr id="13" name="Picture 12">
            <a:extLst>
              <a:ext uri="{FF2B5EF4-FFF2-40B4-BE49-F238E27FC236}">
                <a16:creationId xmlns:a16="http://schemas.microsoft.com/office/drawing/2014/main" id="{CBD48929-F79E-4A9A-B685-0F05AB3D61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7365" y="3439606"/>
            <a:ext cx="590641" cy="641557"/>
          </a:xfrm>
          <a:prstGeom prst="rect">
            <a:avLst/>
          </a:prstGeom>
        </p:spPr>
      </p:pic>
      <p:pic>
        <p:nvPicPr>
          <p:cNvPr id="6" name="intro">
            <a:hlinkClick r:id="" action="ppaction://media"/>
            <a:extLst>
              <a:ext uri="{FF2B5EF4-FFF2-40B4-BE49-F238E27FC236}">
                <a16:creationId xmlns:a16="http://schemas.microsoft.com/office/drawing/2014/main" id="{2CF967B5-7F6F-498A-BCF5-AF6B9CA5711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53760" y="4971397"/>
            <a:ext cx="609600" cy="609600"/>
          </a:xfrm>
          <a:prstGeom prst="rect">
            <a:avLst/>
          </a:prstGeom>
        </p:spPr>
      </p:pic>
      <p:pic>
        <p:nvPicPr>
          <p:cNvPr id="1026" name="Picture 2">
            <a:extLst>
              <a:ext uri="{FF2B5EF4-FFF2-40B4-BE49-F238E27FC236}">
                <a16:creationId xmlns:a16="http://schemas.microsoft.com/office/drawing/2014/main" id="{9DF58E13-36EB-4646-82C8-ECE6304E44B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9324" t="9370" r="36779" b="51637"/>
          <a:stretch/>
        </p:blipFill>
        <p:spPr bwMode="auto">
          <a:xfrm>
            <a:off x="2648881" y="5093119"/>
            <a:ext cx="625510" cy="765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08804"/>
      </p:ext>
    </p:extLst>
  </p:cSld>
  <p:clrMapOvr>
    <a:masterClrMapping/>
  </p:clrMapOvr>
  <mc:AlternateContent xmlns:mc="http://schemas.openxmlformats.org/markup-compatibility/2006">
    <mc:Choice xmlns:p14="http://schemas.microsoft.com/office/powerpoint/2010/main" Requires="p14">
      <p:transition spd="slow" p14:dur="2000" advTm="6700"/>
    </mc:Choice>
    <mc:Fallback>
      <p:transition spd="slow" advTm="6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4671-58BE-46D1-BA15-AFE128F9A1F5}"/>
              </a:ext>
            </a:extLst>
          </p:cNvPr>
          <p:cNvSpPr>
            <a:spLocks noGrp="1"/>
          </p:cNvSpPr>
          <p:nvPr>
            <p:ph type="title"/>
          </p:nvPr>
        </p:nvSpPr>
        <p:spPr/>
        <p:txBody>
          <a:bodyPr/>
          <a:lstStyle/>
          <a:p>
            <a:r>
              <a:rPr lang="en-US">
                <a:ea typeface="+mj-lt"/>
                <a:cs typeface="+mj-lt"/>
              </a:rPr>
              <a:t>Rangefinder method</a:t>
            </a:r>
            <a:endParaRPr lang="en-US"/>
          </a:p>
        </p:txBody>
      </p:sp>
      <p:sp>
        <p:nvSpPr>
          <p:cNvPr id="3" name="Content Placeholder 2">
            <a:extLst>
              <a:ext uri="{FF2B5EF4-FFF2-40B4-BE49-F238E27FC236}">
                <a16:creationId xmlns:a16="http://schemas.microsoft.com/office/drawing/2014/main" id="{67024400-08DC-4D96-BBE9-BC72E0B9B06E}"/>
              </a:ext>
            </a:extLst>
          </p:cNvPr>
          <p:cNvSpPr>
            <a:spLocks noGrp="1"/>
          </p:cNvSpPr>
          <p:nvPr>
            <p:ph idx="1"/>
          </p:nvPr>
        </p:nvSpPr>
        <p:spPr>
          <a:xfrm>
            <a:off x="685801" y="2142067"/>
            <a:ext cx="4094210" cy="3649133"/>
          </a:xfrm>
        </p:spPr>
        <p:txBody>
          <a:bodyPr/>
          <a:lstStyle/>
          <a:p>
            <a:r>
              <a:rPr lang="en-US">
                <a:ea typeface="+mn-lt"/>
                <a:cs typeface="+mn-lt"/>
              </a:rPr>
              <a:t>After analyzing various methods, Triangulation was chosen</a:t>
            </a:r>
            <a:endParaRPr lang="en-US">
              <a:cs typeface="Calibri"/>
            </a:endParaRPr>
          </a:p>
          <a:p>
            <a:pPr>
              <a:buClr>
                <a:srgbClr val="FFFFFF"/>
              </a:buClr>
            </a:pPr>
            <a:endParaRPr lang="en-US">
              <a:cs typeface="Calibri"/>
            </a:endParaRPr>
          </a:p>
          <a:p>
            <a:pPr>
              <a:buClr>
                <a:srgbClr val="FFFFFF"/>
              </a:buClr>
            </a:pPr>
            <a:r>
              <a:rPr lang="en-US">
                <a:ea typeface="+mn-lt"/>
                <a:cs typeface="+mn-lt"/>
              </a:rPr>
              <a:t>Hardware needed for Time-of-Flight not feasible</a:t>
            </a:r>
            <a:endParaRPr lang="en-US"/>
          </a:p>
          <a:p>
            <a:pPr>
              <a:buClr>
                <a:srgbClr val="FFFFFF"/>
              </a:buClr>
            </a:pPr>
            <a:endParaRPr lang="en-US">
              <a:cs typeface="Calibri"/>
            </a:endParaRPr>
          </a:p>
          <a:p>
            <a:pPr>
              <a:buClr>
                <a:srgbClr val="FFFFFF"/>
              </a:buClr>
            </a:pPr>
            <a:endParaRPr lang="en-US">
              <a:cs typeface="Calibri"/>
            </a:endParaRPr>
          </a:p>
          <a:p>
            <a:pPr>
              <a:buClr>
                <a:srgbClr val="FFFFFF"/>
              </a:buClr>
            </a:pPr>
            <a:endParaRPr lang="en-US">
              <a:cs typeface="Calibri"/>
            </a:endParaRPr>
          </a:p>
        </p:txBody>
      </p:sp>
      <p:pic>
        <p:nvPicPr>
          <p:cNvPr id="6" name="Picture 6" descr="Diagram&#10;&#10;Description automatically generated">
            <a:extLst>
              <a:ext uri="{FF2B5EF4-FFF2-40B4-BE49-F238E27FC236}">
                <a16:creationId xmlns:a16="http://schemas.microsoft.com/office/drawing/2014/main" id="{8EC15B68-6F93-40B8-9F7E-D047E5A2A822}"/>
              </a:ext>
            </a:extLst>
          </p:cNvPr>
          <p:cNvPicPr>
            <a:picLocks noChangeAspect="1"/>
          </p:cNvPicPr>
          <p:nvPr/>
        </p:nvPicPr>
        <p:blipFill>
          <a:blip r:embed="rId4"/>
          <a:stretch>
            <a:fillRect/>
          </a:stretch>
        </p:blipFill>
        <p:spPr>
          <a:xfrm>
            <a:off x="4943605" y="1970599"/>
            <a:ext cx="4789117" cy="4075459"/>
          </a:xfrm>
          <a:prstGeom prst="rect">
            <a:avLst/>
          </a:prstGeom>
        </p:spPr>
      </p:pic>
      <p:pic>
        <p:nvPicPr>
          <p:cNvPr id="7" name="Picture 7" descr="A picture containing text&#10;&#10;Description automatically generated">
            <a:extLst>
              <a:ext uri="{FF2B5EF4-FFF2-40B4-BE49-F238E27FC236}">
                <a16:creationId xmlns:a16="http://schemas.microsoft.com/office/drawing/2014/main" id="{DD863475-8812-4468-88E4-04B17E1AFDEC}"/>
              </a:ext>
            </a:extLst>
          </p:cNvPr>
          <p:cNvPicPr>
            <a:picLocks noChangeAspect="1"/>
          </p:cNvPicPr>
          <p:nvPr/>
        </p:nvPicPr>
        <p:blipFill>
          <a:blip r:embed="rId5"/>
          <a:stretch>
            <a:fillRect/>
          </a:stretch>
        </p:blipFill>
        <p:spPr>
          <a:xfrm>
            <a:off x="9868749" y="3533645"/>
            <a:ext cx="2162175" cy="876300"/>
          </a:xfrm>
          <a:prstGeom prst="rect">
            <a:avLst/>
          </a:prstGeom>
        </p:spPr>
      </p:pic>
      <p:sp>
        <p:nvSpPr>
          <p:cNvPr id="4" name="TextBox 3">
            <a:extLst>
              <a:ext uri="{FF2B5EF4-FFF2-40B4-BE49-F238E27FC236}">
                <a16:creationId xmlns:a16="http://schemas.microsoft.com/office/drawing/2014/main" id="{87C1638F-C9E3-4503-810D-FDFA1AA24286}"/>
              </a:ext>
            </a:extLst>
          </p:cNvPr>
          <p:cNvSpPr txBox="1"/>
          <p:nvPr/>
        </p:nvSpPr>
        <p:spPr>
          <a:xfrm>
            <a:off x="11151269" y="63386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Ricardo</a:t>
            </a:r>
          </a:p>
        </p:txBody>
      </p:sp>
      <p:pic>
        <p:nvPicPr>
          <p:cNvPr id="5" name="Picture 6" descr="A person wearing glasses and looking at the camera&#10;&#10;Description automatically generated">
            <a:extLst>
              <a:ext uri="{FF2B5EF4-FFF2-40B4-BE49-F238E27FC236}">
                <a16:creationId xmlns:a16="http://schemas.microsoft.com/office/drawing/2014/main" id="{5DEBC28C-3591-420A-9B6B-FC12E14A433F}"/>
              </a:ext>
            </a:extLst>
          </p:cNvPr>
          <p:cNvPicPr>
            <a:picLocks noChangeAspect="1"/>
          </p:cNvPicPr>
          <p:nvPr/>
        </p:nvPicPr>
        <p:blipFill>
          <a:blip r:embed="rId6"/>
          <a:stretch>
            <a:fillRect/>
          </a:stretch>
        </p:blipFill>
        <p:spPr>
          <a:xfrm>
            <a:off x="10424840" y="5974806"/>
            <a:ext cx="727912" cy="727912"/>
          </a:xfrm>
          <a:prstGeom prst="rect">
            <a:avLst/>
          </a:prstGeom>
        </p:spPr>
      </p:pic>
      <p:pic>
        <p:nvPicPr>
          <p:cNvPr id="8" name="Slide 10">
            <a:hlinkClick r:id="" action="ppaction://media"/>
            <a:extLst>
              <a:ext uri="{FF2B5EF4-FFF2-40B4-BE49-F238E27FC236}">
                <a16:creationId xmlns:a16="http://schemas.microsoft.com/office/drawing/2014/main" id="{E919323D-79B1-4892-9340-E530538DD9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45036" y="4705660"/>
            <a:ext cx="609600" cy="609600"/>
          </a:xfrm>
          <a:prstGeom prst="rect">
            <a:avLst/>
          </a:prstGeom>
        </p:spPr>
      </p:pic>
    </p:spTree>
    <p:extLst>
      <p:ext uri="{BB962C8B-B14F-4D97-AF65-F5344CB8AC3E}">
        <p14:creationId xmlns:p14="http://schemas.microsoft.com/office/powerpoint/2010/main" val="1746106111"/>
      </p:ext>
    </p:extLst>
  </p:cSld>
  <p:clrMapOvr>
    <a:masterClrMapping/>
  </p:clrMapOvr>
  <mc:AlternateContent xmlns:mc="http://schemas.openxmlformats.org/markup-compatibility/2006" xmlns:p14="http://schemas.microsoft.com/office/powerpoint/2010/main">
    <mc:Choice Requires="p14">
      <p:transition spd="slow" p14:dur="2000" advTm="80000"/>
    </mc:Choice>
    <mc:Fallback xmlns="">
      <p:transition spd="slow" advTm="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9394"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A2C13-A0DE-41F3-A4AF-A03126FD1452}"/>
              </a:ext>
            </a:extLst>
          </p:cNvPr>
          <p:cNvSpPr>
            <a:spLocks noGrp="1"/>
          </p:cNvSpPr>
          <p:nvPr>
            <p:ph type="title"/>
          </p:nvPr>
        </p:nvSpPr>
        <p:spPr/>
        <p:txBody>
          <a:bodyPr/>
          <a:lstStyle/>
          <a:p>
            <a:r>
              <a:rPr lang="en-US">
                <a:ea typeface="+mj-lt"/>
                <a:cs typeface="+mj-lt"/>
              </a:rPr>
              <a:t>Rangefinder Current Status</a:t>
            </a:r>
            <a:endParaRPr lang="en-US"/>
          </a:p>
        </p:txBody>
      </p:sp>
      <p:sp>
        <p:nvSpPr>
          <p:cNvPr id="3" name="Content Placeholder 2">
            <a:extLst>
              <a:ext uri="{FF2B5EF4-FFF2-40B4-BE49-F238E27FC236}">
                <a16:creationId xmlns:a16="http://schemas.microsoft.com/office/drawing/2014/main" id="{25AA73A4-74B5-47DA-8C17-98FB64844792}"/>
              </a:ext>
            </a:extLst>
          </p:cNvPr>
          <p:cNvSpPr>
            <a:spLocks noGrp="1"/>
          </p:cNvSpPr>
          <p:nvPr>
            <p:ph idx="1"/>
          </p:nvPr>
        </p:nvSpPr>
        <p:spPr>
          <a:xfrm>
            <a:off x="685801" y="2142067"/>
            <a:ext cx="5611617" cy="3649133"/>
          </a:xfrm>
        </p:spPr>
        <p:txBody>
          <a:bodyPr/>
          <a:lstStyle/>
          <a:p>
            <a:r>
              <a:rPr lang="en-US">
                <a:ea typeface="+mn-lt"/>
                <a:cs typeface="+mn-lt"/>
              </a:rPr>
              <a:t>In the process of individual component testing</a:t>
            </a:r>
            <a:endParaRPr lang="en-US">
              <a:cs typeface="Calibri" panose="020F0502020204030204"/>
            </a:endParaRPr>
          </a:p>
          <a:p>
            <a:pPr>
              <a:buClr>
                <a:srgbClr val="FFFFFF"/>
              </a:buClr>
            </a:pPr>
            <a:endParaRPr lang="en-US">
              <a:ea typeface="+mn-lt"/>
              <a:cs typeface="+mn-lt"/>
            </a:endParaRPr>
          </a:p>
          <a:p>
            <a:pPr>
              <a:buClr>
                <a:srgbClr val="FFFFFF"/>
              </a:buClr>
            </a:pPr>
            <a:r>
              <a:rPr lang="en-US">
                <a:ea typeface="+mn-lt"/>
                <a:cs typeface="+mn-lt"/>
              </a:rPr>
              <a:t>Components gathered for assembly</a:t>
            </a:r>
            <a:endParaRPr lang="en-US"/>
          </a:p>
          <a:p>
            <a:pPr>
              <a:buClr>
                <a:srgbClr val="FFFFFF"/>
              </a:buClr>
            </a:pPr>
            <a:endParaRPr lang="en-US">
              <a:ea typeface="+mn-lt"/>
              <a:cs typeface="+mn-lt"/>
            </a:endParaRPr>
          </a:p>
          <a:p>
            <a:pPr>
              <a:buClr>
                <a:srgbClr val="FFFFFF"/>
              </a:buClr>
            </a:pPr>
            <a:r>
              <a:rPr lang="en-US">
                <a:ea typeface="+mn-lt"/>
                <a:cs typeface="+mn-lt"/>
              </a:rPr>
              <a:t>Finalizing Rangefinder Chassis design</a:t>
            </a:r>
            <a:endParaRPr lang="en-US"/>
          </a:p>
          <a:p>
            <a:pPr>
              <a:buClr>
                <a:srgbClr val="FFFFFF"/>
              </a:buClr>
            </a:pPr>
            <a:endParaRPr lang="en-US">
              <a:cs typeface="Calibri"/>
            </a:endParaRPr>
          </a:p>
        </p:txBody>
      </p:sp>
      <p:sp>
        <p:nvSpPr>
          <p:cNvPr id="5" name="TextBox 4">
            <a:extLst>
              <a:ext uri="{FF2B5EF4-FFF2-40B4-BE49-F238E27FC236}">
                <a16:creationId xmlns:a16="http://schemas.microsoft.com/office/drawing/2014/main" id="{961DA655-509E-4B20-8774-188E06F234E1}"/>
              </a:ext>
            </a:extLst>
          </p:cNvPr>
          <p:cNvSpPr txBox="1"/>
          <p:nvPr/>
        </p:nvSpPr>
        <p:spPr>
          <a:xfrm>
            <a:off x="11151269" y="63386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Ricardo</a:t>
            </a:r>
          </a:p>
        </p:txBody>
      </p:sp>
      <p:pic>
        <p:nvPicPr>
          <p:cNvPr id="7" name="Picture 6" descr="A person wearing glasses and looking at the camera&#10;&#10;Description automatically generated">
            <a:extLst>
              <a:ext uri="{FF2B5EF4-FFF2-40B4-BE49-F238E27FC236}">
                <a16:creationId xmlns:a16="http://schemas.microsoft.com/office/drawing/2014/main" id="{C73C3BB8-5C78-46E5-9ACE-AE5C58EBE49E}"/>
              </a:ext>
            </a:extLst>
          </p:cNvPr>
          <p:cNvPicPr>
            <a:picLocks noChangeAspect="1"/>
          </p:cNvPicPr>
          <p:nvPr/>
        </p:nvPicPr>
        <p:blipFill>
          <a:blip r:embed="rId4"/>
          <a:stretch>
            <a:fillRect/>
          </a:stretch>
        </p:blipFill>
        <p:spPr>
          <a:xfrm>
            <a:off x="10424840" y="5974806"/>
            <a:ext cx="727912" cy="727912"/>
          </a:xfrm>
          <a:prstGeom prst="rect">
            <a:avLst/>
          </a:prstGeom>
        </p:spPr>
      </p:pic>
      <p:pic>
        <p:nvPicPr>
          <p:cNvPr id="4" name="Slide 11">
            <a:hlinkClick r:id="" action="ppaction://media"/>
            <a:extLst>
              <a:ext uri="{FF2B5EF4-FFF2-40B4-BE49-F238E27FC236}">
                <a16:creationId xmlns:a16="http://schemas.microsoft.com/office/drawing/2014/main" id="{B693CB2D-7C58-4D95-ADEE-35007C9975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24840" y="4487334"/>
            <a:ext cx="609600" cy="609600"/>
          </a:xfrm>
          <a:prstGeom prst="rect">
            <a:avLst/>
          </a:prstGeom>
        </p:spPr>
      </p:pic>
    </p:spTree>
    <p:extLst>
      <p:ext uri="{BB962C8B-B14F-4D97-AF65-F5344CB8AC3E}">
        <p14:creationId xmlns:p14="http://schemas.microsoft.com/office/powerpoint/2010/main" val="1431332247"/>
      </p:ext>
    </p:extLst>
  </p:cSld>
  <p:clrMapOvr>
    <a:masterClrMapping/>
  </p:clrMapOvr>
  <mc:AlternateContent xmlns:mc="http://schemas.openxmlformats.org/markup-compatibility/2006" xmlns:p14="http://schemas.microsoft.com/office/powerpoint/2010/main">
    <mc:Choice Requires="p14">
      <p:transition spd="slow" p14:dur="2000" advTm="45400"/>
    </mc:Choice>
    <mc:Fallback xmlns="">
      <p:transition spd="slow" advTm="45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5"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6C04C-8E43-4EFE-85B9-615E95565E13}"/>
              </a:ext>
            </a:extLst>
          </p:cNvPr>
          <p:cNvSpPr>
            <a:spLocks noGrp="1"/>
          </p:cNvSpPr>
          <p:nvPr>
            <p:ph type="title"/>
          </p:nvPr>
        </p:nvSpPr>
        <p:spPr/>
        <p:txBody>
          <a:bodyPr/>
          <a:lstStyle/>
          <a:p>
            <a:r>
              <a:rPr lang="en-US">
                <a:ea typeface="+mj-lt"/>
                <a:cs typeface="+mj-lt"/>
              </a:rPr>
              <a:t>LED IR sensors</a:t>
            </a:r>
            <a:endParaRPr lang="en-US"/>
          </a:p>
        </p:txBody>
      </p:sp>
      <p:sp>
        <p:nvSpPr>
          <p:cNvPr id="3" name="Content Placeholder 2">
            <a:extLst>
              <a:ext uri="{FF2B5EF4-FFF2-40B4-BE49-F238E27FC236}">
                <a16:creationId xmlns:a16="http://schemas.microsoft.com/office/drawing/2014/main" id="{7A32DA77-0A11-4556-9C1E-E67A2CF1A61E}"/>
              </a:ext>
            </a:extLst>
          </p:cNvPr>
          <p:cNvSpPr>
            <a:spLocks noGrp="1"/>
          </p:cNvSpPr>
          <p:nvPr>
            <p:ph idx="1"/>
          </p:nvPr>
        </p:nvSpPr>
        <p:spPr>
          <a:xfrm>
            <a:off x="685801" y="2142067"/>
            <a:ext cx="4693042" cy="3649133"/>
          </a:xfrm>
        </p:spPr>
        <p:txBody>
          <a:bodyPr/>
          <a:lstStyle/>
          <a:p>
            <a:r>
              <a:rPr lang="en-US">
                <a:ea typeface="+mn-lt"/>
                <a:cs typeface="+mn-lt"/>
              </a:rPr>
              <a:t>Utilized as additional navigation aid to rangefinder</a:t>
            </a:r>
            <a:endParaRPr lang="en-US">
              <a:cs typeface="Calibri" panose="020F0502020204030204"/>
            </a:endParaRPr>
          </a:p>
          <a:p>
            <a:pPr>
              <a:buClr>
                <a:srgbClr val="FFFFFF"/>
              </a:buClr>
            </a:pPr>
            <a:endParaRPr lang="en-US">
              <a:ea typeface="+mn-lt"/>
              <a:cs typeface="+mn-lt"/>
            </a:endParaRPr>
          </a:p>
          <a:p>
            <a:pPr>
              <a:buClr>
                <a:srgbClr val="FFFFFF"/>
              </a:buClr>
            </a:pPr>
            <a:r>
              <a:rPr lang="en-US">
                <a:ea typeface="+mn-lt"/>
                <a:cs typeface="+mn-lt"/>
              </a:rPr>
              <a:t>Detects relative range, not exact</a:t>
            </a:r>
            <a:endParaRPr lang="en-US"/>
          </a:p>
          <a:p>
            <a:pPr>
              <a:buClr>
                <a:srgbClr val="FFFFFF"/>
              </a:buClr>
            </a:pPr>
            <a:endParaRPr lang="en-US">
              <a:ea typeface="+mn-lt"/>
              <a:cs typeface="+mn-lt"/>
            </a:endParaRPr>
          </a:p>
          <a:p>
            <a:pPr>
              <a:buClr>
                <a:srgbClr val="FFFFFF"/>
              </a:buClr>
            </a:pPr>
            <a:r>
              <a:rPr lang="en-US">
                <a:ea typeface="+mn-lt"/>
                <a:cs typeface="+mn-lt"/>
              </a:rPr>
              <a:t>Individual units tested and working </a:t>
            </a:r>
            <a:endParaRPr lang="en-US"/>
          </a:p>
          <a:p>
            <a:pPr>
              <a:buClr>
                <a:srgbClr val="FFFFFF"/>
              </a:buClr>
            </a:pPr>
            <a:endParaRPr lang="en-US">
              <a:cs typeface="Calibri"/>
            </a:endParaRPr>
          </a:p>
        </p:txBody>
      </p:sp>
      <p:pic>
        <p:nvPicPr>
          <p:cNvPr id="4" name="Picture 4" descr="Diagram&#10;&#10;Description automatically generated">
            <a:extLst>
              <a:ext uri="{FF2B5EF4-FFF2-40B4-BE49-F238E27FC236}">
                <a16:creationId xmlns:a16="http://schemas.microsoft.com/office/drawing/2014/main" id="{444FF2E1-13AC-428A-8FC2-82F8776FDEE5}"/>
              </a:ext>
            </a:extLst>
          </p:cNvPr>
          <p:cNvPicPr>
            <a:picLocks noChangeAspect="1"/>
          </p:cNvPicPr>
          <p:nvPr/>
        </p:nvPicPr>
        <p:blipFill>
          <a:blip r:embed="rId4"/>
          <a:stretch>
            <a:fillRect/>
          </a:stretch>
        </p:blipFill>
        <p:spPr>
          <a:xfrm>
            <a:off x="4828784" y="2631569"/>
            <a:ext cx="7043802" cy="2388176"/>
          </a:xfrm>
          <a:prstGeom prst="rect">
            <a:avLst/>
          </a:prstGeom>
        </p:spPr>
      </p:pic>
      <p:sp>
        <p:nvSpPr>
          <p:cNvPr id="6" name="TextBox 5">
            <a:extLst>
              <a:ext uri="{FF2B5EF4-FFF2-40B4-BE49-F238E27FC236}">
                <a16:creationId xmlns:a16="http://schemas.microsoft.com/office/drawing/2014/main" id="{79B9687F-6B2A-4676-8837-F56AFF406D4F}"/>
              </a:ext>
            </a:extLst>
          </p:cNvPr>
          <p:cNvSpPr txBox="1"/>
          <p:nvPr/>
        </p:nvSpPr>
        <p:spPr>
          <a:xfrm>
            <a:off x="11151269" y="63386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Ricardo</a:t>
            </a:r>
          </a:p>
        </p:txBody>
      </p:sp>
      <p:pic>
        <p:nvPicPr>
          <p:cNvPr id="8" name="Picture 6" descr="A person wearing glasses and looking at the camera&#10;&#10;Description automatically generated">
            <a:extLst>
              <a:ext uri="{FF2B5EF4-FFF2-40B4-BE49-F238E27FC236}">
                <a16:creationId xmlns:a16="http://schemas.microsoft.com/office/drawing/2014/main" id="{117290E4-58D5-433B-9898-4B75157DA407}"/>
              </a:ext>
            </a:extLst>
          </p:cNvPr>
          <p:cNvPicPr>
            <a:picLocks noChangeAspect="1"/>
          </p:cNvPicPr>
          <p:nvPr/>
        </p:nvPicPr>
        <p:blipFill>
          <a:blip r:embed="rId5"/>
          <a:stretch>
            <a:fillRect/>
          </a:stretch>
        </p:blipFill>
        <p:spPr>
          <a:xfrm>
            <a:off x="10424840" y="5974806"/>
            <a:ext cx="727912" cy="727912"/>
          </a:xfrm>
          <a:prstGeom prst="rect">
            <a:avLst/>
          </a:prstGeom>
        </p:spPr>
      </p:pic>
      <p:pic>
        <p:nvPicPr>
          <p:cNvPr id="5" name="Slide 12">
            <a:hlinkClick r:id="" action="ppaction://media"/>
            <a:extLst>
              <a:ext uri="{FF2B5EF4-FFF2-40B4-BE49-F238E27FC236}">
                <a16:creationId xmlns:a16="http://schemas.microsoft.com/office/drawing/2014/main" id="{472C41EC-B59B-42B1-AE57-1B1FC8426C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15928" y="5509247"/>
            <a:ext cx="609600" cy="609600"/>
          </a:xfrm>
          <a:prstGeom prst="rect">
            <a:avLst/>
          </a:prstGeom>
        </p:spPr>
      </p:pic>
    </p:spTree>
    <p:extLst>
      <p:ext uri="{BB962C8B-B14F-4D97-AF65-F5344CB8AC3E}">
        <p14:creationId xmlns:p14="http://schemas.microsoft.com/office/powerpoint/2010/main" val="892231520"/>
      </p:ext>
    </p:extLst>
  </p:cSld>
  <p:clrMapOvr>
    <a:masterClrMapping/>
  </p:clrMapOvr>
  <mc:AlternateContent xmlns:mc="http://schemas.openxmlformats.org/markup-compatibility/2006" xmlns:p14="http://schemas.microsoft.com/office/powerpoint/2010/main">
    <mc:Choice Requires="p14">
      <p:transition spd="slow" p14:dur="2000" advTm="56810"/>
    </mc:Choice>
    <mc:Fallback xmlns="">
      <p:transition spd="slow" advTm="56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6364"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AA4AB-5986-4A3F-8E62-86AFC1E75817}"/>
              </a:ext>
            </a:extLst>
          </p:cNvPr>
          <p:cNvSpPr>
            <a:spLocks noGrp="1"/>
          </p:cNvSpPr>
          <p:nvPr>
            <p:ph type="title"/>
          </p:nvPr>
        </p:nvSpPr>
        <p:spPr/>
        <p:txBody>
          <a:bodyPr/>
          <a:lstStyle/>
          <a:p>
            <a:r>
              <a:rPr lang="en-US">
                <a:ea typeface="+mj-lt"/>
                <a:cs typeface="+mj-lt"/>
              </a:rPr>
              <a:t>Location of rangefinders</a:t>
            </a:r>
            <a:endParaRPr lang="en-US"/>
          </a:p>
        </p:txBody>
      </p:sp>
      <p:pic>
        <p:nvPicPr>
          <p:cNvPr id="4" name="Picture 4" descr="Diagram&#10;&#10;Description automatically generated">
            <a:extLst>
              <a:ext uri="{FF2B5EF4-FFF2-40B4-BE49-F238E27FC236}">
                <a16:creationId xmlns:a16="http://schemas.microsoft.com/office/drawing/2014/main" id="{91FB35F4-22C9-41E2-BAD1-D1E0082B91C9}"/>
              </a:ext>
            </a:extLst>
          </p:cNvPr>
          <p:cNvPicPr>
            <a:picLocks noGrp="1" noChangeAspect="1"/>
          </p:cNvPicPr>
          <p:nvPr>
            <p:ph idx="1"/>
          </p:nvPr>
        </p:nvPicPr>
        <p:blipFill>
          <a:blip r:embed="rId4"/>
          <a:stretch>
            <a:fillRect/>
          </a:stretch>
        </p:blipFill>
        <p:spPr>
          <a:xfrm>
            <a:off x="2587120" y="1828916"/>
            <a:ext cx="7017718" cy="4849543"/>
          </a:xfrm>
        </p:spPr>
      </p:pic>
      <p:grpSp>
        <p:nvGrpSpPr>
          <p:cNvPr id="6" name="Group 5">
            <a:extLst>
              <a:ext uri="{FF2B5EF4-FFF2-40B4-BE49-F238E27FC236}">
                <a16:creationId xmlns:a16="http://schemas.microsoft.com/office/drawing/2014/main" id="{45CE5F75-6736-4BB1-9D46-0F3830263272}"/>
              </a:ext>
            </a:extLst>
          </p:cNvPr>
          <p:cNvGrpSpPr/>
          <p:nvPr/>
        </p:nvGrpSpPr>
        <p:grpSpPr>
          <a:xfrm>
            <a:off x="10424840" y="5974806"/>
            <a:ext cx="1674796" cy="733163"/>
            <a:chOff x="10424840" y="5974806"/>
            <a:chExt cx="1674796" cy="733163"/>
          </a:xfrm>
        </p:grpSpPr>
        <p:sp>
          <p:nvSpPr>
            <p:cNvPr id="3" name="TextBox 2">
              <a:extLst>
                <a:ext uri="{FF2B5EF4-FFF2-40B4-BE49-F238E27FC236}">
                  <a16:creationId xmlns:a16="http://schemas.microsoft.com/office/drawing/2014/main" id="{E6EDE948-9070-4956-B1CF-B43A98C89E9E}"/>
                </a:ext>
              </a:extLst>
            </p:cNvPr>
            <p:cNvSpPr txBox="1"/>
            <p:nvPr/>
          </p:nvSpPr>
          <p:spPr>
            <a:xfrm>
              <a:off x="11151269" y="6338637"/>
              <a:ext cx="9483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Ricardo</a:t>
              </a:r>
            </a:p>
          </p:txBody>
        </p:sp>
        <p:pic>
          <p:nvPicPr>
            <p:cNvPr id="7" name="Picture 6" descr="A person wearing glasses and looking at the camera&#10;&#10;Description automatically generated">
              <a:extLst>
                <a:ext uri="{FF2B5EF4-FFF2-40B4-BE49-F238E27FC236}">
                  <a16:creationId xmlns:a16="http://schemas.microsoft.com/office/drawing/2014/main" id="{ECC2BD59-D26A-420C-A4FA-6085FD969FE2}"/>
                </a:ext>
              </a:extLst>
            </p:cNvPr>
            <p:cNvPicPr>
              <a:picLocks noChangeAspect="1"/>
            </p:cNvPicPr>
            <p:nvPr/>
          </p:nvPicPr>
          <p:blipFill>
            <a:blip r:embed="rId5"/>
            <a:stretch>
              <a:fillRect/>
            </a:stretch>
          </p:blipFill>
          <p:spPr>
            <a:xfrm>
              <a:off x="10424840" y="5974806"/>
              <a:ext cx="727912" cy="727912"/>
            </a:xfrm>
            <a:prstGeom prst="rect">
              <a:avLst/>
            </a:prstGeom>
          </p:spPr>
        </p:pic>
      </p:grpSp>
      <p:pic>
        <p:nvPicPr>
          <p:cNvPr id="5" name="Slide 13">
            <a:hlinkClick r:id="" action="ppaction://media"/>
            <a:extLst>
              <a:ext uri="{FF2B5EF4-FFF2-40B4-BE49-F238E27FC236}">
                <a16:creationId xmlns:a16="http://schemas.microsoft.com/office/drawing/2014/main" id="{6570BDAB-5E7D-4C08-8503-AC7984AE28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21818" y="3948887"/>
            <a:ext cx="609600" cy="609600"/>
          </a:xfrm>
          <a:prstGeom prst="rect">
            <a:avLst/>
          </a:prstGeom>
        </p:spPr>
      </p:pic>
    </p:spTree>
    <p:extLst>
      <p:ext uri="{BB962C8B-B14F-4D97-AF65-F5344CB8AC3E}">
        <p14:creationId xmlns:p14="http://schemas.microsoft.com/office/powerpoint/2010/main" val="718601955"/>
      </p:ext>
    </p:extLst>
  </p:cSld>
  <p:clrMapOvr>
    <a:masterClrMapping/>
  </p:clrMapOvr>
  <mc:AlternateContent xmlns:mc="http://schemas.openxmlformats.org/markup-compatibility/2006" xmlns:p14="http://schemas.microsoft.com/office/powerpoint/2010/main">
    <mc:Choice Requires="p14">
      <p:transition spd="slow" p14:dur="2000" advTm="50410"/>
    </mc:Choice>
    <mc:Fallback xmlns="">
      <p:transition spd="slow" advTm="5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97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94EB-6891-4070-BD28-A6BA52D25C28}"/>
              </a:ext>
            </a:extLst>
          </p:cNvPr>
          <p:cNvSpPr>
            <a:spLocks noGrp="1"/>
          </p:cNvSpPr>
          <p:nvPr>
            <p:ph type="title"/>
          </p:nvPr>
        </p:nvSpPr>
        <p:spPr>
          <a:xfrm>
            <a:off x="704655" y="545009"/>
            <a:ext cx="10131425" cy="1456267"/>
          </a:xfrm>
        </p:spPr>
        <p:txBody>
          <a:bodyPr/>
          <a:lstStyle/>
          <a:p>
            <a:r>
              <a:rPr lang="en-US"/>
              <a:t>Laser tube overview</a:t>
            </a:r>
          </a:p>
        </p:txBody>
      </p:sp>
      <p:pic>
        <p:nvPicPr>
          <p:cNvPr id="4" name="Content Placeholder 3">
            <a:extLst>
              <a:ext uri="{FF2B5EF4-FFF2-40B4-BE49-F238E27FC236}">
                <a16:creationId xmlns:a16="http://schemas.microsoft.com/office/drawing/2014/main" id="{F317F6C7-03FF-425D-85D2-C3BC266E4E3A}"/>
              </a:ext>
            </a:extLst>
          </p:cNvPr>
          <p:cNvPicPr>
            <a:picLocks noGrp="1" noChangeAspect="1"/>
          </p:cNvPicPr>
          <p:nvPr>
            <p:ph idx="1"/>
          </p:nvPr>
        </p:nvPicPr>
        <p:blipFill>
          <a:blip r:embed="rId5"/>
          <a:stretch>
            <a:fillRect/>
          </a:stretch>
        </p:blipFill>
        <p:spPr>
          <a:xfrm>
            <a:off x="3618850" y="2771985"/>
            <a:ext cx="8235324" cy="2790858"/>
          </a:xfrm>
          <a:prstGeom prst="rect">
            <a:avLst/>
          </a:prstGeom>
        </p:spPr>
      </p:pic>
      <p:sp>
        <p:nvSpPr>
          <p:cNvPr id="5" name="TextBox 4">
            <a:extLst>
              <a:ext uri="{FF2B5EF4-FFF2-40B4-BE49-F238E27FC236}">
                <a16:creationId xmlns:a16="http://schemas.microsoft.com/office/drawing/2014/main" id="{3303D29E-6704-42E6-8D89-578926F8B0DE}"/>
              </a:ext>
            </a:extLst>
          </p:cNvPr>
          <p:cNvSpPr txBox="1"/>
          <p:nvPr/>
        </p:nvSpPr>
        <p:spPr>
          <a:xfrm>
            <a:off x="704655" y="2073897"/>
            <a:ext cx="2914195" cy="3693319"/>
          </a:xfrm>
          <a:prstGeom prst="rect">
            <a:avLst/>
          </a:prstGeom>
          <a:noFill/>
        </p:spPr>
        <p:txBody>
          <a:bodyPr wrap="square" rtlCol="0">
            <a:spAutoFit/>
          </a:bodyPr>
          <a:lstStyle/>
          <a:p>
            <a:pPr marL="285750" indent="-285750">
              <a:buFont typeface="Arial" panose="020B0604020202020204" pitchFamily="34" charset="0"/>
              <a:buChar char="•"/>
            </a:pPr>
            <a:r>
              <a:rPr lang="en-US"/>
              <a:t>Show Laser</a:t>
            </a:r>
          </a:p>
          <a:p>
            <a:endParaRPr lang="en-US"/>
          </a:p>
          <a:p>
            <a:endParaRPr lang="en-US"/>
          </a:p>
          <a:p>
            <a:pPr marL="285750" indent="-285750">
              <a:buFont typeface="Arial" panose="020B0604020202020204" pitchFamily="34" charset="0"/>
              <a:buChar char="•"/>
            </a:pPr>
            <a:r>
              <a:rPr lang="en-US"/>
              <a:t>Telescopic Lens System</a:t>
            </a:r>
          </a:p>
          <a:p>
            <a:endParaRPr lang="en-US"/>
          </a:p>
          <a:p>
            <a:endParaRPr lang="en-US"/>
          </a:p>
          <a:p>
            <a:pPr marL="285750" indent="-285750">
              <a:buFont typeface="Arial" panose="020B0604020202020204" pitchFamily="34" charset="0"/>
              <a:buChar char="•"/>
            </a:pPr>
            <a:r>
              <a:rPr lang="en-US"/>
              <a:t>Diffracting Grating Wheel</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Stability and Alignment</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Attached to Servos</a:t>
            </a:r>
          </a:p>
        </p:txBody>
      </p:sp>
      <p:grpSp>
        <p:nvGrpSpPr>
          <p:cNvPr id="22" name="Group 21">
            <a:extLst>
              <a:ext uri="{FF2B5EF4-FFF2-40B4-BE49-F238E27FC236}">
                <a16:creationId xmlns:a16="http://schemas.microsoft.com/office/drawing/2014/main" id="{9D306A7B-1527-46D6-A08A-EB54E894149D}"/>
              </a:ext>
            </a:extLst>
          </p:cNvPr>
          <p:cNvGrpSpPr/>
          <p:nvPr/>
        </p:nvGrpSpPr>
        <p:grpSpPr>
          <a:xfrm>
            <a:off x="8573152" y="842654"/>
            <a:ext cx="1663066" cy="1724958"/>
            <a:chOff x="7049860" y="348940"/>
            <a:chExt cx="1663066" cy="1724958"/>
          </a:xfrm>
        </p:grpSpPr>
        <p:grpSp>
          <p:nvGrpSpPr>
            <p:cNvPr id="20" name="Group 19">
              <a:extLst>
                <a:ext uri="{FF2B5EF4-FFF2-40B4-BE49-F238E27FC236}">
                  <a16:creationId xmlns:a16="http://schemas.microsoft.com/office/drawing/2014/main" id="{A58DD2CF-E5B9-4EAB-A63F-7F1A7A261C5B}"/>
                </a:ext>
              </a:extLst>
            </p:cNvPr>
            <p:cNvGrpSpPr/>
            <p:nvPr/>
          </p:nvGrpSpPr>
          <p:grpSpPr>
            <a:xfrm>
              <a:off x="7049860" y="348940"/>
              <a:ext cx="1663066" cy="1724958"/>
              <a:chOff x="7049860" y="348940"/>
              <a:chExt cx="1663066" cy="1724958"/>
            </a:xfrm>
          </p:grpSpPr>
          <p:grpSp>
            <p:nvGrpSpPr>
              <p:cNvPr id="8" name="Group 7">
                <a:extLst>
                  <a:ext uri="{FF2B5EF4-FFF2-40B4-BE49-F238E27FC236}">
                    <a16:creationId xmlns:a16="http://schemas.microsoft.com/office/drawing/2014/main" id="{4379F94F-7472-49AD-92F0-10020678699A}"/>
                  </a:ext>
                </a:extLst>
              </p:cNvPr>
              <p:cNvGrpSpPr/>
              <p:nvPr/>
            </p:nvGrpSpPr>
            <p:grpSpPr>
              <a:xfrm>
                <a:off x="7049860" y="348940"/>
                <a:ext cx="1663066" cy="1724958"/>
                <a:chOff x="1503300" y="3261853"/>
                <a:chExt cx="3304674" cy="3304673"/>
              </a:xfrm>
            </p:grpSpPr>
            <p:sp>
              <p:nvSpPr>
                <p:cNvPr id="17" name="Rectangle 16">
                  <a:extLst>
                    <a:ext uri="{FF2B5EF4-FFF2-40B4-BE49-F238E27FC236}">
                      <a16:creationId xmlns:a16="http://schemas.microsoft.com/office/drawing/2014/main" id="{141D388F-4509-4EDE-990D-B3835C4CCBE1}"/>
                    </a:ext>
                  </a:extLst>
                </p:cNvPr>
                <p:cNvSpPr/>
                <p:nvPr/>
              </p:nvSpPr>
              <p:spPr>
                <a:xfrm>
                  <a:off x="1503300" y="4914190"/>
                  <a:ext cx="3304674" cy="417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hord 17">
                  <a:extLst>
                    <a:ext uri="{FF2B5EF4-FFF2-40B4-BE49-F238E27FC236}">
                      <a16:creationId xmlns:a16="http://schemas.microsoft.com/office/drawing/2014/main" id="{6D14F849-BD81-4B86-976F-07E9C3223660}"/>
                    </a:ext>
                  </a:extLst>
                </p:cNvPr>
                <p:cNvSpPr/>
                <p:nvPr/>
              </p:nvSpPr>
              <p:spPr>
                <a:xfrm rot="5400000">
                  <a:off x="1503300" y="3261853"/>
                  <a:ext cx="3304673" cy="3304673"/>
                </a:xfrm>
                <a:prstGeom prst="chord">
                  <a:avLst>
                    <a:gd name="adj1" fmla="val 5381415"/>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9A88FF7-FEF1-4E5B-98D6-566E32E001FA}"/>
                  </a:ext>
                </a:extLst>
              </p:cNvPr>
              <p:cNvSpPr/>
              <p:nvPr/>
            </p:nvSpPr>
            <p:spPr>
              <a:xfrm>
                <a:off x="7550331" y="617631"/>
                <a:ext cx="613955" cy="21839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Isosceles Triangle 20">
              <a:extLst>
                <a:ext uri="{FF2B5EF4-FFF2-40B4-BE49-F238E27FC236}">
                  <a16:creationId xmlns:a16="http://schemas.microsoft.com/office/drawing/2014/main" id="{5C7B4CD2-FB71-4A03-945A-15BCAAD39598}"/>
                </a:ext>
              </a:extLst>
            </p:cNvPr>
            <p:cNvSpPr/>
            <p:nvPr/>
          </p:nvSpPr>
          <p:spPr>
            <a:xfrm>
              <a:off x="7550331" y="836023"/>
              <a:ext cx="613955" cy="375396"/>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9D8C9BA4-21A5-4B9C-B9B8-21AF2E1F116C}"/>
              </a:ext>
            </a:extLst>
          </p:cNvPr>
          <p:cNvSpPr txBox="1"/>
          <p:nvPr/>
        </p:nvSpPr>
        <p:spPr>
          <a:xfrm>
            <a:off x="8151223" y="1996936"/>
            <a:ext cx="2795452" cy="369332"/>
          </a:xfrm>
          <a:prstGeom prst="rect">
            <a:avLst/>
          </a:prstGeom>
          <a:noFill/>
        </p:spPr>
        <p:txBody>
          <a:bodyPr wrap="square" rtlCol="0">
            <a:spAutoFit/>
          </a:bodyPr>
          <a:lstStyle/>
          <a:p>
            <a:r>
              <a:rPr lang="en-US"/>
              <a:t>Laser Tube in APES Dome</a:t>
            </a:r>
          </a:p>
        </p:txBody>
      </p:sp>
      <p:grpSp>
        <p:nvGrpSpPr>
          <p:cNvPr id="9" name="Group 8">
            <a:extLst>
              <a:ext uri="{FF2B5EF4-FFF2-40B4-BE49-F238E27FC236}">
                <a16:creationId xmlns:a16="http://schemas.microsoft.com/office/drawing/2014/main" id="{A23FD7E8-F2EE-4662-8405-BD0799DF3764}"/>
              </a:ext>
            </a:extLst>
          </p:cNvPr>
          <p:cNvGrpSpPr/>
          <p:nvPr/>
        </p:nvGrpSpPr>
        <p:grpSpPr>
          <a:xfrm>
            <a:off x="10009319" y="6015347"/>
            <a:ext cx="1612534" cy="806724"/>
            <a:chOff x="10009319" y="6015347"/>
            <a:chExt cx="1612534" cy="806724"/>
          </a:xfrm>
        </p:grpSpPr>
        <p:pic>
          <p:nvPicPr>
            <p:cNvPr id="6" name="Picture 5">
              <a:extLst>
                <a:ext uri="{FF2B5EF4-FFF2-40B4-BE49-F238E27FC236}">
                  <a16:creationId xmlns:a16="http://schemas.microsoft.com/office/drawing/2014/main" id="{DA4341D8-85C6-4B81-B989-91B114536B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319" y="6015347"/>
              <a:ext cx="727247" cy="806724"/>
            </a:xfrm>
            <a:prstGeom prst="rect">
              <a:avLst/>
            </a:prstGeom>
          </p:spPr>
        </p:pic>
        <p:sp>
          <p:nvSpPr>
            <p:cNvPr id="7" name="TextBox 6">
              <a:extLst>
                <a:ext uri="{FF2B5EF4-FFF2-40B4-BE49-F238E27FC236}">
                  <a16:creationId xmlns:a16="http://schemas.microsoft.com/office/drawing/2014/main" id="{A2984A49-373E-4390-82B2-336BB503D91E}"/>
                </a:ext>
              </a:extLst>
            </p:cNvPr>
            <p:cNvSpPr txBox="1"/>
            <p:nvPr/>
          </p:nvSpPr>
          <p:spPr>
            <a:xfrm flipH="1">
              <a:off x="10836080" y="6333552"/>
              <a:ext cx="785773" cy="369332"/>
            </a:xfrm>
            <a:prstGeom prst="rect">
              <a:avLst/>
            </a:prstGeom>
            <a:noFill/>
          </p:spPr>
          <p:txBody>
            <a:bodyPr wrap="square" rtlCol="0">
              <a:spAutoFit/>
            </a:bodyPr>
            <a:lstStyle/>
            <a:p>
              <a:r>
                <a:rPr lang="en-US"/>
                <a:t>Naim</a:t>
              </a:r>
            </a:p>
          </p:txBody>
        </p:sp>
      </p:grpSp>
      <p:pic>
        <p:nvPicPr>
          <p:cNvPr id="3" name="LASER TUBE OVERVIEW">
            <a:hlinkClick r:id="" action="ppaction://media"/>
            <a:extLst>
              <a:ext uri="{FF2B5EF4-FFF2-40B4-BE49-F238E27FC236}">
                <a16:creationId xmlns:a16="http://schemas.microsoft.com/office/drawing/2014/main" id="{9061A71C-75F4-426F-8D73-898BCF1657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5237" y="5710547"/>
            <a:ext cx="609600" cy="609600"/>
          </a:xfrm>
          <a:prstGeom prst="rect">
            <a:avLst/>
          </a:prstGeom>
        </p:spPr>
      </p:pic>
    </p:spTree>
    <p:extLst>
      <p:ext uri="{BB962C8B-B14F-4D97-AF65-F5344CB8AC3E}">
        <p14:creationId xmlns:p14="http://schemas.microsoft.com/office/powerpoint/2010/main" val="3682375862"/>
      </p:ext>
    </p:extLst>
  </p:cSld>
  <p:clrMapOvr>
    <a:masterClrMapping/>
  </p:clrMapOvr>
  <mc:AlternateContent xmlns:mc="http://schemas.openxmlformats.org/markup-compatibility/2006" xmlns:p14="http://schemas.microsoft.com/office/powerpoint/2010/main">
    <mc:Choice Requires="p14">
      <p:transition spd="slow" p14:dur="2000" advTm="69570"/>
    </mc:Choice>
    <mc:Fallback xmlns="">
      <p:transition spd="slow" advTm="69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5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758"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6700-436C-4C98-A565-3ADED8EBD1CE}"/>
              </a:ext>
            </a:extLst>
          </p:cNvPr>
          <p:cNvSpPr>
            <a:spLocks noGrp="1"/>
          </p:cNvSpPr>
          <p:nvPr>
            <p:ph type="title"/>
          </p:nvPr>
        </p:nvSpPr>
        <p:spPr/>
        <p:txBody>
          <a:bodyPr/>
          <a:lstStyle/>
          <a:p>
            <a:r>
              <a:rPr lang="en-US"/>
              <a:t>Laser Tube Components – Show laser</a:t>
            </a:r>
          </a:p>
        </p:txBody>
      </p:sp>
      <p:sp>
        <p:nvSpPr>
          <p:cNvPr id="3" name="Content Placeholder 2">
            <a:extLst>
              <a:ext uri="{FF2B5EF4-FFF2-40B4-BE49-F238E27FC236}">
                <a16:creationId xmlns:a16="http://schemas.microsoft.com/office/drawing/2014/main" id="{FAC0592F-D5B3-497E-8E7F-89C74FF71CAF}"/>
              </a:ext>
            </a:extLst>
          </p:cNvPr>
          <p:cNvSpPr>
            <a:spLocks noGrp="1"/>
          </p:cNvSpPr>
          <p:nvPr>
            <p:ph idx="1"/>
          </p:nvPr>
        </p:nvSpPr>
        <p:spPr/>
        <p:txBody>
          <a:bodyPr/>
          <a:lstStyle/>
          <a:p>
            <a:r>
              <a:rPr lang="en-US"/>
              <a:t>Green Laser Diode</a:t>
            </a:r>
          </a:p>
          <a:p>
            <a:endParaRPr lang="en-US"/>
          </a:p>
          <a:p>
            <a:r>
              <a:rPr lang="en-US"/>
              <a:t>Compact</a:t>
            </a:r>
          </a:p>
          <a:p>
            <a:endParaRPr lang="en-US"/>
          </a:p>
          <a:p>
            <a:r>
              <a:rPr lang="en-US"/>
              <a:t>Stable </a:t>
            </a:r>
          </a:p>
          <a:p>
            <a:endParaRPr lang="en-US"/>
          </a:p>
          <a:p>
            <a:r>
              <a:rPr lang="en-US"/>
              <a:t>Class 3</a:t>
            </a:r>
          </a:p>
        </p:txBody>
      </p:sp>
      <p:pic>
        <p:nvPicPr>
          <p:cNvPr id="4" name="Picture 4" descr="A picture containing indoor, sitting, table, person&#10;&#10;Description automatically generated">
            <a:extLst>
              <a:ext uri="{FF2B5EF4-FFF2-40B4-BE49-F238E27FC236}">
                <a16:creationId xmlns:a16="http://schemas.microsoft.com/office/drawing/2014/main" id="{513A5009-013B-4073-A69B-F9D8BF3445CC}"/>
              </a:ext>
            </a:extLst>
          </p:cNvPr>
          <p:cNvPicPr>
            <a:picLocks noChangeAspect="1"/>
          </p:cNvPicPr>
          <p:nvPr/>
        </p:nvPicPr>
        <p:blipFill rotWithShape="1">
          <a:blip r:embed="rId5"/>
          <a:srcRect l="22007" t="63" r="25704" b="30721"/>
          <a:stretch/>
        </p:blipFill>
        <p:spPr>
          <a:xfrm>
            <a:off x="5643282" y="2267510"/>
            <a:ext cx="4559627" cy="3398571"/>
          </a:xfrm>
          <a:prstGeom prst="rect">
            <a:avLst/>
          </a:prstGeom>
        </p:spPr>
      </p:pic>
      <p:grpSp>
        <p:nvGrpSpPr>
          <p:cNvPr id="8" name="Group 7">
            <a:extLst>
              <a:ext uri="{FF2B5EF4-FFF2-40B4-BE49-F238E27FC236}">
                <a16:creationId xmlns:a16="http://schemas.microsoft.com/office/drawing/2014/main" id="{55640AEF-161A-491B-AA54-A1E7B8098670}"/>
              </a:ext>
            </a:extLst>
          </p:cNvPr>
          <p:cNvGrpSpPr/>
          <p:nvPr/>
        </p:nvGrpSpPr>
        <p:grpSpPr>
          <a:xfrm>
            <a:off x="10009319" y="6015347"/>
            <a:ext cx="1612534" cy="806724"/>
            <a:chOff x="10009319" y="6015347"/>
            <a:chExt cx="1612534" cy="806724"/>
          </a:xfrm>
        </p:grpSpPr>
        <p:pic>
          <p:nvPicPr>
            <p:cNvPr id="9" name="Picture 8">
              <a:extLst>
                <a:ext uri="{FF2B5EF4-FFF2-40B4-BE49-F238E27FC236}">
                  <a16:creationId xmlns:a16="http://schemas.microsoft.com/office/drawing/2014/main" id="{26CED73B-B8DF-40B4-AB94-E8CE65AAD8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319" y="6015347"/>
              <a:ext cx="727247" cy="806724"/>
            </a:xfrm>
            <a:prstGeom prst="rect">
              <a:avLst/>
            </a:prstGeom>
          </p:spPr>
        </p:pic>
        <p:sp>
          <p:nvSpPr>
            <p:cNvPr id="10" name="TextBox 9">
              <a:extLst>
                <a:ext uri="{FF2B5EF4-FFF2-40B4-BE49-F238E27FC236}">
                  <a16:creationId xmlns:a16="http://schemas.microsoft.com/office/drawing/2014/main" id="{0B06FA13-1EA4-4C41-9E29-AF9A986AFEFE}"/>
                </a:ext>
              </a:extLst>
            </p:cNvPr>
            <p:cNvSpPr txBox="1"/>
            <p:nvPr/>
          </p:nvSpPr>
          <p:spPr>
            <a:xfrm flipH="1">
              <a:off x="10836080" y="6333552"/>
              <a:ext cx="785773" cy="369332"/>
            </a:xfrm>
            <a:prstGeom prst="rect">
              <a:avLst/>
            </a:prstGeom>
            <a:noFill/>
          </p:spPr>
          <p:txBody>
            <a:bodyPr wrap="square" rtlCol="0">
              <a:spAutoFit/>
            </a:bodyPr>
            <a:lstStyle/>
            <a:p>
              <a:r>
                <a:rPr lang="en-US"/>
                <a:t>Naim</a:t>
              </a:r>
            </a:p>
          </p:txBody>
        </p:sp>
      </p:grpSp>
      <p:pic>
        <p:nvPicPr>
          <p:cNvPr id="5" name="LASER TUBE COMPONENTS - SHOW LASER">
            <a:hlinkClick r:id="" action="ppaction://media"/>
            <a:extLst>
              <a:ext uri="{FF2B5EF4-FFF2-40B4-BE49-F238E27FC236}">
                <a16:creationId xmlns:a16="http://schemas.microsoft.com/office/drawing/2014/main" id="{63BDCBB3-C63B-43E9-B515-5DD8425EB8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24166" y="4260272"/>
            <a:ext cx="609600" cy="609600"/>
          </a:xfrm>
          <a:prstGeom prst="rect">
            <a:avLst/>
          </a:prstGeom>
        </p:spPr>
      </p:pic>
    </p:spTree>
    <p:extLst>
      <p:ext uri="{BB962C8B-B14F-4D97-AF65-F5344CB8AC3E}">
        <p14:creationId xmlns:p14="http://schemas.microsoft.com/office/powerpoint/2010/main" val="513527824"/>
      </p:ext>
    </p:extLst>
  </p:cSld>
  <p:clrMapOvr>
    <a:masterClrMapping/>
  </p:clrMapOvr>
  <mc:AlternateContent xmlns:mc="http://schemas.openxmlformats.org/markup-compatibility/2006" xmlns:p14="http://schemas.microsoft.com/office/powerpoint/2010/main">
    <mc:Choice Requires="p14">
      <p:transition spd="slow" p14:dur="2000" advTm="122090"/>
    </mc:Choice>
    <mc:Fallback xmlns="">
      <p:transition spd="slow" advTm="122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9697"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94EE7-D70D-4F89-ACBD-6D67BB27C527}"/>
              </a:ext>
            </a:extLst>
          </p:cNvPr>
          <p:cNvSpPr>
            <a:spLocks noGrp="1"/>
          </p:cNvSpPr>
          <p:nvPr>
            <p:ph type="title"/>
          </p:nvPr>
        </p:nvSpPr>
        <p:spPr/>
        <p:txBody>
          <a:bodyPr/>
          <a:lstStyle/>
          <a:p>
            <a:r>
              <a:rPr lang="en-US"/>
              <a:t>Laser tube components – lens system</a:t>
            </a:r>
          </a:p>
        </p:txBody>
      </p:sp>
      <p:sp>
        <p:nvSpPr>
          <p:cNvPr id="3" name="Content Placeholder 2">
            <a:extLst>
              <a:ext uri="{FF2B5EF4-FFF2-40B4-BE49-F238E27FC236}">
                <a16:creationId xmlns:a16="http://schemas.microsoft.com/office/drawing/2014/main" id="{D13C44FF-802F-47CD-B39C-9E47AB40C224}"/>
              </a:ext>
            </a:extLst>
          </p:cNvPr>
          <p:cNvSpPr>
            <a:spLocks noGrp="1"/>
          </p:cNvSpPr>
          <p:nvPr>
            <p:ph sz="half" idx="1"/>
          </p:nvPr>
        </p:nvSpPr>
        <p:spPr/>
        <p:txBody>
          <a:bodyPr/>
          <a:lstStyle/>
          <a:p>
            <a:r>
              <a:rPr lang="en-US"/>
              <a:t>Changes Size</a:t>
            </a:r>
          </a:p>
          <a:p>
            <a:pPr marL="0" indent="0">
              <a:buNone/>
            </a:pPr>
            <a:endParaRPr lang="en-US"/>
          </a:p>
          <a:p>
            <a:r>
              <a:rPr lang="en-US"/>
              <a:t>2 convex lenses</a:t>
            </a:r>
          </a:p>
          <a:p>
            <a:endParaRPr lang="en-US"/>
          </a:p>
          <a:p>
            <a:r>
              <a:rPr lang="en-US"/>
              <a:t>1 Lens moves along axis</a:t>
            </a:r>
          </a:p>
          <a:p>
            <a:endParaRPr lang="en-US"/>
          </a:p>
          <a:p>
            <a:r>
              <a:rPr lang="en-US"/>
              <a:t>5x Magnification</a:t>
            </a:r>
          </a:p>
          <a:p>
            <a:endParaRPr lang="en-US"/>
          </a:p>
          <a:p>
            <a:endParaRPr lang="en-US"/>
          </a:p>
        </p:txBody>
      </p:sp>
      <p:pic>
        <p:nvPicPr>
          <p:cNvPr id="5" name="Content Placeholder 4">
            <a:extLst>
              <a:ext uri="{FF2B5EF4-FFF2-40B4-BE49-F238E27FC236}">
                <a16:creationId xmlns:a16="http://schemas.microsoft.com/office/drawing/2014/main" id="{FE1BB16E-1A34-498E-9F90-3095149450C6}"/>
              </a:ext>
            </a:extLst>
          </p:cNvPr>
          <p:cNvPicPr>
            <a:picLocks noGrp="1" noChangeAspect="1"/>
          </p:cNvPicPr>
          <p:nvPr>
            <p:ph sz="half" idx="2"/>
          </p:nvPr>
        </p:nvPicPr>
        <p:blipFill>
          <a:blip r:embed="rId5"/>
          <a:stretch>
            <a:fillRect/>
          </a:stretch>
        </p:blipFill>
        <p:spPr>
          <a:xfrm>
            <a:off x="4251553" y="2065867"/>
            <a:ext cx="6391841" cy="2986352"/>
          </a:xfrm>
          <a:prstGeom prst="rect">
            <a:avLst/>
          </a:prstGeom>
        </p:spPr>
      </p:pic>
      <p:sp>
        <p:nvSpPr>
          <p:cNvPr id="6" name="Rectangle 5">
            <a:extLst>
              <a:ext uri="{FF2B5EF4-FFF2-40B4-BE49-F238E27FC236}">
                <a16:creationId xmlns:a16="http://schemas.microsoft.com/office/drawing/2014/main" id="{745D04BC-AF33-4078-9576-838987D22183}"/>
              </a:ext>
            </a:extLst>
          </p:cNvPr>
          <p:cNvSpPr/>
          <p:nvPr/>
        </p:nvSpPr>
        <p:spPr>
          <a:xfrm>
            <a:off x="5218613" y="4605867"/>
            <a:ext cx="87664" cy="44635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EA21DFF-82B9-4C5E-8344-2B7778F5334A}"/>
              </a:ext>
            </a:extLst>
          </p:cNvPr>
          <p:cNvSpPr/>
          <p:nvPr/>
        </p:nvSpPr>
        <p:spPr>
          <a:xfrm>
            <a:off x="6650374" y="4605868"/>
            <a:ext cx="45719" cy="44635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E86763A-290F-4667-96E8-F43B8AB1AED1}"/>
              </a:ext>
            </a:extLst>
          </p:cNvPr>
          <p:cNvSpPr/>
          <p:nvPr/>
        </p:nvSpPr>
        <p:spPr>
          <a:xfrm>
            <a:off x="9023460" y="4605867"/>
            <a:ext cx="45719" cy="44635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165860-0CD2-4F2E-9369-4172C2D56445}"/>
              </a:ext>
            </a:extLst>
          </p:cNvPr>
          <p:cNvSpPr/>
          <p:nvPr/>
        </p:nvSpPr>
        <p:spPr>
          <a:xfrm>
            <a:off x="10413276" y="4605867"/>
            <a:ext cx="45719" cy="44635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125D94D-3671-4E55-8E1B-6631949C3087}"/>
              </a:ext>
            </a:extLst>
          </p:cNvPr>
          <p:cNvGrpSpPr/>
          <p:nvPr/>
        </p:nvGrpSpPr>
        <p:grpSpPr>
          <a:xfrm>
            <a:off x="10009319" y="6015347"/>
            <a:ext cx="1612534" cy="806724"/>
            <a:chOff x="10009319" y="6015347"/>
            <a:chExt cx="1612534" cy="806724"/>
          </a:xfrm>
        </p:grpSpPr>
        <p:pic>
          <p:nvPicPr>
            <p:cNvPr id="14" name="Picture 13">
              <a:extLst>
                <a:ext uri="{FF2B5EF4-FFF2-40B4-BE49-F238E27FC236}">
                  <a16:creationId xmlns:a16="http://schemas.microsoft.com/office/drawing/2014/main" id="{5D9A683C-429C-416A-8810-6914828FE5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319" y="6015347"/>
              <a:ext cx="727247" cy="806724"/>
            </a:xfrm>
            <a:prstGeom prst="rect">
              <a:avLst/>
            </a:prstGeom>
          </p:spPr>
        </p:pic>
        <p:sp>
          <p:nvSpPr>
            <p:cNvPr id="15" name="TextBox 14">
              <a:extLst>
                <a:ext uri="{FF2B5EF4-FFF2-40B4-BE49-F238E27FC236}">
                  <a16:creationId xmlns:a16="http://schemas.microsoft.com/office/drawing/2014/main" id="{D7B29568-542E-4BAC-BECE-704D87F8AD03}"/>
                </a:ext>
              </a:extLst>
            </p:cNvPr>
            <p:cNvSpPr txBox="1"/>
            <p:nvPr/>
          </p:nvSpPr>
          <p:spPr>
            <a:xfrm flipH="1">
              <a:off x="10836080" y="6333552"/>
              <a:ext cx="785773" cy="369332"/>
            </a:xfrm>
            <a:prstGeom prst="rect">
              <a:avLst/>
            </a:prstGeom>
            <a:noFill/>
          </p:spPr>
          <p:txBody>
            <a:bodyPr wrap="square" rtlCol="0">
              <a:spAutoFit/>
            </a:bodyPr>
            <a:lstStyle/>
            <a:p>
              <a:r>
                <a:rPr lang="en-US"/>
                <a:t>Naim</a:t>
              </a:r>
            </a:p>
          </p:txBody>
        </p:sp>
      </p:grpSp>
      <p:pic>
        <p:nvPicPr>
          <p:cNvPr id="4" name="LASER TUBE COMPONENTS - LENS SYSTEM">
            <a:hlinkClick r:id="" action="ppaction://media"/>
            <a:extLst>
              <a:ext uri="{FF2B5EF4-FFF2-40B4-BE49-F238E27FC236}">
                <a16:creationId xmlns:a16="http://schemas.microsoft.com/office/drawing/2014/main" id="{EC8FD86F-97C6-44AA-81B1-1E69E1CF95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52873" y="5784274"/>
            <a:ext cx="609600" cy="609600"/>
          </a:xfrm>
          <a:prstGeom prst="rect">
            <a:avLst/>
          </a:prstGeom>
        </p:spPr>
      </p:pic>
    </p:spTree>
    <p:extLst>
      <p:ext uri="{BB962C8B-B14F-4D97-AF65-F5344CB8AC3E}">
        <p14:creationId xmlns:p14="http://schemas.microsoft.com/office/powerpoint/2010/main" val="2080438040"/>
      </p:ext>
    </p:extLst>
  </p:cSld>
  <p:clrMapOvr>
    <a:masterClrMapping/>
  </p:clrMapOvr>
  <mc:AlternateContent xmlns:mc="http://schemas.openxmlformats.org/markup-compatibility/2006" xmlns:p14="http://schemas.microsoft.com/office/powerpoint/2010/main">
    <mc:Choice Requires="p14">
      <p:transition spd="slow" p14:dur="2000" advTm="70140"/>
    </mc:Choice>
    <mc:Fallback xmlns="">
      <p:transition spd="slow" advTm="70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4242"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FB94-6240-4643-B82F-0C896816B47C}"/>
              </a:ext>
            </a:extLst>
          </p:cNvPr>
          <p:cNvSpPr>
            <a:spLocks noGrp="1"/>
          </p:cNvSpPr>
          <p:nvPr>
            <p:ph type="title"/>
          </p:nvPr>
        </p:nvSpPr>
        <p:spPr/>
        <p:txBody>
          <a:bodyPr/>
          <a:lstStyle/>
          <a:p>
            <a:r>
              <a:rPr lang="en-US"/>
              <a:t>Laser tube components – grating wheel</a:t>
            </a:r>
          </a:p>
        </p:txBody>
      </p:sp>
      <p:sp>
        <p:nvSpPr>
          <p:cNvPr id="3" name="Content Placeholder 2">
            <a:extLst>
              <a:ext uri="{FF2B5EF4-FFF2-40B4-BE49-F238E27FC236}">
                <a16:creationId xmlns:a16="http://schemas.microsoft.com/office/drawing/2014/main" id="{FC777957-4D6B-4007-ADC2-CD9D30C90A89}"/>
              </a:ext>
            </a:extLst>
          </p:cNvPr>
          <p:cNvSpPr>
            <a:spLocks noGrp="1"/>
          </p:cNvSpPr>
          <p:nvPr>
            <p:ph sz="half" idx="1"/>
          </p:nvPr>
        </p:nvSpPr>
        <p:spPr/>
        <p:txBody>
          <a:bodyPr/>
          <a:lstStyle/>
          <a:p>
            <a:r>
              <a:rPr lang="en-US"/>
              <a:t>Changes shape</a:t>
            </a:r>
          </a:p>
          <a:p>
            <a:endParaRPr lang="en-US"/>
          </a:p>
          <a:p>
            <a:r>
              <a:rPr lang="en-US"/>
              <a:t>Creates 4 unique patterns</a:t>
            </a:r>
          </a:p>
          <a:p>
            <a:pPr lvl="1">
              <a:buFontTx/>
              <a:buChar char="-"/>
            </a:pPr>
            <a:r>
              <a:rPr lang="en-US"/>
              <a:t>No Grating</a:t>
            </a:r>
          </a:p>
          <a:p>
            <a:pPr lvl="1">
              <a:buFontTx/>
              <a:buChar char="-"/>
            </a:pPr>
            <a:r>
              <a:rPr lang="en-US"/>
              <a:t>Single Axis</a:t>
            </a:r>
          </a:p>
          <a:p>
            <a:pPr lvl="1">
              <a:buFontTx/>
              <a:buChar char="-"/>
            </a:pPr>
            <a:r>
              <a:rPr lang="en-US"/>
              <a:t>Double Axis</a:t>
            </a:r>
          </a:p>
          <a:p>
            <a:pPr lvl="1">
              <a:buFontTx/>
              <a:buChar char="-"/>
            </a:pPr>
            <a:r>
              <a:rPr lang="en-US"/>
              <a:t>Special Grating</a:t>
            </a:r>
          </a:p>
        </p:txBody>
      </p:sp>
      <p:pic>
        <p:nvPicPr>
          <p:cNvPr id="5" name="Content Placeholder 4">
            <a:extLst>
              <a:ext uri="{FF2B5EF4-FFF2-40B4-BE49-F238E27FC236}">
                <a16:creationId xmlns:a16="http://schemas.microsoft.com/office/drawing/2014/main" id="{B42816CB-3DC0-45C3-8D81-28579C5ECEB4}"/>
              </a:ext>
            </a:extLst>
          </p:cNvPr>
          <p:cNvPicPr>
            <a:picLocks noGrp="1" noChangeAspect="1"/>
          </p:cNvPicPr>
          <p:nvPr>
            <p:ph sz="half" idx="2"/>
          </p:nvPr>
        </p:nvPicPr>
        <p:blipFill>
          <a:blip r:embed="rId5"/>
          <a:stretch>
            <a:fillRect/>
          </a:stretch>
        </p:blipFill>
        <p:spPr>
          <a:xfrm>
            <a:off x="5789413" y="1933303"/>
            <a:ext cx="5348450" cy="3857898"/>
          </a:xfrm>
          <a:prstGeom prst="rect">
            <a:avLst/>
          </a:prstGeom>
        </p:spPr>
      </p:pic>
      <p:grpSp>
        <p:nvGrpSpPr>
          <p:cNvPr id="9" name="Group 8">
            <a:extLst>
              <a:ext uri="{FF2B5EF4-FFF2-40B4-BE49-F238E27FC236}">
                <a16:creationId xmlns:a16="http://schemas.microsoft.com/office/drawing/2014/main" id="{4320C6E4-2104-4FA9-96C1-696F239186D2}"/>
              </a:ext>
            </a:extLst>
          </p:cNvPr>
          <p:cNvGrpSpPr/>
          <p:nvPr/>
        </p:nvGrpSpPr>
        <p:grpSpPr>
          <a:xfrm>
            <a:off x="10009319" y="6015347"/>
            <a:ext cx="1612534" cy="806724"/>
            <a:chOff x="10009319" y="6015347"/>
            <a:chExt cx="1612534" cy="806724"/>
          </a:xfrm>
        </p:grpSpPr>
        <p:pic>
          <p:nvPicPr>
            <p:cNvPr id="10" name="Picture 9">
              <a:extLst>
                <a:ext uri="{FF2B5EF4-FFF2-40B4-BE49-F238E27FC236}">
                  <a16:creationId xmlns:a16="http://schemas.microsoft.com/office/drawing/2014/main" id="{A0D61A93-3755-4A78-AB7B-7CBDB53CB7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319" y="6015347"/>
              <a:ext cx="727247" cy="806724"/>
            </a:xfrm>
            <a:prstGeom prst="rect">
              <a:avLst/>
            </a:prstGeom>
          </p:spPr>
        </p:pic>
        <p:sp>
          <p:nvSpPr>
            <p:cNvPr id="11" name="TextBox 10">
              <a:extLst>
                <a:ext uri="{FF2B5EF4-FFF2-40B4-BE49-F238E27FC236}">
                  <a16:creationId xmlns:a16="http://schemas.microsoft.com/office/drawing/2014/main" id="{50AC5FD5-D5B1-47EE-A773-78379DAF5544}"/>
                </a:ext>
              </a:extLst>
            </p:cNvPr>
            <p:cNvSpPr txBox="1"/>
            <p:nvPr/>
          </p:nvSpPr>
          <p:spPr>
            <a:xfrm flipH="1">
              <a:off x="10836080" y="6333552"/>
              <a:ext cx="785773" cy="369332"/>
            </a:xfrm>
            <a:prstGeom prst="rect">
              <a:avLst/>
            </a:prstGeom>
            <a:noFill/>
          </p:spPr>
          <p:txBody>
            <a:bodyPr wrap="square" rtlCol="0">
              <a:spAutoFit/>
            </a:bodyPr>
            <a:lstStyle/>
            <a:p>
              <a:r>
                <a:rPr lang="en-US"/>
                <a:t>Naim</a:t>
              </a:r>
            </a:p>
          </p:txBody>
        </p:sp>
      </p:grpSp>
      <p:pic>
        <p:nvPicPr>
          <p:cNvPr id="4" name="LASER TUBE COMPONENTS - GRATING WHEEL">
            <a:hlinkClick r:id="" action="ppaction://media"/>
            <a:extLst>
              <a:ext uri="{FF2B5EF4-FFF2-40B4-BE49-F238E27FC236}">
                <a16:creationId xmlns:a16="http://schemas.microsoft.com/office/drawing/2014/main" id="{06822886-3FFE-4A60-8ADC-06BC952689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16800" y="5920163"/>
            <a:ext cx="609600" cy="609600"/>
          </a:xfrm>
          <a:prstGeom prst="rect">
            <a:avLst/>
          </a:prstGeom>
        </p:spPr>
      </p:pic>
    </p:spTree>
    <p:extLst>
      <p:ext uri="{BB962C8B-B14F-4D97-AF65-F5344CB8AC3E}">
        <p14:creationId xmlns:p14="http://schemas.microsoft.com/office/powerpoint/2010/main" val="3679028876"/>
      </p:ext>
    </p:extLst>
  </p:cSld>
  <p:clrMapOvr>
    <a:masterClrMapping/>
  </p:clrMapOvr>
  <mc:AlternateContent xmlns:mc="http://schemas.openxmlformats.org/markup-compatibility/2006" xmlns:p14="http://schemas.microsoft.com/office/powerpoint/2010/main">
    <mc:Choice Requires="p14">
      <p:transition spd="slow" p14:dur="2000" advTm="50370"/>
    </mc:Choice>
    <mc:Fallback xmlns="">
      <p:transition spd="slow" advTm="50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758"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0CA0E-B5CB-4B89-AF65-F589B1A3738E}"/>
              </a:ext>
            </a:extLst>
          </p:cNvPr>
          <p:cNvSpPr>
            <a:spLocks noGrp="1"/>
          </p:cNvSpPr>
          <p:nvPr>
            <p:ph type="title"/>
          </p:nvPr>
        </p:nvSpPr>
        <p:spPr/>
        <p:txBody>
          <a:bodyPr/>
          <a:lstStyle/>
          <a:p>
            <a:r>
              <a:rPr lang="en-US"/>
              <a:t>Laser tube Successes and difficulties</a:t>
            </a:r>
          </a:p>
        </p:txBody>
      </p:sp>
      <p:sp>
        <p:nvSpPr>
          <p:cNvPr id="3" name="Content Placeholder 2">
            <a:extLst>
              <a:ext uri="{FF2B5EF4-FFF2-40B4-BE49-F238E27FC236}">
                <a16:creationId xmlns:a16="http://schemas.microsoft.com/office/drawing/2014/main" id="{6B64B1E8-9759-4A7D-B2D9-926617003018}"/>
              </a:ext>
            </a:extLst>
          </p:cNvPr>
          <p:cNvSpPr>
            <a:spLocks noGrp="1"/>
          </p:cNvSpPr>
          <p:nvPr>
            <p:ph idx="1"/>
          </p:nvPr>
        </p:nvSpPr>
        <p:spPr/>
        <p:txBody>
          <a:bodyPr/>
          <a:lstStyle/>
          <a:p>
            <a:r>
              <a:rPr lang="en-US"/>
              <a:t>Components gathered</a:t>
            </a:r>
          </a:p>
          <a:p>
            <a:endParaRPr lang="en-US"/>
          </a:p>
          <a:p>
            <a:r>
              <a:rPr lang="en-US"/>
              <a:t>Size</a:t>
            </a:r>
          </a:p>
          <a:p>
            <a:endParaRPr lang="en-US"/>
          </a:p>
          <a:p>
            <a:r>
              <a:rPr lang="en-US"/>
              <a:t>Laser Alignment and Obstruction</a:t>
            </a:r>
          </a:p>
          <a:p>
            <a:endParaRPr lang="en-US"/>
          </a:p>
          <a:p>
            <a:r>
              <a:rPr lang="en-US"/>
              <a:t>Servos Mount</a:t>
            </a:r>
          </a:p>
          <a:p>
            <a:endParaRPr lang="en-US"/>
          </a:p>
          <a:p>
            <a:r>
              <a:rPr lang="en-US"/>
              <a:t>Stability and Assembly</a:t>
            </a:r>
          </a:p>
        </p:txBody>
      </p:sp>
      <p:grpSp>
        <p:nvGrpSpPr>
          <p:cNvPr id="7" name="Group 6">
            <a:extLst>
              <a:ext uri="{FF2B5EF4-FFF2-40B4-BE49-F238E27FC236}">
                <a16:creationId xmlns:a16="http://schemas.microsoft.com/office/drawing/2014/main" id="{617015A7-2ADB-4C26-B565-A172AA2CF29B}"/>
              </a:ext>
            </a:extLst>
          </p:cNvPr>
          <p:cNvGrpSpPr/>
          <p:nvPr/>
        </p:nvGrpSpPr>
        <p:grpSpPr>
          <a:xfrm>
            <a:off x="10009319" y="6015347"/>
            <a:ext cx="1612534" cy="806724"/>
            <a:chOff x="10009319" y="6015347"/>
            <a:chExt cx="1612534" cy="806724"/>
          </a:xfrm>
        </p:grpSpPr>
        <p:pic>
          <p:nvPicPr>
            <p:cNvPr id="8" name="Picture 7">
              <a:extLst>
                <a:ext uri="{FF2B5EF4-FFF2-40B4-BE49-F238E27FC236}">
                  <a16:creationId xmlns:a16="http://schemas.microsoft.com/office/drawing/2014/main" id="{5DD060DA-350F-4426-85B0-3C1885D4A5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9319" y="6015347"/>
              <a:ext cx="727247" cy="806724"/>
            </a:xfrm>
            <a:prstGeom prst="rect">
              <a:avLst/>
            </a:prstGeom>
          </p:spPr>
        </p:pic>
        <p:sp>
          <p:nvSpPr>
            <p:cNvPr id="9" name="TextBox 8">
              <a:extLst>
                <a:ext uri="{FF2B5EF4-FFF2-40B4-BE49-F238E27FC236}">
                  <a16:creationId xmlns:a16="http://schemas.microsoft.com/office/drawing/2014/main" id="{ABDC6B77-1C4E-4F93-BC5C-D9FDC8F85099}"/>
                </a:ext>
              </a:extLst>
            </p:cNvPr>
            <p:cNvSpPr txBox="1"/>
            <p:nvPr/>
          </p:nvSpPr>
          <p:spPr>
            <a:xfrm flipH="1">
              <a:off x="10836080" y="6333552"/>
              <a:ext cx="785773" cy="369332"/>
            </a:xfrm>
            <a:prstGeom prst="rect">
              <a:avLst/>
            </a:prstGeom>
            <a:noFill/>
          </p:spPr>
          <p:txBody>
            <a:bodyPr wrap="square" rtlCol="0">
              <a:spAutoFit/>
            </a:bodyPr>
            <a:lstStyle/>
            <a:p>
              <a:r>
                <a:rPr lang="en-US"/>
                <a:t>Naim</a:t>
              </a:r>
            </a:p>
          </p:txBody>
        </p:sp>
      </p:grpSp>
      <p:pic>
        <p:nvPicPr>
          <p:cNvPr id="4" name="LASER TUBE SUCCESSES AND DIFFICULTIES">
            <a:hlinkClick r:id="" action="ppaction://media"/>
            <a:extLst>
              <a:ext uri="{FF2B5EF4-FFF2-40B4-BE49-F238E27FC236}">
                <a16:creationId xmlns:a16="http://schemas.microsoft.com/office/drawing/2014/main" id="{B78DC7D5-F680-4D57-AF3B-2268839A04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72942" y="4583546"/>
            <a:ext cx="609600" cy="609600"/>
          </a:xfrm>
          <a:prstGeom prst="rect">
            <a:avLst/>
          </a:prstGeom>
        </p:spPr>
      </p:pic>
    </p:spTree>
    <p:extLst>
      <p:ext uri="{BB962C8B-B14F-4D97-AF65-F5344CB8AC3E}">
        <p14:creationId xmlns:p14="http://schemas.microsoft.com/office/powerpoint/2010/main" val="1572314607"/>
      </p:ext>
    </p:extLst>
  </p:cSld>
  <p:clrMapOvr>
    <a:masterClrMapping/>
  </p:clrMapOvr>
  <mc:AlternateContent xmlns:mc="http://schemas.openxmlformats.org/markup-compatibility/2006" xmlns:p14="http://schemas.microsoft.com/office/powerpoint/2010/main">
    <mc:Choice Requires="p14">
      <p:transition spd="slow" p14:dur="2000" advTm="45080"/>
    </mc:Choice>
    <mc:Fallback xmlns="">
      <p:transition spd="slow" advTm="45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727"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65F7C-EC35-465F-A65C-5DF6D704E6DE}"/>
              </a:ext>
            </a:extLst>
          </p:cNvPr>
          <p:cNvSpPr>
            <a:spLocks noGrp="1"/>
          </p:cNvSpPr>
          <p:nvPr>
            <p:ph type="title"/>
          </p:nvPr>
        </p:nvSpPr>
        <p:spPr>
          <a:xfrm>
            <a:off x="1030287" y="0"/>
            <a:ext cx="10131425" cy="965269"/>
          </a:xfrm>
        </p:spPr>
        <p:txBody>
          <a:bodyPr/>
          <a:lstStyle/>
          <a:p>
            <a:pPr algn="ctr"/>
            <a:r>
              <a:rPr lang="en-US"/>
              <a:t>PCB Design</a:t>
            </a:r>
          </a:p>
        </p:txBody>
      </p:sp>
      <p:pic>
        <p:nvPicPr>
          <p:cNvPr id="5" name="Content Placeholder 4" descr="Diagram, schematic&#10;&#10;Description automatically generated">
            <a:extLst>
              <a:ext uri="{FF2B5EF4-FFF2-40B4-BE49-F238E27FC236}">
                <a16:creationId xmlns:a16="http://schemas.microsoft.com/office/drawing/2014/main" id="{838E8A94-4102-42AC-81BC-5BC77CA6B71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36863" y="1300626"/>
            <a:ext cx="5530624" cy="4256747"/>
          </a:xfrm>
        </p:spPr>
      </p:pic>
      <p:grpSp>
        <p:nvGrpSpPr>
          <p:cNvPr id="8" name="Group 7">
            <a:extLst>
              <a:ext uri="{FF2B5EF4-FFF2-40B4-BE49-F238E27FC236}">
                <a16:creationId xmlns:a16="http://schemas.microsoft.com/office/drawing/2014/main" id="{D332D2E4-E9D8-4284-9BFB-8C0074572577}"/>
              </a:ext>
            </a:extLst>
          </p:cNvPr>
          <p:cNvGrpSpPr/>
          <p:nvPr/>
        </p:nvGrpSpPr>
        <p:grpSpPr>
          <a:xfrm>
            <a:off x="10428788" y="5896859"/>
            <a:ext cx="1411707" cy="703081"/>
            <a:chOff x="9167803" y="5896859"/>
            <a:chExt cx="1411707" cy="703081"/>
          </a:xfrm>
        </p:grpSpPr>
        <p:sp>
          <p:nvSpPr>
            <p:cNvPr id="9" name="TextBox 8">
              <a:extLst>
                <a:ext uri="{FF2B5EF4-FFF2-40B4-BE49-F238E27FC236}">
                  <a16:creationId xmlns:a16="http://schemas.microsoft.com/office/drawing/2014/main" id="{A3B31E44-8617-4309-B7C9-5E02BD66BFAD}"/>
                </a:ext>
              </a:extLst>
            </p:cNvPr>
            <p:cNvSpPr txBox="1"/>
            <p:nvPr/>
          </p:nvSpPr>
          <p:spPr>
            <a:xfrm>
              <a:off x="9704483" y="6063734"/>
              <a:ext cx="875027" cy="369332"/>
            </a:xfrm>
            <a:prstGeom prst="rect">
              <a:avLst/>
            </a:prstGeom>
            <a:noFill/>
          </p:spPr>
          <p:txBody>
            <a:bodyPr wrap="square" rtlCol="0">
              <a:spAutoFit/>
            </a:bodyPr>
            <a:lstStyle/>
            <a:p>
              <a:pPr algn="ctr"/>
              <a:r>
                <a:rPr lang="en-US"/>
                <a:t>Nathan</a:t>
              </a:r>
            </a:p>
          </p:txBody>
        </p:sp>
        <p:pic>
          <p:nvPicPr>
            <p:cNvPr id="10" name="Picture 9" descr="A person with a beard&#10;&#10;Description automatically generated with medium confidence">
              <a:extLst>
                <a:ext uri="{FF2B5EF4-FFF2-40B4-BE49-F238E27FC236}">
                  <a16:creationId xmlns:a16="http://schemas.microsoft.com/office/drawing/2014/main" id="{85C11E02-BF1F-41E2-AB11-3A89BB3DC440}"/>
                </a:ext>
              </a:extLst>
            </p:cNvPr>
            <p:cNvPicPr>
              <a:picLocks noChangeAspect="1"/>
            </p:cNvPicPr>
            <p:nvPr/>
          </p:nvPicPr>
          <p:blipFill rotWithShape="1">
            <a:blip r:embed="rId6">
              <a:extLst>
                <a:ext uri="{28A0092B-C50C-407E-A947-70E740481C1C}">
                  <a14:useLocalDpi xmlns:a14="http://schemas.microsoft.com/office/drawing/2010/main" val="0"/>
                </a:ext>
              </a:extLst>
            </a:blip>
            <a:srcRect l="32594" t="5438" r="32698" b="37724"/>
            <a:stretch/>
          </p:blipFill>
          <p:spPr>
            <a:xfrm>
              <a:off x="9167803" y="5896859"/>
              <a:ext cx="536680" cy="703081"/>
            </a:xfrm>
            <a:prstGeom prst="rect">
              <a:avLst/>
            </a:prstGeom>
          </p:spPr>
        </p:pic>
      </p:grpSp>
      <p:pic>
        <p:nvPicPr>
          <p:cNvPr id="11" name="Content Placeholder 4">
            <a:extLst>
              <a:ext uri="{FF2B5EF4-FFF2-40B4-BE49-F238E27FC236}">
                <a16:creationId xmlns:a16="http://schemas.microsoft.com/office/drawing/2014/main" id="{9D1744C9-A60B-4B0B-B123-73239BA2E47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843336" y="1300626"/>
            <a:ext cx="3585452" cy="4256748"/>
          </a:xfrm>
          <a:prstGeom prst="rect">
            <a:avLst/>
          </a:prstGeom>
        </p:spPr>
      </p:pic>
      <p:pic>
        <p:nvPicPr>
          <p:cNvPr id="3" name="pcb transition">
            <a:hlinkClick r:id="" action="ppaction://media"/>
            <a:extLst>
              <a:ext uri="{FF2B5EF4-FFF2-40B4-BE49-F238E27FC236}">
                <a16:creationId xmlns:a16="http://schemas.microsoft.com/office/drawing/2014/main" id="{508F79A1-0186-4567-8FC1-4CA151382C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6462" y="5638799"/>
            <a:ext cx="609600" cy="609600"/>
          </a:xfrm>
          <a:prstGeom prst="rect">
            <a:avLst/>
          </a:prstGeom>
        </p:spPr>
      </p:pic>
    </p:spTree>
    <p:extLst>
      <p:ext uri="{BB962C8B-B14F-4D97-AF65-F5344CB8AC3E}">
        <p14:creationId xmlns:p14="http://schemas.microsoft.com/office/powerpoint/2010/main" val="3636172061"/>
      </p:ext>
    </p:extLst>
  </p:cSld>
  <p:clrMapOvr>
    <a:masterClrMapping/>
  </p:clrMapOvr>
  <mc:AlternateContent xmlns:mc="http://schemas.openxmlformats.org/markup-compatibility/2006" xmlns:p14="http://schemas.microsoft.com/office/powerpoint/2010/main">
    <mc:Choice Requires="p14">
      <p:transition spd="slow" p14:dur="2000" advTm="7290"/>
    </mc:Choice>
    <mc:Fallback xmlns="">
      <p:transition spd="slow" advTm="7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1E64B-B592-4447-92FD-6B3D34A439CC}"/>
              </a:ext>
            </a:extLst>
          </p:cNvPr>
          <p:cNvSpPr>
            <a:spLocks noGrp="1"/>
          </p:cNvSpPr>
          <p:nvPr>
            <p:ph type="title"/>
          </p:nvPr>
        </p:nvSpPr>
        <p:spPr/>
        <p:txBody>
          <a:bodyPr/>
          <a:lstStyle/>
          <a:p>
            <a:r>
              <a:rPr lang="en-US"/>
              <a:t>Motivation </a:t>
            </a:r>
          </a:p>
        </p:txBody>
      </p:sp>
      <p:pic>
        <p:nvPicPr>
          <p:cNvPr id="4" name="Content Placeholder 3" descr="A person reading a book with a cat on the person's lap">
            <a:extLst>
              <a:ext uri="{FF2B5EF4-FFF2-40B4-BE49-F238E27FC236}">
                <a16:creationId xmlns:a16="http://schemas.microsoft.com/office/drawing/2014/main" id="{C40DC504-1F46-4219-BF7C-128E21CE51E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031706" y="1604169"/>
            <a:ext cx="5474493" cy="3649662"/>
          </a:xfrm>
        </p:spPr>
      </p:pic>
      <p:grpSp>
        <p:nvGrpSpPr>
          <p:cNvPr id="14" name="Group 13">
            <a:extLst>
              <a:ext uri="{FF2B5EF4-FFF2-40B4-BE49-F238E27FC236}">
                <a16:creationId xmlns:a16="http://schemas.microsoft.com/office/drawing/2014/main" id="{E2D4BC97-681B-4278-9120-22E978049083}"/>
              </a:ext>
            </a:extLst>
          </p:cNvPr>
          <p:cNvGrpSpPr/>
          <p:nvPr/>
        </p:nvGrpSpPr>
        <p:grpSpPr>
          <a:xfrm>
            <a:off x="10428788" y="5896859"/>
            <a:ext cx="1411707" cy="703081"/>
            <a:chOff x="9167803" y="5896859"/>
            <a:chExt cx="1411707" cy="703081"/>
          </a:xfrm>
        </p:grpSpPr>
        <p:sp>
          <p:nvSpPr>
            <p:cNvPr id="15" name="TextBox 14">
              <a:extLst>
                <a:ext uri="{FF2B5EF4-FFF2-40B4-BE49-F238E27FC236}">
                  <a16:creationId xmlns:a16="http://schemas.microsoft.com/office/drawing/2014/main" id="{5B074836-2BE5-4336-8196-FCD76CEF4FA0}"/>
                </a:ext>
              </a:extLst>
            </p:cNvPr>
            <p:cNvSpPr txBox="1"/>
            <p:nvPr/>
          </p:nvSpPr>
          <p:spPr>
            <a:xfrm>
              <a:off x="9704483" y="6063734"/>
              <a:ext cx="875027" cy="369332"/>
            </a:xfrm>
            <a:prstGeom prst="rect">
              <a:avLst/>
            </a:prstGeom>
            <a:noFill/>
          </p:spPr>
          <p:txBody>
            <a:bodyPr wrap="square" rtlCol="0">
              <a:spAutoFit/>
            </a:bodyPr>
            <a:lstStyle/>
            <a:p>
              <a:pPr algn="ctr"/>
              <a:r>
                <a:rPr lang="en-US"/>
                <a:t>Nathan</a:t>
              </a:r>
            </a:p>
          </p:txBody>
        </p:sp>
        <p:pic>
          <p:nvPicPr>
            <p:cNvPr id="16" name="Picture 15" descr="A person with a beard&#10;&#10;Description automatically generated with medium confidence">
              <a:extLst>
                <a:ext uri="{FF2B5EF4-FFF2-40B4-BE49-F238E27FC236}">
                  <a16:creationId xmlns:a16="http://schemas.microsoft.com/office/drawing/2014/main" id="{CC2C667D-F6FE-4C41-8BFC-88A3BA222664}"/>
                </a:ext>
              </a:extLst>
            </p:cNvPr>
            <p:cNvPicPr>
              <a:picLocks noChangeAspect="1"/>
            </p:cNvPicPr>
            <p:nvPr/>
          </p:nvPicPr>
          <p:blipFill rotWithShape="1">
            <a:blip r:embed="rId6">
              <a:extLst>
                <a:ext uri="{28A0092B-C50C-407E-A947-70E740481C1C}">
                  <a14:useLocalDpi xmlns:a14="http://schemas.microsoft.com/office/drawing/2010/main" val="0"/>
                </a:ext>
              </a:extLst>
            </a:blip>
            <a:srcRect l="32594" t="5438" r="32698" b="37724"/>
            <a:stretch/>
          </p:blipFill>
          <p:spPr>
            <a:xfrm>
              <a:off x="9167803" y="5896859"/>
              <a:ext cx="536680" cy="703081"/>
            </a:xfrm>
            <a:prstGeom prst="rect">
              <a:avLst/>
            </a:prstGeom>
          </p:spPr>
        </p:pic>
      </p:grpSp>
      <p:sp>
        <p:nvSpPr>
          <p:cNvPr id="18" name="Content Placeholder 2">
            <a:extLst>
              <a:ext uri="{FF2B5EF4-FFF2-40B4-BE49-F238E27FC236}">
                <a16:creationId xmlns:a16="http://schemas.microsoft.com/office/drawing/2014/main" id="{93F967FB-572D-4AA9-B392-53DA9991F2B3}"/>
              </a:ext>
            </a:extLst>
          </p:cNvPr>
          <p:cNvSpPr txBox="1">
            <a:spLocks/>
          </p:cNvSpPr>
          <p:nvPr/>
        </p:nvSpPr>
        <p:spPr>
          <a:xfrm>
            <a:off x="685802" y="2142067"/>
            <a:ext cx="3424082" cy="1535197"/>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en-US"/>
              <a:t>We’re all home a lot now</a:t>
            </a:r>
          </a:p>
          <a:p>
            <a:r>
              <a:rPr lang="en-US"/>
              <a:t>Still have other obligations</a:t>
            </a:r>
          </a:p>
          <a:p>
            <a:r>
              <a:rPr lang="en-US"/>
              <a:t>Pets still want attention</a:t>
            </a:r>
          </a:p>
        </p:txBody>
      </p:sp>
      <p:pic>
        <p:nvPicPr>
          <p:cNvPr id="19" name="Motivation">
            <a:hlinkClick r:id="" action="ppaction://media"/>
            <a:extLst>
              <a:ext uri="{FF2B5EF4-FFF2-40B4-BE49-F238E27FC236}">
                <a16:creationId xmlns:a16="http://schemas.microsoft.com/office/drawing/2014/main" id="{0CCCA988-92D6-4EA4-8BA5-5CE49EFB55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0396" y="5823466"/>
            <a:ext cx="609600" cy="609600"/>
          </a:xfrm>
          <a:prstGeom prst="rect">
            <a:avLst/>
          </a:prstGeom>
        </p:spPr>
      </p:pic>
    </p:spTree>
    <p:extLst>
      <p:ext uri="{BB962C8B-B14F-4D97-AF65-F5344CB8AC3E}">
        <p14:creationId xmlns:p14="http://schemas.microsoft.com/office/powerpoint/2010/main" val="1627230622"/>
      </p:ext>
    </p:extLst>
  </p:cSld>
  <p:clrMapOvr>
    <a:masterClrMapping/>
  </p:clrMapOvr>
  <mc:AlternateContent xmlns:mc="http://schemas.openxmlformats.org/markup-compatibility/2006" xmlns:p14="http://schemas.microsoft.com/office/powerpoint/2010/main">
    <mc:Choice Requires="p14">
      <p:transition spd="slow" p14:dur="2000" advTm="20820"/>
    </mc:Choice>
    <mc:Fallback xmlns="">
      <p:transition spd="slow" advTm="20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2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65F7C-EC35-465F-A65C-5DF6D704E6DE}"/>
              </a:ext>
            </a:extLst>
          </p:cNvPr>
          <p:cNvSpPr>
            <a:spLocks noGrp="1"/>
          </p:cNvSpPr>
          <p:nvPr>
            <p:ph type="title"/>
          </p:nvPr>
        </p:nvSpPr>
        <p:spPr>
          <a:xfrm>
            <a:off x="295276" y="-323850"/>
            <a:ext cx="10131425" cy="1456267"/>
          </a:xfrm>
        </p:spPr>
        <p:txBody>
          <a:bodyPr/>
          <a:lstStyle/>
          <a:p>
            <a:r>
              <a:rPr lang="en-US"/>
              <a:t>PCB Schematic - What it’s controlling</a:t>
            </a:r>
          </a:p>
        </p:txBody>
      </p:sp>
      <p:pic>
        <p:nvPicPr>
          <p:cNvPr id="5" name="Content Placeholder 4" descr="Diagram, schematic&#10;&#10;Description automatically generated">
            <a:extLst>
              <a:ext uri="{FF2B5EF4-FFF2-40B4-BE49-F238E27FC236}">
                <a16:creationId xmlns:a16="http://schemas.microsoft.com/office/drawing/2014/main" id="{838E8A94-4102-42AC-81BC-5BC77CA6B71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399903" y="682687"/>
            <a:ext cx="7392194" cy="5689538"/>
          </a:xfrm>
        </p:spPr>
      </p:pic>
      <p:sp>
        <p:nvSpPr>
          <p:cNvPr id="3" name="Rectangle 2">
            <a:extLst>
              <a:ext uri="{FF2B5EF4-FFF2-40B4-BE49-F238E27FC236}">
                <a16:creationId xmlns:a16="http://schemas.microsoft.com/office/drawing/2014/main" id="{5861D05D-851C-467B-95B5-F98C330C2997}"/>
              </a:ext>
            </a:extLst>
          </p:cNvPr>
          <p:cNvSpPr/>
          <p:nvPr/>
        </p:nvSpPr>
        <p:spPr>
          <a:xfrm>
            <a:off x="5038725" y="3248025"/>
            <a:ext cx="1552575" cy="31242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9B2605D-4EF8-4619-8D24-11E5A964B5E3}"/>
              </a:ext>
            </a:extLst>
          </p:cNvPr>
          <p:cNvSpPr/>
          <p:nvPr/>
        </p:nvSpPr>
        <p:spPr>
          <a:xfrm>
            <a:off x="4424362" y="5934075"/>
            <a:ext cx="461963" cy="36195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EB41274-AFCE-4667-BBBA-824CE3988BA8}"/>
              </a:ext>
            </a:extLst>
          </p:cNvPr>
          <p:cNvGrpSpPr/>
          <p:nvPr/>
        </p:nvGrpSpPr>
        <p:grpSpPr>
          <a:xfrm>
            <a:off x="10428788" y="5896859"/>
            <a:ext cx="1411707" cy="703081"/>
            <a:chOff x="9167803" y="5896859"/>
            <a:chExt cx="1411707" cy="703081"/>
          </a:xfrm>
        </p:grpSpPr>
        <p:sp>
          <p:nvSpPr>
            <p:cNvPr id="8" name="TextBox 7">
              <a:extLst>
                <a:ext uri="{FF2B5EF4-FFF2-40B4-BE49-F238E27FC236}">
                  <a16:creationId xmlns:a16="http://schemas.microsoft.com/office/drawing/2014/main" id="{2023A094-CC95-4A61-ACFF-41CB8E3F4363}"/>
                </a:ext>
              </a:extLst>
            </p:cNvPr>
            <p:cNvSpPr txBox="1"/>
            <p:nvPr/>
          </p:nvSpPr>
          <p:spPr>
            <a:xfrm>
              <a:off x="9704483" y="6063734"/>
              <a:ext cx="875027" cy="369332"/>
            </a:xfrm>
            <a:prstGeom prst="rect">
              <a:avLst/>
            </a:prstGeom>
            <a:noFill/>
          </p:spPr>
          <p:txBody>
            <a:bodyPr wrap="square" rtlCol="0">
              <a:spAutoFit/>
            </a:bodyPr>
            <a:lstStyle/>
            <a:p>
              <a:pPr algn="ctr"/>
              <a:r>
                <a:rPr lang="en-US"/>
                <a:t>Nathan</a:t>
              </a:r>
            </a:p>
          </p:txBody>
        </p:sp>
        <p:pic>
          <p:nvPicPr>
            <p:cNvPr id="9" name="Picture 8" descr="A person with a beard&#10;&#10;Description automatically generated with medium confidence">
              <a:extLst>
                <a:ext uri="{FF2B5EF4-FFF2-40B4-BE49-F238E27FC236}">
                  <a16:creationId xmlns:a16="http://schemas.microsoft.com/office/drawing/2014/main" id="{3620EA40-3AD1-4D71-8AF1-23B3EA777920}"/>
                </a:ext>
              </a:extLst>
            </p:cNvPr>
            <p:cNvPicPr>
              <a:picLocks noChangeAspect="1"/>
            </p:cNvPicPr>
            <p:nvPr/>
          </p:nvPicPr>
          <p:blipFill rotWithShape="1">
            <a:blip r:embed="rId6">
              <a:extLst>
                <a:ext uri="{28A0092B-C50C-407E-A947-70E740481C1C}">
                  <a14:useLocalDpi xmlns:a14="http://schemas.microsoft.com/office/drawing/2010/main" val="0"/>
                </a:ext>
              </a:extLst>
            </a:blip>
            <a:srcRect l="32594" t="5438" r="32698" b="37724"/>
            <a:stretch/>
          </p:blipFill>
          <p:spPr>
            <a:xfrm>
              <a:off x="9167803" y="5896859"/>
              <a:ext cx="536680" cy="703081"/>
            </a:xfrm>
            <a:prstGeom prst="rect">
              <a:avLst/>
            </a:prstGeom>
          </p:spPr>
        </p:pic>
      </p:grpSp>
      <p:pic>
        <p:nvPicPr>
          <p:cNvPr id="4" name="pcb what its controlling">
            <a:hlinkClick r:id="" action="ppaction://media"/>
            <a:extLst>
              <a:ext uri="{FF2B5EF4-FFF2-40B4-BE49-F238E27FC236}">
                <a16:creationId xmlns:a16="http://schemas.microsoft.com/office/drawing/2014/main" id="{61AE64B0-4E8D-4F4E-B7C2-C7872DB529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60668" y="4200525"/>
            <a:ext cx="609600" cy="609600"/>
          </a:xfrm>
          <a:prstGeom prst="rect">
            <a:avLst/>
          </a:prstGeom>
        </p:spPr>
      </p:pic>
    </p:spTree>
    <p:extLst>
      <p:ext uri="{BB962C8B-B14F-4D97-AF65-F5344CB8AC3E}">
        <p14:creationId xmlns:p14="http://schemas.microsoft.com/office/powerpoint/2010/main" val="2821265655"/>
      </p:ext>
    </p:extLst>
  </p:cSld>
  <p:clrMapOvr>
    <a:masterClrMapping/>
  </p:clrMapOvr>
  <mc:AlternateContent xmlns:mc="http://schemas.openxmlformats.org/markup-compatibility/2006" xmlns:p14="http://schemas.microsoft.com/office/powerpoint/2010/main">
    <mc:Choice Requires="p14">
      <p:transition spd="slow" p14:dur="2000" advTm="41320"/>
    </mc:Choice>
    <mc:Fallback xmlns="">
      <p:transition spd="slow" advTm="41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65F7C-EC35-465F-A65C-5DF6D704E6DE}"/>
              </a:ext>
            </a:extLst>
          </p:cNvPr>
          <p:cNvSpPr>
            <a:spLocks noGrp="1"/>
          </p:cNvSpPr>
          <p:nvPr>
            <p:ph type="title"/>
          </p:nvPr>
        </p:nvSpPr>
        <p:spPr>
          <a:xfrm>
            <a:off x="295276" y="-323850"/>
            <a:ext cx="10131425" cy="1456267"/>
          </a:xfrm>
        </p:spPr>
        <p:txBody>
          <a:bodyPr/>
          <a:lstStyle/>
          <a:p>
            <a:r>
              <a:rPr lang="en-US"/>
              <a:t>PCB Schematic – atmega328</a:t>
            </a:r>
          </a:p>
        </p:txBody>
      </p:sp>
      <p:pic>
        <p:nvPicPr>
          <p:cNvPr id="5" name="Content Placeholder 4" descr="Diagram, schematic&#10;&#10;Description automatically generated">
            <a:extLst>
              <a:ext uri="{FF2B5EF4-FFF2-40B4-BE49-F238E27FC236}">
                <a16:creationId xmlns:a16="http://schemas.microsoft.com/office/drawing/2014/main" id="{838E8A94-4102-42AC-81BC-5BC77CA6B71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399903" y="682687"/>
            <a:ext cx="7392194" cy="5689538"/>
          </a:xfrm>
        </p:spPr>
      </p:pic>
      <p:sp>
        <p:nvSpPr>
          <p:cNvPr id="4" name="Rectangle 3">
            <a:extLst>
              <a:ext uri="{FF2B5EF4-FFF2-40B4-BE49-F238E27FC236}">
                <a16:creationId xmlns:a16="http://schemas.microsoft.com/office/drawing/2014/main" id="{BDD2829A-9DBA-4BC7-8E5A-9C90EC554A25}"/>
              </a:ext>
            </a:extLst>
          </p:cNvPr>
          <p:cNvSpPr/>
          <p:nvPr/>
        </p:nvSpPr>
        <p:spPr>
          <a:xfrm>
            <a:off x="3705225" y="4067174"/>
            <a:ext cx="1152525" cy="183832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7A437FF-C09B-4297-B92A-55A61CFC4518}"/>
              </a:ext>
            </a:extLst>
          </p:cNvPr>
          <p:cNvGrpSpPr/>
          <p:nvPr/>
        </p:nvGrpSpPr>
        <p:grpSpPr>
          <a:xfrm>
            <a:off x="10428788" y="5896859"/>
            <a:ext cx="1411707" cy="703081"/>
            <a:chOff x="9167803" y="5896859"/>
            <a:chExt cx="1411707" cy="703081"/>
          </a:xfrm>
        </p:grpSpPr>
        <p:sp>
          <p:nvSpPr>
            <p:cNvPr id="7" name="TextBox 6">
              <a:extLst>
                <a:ext uri="{FF2B5EF4-FFF2-40B4-BE49-F238E27FC236}">
                  <a16:creationId xmlns:a16="http://schemas.microsoft.com/office/drawing/2014/main" id="{9E1A472E-EC7F-40D1-B995-25087609E4EB}"/>
                </a:ext>
              </a:extLst>
            </p:cNvPr>
            <p:cNvSpPr txBox="1"/>
            <p:nvPr/>
          </p:nvSpPr>
          <p:spPr>
            <a:xfrm>
              <a:off x="9704483" y="6063734"/>
              <a:ext cx="875027" cy="369332"/>
            </a:xfrm>
            <a:prstGeom prst="rect">
              <a:avLst/>
            </a:prstGeom>
            <a:noFill/>
          </p:spPr>
          <p:txBody>
            <a:bodyPr wrap="square" rtlCol="0">
              <a:spAutoFit/>
            </a:bodyPr>
            <a:lstStyle/>
            <a:p>
              <a:pPr algn="ctr"/>
              <a:r>
                <a:rPr lang="en-US"/>
                <a:t>Nathan</a:t>
              </a:r>
            </a:p>
          </p:txBody>
        </p:sp>
        <p:pic>
          <p:nvPicPr>
            <p:cNvPr id="8" name="Picture 7" descr="A person with a beard&#10;&#10;Description automatically generated with medium confidence">
              <a:extLst>
                <a:ext uri="{FF2B5EF4-FFF2-40B4-BE49-F238E27FC236}">
                  <a16:creationId xmlns:a16="http://schemas.microsoft.com/office/drawing/2014/main" id="{52F66240-238F-4C17-9518-FB92B27C5488}"/>
                </a:ext>
              </a:extLst>
            </p:cNvPr>
            <p:cNvPicPr>
              <a:picLocks noChangeAspect="1"/>
            </p:cNvPicPr>
            <p:nvPr/>
          </p:nvPicPr>
          <p:blipFill rotWithShape="1">
            <a:blip r:embed="rId6">
              <a:extLst>
                <a:ext uri="{28A0092B-C50C-407E-A947-70E740481C1C}">
                  <a14:useLocalDpi xmlns:a14="http://schemas.microsoft.com/office/drawing/2010/main" val="0"/>
                </a:ext>
              </a:extLst>
            </a:blip>
            <a:srcRect l="32594" t="5438" r="32698" b="37724"/>
            <a:stretch/>
          </p:blipFill>
          <p:spPr>
            <a:xfrm>
              <a:off x="9167803" y="5896859"/>
              <a:ext cx="536680" cy="703081"/>
            </a:xfrm>
            <a:prstGeom prst="rect">
              <a:avLst/>
            </a:prstGeom>
          </p:spPr>
        </p:pic>
      </p:grpSp>
      <p:pic>
        <p:nvPicPr>
          <p:cNvPr id="3" name="PCB atmega">
            <a:hlinkClick r:id="" action="ppaction://media"/>
            <a:extLst>
              <a:ext uri="{FF2B5EF4-FFF2-40B4-BE49-F238E27FC236}">
                <a16:creationId xmlns:a16="http://schemas.microsoft.com/office/drawing/2014/main" id="{B114AD9C-815F-479E-8AB6-000D4D0198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92619" y="4069580"/>
            <a:ext cx="609600" cy="609600"/>
          </a:xfrm>
          <a:prstGeom prst="rect">
            <a:avLst/>
          </a:prstGeom>
        </p:spPr>
      </p:pic>
    </p:spTree>
    <p:extLst>
      <p:ext uri="{BB962C8B-B14F-4D97-AF65-F5344CB8AC3E}">
        <p14:creationId xmlns:p14="http://schemas.microsoft.com/office/powerpoint/2010/main" val="2431453404"/>
      </p:ext>
    </p:extLst>
  </p:cSld>
  <p:clrMapOvr>
    <a:masterClrMapping/>
  </p:clrMapOvr>
  <mc:AlternateContent xmlns:mc="http://schemas.openxmlformats.org/markup-compatibility/2006" xmlns:p14="http://schemas.microsoft.com/office/powerpoint/2010/main">
    <mc:Choice Requires="p14">
      <p:transition spd="slow" p14:dur="2000" advTm="50820"/>
    </mc:Choice>
    <mc:Fallback xmlns="">
      <p:transition spd="slow" advTm="50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65F7C-EC35-465F-A65C-5DF6D704E6DE}"/>
              </a:ext>
            </a:extLst>
          </p:cNvPr>
          <p:cNvSpPr>
            <a:spLocks noGrp="1"/>
          </p:cNvSpPr>
          <p:nvPr>
            <p:ph type="title"/>
          </p:nvPr>
        </p:nvSpPr>
        <p:spPr>
          <a:xfrm>
            <a:off x="295276" y="-323850"/>
            <a:ext cx="10131425" cy="1456267"/>
          </a:xfrm>
        </p:spPr>
        <p:txBody>
          <a:bodyPr/>
          <a:lstStyle/>
          <a:p>
            <a:r>
              <a:rPr lang="en-US"/>
              <a:t>PCB Schematic – voltage regulator</a:t>
            </a:r>
          </a:p>
        </p:txBody>
      </p:sp>
      <p:pic>
        <p:nvPicPr>
          <p:cNvPr id="5" name="Content Placeholder 4" descr="Diagram, schematic&#10;&#10;Description automatically generated">
            <a:extLst>
              <a:ext uri="{FF2B5EF4-FFF2-40B4-BE49-F238E27FC236}">
                <a16:creationId xmlns:a16="http://schemas.microsoft.com/office/drawing/2014/main" id="{838E8A94-4102-42AC-81BC-5BC77CA6B71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399903" y="682687"/>
            <a:ext cx="7392194" cy="5689538"/>
          </a:xfrm>
        </p:spPr>
      </p:pic>
      <p:sp>
        <p:nvSpPr>
          <p:cNvPr id="4" name="Rectangle 3">
            <a:extLst>
              <a:ext uri="{FF2B5EF4-FFF2-40B4-BE49-F238E27FC236}">
                <a16:creationId xmlns:a16="http://schemas.microsoft.com/office/drawing/2014/main" id="{BDD2829A-9DBA-4BC7-8E5A-9C90EC554A25}"/>
              </a:ext>
            </a:extLst>
          </p:cNvPr>
          <p:cNvSpPr/>
          <p:nvPr/>
        </p:nvSpPr>
        <p:spPr>
          <a:xfrm>
            <a:off x="2486025" y="828675"/>
            <a:ext cx="7229475" cy="238125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2D12D9A-834A-420B-871A-5E2BED5F525D}"/>
              </a:ext>
            </a:extLst>
          </p:cNvPr>
          <p:cNvGrpSpPr/>
          <p:nvPr/>
        </p:nvGrpSpPr>
        <p:grpSpPr>
          <a:xfrm>
            <a:off x="10428788" y="5896859"/>
            <a:ext cx="1411707" cy="703081"/>
            <a:chOff x="9167803" y="5896859"/>
            <a:chExt cx="1411707" cy="703081"/>
          </a:xfrm>
        </p:grpSpPr>
        <p:sp>
          <p:nvSpPr>
            <p:cNvPr id="7" name="TextBox 6">
              <a:extLst>
                <a:ext uri="{FF2B5EF4-FFF2-40B4-BE49-F238E27FC236}">
                  <a16:creationId xmlns:a16="http://schemas.microsoft.com/office/drawing/2014/main" id="{543085A2-A9AD-44FF-AB84-ABDFB0493DFB}"/>
                </a:ext>
              </a:extLst>
            </p:cNvPr>
            <p:cNvSpPr txBox="1"/>
            <p:nvPr/>
          </p:nvSpPr>
          <p:spPr>
            <a:xfrm>
              <a:off x="9704483" y="6063734"/>
              <a:ext cx="875027" cy="369332"/>
            </a:xfrm>
            <a:prstGeom prst="rect">
              <a:avLst/>
            </a:prstGeom>
            <a:noFill/>
          </p:spPr>
          <p:txBody>
            <a:bodyPr wrap="square" rtlCol="0">
              <a:spAutoFit/>
            </a:bodyPr>
            <a:lstStyle/>
            <a:p>
              <a:pPr algn="ctr"/>
              <a:r>
                <a:rPr lang="en-US"/>
                <a:t>Nathan</a:t>
              </a:r>
            </a:p>
          </p:txBody>
        </p:sp>
        <p:pic>
          <p:nvPicPr>
            <p:cNvPr id="8" name="Picture 7" descr="A person with a beard&#10;&#10;Description automatically generated with medium confidence">
              <a:extLst>
                <a:ext uri="{FF2B5EF4-FFF2-40B4-BE49-F238E27FC236}">
                  <a16:creationId xmlns:a16="http://schemas.microsoft.com/office/drawing/2014/main" id="{ACCC2CD4-2E2E-49A2-B166-1291A3641245}"/>
                </a:ext>
              </a:extLst>
            </p:cNvPr>
            <p:cNvPicPr>
              <a:picLocks noChangeAspect="1"/>
            </p:cNvPicPr>
            <p:nvPr/>
          </p:nvPicPr>
          <p:blipFill rotWithShape="1">
            <a:blip r:embed="rId6">
              <a:extLst>
                <a:ext uri="{28A0092B-C50C-407E-A947-70E740481C1C}">
                  <a14:useLocalDpi xmlns:a14="http://schemas.microsoft.com/office/drawing/2010/main" val="0"/>
                </a:ext>
              </a:extLst>
            </a:blip>
            <a:srcRect l="32594" t="5438" r="32698" b="37724"/>
            <a:stretch/>
          </p:blipFill>
          <p:spPr>
            <a:xfrm>
              <a:off x="9167803" y="5896859"/>
              <a:ext cx="536680" cy="703081"/>
            </a:xfrm>
            <a:prstGeom prst="rect">
              <a:avLst/>
            </a:prstGeom>
          </p:spPr>
        </p:pic>
      </p:grpSp>
      <p:pic>
        <p:nvPicPr>
          <p:cNvPr id="9" name="pcb voltage reg">
            <a:hlinkClick r:id="" action="ppaction://media"/>
            <a:extLst>
              <a:ext uri="{FF2B5EF4-FFF2-40B4-BE49-F238E27FC236}">
                <a16:creationId xmlns:a16="http://schemas.microsoft.com/office/drawing/2014/main" id="{EA03528C-5FCE-4E32-A26E-CAFCFCDC26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5080" y="3991099"/>
            <a:ext cx="609600" cy="609600"/>
          </a:xfrm>
          <a:prstGeom prst="rect">
            <a:avLst/>
          </a:prstGeom>
        </p:spPr>
      </p:pic>
    </p:spTree>
    <p:extLst>
      <p:ext uri="{BB962C8B-B14F-4D97-AF65-F5344CB8AC3E}">
        <p14:creationId xmlns:p14="http://schemas.microsoft.com/office/powerpoint/2010/main" val="2864516904"/>
      </p:ext>
    </p:extLst>
  </p:cSld>
  <p:clrMapOvr>
    <a:masterClrMapping/>
  </p:clrMapOvr>
  <mc:AlternateContent xmlns:mc="http://schemas.openxmlformats.org/markup-compatibility/2006">
    <mc:Choice xmlns:p14="http://schemas.microsoft.com/office/powerpoint/2010/main" Requires="p14">
      <p:transition spd="slow" p14:dur="2000" advTm="62830"/>
    </mc:Choice>
    <mc:Fallback>
      <p:transition spd="slow" advTm="62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F9ECDC5-9EAF-4821-A59C-8E41B4A42ECC}"/>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3953019" y="805549"/>
            <a:ext cx="4419455" cy="5246900"/>
          </a:xfrm>
        </p:spPr>
      </p:pic>
      <p:sp>
        <p:nvSpPr>
          <p:cNvPr id="6" name="TextBox 5">
            <a:extLst>
              <a:ext uri="{FF2B5EF4-FFF2-40B4-BE49-F238E27FC236}">
                <a16:creationId xmlns:a16="http://schemas.microsoft.com/office/drawing/2014/main" id="{BFB13E44-621E-42B1-8DCD-99AF7A700B41}"/>
              </a:ext>
            </a:extLst>
          </p:cNvPr>
          <p:cNvSpPr txBox="1"/>
          <p:nvPr/>
        </p:nvSpPr>
        <p:spPr>
          <a:xfrm>
            <a:off x="5099844" y="5981700"/>
            <a:ext cx="1881981" cy="276999"/>
          </a:xfrm>
          <a:prstGeom prst="rect">
            <a:avLst/>
          </a:prstGeom>
          <a:noFill/>
        </p:spPr>
        <p:txBody>
          <a:bodyPr wrap="square" rtlCol="0">
            <a:spAutoFit/>
          </a:bodyPr>
          <a:lstStyle/>
          <a:p>
            <a:pPr algn="ctr"/>
            <a:r>
              <a:rPr lang="en-US" sz="1200"/>
              <a:t>Image Via JLCPCB </a:t>
            </a:r>
          </a:p>
        </p:txBody>
      </p:sp>
      <p:sp>
        <p:nvSpPr>
          <p:cNvPr id="2" name="Title 1">
            <a:extLst>
              <a:ext uri="{FF2B5EF4-FFF2-40B4-BE49-F238E27FC236}">
                <a16:creationId xmlns:a16="http://schemas.microsoft.com/office/drawing/2014/main" id="{B0D40535-1406-48A7-A18C-467D161600CC}"/>
              </a:ext>
            </a:extLst>
          </p:cNvPr>
          <p:cNvSpPr>
            <a:spLocks noGrp="1"/>
          </p:cNvSpPr>
          <p:nvPr>
            <p:ph type="title"/>
          </p:nvPr>
        </p:nvSpPr>
        <p:spPr/>
        <p:txBody>
          <a:bodyPr/>
          <a:lstStyle/>
          <a:p>
            <a:r>
              <a:rPr lang="en-US"/>
              <a:t>PCB Layout  </a:t>
            </a:r>
          </a:p>
        </p:txBody>
      </p:sp>
      <p:grpSp>
        <p:nvGrpSpPr>
          <p:cNvPr id="7" name="Group 6">
            <a:extLst>
              <a:ext uri="{FF2B5EF4-FFF2-40B4-BE49-F238E27FC236}">
                <a16:creationId xmlns:a16="http://schemas.microsoft.com/office/drawing/2014/main" id="{C70C65AC-F7BF-4CFA-897C-E536003F04A2}"/>
              </a:ext>
            </a:extLst>
          </p:cNvPr>
          <p:cNvGrpSpPr/>
          <p:nvPr/>
        </p:nvGrpSpPr>
        <p:grpSpPr>
          <a:xfrm>
            <a:off x="10428788" y="5896859"/>
            <a:ext cx="1411707" cy="703081"/>
            <a:chOff x="9167803" y="5896859"/>
            <a:chExt cx="1411707" cy="703081"/>
          </a:xfrm>
        </p:grpSpPr>
        <p:sp>
          <p:nvSpPr>
            <p:cNvPr id="8" name="TextBox 7">
              <a:extLst>
                <a:ext uri="{FF2B5EF4-FFF2-40B4-BE49-F238E27FC236}">
                  <a16:creationId xmlns:a16="http://schemas.microsoft.com/office/drawing/2014/main" id="{B7EA149F-528E-41B8-A5A2-02CD78F733DC}"/>
                </a:ext>
              </a:extLst>
            </p:cNvPr>
            <p:cNvSpPr txBox="1"/>
            <p:nvPr/>
          </p:nvSpPr>
          <p:spPr>
            <a:xfrm>
              <a:off x="9704483" y="6063734"/>
              <a:ext cx="875027" cy="369332"/>
            </a:xfrm>
            <a:prstGeom prst="rect">
              <a:avLst/>
            </a:prstGeom>
            <a:noFill/>
          </p:spPr>
          <p:txBody>
            <a:bodyPr wrap="square" rtlCol="0">
              <a:spAutoFit/>
            </a:bodyPr>
            <a:lstStyle/>
            <a:p>
              <a:pPr algn="ctr"/>
              <a:r>
                <a:rPr lang="en-US"/>
                <a:t>Nathan</a:t>
              </a:r>
            </a:p>
          </p:txBody>
        </p:sp>
        <p:pic>
          <p:nvPicPr>
            <p:cNvPr id="9" name="Picture 8" descr="A person with a beard&#10;&#10;Description automatically generated with medium confidence">
              <a:extLst>
                <a:ext uri="{FF2B5EF4-FFF2-40B4-BE49-F238E27FC236}">
                  <a16:creationId xmlns:a16="http://schemas.microsoft.com/office/drawing/2014/main" id="{2B23F4FE-891D-407A-828D-EE1CA08A3B86}"/>
                </a:ext>
              </a:extLst>
            </p:cNvPr>
            <p:cNvPicPr>
              <a:picLocks noChangeAspect="1"/>
            </p:cNvPicPr>
            <p:nvPr/>
          </p:nvPicPr>
          <p:blipFill rotWithShape="1">
            <a:blip r:embed="rId6">
              <a:extLst>
                <a:ext uri="{28A0092B-C50C-407E-A947-70E740481C1C}">
                  <a14:useLocalDpi xmlns:a14="http://schemas.microsoft.com/office/drawing/2010/main" val="0"/>
                </a:ext>
              </a:extLst>
            </a:blip>
            <a:srcRect l="32594" t="5438" r="32698" b="37724"/>
            <a:stretch/>
          </p:blipFill>
          <p:spPr>
            <a:xfrm>
              <a:off x="9167803" y="5896859"/>
              <a:ext cx="536680" cy="703081"/>
            </a:xfrm>
            <a:prstGeom prst="rect">
              <a:avLst/>
            </a:prstGeom>
          </p:spPr>
        </p:pic>
      </p:grpSp>
      <p:pic>
        <p:nvPicPr>
          <p:cNvPr id="4" name="pcb layout">
            <a:hlinkClick r:id="" action="ppaction://media"/>
            <a:extLst>
              <a:ext uri="{FF2B5EF4-FFF2-40B4-BE49-F238E27FC236}">
                <a16:creationId xmlns:a16="http://schemas.microsoft.com/office/drawing/2014/main" id="{292A4EEB-C8FC-43F4-9C04-57F8397318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19188" y="4074226"/>
            <a:ext cx="609600" cy="609600"/>
          </a:xfrm>
          <a:prstGeom prst="rect">
            <a:avLst/>
          </a:prstGeom>
        </p:spPr>
      </p:pic>
    </p:spTree>
    <p:extLst>
      <p:ext uri="{BB962C8B-B14F-4D97-AF65-F5344CB8AC3E}">
        <p14:creationId xmlns:p14="http://schemas.microsoft.com/office/powerpoint/2010/main" val="2626035122"/>
      </p:ext>
    </p:extLst>
  </p:cSld>
  <p:clrMapOvr>
    <a:masterClrMapping/>
  </p:clrMapOvr>
  <mc:AlternateContent xmlns:mc="http://schemas.openxmlformats.org/markup-compatibility/2006">
    <mc:Choice xmlns:p14="http://schemas.microsoft.com/office/powerpoint/2010/main" Requires="p14">
      <p:transition spd="slow" p14:dur="2000" advTm="12120"/>
    </mc:Choice>
    <mc:Fallback>
      <p:transition spd="slow" advTm="12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FDFC1-6493-41BB-BDB4-3E27241F241F}"/>
              </a:ext>
            </a:extLst>
          </p:cNvPr>
          <p:cNvSpPr>
            <a:spLocks noGrp="1"/>
          </p:cNvSpPr>
          <p:nvPr>
            <p:ph type="title"/>
          </p:nvPr>
        </p:nvSpPr>
        <p:spPr/>
        <p:txBody>
          <a:bodyPr/>
          <a:lstStyle/>
          <a:p>
            <a:r>
              <a:rPr lang="en-US">
                <a:cs typeface="Calibri Light"/>
              </a:rPr>
              <a:t>Raspberry Pi 3B and Camera Module</a:t>
            </a:r>
          </a:p>
        </p:txBody>
      </p:sp>
      <p:pic>
        <p:nvPicPr>
          <p:cNvPr id="5" name="Picture 5" descr="A picture containing shape&#10;&#10;Description automatically generated">
            <a:extLst>
              <a:ext uri="{FF2B5EF4-FFF2-40B4-BE49-F238E27FC236}">
                <a16:creationId xmlns:a16="http://schemas.microsoft.com/office/drawing/2014/main" id="{C51EDFAD-BFEE-4356-B1CC-BB15D75D3AEF}"/>
              </a:ext>
            </a:extLst>
          </p:cNvPr>
          <p:cNvPicPr>
            <a:picLocks noGrp="1" noChangeAspect="1"/>
          </p:cNvPicPr>
          <p:nvPr>
            <p:ph idx="1"/>
          </p:nvPr>
        </p:nvPicPr>
        <p:blipFill>
          <a:blip r:embed="rId7"/>
          <a:stretch>
            <a:fillRect/>
          </a:stretch>
        </p:blipFill>
        <p:spPr>
          <a:xfrm>
            <a:off x="772983" y="2203019"/>
            <a:ext cx="5242098" cy="3649133"/>
          </a:xfrm>
        </p:spPr>
      </p:pic>
      <p:pic>
        <p:nvPicPr>
          <p:cNvPr id="6" name="Picture 7" descr="A circuit board&#10;&#10;Description automatically generated">
            <a:extLst>
              <a:ext uri="{FF2B5EF4-FFF2-40B4-BE49-F238E27FC236}">
                <a16:creationId xmlns:a16="http://schemas.microsoft.com/office/drawing/2014/main" id="{1EFA337F-49EF-4751-B4EB-3F83E67EF8C5}"/>
              </a:ext>
            </a:extLst>
          </p:cNvPr>
          <p:cNvPicPr>
            <a:picLocks noChangeAspect="1"/>
          </p:cNvPicPr>
          <p:nvPr/>
        </p:nvPicPr>
        <p:blipFill>
          <a:blip r:embed="rId8"/>
          <a:stretch>
            <a:fillRect/>
          </a:stretch>
        </p:blipFill>
        <p:spPr>
          <a:xfrm>
            <a:off x="6205470" y="2206876"/>
            <a:ext cx="4857480" cy="3657006"/>
          </a:xfrm>
          <a:prstGeom prst="rect">
            <a:avLst/>
          </a:prstGeom>
        </p:spPr>
      </p:pic>
      <p:pic>
        <p:nvPicPr>
          <p:cNvPr id="3" name="Pi3B Pitch">
            <a:hlinkClick r:id="" action="ppaction://media"/>
            <a:extLst>
              <a:ext uri="{FF2B5EF4-FFF2-40B4-BE49-F238E27FC236}">
                <a16:creationId xmlns:a16="http://schemas.microsoft.com/office/drawing/2014/main" id="{C5FC1466-999D-4580-BCE2-FC0F39214F9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803300" y="5989304"/>
            <a:ext cx="609600" cy="609600"/>
          </a:xfrm>
          <a:prstGeom prst="rect">
            <a:avLst/>
          </a:prstGeom>
        </p:spPr>
      </p:pic>
      <p:pic>
        <p:nvPicPr>
          <p:cNvPr id="4" name="Camera Pitch">
            <a:hlinkClick r:id="" action="ppaction://media"/>
            <a:extLst>
              <a:ext uri="{FF2B5EF4-FFF2-40B4-BE49-F238E27FC236}">
                <a16:creationId xmlns:a16="http://schemas.microsoft.com/office/drawing/2014/main" id="{B090EEC8-226B-4163-8E25-F3433E8389B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706627" y="5943600"/>
            <a:ext cx="609600" cy="609600"/>
          </a:xfrm>
          <a:prstGeom prst="rect">
            <a:avLst/>
          </a:prstGeom>
        </p:spPr>
      </p:pic>
      <p:grpSp>
        <p:nvGrpSpPr>
          <p:cNvPr id="8" name="Group 7">
            <a:extLst>
              <a:ext uri="{FF2B5EF4-FFF2-40B4-BE49-F238E27FC236}">
                <a16:creationId xmlns:a16="http://schemas.microsoft.com/office/drawing/2014/main" id="{122FCD3E-6C53-464A-AD32-9228464688FF}"/>
              </a:ext>
            </a:extLst>
          </p:cNvPr>
          <p:cNvGrpSpPr/>
          <p:nvPr/>
        </p:nvGrpSpPr>
        <p:grpSpPr>
          <a:xfrm>
            <a:off x="10451587" y="5943600"/>
            <a:ext cx="1740413" cy="765536"/>
            <a:chOff x="10451587" y="5943600"/>
            <a:chExt cx="1740413" cy="765536"/>
          </a:xfrm>
        </p:grpSpPr>
        <p:sp>
          <p:nvSpPr>
            <p:cNvPr id="9" name="TextBox 8">
              <a:extLst>
                <a:ext uri="{FF2B5EF4-FFF2-40B4-BE49-F238E27FC236}">
                  <a16:creationId xmlns:a16="http://schemas.microsoft.com/office/drawing/2014/main" id="{571C5103-7240-4DC4-B47D-264E2AB8FD2E}"/>
                </a:ext>
              </a:extLst>
            </p:cNvPr>
            <p:cNvSpPr txBox="1"/>
            <p:nvPr/>
          </p:nvSpPr>
          <p:spPr>
            <a:xfrm>
              <a:off x="11113250" y="6236898"/>
              <a:ext cx="1078750" cy="369332"/>
            </a:xfrm>
            <a:prstGeom prst="rect">
              <a:avLst/>
            </a:prstGeom>
            <a:noFill/>
          </p:spPr>
          <p:txBody>
            <a:bodyPr wrap="square" rtlCol="0">
              <a:spAutoFit/>
            </a:bodyPr>
            <a:lstStyle/>
            <a:p>
              <a:pPr algn="ctr"/>
              <a:r>
                <a:rPr lang="en-US" dirty="0"/>
                <a:t>Cameron</a:t>
              </a:r>
            </a:p>
          </p:txBody>
        </p:sp>
        <p:pic>
          <p:nvPicPr>
            <p:cNvPr id="10" name="Picture 2">
              <a:extLst>
                <a:ext uri="{FF2B5EF4-FFF2-40B4-BE49-F238E27FC236}">
                  <a16:creationId xmlns:a16="http://schemas.microsoft.com/office/drawing/2014/main" id="{3DFE1D49-A44F-4B0F-9DD7-C9D9AE487F1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9324" t="9370" r="36779" b="51637"/>
            <a:stretch/>
          </p:blipFill>
          <p:spPr bwMode="auto">
            <a:xfrm>
              <a:off x="10451587" y="5943600"/>
              <a:ext cx="625510" cy="7655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44456843"/>
      </p:ext>
    </p:extLst>
  </p:cSld>
  <p:clrMapOvr>
    <a:masterClrMapping/>
  </p:clrMapOvr>
  <mc:AlternateContent xmlns:mc="http://schemas.openxmlformats.org/markup-compatibility/2006" xmlns:p14="http://schemas.microsoft.com/office/powerpoint/2010/main">
    <mc:Choice Requires="p14">
      <p:transition spd="slow" p14:dur="2000" advTm="84890"/>
    </mc:Choice>
    <mc:Fallback xmlns="">
      <p:transition spd="slow" advTm="84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79" fill="hold"/>
                                        <p:tgtEl>
                                          <p:spTgt spid="3"/>
                                        </p:tgtEl>
                                      </p:cBhvr>
                                    </p:cmd>
                                  </p:childTnLst>
                                </p:cTn>
                              </p:par>
                            </p:childTnLst>
                          </p:cTn>
                        </p:par>
                        <p:par>
                          <p:cTn id="7" fill="hold">
                            <p:stCondLst>
                              <p:cond delay="52479"/>
                            </p:stCondLst>
                            <p:childTnLst>
                              <p:par>
                                <p:cTn id="8" presetID="1" presetClass="mediacall" presetSubtype="0" fill="hold" nodeType="afterEffect">
                                  <p:stCondLst>
                                    <p:cond delay="0"/>
                                  </p:stCondLst>
                                  <p:childTnLst>
                                    <p:cmd type="call" cmd="playFrom(0.0)">
                                      <p:cBhvr>
                                        <p:cTn id="9" dur="324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 fill="hold" display="0">
                  <p:stCondLst>
                    <p:cond delay="indefinite"/>
                  </p:stCondLst>
                  <p:endCondLst>
                    <p:cond evt="onStopAudio" delay="0">
                      <p:tgtEl>
                        <p:sldTgt/>
                      </p:tgtEl>
                    </p:cond>
                  </p:endCondLst>
                </p:cTn>
                <p:tgtEl>
                  <p:spTgt spid="3"/>
                </p:tgtEl>
              </p:cMediaNode>
            </p:audio>
            <p:audio>
              <p:cMediaNode vol="10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7A165-6175-4DA8-A3D1-DB97DE7B2425}"/>
              </a:ext>
            </a:extLst>
          </p:cNvPr>
          <p:cNvSpPr>
            <a:spLocks noGrp="1"/>
          </p:cNvSpPr>
          <p:nvPr>
            <p:ph type="title"/>
          </p:nvPr>
        </p:nvSpPr>
        <p:spPr/>
        <p:txBody>
          <a:bodyPr/>
          <a:lstStyle/>
          <a:p>
            <a:r>
              <a:rPr lang="en-US"/>
              <a:t>Hardware Testing </a:t>
            </a:r>
          </a:p>
        </p:txBody>
      </p:sp>
      <p:grpSp>
        <p:nvGrpSpPr>
          <p:cNvPr id="14" name="Group 13">
            <a:extLst>
              <a:ext uri="{FF2B5EF4-FFF2-40B4-BE49-F238E27FC236}">
                <a16:creationId xmlns:a16="http://schemas.microsoft.com/office/drawing/2014/main" id="{8E784635-C64F-4292-B583-45452559BF4D}"/>
              </a:ext>
            </a:extLst>
          </p:cNvPr>
          <p:cNvGrpSpPr/>
          <p:nvPr/>
        </p:nvGrpSpPr>
        <p:grpSpPr>
          <a:xfrm>
            <a:off x="6241040" y="4226997"/>
            <a:ext cx="2290237" cy="2338891"/>
            <a:chOff x="6597469" y="3544121"/>
            <a:chExt cx="2290237" cy="2338891"/>
          </a:xfrm>
        </p:grpSpPr>
        <p:pic>
          <p:nvPicPr>
            <p:cNvPr id="11" name="Picture 10">
              <a:extLst>
                <a:ext uri="{FF2B5EF4-FFF2-40B4-BE49-F238E27FC236}">
                  <a16:creationId xmlns:a16="http://schemas.microsoft.com/office/drawing/2014/main" id="{D78C1E7E-8160-410D-BA31-496635C679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7469" y="3544121"/>
              <a:ext cx="2290237" cy="2060002"/>
            </a:xfrm>
            <a:prstGeom prst="rect">
              <a:avLst/>
            </a:prstGeom>
          </p:spPr>
        </p:pic>
        <p:sp>
          <p:nvSpPr>
            <p:cNvPr id="97" name="TextBox 96">
              <a:extLst>
                <a:ext uri="{FF2B5EF4-FFF2-40B4-BE49-F238E27FC236}">
                  <a16:creationId xmlns:a16="http://schemas.microsoft.com/office/drawing/2014/main" id="{AA20AC9D-6211-41A9-9130-1A32952F35C9}"/>
                </a:ext>
              </a:extLst>
            </p:cNvPr>
            <p:cNvSpPr txBox="1"/>
            <p:nvPr/>
          </p:nvSpPr>
          <p:spPr>
            <a:xfrm>
              <a:off x="6801596" y="5606013"/>
              <a:ext cx="1881981" cy="276999"/>
            </a:xfrm>
            <a:prstGeom prst="rect">
              <a:avLst/>
            </a:prstGeom>
            <a:noFill/>
          </p:spPr>
          <p:txBody>
            <a:bodyPr wrap="square" rtlCol="0">
              <a:spAutoFit/>
            </a:bodyPr>
            <a:lstStyle/>
            <a:p>
              <a:pPr algn="ctr"/>
              <a:r>
                <a:rPr lang="en-US" sz="1200"/>
                <a:t>IR Sensors</a:t>
              </a:r>
            </a:p>
          </p:txBody>
        </p:sp>
      </p:grpSp>
      <p:grpSp>
        <p:nvGrpSpPr>
          <p:cNvPr id="13" name="Group 12">
            <a:extLst>
              <a:ext uri="{FF2B5EF4-FFF2-40B4-BE49-F238E27FC236}">
                <a16:creationId xmlns:a16="http://schemas.microsoft.com/office/drawing/2014/main" id="{E4FE161D-AA06-4326-A867-A74C999123F2}"/>
              </a:ext>
            </a:extLst>
          </p:cNvPr>
          <p:cNvGrpSpPr/>
          <p:nvPr/>
        </p:nvGrpSpPr>
        <p:grpSpPr>
          <a:xfrm>
            <a:off x="2436752" y="4344530"/>
            <a:ext cx="2290237" cy="1996192"/>
            <a:chOff x="3018997" y="4107397"/>
            <a:chExt cx="2290237" cy="1996192"/>
          </a:xfrm>
        </p:grpSpPr>
        <p:pic>
          <p:nvPicPr>
            <p:cNvPr id="9" name="Picture 8">
              <a:extLst>
                <a:ext uri="{FF2B5EF4-FFF2-40B4-BE49-F238E27FC236}">
                  <a16:creationId xmlns:a16="http://schemas.microsoft.com/office/drawing/2014/main" id="{7DF6E0B9-C57E-4E0E-A0A0-32EB22281B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8997" y="4107397"/>
              <a:ext cx="2290237" cy="1719193"/>
            </a:xfrm>
            <a:prstGeom prst="rect">
              <a:avLst/>
            </a:prstGeom>
          </p:spPr>
        </p:pic>
        <p:sp>
          <p:nvSpPr>
            <p:cNvPr id="99" name="TextBox 98">
              <a:extLst>
                <a:ext uri="{FF2B5EF4-FFF2-40B4-BE49-F238E27FC236}">
                  <a16:creationId xmlns:a16="http://schemas.microsoft.com/office/drawing/2014/main" id="{68AC2856-A32C-4C58-89F2-26336AE85E73}"/>
                </a:ext>
              </a:extLst>
            </p:cNvPr>
            <p:cNvSpPr txBox="1"/>
            <p:nvPr/>
          </p:nvSpPr>
          <p:spPr>
            <a:xfrm>
              <a:off x="3277114" y="5826590"/>
              <a:ext cx="1881981" cy="276999"/>
            </a:xfrm>
            <a:prstGeom prst="rect">
              <a:avLst/>
            </a:prstGeom>
            <a:noFill/>
          </p:spPr>
          <p:txBody>
            <a:bodyPr wrap="square" rtlCol="0">
              <a:spAutoFit/>
            </a:bodyPr>
            <a:lstStyle/>
            <a:p>
              <a:pPr algn="ctr"/>
              <a:r>
                <a:rPr lang="en-US" sz="1200"/>
                <a:t>TT Motor and Wheel</a:t>
              </a:r>
            </a:p>
          </p:txBody>
        </p:sp>
      </p:grpSp>
      <p:grpSp>
        <p:nvGrpSpPr>
          <p:cNvPr id="12" name="Group 11">
            <a:extLst>
              <a:ext uri="{FF2B5EF4-FFF2-40B4-BE49-F238E27FC236}">
                <a16:creationId xmlns:a16="http://schemas.microsoft.com/office/drawing/2014/main" id="{814C5F40-90FA-4631-86F0-A535385E3981}"/>
              </a:ext>
            </a:extLst>
          </p:cNvPr>
          <p:cNvGrpSpPr/>
          <p:nvPr/>
        </p:nvGrpSpPr>
        <p:grpSpPr>
          <a:xfrm>
            <a:off x="2386676" y="1895937"/>
            <a:ext cx="2286325" cy="1946809"/>
            <a:chOff x="3022909" y="1952568"/>
            <a:chExt cx="2286325" cy="1946809"/>
          </a:xfrm>
        </p:grpSpPr>
        <p:pic>
          <p:nvPicPr>
            <p:cNvPr id="7" name="Picture 6">
              <a:extLst>
                <a:ext uri="{FF2B5EF4-FFF2-40B4-BE49-F238E27FC236}">
                  <a16:creationId xmlns:a16="http://schemas.microsoft.com/office/drawing/2014/main" id="{54EC14D9-3689-4D97-9B54-E52619C35B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2909" y="1952568"/>
              <a:ext cx="2286325" cy="1669810"/>
            </a:xfrm>
            <a:prstGeom prst="rect">
              <a:avLst/>
            </a:prstGeom>
          </p:spPr>
        </p:pic>
        <p:sp>
          <p:nvSpPr>
            <p:cNvPr id="101" name="TextBox 100">
              <a:extLst>
                <a:ext uri="{FF2B5EF4-FFF2-40B4-BE49-F238E27FC236}">
                  <a16:creationId xmlns:a16="http://schemas.microsoft.com/office/drawing/2014/main" id="{B160491F-BBCA-478E-9211-4B9C4056F4FC}"/>
                </a:ext>
              </a:extLst>
            </p:cNvPr>
            <p:cNvSpPr txBox="1"/>
            <p:nvPr/>
          </p:nvSpPr>
          <p:spPr>
            <a:xfrm>
              <a:off x="3277114" y="3622378"/>
              <a:ext cx="1881981" cy="276999"/>
            </a:xfrm>
            <a:prstGeom prst="rect">
              <a:avLst/>
            </a:prstGeom>
            <a:noFill/>
          </p:spPr>
          <p:txBody>
            <a:bodyPr wrap="square" rtlCol="0">
              <a:spAutoFit/>
            </a:bodyPr>
            <a:lstStyle/>
            <a:p>
              <a:pPr algn="ctr"/>
              <a:r>
                <a:rPr lang="en-US" sz="1200"/>
                <a:t>LSM6DS33 Gyroscope</a:t>
              </a:r>
            </a:p>
          </p:txBody>
        </p:sp>
      </p:grpSp>
      <p:grpSp>
        <p:nvGrpSpPr>
          <p:cNvPr id="15" name="Group 14">
            <a:extLst>
              <a:ext uri="{FF2B5EF4-FFF2-40B4-BE49-F238E27FC236}">
                <a16:creationId xmlns:a16="http://schemas.microsoft.com/office/drawing/2014/main" id="{B052A2F3-297E-407C-9394-0755EF54AB76}"/>
              </a:ext>
            </a:extLst>
          </p:cNvPr>
          <p:cNvGrpSpPr/>
          <p:nvPr/>
        </p:nvGrpSpPr>
        <p:grpSpPr>
          <a:xfrm>
            <a:off x="6445167" y="1895937"/>
            <a:ext cx="1899540" cy="2116625"/>
            <a:chOff x="6567896" y="600075"/>
            <a:chExt cx="1899540" cy="2116625"/>
          </a:xfrm>
        </p:grpSpPr>
        <p:pic>
          <p:nvPicPr>
            <p:cNvPr id="5" name="Picture 4">
              <a:extLst>
                <a:ext uri="{FF2B5EF4-FFF2-40B4-BE49-F238E27FC236}">
                  <a16:creationId xmlns:a16="http://schemas.microsoft.com/office/drawing/2014/main" id="{42B0E947-69D7-4889-A4A5-E0D0120EE7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7896" y="600075"/>
              <a:ext cx="1899540" cy="1830101"/>
            </a:xfrm>
            <a:prstGeom prst="rect">
              <a:avLst/>
            </a:prstGeom>
          </p:spPr>
        </p:pic>
        <p:sp>
          <p:nvSpPr>
            <p:cNvPr id="102" name="TextBox 101">
              <a:extLst>
                <a:ext uri="{FF2B5EF4-FFF2-40B4-BE49-F238E27FC236}">
                  <a16:creationId xmlns:a16="http://schemas.microsoft.com/office/drawing/2014/main" id="{1396F267-D7B8-4B77-9E57-A7BE705C1EF5}"/>
                </a:ext>
              </a:extLst>
            </p:cNvPr>
            <p:cNvSpPr txBox="1"/>
            <p:nvPr/>
          </p:nvSpPr>
          <p:spPr>
            <a:xfrm>
              <a:off x="6576675" y="2439701"/>
              <a:ext cx="1881981" cy="276999"/>
            </a:xfrm>
            <a:prstGeom prst="rect">
              <a:avLst/>
            </a:prstGeom>
            <a:noFill/>
          </p:spPr>
          <p:txBody>
            <a:bodyPr wrap="square" rtlCol="0">
              <a:spAutoFit/>
            </a:bodyPr>
            <a:lstStyle/>
            <a:p>
              <a:pPr algn="ctr"/>
              <a:r>
                <a:rPr lang="en-US" sz="1200"/>
                <a:t>L298N Motor Driver</a:t>
              </a:r>
            </a:p>
          </p:txBody>
        </p:sp>
      </p:grpSp>
      <p:pic>
        <p:nvPicPr>
          <p:cNvPr id="3" name="hardware testing">
            <a:hlinkClick r:id="" action="ppaction://media"/>
            <a:extLst>
              <a:ext uri="{FF2B5EF4-FFF2-40B4-BE49-F238E27FC236}">
                <a16:creationId xmlns:a16="http://schemas.microsoft.com/office/drawing/2014/main" id="{3559D4E1-FFA0-4301-A0DD-71A5BF60DDA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79182" y="4828497"/>
            <a:ext cx="609600" cy="609600"/>
          </a:xfrm>
          <a:prstGeom prst="rect">
            <a:avLst/>
          </a:prstGeom>
        </p:spPr>
      </p:pic>
      <p:grpSp>
        <p:nvGrpSpPr>
          <p:cNvPr id="16" name="Group 15">
            <a:extLst>
              <a:ext uri="{FF2B5EF4-FFF2-40B4-BE49-F238E27FC236}">
                <a16:creationId xmlns:a16="http://schemas.microsoft.com/office/drawing/2014/main" id="{DE1B235F-BCFC-4D11-A067-A70C5014793D}"/>
              </a:ext>
            </a:extLst>
          </p:cNvPr>
          <p:cNvGrpSpPr/>
          <p:nvPr/>
        </p:nvGrpSpPr>
        <p:grpSpPr>
          <a:xfrm>
            <a:off x="10428788" y="5896859"/>
            <a:ext cx="1411707" cy="703081"/>
            <a:chOff x="9167803" y="5896859"/>
            <a:chExt cx="1411707" cy="703081"/>
          </a:xfrm>
        </p:grpSpPr>
        <p:sp>
          <p:nvSpPr>
            <p:cNvPr id="17" name="TextBox 16">
              <a:extLst>
                <a:ext uri="{FF2B5EF4-FFF2-40B4-BE49-F238E27FC236}">
                  <a16:creationId xmlns:a16="http://schemas.microsoft.com/office/drawing/2014/main" id="{533D3DCE-E1A5-4740-A32A-063FCF1A61B7}"/>
                </a:ext>
              </a:extLst>
            </p:cNvPr>
            <p:cNvSpPr txBox="1"/>
            <p:nvPr/>
          </p:nvSpPr>
          <p:spPr>
            <a:xfrm>
              <a:off x="9704483" y="6063734"/>
              <a:ext cx="875027" cy="369332"/>
            </a:xfrm>
            <a:prstGeom prst="rect">
              <a:avLst/>
            </a:prstGeom>
            <a:noFill/>
          </p:spPr>
          <p:txBody>
            <a:bodyPr wrap="square" rtlCol="0">
              <a:spAutoFit/>
            </a:bodyPr>
            <a:lstStyle/>
            <a:p>
              <a:pPr algn="ctr"/>
              <a:r>
                <a:rPr lang="en-US"/>
                <a:t>Nathan</a:t>
              </a:r>
            </a:p>
          </p:txBody>
        </p:sp>
        <p:pic>
          <p:nvPicPr>
            <p:cNvPr id="18" name="Picture 17" descr="A person with a beard&#10;&#10;Description automatically generated with medium confidence">
              <a:extLst>
                <a:ext uri="{FF2B5EF4-FFF2-40B4-BE49-F238E27FC236}">
                  <a16:creationId xmlns:a16="http://schemas.microsoft.com/office/drawing/2014/main" id="{C8531CA8-8BAE-4404-ABF1-306FE87B43D2}"/>
                </a:ext>
              </a:extLst>
            </p:cNvPr>
            <p:cNvPicPr>
              <a:picLocks noChangeAspect="1"/>
            </p:cNvPicPr>
            <p:nvPr/>
          </p:nvPicPr>
          <p:blipFill rotWithShape="1">
            <a:blip r:embed="rId10">
              <a:extLst>
                <a:ext uri="{28A0092B-C50C-407E-A947-70E740481C1C}">
                  <a14:useLocalDpi xmlns:a14="http://schemas.microsoft.com/office/drawing/2010/main" val="0"/>
                </a:ext>
              </a:extLst>
            </a:blip>
            <a:srcRect l="32594" t="5438" r="32698" b="37724"/>
            <a:stretch/>
          </p:blipFill>
          <p:spPr>
            <a:xfrm>
              <a:off x="9167803" y="5896859"/>
              <a:ext cx="536680" cy="703081"/>
            </a:xfrm>
            <a:prstGeom prst="rect">
              <a:avLst/>
            </a:prstGeom>
          </p:spPr>
        </p:pic>
      </p:grpSp>
    </p:spTree>
    <p:extLst>
      <p:ext uri="{BB962C8B-B14F-4D97-AF65-F5344CB8AC3E}">
        <p14:creationId xmlns:p14="http://schemas.microsoft.com/office/powerpoint/2010/main" val="3748906142"/>
      </p:ext>
    </p:extLst>
  </p:cSld>
  <p:clrMapOvr>
    <a:masterClrMapping/>
  </p:clrMapOvr>
  <mc:AlternateContent xmlns:mc="http://schemas.openxmlformats.org/markup-compatibility/2006" xmlns:p14="http://schemas.microsoft.com/office/powerpoint/2010/main">
    <mc:Choice Requires="p14">
      <p:transition spd="slow" p14:dur="2000" advTm="14440"/>
    </mc:Choice>
    <mc:Fallback xmlns="">
      <p:transition spd="slow" advTm="14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7A165-6175-4DA8-A3D1-DB97DE7B2425}"/>
              </a:ext>
            </a:extLst>
          </p:cNvPr>
          <p:cNvSpPr>
            <a:spLocks noGrp="1"/>
          </p:cNvSpPr>
          <p:nvPr>
            <p:ph type="title"/>
          </p:nvPr>
        </p:nvSpPr>
        <p:spPr/>
        <p:txBody>
          <a:bodyPr/>
          <a:lstStyle/>
          <a:p>
            <a:r>
              <a:rPr lang="en-US"/>
              <a:t>Hardware Testing – IR Sensors</a:t>
            </a:r>
          </a:p>
        </p:txBody>
      </p:sp>
      <p:graphicFrame>
        <p:nvGraphicFramePr>
          <p:cNvPr id="4" name="Content Placeholder 3">
            <a:extLst>
              <a:ext uri="{FF2B5EF4-FFF2-40B4-BE49-F238E27FC236}">
                <a16:creationId xmlns:a16="http://schemas.microsoft.com/office/drawing/2014/main" id="{7638CEBD-6B08-4A8F-89D8-978B76E6D0D6}"/>
              </a:ext>
            </a:extLst>
          </p:cNvPr>
          <p:cNvGraphicFramePr>
            <a:graphicFrameLocks noGrp="1"/>
          </p:cNvGraphicFramePr>
          <p:nvPr>
            <p:ph idx="1"/>
            <p:extLst>
              <p:ext uri="{D42A27DB-BD31-4B8C-83A1-F6EECF244321}">
                <p14:modId xmlns:p14="http://schemas.microsoft.com/office/powerpoint/2010/main" val="1365228410"/>
              </p:ext>
            </p:extLst>
          </p:nvPr>
        </p:nvGraphicFramePr>
        <p:xfrm>
          <a:off x="685800" y="2141538"/>
          <a:ext cx="10131425" cy="3649662"/>
        </p:xfrm>
        <a:graphic>
          <a:graphicData uri="http://schemas.openxmlformats.org/drawingml/2006/chart">
            <c:chart xmlns:c="http://schemas.openxmlformats.org/drawingml/2006/chart" xmlns:r="http://schemas.openxmlformats.org/officeDocument/2006/relationships" r:id="rId5"/>
          </a:graphicData>
        </a:graphic>
      </p:graphicFrame>
      <p:grpSp>
        <p:nvGrpSpPr>
          <p:cNvPr id="5" name="Group 4">
            <a:extLst>
              <a:ext uri="{FF2B5EF4-FFF2-40B4-BE49-F238E27FC236}">
                <a16:creationId xmlns:a16="http://schemas.microsoft.com/office/drawing/2014/main" id="{A45A7495-1CB1-40B0-820B-BC057A2C9E38}"/>
              </a:ext>
            </a:extLst>
          </p:cNvPr>
          <p:cNvGrpSpPr/>
          <p:nvPr/>
        </p:nvGrpSpPr>
        <p:grpSpPr>
          <a:xfrm>
            <a:off x="10428788" y="5896859"/>
            <a:ext cx="1411707" cy="703081"/>
            <a:chOff x="9167803" y="5896859"/>
            <a:chExt cx="1411707" cy="703081"/>
          </a:xfrm>
        </p:grpSpPr>
        <p:sp>
          <p:nvSpPr>
            <p:cNvPr id="6" name="TextBox 5">
              <a:extLst>
                <a:ext uri="{FF2B5EF4-FFF2-40B4-BE49-F238E27FC236}">
                  <a16:creationId xmlns:a16="http://schemas.microsoft.com/office/drawing/2014/main" id="{ABB961DF-9332-4BE8-83D8-9471C7CA96F3}"/>
                </a:ext>
              </a:extLst>
            </p:cNvPr>
            <p:cNvSpPr txBox="1"/>
            <p:nvPr/>
          </p:nvSpPr>
          <p:spPr>
            <a:xfrm>
              <a:off x="9704483" y="6063734"/>
              <a:ext cx="875027" cy="369332"/>
            </a:xfrm>
            <a:prstGeom prst="rect">
              <a:avLst/>
            </a:prstGeom>
            <a:noFill/>
          </p:spPr>
          <p:txBody>
            <a:bodyPr wrap="square" rtlCol="0">
              <a:spAutoFit/>
            </a:bodyPr>
            <a:lstStyle/>
            <a:p>
              <a:pPr algn="ctr"/>
              <a:r>
                <a:rPr lang="en-US"/>
                <a:t>Nathan</a:t>
              </a:r>
            </a:p>
          </p:txBody>
        </p:sp>
        <p:pic>
          <p:nvPicPr>
            <p:cNvPr id="7" name="Picture 6" descr="A person with a beard&#10;&#10;Description automatically generated with medium confidence">
              <a:extLst>
                <a:ext uri="{FF2B5EF4-FFF2-40B4-BE49-F238E27FC236}">
                  <a16:creationId xmlns:a16="http://schemas.microsoft.com/office/drawing/2014/main" id="{647C2CDB-B6DD-4ED7-B6A5-AAAA7EA0480E}"/>
                </a:ext>
              </a:extLst>
            </p:cNvPr>
            <p:cNvPicPr>
              <a:picLocks noChangeAspect="1"/>
            </p:cNvPicPr>
            <p:nvPr/>
          </p:nvPicPr>
          <p:blipFill rotWithShape="1">
            <a:blip r:embed="rId6">
              <a:extLst>
                <a:ext uri="{28A0092B-C50C-407E-A947-70E740481C1C}">
                  <a14:useLocalDpi xmlns:a14="http://schemas.microsoft.com/office/drawing/2010/main" val="0"/>
                </a:ext>
              </a:extLst>
            </a:blip>
            <a:srcRect l="32594" t="5438" r="32698" b="37724"/>
            <a:stretch/>
          </p:blipFill>
          <p:spPr>
            <a:xfrm>
              <a:off x="9167803" y="5896859"/>
              <a:ext cx="536680" cy="703081"/>
            </a:xfrm>
            <a:prstGeom prst="rect">
              <a:avLst/>
            </a:prstGeom>
          </p:spPr>
        </p:pic>
      </p:grpSp>
      <p:pic>
        <p:nvPicPr>
          <p:cNvPr id="3" name="IR sensors">
            <a:hlinkClick r:id="" action="ppaction://media"/>
            <a:extLst>
              <a:ext uri="{FF2B5EF4-FFF2-40B4-BE49-F238E27FC236}">
                <a16:creationId xmlns:a16="http://schemas.microsoft.com/office/drawing/2014/main" id="{56F281B0-011E-4BAD-ABA6-16A0DE88D8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44161" y="5592059"/>
            <a:ext cx="609600" cy="609600"/>
          </a:xfrm>
          <a:prstGeom prst="rect">
            <a:avLst/>
          </a:prstGeom>
        </p:spPr>
      </p:pic>
    </p:spTree>
    <p:extLst>
      <p:ext uri="{BB962C8B-B14F-4D97-AF65-F5344CB8AC3E}">
        <p14:creationId xmlns:p14="http://schemas.microsoft.com/office/powerpoint/2010/main" val="2602802262"/>
      </p:ext>
    </p:extLst>
  </p:cSld>
  <p:clrMapOvr>
    <a:masterClrMapping/>
  </p:clrMapOvr>
  <mc:AlternateContent xmlns:mc="http://schemas.openxmlformats.org/markup-compatibility/2006" xmlns:p14="http://schemas.microsoft.com/office/powerpoint/2010/main">
    <mc:Choice Requires="p14">
      <p:transition spd="slow" p14:dur="2000" advTm="32960"/>
    </mc:Choice>
    <mc:Fallback xmlns="">
      <p:transition spd="slow" advTm="32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7A165-6175-4DA8-A3D1-DB97DE7B2425}"/>
              </a:ext>
            </a:extLst>
          </p:cNvPr>
          <p:cNvSpPr>
            <a:spLocks noGrp="1"/>
          </p:cNvSpPr>
          <p:nvPr>
            <p:ph type="title"/>
          </p:nvPr>
        </p:nvSpPr>
        <p:spPr/>
        <p:txBody>
          <a:bodyPr/>
          <a:lstStyle/>
          <a:p>
            <a:r>
              <a:rPr lang="en-US"/>
              <a:t>Hardware Testing - Gyroscope</a:t>
            </a:r>
          </a:p>
        </p:txBody>
      </p:sp>
      <p:graphicFrame>
        <p:nvGraphicFramePr>
          <p:cNvPr id="8" name="Chart 7">
            <a:extLst>
              <a:ext uri="{FF2B5EF4-FFF2-40B4-BE49-F238E27FC236}">
                <a16:creationId xmlns:a16="http://schemas.microsoft.com/office/drawing/2014/main" id="{23549E7D-E16E-4D03-8ABA-23ED764E302E}"/>
              </a:ext>
            </a:extLst>
          </p:cNvPr>
          <p:cNvGraphicFramePr>
            <a:graphicFrameLocks/>
          </p:cNvGraphicFramePr>
          <p:nvPr>
            <p:extLst>
              <p:ext uri="{D42A27DB-BD31-4B8C-83A1-F6EECF244321}">
                <p14:modId xmlns:p14="http://schemas.microsoft.com/office/powerpoint/2010/main" val="607387475"/>
              </p:ext>
            </p:extLst>
          </p:nvPr>
        </p:nvGraphicFramePr>
        <p:xfrm>
          <a:off x="849630" y="2375535"/>
          <a:ext cx="4572000" cy="28575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44EA6CCB-1CE8-4137-A770-0B2754112CDD}"/>
              </a:ext>
            </a:extLst>
          </p:cNvPr>
          <p:cNvGraphicFramePr>
            <a:graphicFrameLocks/>
          </p:cNvGraphicFramePr>
          <p:nvPr>
            <p:extLst>
              <p:ext uri="{D42A27DB-BD31-4B8C-83A1-F6EECF244321}">
                <p14:modId xmlns:p14="http://schemas.microsoft.com/office/powerpoint/2010/main" val="1729286415"/>
              </p:ext>
            </p:extLst>
          </p:nvPr>
        </p:nvGraphicFramePr>
        <p:xfrm>
          <a:off x="5589270" y="2367915"/>
          <a:ext cx="4572000" cy="2857500"/>
        </p:xfrm>
        <a:graphic>
          <a:graphicData uri="http://schemas.openxmlformats.org/drawingml/2006/chart">
            <c:chart xmlns:c="http://schemas.openxmlformats.org/drawingml/2006/chart" xmlns:r="http://schemas.openxmlformats.org/officeDocument/2006/relationships" r:id="rId6"/>
          </a:graphicData>
        </a:graphic>
      </p:graphicFrame>
      <p:grpSp>
        <p:nvGrpSpPr>
          <p:cNvPr id="5" name="Group 4">
            <a:extLst>
              <a:ext uri="{FF2B5EF4-FFF2-40B4-BE49-F238E27FC236}">
                <a16:creationId xmlns:a16="http://schemas.microsoft.com/office/drawing/2014/main" id="{35B56C35-6E59-4096-8CBB-258350FCCB0D}"/>
              </a:ext>
            </a:extLst>
          </p:cNvPr>
          <p:cNvGrpSpPr/>
          <p:nvPr/>
        </p:nvGrpSpPr>
        <p:grpSpPr>
          <a:xfrm>
            <a:off x="10428788" y="5896859"/>
            <a:ext cx="1411707" cy="703081"/>
            <a:chOff x="9167803" y="5896859"/>
            <a:chExt cx="1411707" cy="703081"/>
          </a:xfrm>
        </p:grpSpPr>
        <p:sp>
          <p:nvSpPr>
            <p:cNvPr id="6" name="TextBox 5">
              <a:extLst>
                <a:ext uri="{FF2B5EF4-FFF2-40B4-BE49-F238E27FC236}">
                  <a16:creationId xmlns:a16="http://schemas.microsoft.com/office/drawing/2014/main" id="{79A237A7-117F-4DB9-B67F-FA4DC2A2DD09}"/>
                </a:ext>
              </a:extLst>
            </p:cNvPr>
            <p:cNvSpPr txBox="1"/>
            <p:nvPr/>
          </p:nvSpPr>
          <p:spPr>
            <a:xfrm>
              <a:off x="9704483" y="6063734"/>
              <a:ext cx="875027" cy="369332"/>
            </a:xfrm>
            <a:prstGeom prst="rect">
              <a:avLst/>
            </a:prstGeom>
            <a:noFill/>
          </p:spPr>
          <p:txBody>
            <a:bodyPr wrap="square" rtlCol="0">
              <a:spAutoFit/>
            </a:bodyPr>
            <a:lstStyle/>
            <a:p>
              <a:pPr algn="ctr"/>
              <a:r>
                <a:rPr lang="en-US"/>
                <a:t>Nathan</a:t>
              </a:r>
            </a:p>
          </p:txBody>
        </p:sp>
        <p:pic>
          <p:nvPicPr>
            <p:cNvPr id="7" name="Picture 6" descr="A person with a beard&#10;&#10;Description automatically generated with medium confidence">
              <a:extLst>
                <a:ext uri="{FF2B5EF4-FFF2-40B4-BE49-F238E27FC236}">
                  <a16:creationId xmlns:a16="http://schemas.microsoft.com/office/drawing/2014/main" id="{43923FEB-5A1B-4F0B-A85A-C77C1AF00526}"/>
                </a:ext>
              </a:extLst>
            </p:cNvPr>
            <p:cNvPicPr>
              <a:picLocks noChangeAspect="1"/>
            </p:cNvPicPr>
            <p:nvPr/>
          </p:nvPicPr>
          <p:blipFill rotWithShape="1">
            <a:blip r:embed="rId7">
              <a:extLst>
                <a:ext uri="{28A0092B-C50C-407E-A947-70E740481C1C}">
                  <a14:useLocalDpi xmlns:a14="http://schemas.microsoft.com/office/drawing/2010/main" val="0"/>
                </a:ext>
              </a:extLst>
            </a:blip>
            <a:srcRect l="32594" t="5438" r="32698" b="37724"/>
            <a:stretch/>
          </p:blipFill>
          <p:spPr>
            <a:xfrm>
              <a:off x="9167803" y="5896859"/>
              <a:ext cx="536680" cy="703081"/>
            </a:xfrm>
            <a:prstGeom prst="rect">
              <a:avLst/>
            </a:prstGeom>
          </p:spPr>
        </p:pic>
      </p:grpSp>
      <p:pic>
        <p:nvPicPr>
          <p:cNvPr id="3" name="gyro testing">
            <a:hlinkClick r:id="" action="ppaction://media"/>
            <a:extLst>
              <a:ext uri="{FF2B5EF4-FFF2-40B4-BE49-F238E27FC236}">
                <a16:creationId xmlns:a16="http://schemas.microsoft.com/office/drawing/2014/main" id="{4616C946-E271-46A6-A5EC-D09DB58C944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97002" y="5456540"/>
            <a:ext cx="609600" cy="609600"/>
          </a:xfrm>
          <a:prstGeom prst="rect">
            <a:avLst/>
          </a:prstGeom>
        </p:spPr>
      </p:pic>
    </p:spTree>
    <p:extLst>
      <p:ext uri="{BB962C8B-B14F-4D97-AF65-F5344CB8AC3E}">
        <p14:creationId xmlns:p14="http://schemas.microsoft.com/office/powerpoint/2010/main" val="3719696812"/>
      </p:ext>
    </p:extLst>
  </p:cSld>
  <p:clrMapOvr>
    <a:masterClrMapping/>
  </p:clrMapOvr>
  <mc:AlternateContent xmlns:mc="http://schemas.openxmlformats.org/markup-compatibility/2006" xmlns:p14="http://schemas.microsoft.com/office/powerpoint/2010/main">
    <mc:Choice Requires="p14">
      <p:transition spd="slow" p14:dur="2000" advTm="53570"/>
    </mc:Choice>
    <mc:Fallback xmlns="">
      <p:transition spd="slow" advTm="53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7A165-6175-4DA8-A3D1-DB97DE7B2425}"/>
              </a:ext>
            </a:extLst>
          </p:cNvPr>
          <p:cNvSpPr>
            <a:spLocks noGrp="1"/>
          </p:cNvSpPr>
          <p:nvPr>
            <p:ph type="title"/>
          </p:nvPr>
        </p:nvSpPr>
        <p:spPr/>
        <p:txBody>
          <a:bodyPr/>
          <a:lstStyle/>
          <a:p>
            <a:r>
              <a:rPr lang="en-US"/>
              <a:t>Hardware Testing – Motors &amp; motor drivers</a:t>
            </a:r>
          </a:p>
        </p:txBody>
      </p:sp>
      <p:graphicFrame>
        <p:nvGraphicFramePr>
          <p:cNvPr id="5" name="Chart 4">
            <a:extLst>
              <a:ext uri="{FF2B5EF4-FFF2-40B4-BE49-F238E27FC236}">
                <a16:creationId xmlns:a16="http://schemas.microsoft.com/office/drawing/2014/main" id="{20DE2941-38DA-443C-98ED-0280AE0A2DC3}"/>
              </a:ext>
            </a:extLst>
          </p:cNvPr>
          <p:cNvGraphicFramePr>
            <a:graphicFrameLocks/>
          </p:cNvGraphicFramePr>
          <p:nvPr>
            <p:extLst>
              <p:ext uri="{D42A27DB-BD31-4B8C-83A1-F6EECF244321}">
                <p14:modId xmlns:p14="http://schemas.microsoft.com/office/powerpoint/2010/main" val="3196238425"/>
              </p:ext>
            </p:extLst>
          </p:nvPr>
        </p:nvGraphicFramePr>
        <p:xfrm>
          <a:off x="5411789" y="2065867"/>
          <a:ext cx="5405437" cy="35586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3B8E1625-FA09-47DD-8CBF-5DF9FA7615A0}"/>
              </a:ext>
            </a:extLst>
          </p:cNvPr>
          <p:cNvGraphicFramePr>
            <a:graphicFrameLocks/>
          </p:cNvGraphicFramePr>
          <p:nvPr>
            <p:extLst>
              <p:ext uri="{D42A27DB-BD31-4B8C-83A1-F6EECF244321}">
                <p14:modId xmlns:p14="http://schemas.microsoft.com/office/powerpoint/2010/main" val="2379318072"/>
              </p:ext>
            </p:extLst>
          </p:nvPr>
        </p:nvGraphicFramePr>
        <p:xfrm>
          <a:off x="285750" y="2079096"/>
          <a:ext cx="5229225" cy="3558645"/>
        </p:xfrm>
        <a:graphic>
          <a:graphicData uri="http://schemas.openxmlformats.org/drawingml/2006/chart">
            <c:chart xmlns:c="http://schemas.openxmlformats.org/drawingml/2006/chart" xmlns:r="http://schemas.openxmlformats.org/officeDocument/2006/relationships" r:id="rId6"/>
          </a:graphicData>
        </a:graphic>
      </p:graphicFrame>
      <p:grpSp>
        <p:nvGrpSpPr>
          <p:cNvPr id="6" name="Group 5">
            <a:extLst>
              <a:ext uri="{FF2B5EF4-FFF2-40B4-BE49-F238E27FC236}">
                <a16:creationId xmlns:a16="http://schemas.microsoft.com/office/drawing/2014/main" id="{91981C26-90BB-489C-843F-051F0DBB9581}"/>
              </a:ext>
            </a:extLst>
          </p:cNvPr>
          <p:cNvGrpSpPr/>
          <p:nvPr/>
        </p:nvGrpSpPr>
        <p:grpSpPr>
          <a:xfrm>
            <a:off x="10428788" y="5896859"/>
            <a:ext cx="1411707" cy="703081"/>
            <a:chOff x="9167803" y="5896859"/>
            <a:chExt cx="1411707" cy="703081"/>
          </a:xfrm>
        </p:grpSpPr>
        <p:sp>
          <p:nvSpPr>
            <p:cNvPr id="8" name="TextBox 7">
              <a:extLst>
                <a:ext uri="{FF2B5EF4-FFF2-40B4-BE49-F238E27FC236}">
                  <a16:creationId xmlns:a16="http://schemas.microsoft.com/office/drawing/2014/main" id="{27DE5B82-28AA-475F-B28A-B19FE8827F65}"/>
                </a:ext>
              </a:extLst>
            </p:cNvPr>
            <p:cNvSpPr txBox="1"/>
            <p:nvPr/>
          </p:nvSpPr>
          <p:spPr>
            <a:xfrm>
              <a:off x="9704483" y="6063734"/>
              <a:ext cx="875027" cy="369332"/>
            </a:xfrm>
            <a:prstGeom prst="rect">
              <a:avLst/>
            </a:prstGeom>
            <a:noFill/>
          </p:spPr>
          <p:txBody>
            <a:bodyPr wrap="square" rtlCol="0">
              <a:spAutoFit/>
            </a:bodyPr>
            <a:lstStyle/>
            <a:p>
              <a:pPr algn="ctr"/>
              <a:r>
                <a:rPr lang="en-US"/>
                <a:t>Nathan</a:t>
              </a:r>
            </a:p>
          </p:txBody>
        </p:sp>
        <p:pic>
          <p:nvPicPr>
            <p:cNvPr id="9" name="Picture 8" descr="A person with a beard&#10;&#10;Description automatically generated with medium confidence">
              <a:extLst>
                <a:ext uri="{FF2B5EF4-FFF2-40B4-BE49-F238E27FC236}">
                  <a16:creationId xmlns:a16="http://schemas.microsoft.com/office/drawing/2014/main" id="{60FA695D-9532-4755-9A63-43B060A5E5F6}"/>
                </a:ext>
              </a:extLst>
            </p:cNvPr>
            <p:cNvPicPr>
              <a:picLocks noChangeAspect="1"/>
            </p:cNvPicPr>
            <p:nvPr/>
          </p:nvPicPr>
          <p:blipFill rotWithShape="1">
            <a:blip r:embed="rId7">
              <a:extLst>
                <a:ext uri="{28A0092B-C50C-407E-A947-70E740481C1C}">
                  <a14:useLocalDpi xmlns:a14="http://schemas.microsoft.com/office/drawing/2010/main" val="0"/>
                </a:ext>
              </a:extLst>
            </a:blip>
            <a:srcRect l="32594" t="5438" r="32698" b="37724"/>
            <a:stretch/>
          </p:blipFill>
          <p:spPr>
            <a:xfrm>
              <a:off x="9167803" y="5896859"/>
              <a:ext cx="536680" cy="703081"/>
            </a:xfrm>
            <a:prstGeom prst="rect">
              <a:avLst/>
            </a:prstGeom>
          </p:spPr>
        </p:pic>
      </p:grpSp>
      <p:pic>
        <p:nvPicPr>
          <p:cNvPr id="3" name="motor testing">
            <a:hlinkClick r:id="" action="ppaction://media"/>
            <a:extLst>
              <a:ext uri="{FF2B5EF4-FFF2-40B4-BE49-F238E27FC236}">
                <a16:creationId xmlns:a16="http://schemas.microsoft.com/office/drawing/2014/main" id="{05ADDACA-3A8A-4BD6-8105-B355A7FB9F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4507" y="5638799"/>
            <a:ext cx="609600" cy="609600"/>
          </a:xfrm>
          <a:prstGeom prst="rect">
            <a:avLst/>
          </a:prstGeom>
        </p:spPr>
      </p:pic>
    </p:spTree>
    <p:extLst>
      <p:ext uri="{BB962C8B-B14F-4D97-AF65-F5344CB8AC3E}">
        <p14:creationId xmlns:p14="http://schemas.microsoft.com/office/powerpoint/2010/main" val="1313139196"/>
      </p:ext>
    </p:extLst>
  </p:cSld>
  <p:clrMapOvr>
    <a:masterClrMapping/>
  </p:clrMapOvr>
  <mc:AlternateContent xmlns:mc="http://schemas.openxmlformats.org/markup-compatibility/2006" xmlns:p14="http://schemas.microsoft.com/office/powerpoint/2010/main">
    <mc:Choice Requires="p14">
      <p:transition spd="slow" p14:dur="2000" advTm="34880"/>
    </mc:Choice>
    <mc:Fallback xmlns="">
      <p:transition spd="slow" advTm="34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5510-B52B-4814-9C4F-1BBEE66B009A}"/>
              </a:ext>
            </a:extLst>
          </p:cNvPr>
          <p:cNvSpPr>
            <a:spLocks noGrp="1"/>
          </p:cNvSpPr>
          <p:nvPr>
            <p:ph type="title"/>
          </p:nvPr>
        </p:nvSpPr>
        <p:spPr/>
        <p:txBody>
          <a:bodyPr/>
          <a:lstStyle/>
          <a:p>
            <a:r>
              <a:rPr lang="en-US">
                <a:cs typeface="Calibri Light"/>
              </a:rPr>
              <a:t>Software Overview - Initialization</a:t>
            </a:r>
            <a:endParaRPr lang="en-US"/>
          </a:p>
        </p:txBody>
      </p:sp>
      <p:sp>
        <p:nvSpPr>
          <p:cNvPr id="6" name="Content Placeholder 5">
            <a:extLst>
              <a:ext uri="{FF2B5EF4-FFF2-40B4-BE49-F238E27FC236}">
                <a16:creationId xmlns:a16="http://schemas.microsoft.com/office/drawing/2014/main" id="{16EAECE3-02B5-4145-9B3E-7AE818094B76}"/>
              </a:ext>
            </a:extLst>
          </p:cNvPr>
          <p:cNvSpPr>
            <a:spLocks noGrp="1"/>
          </p:cNvSpPr>
          <p:nvPr>
            <p:ph idx="1"/>
          </p:nvPr>
        </p:nvSpPr>
        <p:spPr/>
        <p:txBody>
          <a:bodyPr/>
          <a:lstStyle/>
          <a:p>
            <a:r>
              <a:rPr lang="en-US">
                <a:cs typeface="Calibri"/>
              </a:rPr>
              <a:t>Power on device</a:t>
            </a:r>
          </a:p>
          <a:p>
            <a:pPr>
              <a:buClr>
                <a:srgbClr val="FFFFFF"/>
              </a:buClr>
            </a:pPr>
            <a:endParaRPr lang="en-US">
              <a:cs typeface="Calibri"/>
            </a:endParaRPr>
          </a:p>
          <a:p>
            <a:pPr>
              <a:buClr>
                <a:srgbClr val="FFFFFF"/>
              </a:buClr>
            </a:pPr>
            <a:r>
              <a:rPr lang="en-US">
                <a:cs typeface="Calibri"/>
              </a:rPr>
              <a:t>Check Sensors</a:t>
            </a:r>
          </a:p>
          <a:p>
            <a:pPr>
              <a:buClr>
                <a:srgbClr val="FFFFFF"/>
              </a:buClr>
            </a:pPr>
            <a:endParaRPr lang="en-US">
              <a:cs typeface="Calibri"/>
            </a:endParaRPr>
          </a:p>
          <a:p>
            <a:pPr>
              <a:buClr>
                <a:srgbClr val="FFFFFF"/>
              </a:buClr>
            </a:pPr>
            <a:r>
              <a:rPr lang="en-US">
                <a:cs typeface="Calibri"/>
              </a:rPr>
              <a:t>Check Communication</a:t>
            </a:r>
          </a:p>
          <a:p>
            <a:pPr>
              <a:buClr>
                <a:srgbClr val="FFFFFF"/>
              </a:buClr>
            </a:pPr>
            <a:endParaRPr lang="en-US">
              <a:cs typeface="Calibri"/>
            </a:endParaRPr>
          </a:p>
          <a:p>
            <a:pPr>
              <a:buClr>
                <a:srgbClr val="FFFFFF"/>
              </a:buClr>
            </a:pPr>
            <a:r>
              <a:rPr lang="en-US">
                <a:cs typeface="Calibri"/>
              </a:rPr>
              <a:t>Report errors</a:t>
            </a:r>
          </a:p>
        </p:txBody>
      </p:sp>
      <p:pic>
        <p:nvPicPr>
          <p:cNvPr id="7" name="Picture 7" descr="A circuit board&#10;&#10;Description automatically generated">
            <a:extLst>
              <a:ext uri="{FF2B5EF4-FFF2-40B4-BE49-F238E27FC236}">
                <a16:creationId xmlns:a16="http://schemas.microsoft.com/office/drawing/2014/main" id="{3BFC5AC5-0942-4051-AC8F-A8C33E46D906}"/>
              </a:ext>
            </a:extLst>
          </p:cNvPr>
          <p:cNvPicPr>
            <a:picLocks noChangeAspect="1"/>
          </p:cNvPicPr>
          <p:nvPr/>
        </p:nvPicPr>
        <p:blipFill>
          <a:blip r:embed="rId5"/>
          <a:stretch>
            <a:fillRect/>
          </a:stretch>
        </p:blipFill>
        <p:spPr>
          <a:xfrm>
            <a:off x="5089302" y="2721735"/>
            <a:ext cx="5598016" cy="2788276"/>
          </a:xfrm>
          <a:prstGeom prst="rect">
            <a:avLst/>
          </a:prstGeom>
        </p:spPr>
      </p:pic>
      <p:pic>
        <p:nvPicPr>
          <p:cNvPr id="3" name="Software Initialization">
            <a:hlinkClick r:id="" action="ppaction://media"/>
            <a:extLst>
              <a:ext uri="{FF2B5EF4-FFF2-40B4-BE49-F238E27FC236}">
                <a16:creationId xmlns:a16="http://schemas.microsoft.com/office/drawing/2014/main" id="{C1B11E07-9334-487C-A368-90B034F149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83510" y="5761268"/>
            <a:ext cx="609600" cy="609600"/>
          </a:xfrm>
          <a:prstGeom prst="rect">
            <a:avLst/>
          </a:prstGeom>
        </p:spPr>
      </p:pic>
      <p:grpSp>
        <p:nvGrpSpPr>
          <p:cNvPr id="9" name="Group 8">
            <a:extLst>
              <a:ext uri="{FF2B5EF4-FFF2-40B4-BE49-F238E27FC236}">
                <a16:creationId xmlns:a16="http://schemas.microsoft.com/office/drawing/2014/main" id="{7F7C1A97-1393-4E32-937C-0AFA359F0669}"/>
              </a:ext>
            </a:extLst>
          </p:cNvPr>
          <p:cNvGrpSpPr/>
          <p:nvPr/>
        </p:nvGrpSpPr>
        <p:grpSpPr>
          <a:xfrm>
            <a:off x="10451587" y="5943600"/>
            <a:ext cx="1740413" cy="765536"/>
            <a:chOff x="10451587" y="5943600"/>
            <a:chExt cx="1740413" cy="765536"/>
          </a:xfrm>
        </p:grpSpPr>
        <p:sp>
          <p:nvSpPr>
            <p:cNvPr id="10" name="TextBox 9">
              <a:extLst>
                <a:ext uri="{FF2B5EF4-FFF2-40B4-BE49-F238E27FC236}">
                  <a16:creationId xmlns:a16="http://schemas.microsoft.com/office/drawing/2014/main" id="{87215206-97E4-479D-9CA4-964EC852A171}"/>
                </a:ext>
              </a:extLst>
            </p:cNvPr>
            <p:cNvSpPr txBox="1"/>
            <p:nvPr/>
          </p:nvSpPr>
          <p:spPr>
            <a:xfrm>
              <a:off x="11113250" y="6236898"/>
              <a:ext cx="1078750" cy="369332"/>
            </a:xfrm>
            <a:prstGeom prst="rect">
              <a:avLst/>
            </a:prstGeom>
            <a:noFill/>
          </p:spPr>
          <p:txBody>
            <a:bodyPr wrap="square" rtlCol="0">
              <a:spAutoFit/>
            </a:bodyPr>
            <a:lstStyle/>
            <a:p>
              <a:pPr algn="ctr"/>
              <a:r>
                <a:rPr lang="en-US" dirty="0"/>
                <a:t>Cameron</a:t>
              </a:r>
            </a:p>
          </p:txBody>
        </p:sp>
        <p:pic>
          <p:nvPicPr>
            <p:cNvPr id="11" name="Picture 2">
              <a:extLst>
                <a:ext uri="{FF2B5EF4-FFF2-40B4-BE49-F238E27FC236}">
                  <a16:creationId xmlns:a16="http://schemas.microsoft.com/office/drawing/2014/main" id="{AABC6335-A505-4043-B110-313B1C4278E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324" t="9370" r="36779" b="51637"/>
            <a:stretch/>
          </p:blipFill>
          <p:spPr bwMode="auto">
            <a:xfrm>
              <a:off x="10451587" y="5943600"/>
              <a:ext cx="625510" cy="7655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90546728"/>
      </p:ext>
    </p:extLst>
  </p:cSld>
  <p:clrMapOvr>
    <a:masterClrMapping/>
  </p:clrMapOvr>
  <mc:AlternateContent xmlns:mc="http://schemas.openxmlformats.org/markup-compatibility/2006" xmlns:p14="http://schemas.microsoft.com/office/powerpoint/2010/main">
    <mc:Choice Requires="p14">
      <p:transition spd="slow" p14:dur="2000" advTm="48300"/>
    </mc:Choice>
    <mc:Fallback xmlns="">
      <p:transition spd="slow" advTm="48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CEC4-F903-4853-94A0-68842EA568D2}"/>
              </a:ext>
            </a:extLst>
          </p:cNvPr>
          <p:cNvSpPr>
            <a:spLocks noGrp="1"/>
          </p:cNvSpPr>
          <p:nvPr>
            <p:ph type="title"/>
          </p:nvPr>
        </p:nvSpPr>
        <p:spPr/>
        <p:txBody>
          <a:bodyPr/>
          <a:lstStyle/>
          <a:p>
            <a:r>
              <a:rPr lang="en-US"/>
              <a:t>Description </a:t>
            </a:r>
          </a:p>
        </p:txBody>
      </p:sp>
      <p:graphicFrame>
        <p:nvGraphicFramePr>
          <p:cNvPr id="6" name="Table 6">
            <a:extLst>
              <a:ext uri="{FF2B5EF4-FFF2-40B4-BE49-F238E27FC236}">
                <a16:creationId xmlns:a16="http://schemas.microsoft.com/office/drawing/2014/main" id="{BCDB39EB-F644-4451-997E-5096ACDCB2B9}"/>
              </a:ext>
            </a:extLst>
          </p:cNvPr>
          <p:cNvGraphicFramePr>
            <a:graphicFrameLocks noGrp="1"/>
          </p:cNvGraphicFramePr>
          <p:nvPr>
            <p:extLst>
              <p:ext uri="{D42A27DB-BD31-4B8C-83A1-F6EECF244321}">
                <p14:modId xmlns:p14="http://schemas.microsoft.com/office/powerpoint/2010/main" val="3107543649"/>
              </p:ext>
            </p:extLst>
          </p:nvPr>
        </p:nvGraphicFramePr>
        <p:xfrm>
          <a:off x="6650141" y="2022983"/>
          <a:ext cx="3555852" cy="3281515"/>
        </p:xfrm>
        <a:graphic>
          <a:graphicData uri="http://schemas.openxmlformats.org/drawingml/2006/table">
            <a:tbl>
              <a:tblPr firstRow="1" bandRow="1">
                <a:tableStyleId>{073A0DAA-6AF3-43AB-8588-CEC1D06C72B9}</a:tableStyleId>
              </a:tblPr>
              <a:tblGrid>
                <a:gridCol w="2175679">
                  <a:extLst>
                    <a:ext uri="{9D8B030D-6E8A-4147-A177-3AD203B41FA5}">
                      <a16:colId xmlns:a16="http://schemas.microsoft.com/office/drawing/2014/main" val="974817167"/>
                    </a:ext>
                  </a:extLst>
                </a:gridCol>
                <a:gridCol w="749618">
                  <a:extLst>
                    <a:ext uri="{9D8B030D-6E8A-4147-A177-3AD203B41FA5}">
                      <a16:colId xmlns:a16="http://schemas.microsoft.com/office/drawing/2014/main" val="1603576906"/>
                    </a:ext>
                  </a:extLst>
                </a:gridCol>
                <a:gridCol w="630555">
                  <a:extLst>
                    <a:ext uri="{9D8B030D-6E8A-4147-A177-3AD203B41FA5}">
                      <a16:colId xmlns:a16="http://schemas.microsoft.com/office/drawing/2014/main" val="2423457685"/>
                    </a:ext>
                  </a:extLst>
                </a:gridCol>
              </a:tblGrid>
              <a:tr h="416395">
                <a:tc gridSpan="3">
                  <a:txBody>
                    <a:bodyPr/>
                    <a:lstStyle/>
                    <a:p>
                      <a:pPr algn="ctr"/>
                      <a:r>
                        <a:rPr lang="en-US">
                          <a:solidFill>
                            <a:schemeClr val="tx1"/>
                          </a:solidFill>
                        </a:rPr>
                        <a:t>Specifications</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74373248"/>
                  </a:ext>
                </a:extLst>
              </a:tr>
              <a:tr h="370840">
                <a:tc>
                  <a:txBody>
                    <a:bodyPr/>
                    <a:lstStyle/>
                    <a:p>
                      <a:r>
                        <a:rPr lang="en-US">
                          <a:solidFill>
                            <a:schemeClr val="bg1"/>
                          </a:solidFill>
                        </a:rPr>
                        <a:t>Specification</a:t>
                      </a:r>
                    </a:p>
                  </a:txBody>
                  <a:tcPr/>
                </a:tc>
                <a:tc>
                  <a:txBody>
                    <a:bodyPr/>
                    <a:lstStyle/>
                    <a:p>
                      <a:r>
                        <a:rPr lang="en-US">
                          <a:solidFill>
                            <a:schemeClr val="bg1"/>
                          </a:solidFill>
                        </a:rPr>
                        <a:t>Value</a:t>
                      </a:r>
                    </a:p>
                  </a:txBody>
                  <a:tcPr/>
                </a:tc>
                <a:tc>
                  <a:txBody>
                    <a:bodyPr/>
                    <a:lstStyle/>
                    <a:p>
                      <a:r>
                        <a:rPr lang="en-US">
                          <a:solidFill>
                            <a:schemeClr val="bg1"/>
                          </a:solidFill>
                        </a:rPr>
                        <a:t>Unit</a:t>
                      </a:r>
                    </a:p>
                  </a:txBody>
                  <a:tcPr/>
                </a:tc>
                <a:extLst>
                  <a:ext uri="{0D108BD9-81ED-4DB2-BD59-A6C34878D82A}">
                    <a16:rowId xmlns:a16="http://schemas.microsoft.com/office/drawing/2014/main" val="3494178241"/>
                  </a:ext>
                </a:extLst>
              </a:tr>
              <a:tr h="370840">
                <a:tc>
                  <a:txBody>
                    <a:bodyPr/>
                    <a:lstStyle/>
                    <a:p>
                      <a:r>
                        <a:rPr lang="en-US">
                          <a:solidFill>
                            <a:schemeClr val="bg1"/>
                          </a:solidFill>
                        </a:rPr>
                        <a:t>Speed</a:t>
                      </a:r>
                    </a:p>
                  </a:txBody>
                  <a:tcPr/>
                </a:tc>
                <a:tc>
                  <a:txBody>
                    <a:bodyPr/>
                    <a:lstStyle/>
                    <a:p>
                      <a:r>
                        <a:rPr lang="en-US">
                          <a:solidFill>
                            <a:schemeClr val="bg1"/>
                          </a:solidFill>
                        </a:rPr>
                        <a:t>1.5</a:t>
                      </a:r>
                    </a:p>
                  </a:txBody>
                  <a:tcPr/>
                </a:tc>
                <a:tc>
                  <a:txBody>
                    <a:bodyPr/>
                    <a:lstStyle/>
                    <a:p>
                      <a:r>
                        <a:rPr lang="en-US">
                          <a:solidFill>
                            <a:schemeClr val="bg1"/>
                          </a:solidFill>
                        </a:rPr>
                        <a:t>fps</a:t>
                      </a:r>
                    </a:p>
                  </a:txBody>
                  <a:tcPr/>
                </a:tc>
                <a:extLst>
                  <a:ext uri="{0D108BD9-81ED-4DB2-BD59-A6C34878D82A}">
                    <a16:rowId xmlns:a16="http://schemas.microsoft.com/office/drawing/2014/main" val="4095336907"/>
                  </a:ext>
                </a:extLst>
              </a:tr>
              <a:tr h="370840">
                <a:tc>
                  <a:txBody>
                    <a:bodyPr/>
                    <a:lstStyle/>
                    <a:p>
                      <a:r>
                        <a:rPr lang="en-US">
                          <a:solidFill>
                            <a:schemeClr val="bg1"/>
                          </a:solidFill>
                        </a:rPr>
                        <a:t>Obstacle Distance</a:t>
                      </a:r>
                    </a:p>
                  </a:txBody>
                  <a:tcPr/>
                </a:tc>
                <a:tc>
                  <a:txBody>
                    <a:bodyPr/>
                    <a:lstStyle/>
                    <a:p>
                      <a:r>
                        <a:rPr lang="en-US">
                          <a:solidFill>
                            <a:schemeClr val="bg1"/>
                          </a:solidFill>
                        </a:rPr>
                        <a:t>8</a:t>
                      </a:r>
                    </a:p>
                  </a:txBody>
                  <a:tcPr/>
                </a:tc>
                <a:tc>
                  <a:txBody>
                    <a:bodyPr/>
                    <a:lstStyle/>
                    <a:p>
                      <a:r>
                        <a:rPr lang="en-US">
                          <a:solidFill>
                            <a:schemeClr val="bg1"/>
                          </a:solidFill>
                        </a:rPr>
                        <a:t>in </a:t>
                      </a:r>
                    </a:p>
                  </a:txBody>
                  <a:tcPr/>
                </a:tc>
                <a:extLst>
                  <a:ext uri="{0D108BD9-81ED-4DB2-BD59-A6C34878D82A}">
                    <a16:rowId xmlns:a16="http://schemas.microsoft.com/office/drawing/2014/main" val="2293390252"/>
                  </a:ext>
                </a:extLst>
              </a:tr>
              <a:tr h="370840">
                <a:tc>
                  <a:txBody>
                    <a:bodyPr/>
                    <a:lstStyle/>
                    <a:p>
                      <a:r>
                        <a:rPr lang="en-US">
                          <a:solidFill>
                            <a:schemeClr val="bg1"/>
                          </a:solidFill>
                        </a:rPr>
                        <a:t>Radius</a:t>
                      </a:r>
                    </a:p>
                  </a:txBody>
                  <a:tcPr/>
                </a:tc>
                <a:tc>
                  <a:txBody>
                    <a:bodyPr/>
                    <a:lstStyle/>
                    <a:p>
                      <a:r>
                        <a:rPr lang="en-US">
                          <a:solidFill>
                            <a:schemeClr val="bg1"/>
                          </a:solidFill>
                        </a:rPr>
                        <a:t>13.5</a:t>
                      </a:r>
                    </a:p>
                  </a:txBody>
                  <a:tcPr/>
                </a:tc>
                <a:tc>
                  <a:txBody>
                    <a:bodyPr/>
                    <a:lstStyle/>
                    <a:p>
                      <a:r>
                        <a:rPr lang="en-US">
                          <a:solidFill>
                            <a:schemeClr val="bg1"/>
                          </a:solidFill>
                        </a:rPr>
                        <a:t>in </a:t>
                      </a:r>
                    </a:p>
                  </a:txBody>
                  <a:tcPr/>
                </a:tc>
                <a:extLst>
                  <a:ext uri="{0D108BD9-81ED-4DB2-BD59-A6C34878D82A}">
                    <a16:rowId xmlns:a16="http://schemas.microsoft.com/office/drawing/2014/main" val="1122366046"/>
                  </a:ext>
                </a:extLst>
              </a:tr>
              <a:tr h="370840">
                <a:tc>
                  <a:txBody>
                    <a:bodyPr/>
                    <a:lstStyle/>
                    <a:p>
                      <a:r>
                        <a:rPr lang="en-US">
                          <a:solidFill>
                            <a:schemeClr val="bg1"/>
                          </a:solidFill>
                        </a:rPr>
                        <a:t>Height (peak)</a:t>
                      </a:r>
                    </a:p>
                  </a:txBody>
                  <a:tcPr/>
                </a:tc>
                <a:tc>
                  <a:txBody>
                    <a:bodyPr/>
                    <a:lstStyle/>
                    <a:p>
                      <a:r>
                        <a:rPr lang="en-US">
                          <a:solidFill>
                            <a:schemeClr val="bg1"/>
                          </a:solidFill>
                        </a:rPr>
                        <a:t>8-10</a:t>
                      </a:r>
                    </a:p>
                  </a:txBody>
                  <a:tcPr/>
                </a:tc>
                <a:tc>
                  <a:txBody>
                    <a:bodyPr/>
                    <a:lstStyle/>
                    <a:p>
                      <a:r>
                        <a:rPr lang="en-US">
                          <a:solidFill>
                            <a:schemeClr val="bg1"/>
                          </a:solidFill>
                        </a:rPr>
                        <a:t>in</a:t>
                      </a:r>
                    </a:p>
                  </a:txBody>
                  <a:tcPr/>
                </a:tc>
                <a:extLst>
                  <a:ext uri="{0D108BD9-81ED-4DB2-BD59-A6C34878D82A}">
                    <a16:rowId xmlns:a16="http://schemas.microsoft.com/office/drawing/2014/main" val="3635601162"/>
                  </a:ext>
                </a:extLst>
              </a:tr>
              <a:tr h="370840">
                <a:tc>
                  <a:txBody>
                    <a:bodyPr/>
                    <a:lstStyle/>
                    <a:p>
                      <a:r>
                        <a:rPr lang="en-US">
                          <a:solidFill>
                            <a:schemeClr val="bg1"/>
                          </a:solidFill>
                        </a:rPr>
                        <a:t>Development Cost</a:t>
                      </a:r>
                    </a:p>
                  </a:txBody>
                  <a:tcPr/>
                </a:tc>
                <a:tc>
                  <a:txBody>
                    <a:bodyPr/>
                    <a:lstStyle/>
                    <a:p>
                      <a:r>
                        <a:rPr lang="en-US">
                          <a:solidFill>
                            <a:schemeClr val="bg1"/>
                          </a:solidFill>
                        </a:rPr>
                        <a:t>~600 </a:t>
                      </a:r>
                    </a:p>
                  </a:txBody>
                  <a:tcPr/>
                </a:tc>
                <a:tc>
                  <a:txBody>
                    <a:bodyPr/>
                    <a:lstStyle/>
                    <a:p>
                      <a:r>
                        <a:rPr lang="en-US">
                          <a:solidFill>
                            <a:schemeClr val="bg1"/>
                          </a:solidFill>
                        </a:rPr>
                        <a:t>$</a:t>
                      </a:r>
                    </a:p>
                  </a:txBody>
                  <a:tcPr/>
                </a:tc>
                <a:extLst>
                  <a:ext uri="{0D108BD9-81ED-4DB2-BD59-A6C34878D82A}">
                    <a16:rowId xmlns:a16="http://schemas.microsoft.com/office/drawing/2014/main" val="2822636462"/>
                  </a:ext>
                </a:extLst>
              </a:tr>
              <a:tr h="370840">
                <a:tc>
                  <a:txBody>
                    <a:bodyPr/>
                    <a:lstStyle/>
                    <a:p>
                      <a:r>
                        <a:rPr lang="en-US">
                          <a:solidFill>
                            <a:schemeClr val="bg1"/>
                          </a:solidFill>
                        </a:rPr>
                        <a:t>Laser Rangefinder Detection Range</a:t>
                      </a:r>
                    </a:p>
                  </a:txBody>
                  <a:tcPr/>
                </a:tc>
                <a:tc>
                  <a:txBody>
                    <a:bodyPr/>
                    <a:lstStyle/>
                    <a:p>
                      <a:r>
                        <a:rPr lang="en-US">
                          <a:solidFill>
                            <a:schemeClr val="bg1"/>
                          </a:solidFill>
                        </a:rPr>
                        <a:t>3-30</a:t>
                      </a:r>
                    </a:p>
                  </a:txBody>
                  <a:tcPr/>
                </a:tc>
                <a:tc>
                  <a:txBody>
                    <a:bodyPr/>
                    <a:lstStyle/>
                    <a:p>
                      <a:r>
                        <a:rPr lang="en-US">
                          <a:solidFill>
                            <a:schemeClr val="bg1"/>
                          </a:solidFill>
                        </a:rPr>
                        <a:t>ft</a:t>
                      </a:r>
                    </a:p>
                  </a:txBody>
                  <a:tcPr/>
                </a:tc>
                <a:extLst>
                  <a:ext uri="{0D108BD9-81ED-4DB2-BD59-A6C34878D82A}">
                    <a16:rowId xmlns:a16="http://schemas.microsoft.com/office/drawing/2014/main" val="264802245"/>
                  </a:ext>
                </a:extLst>
              </a:tr>
            </a:tbl>
          </a:graphicData>
        </a:graphic>
      </p:graphicFrame>
      <p:sp>
        <p:nvSpPr>
          <p:cNvPr id="9" name="Content Placeholder 2">
            <a:extLst>
              <a:ext uri="{FF2B5EF4-FFF2-40B4-BE49-F238E27FC236}">
                <a16:creationId xmlns:a16="http://schemas.microsoft.com/office/drawing/2014/main" id="{02A1A78E-07B5-441E-9BAA-8C97E6427B44}"/>
              </a:ext>
            </a:extLst>
          </p:cNvPr>
          <p:cNvSpPr>
            <a:spLocks noGrp="1"/>
          </p:cNvSpPr>
          <p:nvPr>
            <p:ph idx="1"/>
          </p:nvPr>
        </p:nvSpPr>
        <p:spPr>
          <a:xfrm>
            <a:off x="685802" y="2142068"/>
            <a:ext cx="2834146" cy="1043584"/>
          </a:xfrm>
        </p:spPr>
        <p:txBody>
          <a:bodyPr/>
          <a:lstStyle/>
          <a:p>
            <a:r>
              <a:rPr lang="en-US"/>
              <a:t>Automated Laser Pointer</a:t>
            </a:r>
          </a:p>
          <a:p>
            <a:r>
              <a:rPr lang="en-US"/>
              <a:t>Roams the room</a:t>
            </a:r>
          </a:p>
        </p:txBody>
      </p:sp>
      <p:sp>
        <p:nvSpPr>
          <p:cNvPr id="14" name="TextBox 13">
            <a:extLst>
              <a:ext uri="{FF2B5EF4-FFF2-40B4-BE49-F238E27FC236}">
                <a16:creationId xmlns:a16="http://schemas.microsoft.com/office/drawing/2014/main" id="{B4F8CCC2-29EA-471A-974F-F189EBC13A6C}"/>
              </a:ext>
            </a:extLst>
          </p:cNvPr>
          <p:cNvSpPr txBox="1"/>
          <p:nvPr/>
        </p:nvSpPr>
        <p:spPr>
          <a:xfrm>
            <a:off x="2404524" y="3371383"/>
            <a:ext cx="1491916" cy="369332"/>
          </a:xfrm>
          <a:prstGeom prst="rect">
            <a:avLst/>
          </a:prstGeom>
          <a:noFill/>
        </p:spPr>
        <p:txBody>
          <a:bodyPr wrap="square" rtlCol="0">
            <a:spAutoFit/>
          </a:bodyPr>
          <a:lstStyle/>
          <a:p>
            <a:pPr algn="ctr"/>
            <a:r>
              <a:rPr lang="en-US"/>
              <a:t>Side view</a:t>
            </a:r>
          </a:p>
        </p:txBody>
      </p:sp>
      <p:grpSp>
        <p:nvGrpSpPr>
          <p:cNvPr id="32" name="Group 31">
            <a:extLst>
              <a:ext uri="{FF2B5EF4-FFF2-40B4-BE49-F238E27FC236}">
                <a16:creationId xmlns:a16="http://schemas.microsoft.com/office/drawing/2014/main" id="{F3CF1660-1DFD-43A6-9134-BE3756495A44}"/>
              </a:ext>
            </a:extLst>
          </p:cNvPr>
          <p:cNvGrpSpPr/>
          <p:nvPr/>
        </p:nvGrpSpPr>
        <p:grpSpPr>
          <a:xfrm>
            <a:off x="1498145" y="3774217"/>
            <a:ext cx="4043605" cy="3304673"/>
            <a:chOff x="1503299" y="3261853"/>
            <a:chExt cx="4043605" cy="3304673"/>
          </a:xfrm>
        </p:grpSpPr>
        <p:grpSp>
          <p:nvGrpSpPr>
            <p:cNvPr id="13" name="Group 12">
              <a:extLst>
                <a:ext uri="{FF2B5EF4-FFF2-40B4-BE49-F238E27FC236}">
                  <a16:creationId xmlns:a16="http://schemas.microsoft.com/office/drawing/2014/main" id="{D11A81CE-4E17-456B-AE55-7C6EC79036DF}"/>
                </a:ext>
              </a:extLst>
            </p:cNvPr>
            <p:cNvGrpSpPr/>
            <p:nvPr/>
          </p:nvGrpSpPr>
          <p:grpSpPr>
            <a:xfrm>
              <a:off x="1503300" y="3261853"/>
              <a:ext cx="3304674" cy="3304673"/>
              <a:chOff x="1503300" y="3261853"/>
              <a:chExt cx="3304674" cy="3304673"/>
            </a:xfrm>
          </p:grpSpPr>
          <p:sp>
            <p:nvSpPr>
              <p:cNvPr id="10" name="Rectangle 9">
                <a:extLst>
                  <a:ext uri="{FF2B5EF4-FFF2-40B4-BE49-F238E27FC236}">
                    <a16:creationId xmlns:a16="http://schemas.microsoft.com/office/drawing/2014/main" id="{0F5DC324-9D7F-4D22-8ACD-DDE16E7BEB2A}"/>
                  </a:ext>
                </a:extLst>
              </p:cNvPr>
              <p:cNvSpPr/>
              <p:nvPr/>
            </p:nvSpPr>
            <p:spPr>
              <a:xfrm>
                <a:off x="1503300" y="4914190"/>
                <a:ext cx="3304674" cy="417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ord 11">
                <a:extLst>
                  <a:ext uri="{FF2B5EF4-FFF2-40B4-BE49-F238E27FC236}">
                    <a16:creationId xmlns:a16="http://schemas.microsoft.com/office/drawing/2014/main" id="{92E5E917-4459-4B21-891B-0C60F7662DA3}"/>
                  </a:ext>
                </a:extLst>
              </p:cNvPr>
              <p:cNvSpPr/>
              <p:nvPr/>
            </p:nvSpPr>
            <p:spPr>
              <a:xfrm rot="5400000">
                <a:off x="1503300" y="3261853"/>
                <a:ext cx="3304673" cy="3304673"/>
              </a:xfrm>
              <a:prstGeom prst="chord">
                <a:avLst>
                  <a:gd name="adj1" fmla="val 5381415"/>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E7FCB2BD-FD2F-4971-94E0-FE0731D9162E}"/>
                </a:ext>
              </a:extLst>
            </p:cNvPr>
            <p:cNvGrpSpPr/>
            <p:nvPr/>
          </p:nvGrpSpPr>
          <p:grpSpPr>
            <a:xfrm>
              <a:off x="1503299" y="3261853"/>
              <a:ext cx="4043605" cy="2570935"/>
              <a:chOff x="1503299" y="3261853"/>
              <a:chExt cx="4043605" cy="2570935"/>
            </a:xfrm>
          </p:grpSpPr>
          <p:sp>
            <p:nvSpPr>
              <p:cNvPr id="16" name="TextBox 15">
                <a:extLst>
                  <a:ext uri="{FF2B5EF4-FFF2-40B4-BE49-F238E27FC236}">
                    <a16:creationId xmlns:a16="http://schemas.microsoft.com/office/drawing/2014/main" id="{B5010DCD-7A48-4194-90DC-9E765130A051}"/>
                  </a:ext>
                </a:extLst>
              </p:cNvPr>
              <p:cNvSpPr txBox="1"/>
              <p:nvPr/>
            </p:nvSpPr>
            <p:spPr>
              <a:xfrm rot="5400000">
                <a:off x="4931754" y="4176984"/>
                <a:ext cx="860968" cy="369332"/>
              </a:xfrm>
              <a:prstGeom prst="rect">
                <a:avLst/>
              </a:prstGeom>
              <a:noFill/>
            </p:spPr>
            <p:txBody>
              <a:bodyPr wrap="square" rtlCol="0">
                <a:spAutoFit/>
              </a:bodyPr>
              <a:lstStyle/>
              <a:p>
                <a:pPr algn="ctr"/>
                <a:r>
                  <a:rPr lang="en-US"/>
                  <a:t>Height</a:t>
                </a:r>
              </a:p>
            </p:txBody>
          </p:sp>
          <p:sp>
            <p:nvSpPr>
              <p:cNvPr id="17" name="TextBox 16">
                <a:extLst>
                  <a:ext uri="{FF2B5EF4-FFF2-40B4-BE49-F238E27FC236}">
                    <a16:creationId xmlns:a16="http://schemas.microsoft.com/office/drawing/2014/main" id="{8A7B4110-AF87-4421-A463-60E8B7075321}"/>
                  </a:ext>
                </a:extLst>
              </p:cNvPr>
              <p:cNvSpPr txBox="1"/>
              <p:nvPr/>
            </p:nvSpPr>
            <p:spPr>
              <a:xfrm>
                <a:off x="2738364" y="5463456"/>
                <a:ext cx="834544" cy="369332"/>
              </a:xfrm>
              <a:prstGeom prst="rect">
                <a:avLst/>
              </a:prstGeom>
              <a:noFill/>
            </p:spPr>
            <p:txBody>
              <a:bodyPr wrap="square" rtlCol="0">
                <a:spAutoFit/>
              </a:bodyPr>
              <a:lstStyle/>
              <a:p>
                <a:pPr algn="ctr"/>
                <a:r>
                  <a:rPr lang="en-US"/>
                  <a:t>Radius</a:t>
                </a:r>
              </a:p>
            </p:txBody>
          </p:sp>
          <p:cxnSp>
            <p:nvCxnSpPr>
              <p:cNvPr id="21" name="Straight Arrow Connector 20">
                <a:extLst>
                  <a:ext uri="{FF2B5EF4-FFF2-40B4-BE49-F238E27FC236}">
                    <a16:creationId xmlns:a16="http://schemas.microsoft.com/office/drawing/2014/main" id="{90F8F3DA-88DC-4290-9DA0-E200A5528297}"/>
                  </a:ext>
                </a:extLst>
              </p:cNvPr>
              <p:cNvCxnSpPr>
                <a:cxnSpLocks/>
                <a:stCxn id="17" idx="1"/>
              </p:cNvCxnSpPr>
              <p:nvPr/>
            </p:nvCxnSpPr>
            <p:spPr>
              <a:xfrm flipH="1">
                <a:off x="1503299" y="5648122"/>
                <a:ext cx="12350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4F1651D-5B5D-4B70-AC1A-8531D3E9F07A}"/>
                  </a:ext>
                </a:extLst>
              </p:cNvPr>
              <p:cNvCxnSpPr>
                <a:cxnSpLocks/>
              </p:cNvCxnSpPr>
              <p:nvPr/>
            </p:nvCxnSpPr>
            <p:spPr>
              <a:xfrm>
                <a:off x="3572908" y="5648122"/>
                <a:ext cx="12350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58BBAB7-B8B3-4CC5-9FA5-5A9DD872224D}"/>
                  </a:ext>
                </a:extLst>
              </p:cNvPr>
              <p:cNvCxnSpPr>
                <a:cxnSpLocks/>
                <a:stCxn id="16" idx="1"/>
              </p:cNvCxnSpPr>
              <p:nvPr/>
            </p:nvCxnSpPr>
            <p:spPr>
              <a:xfrm flipV="1">
                <a:off x="5362238" y="3261853"/>
                <a:ext cx="0" cy="669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62926AE-0528-496C-A756-A7C4E758754A}"/>
                  </a:ext>
                </a:extLst>
              </p:cNvPr>
              <p:cNvCxnSpPr/>
              <p:nvPr/>
            </p:nvCxnSpPr>
            <p:spPr>
              <a:xfrm>
                <a:off x="3155636" y="3261853"/>
                <a:ext cx="22066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5F24F74-5261-499B-BCD9-6724124A4FBC}"/>
                  </a:ext>
                </a:extLst>
              </p:cNvPr>
              <p:cNvCxnSpPr>
                <a:stCxn id="16" idx="3"/>
              </p:cNvCxnSpPr>
              <p:nvPr/>
            </p:nvCxnSpPr>
            <p:spPr>
              <a:xfrm>
                <a:off x="5362238" y="4792134"/>
                <a:ext cx="0" cy="539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28" name="Group 27">
            <a:extLst>
              <a:ext uri="{FF2B5EF4-FFF2-40B4-BE49-F238E27FC236}">
                <a16:creationId xmlns:a16="http://schemas.microsoft.com/office/drawing/2014/main" id="{49D1F68C-4E9F-4ACC-9196-B7CB1614F9D8}"/>
              </a:ext>
            </a:extLst>
          </p:cNvPr>
          <p:cNvGrpSpPr/>
          <p:nvPr/>
        </p:nvGrpSpPr>
        <p:grpSpPr>
          <a:xfrm>
            <a:off x="10428788" y="5896859"/>
            <a:ext cx="1411707" cy="703081"/>
            <a:chOff x="9167803" y="5896859"/>
            <a:chExt cx="1411707" cy="703081"/>
          </a:xfrm>
        </p:grpSpPr>
        <p:sp>
          <p:nvSpPr>
            <p:cNvPr id="29" name="TextBox 28">
              <a:extLst>
                <a:ext uri="{FF2B5EF4-FFF2-40B4-BE49-F238E27FC236}">
                  <a16:creationId xmlns:a16="http://schemas.microsoft.com/office/drawing/2014/main" id="{35FC4112-D764-4267-B746-831EB351109F}"/>
                </a:ext>
              </a:extLst>
            </p:cNvPr>
            <p:cNvSpPr txBox="1"/>
            <p:nvPr/>
          </p:nvSpPr>
          <p:spPr>
            <a:xfrm>
              <a:off x="9704483" y="6063734"/>
              <a:ext cx="875027" cy="369332"/>
            </a:xfrm>
            <a:prstGeom prst="rect">
              <a:avLst/>
            </a:prstGeom>
            <a:noFill/>
          </p:spPr>
          <p:txBody>
            <a:bodyPr wrap="square" rtlCol="0">
              <a:spAutoFit/>
            </a:bodyPr>
            <a:lstStyle/>
            <a:p>
              <a:pPr algn="ctr"/>
              <a:r>
                <a:rPr lang="en-US"/>
                <a:t>Nathan</a:t>
              </a:r>
            </a:p>
          </p:txBody>
        </p:sp>
        <p:pic>
          <p:nvPicPr>
            <p:cNvPr id="33" name="Picture 32" descr="A person with a beard&#10;&#10;Description automatically generated with medium confidence">
              <a:extLst>
                <a:ext uri="{FF2B5EF4-FFF2-40B4-BE49-F238E27FC236}">
                  <a16:creationId xmlns:a16="http://schemas.microsoft.com/office/drawing/2014/main" id="{151D0AA9-D7C9-4C8B-8033-6A635B60C2D8}"/>
                </a:ext>
              </a:extLst>
            </p:cNvPr>
            <p:cNvPicPr>
              <a:picLocks noChangeAspect="1"/>
            </p:cNvPicPr>
            <p:nvPr/>
          </p:nvPicPr>
          <p:blipFill rotWithShape="1">
            <a:blip r:embed="rId5">
              <a:extLst>
                <a:ext uri="{28A0092B-C50C-407E-A947-70E740481C1C}">
                  <a14:useLocalDpi xmlns:a14="http://schemas.microsoft.com/office/drawing/2010/main" val="0"/>
                </a:ext>
              </a:extLst>
            </a:blip>
            <a:srcRect l="32594" t="5438" r="32698" b="37724"/>
            <a:stretch/>
          </p:blipFill>
          <p:spPr>
            <a:xfrm>
              <a:off x="9167803" y="5896859"/>
              <a:ext cx="536680" cy="703081"/>
            </a:xfrm>
            <a:prstGeom prst="rect">
              <a:avLst/>
            </a:prstGeom>
          </p:spPr>
        </p:pic>
      </p:grpSp>
      <p:pic>
        <p:nvPicPr>
          <p:cNvPr id="3" name="Description">
            <a:hlinkClick r:id="" action="ppaction://media"/>
            <a:extLst>
              <a:ext uri="{FF2B5EF4-FFF2-40B4-BE49-F238E27FC236}">
                <a16:creationId xmlns:a16="http://schemas.microsoft.com/office/drawing/2014/main" id="{0B535F1A-D27B-46C9-BD81-54CB63C01B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9402" y="5671020"/>
            <a:ext cx="609600" cy="609600"/>
          </a:xfrm>
          <a:prstGeom prst="rect">
            <a:avLst/>
          </a:prstGeom>
        </p:spPr>
      </p:pic>
    </p:spTree>
    <p:extLst>
      <p:ext uri="{BB962C8B-B14F-4D97-AF65-F5344CB8AC3E}">
        <p14:creationId xmlns:p14="http://schemas.microsoft.com/office/powerpoint/2010/main" val="2761713252"/>
      </p:ext>
    </p:extLst>
  </p:cSld>
  <p:clrMapOvr>
    <a:masterClrMapping/>
  </p:clrMapOvr>
  <mc:AlternateContent xmlns:mc="http://schemas.openxmlformats.org/markup-compatibility/2006" xmlns:p14="http://schemas.microsoft.com/office/powerpoint/2010/main">
    <mc:Choice Requires="p14">
      <p:transition spd="slow" p14:dur="2000" advTm="36140"/>
    </mc:Choice>
    <mc:Fallback xmlns="">
      <p:transition spd="slow" advTm="36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5510-B52B-4814-9C4F-1BBEE66B009A}"/>
              </a:ext>
            </a:extLst>
          </p:cNvPr>
          <p:cNvSpPr>
            <a:spLocks noGrp="1"/>
          </p:cNvSpPr>
          <p:nvPr>
            <p:ph type="title"/>
          </p:nvPr>
        </p:nvSpPr>
        <p:spPr/>
        <p:txBody>
          <a:bodyPr/>
          <a:lstStyle/>
          <a:p>
            <a:r>
              <a:rPr lang="en-US">
                <a:cs typeface="Calibri Light"/>
              </a:rPr>
              <a:t>Software Overview - Scanning</a:t>
            </a:r>
            <a:endParaRPr lang="en-US"/>
          </a:p>
        </p:txBody>
      </p:sp>
      <p:pic>
        <p:nvPicPr>
          <p:cNvPr id="4" name="Picture 4" descr="Diagram&#10;&#10;Description automatically generated">
            <a:extLst>
              <a:ext uri="{FF2B5EF4-FFF2-40B4-BE49-F238E27FC236}">
                <a16:creationId xmlns:a16="http://schemas.microsoft.com/office/drawing/2014/main" id="{D5AB8543-CB6B-4CE4-9E9F-7EFE894D45F5}"/>
              </a:ext>
            </a:extLst>
          </p:cNvPr>
          <p:cNvPicPr>
            <a:picLocks noGrp="1" noChangeAspect="1"/>
          </p:cNvPicPr>
          <p:nvPr>
            <p:ph idx="1"/>
          </p:nvPr>
        </p:nvPicPr>
        <p:blipFill>
          <a:blip r:embed="rId5"/>
          <a:stretch>
            <a:fillRect/>
          </a:stretch>
        </p:blipFill>
        <p:spPr>
          <a:xfrm>
            <a:off x="6934062" y="1852292"/>
            <a:ext cx="2217637" cy="4625780"/>
          </a:xfrm>
        </p:spPr>
      </p:pic>
      <p:sp>
        <p:nvSpPr>
          <p:cNvPr id="3" name="TextBox 2">
            <a:extLst>
              <a:ext uri="{FF2B5EF4-FFF2-40B4-BE49-F238E27FC236}">
                <a16:creationId xmlns:a16="http://schemas.microsoft.com/office/drawing/2014/main" id="{AF1CC801-4702-4290-9698-3E5E0232D115}"/>
              </a:ext>
            </a:extLst>
          </p:cNvPr>
          <p:cNvSpPr txBox="1"/>
          <p:nvPr/>
        </p:nvSpPr>
        <p:spPr>
          <a:xfrm>
            <a:off x="603161" y="2588653"/>
            <a:ext cx="554435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Driven by the Pi3B</a:t>
            </a:r>
          </a:p>
          <a:p>
            <a:pPr marL="285750" indent="-285750">
              <a:buFont typeface="Arial"/>
              <a:buChar char="•"/>
            </a:pPr>
            <a:endParaRPr lang="en-US">
              <a:cs typeface="Calibri"/>
            </a:endParaRPr>
          </a:p>
          <a:p>
            <a:pPr marL="285750" indent="-285750">
              <a:buFont typeface="Arial"/>
              <a:buChar char="•"/>
            </a:pPr>
            <a:r>
              <a:rPr lang="en-US">
                <a:cs typeface="Calibri"/>
              </a:rPr>
              <a:t>Using OpenCV Python Library</a:t>
            </a:r>
          </a:p>
          <a:p>
            <a:pPr marL="285750" indent="-285750">
              <a:buFont typeface="Arial"/>
              <a:buChar char="•"/>
            </a:pPr>
            <a:endParaRPr lang="en-US">
              <a:cs typeface="Calibri"/>
            </a:endParaRPr>
          </a:p>
        </p:txBody>
      </p:sp>
      <p:pic>
        <p:nvPicPr>
          <p:cNvPr id="5" name="Software Scanning">
            <a:hlinkClick r:id="" action="ppaction://media"/>
            <a:extLst>
              <a:ext uri="{FF2B5EF4-FFF2-40B4-BE49-F238E27FC236}">
                <a16:creationId xmlns:a16="http://schemas.microsoft.com/office/drawing/2014/main" id="{B2A3BF2E-E581-44FF-A98D-DC539424E1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12426" y="4165182"/>
            <a:ext cx="609600" cy="609600"/>
          </a:xfrm>
          <a:prstGeom prst="rect">
            <a:avLst/>
          </a:prstGeom>
        </p:spPr>
      </p:pic>
      <p:grpSp>
        <p:nvGrpSpPr>
          <p:cNvPr id="7" name="Group 6">
            <a:extLst>
              <a:ext uri="{FF2B5EF4-FFF2-40B4-BE49-F238E27FC236}">
                <a16:creationId xmlns:a16="http://schemas.microsoft.com/office/drawing/2014/main" id="{D3A0A6F9-3320-4CC8-912F-BA59342E3AA9}"/>
              </a:ext>
            </a:extLst>
          </p:cNvPr>
          <p:cNvGrpSpPr/>
          <p:nvPr/>
        </p:nvGrpSpPr>
        <p:grpSpPr>
          <a:xfrm>
            <a:off x="10451587" y="5943600"/>
            <a:ext cx="1740413" cy="765536"/>
            <a:chOff x="10451587" y="5943600"/>
            <a:chExt cx="1740413" cy="765536"/>
          </a:xfrm>
        </p:grpSpPr>
        <p:sp>
          <p:nvSpPr>
            <p:cNvPr id="8" name="TextBox 7">
              <a:extLst>
                <a:ext uri="{FF2B5EF4-FFF2-40B4-BE49-F238E27FC236}">
                  <a16:creationId xmlns:a16="http://schemas.microsoft.com/office/drawing/2014/main" id="{199B04FC-674B-47EB-B3B0-43ABE776C8AB}"/>
                </a:ext>
              </a:extLst>
            </p:cNvPr>
            <p:cNvSpPr txBox="1"/>
            <p:nvPr/>
          </p:nvSpPr>
          <p:spPr>
            <a:xfrm>
              <a:off x="11113250" y="6236898"/>
              <a:ext cx="1078750" cy="369332"/>
            </a:xfrm>
            <a:prstGeom prst="rect">
              <a:avLst/>
            </a:prstGeom>
            <a:noFill/>
          </p:spPr>
          <p:txBody>
            <a:bodyPr wrap="square" rtlCol="0">
              <a:spAutoFit/>
            </a:bodyPr>
            <a:lstStyle/>
            <a:p>
              <a:pPr algn="ctr"/>
              <a:r>
                <a:rPr lang="en-US" dirty="0"/>
                <a:t>Cameron</a:t>
              </a:r>
            </a:p>
          </p:txBody>
        </p:sp>
        <p:pic>
          <p:nvPicPr>
            <p:cNvPr id="9" name="Picture 2">
              <a:extLst>
                <a:ext uri="{FF2B5EF4-FFF2-40B4-BE49-F238E27FC236}">
                  <a16:creationId xmlns:a16="http://schemas.microsoft.com/office/drawing/2014/main" id="{30A9E8F3-7BDD-4BD1-8581-98BAA2D670C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324" t="9370" r="36779" b="51637"/>
            <a:stretch/>
          </p:blipFill>
          <p:spPr bwMode="auto">
            <a:xfrm>
              <a:off x="10451587" y="5943600"/>
              <a:ext cx="625510" cy="7655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62570194"/>
      </p:ext>
    </p:extLst>
  </p:cSld>
  <p:clrMapOvr>
    <a:masterClrMapping/>
  </p:clrMapOvr>
  <mc:AlternateContent xmlns:mc="http://schemas.openxmlformats.org/markup-compatibility/2006" xmlns:p14="http://schemas.microsoft.com/office/powerpoint/2010/main">
    <mc:Choice Requires="p14">
      <p:transition spd="slow" p14:dur="2000" advTm="64020"/>
    </mc:Choice>
    <mc:Fallback xmlns="">
      <p:transition spd="slow" advTm="64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5510-B52B-4814-9C4F-1BBEE66B009A}"/>
              </a:ext>
            </a:extLst>
          </p:cNvPr>
          <p:cNvSpPr>
            <a:spLocks noGrp="1"/>
          </p:cNvSpPr>
          <p:nvPr>
            <p:ph type="title"/>
          </p:nvPr>
        </p:nvSpPr>
        <p:spPr/>
        <p:txBody>
          <a:bodyPr/>
          <a:lstStyle/>
          <a:p>
            <a:r>
              <a:rPr lang="en-US">
                <a:cs typeface="Calibri Light"/>
              </a:rPr>
              <a:t>Software Overview - Motion</a:t>
            </a:r>
            <a:endParaRPr lang="en-US"/>
          </a:p>
        </p:txBody>
      </p:sp>
      <p:pic>
        <p:nvPicPr>
          <p:cNvPr id="4" name="Picture 4" descr="Diagram&#10;&#10;Description automatically generated">
            <a:extLst>
              <a:ext uri="{FF2B5EF4-FFF2-40B4-BE49-F238E27FC236}">
                <a16:creationId xmlns:a16="http://schemas.microsoft.com/office/drawing/2014/main" id="{416ECC87-23D8-4882-869F-05B31E60B179}"/>
              </a:ext>
            </a:extLst>
          </p:cNvPr>
          <p:cNvPicPr>
            <a:picLocks noGrp="1" noChangeAspect="1"/>
          </p:cNvPicPr>
          <p:nvPr>
            <p:ph idx="1"/>
          </p:nvPr>
        </p:nvPicPr>
        <p:blipFill>
          <a:blip r:embed="rId5"/>
          <a:stretch>
            <a:fillRect/>
          </a:stretch>
        </p:blipFill>
        <p:spPr>
          <a:xfrm>
            <a:off x="5370535" y="2131335"/>
            <a:ext cx="4303646" cy="3649133"/>
          </a:xfrm>
        </p:spPr>
      </p:pic>
      <p:sp>
        <p:nvSpPr>
          <p:cNvPr id="3" name="TextBox 2">
            <a:extLst>
              <a:ext uri="{FF2B5EF4-FFF2-40B4-BE49-F238E27FC236}">
                <a16:creationId xmlns:a16="http://schemas.microsoft.com/office/drawing/2014/main" id="{263F0572-B3A9-4E8E-B589-5A86F587DBE5}"/>
              </a:ext>
            </a:extLst>
          </p:cNvPr>
          <p:cNvSpPr txBox="1"/>
          <p:nvPr/>
        </p:nvSpPr>
        <p:spPr>
          <a:xfrm>
            <a:off x="603161" y="2524259"/>
            <a:ext cx="323689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Driven by ATmega328</a:t>
            </a:r>
          </a:p>
          <a:p>
            <a:pPr marL="285750" indent="-285750">
              <a:buFont typeface="Arial"/>
              <a:buChar char="•"/>
            </a:pPr>
            <a:endParaRPr lang="en-US">
              <a:cs typeface="Calibri"/>
            </a:endParaRPr>
          </a:p>
          <a:p>
            <a:pPr marL="285750" indent="-285750">
              <a:buFont typeface="Arial"/>
              <a:buChar char="•"/>
            </a:pPr>
            <a:r>
              <a:rPr lang="en-US">
                <a:cs typeface="Calibri"/>
              </a:rPr>
              <a:t>Assisted by Pi3B</a:t>
            </a:r>
          </a:p>
          <a:p>
            <a:pPr marL="285750" indent="-285750">
              <a:buFont typeface="Arial"/>
              <a:buChar char="•"/>
            </a:pPr>
            <a:endParaRPr lang="en-US">
              <a:cs typeface="Calibri"/>
            </a:endParaRPr>
          </a:p>
          <a:p>
            <a:pPr marL="285750" indent="-285750">
              <a:buFont typeface="Arial"/>
              <a:buChar char="•"/>
            </a:pPr>
            <a:r>
              <a:rPr lang="en-US">
                <a:cs typeface="Calibri"/>
              </a:rPr>
              <a:t>Programmed in APL</a:t>
            </a:r>
          </a:p>
        </p:txBody>
      </p:sp>
      <p:pic>
        <p:nvPicPr>
          <p:cNvPr id="5" name="Software Navigation">
            <a:hlinkClick r:id="" action="ppaction://media"/>
            <a:extLst>
              <a:ext uri="{FF2B5EF4-FFF2-40B4-BE49-F238E27FC236}">
                <a16:creationId xmlns:a16="http://schemas.microsoft.com/office/drawing/2014/main" id="{12339186-1F21-43AF-9BCF-E5D5D6B70C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12426" y="4916054"/>
            <a:ext cx="609600" cy="609600"/>
          </a:xfrm>
          <a:prstGeom prst="rect">
            <a:avLst/>
          </a:prstGeom>
        </p:spPr>
      </p:pic>
      <p:grpSp>
        <p:nvGrpSpPr>
          <p:cNvPr id="7" name="Group 6">
            <a:extLst>
              <a:ext uri="{FF2B5EF4-FFF2-40B4-BE49-F238E27FC236}">
                <a16:creationId xmlns:a16="http://schemas.microsoft.com/office/drawing/2014/main" id="{FE60652E-34EF-4CAE-A7E3-44469332B21C}"/>
              </a:ext>
            </a:extLst>
          </p:cNvPr>
          <p:cNvGrpSpPr/>
          <p:nvPr/>
        </p:nvGrpSpPr>
        <p:grpSpPr>
          <a:xfrm>
            <a:off x="10451587" y="5943600"/>
            <a:ext cx="1740413" cy="765536"/>
            <a:chOff x="10451587" y="5943600"/>
            <a:chExt cx="1740413" cy="765536"/>
          </a:xfrm>
        </p:grpSpPr>
        <p:sp>
          <p:nvSpPr>
            <p:cNvPr id="8" name="TextBox 7">
              <a:extLst>
                <a:ext uri="{FF2B5EF4-FFF2-40B4-BE49-F238E27FC236}">
                  <a16:creationId xmlns:a16="http://schemas.microsoft.com/office/drawing/2014/main" id="{E4D98314-3FF2-46D3-8515-3834231BCD0F}"/>
                </a:ext>
              </a:extLst>
            </p:cNvPr>
            <p:cNvSpPr txBox="1"/>
            <p:nvPr/>
          </p:nvSpPr>
          <p:spPr>
            <a:xfrm>
              <a:off x="11113250" y="6236898"/>
              <a:ext cx="1078750" cy="369332"/>
            </a:xfrm>
            <a:prstGeom prst="rect">
              <a:avLst/>
            </a:prstGeom>
            <a:noFill/>
          </p:spPr>
          <p:txBody>
            <a:bodyPr wrap="square" rtlCol="0">
              <a:spAutoFit/>
            </a:bodyPr>
            <a:lstStyle/>
            <a:p>
              <a:pPr algn="ctr"/>
              <a:r>
                <a:rPr lang="en-US" dirty="0"/>
                <a:t>Cameron</a:t>
              </a:r>
            </a:p>
          </p:txBody>
        </p:sp>
        <p:pic>
          <p:nvPicPr>
            <p:cNvPr id="9" name="Picture 2">
              <a:extLst>
                <a:ext uri="{FF2B5EF4-FFF2-40B4-BE49-F238E27FC236}">
                  <a16:creationId xmlns:a16="http://schemas.microsoft.com/office/drawing/2014/main" id="{01D97C14-C9F4-4DDA-907C-99916ABB8F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324" t="9370" r="36779" b="51637"/>
            <a:stretch/>
          </p:blipFill>
          <p:spPr bwMode="auto">
            <a:xfrm>
              <a:off x="10451587" y="5943600"/>
              <a:ext cx="625510" cy="7655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9012966"/>
      </p:ext>
    </p:extLst>
  </p:cSld>
  <p:clrMapOvr>
    <a:masterClrMapping/>
  </p:clrMapOvr>
  <mc:AlternateContent xmlns:mc="http://schemas.openxmlformats.org/markup-compatibility/2006" xmlns:p14="http://schemas.microsoft.com/office/powerpoint/2010/main">
    <mc:Choice Requires="p14">
      <p:transition spd="slow" p14:dur="2000" advTm="77120"/>
    </mc:Choice>
    <mc:Fallback xmlns="">
      <p:transition spd="slow" advTm="77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BA4AC-3FCE-47E2-B0FD-440747D5150D}"/>
              </a:ext>
            </a:extLst>
          </p:cNvPr>
          <p:cNvSpPr>
            <a:spLocks noGrp="1"/>
          </p:cNvSpPr>
          <p:nvPr>
            <p:ph type="title"/>
          </p:nvPr>
        </p:nvSpPr>
        <p:spPr/>
        <p:txBody>
          <a:bodyPr/>
          <a:lstStyle/>
          <a:p>
            <a:r>
              <a:rPr lang="en-US">
                <a:cs typeface="Calibri Light"/>
              </a:rPr>
              <a:t>Administrative Cost</a:t>
            </a:r>
            <a:endParaRPr lang="en-US"/>
          </a:p>
        </p:txBody>
      </p:sp>
      <p:graphicFrame>
        <p:nvGraphicFramePr>
          <p:cNvPr id="8" name="Content Placeholder 7">
            <a:extLst>
              <a:ext uri="{FF2B5EF4-FFF2-40B4-BE49-F238E27FC236}">
                <a16:creationId xmlns:a16="http://schemas.microsoft.com/office/drawing/2014/main" id="{548E117D-67CC-4E91-95FC-447E02452946}"/>
              </a:ext>
            </a:extLst>
          </p:cNvPr>
          <p:cNvGraphicFramePr>
            <a:graphicFrameLocks noGrp="1"/>
          </p:cNvGraphicFramePr>
          <p:nvPr>
            <p:ph idx="1"/>
            <p:extLst>
              <p:ext uri="{D42A27DB-BD31-4B8C-83A1-F6EECF244321}">
                <p14:modId xmlns:p14="http://schemas.microsoft.com/office/powerpoint/2010/main" val="710321804"/>
              </p:ext>
            </p:extLst>
          </p:nvPr>
        </p:nvGraphicFramePr>
        <p:xfrm>
          <a:off x="2103549" y="1620591"/>
          <a:ext cx="7836630" cy="4875869"/>
        </p:xfrm>
        <a:graphic>
          <a:graphicData uri="http://schemas.openxmlformats.org/drawingml/2006/table">
            <a:tbl>
              <a:tblPr firstRow="1" firstCol="1" bandRow="1">
                <a:tableStyleId>{5C22544A-7EE6-4342-B048-85BDC9FD1C3A}</a:tableStyleId>
              </a:tblPr>
              <a:tblGrid>
                <a:gridCol w="1959611">
                  <a:extLst>
                    <a:ext uri="{9D8B030D-6E8A-4147-A177-3AD203B41FA5}">
                      <a16:colId xmlns:a16="http://schemas.microsoft.com/office/drawing/2014/main" val="1096857585"/>
                    </a:ext>
                  </a:extLst>
                </a:gridCol>
                <a:gridCol w="1958704">
                  <a:extLst>
                    <a:ext uri="{9D8B030D-6E8A-4147-A177-3AD203B41FA5}">
                      <a16:colId xmlns:a16="http://schemas.microsoft.com/office/drawing/2014/main" val="3669273023"/>
                    </a:ext>
                  </a:extLst>
                </a:gridCol>
                <a:gridCol w="1958704">
                  <a:extLst>
                    <a:ext uri="{9D8B030D-6E8A-4147-A177-3AD203B41FA5}">
                      <a16:colId xmlns:a16="http://schemas.microsoft.com/office/drawing/2014/main" val="2422880005"/>
                    </a:ext>
                  </a:extLst>
                </a:gridCol>
                <a:gridCol w="1959611">
                  <a:extLst>
                    <a:ext uri="{9D8B030D-6E8A-4147-A177-3AD203B41FA5}">
                      <a16:colId xmlns:a16="http://schemas.microsoft.com/office/drawing/2014/main" val="910695452"/>
                    </a:ext>
                  </a:extLst>
                </a:gridCol>
              </a:tblGrid>
              <a:tr h="287661">
                <a:tc>
                  <a:txBody>
                    <a:bodyPr/>
                    <a:lstStyle/>
                    <a:p>
                      <a:pPr marL="0" marR="0" indent="0" algn="l">
                        <a:lnSpc>
                          <a:spcPct val="115000"/>
                        </a:lnSpc>
                        <a:spcBef>
                          <a:spcPts val="0"/>
                        </a:spcBef>
                        <a:spcAft>
                          <a:spcPts val="0"/>
                        </a:spcAft>
                      </a:pPr>
                      <a:r>
                        <a:rPr lang="en-US" sz="1300">
                          <a:solidFill>
                            <a:schemeClr val="bg1"/>
                          </a:solidFill>
                          <a:effectLst/>
                        </a:rPr>
                        <a:t>Part</a:t>
                      </a:r>
                      <a:r>
                        <a:rPr lang="en-US">
                          <a:solidFill>
                            <a:schemeClr val="bg1"/>
                          </a:solidFill>
                          <a:effectLst/>
                        </a:rPr>
                        <a:t> </a:t>
                      </a:r>
                      <a:endParaRPr lang="en-US">
                        <a:effectLst/>
                      </a:endParaRPr>
                    </a:p>
                  </a:txBody>
                  <a:tcPr marL="59690" marR="73025" marT="0" marB="0"/>
                </a:tc>
                <a:tc>
                  <a:txBody>
                    <a:bodyPr/>
                    <a:lstStyle/>
                    <a:p>
                      <a:pPr marL="0" marR="0" indent="0" algn="l">
                        <a:lnSpc>
                          <a:spcPct val="115000"/>
                        </a:lnSpc>
                        <a:spcBef>
                          <a:spcPts val="0"/>
                        </a:spcBef>
                        <a:spcAft>
                          <a:spcPts val="0"/>
                        </a:spcAft>
                      </a:pPr>
                      <a:r>
                        <a:rPr lang="en-US" sz="1300">
                          <a:solidFill>
                            <a:schemeClr val="bg1"/>
                          </a:solidFill>
                          <a:effectLst/>
                        </a:rPr>
                        <a:t>Quantity</a:t>
                      </a:r>
                      <a:r>
                        <a:rPr lang="en-US">
                          <a:effectLst/>
                        </a:rPr>
                        <a:t> </a:t>
                      </a:r>
                    </a:p>
                  </a:txBody>
                  <a:tcPr marL="59690" marR="73025" marT="0" marB="0"/>
                </a:tc>
                <a:tc>
                  <a:txBody>
                    <a:bodyPr/>
                    <a:lstStyle/>
                    <a:p>
                      <a:pPr marL="0" marR="0" indent="0" algn="l">
                        <a:lnSpc>
                          <a:spcPct val="115000"/>
                        </a:lnSpc>
                        <a:spcBef>
                          <a:spcPts val="0"/>
                        </a:spcBef>
                        <a:spcAft>
                          <a:spcPts val="0"/>
                        </a:spcAft>
                      </a:pPr>
                      <a:r>
                        <a:rPr lang="en-US" sz="1300">
                          <a:solidFill>
                            <a:schemeClr val="bg1"/>
                          </a:solidFill>
                          <a:effectLst/>
                        </a:rPr>
                        <a:t>Vendor</a:t>
                      </a:r>
                      <a:r>
                        <a:rPr lang="en-US">
                          <a:solidFill>
                            <a:schemeClr val="bg1"/>
                          </a:solidFill>
                          <a:effectLst/>
                        </a:rPr>
                        <a:t> </a:t>
                      </a:r>
                    </a:p>
                  </a:txBody>
                  <a:tcPr marL="59690" marR="73025" marT="0" marB="0"/>
                </a:tc>
                <a:tc>
                  <a:txBody>
                    <a:bodyPr/>
                    <a:lstStyle/>
                    <a:p>
                      <a:pPr marL="0" marR="0" indent="0" algn="l">
                        <a:lnSpc>
                          <a:spcPct val="115000"/>
                        </a:lnSpc>
                        <a:spcBef>
                          <a:spcPts val="0"/>
                        </a:spcBef>
                        <a:spcAft>
                          <a:spcPts val="0"/>
                        </a:spcAft>
                      </a:pPr>
                      <a:r>
                        <a:rPr lang="en-US" sz="1300">
                          <a:solidFill>
                            <a:schemeClr val="bg1"/>
                          </a:solidFill>
                          <a:effectLst/>
                        </a:rPr>
                        <a:t>Cost</a:t>
                      </a:r>
                      <a:r>
                        <a:rPr lang="en-US">
                          <a:solidFill>
                            <a:schemeClr val="bg1"/>
                          </a:solidFill>
                          <a:effectLst/>
                        </a:rPr>
                        <a:t> </a:t>
                      </a:r>
                    </a:p>
                  </a:txBody>
                  <a:tcPr marL="59690" marR="73025" marT="0" marB="0"/>
                </a:tc>
                <a:extLst>
                  <a:ext uri="{0D108BD9-81ED-4DB2-BD59-A6C34878D82A}">
                    <a16:rowId xmlns:a16="http://schemas.microsoft.com/office/drawing/2014/main" val="3610055177"/>
                  </a:ext>
                </a:extLst>
              </a:tr>
              <a:tr h="319623">
                <a:tc>
                  <a:txBody>
                    <a:bodyPr/>
                    <a:lstStyle/>
                    <a:p>
                      <a:pPr marL="0" marR="0" indent="0" algn="l">
                        <a:lnSpc>
                          <a:spcPct val="115000"/>
                        </a:lnSpc>
                        <a:spcBef>
                          <a:spcPts val="0"/>
                        </a:spcBef>
                        <a:spcAft>
                          <a:spcPts val="0"/>
                        </a:spcAft>
                      </a:pPr>
                      <a:r>
                        <a:rPr lang="en-US" sz="1300">
                          <a:solidFill>
                            <a:schemeClr val="bg1"/>
                          </a:solidFill>
                          <a:effectLst/>
                        </a:rPr>
                        <a:t>Raspberry Pi 3B</a:t>
                      </a:r>
                      <a:r>
                        <a:rPr lang="en-US">
                          <a:solidFill>
                            <a:schemeClr val="bg1"/>
                          </a:solidFill>
                          <a:effectLst/>
                        </a:rPr>
                        <a:t> </a:t>
                      </a:r>
                      <a:endParaRPr lang="en-US">
                        <a:effectLst/>
                      </a:endParaRPr>
                    </a:p>
                  </a:txBody>
                  <a:tcPr marL="59690" marR="73025" marT="0" marB="0"/>
                </a:tc>
                <a:tc>
                  <a:txBody>
                    <a:bodyPr/>
                    <a:lstStyle/>
                    <a:p>
                      <a:pPr marL="0" marR="0" indent="0" algn="l">
                        <a:lnSpc>
                          <a:spcPct val="115000"/>
                        </a:lnSpc>
                        <a:spcBef>
                          <a:spcPts val="0"/>
                        </a:spcBef>
                        <a:spcAft>
                          <a:spcPts val="0"/>
                        </a:spcAft>
                      </a:pPr>
                      <a:r>
                        <a:rPr lang="en-US" sz="1300">
                          <a:effectLst/>
                        </a:rPr>
                        <a:t>1</a:t>
                      </a:r>
                      <a:r>
                        <a:rPr lang="en-US">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Amazon.com</a:t>
                      </a:r>
                      <a:r>
                        <a:rPr lang="en-US">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$32</a:t>
                      </a:r>
                      <a:r>
                        <a:rPr lang="en-US">
                          <a:effectLst/>
                        </a:rPr>
                        <a:t> </a:t>
                      </a:r>
                    </a:p>
                  </a:txBody>
                  <a:tcPr marL="59690" marR="73025" marT="0" marB="0"/>
                </a:tc>
                <a:extLst>
                  <a:ext uri="{0D108BD9-81ED-4DB2-BD59-A6C34878D82A}">
                    <a16:rowId xmlns:a16="http://schemas.microsoft.com/office/drawing/2014/main" val="3971501914"/>
                  </a:ext>
                </a:extLst>
              </a:tr>
              <a:tr h="298315">
                <a:tc>
                  <a:txBody>
                    <a:bodyPr/>
                    <a:lstStyle/>
                    <a:p>
                      <a:pPr marL="0" marR="0" indent="0" algn="l">
                        <a:lnSpc>
                          <a:spcPct val="115000"/>
                        </a:lnSpc>
                        <a:spcBef>
                          <a:spcPts val="0"/>
                        </a:spcBef>
                        <a:spcAft>
                          <a:spcPts val="0"/>
                        </a:spcAft>
                      </a:pPr>
                      <a:r>
                        <a:rPr lang="en-US" sz="1300">
                          <a:solidFill>
                            <a:schemeClr val="bg1"/>
                          </a:solidFill>
                          <a:effectLst/>
                        </a:rPr>
                        <a:t>ATmega328</a:t>
                      </a:r>
                      <a:endParaRPr lang="en-US">
                        <a:solidFill>
                          <a:schemeClr val="bg1"/>
                        </a:solidFill>
                        <a:effectLst/>
                      </a:endParaRPr>
                    </a:p>
                  </a:txBody>
                  <a:tcPr marL="59690" marR="73025" marT="0" marB="0"/>
                </a:tc>
                <a:tc>
                  <a:txBody>
                    <a:bodyPr/>
                    <a:lstStyle/>
                    <a:p>
                      <a:pPr marL="0" marR="0" indent="0" algn="l">
                        <a:lnSpc>
                          <a:spcPct val="115000"/>
                        </a:lnSpc>
                        <a:spcBef>
                          <a:spcPts val="0"/>
                        </a:spcBef>
                        <a:spcAft>
                          <a:spcPts val="0"/>
                        </a:spcAft>
                      </a:pPr>
                      <a:r>
                        <a:rPr lang="en-US" sz="1300">
                          <a:effectLst/>
                        </a:rPr>
                        <a:t>1</a:t>
                      </a:r>
                      <a:r>
                        <a:rPr lang="en-US">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N/A</a:t>
                      </a:r>
                      <a:r>
                        <a:rPr lang="en-US">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N/A</a:t>
                      </a:r>
                      <a:r>
                        <a:rPr lang="en-US">
                          <a:effectLst/>
                        </a:rPr>
                        <a:t> </a:t>
                      </a:r>
                    </a:p>
                  </a:txBody>
                  <a:tcPr marL="59690" marR="73025" marT="0" marB="0"/>
                </a:tc>
                <a:extLst>
                  <a:ext uri="{0D108BD9-81ED-4DB2-BD59-A6C34878D82A}">
                    <a16:rowId xmlns:a16="http://schemas.microsoft.com/office/drawing/2014/main" val="4019207207"/>
                  </a:ext>
                </a:extLst>
              </a:tr>
              <a:tr h="490089">
                <a:tc>
                  <a:txBody>
                    <a:bodyPr/>
                    <a:lstStyle/>
                    <a:p>
                      <a:pPr marL="8890" marR="0" indent="-8890" algn="l">
                        <a:lnSpc>
                          <a:spcPct val="115000"/>
                        </a:lnSpc>
                        <a:spcBef>
                          <a:spcPts val="0"/>
                        </a:spcBef>
                        <a:spcAft>
                          <a:spcPts val="0"/>
                        </a:spcAft>
                      </a:pPr>
                      <a:r>
                        <a:rPr lang="en-US" sz="1300">
                          <a:solidFill>
                            <a:schemeClr val="bg1"/>
                          </a:solidFill>
                          <a:effectLst/>
                        </a:rPr>
                        <a:t>Raspberry Pi Cam Module V2</a:t>
                      </a:r>
                      <a:r>
                        <a:rPr lang="en-US">
                          <a:solidFill>
                            <a:schemeClr val="bg1"/>
                          </a:solidFill>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1</a:t>
                      </a:r>
                      <a:r>
                        <a:rPr lang="en-US">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Amazon.com</a:t>
                      </a:r>
                      <a:r>
                        <a:rPr lang="en-US">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$24.99</a:t>
                      </a:r>
                      <a:endParaRPr lang="en-US">
                        <a:effectLst/>
                      </a:endParaRPr>
                    </a:p>
                  </a:txBody>
                  <a:tcPr marL="59690" marR="73025" marT="0" marB="0"/>
                </a:tc>
                <a:extLst>
                  <a:ext uri="{0D108BD9-81ED-4DB2-BD59-A6C34878D82A}">
                    <a16:rowId xmlns:a16="http://schemas.microsoft.com/office/drawing/2014/main" val="4100035200"/>
                  </a:ext>
                </a:extLst>
              </a:tr>
              <a:tr h="362240">
                <a:tc>
                  <a:txBody>
                    <a:bodyPr/>
                    <a:lstStyle/>
                    <a:p>
                      <a:pPr marL="8890" marR="0" indent="-8890" algn="l">
                        <a:lnSpc>
                          <a:spcPct val="115000"/>
                        </a:lnSpc>
                        <a:spcBef>
                          <a:spcPts val="0"/>
                        </a:spcBef>
                        <a:spcAft>
                          <a:spcPts val="0"/>
                        </a:spcAft>
                      </a:pPr>
                      <a:r>
                        <a:rPr lang="en-US" sz="1300">
                          <a:solidFill>
                            <a:schemeClr val="bg1"/>
                          </a:solidFill>
                          <a:effectLst/>
                        </a:rPr>
                        <a:t>DC Gearbox TT Motor</a:t>
                      </a:r>
                      <a:r>
                        <a:rPr lang="en-US">
                          <a:solidFill>
                            <a:schemeClr val="bg1"/>
                          </a:solidFill>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2</a:t>
                      </a:r>
                      <a:r>
                        <a:rPr lang="en-US">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Adafruit.com</a:t>
                      </a:r>
                      <a:r>
                        <a:rPr lang="en-US">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$5.90</a:t>
                      </a:r>
                      <a:r>
                        <a:rPr lang="en-US">
                          <a:effectLst/>
                        </a:rPr>
                        <a:t> </a:t>
                      </a:r>
                    </a:p>
                  </a:txBody>
                  <a:tcPr marL="59690" marR="73025" marT="0" marB="0"/>
                </a:tc>
                <a:extLst>
                  <a:ext uri="{0D108BD9-81ED-4DB2-BD59-A6C34878D82A}">
                    <a16:rowId xmlns:a16="http://schemas.microsoft.com/office/drawing/2014/main" val="4177718898"/>
                  </a:ext>
                </a:extLst>
              </a:tr>
              <a:tr h="490089">
                <a:tc>
                  <a:txBody>
                    <a:bodyPr/>
                    <a:lstStyle/>
                    <a:p>
                      <a:pPr marL="0" marR="0" indent="0" algn="l">
                        <a:spcBef>
                          <a:spcPts val="0"/>
                        </a:spcBef>
                        <a:spcAft>
                          <a:spcPts val="205"/>
                        </a:spcAft>
                      </a:pPr>
                      <a:r>
                        <a:rPr lang="en-US" sz="1300">
                          <a:solidFill>
                            <a:schemeClr val="bg1"/>
                          </a:solidFill>
                          <a:effectLst/>
                        </a:rPr>
                        <a:t>L298N Motor </a:t>
                      </a:r>
                      <a:endParaRPr lang="en-US">
                        <a:solidFill>
                          <a:schemeClr val="bg1"/>
                        </a:solidFill>
                        <a:effectLst/>
                      </a:endParaRPr>
                    </a:p>
                    <a:p>
                      <a:pPr marL="8890" marR="0" indent="0" algn="l">
                        <a:lnSpc>
                          <a:spcPct val="115000"/>
                        </a:lnSpc>
                        <a:spcBef>
                          <a:spcPts val="0"/>
                        </a:spcBef>
                        <a:spcAft>
                          <a:spcPts val="0"/>
                        </a:spcAft>
                      </a:pPr>
                      <a:r>
                        <a:rPr lang="en-US" sz="1300">
                          <a:solidFill>
                            <a:schemeClr val="bg1"/>
                          </a:solidFill>
                          <a:effectLst/>
                        </a:rPr>
                        <a:t>Drive Controller</a:t>
                      </a:r>
                      <a:r>
                        <a:rPr lang="en-US">
                          <a:solidFill>
                            <a:schemeClr val="bg1"/>
                          </a:solidFill>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1</a:t>
                      </a:r>
                      <a:r>
                        <a:rPr lang="en-US">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Amazon.com</a:t>
                      </a:r>
                      <a:r>
                        <a:rPr lang="en-US">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$8.69</a:t>
                      </a:r>
                      <a:r>
                        <a:rPr lang="en-US">
                          <a:effectLst/>
                        </a:rPr>
                        <a:t> </a:t>
                      </a:r>
                    </a:p>
                  </a:txBody>
                  <a:tcPr marL="59690" marR="73025" marT="0" marB="0"/>
                </a:tc>
                <a:extLst>
                  <a:ext uri="{0D108BD9-81ED-4DB2-BD59-A6C34878D82A}">
                    <a16:rowId xmlns:a16="http://schemas.microsoft.com/office/drawing/2014/main" val="3453062721"/>
                  </a:ext>
                </a:extLst>
              </a:tr>
              <a:tr h="383548">
                <a:tc>
                  <a:txBody>
                    <a:bodyPr/>
                    <a:lstStyle/>
                    <a:p>
                      <a:pPr marL="8890" marR="0" indent="-8890" algn="l">
                        <a:lnSpc>
                          <a:spcPct val="115000"/>
                        </a:lnSpc>
                        <a:spcBef>
                          <a:spcPts val="0"/>
                        </a:spcBef>
                        <a:spcAft>
                          <a:spcPts val="0"/>
                        </a:spcAft>
                      </a:pPr>
                      <a:r>
                        <a:rPr lang="en-US" sz="1300">
                          <a:solidFill>
                            <a:schemeClr val="bg1"/>
                          </a:solidFill>
                          <a:effectLst/>
                        </a:rPr>
                        <a:t>SG90S 9g Micro Servo</a:t>
                      </a:r>
                      <a:r>
                        <a:rPr lang="en-US">
                          <a:solidFill>
                            <a:schemeClr val="bg1"/>
                          </a:solidFill>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2</a:t>
                      </a:r>
                      <a:r>
                        <a:rPr lang="en-US">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Amazon.com</a:t>
                      </a:r>
                      <a:r>
                        <a:rPr lang="en-US">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$9.99</a:t>
                      </a:r>
                      <a:r>
                        <a:rPr lang="en-US">
                          <a:effectLst/>
                        </a:rPr>
                        <a:t> </a:t>
                      </a:r>
                    </a:p>
                  </a:txBody>
                  <a:tcPr marL="59690" marR="73025" marT="0" marB="0"/>
                </a:tc>
                <a:extLst>
                  <a:ext uri="{0D108BD9-81ED-4DB2-BD59-A6C34878D82A}">
                    <a16:rowId xmlns:a16="http://schemas.microsoft.com/office/drawing/2014/main" val="3524422438"/>
                  </a:ext>
                </a:extLst>
              </a:tr>
              <a:tr h="490089">
                <a:tc>
                  <a:txBody>
                    <a:bodyPr/>
                    <a:lstStyle/>
                    <a:p>
                      <a:pPr marL="0" marR="0" indent="0" algn="l">
                        <a:spcBef>
                          <a:spcPts val="0"/>
                        </a:spcBef>
                        <a:spcAft>
                          <a:spcPts val="200"/>
                        </a:spcAft>
                      </a:pPr>
                      <a:r>
                        <a:rPr lang="en-US" sz="1300">
                          <a:solidFill>
                            <a:schemeClr val="bg1"/>
                          </a:solidFill>
                          <a:effectLst/>
                        </a:rPr>
                        <a:t>Adafruit </a:t>
                      </a:r>
                      <a:endParaRPr lang="en-US">
                        <a:solidFill>
                          <a:schemeClr val="bg1"/>
                        </a:solidFill>
                        <a:effectLst/>
                      </a:endParaRPr>
                    </a:p>
                    <a:p>
                      <a:pPr marL="8890" marR="0" indent="0" algn="l">
                        <a:lnSpc>
                          <a:spcPct val="115000"/>
                        </a:lnSpc>
                        <a:spcBef>
                          <a:spcPts val="0"/>
                        </a:spcBef>
                        <a:spcAft>
                          <a:spcPts val="0"/>
                        </a:spcAft>
                      </a:pPr>
                      <a:r>
                        <a:rPr lang="en-US" sz="1300">
                          <a:solidFill>
                            <a:schemeClr val="bg1"/>
                          </a:solidFill>
                          <a:effectLst/>
                        </a:rPr>
                        <a:t>LSM6DS33</a:t>
                      </a:r>
                      <a:r>
                        <a:rPr lang="en-US">
                          <a:solidFill>
                            <a:schemeClr val="bg1"/>
                          </a:solidFill>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1</a:t>
                      </a:r>
                      <a:r>
                        <a:rPr lang="en-US">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Adafruit.com</a:t>
                      </a:r>
                      <a:r>
                        <a:rPr lang="en-US">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$9.95</a:t>
                      </a:r>
                      <a:r>
                        <a:rPr lang="en-US">
                          <a:effectLst/>
                        </a:rPr>
                        <a:t> </a:t>
                      </a:r>
                    </a:p>
                  </a:txBody>
                  <a:tcPr marL="59690" marR="73025" marT="0" marB="0"/>
                </a:tc>
                <a:extLst>
                  <a:ext uri="{0D108BD9-81ED-4DB2-BD59-A6C34878D82A}">
                    <a16:rowId xmlns:a16="http://schemas.microsoft.com/office/drawing/2014/main" val="954947534"/>
                  </a:ext>
                </a:extLst>
              </a:tr>
              <a:tr h="490089">
                <a:tc>
                  <a:txBody>
                    <a:bodyPr/>
                    <a:lstStyle/>
                    <a:p>
                      <a:pPr marL="8890" marR="0" indent="-8890" algn="l">
                        <a:lnSpc>
                          <a:spcPct val="115000"/>
                        </a:lnSpc>
                        <a:spcBef>
                          <a:spcPts val="0"/>
                        </a:spcBef>
                        <a:spcAft>
                          <a:spcPts val="0"/>
                        </a:spcAft>
                      </a:pPr>
                      <a:r>
                        <a:rPr lang="en-US" sz="1300">
                          <a:solidFill>
                            <a:schemeClr val="bg1"/>
                          </a:solidFill>
                          <a:effectLst/>
                        </a:rPr>
                        <a:t>GHH PT Pan/Tilt Camera Platform</a:t>
                      </a:r>
                      <a:r>
                        <a:rPr lang="en-US">
                          <a:solidFill>
                            <a:schemeClr val="bg1"/>
                          </a:solidFill>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1</a:t>
                      </a:r>
                      <a:r>
                        <a:rPr lang="en-US">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Amazon.com</a:t>
                      </a:r>
                      <a:r>
                        <a:rPr lang="en-US">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$8.49</a:t>
                      </a:r>
                      <a:r>
                        <a:rPr lang="en-US">
                          <a:effectLst/>
                        </a:rPr>
                        <a:t> </a:t>
                      </a:r>
                    </a:p>
                  </a:txBody>
                  <a:tcPr marL="59690" marR="73025" marT="0" marB="0"/>
                </a:tc>
                <a:extLst>
                  <a:ext uri="{0D108BD9-81ED-4DB2-BD59-A6C34878D82A}">
                    <a16:rowId xmlns:a16="http://schemas.microsoft.com/office/drawing/2014/main" val="3821524490"/>
                  </a:ext>
                </a:extLst>
              </a:tr>
              <a:tr h="372893">
                <a:tc>
                  <a:txBody>
                    <a:bodyPr/>
                    <a:lstStyle/>
                    <a:p>
                      <a:pPr marL="8890" marR="0" indent="-8890" algn="l">
                        <a:lnSpc>
                          <a:spcPct val="115000"/>
                        </a:lnSpc>
                        <a:spcBef>
                          <a:spcPts val="0"/>
                        </a:spcBef>
                        <a:spcAft>
                          <a:spcPts val="0"/>
                        </a:spcAft>
                      </a:pPr>
                      <a:r>
                        <a:rPr lang="en-US" sz="1300">
                          <a:solidFill>
                            <a:schemeClr val="bg1"/>
                          </a:solidFill>
                          <a:effectLst/>
                        </a:rPr>
                        <a:t>6pc Optical Lens Set</a:t>
                      </a:r>
                      <a:r>
                        <a:rPr lang="en-US">
                          <a:solidFill>
                            <a:schemeClr val="bg1"/>
                          </a:solidFill>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1</a:t>
                      </a:r>
                      <a:r>
                        <a:rPr lang="en-US">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Amazon.com</a:t>
                      </a:r>
                      <a:r>
                        <a:rPr lang="en-US">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$15.43</a:t>
                      </a:r>
                      <a:r>
                        <a:rPr lang="en-US">
                          <a:effectLst/>
                        </a:rPr>
                        <a:t> </a:t>
                      </a:r>
                    </a:p>
                  </a:txBody>
                  <a:tcPr marL="59690" marR="73025" marT="0" marB="0"/>
                </a:tc>
                <a:extLst>
                  <a:ext uri="{0D108BD9-81ED-4DB2-BD59-A6C34878D82A}">
                    <a16:rowId xmlns:a16="http://schemas.microsoft.com/office/drawing/2014/main" val="1357044340"/>
                  </a:ext>
                </a:extLst>
              </a:tr>
              <a:tr h="724479">
                <a:tc>
                  <a:txBody>
                    <a:bodyPr/>
                    <a:lstStyle/>
                    <a:p>
                      <a:pPr marL="8890" marR="0" indent="-8890" algn="l">
                        <a:lnSpc>
                          <a:spcPct val="104000"/>
                        </a:lnSpc>
                        <a:spcBef>
                          <a:spcPts val="0"/>
                        </a:spcBef>
                        <a:spcAft>
                          <a:spcPts val="200"/>
                        </a:spcAft>
                      </a:pPr>
                      <a:r>
                        <a:rPr lang="en-US" sz="1300">
                          <a:solidFill>
                            <a:schemeClr val="bg1"/>
                          </a:solidFill>
                          <a:effectLst/>
                        </a:rPr>
                        <a:t>Diffraction Grating Slide-</a:t>
                      </a:r>
                      <a:endParaRPr lang="en-US">
                        <a:solidFill>
                          <a:schemeClr val="bg1"/>
                        </a:solidFill>
                        <a:effectLst/>
                      </a:endParaRPr>
                    </a:p>
                    <a:p>
                      <a:pPr marL="8890" marR="0" indent="0" algn="l">
                        <a:spcBef>
                          <a:spcPts val="0"/>
                        </a:spcBef>
                        <a:spcAft>
                          <a:spcPts val="200"/>
                        </a:spcAft>
                      </a:pPr>
                      <a:r>
                        <a:rPr lang="en-US" sz="1300">
                          <a:solidFill>
                            <a:schemeClr val="bg1"/>
                          </a:solidFill>
                          <a:effectLst/>
                        </a:rPr>
                        <a:t>Linear 1000 </a:t>
                      </a:r>
                      <a:endParaRPr lang="en-US">
                        <a:solidFill>
                          <a:schemeClr val="bg1"/>
                        </a:solidFill>
                        <a:effectLst/>
                      </a:endParaRPr>
                    </a:p>
                    <a:p>
                      <a:pPr marL="8890" marR="0" indent="0" algn="l">
                        <a:lnSpc>
                          <a:spcPct val="115000"/>
                        </a:lnSpc>
                        <a:spcBef>
                          <a:spcPts val="0"/>
                        </a:spcBef>
                        <a:spcAft>
                          <a:spcPts val="0"/>
                        </a:spcAft>
                      </a:pPr>
                      <a:r>
                        <a:rPr lang="en-US" sz="1300">
                          <a:solidFill>
                            <a:schemeClr val="bg1"/>
                          </a:solidFill>
                          <a:effectLst/>
                        </a:rPr>
                        <a:t>Lines/mm 2x2</a:t>
                      </a:r>
                      <a:r>
                        <a:rPr lang="en-US">
                          <a:solidFill>
                            <a:schemeClr val="bg1"/>
                          </a:solidFill>
                          <a:effectLst/>
                        </a:rPr>
                        <a:t> </a:t>
                      </a:r>
                    </a:p>
                  </a:txBody>
                  <a:tcPr marL="59690" marR="73025" marT="0" marB="0"/>
                </a:tc>
                <a:tc>
                  <a:txBody>
                    <a:bodyPr/>
                    <a:lstStyle/>
                    <a:p>
                      <a:pPr marL="0" marR="0" indent="0" algn="l">
                        <a:lnSpc>
                          <a:spcPct val="115000"/>
                        </a:lnSpc>
                        <a:spcBef>
                          <a:spcPts val="0"/>
                        </a:spcBef>
                        <a:spcAft>
                          <a:spcPts val="0"/>
                        </a:spcAft>
                      </a:pPr>
                      <a:r>
                        <a:rPr lang="en-US">
                          <a:effectLst/>
                        </a:rPr>
                        <a:t>1</a:t>
                      </a:r>
                    </a:p>
                  </a:txBody>
                  <a:tcPr marL="59690" marR="73025" marT="0" marB="0"/>
                </a:tc>
                <a:tc>
                  <a:txBody>
                    <a:bodyPr/>
                    <a:lstStyle/>
                    <a:p>
                      <a:pPr marL="0" marR="0" indent="0" algn="l">
                        <a:lnSpc>
                          <a:spcPct val="115000"/>
                        </a:lnSpc>
                        <a:spcBef>
                          <a:spcPts val="0"/>
                        </a:spcBef>
                        <a:spcAft>
                          <a:spcPts val="0"/>
                        </a:spcAft>
                      </a:pPr>
                      <a:r>
                        <a:rPr lang="en-US" sz="1300">
                          <a:effectLst/>
                        </a:rPr>
                        <a:t>Amazon.com</a:t>
                      </a:r>
                      <a:r>
                        <a:rPr lang="en-US">
                          <a:effectLst/>
                        </a:rPr>
                        <a:t> </a:t>
                      </a:r>
                    </a:p>
                  </a:txBody>
                  <a:tcPr marL="59690" marR="73025" marT="0" marB="0"/>
                </a:tc>
                <a:tc>
                  <a:txBody>
                    <a:bodyPr/>
                    <a:lstStyle/>
                    <a:p>
                      <a:pPr marL="0" marR="0" indent="0" algn="l">
                        <a:lnSpc>
                          <a:spcPct val="115000"/>
                        </a:lnSpc>
                        <a:spcBef>
                          <a:spcPts val="0"/>
                        </a:spcBef>
                        <a:spcAft>
                          <a:spcPts val="0"/>
                        </a:spcAft>
                      </a:pPr>
                      <a:r>
                        <a:rPr lang="en-US" sz="1300">
                          <a:effectLst/>
                        </a:rPr>
                        <a:t>$12.95</a:t>
                      </a:r>
                      <a:r>
                        <a:rPr lang="en-US">
                          <a:effectLst/>
                        </a:rPr>
                        <a:t> </a:t>
                      </a:r>
                    </a:p>
                  </a:txBody>
                  <a:tcPr marL="59690" marR="73025" marT="0" marB="0"/>
                </a:tc>
                <a:extLst>
                  <a:ext uri="{0D108BD9-81ED-4DB2-BD59-A6C34878D82A}">
                    <a16:rowId xmlns:a16="http://schemas.microsoft.com/office/drawing/2014/main" val="1604400983"/>
                  </a:ext>
                </a:extLst>
              </a:tr>
            </a:tbl>
          </a:graphicData>
        </a:graphic>
      </p:graphicFrame>
      <p:sp>
        <p:nvSpPr>
          <p:cNvPr id="9" name="TextBox 8">
            <a:extLst>
              <a:ext uri="{FF2B5EF4-FFF2-40B4-BE49-F238E27FC236}">
                <a16:creationId xmlns:a16="http://schemas.microsoft.com/office/drawing/2014/main" id="{CEC6E3FE-E506-4AE9-BB2E-0A8C8DA62330}"/>
              </a:ext>
            </a:extLst>
          </p:cNvPr>
          <p:cNvSpPr txBox="1"/>
          <p:nvPr/>
        </p:nvSpPr>
        <p:spPr>
          <a:xfrm>
            <a:off x="3844344" y="259938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3" name="Administrative cost">
            <a:hlinkClick r:id="" action="ppaction://media"/>
            <a:extLst>
              <a:ext uri="{FF2B5EF4-FFF2-40B4-BE49-F238E27FC236}">
                <a16:creationId xmlns:a16="http://schemas.microsoft.com/office/drawing/2014/main" id="{4FC4C103-C248-4D3C-AAA2-D46E334C7C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8327" y="4611254"/>
            <a:ext cx="609600" cy="609600"/>
          </a:xfrm>
          <a:prstGeom prst="rect">
            <a:avLst/>
          </a:prstGeom>
        </p:spPr>
      </p:pic>
      <p:grpSp>
        <p:nvGrpSpPr>
          <p:cNvPr id="7" name="Group 6">
            <a:extLst>
              <a:ext uri="{FF2B5EF4-FFF2-40B4-BE49-F238E27FC236}">
                <a16:creationId xmlns:a16="http://schemas.microsoft.com/office/drawing/2014/main" id="{837E531D-4748-413D-A757-52A5769CC782}"/>
              </a:ext>
            </a:extLst>
          </p:cNvPr>
          <p:cNvGrpSpPr/>
          <p:nvPr/>
        </p:nvGrpSpPr>
        <p:grpSpPr>
          <a:xfrm>
            <a:off x="10451587" y="5943600"/>
            <a:ext cx="1740413" cy="765536"/>
            <a:chOff x="10451587" y="5943600"/>
            <a:chExt cx="1740413" cy="765536"/>
          </a:xfrm>
        </p:grpSpPr>
        <p:sp>
          <p:nvSpPr>
            <p:cNvPr id="10" name="TextBox 9">
              <a:extLst>
                <a:ext uri="{FF2B5EF4-FFF2-40B4-BE49-F238E27FC236}">
                  <a16:creationId xmlns:a16="http://schemas.microsoft.com/office/drawing/2014/main" id="{35EDDA29-C670-4985-962C-99EAD16586C8}"/>
                </a:ext>
              </a:extLst>
            </p:cNvPr>
            <p:cNvSpPr txBox="1"/>
            <p:nvPr/>
          </p:nvSpPr>
          <p:spPr>
            <a:xfrm>
              <a:off x="11113250" y="6236898"/>
              <a:ext cx="1078750" cy="369332"/>
            </a:xfrm>
            <a:prstGeom prst="rect">
              <a:avLst/>
            </a:prstGeom>
            <a:noFill/>
          </p:spPr>
          <p:txBody>
            <a:bodyPr wrap="square" rtlCol="0">
              <a:spAutoFit/>
            </a:bodyPr>
            <a:lstStyle/>
            <a:p>
              <a:pPr algn="ctr"/>
              <a:r>
                <a:rPr lang="en-US" dirty="0"/>
                <a:t>Cameron</a:t>
              </a:r>
            </a:p>
          </p:txBody>
        </p:sp>
        <p:pic>
          <p:nvPicPr>
            <p:cNvPr id="11" name="Picture 2">
              <a:extLst>
                <a:ext uri="{FF2B5EF4-FFF2-40B4-BE49-F238E27FC236}">
                  <a16:creationId xmlns:a16="http://schemas.microsoft.com/office/drawing/2014/main" id="{F5F4168A-C08A-4878-8C8E-43C7A58B12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324" t="9370" r="36779" b="51637"/>
            <a:stretch/>
          </p:blipFill>
          <p:spPr bwMode="auto">
            <a:xfrm>
              <a:off x="10451587" y="5943600"/>
              <a:ext cx="625510" cy="7655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47385288"/>
      </p:ext>
    </p:extLst>
  </p:cSld>
  <p:clrMapOvr>
    <a:masterClrMapping/>
  </p:clrMapOvr>
  <mc:AlternateContent xmlns:mc="http://schemas.openxmlformats.org/markup-compatibility/2006" xmlns:p14="http://schemas.microsoft.com/office/powerpoint/2010/main">
    <mc:Choice Requires="p14">
      <p:transition spd="slow" p14:dur="2000" advTm="18430"/>
    </mc:Choice>
    <mc:Fallback xmlns="">
      <p:transition spd="slow" advTm="18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AA13-8BB1-41EC-A962-5BE3E5BF8351}"/>
              </a:ext>
            </a:extLst>
          </p:cNvPr>
          <p:cNvSpPr>
            <a:spLocks noGrp="1"/>
          </p:cNvSpPr>
          <p:nvPr>
            <p:ph type="title"/>
          </p:nvPr>
        </p:nvSpPr>
        <p:spPr/>
        <p:txBody>
          <a:bodyPr/>
          <a:lstStyle/>
          <a:p>
            <a:r>
              <a:rPr lang="en-US">
                <a:cs typeface="Calibri Light"/>
              </a:rPr>
              <a:t>Labor division</a:t>
            </a:r>
            <a:endParaRPr lang="en-US"/>
          </a:p>
        </p:txBody>
      </p:sp>
      <p:graphicFrame>
        <p:nvGraphicFramePr>
          <p:cNvPr id="5" name="Content Placeholder 4">
            <a:extLst>
              <a:ext uri="{FF2B5EF4-FFF2-40B4-BE49-F238E27FC236}">
                <a16:creationId xmlns:a16="http://schemas.microsoft.com/office/drawing/2014/main" id="{8EAC5B48-9DCD-413C-A6B9-1948CC68C6AE}"/>
              </a:ext>
            </a:extLst>
          </p:cNvPr>
          <p:cNvGraphicFramePr>
            <a:graphicFrameLocks noGrp="1"/>
          </p:cNvGraphicFramePr>
          <p:nvPr>
            <p:ph idx="1"/>
            <p:extLst>
              <p:ext uri="{D42A27DB-BD31-4B8C-83A1-F6EECF244321}">
                <p14:modId xmlns:p14="http://schemas.microsoft.com/office/powerpoint/2010/main" val="3048705360"/>
              </p:ext>
            </p:extLst>
          </p:nvPr>
        </p:nvGraphicFramePr>
        <p:xfrm>
          <a:off x="685800" y="1790617"/>
          <a:ext cx="10413030" cy="4046766"/>
        </p:xfrm>
        <a:graphic>
          <a:graphicData uri="http://schemas.openxmlformats.org/drawingml/2006/table">
            <a:tbl>
              <a:tblPr firstRow="1" bandRow="1">
                <a:tableStyleId>{7DF18680-E054-41AD-8BC1-D1AEF772440D}</a:tableStyleId>
              </a:tblPr>
              <a:tblGrid>
                <a:gridCol w="1735505">
                  <a:extLst>
                    <a:ext uri="{9D8B030D-6E8A-4147-A177-3AD203B41FA5}">
                      <a16:colId xmlns:a16="http://schemas.microsoft.com/office/drawing/2014/main" val="2389081605"/>
                    </a:ext>
                  </a:extLst>
                </a:gridCol>
                <a:gridCol w="1735505">
                  <a:extLst>
                    <a:ext uri="{9D8B030D-6E8A-4147-A177-3AD203B41FA5}">
                      <a16:colId xmlns:a16="http://schemas.microsoft.com/office/drawing/2014/main" val="3415425415"/>
                    </a:ext>
                  </a:extLst>
                </a:gridCol>
                <a:gridCol w="1735505">
                  <a:extLst>
                    <a:ext uri="{9D8B030D-6E8A-4147-A177-3AD203B41FA5}">
                      <a16:colId xmlns:a16="http://schemas.microsoft.com/office/drawing/2014/main" val="3562343315"/>
                    </a:ext>
                  </a:extLst>
                </a:gridCol>
                <a:gridCol w="1735505">
                  <a:extLst>
                    <a:ext uri="{9D8B030D-6E8A-4147-A177-3AD203B41FA5}">
                      <a16:colId xmlns:a16="http://schemas.microsoft.com/office/drawing/2014/main" val="2874526703"/>
                    </a:ext>
                  </a:extLst>
                </a:gridCol>
                <a:gridCol w="1735505">
                  <a:extLst>
                    <a:ext uri="{9D8B030D-6E8A-4147-A177-3AD203B41FA5}">
                      <a16:colId xmlns:a16="http://schemas.microsoft.com/office/drawing/2014/main" val="1851502389"/>
                    </a:ext>
                  </a:extLst>
                </a:gridCol>
                <a:gridCol w="1735505">
                  <a:extLst>
                    <a:ext uri="{9D8B030D-6E8A-4147-A177-3AD203B41FA5}">
                      <a16:colId xmlns:a16="http://schemas.microsoft.com/office/drawing/2014/main" val="3525693087"/>
                    </a:ext>
                  </a:extLst>
                </a:gridCol>
              </a:tblGrid>
              <a:tr h="636834">
                <a:tc>
                  <a:txBody>
                    <a:bodyPr/>
                    <a:lstStyle/>
                    <a:p>
                      <a:pPr rtl="0" fontAlgn="t">
                        <a:spcBef>
                          <a:spcPts val="0"/>
                        </a:spcBef>
                        <a:spcAft>
                          <a:spcPts val="0"/>
                        </a:spcAft>
                      </a:pPr>
                      <a:r>
                        <a:rPr lang="en-US" sz="1800" u="none" strike="noStrike">
                          <a:effectLst/>
                        </a:rPr>
                        <a:t>Team Member</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Show Laser</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Sensing</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Movement</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Camera</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Code/Algorithms</a:t>
                      </a:r>
                      <a:endParaRPr lang="en-US" sz="1800">
                        <a:effectLst/>
                      </a:endParaRPr>
                    </a:p>
                  </a:txBody>
                  <a:tcPr marL="63500" marR="63500" marT="63500" marB="63500"/>
                </a:tc>
                <a:extLst>
                  <a:ext uri="{0D108BD9-81ED-4DB2-BD59-A6C34878D82A}">
                    <a16:rowId xmlns:a16="http://schemas.microsoft.com/office/drawing/2014/main" val="2797993646"/>
                  </a:ext>
                </a:extLst>
              </a:tr>
              <a:tr h="852483">
                <a:tc>
                  <a:txBody>
                    <a:bodyPr/>
                    <a:lstStyle/>
                    <a:p>
                      <a:pPr rtl="0" fontAlgn="t">
                        <a:spcBef>
                          <a:spcPts val="0"/>
                        </a:spcBef>
                        <a:spcAft>
                          <a:spcPts val="0"/>
                        </a:spcAft>
                      </a:pPr>
                      <a:r>
                        <a:rPr lang="en-US" sz="1800" u="none" strike="noStrike">
                          <a:effectLst/>
                        </a:rPr>
                        <a:t>Nathan</a:t>
                      </a:r>
                      <a:endParaRPr lang="en-US" sz="1800">
                        <a:effectLst/>
                      </a:endParaRPr>
                    </a:p>
                  </a:txBody>
                  <a:tcPr marL="63500" marR="63500" marT="63500" marB="63500"/>
                </a:tc>
                <a:tc>
                  <a:txBody>
                    <a:bodyPr/>
                    <a:lstStyle/>
                    <a:p>
                      <a:pPr fontAlgn="t"/>
                      <a:br>
                        <a:rPr lang="en-US">
                          <a:effectLst/>
                        </a:rPr>
                      </a:b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S</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P</a:t>
                      </a:r>
                      <a:endParaRPr lang="en-US" sz="1800">
                        <a:effectLst/>
                      </a:endParaRPr>
                    </a:p>
                  </a:txBody>
                  <a:tcPr marL="63500" marR="63500" marT="63500" marB="63500"/>
                </a:tc>
                <a:tc>
                  <a:txBody>
                    <a:bodyPr/>
                    <a:lstStyle/>
                    <a:p>
                      <a:pPr fontAlgn="t"/>
                      <a:br>
                        <a:rPr lang="en-US">
                          <a:effectLst/>
                        </a:rPr>
                      </a:b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S</a:t>
                      </a:r>
                      <a:endParaRPr lang="en-US" sz="1800">
                        <a:effectLst/>
                      </a:endParaRPr>
                    </a:p>
                  </a:txBody>
                  <a:tcPr marL="63500" marR="63500" marT="63500" marB="63500"/>
                </a:tc>
                <a:extLst>
                  <a:ext uri="{0D108BD9-81ED-4DB2-BD59-A6C34878D82A}">
                    <a16:rowId xmlns:a16="http://schemas.microsoft.com/office/drawing/2014/main" val="2324765297"/>
                  </a:ext>
                </a:extLst>
              </a:tr>
              <a:tr h="852483">
                <a:tc>
                  <a:txBody>
                    <a:bodyPr/>
                    <a:lstStyle/>
                    <a:p>
                      <a:pPr rtl="0" fontAlgn="t">
                        <a:spcBef>
                          <a:spcPts val="0"/>
                        </a:spcBef>
                        <a:spcAft>
                          <a:spcPts val="0"/>
                        </a:spcAft>
                      </a:pPr>
                      <a:r>
                        <a:rPr lang="en-US" sz="1800" u="none" strike="noStrike">
                          <a:effectLst/>
                        </a:rPr>
                        <a:t>Naim</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P</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CP</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S</a:t>
                      </a:r>
                      <a:endParaRPr lang="en-US" sz="1800">
                        <a:effectLst/>
                      </a:endParaRPr>
                    </a:p>
                  </a:txBody>
                  <a:tcPr marL="63500" marR="63500" marT="63500" marB="63500"/>
                </a:tc>
                <a:tc>
                  <a:txBody>
                    <a:bodyPr/>
                    <a:lstStyle/>
                    <a:p>
                      <a:pPr fontAlgn="t"/>
                      <a:br>
                        <a:rPr lang="en-US">
                          <a:effectLst/>
                        </a:rPr>
                      </a:b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S</a:t>
                      </a:r>
                      <a:endParaRPr lang="en-US" sz="1800">
                        <a:effectLst/>
                      </a:endParaRPr>
                    </a:p>
                  </a:txBody>
                  <a:tcPr marL="63500" marR="63500" marT="63500" marB="63500"/>
                </a:tc>
                <a:extLst>
                  <a:ext uri="{0D108BD9-81ED-4DB2-BD59-A6C34878D82A}">
                    <a16:rowId xmlns:a16="http://schemas.microsoft.com/office/drawing/2014/main" val="3053607701"/>
                  </a:ext>
                </a:extLst>
              </a:tr>
              <a:tr h="852483">
                <a:tc>
                  <a:txBody>
                    <a:bodyPr/>
                    <a:lstStyle/>
                    <a:p>
                      <a:pPr rtl="0" fontAlgn="t">
                        <a:spcBef>
                          <a:spcPts val="0"/>
                        </a:spcBef>
                        <a:spcAft>
                          <a:spcPts val="0"/>
                        </a:spcAft>
                      </a:pPr>
                      <a:r>
                        <a:rPr lang="en-US" sz="1800" u="none" strike="noStrike">
                          <a:effectLst/>
                        </a:rPr>
                        <a:t>Cameron</a:t>
                      </a:r>
                      <a:endParaRPr lang="en-US" sz="1800">
                        <a:effectLst/>
                      </a:endParaRPr>
                    </a:p>
                  </a:txBody>
                  <a:tcPr marL="63500" marR="63500" marT="63500" marB="63500"/>
                </a:tc>
                <a:tc>
                  <a:txBody>
                    <a:bodyPr/>
                    <a:lstStyle/>
                    <a:p>
                      <a:pPr fontAlgn="t"/>
                      <a:br>
                        <a:rPr lang="en-US">
                          <a:effectLst/>
                        </a:rPr>
                      </a:b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S</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CP</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P</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P</a:t>
                      </a:r>
                      <a:endParaRPr lang="en-US" sz="1800">
                        <a:effectLst/>
                      </a:endParaRPr>
                    </a:p>
                  </a:txBody>
                  <a:tcPr marL="63500" marR="63500" marT="63500" marB="63500"/>
                </a:tc>
                <a:extLst>
                  <a:ext uri="{0D108BD9-81ED-4DB2-BD59-A6C34878D82A}">
                    <a16:rowId xmlns:a16="http://schemas.microsoft.com/office/drawing/2014/main" val="1381552348"/>
                  </a:ext>
                </a:extLst>
              </a:tr>
              <a:tr h="852483">
                <a:tc>
                  <a:txBody>
                    <a:bodyPr/>
                    <a:lstStyle/>
                    <a:p>
                      <a:pPr rtl="0" fontAlgn="t">
                        <a:spcBef>
                          <a:spcPts val="0"/>
                        </a:spcBef>
                        <a:spcAft>
                          <a:spcPts val="0"/>
                        </a:spcAft>
                      </a:pPr>
                      <a:r>
                        <a:rPr lang="en-US" sz="1800" u="none" strike="noStrike">
                          <a:effectLst/>
                        </a:rPr>
                        <a:t>Ricardo</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CP</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P</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S</a:t>
                      </a:r>
                      <a:endParaRPr lang="en-US" sz="1800">
                        <a:effectLst/>
                      </a:endParaRPr>
                    </a:p>
                  </a:txBody>
                  <a:tcPr marL="63500" marR="63500" marT="63500" marB="63500"/>
                </a:tc>
                <a:tc>
                  <a:txBody>
                    <a:bodyPr/>
                    <a:lstStyle/>
                    <a:p>
                      <a:pPr fontAlgn="t"/>
                      <a:br>
                        <a:rPr lang="en-US">
                          <a:effectLst/>
                        </a:rPr>
                      </a:b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S</a:t>
                      </a:r>
                      <a:endParaRPr lang="en-US" sz="1800">
                        <a:effectLst/>
                      </a:endParaRPr>
                    </a:p>
                  </a:txBody>
                  <a:tcPr marL="63500" marR="63500" marT="63500" marB="63500"/>
                </a:tc>
                <a:extLst>
                  <a:ext uri="{0D108BD9-81ED-4DB2-BD59-A6C34878D82A}">
                    <a16:rowId xmlns:a16="http://schemas.microsoft.com/office/drawing/2014/main" val="1010699102"/>
                  </a:ext>
                </a:extLst>
              </a:tr>
            </a:tbl>
          </a:graphicData>
        </a:graphic>
      </p:graphicFrame>
      <p:sp>
        <p:nvSpPr>
          <p:cNvPr id="7" name="TextBox 6">
            <a:extLst>
              <a:ext uri="{FF2B5EF4-FFF2-40B4-BE49-F238E27FC236}">
                <a16:creationId xmlns:a16="http://schemas.microsoft.com/office/drawing/2014/main" id="{BC3C8182-A500-4908-98CF-A5E8E921707C}"/>
              </a:ext>
            </a:extLst>
          </p:cNvPr>
          <p:cNvSpPr txBox="1"/>
          <p:nvPr/>
        </p:nvSpPr>
        <p:spPr>
          <a:xfrm>
            <a:off x="686301" y="6130591"/>
            <a:ext cx="101025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Key: P = Primary Contributor          CP = Co-Primary Contributor </a:t>
            </a:r>
            <a:r>
              <a:rPr lang="en-US">
                <a:ea typeface="+mn-lt"/>
                <a:cs typeface="+mn-lt"/>
              </a:rPr>
              <a:t>         S = Secondary Contributor</a:t>
            </a:r>
            <a:endParaRPr lang="en-US">
              <a:cs typeface="Calibri"/>
            </a:endParaRPr>
          </a:p>
        </p:txBody>
      </p:sp>
      <p:grpSp>
        <p:nvGrpSpPr>
          <p:cNvPr id="8" name="Group 7">
            <a:extLst>
              <a:ext uri="{FF2B5EF4-FFF2-40B4-BE49-F238E27FC236}">
                <a16:creationId xmlns:a16="http://schemas.microsoft.com/office/drawing/2014/main" id="{903F5C9D-B313-489D-B1BD-F7601F327335}"/>
              </a:ext>
            </a:extLst>
          </p:cNvPr>
          <p:cNvGrpSpPr/>
          <p:nvPr/>
        </p:nvGrpSpPr>
        <p:grpSpPr>
          <a:xfrm>
            <a:off x="10424840" y="5974806"/>
            <a:ext cx="1674796" cy="733163"/>
            <a:chOff x="10424840" y="5974806"/>
            <a:chExt cx="1674796" cy="733163"/>
          </a:xfrm>
        </p:grpSpPr>
        <p:sp>
          <p:nvSpPr>
            <p:cNvPr id="9" name="TextBox 8">
              <a:extLst>
                <a:ext uri="{FF2B5EF4-FFF2-40B4-BE49-F238E27FC236}">
                  <a16:creationId xmlns:a16="http://schemas.microsoft.com/office/drawing/2014/main" id="{060C44ED-1887-4F9D-AE95-F0AF96F179B5}"/>
                </a:ext>
              </a:extLst>
            </p:cNvPr>
            <p:cNvSpPr txBox="1"/>
            <p:nvPr/>
          </p:nvSpPr>
          <p:spPr>
            <a:xfrm>
              <a:off x="11151269" y="6338637"/>
              <a:ext cx="9483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Ricardo</a:t>
              </a:r>
            </a:p>
          </p:txBody>
        </p:sp>
        <p:pic>
          <p:nvPicPr>
            <p:cNvPr id="10" name="Picture 9" descr="A person wearing glasses and looking at the camera&#10;&#10;Description automatically generated">
              <a:extLst>
                <a:ext uri="{FF2B5EF4-FFF2-40B4-BE49-F238E27FC236}">
                  <a16:creationId xmlns:a16="http://schemas.microsoft.com/office/drawing/2014/main" id="{7C840A22-3190-416F-9CC4-D88A93558074}"/>
                </a:ext>
              </a:extLst>
            </p:cNvPr>
            <p:cNvPicPr>
              <a:picLocks noChangeAspect="1"/>
            </p:cNvPicPr>
            <p:nvPr/>
          </p:nvPicPr>
          <p:blipFill>
            <a:blip r:embed="rId4"/>
            <a:stretch>
              <a:fillRect/>
            </a:stretch>
          </p:blipFill>
          <p:spPr>
            <a:xfrm>
              <a:off x="10424840" y="5974806"/>
              <a:ext cx="727912" cy="727912"/>
            </a:xfrm>
            <a:prstGeom prst="rect">
              <a:avLst/>
            </a:prstGeom>
          </p:spPr>
        </p:pic>
      </p:grpSp>
      <p:pic>
        <p:nvPicPr>
          <p:cNvPr id="4" name="Slide 33">
            <a:hlinkClick r:id="" action="ppaction://media"/>
            <a:extLst>
              <a:ext uri="{FF2B5EF4-FFF2-40B4-BE49-F238E27FC236}">
                <a16:creationId xmlns:a16="http://schemas.microsoft.com/office/drawing/2014/main" id="{E18C7D02-B323-42CE-965F-17E6437EFF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1269" y="3955472"/>
            <a:ext cx="609600" cy="609600"/>
          </a:xfrm>
          <a:prstGeom prst="rect">
            <a:avLst/>
          </a:prstGeom>
        </p:spPr>
      </p:pic>
    </p:spTree>
    <p:extLst>
      <p:ext uri="{BB962C8B-B14F-4D97-AF65-F5344CB8AC3E}">
        <p14:creationId xmlns:p14="http://schemas.microsoft.com/office/powerpoint/2010/main" val="2417109693"/>
      </p:ext>
    </p:extLst>
  </p:cSld>
  <p:clrMapOvr>
    <a:masterClrMapping/>
  </p:clrMapOvr>
  <mc:AlternateContent xmlns:mc="http://schemas.openxmlformats.org/markup-compatibility/2006" xmlns:p14="http://schemas.microsoft.com/office/powerpoint/2010/main">
    <mc:Choice Requires="p14">
      <p:transition spd="slow" p14:dur="2000" advTm="37780"/>
    </mc:Choice>
    <mc:Fallback xmlns="">
      <p:transition spd="slow" advTm="37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7BF60-28EB-4B47-8BB8-2FEC558F4BA3}"/>
              </a:ext>
            </a:extLst>
          </p:cNvPr>
          <p:cNvSpPr>
            <a:spLocks noGrp="1"/>
          </p:cNvSpPr>
          <p:nvPr>
            <p:ph type="title"/>
          </p:nvPr>
        </p:nvSpPr>
        <p:spPr/>
        <p:txBody>
          <a:bodyPr/>
          <a:lstStyle/>
          <a:p>
            <a:r>
              <a:rPr lang="en-US">
                <a:cs typeface="Calibri Light"/>
              </a:rPr>
              <a:t>Project progress</a:t>
            </a:r>
            <a:endParaRPr lang="en-US"/>
          </a:p>
        </p:txBody>
      </p:sp>
      <p:graphicFrame>
        <p:nvGraphicFramePr>
          <p:cNvPr id="9" name="Chart 8">
            <a:extLst>
              <a:ext uri="{FF2B5EF4-FFF2-40B4-BE49-F238E27FC236}">
                <a16:creationId xmlns:a16="http://schemas.microsoft.com/office/drawing/2014/main" id="{3F8FEAC6-1731-45CA-9E4E-0CA36FEBFF35}"/>
              </a:ext>
            </a:extLst>
          </p:cNvPr>
          <p:cNvGraphicFramePr/>
          <p:nvPr>
            <p:extLst>
              <p:ext uri="{D42A27DB-BD31-4B8C-83A1-F6EECF244321}">
                <p14:modId xmlns:p14="http://schemas.microsoft.com/office/powerpoint/2010/main" val="207589688"/>
              </p:ext>
            </p:extLst>
          </p:nvPr>
        </p:nvGraphicFramePr>
        <p:xfrm>
          <a:off x="2032000" y="1439334"/>
          <a:ext cx="8128000" cy="4998412"/>
        </p:xfrm>
        <a:graphic>
          <a:graphicData uri="http://schemas.openxmlformats.org/drawingml/2006/chart">
            <c:chart xmlns:c="http://schemas.openxmlformats.org/drawingml/2006/chart" xmlns:r="http://schemas.openxmlformats.org/officeDocument/2006/relationships" r:id="rId4"/>
          </a:graphicData>
        </a:graphic>
      </p:graphicFrame>
      <p:grpSp>
        <p:nvGrpSpPr>
          <p:cNvPr id="11" name="Group 10">
            <a:extLst>
              <a:ext uri="{FF2B5EF4-FFF2-40B4-BE49-F238E27FC236}">
                <a16:creationId xmlns:a16="http://schemas.microsoft.com/office/drawing/2014/main" id="{1CDCB545-8870-456A-8398-53F001CA5440}"/>
              </a:ext>
            </a:extLst>
          </p:cNvPr>
          <p:cNvGrpSpPr/>
          <p:nvPr/>
        </p:nvGrpSpPr>
        <p:grpSpPr>
          <a:xfrm>
            <a:off x="10424840" y="5974806"/>
            <a:ext cx="1674796" cy="733163"/>
            <a:chOff x="10424840" y="5974806"/>
            <a:chExt cx="1674796" cy="733163"/>
          </a:xfrm>
        </p:grpSpPr>
        <p:sp>
          <p:nvSpPr>
            <p:cNvPr id="12" name="TextBox 11">
              <a:extLst>
                <a:ext uri="{FF2B5EF4-FFF2-40B4-BE49-F238E27FC236}">
                  <a16:creationId xmlns:a16="http://schemas.microsoft.com/office/drawing/2014/main" id="{04B1CC56-B0DD-40CC-B193-5FD6ADD3830B}"/>
                </a:ext>
              </a:extLst>
            </p:cNvPr>
            <p:cNvSpPr txBox="1"/>
            <p:nvPr/>
          </p:nvSpPr>
          <p:spPr>
            <a:xfrm>
              <a:off x="11151269" y="6338637"/>
              <a:ext cx="9483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Ricardo</a:t>
              </a:r>
            </a:p>
          </p:txBody>
        </p:sp>
        <p:pic>
          <p:nvPicPr>
            <p:cNvPr id="13" name="Picture 12" descr="A person wearing glasses and looking at the camera&#10;&#10;Description automatically generated">
              <a:extLst>
                <a:ext uri="{FF2B5EF4-FFF2-40B4-BE49-F238E27FC236}">
                  <a16:creationId xmlns:a16="http://schemas.microsoft.com/office/drawing/2014/main" id="{55B03C59-FFC0-4500-A798-25C760496BF5}"/>
                </a:ext>
              </a:extLst>
            </p:cNvPr>
            <p:cNvPicPr>
              <a:picLocks noChangeAspect="1"/>
            </p:cNvPicPr>
            <p:nvPr/>
          </p:nvPicPr>
          <p:blipFill>
            <a:blip r:embed="rId5"/>
            <a:stretch>
              <a:fillRect/>
            </a:stretch>
          </p:blipFill>
          <p:spPr>
            <a:xfrm>
              <a:off x="10424840" y="5974806"/>
              <a:ext cx="727912" cy="727912"/>
            </a:xfrm>
            <a:prstGeom prst="rect">
              <a:avLst/>
            </a:prstGeom>
          </p:spPr>
        </p:pic>
      </p:grpSp>
      <p:pic>
        <p:nvPicPr>
          <p:cNvPr id="3" name="Slide 34 redo">
            <a:hlinkClick r:id="" action="ppaction://media"/>
            <a:extLst>
              <a:ext uri="{FF2B5EF4-FFF2-40B4-BE49-F238E27FC236}">
                <a16:creationId xmlns:a16="http://schemas.microsoft.com/office/drawing/2014/main" id="{F6F5C0F0-3A54-4DD5-83E6-3A20C8C112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5852" y="4242786"/>
            <a:ext cx="609600" cy="609600"/>
          </a:xfrm>
          <a:prstGeom prst="rect">
            <a:avLst/>
          </a:prstGeom>
        </p:spPr>
      </p:pic>
    </p:spTree>
    <p:extLst>
      <p:ext uri="{BB962C8B-B14F-4D97-AF65-F5344CB8AC3E}">
        <p14:creationId xmlns:p14="http://schemas.microsoft.com/office/powerpoint/2010/main" val="2568858817"/>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5"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1D7E7-F24F-43FB-81D0-87E51AB6FACB}"/>
              </a:ext>
            </a:extLst>
          </p:cNvPr>
          <p:cNvSpPr>
            <a:spLocks noGrp="1"/>
          </p:cNvSpPr>
          <p:nvPr>
            <p:ph type="title"/>
          </p:nvPr>
        </p:nvSpPr>
        <p:spPr/>
        <p:txBody>
          <a:bodyPr/>
          <a:lstStyle/>
          <a:p>
            <a:r>
              <a:rPr lang="en-US"/>
              <a:t>Operation overview</a:t>
            </a:r>
          </a:p>
        </p:txBody>
      </p:sp>
      <p:sp>
        <p:nvSpPr>
          <p:cNvPr id="8" name="TextBox 7">
            <a:extLst>
              <a:ext uri="{FF2B5EF4-FFF2-40B4-BE49-F238E27FC236}">
                <a16:creationId xmlns:a16="http://schemas.microsoft.com/office/drawing/2014/main" id="{C68D76E1-4468-4BB7-AECE-541F3D7C5972}"/>
              </a:ext>
            </a:extLst>
          </p:cNvPr>
          <p:cNvSpPr txBox="1"/>
          <p:nvPr/>
        </p:nvSpPr>
        <p:spPr>
          <a:xfrm>
            <a:off x="540589" y="2452777"/>
            <a:ext cx="389338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Two modes of operation</a:t>
            </a:r>
          </a:p>
          <a:p>
            <a:pPr marL="285750" indent="-285750">
              <a:buFont typeface="Arial"/>
              <a:buChar char="•"/>
            </a:pPr>
            <a:endParaRPr lang="en-US">
              <a:cs typeface="Calibri"/>
            </a:endParaRPr>
          </a:p>
          <a:p>
            <a:pPr marL="285750" indent="-285750">
              <a:buFont typeface="Arial"/>
              <a:buChar char="•"/>
            </a:pPr>
            <a:r>
              <a:rPr lang="en-US">
                <a:cs typeface="Calibri"/>
              </a:rPr>
              <a:t>Mode 1: Tracking/Laser Display</a:t>
            </a:r>
          </a:p>
          <a:p>
            <a:pPr marL="285750" indent="-285750">
              <a:buFont typeface="Arial"/>
              <a:buChar char="•"/>
            </a:pPr>
            <a:endParaRPr lang="en-US">
              <a:cs typeface="Calibri"/>
            </a:endParaRPr>
          </a:p>
          <a:p>
            <a:pPr marL="285750" indent="-285750">
              <a:buFont typeface="Arial"/>
              <a:buChar char="•"/>
            </a:pPr>
            <a:r>
              <a:rPr lang="en-US">
                <a:cs typeface="Calibri"/>
              </a:rPr>
              <a:t>Mode 2: Navigation</a:t>
            </a:r>
          </a:p>
          <a:p>
            <a:pPr marL="285750" indent="-285750">
              <a:buFont typeface="Arial"/>
              <a:buChar char="•"/>
            </a:pPr>
            <a:endParaRPr lang="en-US">
              <a:cs typeface="Calibri"/>
            </a:endParaRPr>
          </a:p>
          <a:p>
            <a:pPr marL="285750" indent="-285750">
              <a:buFont typeface="Arial"/>
              <a:buChar char="•"/>
            </a:pPr>
            <a:r>
              <a:rPr lang="en-US">
                <a:cs typeface="Calibri"/>
              </a:rPr>
              <a:t>Autonomously switches between modes</a:t>
            </a:r>
          </a:p>
        </p:txBody>
      </p:sp>
      <p:pic>
        <p:nvPicPr>
          <p:cNvPr id="14" name="Picture 14" descr="Diagram&#10;&#10;Description automatically generated">
            <a:extLst>
              <a:ext uri="{FF2B5EF4-FFF2-40B4-BE49-F238E27FC236}">
                <a16:creationId xmlns:a16="http://schemas.microsoft.com/office/drawing/2014/main" id="{7D6C0446-401E-43C4-9006-939CFC1181D8}"/>
              </a:ext>
            </a:extLst>
          </p:cNvPr>
          <p:cNvPicPr>
            <a:picLocks noGrp="1" noChangeAspect="1"/>
          </p:cNvPicPr>
          <p:nvPr>
            <p:ph idx="1"/>
          </p:nvPr>
        </p:nvPicPr>
        <p:blipFill>
          <a:blip r:embed="rId5"/>
          <a:stretch>
            <a:fillRect/>
          </a:stretch>
        </p:blipFill>
        <p:spPr>
          <a:xfrm>
            <a:off x="5436216" y="1782633"/>
            <a:ext cx="4943802" cy="4454265"/>
          </a:xfrm>
        </p:spPr>
      </p:pic>
      <p:pic>
        <p:nvPicPr>
          <p:cNvPr id="3" name="Operation Overview">
            <a:hlinkClick r:id="" action="ppaction://media"/>
            <a:extLst>
              <a:ext uri="{FF2B5EF4-FFF2-40B4-BE49-F238E27FC236}">
                <a16:creationId xmlns:a16="http://schemas.microsoft.com/office/drawing/2014/main" id="{AA9E0EF1-6A77-42BB-89E2-1A2E2C0E26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27133" y="5638800"/>
            <a:ext cx="609600" cy="609600"/>
          </a:xfrm>
          <a:prstGeom prst="rect">
            <a:avLst/>
          </a:prstGeom>
        </p:spPr>
      </p:pic>
      <p:grpSp>
        <p:nvGrpSpPr>
          <p:cNvPr id="4" name="Group 3">
            <a:extLst>
              <a:ext uri="{FF2B5EF4-FFF2-40B4-BE49-F238E27FC236}">
                <a16:creationId xmlns:a16="http://schemas.microsoft.com/office/drawing/2014/main" id="{961A30E5-0ED3-4307-8CB9-90F961F9F3CD}"/>
              </a:ext>
            </a:extLst>
          </p:cNvPr>
          <p:cNvGrpSpPr/>
          <p:nvPr/>
        </p:nvGrpSpPr>
        <p:grpSpPr>
          <a:xfrm>
            <a:off x="10451587" y="5943600"/>
            <a:ext cx="1740413" cy="765536"/>
            <a:chOff x="10451587" y="5943600"/>
            <a:chExt cx="1740413" cy="765536"/>
          </a:xfrm>
        </p:grpSpPr>
        <p:sp>
          <p:nvSpPr>
            <p:cNvPr id="6" name="TextBox 5">
              <a:extLst>
                <a:ext uri="{FF2B5EF4-FFF2-40B4-BE49-F238E27FC236}">
                  <a16:creationId xmlns:a16="http://schemas.microsoft.com/office/drawing/2014/main" id="{85BF1A08-11E8-42FF-8F72-430FA1E8970C}"/>
                </a:ext>
              </a:extLst>
            </p:cNvPr>
            <p:cNvSpPr txBox="1"/>
            <p:nvPr/>
          </p:nvSpPr>
          <p:spPr>
            <a:xfrm>
              <a:off x="11113250" y="6236898"/>
              <a:ext cx="1078750" cy="369332"/>
            </a:xfrm>
            <a:prstGeom prst="rect">
              <a:avLst/>
            </a:prstGeom>
            <a:noFill/>
          </p:spPr>
          <p:txBody>
            <a:bodyPr wrap="square" rtlCol="0">
              <a:spAutoFit/>
            </a:bodyPr>
            <a:lstStyle/>
            <a:p>
              <a:pPr algn="ctr"/>
              <a:r>
                <a:rPr lang="en-US" dirty="0"/>
                <a:t>Cameron</a:t>
              </a:r>
            </a:p>
          </p:txBody>
        </p:sp>
        <p:pic>
          <p:nvPicPr>
            <p:cNvPr id="7" name="Picture 2">
              <a:extLst>
                <a:ext uri="{FF2B5EF4-FFF2-40B4-BE49-F238E27FC236}">
                  <a16:creationId xmlns:a16="http://schemas.microsoft.com/office/drawing/2014/main" id="{F8D4AFFC-3EDE-4EFD-9DFD-D6DF761A72E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324" t="9370" r="36779" b="51637"/>
            <a:stretch/>
          </p:blipFill>
          <p:spPr bwMode="auto">
            <a:xfrm>
              <a:off x="10451587" y="5943600"/>
              <a:ext cx="625510" cy="7655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11962263"/>
      </p:ext>
    </p:extLst>
  </p:cSld>
  <p:clrMapOvr>
    <a:masterClrMapping/>
  </p:clrMapOvr>
  <mc:AlternateContent xmlns:mc="http://schemas.openxmlformats.org/markup-compatibility/2006" xmlns:p14="http://schemas.microsoft.com/office/powerpoint/2010/main">
    <mc:Choice Requires="p14">
      <p:transition spd="slow" p14:dur="2000" advTm="15530"/>
    </mc:Choice>
    <mc:Fallback xmlns="">
      <p:transition spd="slow" advTm="15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DA3D5-7849-44DB-867C-B6E541AF7215}"/>
              </a:ext>
            </a:extLst>
          </p:cNvPr>
          <p:cNvSpPr>
            <a:spLocks noGrp="1"/>
          </p:cNvSpPr>
          <p:nvPr>
            <p:ph type="title"/>
          </p:nvPr>
        </p:nvSpPr>
        <p:spPr/>
        <p:txBody>
          <a:bodyPr/>
          <a:lstStyle/>
          <a:p>
            <a:r>
              <a:rPr lang="en-US">
                <a:ea typeface="+mj-lt"/>
                <a:cs typeface="+mj-lt"/>
              </a:rPr>
              <a:t>Operation overview  -  tracking/Display</a:t>
            </a:r>
          </a:p>
        </p:txBody>
      </p:sp>
      <p:pic>
        <p:nvPicPr>
          <p:cNvPr id="4" name="Picture 4" descr="Shape&#10;&#10;Description automatically generated">
            <a:extLst>
              <a:ext uri="{FF2B5EF4-FFF2-40B4-BE49-F238E27FC236}">
                <a16:creationId xmlns:a16="http://schemas.microsoft.com/office/drawing/2014/main" id="{67AA5792-32F0-4082-84C0-223127681E87}"/>
              </a:ext>
            </a:extLst>
          </p:cNvPr>
          <p:cNvPicPr>
            <a:picLocks noGrp="1" noChangeAspect="1"/>
          </p:cNvPicPr>
          <p:nvPr>
            <p:ph idx="1"/>
          </p:nvPr>
        </p:nvPicPr>
        <p:blipFill>
          <a:blip r:embed="rId5"/>
          <a:stretch>
            <a:fillRect/>
          </a:stretch>
        </p:blipFill>
        <p:spPr>
          <a:xfrm>
            <a:off x="6101871" y="1881917"/>
            <a:ext cx="3828152" cy="1236453"/>
          </a:xfrm>
        </p:spPr>
      </p:pic>
      <p:pic>
        <p:nvPicPr>
          <p:cNvPr id="5" name="Picture 5" descr="A picture containing shape&#10;&#10;Description automatically generated">
            <a:extLst>
              <a:ext uri="{FF2B5EF4-FFF2-40B4-BE49-F238E27FC236}">
                <a16:creationId xmlns:a16="http://schemas.microsoft.com/office/drawing/2014/main" id="{69A67C10-8C58-4532-915E-5497EE98230B}"/>
              </a:ext>
            </a:extLst>
          </p:cNvPr>
          <p:cNvPicPr>
            <a:picLocks noChangeAspect="1"/>
          </p:cNvPicPr>
          <p:nvPr/>
        </p:nvPicPr>
        <p:blipFill>
          <a:blip r:embed="rId6"/>
          <a:stretch>
            <a:fillRect/>
          </a:stretch>
        </p:blipFill>
        <p:spPr>
          <a:xfrm>
            <a:off x="6104626" y="3433137"/>
            <a:ext cx="3850256" cy="1242556"/>
          </a:xfrm>
          <a:prstGeom prst="rect">
            <a:avLst/>
          </a:prstGeom>
        </p:spPr>
      </p:pic>
      <p:pic>
        <p:nvPicPr>
          <p:cNvPr id="6" name="Picture 6" descr="Icon&#10;&#10;Description automatically generated">
            <a:extLst>
              <a:ext uri="{FF2B5EF4-FFF2-40B4-BE49-F238E27FC236}">
                <a16:creationId xmlns:a16="http://schemas.microsoft.com/office/drawing/2014/main" id="{2D784702-A7AD-464D-84FB-26BA867CCA36}"/>
              </a:ext>
            </a:extLst>
          </p:cNvPr>
          <p:cNvPicPr>
            <a:picLocks noChangeAspect="1"/>
          </p:cNvPicPr>
          <p:nvPr/>
        </p:nvPicPr>
        <p:blipFill>
          <a:blip r:embed="rId7"/>
          <a:stretch>
            <a:fillRect/>
          </a:stretch>
        </p:blipFill>
        <p:spPr>
          <a:xfrm>
            <a:off x="6090249" y="5014646"/>
            <a:ext cx="3850256" cy="1242556"/>
          </a:xfrm>
          <a:prstGeom prst="rect">
            <a:avLst/>
          </a:prstGeom>
        </p:spPr>
      </p:pic>
      <p:sp>
        <p:nvSpPr>
          <p:cNvPr id="7" name="TextBox 6">
            <a:extLst>
              <a:ext uri="{FF2B5EF4-FFF2-40B4-BE49-F238E27FC236}">
                <a16:creationId xmlns:a16="http://schemas.microsoft.com/office/drawing/2014/main" id="{824B61DE-791B-486B-A3CF-F278891E85EB}"/>
              </a:ext>
            </a:extLst>
          </p:cNvPr>
          <p:cNvSpPr txBox="1"/>
          <p:nvPr/>
        </p:nvSpPr>
        <p:spPr>
          <a:xfrm>
            <a:off x="684362" y="2582174"/>
            <a:ext cx="385025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After powering on APES scans the room for the subject</a:t>
            </a:r>
          </a:p>
          <a:p>
            <a:pPr marL="285750" indent="-285750">
              <a:buFont typeface="Arial"/>
              <a:buChar char="•"/>
            </a:pPr>
            <a:endParaRPr lang="en-US">
              <a:cs typeface="Calibri"/>
            </a:endParaRPr>
          </a:p>
          <a:p>
            <a:pPr marL="285750" indent="-285750">
              <a:buFont typeface="Arial"/>
              <a:buChar char="•"/>
            </a:pPr>
            <a:r>
              <a:rPr lang="en-US">
                <a:cs typeface="Calibri"/>
              </a:rPr>
              <a:t>If the subject is detected it displays the show laser</a:t>
            </a:r>
          </a:p>
          <a:p>
            <a:pPr marL="285750" indent="-285750">
              <a:buFont typeface="Arial"/>
              <a:buChar char="•"/>
            </a:pPr>
            <a:endParaRPr lang="en-US">
              <a:cs typeface="Calibri"/>
            </a:endParaRPr>
          </a:p>
          <a:p>
            <a:pPr marL="285750" indent="-285750">
              <a:buFont typeface="Arial"/>
              <a:buChar char="•"/>
            </a:pPr>
            <a:r>
              <a:rPr lang="en-US">
                <a:cs typeface="Calibri"/>
              </a:rPr>
              <a:t>It will attempt to keep the laser away from the subject</a:t>
            </a:r>
          </a:p>
          <a:p>
            <a:pPr marL="285750" indent="-285750">
              <a:buFont typeface="Arial"/>
              <a:buChar char="•"/>
            </a:pPr>
            <a:endParaRPr lang="en-US">
              <a:cs typeface="Calibri"/>
            </a:endParaRPr>
          </a:p>
          <a:p>
            <a:pPr marL="285750" indent="-285750">
              <a:buFont typeface="Arial"/>
              <a:buChar char="•"/>
            </a:pPr>
            <a:r>
              <a:rPr lang="en-US">
                <a:cs typeface="Calibri"/>
              </a:rPr>
              <a:t>If the subject is not found it will switch to navigation</a:t>
            </a:r>
          </a:p>
          <a:p>
            <a:pPr marL="285750" indent="-285750">
              <a:buFont typeface="Arial"/>
              <a:buChar char="•"/>
            </a:pPr>
            <a:endParaRPr lang="en-US">
              <a:cs typeface="Calibri"/>
            </a:endParaRPr>
          </a:p>
        </p:txBody>
      </p:sp>
      <p:pic>
        <p:nvPicPr>
          <p:cNvPr id="3" name="Operations Scanning">
            <a:hlinkClick r:id="" action="ppaction://media"/>
            <a:extLst>
              <a:ext uri="{FF2B5EF4-FFF2-40B4-BE49-F238E27FC236}">
                <a16:creationId xmlns:a16="http://schemas.microsoft.com/office/drawing/2014/main" id="{4586E8E7-899E-4FC0-9FE8-4BDFDF5675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17226" y="4984741"/>
            <a:ext cx="609600" cy="609600"/>
          </a:xfrm>
          <a:prstGeom prst="rect">
            <a:avLst/>
          </a:prstGeom>
        </p:spPr>
      </p:pic>
      <p:grpSp>
        <p:nvGrpSpPr>
          <p:cNvPr id="12" name="Group 11">
            <a:extLst>
              <a:ext uri="{FF2B5EF4-FFF2-40B4-BE49-F238E27FC236}">
                <a16:creationId xmlns:a16="http://schemas.microsoft.com/office/drawing/2014/main" id="{2A15671C-056E-4FAE-961B-FB98F2CC4BD6}"/>
              </a:ext>
            </a:extLst>
          </p:cNvPr>
          <p:cNvGrpSpPr/>
          <p:nvPr/>
        </p:nvGrpSpPr>
        <p:grpSpPr>
          <a:xfrm>
            <a:off x="10451587" y="5943600"/>
            <a:ext cx="1740413" cy="765536"/>
            <a:chOff x="10451587" y="5943600"/>
            <a:chExt cx="1740413" cy="765536"/>
          </a:xfrm>
        </p:grpSpPr>
        <p:sp>
          <p:nvSpPr>
            <p:cNvPr id="13" name="TextBox 12">
              <a:extLst>
                <a:ext uri="{FF2B5EF4-FFF2-40B4-BE49-F238E27FC236}">
                  <a16:creationId xmlns:a16="http://schemas.microsoft.com/office/drawing/2014/main" id="{72C89BA8-61CC-4E58-A68F-903599EF9542}"/>
                </a:ext>
              </a:extLst>
            </p:cNvPr>
            <p:cNvSpPr txBox="1"/>
            <p:nvPr/>
          </p:nvSpPr>
          <p:spPr>
            <a:xfrm>
              <a:off x="11113250" y="6236898"/>
              <a:ext cx="1078750" cy="369332"/>
            </a:xfrm>
            <a:prstGeom prst="rect">
              <a:avLst/>
            </a:prstGeom>
            <a:noFill/>
          </p:spPr>
          <p:txBody>
            <a:bodyPr wrap="square" rtlCol="0">
              <a:spAutoFit/>
            </a:bodyPr>
            <a:lstStyle/>
            <a:p>
              <a:pPr algn="ctr"/>
              <a:r>
                <a:rPr lang="en-US" dirty="0"/>
                <a:t>Cameron</a:t>
              </a:r>
            </a:p>
          </p:txBody>
        </p:sp>
        <p:pic>
          <p:nvPicPr>
            <p:cNvPr id="14" name="Picture 2">
              <a:extLst>
                <a:ext uri="{FF2B5EF4-FFF2-40B4-BE49-F238E27FC236}">
                  <a16:creationId xmlns:a16="http://schemas.microsoft.com/office/drawing/2014/main" id="{77DB7157-6A6D-43E3-BE05-65C018E912E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9324" t="9370" r="36779" b="51637"/>
            <a:stretch/>
          </p:blipFill>
          <p:spPr bwMode="auto">
            <a:xfrm>
              <a:off x="10451587" y="5943600"/>
              <a:ext cx="625510" cy="7655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10164332"/>
      </p:ext>
    </p:extLst>
  </p:cSld>
  <p:clrMapOvr>
    <a:masterClrMapping/>
  </p:clrMapOvr>
  <mc:AlternateContent xmlns:mc="http://schemas.openxmlformats.org/markup-compatibility/2006" xmlns:p14="http://schemas.microsoft.com/office/powerpoint/2010/main">
    <mc:Choice Requires="p14">
      <p:transition spd="slow" p14:dur="2000" advTm="42580"/>
    </mc:Choice>
    <mc:Fallback xmlns="">
      <p:transition spd="slow" advTm="42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DA3D5-7849-44DB-867C-B6E541AF7215}"/>
              </a:ext>
            </a:extLst>
          </p:cNvPr>
          <p:cNvSpPr>
            <a:spLocks noGrp="1"/>
          </p:cNvSpPr>
          <p:nvPr>
            <p:ph type="title"/>
          </p:nvPr>
        </p:nvSpPr>
        <p:spPr/>
        <p:txBody>
          <a:bodyPr/>
          <a:lstStyle/>
          <a:p>
            <a:r>
              <a:rPr lang="en-US">
                <a:ea typeface="+mj-lt"/>
                <a:cs typeface="+mj-lt"/>
              </a:rPr>
              <a:t>Operation overview  -  Navigation</a:t>
            </a:r>
          </a:p>
        </p:txBody>
      </p:sp>
      <p:sp>
        <p:nvSpPr>
          <p:cNvPr id="4" name="TextBox 3">
            <a:extLst>
              <a:ext uri="{FF2B5EF4-FFF2-40B4-BE49-F238E27FC236}">
                <a16:creationId xmlns:a16="http://schemas.microsoft.com/office/drawing/2014/main" id="{DC224D82-EEC8-474C-BEC5-25360A75536A}"/>
              </a:ext>
            </a:extLst>
          </p:cNvPr>
          <p:cNvSpPr txBox="1"/>
          <p:nvPr/>
        </p:nvSpPr>
        <p:spPr>
          <a:xfrm>
            <a:off x="928777" y="2438400"/>
            <a:ext cx="640942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The APES will navigate its environment to find a new area to scan for the subject</a:t>
            </a:r>
          </a:p>
          <a:p>
            <a:pPr marL="285750" indent="-285750">
              <a:buFont typeface="Arial"/>
              <a:buChar char="•"/>
            </a:pPr>
            <a:endParaRPr lang="en-US">
              <a:cs typeface="Calibri"/>
            </a:endParaRPr>
          </a:p>
          <a:p>
            <a:pPr marL="285750" indent="-285750">
              <a:buFont typeface="Arial"/>
              <a:buChar char="•"/>
            </a:pPr>
            <a:r>
              <a:rPr lang="en-US">
                <a:cs typeface="Calibri"/>
              </a:rPr>
              <a:t>It will use sensory inputs to avoid collision with obstacles</a:t>
            </a:r>
          </a:p>
          <a:p>
            <a:pPr marL="285750" indent="-285750">
              <a:buFont typeface="Arial"/>
              <a:buChar char="•"/>
            </a:pPr>
            <a:endParaRPr lang="en-US">
              <a:cs typeface="Calibri"/>
            </a:endParaRPr>
          </a:p>
          <a:p>
            <a:pPr marL="285750" indent="-285750">
              <a:buFont typeface="Arial"/>
              <a:buChar char="•"/>
            </a:pPr>
            <a:r>
              <a:rPr lang="en-US">
                <a:cs typeface="Calibri"/>
              </a:rPr>
              <a:t>After time has passed it will switch modes again and attempt another scan for the subject</a:t>
            </a:r>
          </a:p>
        </p:txBody>
      </p:sp>
      <p:pic>
        <p:nvPicPr>
          <p:cNvPr id="3" name="Operation Navigation">
            <a:hlinkClick r:id="" action="ppaction://media"/>
            <a:extLst>
              <a:ext uri="{FF2B5EF4-FFF2-40B4-BE49-F238E27FC236}">
                <a16:creationId xmlns:a16="http://schemas.microsoft.com/office/drawing/2014/main" id="{22EC2480-AB9C-48A5-9A3A-A2DA51BE6B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02290" y="4981876"/>
            <a:ext cx="609600" cy="609600"/>
          </a:xfrm>
          <a:prstGeom prst="rect">
            <a:avLst/>
          </a:prstGeom>
        </p:spPr>
      </p:pic>
      <p:grpSp>
        <p:nvGrpSpPr>
          <p:cNvPr id="6" name="Group 5">
            <a:extLst>
              <a:ext uri="{FF2B5EF4-FFF2-40B4-BE49-F238E27FC236}">
                <a16:creationId xmlns:a16="http://schemas.microsoft.com/office/drawing/2014/main" id="{D6A41BF1-0621-4B04-B7E3-B0E07E7DC314}"/>
              </a:ext>
            </a:extLst>
          </p:cNvPr>
          <p:cNvGrpSpPr/>
          <p:nvPr/>
        </p:nvGrpSpPr>
        <p:grpSpPr>
          <a:xfrm>
            <a:off x="10451587" y="5943600"/>
            <a:ext cx="1740413" cy="765536"/>
            <a:chOff x="10451587" y="5943600"/>
            <a:chExt cx="1740413" cy="765536"/>
          </a:xfrm>
        </p:grpSpPr>
        <p:sp>
          <p:nvSpPr>
            <p:cNvPr id="7" name="TextBox 6">
              <a:extLst>
                <a:ext uri="{FF2B5EF4-FFF2-40B4-BE49-F238E27FC236}">
                  <a16:creationId xmlns:a16="http://schemas.microsoft.com/office/drawing/2014/main" id="{3A5E66AF-8173-4B1E-9761-11D094F6E14F}"/>
                </a:ext>
              </a:extLst>
            </p:cNvPr>
            <p:cNvSpPr txBox="1"/>
            <p:nvPr/>
          </p:nvSpPr>
          <p:spPr>
            <a:xfrm>
              <a:off x="11113250" y="6236898"/>
              <a:ext cx="1078750" cy="369332"/>
            </a:xfrm>
            <a:prstGeom prst="rect">
              <a:avLst/>
            </a:prstGeom>
            <a:noFill/>
          </p:spPr>
          <p:txBody>
            <a:bodyPr wrap="square" rtlCol="0">
              <a:spAutoFit/>
            </a:bodyPr>
            <a:lstStyle/>
            <a:p>
              <a:pPr algn="ctr"/>
              <a:r>
                <a:rPr lang="en-US" dirty="0"/>
                <a:t>Cameron</a:t>
              </a:r>
            </a:p>
          </p:txBody>
        </p:sp>
        <p:pic>
          <p:nvPicPr>
            <p:cNvPr id="8" name="Picture 2">
              <a:extLst>
                <a:ext uri="{FF2B5EF4-FFF2-40B4-BE49-F238E27FC236}">
                  <a16:creationId xmlns:a16="http://schemas.microsoft.com/office/drawing/2014/main" id="{1C27E498-69C6-4F41-8B43-6B45870D9B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324" t="9370" r="36779" b="51637"/>
            <a:stretch/>
          </p:blipFill>
          <p:spPr bwMode="auto">
            <a:xfrm>
              <a:off x="10451587" y="5943600"/>
              <a:ext cx="625510" cy="7655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46612478"/>
      </p:ext>
    </p:extLst>
  </p:cSld>
  <p:clrMapOvr>
    <a:masterClrMapping/>
  </p:clrMapOvr>
  <mc:AlternateContent xmlns:mc="http://schemas.openxmlformats.org/markup-compatibility/2006" xmlns:p14="http://schemas.microsoft.com/office/powerpoint/2010/main">
    <mc:Choice Requires="p14">
      <p:transition spd="slow" p14:dur="2000" advTm="32450"/>
    </mc:Choice>
    <mc:Fallback xmlns="">
      <p:transition spd="slow" advTm="32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126C2-494A-44F6-A4E6-4C06E783CD7D}"/>
              </a:ext>
            </a:extLst>
          </p:cNvPr>
          <p:cNvSpPr>
            <a:spLocks noGrp="1"/>
          </p:cNvSpPr>
          <p:nvPr>
            <p:ph type="title"/>
          </p:nvPr>
        </p:nvSpPr>
        <p:spPr/>
        <p:txBody>
          <a:bodyPr/>
          <a:lstStyle/>
          <a:p>
            <a:pPr algn="ctr"/>
            <a:r>
              <a:rPr lang="en-US">
                <a:cs typeface="Calibri Light"/>
              </a:rPr>
              <a:t>Design</a:t>
            </a:r>
            <a:endParaRPr lang="en-US"/>
          </a:p>
        </p:txBody>
      </p:sp>
      <p:pic>
        <p:nvPicPr>
          <p:cNvPr id="4" name="Picture 3">
            <a:extLst>
              <a:ext uri="{FF2B5EF4-FFF2-40B4-BE49-F238E27FC236}">
                <a16:creationId xmlns:a16="http://schemas.microsoft.com/office/drawing/2014/main" id="{732DFEB3-282A-4E3F-9184-C9C245051C93}"/>
              </a:ext>
            </a:extLst>
          </p:cNvPr>
          <p:cNvPicPr/>
          <p:nvPr/>
        </p:nvPicPr>
        <p:blipFill>
          <a:blip r:embed="rId5">
            <a:extLst>
              <a:ext uri="{28A0092B-C50C-407E-A947-70E740481C1C}">
                <a14:useLocalDpi xmlns:a14="http://schemas.microsoft.com/office/drawing/2010/main" val="0"/>
              </a:ext>
            </a:extLst>
          </a:blip>
          <a:srcRect/>
          <a:stretch/>
        </p:blipFill>
        <p:spPr bwMode="auto">
          <a:xfrm>
            <a:off x="2008315" y="2969339"/>
            <a:ext cx="2150806" cy="1829415"/>
          </a:xfrm>
          <a:prstGeom prst="rect">
            <a:avLst/>
          </a:prstGeom>
          <a:noFill/>
          <a:ln>
            <a:noFill/>
          </a:ln>
        </p:spPr>
      </p:pic>
      <p:pic>
        <p:nvPicPr>
          <p:cNvPr id="5" name="Picture 4">
            <a:extLst>
              <a:ext uri="{FF2B5EF4-FFF2-40B4-BE49-F238E27FC236}">
                <a16:creationId xmlns:a16="http://schemas.microsoft.com/office/drawing/2014/main" id="{0011C148-B741-4588-8FCB-D23E2A4B03A2}"/>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4993993" y="2755758"/>
            <a:ext cx="1515039" cy="2256575"/>
          </a:xfrm>
          <a:prstGeom prst="rect">
            <a:avLst/>
          </a:prstGeom>
          <a:noFill/>
          <a:ln>
            <a:noFill/>
          </a:ln>
        </p:spPr>
      </p:pic>
      <p:sp>
        <p:nvSpPr>
          <p:cNvPr id="8" name="Plus Sign 7">
            <a:extLst>
              <a:ext uri="{FF2B5EF4-FFF2-40B4-BE49-F238E27FC236}">
                <a16:creationId xmlns:a16="http://schemas.microsoft.com/office/drawing/2014/main" id="{0BF7F2F5-B2B0-4A9F-B8F7-59CB2CEFFBF9}"/>
              </a:ext>
            </a:extLst>
          </p:cNvPr>
          <p:cNvSpPr/>
          <p:nvPr/>
        </p:nvSpPr>
        <p:spPr>
          <a:xfrm>
            <a:off x="4336103" y="3765754"/>
            <a:ext cx="442452" cy="44245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00E33ED3-F8E8-42DE-B81C-96ED49E9C118}"/>
              </a:ext>
            </a:extLst>
          </p:cNvPr>
          <p:cNvSpPr/>
          <p:nvPr/>
        </p:nvSpPr>
        <p:spPr>
          <a:xfrm>
            <a:off x="6728553" y="3834580"/>
            <a:ext cx="615351"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F1E2FA-0435-4DA7-BC3A-C115355F6AA7}"/>
              </a:ext>
            </a:extLst>
          </p:cNvPr>
          <p:cNvSpPr/>
          <p:nvPr/>
        </p:nvSpPr>
        <p:spPr>
          <a:xfrm>
            <a:off x="7430376" y="3525315"/>
            <a:ext cx="2304606" cy="92333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5400" b="1">
                <a:ln w="13462">
                  <a:solidFill>
                    <a:schemeClr val="bg1"/>
                  </a:solidFill>
                  <a:prstDash val="solid"/>
                </a:ln>
                <a:solidFill>
                  <a:schemeClr val="tx1">
                    <a:lumMod val="85000"/>
                    <a:lumOff val="15000"/>
                  </a:schemeClr>
                </a:solidFill>
                <a:effectLst>
                  <a:outerShdw dist="38100" dir="2700000" algn="bl" rotWithShape="0">
                    <a:schemeClr val="accent5"/>
                  </a:outerShdw>
                </a:effectLst>
              </a:rPr>
              <a:t>A.P.E.S.</a:t>
            </a:r>
          </a:p>
        </p:txBody>
      </p:sp>
      <p:grpSp>
        <p:nvGrpSpPr>
          <p:cNvPr id="13" name="Group 12">
            <a:extLst>
              <a:ext uri="{FF2B5EF4-FFF2-40B4-BE49-F238E27FC236}">
                <a16:creationId xmlns:a16="http://schemas.microsoft.com/office/drawing/2014/main" id="{E8E1DE69-784F-412E-B2C5-070EE19005BC}"/>
              </a:ext>
            </a:extLst>
          </p:cNvPr>
          <p:cNvGrpSpPr/>
          <p:nvPr/>
        </p:nvGrpSpPr>
        <p:grpSpPr>
          <a:xfrm>
            <a:off x="10428788" y="5896859"/>
            <a:ext cx="1411707" cy="703081"/>
            <a:chOff x="9167803" y="5896859"/>
            <a:chExt cx="1411707" cy="703081"/>
          </a:xfrm>
        </p:grpSpPr>
        <p:sp>
          <p:nvSpPr>
            <p:cNvPr id="15" name="TextBox 14">
              <a:extLst>
                <a:ext uri="{FF2B5EF4-FFF2-40B4-BE49-F238E27FC236}">
                  <a16:creationId xmlns:a16="http://schemas.microsoft.com/office/drawing/2014/main" id="{FF6E7529-90AF-4975-85E6-707BA3D21027}"/>
                </a:ext>
              </a:extLst>
            </p:cNvPr>
            <p:cNvSpPr txBox="1"/>
            <p:nvPr/>
          </p:nvSpPr>
          <p:spPr>
            <a:xfrm>
              <a:off x="9704483" y="6063734"/>
              <a:ext cx="875027" cy="369332"/>
            </a:xfrm>
            <a:prstGeom prst="rect">
              <a:avLst/>
            </a:prstGeom>
            <a:noFill/>
          </p:spPr>
          <p:txBody>
            <a:bodyPr wrap="square" rtlCol="0">
              <a:spAutoFit/>
            </a:bodyPr>
            <a:lstStyle/>
            <a:p>
              <a:pPr algn="ctr"/>
              <a:r>
                <a:rPr lang="en-US"/>
                <a:t>Nathan</a:t>
              </a:r>
            </a:p>
          </p:txBody>
        </p:sp>
        <p:pic>
          <p:nvPicPr>
            <p:cNvPr id="16" name="Picture 15" descr="A person with a beard&#10;&#10;Description automatically generated with medium confidence">
              <a:extLst>
                <a:ext uri="{FF2B5EF4-FFF2-40B4-BE49-F238E27FC236}">
                  <a16:creationId xmlns:a16="http://schemas.microsoft.com/office/drawing/2014/main" id="{42ECEEE7-9070-4A23-A50D-FC1C2FA1A088}"/>
                </a:ext>
              </a:extLst>
            </p:cNvPr>
            <p:cNvPicPr>
              <a:picLocks noChangeAspect="1"/>
            </p:cNvPicPr>
            <p:nvPr/>
          </p:nvPicPr>
          <p:blipFill rotWithShape="1">
            <a:blip r:embed="rId7">
              <a:extLst>
                <a:ext uri="{28A0092B-C50C-407E-A947-70E740481C1C}">
                  <a14:useLocalDpi xmlns:a14="http://schemas.microsoft.com/office/drawing/2010/main" val="0"/>
                </a:ext>
              </a:extLst>
            </a:blip>
            <a:srcRect l="32594" t="5438" r="32698" b="37724"/>
            <a:stretch/>
          </p:blipFill>
          <p:spPr>
            <a:xfrm>
              <a:off x="9167803" y="5896859"/>
              <a:ext cx="536680" cy="703081"/>
            </a:xfrm>
            <a:prstGeom prst="rect">
              <a:avLst/>
            </a:prstGeom>
          </p:spPr>
        </p:pic>
      </p:grpSp>
      <p:pic>
        <p:nvPicPr>
          <p:cNvPr id="12" name="design transition">
            <a:hlinkClick r:id="" action="ppaction://media"/>
            <a:extLst>
              <a:ext uri="{FF2B5EF4-FFF2-40B4-BE49-F238E27FC236}">
                <a16:creationId xmlns:a16="http://schemas.microsoft.com/office/drawing/2014/main" id="{B0E452D8-F1BC-407D-959D-DDE7BA55B4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43904" y="5287259"/>
            <a:ext cx="609600" cy="609600"/>
          </a:xfrm>
          <a:prstGeom prst="rect">
            <a:avLst/>
          </a:prstGeom>
        </p:spPr>
      </p:pic>
    </p:spTree>
    <p:extLst>
      <p:ext uri="{BB962C8B-B14F-4D97-AF65-F5344CB8AC3E}">
        <p14:creationId xmlns:p14="http://schemas.microsoft.com/office/powerpoint/2010/main" val="1282255457"/>
      </p:ext>
    </p:extLst>
  </p:cSld>
  <p:clrMapOvr>
    <a:masterClrMapping/>
  </p:clrMapOvr>
  <mc:AlternateContent xmlns:mc="http://schemas.openxmlformats.org/markup-compatibility/2006" xmlns:p14="http://schemas.microsoft.com/office/powerpoint/2010/main">
    <mc:Choice Requires="p14">
      <p:transition spd="slow" p14:dur="2000" advTm="10620"/>
    </mc:Choice>
    <mc:Fallback xmlns="">
      <p:transition spd="slow" advTm="1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2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DA9B7-BB36-464A-9DA1-68F2FB299897}"/>
              </a:ext>
            </a:extLst>
          </p:cNvPr>
          <p:cNvSpPr>
            <a:spLocks noGrp="1"/>
          </p:cNvSpPr>
          <p:nvPr>
            <p:ph type="title"/>
          </p:nvPr>
        </p:nvSpPr>
        <p:spPr/>
        <p:txBody>
          <a:bodyPr/>
          <a:lstStyle/>
          <a:p>
            <a:r>
              <a:rPr lang="en-US"/>
              <a:t>Propulsion</a:t>
            </a:r>
          </a:p>
        </p:txBody>
      </p:sp>
      <p:pic>
        <p:nvPicPr>
          <p:cNvPr id="5" name="Content Placeholder 4">
            <a:extLst>
              <a:ext uri="{FF2B5EF4-FFF2-40B4-BE49-F238E27FC236}">
                <a16:creationId xmlns:a16="http://schemas.microsoft.com/office/drawing/2014/main" id="{54D08404-CEFA-42EE-BA38-620B5BC52AD7}"/>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4334565" y="929815"/>
            <a:ext cx="5304735" cy="5318585"/>
          </a:xfrm>
        </p:spPr>
      </p:pic>
      <p:sp>
        <p:nvSpPr>
          <p:cNvPr id="6" name="TextBox 5">
            <a:extLst>
              <a:ext uri="{FF2B5EF4-FFF2-40B4-BE49-F238E27FC236}">
                <a16:creationId xmlns:a16="http://schemas.microsoft.com/office/drawing/2014/main" id="{62B4B9F5-412B-49CB-AF3C-FB5FE268F071}"/>
              </a:ext>
            </a:extLst>
          </p:cNvPr>
          <p:cNvSpPr txBox="1"/>
          <p:nvPr/>
        </p:nvSpPr>
        <p:spPr>
          <a:xfrm>
            <a:off x="685801" y="2099677"/>
            <a:ext cx="2859274" cy="646331"/>
          </a:xfrm>
          <a:prstGeom prst="rect">
            <a:avLst/>
          </a:prstGeom>
          <a:noFill/>
        </p:spPr>
        <p:txBody>
          <a:bodyPr wrap="square" rtlCol="0">
            <a:spAutoFit/>
          </a:bodyPr>
          <a:lstStyle/>
          <a:p>
            <a:pPr marL="285750" indent="-285750">
              <a:buFont typeface="Arial" panose="020B0604020202020204" pitchFamily="34" charset="0"/>
              <a:buChar char="•"/>
            </a:pPr>
            <a:r>
              <a:rPr lang="en-US"/>
              <a:t>Top-down View</a:t>
            </a:r>
          </a:p>
          <a:p>
            <a:pPr marL="285750" indent="-285750">
              <a:buFont typeface="Arial" panose="020B0604020202020204" pitchFamily="34" charset="0"/>
              <a:buChar char="•"/>
            </a:pPr>
            <a:r>
              <a:rPr lang="en-US"/>
              <a:t>Scaled Components</a:t>
            </a:r>
          </a:p>
        </p:txBody>
      </p:sp>
      <p:cxnSp>
        <p:nvCxnSpPr>
          <p:cNvPr id="9" name="Straight Connector 8">
            <a:extLst>
              <a:ext uri="{FF2B5EF4-FFF2-40B4-BE49-F238E27FC236}">
                <a16:creationId xmlns:a16="http://schemas.microsoft.com/office/drawing/2014/main" id="{B5A3C8F6-1A72-45E6-BEEA-AA5E5D87C6E9}"/>
              </a:ext>
            </a:extLst>
          </p:cNvPr>
          <p:cNvCxnSpPr>
            <a:cxnSpLocks/>
            <a:stCxn id="5" idx="0"/>
          </p:cNvCxnSpPr>
          <p:nvPr/>
        </p:nvCxnSpPr>
        <p:spPr>
          <a:xfrm flipH="1">
            <a:off x="3921649" y="929815"/>
            <a:ext cx="30652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AD62B3-55BF-4216-A1FE-9F95CAF96E89}"/>
              </a:ext>
            </a:extLst>
          </p:cNvPr>
          <p:cNvCxnSpPr>
            <a:stCxn id="5" idx="2"/>
          </p:cNvCxnSpPr>
          <p:nvPr/>
        </p:nvCxnSpPr>
        <p:spPr>
          <a:xfrm flipH="1">
            <a:off x="3921649" y="6248400"/>
            <a:ext cx="306528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D3C13C7-2B82-430C-9046-79E4F1B56E32}"/>
              </a:ext>
            </a:extLst>
          </p:cNvPr>
          <p:cNvGrpSpPr/>
          <p:nvPr/>
        </p:nvGrpSpPr>
        <p:grpSpPr>
          <a:xfrm>
            <a:off x="3671349" y="929815"/>
            <a:ext cx="538701" cy="5318585"/>
            <a:chOff x="3042699" y="1047030"/>
            <a:chExt cx="538701" cy="5318585"/>
          </a:xfrm>
        </p:grpSpPr>
        <p:sp>
          <p:nvSpPr>
            <p:cNvPr id="7" name="TextBox 6">
              <a:extLst>
                <a:ext uri="{FF2B5EF4-FFF2-40B4-BE49-F238E27FC236}">
                  <a16:creationId xmlns:a16="http://schemas.microsoft.com/office/drawing/2014/main" id="{9FC5D2FA-5CA1-4D24-88DE-2B6C852C409E}"/>
                </a:ext>
              </a:extLst>
            </p:cNvPr>
            <p:cNvSpPr txBox="1"/>
            <p:nvPr/>
          </p:nvSpPr>
          <p:spPr>
            <a:xfrm>
              <a:off x="3042699" y="3521656"/>
              <a:ext cx="538701" cy="369332"/>
            </a:xfrm>
            <a:prstGeom prst="rect">
              <a:avLst/>
            </a:prstGeom>
            <a:noFill/>
          </p:spPr>
          <p:txBody>
            <a:bodyPr wrap="square" rtlCol="0">
              <a:spAutoFit/>
            </a:bodyPr>
            <a:lstStyle/>
            <a:p>
              <a:pPr algn="ctr"/>
              <a:r>
                <a:rPr lang="en-US"/>
                <a:t>12”</a:t>
              </a:r>
            </a:p>
          </p:txBody>
        </p:sp>
        <p:cxnSp>
          <p:nvCxnSpPr>
            <p:cNvPr id="13" name="Straight Arrow Connector 12">
              <a:extLst>
                <a:ext uri="{FF2B5EF4-FFF2-40B4-BE49-F238E27FC236}">
                  <a16:creationId xmlns:a16="http://schemas.microsoft.com/office/drawing/2014/main" id="{D1F40221-BB0E-4B89-B083-1A4F48E37C35}"/>
                </a:ext>
              </a:extLst>
            </p:cNvPr>
            <p:cNvCxnSpPr>
              <a:stCxn id="7" idx="0"/>
            </p:cNvCxnSpPr>
            <p:nvPr/>
          </p:nvCxnSpPr>
          <p:spPr>
            <a:xfrm flipH="1" flipV="1">
              <a:off x="3312049" y="1047030"/>
              <a:ext cx="1" cy="24746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43D021A-57C9-4D0D-857F-219ADBC08295}"/>
                </a:ext>
              </a:extLst>
            </p:cNvPr>
            <p:cNvCxnSpPr>
              <a:stCxn id="7" idx="2"/>
            </p:cNvCxnSpPr>
            <p:nvPr/>
          </p:nvCxnSpPr>
          <p:spPr>
            <a:xfrm>
              <a:off x="3312050" y="3890988"/>
              <a:ext cx="26117" cy="24746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2E185132-490E-47AB-B85F-2BC163AA5D10}"/>
              </a:ext>
            </a:extLst>
          </p:cNvPr>
          <p:cNvSpPr txBox="1"/>
          <p:nvPr/>
        </p:nvSpPr>
        <p:spPr>
          <a:xfrm>
            <a:off x="6240974" y="526673"/>
            <a:ext cx="1491916" cy="369332"/>
          </a:xfrm>
          <a:prstGeom prst="rect">
            <a:avLst/>
          </a:prstGeom>
          <a:noFill/>
        </p:spPr>
        <p:txBody>
          <a:bodyPr wrap="square" rtlCol="0">
            <a:spAutoFit/>
          </a:bodyPr>
          <a:lstStyle/>
          <a:p>
            <a:pPr algn="ctr"/>
            <a:r>
              <a:rPr lang="en-US"/>
              <a:t>Front</a:t>
            </a:r>
          </a:p>
        </p:txBody>
      </p:sp>
      <p:grpSp>
        <p:nvGrpSpPr>
          <p:cNvPr id="19" name="Group 18">
            <a:extLst>
              <a:ext uri="{FF2B5EF4-FFF2-40B4-BE49-F238E27FC236}">
                <a16:creationId xmlns:a16="http://schemas.microsoft.com/office/drawing/2014/main" id="{1BDF0E3B-ACA0-4CAA-915C-B476B320A5C6}"/>
              </a:ext>
            </a:extLst>
          </p:cNvPr>
          <p:cNvGrpSpPr/>
          <p:nvPr/>
        </p:nvGrpSpPr>
        <p:grpSpPr>
          <a:xfrm>
            <a:off x="10428788" y="5896859"/>
            <a:ext cx="1411707" cy="703081"/>
            <a:chOff x="9167803" y="5896859"/>
            <a:chExt cx="1411707" cy="703081"/>
          </a:xfrm>
        </p:grpSpPr>
        <p:sp>
          <p:nvSpPr>
            <p:cNvPr id="20" name="TextBox 19">
              <a:extLst>
                <a:ext uri="{FF2B5EF4-FFF2-40B4-BE49-F238E27FC236}">
                  <a16:creationId xmlns:a16="http://schemas.microsoft.com/office/drawing/2014/main" id="{D16A39B9-EEE9-4897-A13D-A060EE785CCB}"/>
                </a:ext>
              </a:extLst>
            </p:cNvPr>
            <p:cNvSpPr txBox="1"/>
            <p:nvPr/>
          </p:nvSpPr>
          <p:spPr>
            <a:xfrm>
              <a:off x="9704483" y="6063734"/>
              <a:ext cx="875027" cy="369332"/>
            </a:xfrm>
            <a:prstGeom prst="rect">
              <a:avLst/>
            </a:prstGeom>
            <a:noFill/>
          </p:spPr>
          <p:txBody>
            <a:bodyPr wrap="square" rtlCol="0">
              <a:spAutoFit/>
            </a:bodyPr>
            <a:lstStyle/>
            <a:p>
              <a:pPr algn="ctr"/>
              <a:r>
                <a:rPr lang="en-US"/>
                <a:t>Nathan</a:t>
              </a:r>
            </a:p>
          </p:txBody>
        </p:sp>
        <p:pic>
          <p:nvPicPr>
            <p:cNvPr id="21" name="Picture 20" descr="A person with a beard&#10;&#10;Description automatically generated with medium confidence">
              <a:extLst>
                <a:ext uri="{FF2B5EF4-FFF2-40B4-BE49-F238E27FC236}">
                  <a16:creationId xmlns:a16="http://schemas.microsoft.com/office/drawing/2014/main" id="{48C179A2-E063-43C1-934D-159F09255C29}"/>
                </a:ext>
              </a:extLst>
            </p:cNvPr>
            <p:cNvPicPr>
              <a:picLocks noChangeAspect="1"/>
            </p:cNvPicPr>
            <p:nvPr/>
          </p:nvPicPr>
          <p:blipFill rotWithShape="1">
            <a:blip r:embed="rId6">
              <a:extLst>
                <a:ext uri="{28A0092B-C50C-407E-A947-70E740481C1C}">
                  <a14:useLocalDpi xmlns:a14="http://schemas.microsoft.com/office/drawing/2010/main" val="0"/>
                </a:ext>
              </a:extLst>
            </a:blip>
            <a:srcRect l="32594" t="5438" r="32698" b="37724"/>
            <a:stretch/>
          </p:blipFill>
          <p:spPr>
            <a:xfrm>
              <a:off x="9167803" y="5896859"/>
              <a:ext cx="536680" cy="703081"/>
            </a:xfrm>
            <a:prstGeom prst="rect">
              <a:avLst/>
            </a:prstGeom>
          </p:spPr>
        </p:pic>
      </p:grpSp>
      <p:pic>
        <p:nvPicPr>
          <p:cNvPr id="3" name="Propulsion">
            <a:hlinkClick r:id="" action="ppaction://media"/>
            <a:extLst>
              <a:ext uri="{FF2B5EF4-FFF2-40B4-BE49-F238E27FC236}">
                <a16:creationId xmlns:a16="http://schemas.microsoft.com/office/drawing/2014/main" id="{1543792E-7A32-43F9-AB20-F7D6AB1A48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12426" y="3852333"/>
            <a:ext cx="609600" cy="609600"/>
          </a:xfrm>
          <a:prstGeom prst="rect">
            <a:avLst/>
          </a:prstGeom>
        </p:spPr>
      </p:pic>
    </p:spTree>
    <p:extLst>
      <p:ext uri="{BB962C8B-B14F-4D97-AF65-F5344CB8AC3E}">
        <p14:creationId xmlns:p14="http://schemas.microsoft.com/office/powerpoint/2010/main" val="2676593772"/>
      </p:ext>
    </p:extLst>
  </p:cSld>
  <p:clrMapOvr>
    <a:masterClrMapping/>
  </p:clrMapOvr>
  <mc:AlternateContent xmlns:mc="http://schemas.openxmlformats.org/markup-compatibility/2006" xmlns:p14="http://schemas.microsoft.com/office/powerpoint/2010/main">
    <mc:Choice Requires="p14">
      <p:transition spd="slow" p14:dur="2000" advTm="31700"/>
    </mc:Choice>
    <mc:Fallback xmlns="">
      <p:transition spd="slow" advTm="31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F6B-9783-4AE9-B39D-722785D88F58}"/>
              </a:ext>
            </a:extLst>
          </p:cNvPr>
          <p:cNvSpPr>
            <a:spLocks noGrp="1"/>
          </p:cNvSpPr>
          <p:nvPr>
            <p:ph type="title"/>
          </p:nvPr>
        </p:nvSpPr>
        <p:spPr/>
        <p:txBody>
          <a:bodyPr/>
          <a:lstStyle/>
          <a:p>
            <a:r>
              <a:rPr lang="en-US">
                <a:ea typeface="+mj-lt"/>
                <a:cs typeface="+mj-lt"/>
              </a:rPr>
              <a:t>Laser rangefinder Overview</a:t>
            </a:r>
            <a:endParaRPr lang="en-US"/>
          </a:p>
        </p:txBody>
      </p:sp>
      <p:sp>
        <p:nvSpPr>
          <p:cNvPr id="3" name="Content Placeholder 2">
            <a:extLst>
              <a:ext uri="{FF2B5EF4-FFF2-40B4-BE49-F238E27FC236}">
                <a16:creationId xmlns:a16="http://schemas.microsoft.com/office/drawing/2014/main" id="{800DA742-E639-4305-B533-140A95FE136C}"/>
              </a:ext>
            </a:extLst>
          </p:cNvPr>
          <p:cNvSpPr>
            <a:spLocks noGrp="1"/>
          </p:cNvSpPr>
          <p:nvPr>
            <p:ph idx="1"/>
          </p:nvPr>
        </p:nvSpPr>
        <p:spPr>
          <a:xfrm>
            <a:off x="685801" y="2142067"/>
            <a:ext cx="5409031" cy="3649133"/>
          </a:xfrm>
        </p:spPr>
        <p:txBody>
          <a:bodyPr/>
          <a:lstStyle/>
          <a:p>
            <a:r>
              <a:rPr lang="en-US">
                <a:ea typeface="+mn-lt"/>
                <a:cs typeface="+mn-lt"/>
              </a:rPr>
              <a:t>The Rangefinder is meant as a navigational tool</a:t>
            </a:r>
            <a:endParaRPr lang="en-US">
              <a:cs typeface="Calibri"/>
            </a:endParaRPr>
          </a:p>
          <a:p>
            <a:pPr>
              <a:buClr>
                <a:srgbClr val="FFFFFF"/>
              </a:buClr>
            </a:pPr>
            <a:endParaRPr lang="en-US">
              <a:cs typeface="Calibri"/>
            </a:endParaRPr>
          </a:p>
          <a:p>
            <a:pPr>
              <a:buClr>
                <a:srgbClr val="FFFFFF"/>
              </a:buClr>
            </a:pPr>
            <a:r>
              <a:rPr lang="en-US">
                <a:ea typeface="+mn-lt"/>
                <a:cs typeface="+mn-lt"/>
              </a:rPr>
              <a:t>Uses laser output and photodetectors to find  exact distance</a:t>
            </a:r>
            <a:endParaRPr lang="en-US"/>
          </a:p>
          <a:p>
            <a:pPr>
              <a:buClr>
                <a:srgbClr val="FFFFFF"/>
              </a:buClr>
            </a:pPr>
            <a:endParaRPr lang="en-US">
              <a:ea typeface="+mn-lt"/>
              <a:cs typeface="+mn-lt"/>
            </a:endParaRPr>
          </a:p>
          <a:p>
            <a:pPr>
              <a:buClr>
                <a:srgbClr val="FFFFFF"/>
              </a:buClr>
            </a:pPr>
            <a:r>
              <a:rPr lang="en-US">
                <a:ea typeface="+mn-lt"/>
                <a:cs typeface="+mn-lt"/>
              </a:rPr>
              <a:t>Infrared light used instead of visible</a:t>
            </a:r>
            <a:endParaRPr lang="en-US"/>
          </a:p>
          <a:p>
            <a:pPr>
              <a:buClr>
                <a:srgbClr val="FFFFFF"/>
              </a:buClr>
            </a:pPr>
            <a:endParaRPr lang="en-US">
              <a:cs typeface="Calibri"/>
            </a:endParaRPr>
          </a:p>
          <a:p>
            <a:pPr>
              <a:buClr>
                <a:srgbClr val="FFFFFF"/>
              </a:buClr>
            </a:pPr>
            <a:r>
              <a:rPr lang="en-US">
                <a:ea typeface="+mn-lt"/>
                <a:cs typeface="+mn-lt"/>
              </a:rPr>
              <a:t>Both Photodiodes swept for each measurement</a:t>
            </a:r>
            <a:endParaRPr lang="en-US"/>
          </a:p>
          <a:p>
            <a:pPr>
              <a:buClr>
                <a:srgbClr val="FFFFFF"/>
              </a:buClr>
            </a:pPr>
            <a:endParaRPr lang="en-US">
              <a:cs typeface="Calibri"/>
            </a:endParaRPr>
          </a:p>
        </p:txBody>
      </p:sp>
      <p:pic>
        <p:nvPicPr>
          <p:cNvPr id="4" name="Picture 4" descr="Diagram&#10;&#10;Description automatically generated">
            <a:extLst>
              <a:ext uri="{FF2B5EF4-FFF2-40B4-BE49-F238E27FC236}">
                <a16:creationId xmlns:a16="http://schemas.microsoft.com/office/drawing/2014/main" id="{20963102-ECDE-4A9A-99DE-C6BB7BEAEF2F}"/>
              </a:ext>
            </a:extLst>
          </p:cNvPr>
          <p:cNvPicPr>
            <a:picLocks noChangeAspect="1"/>
          </p:cNvPicPr>
          <p:nvPr/>
        </p:nvPicPr>
        <p:blipFill>
          <a:blip r:embed="rId4"/>
          <a:stretch>
            <a:fillRect/>
          </a:stretch>
        </p:blipFill>
        <p:spPr>
          <a:xfrm>
            <a:off x="6561551" y="2014081"/>
            <a:ext cx="5196213" cy="3904989"/>
          </a:xfrm>
          <a:prstGeom prst="rect">
            <a:avLst/>
          </a:prstGeom>
        </p:spPr>
      </p:pic>
      <p:sp>
        <p:nvSpPr>
          <p:cNvPr id="5" name="TextBox 4">
            <a:extLst>
              <a:ext uri="{FF2B5EF4-FFF2-40B4-BE49-F238E27FC236}">
                <a16:creationId xmlns:a16="http://schemas.microsoft.com/office/drawing/2014/main" id="{2948C0A8-85D7-47DB-B9C2-8DFF42E299CB}"/>
              </a:ext>
            </a:extLst>
          </p:cNvPr>
          <p:cNvSpPr txBox="1"/>
          <p:nvPr/>
        </p:nvSpPr>
        <p:spPr>
          <a:xfrm>
            <a:off x="11151269" y="63386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Ricardo</a:t>
            </a:r>
          </a:p>
        </p:txBody>
      </p:sp>
      <p:pic>
        <p:nvPicPr>
          <p:cNvPr id="6" name="Picture 6" descr="A person wearing glasses and looking at the camera&#10;&#10;Description automatically generated">
            <a:extLst>
              <a:ext uri="{FF2B5EF4-FFF2-40B4-BE49-F238E27FC236}">
                <a16:creationId xmlns:a16="http://schemas.microsoft.com/office/drawing/2014/main" id="{3416425A-5216-40AD-9D65-6BCF18B5D7ED}"/>
              </a:ext>
            </a:extLst>
          </p:cNvPr>
          <p:cNvPicPr>
            <a:picLocks noChangeAspect="1"/>
          </p:cNvPicPr>
          <p:nvPr/>
        </p:nvPicPr>
        <p:blipFill>
          <a:blip r:embed="rId5"/>
          <a:stretch>
            <a:fillRect/>
          </a:stretch>
        </p:blipFill>
        <p:spPr>
          <a:xfrm>
            <a:off x="10424840" y="5974806"/>
            <a:ext cx="727912" cy="727912"/>
          </a:xfrm>
          <a:prstGeom prst="rect">
            <a:avLst/>
          </a:prstGeom>
        </p:spPr>
      </p:pic>
      <p:pic>
        <p:nvPicPr>
          <p:cNvPr id="7" name="Slide 9">
            <a:hlinkClick r:id="" action="ppaction://media"/>
            <a:extLst>
              <a:ext uri="{FF2B5EF4-FFF2-40B4-BE49-F238E27FC236}">
                <a16:creationId xmlns:a16="http://schemas.microsoft.com/office/drawing/2014/main" id="{F81E3849-A20A-49CF-9E73-8EE2EF9BC6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8000" y="5729037"/>
            <a:ext cx="609600" cy="609600"/>
          </a:xfrm>
          <a:prstGeom prst="rect">
            <a:avLst/>
          </a:prstGeom>
        </p:spPr>
      </p:pic>
    </p:spTree>
    <p:extLst>
      <p:ext uri="{BB962C8B-B14F-4D97-AF65-F5344CB8AC3E}">
        <p14:creationId xmlns:p14="http://schemas.microsoft.com/office/powerpoint/2010/main" val="4030969392"/>
      </p:ext>
    </p:extLst>
  </p:cSld>
  <p:clrMapOvr>
    <a:masterClrMapping/>
  </p:clrMapOvr>
  <mc:AlternateContent xmlns:mc="http://schemas.openxmlformats.org/markup-compatibility/2006" xmlns:p14="http://schemas.microsoft.com/office/powerpoint/2010/main">
    <mc:Choice Requires="p14">
      <p:transition spd="slow" p14:dur="2000" advTm="62720"/>
    </mc:Choice>
    <mc:Fallback xmlns="">
      <p:transition spd="slow" advTm="62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6364"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3597</Words>
  <Application>Microsoft Office PowerPoint</Application>
  <PresentationFormat>Widescreen</PresentationFormat>
  <Paragraphs>426</Paragraphs>
  <Slides>34</Slides>
  <Notes>26</Notes>
  <HiddenSlides>0</HiddenSlides>
  <MMClips>35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Celestial</vt:lpstr>
      <vt:lpstr>Autonomous Pet Entertainment System (A.P.E.S.)</vt:lpstr>
      <vt:lpstr>Motivation </vt:lpstr>
      <vt:lpstr>Description </vt:lpstr>
      <vt:lpstr>Operation overview</vt:lpstr>
      <vt:lpstr>Operation overview  -  tracking/Display</vt:lpstr>
      <vt:lpstr>Operation overview  -  Navigation</vt:lpstr>
      <vt:lpstr>Design</vt:lpstr>
      <vt:lpstr>Propulsion</vt:lpstr>
      <vt:lpstr>Laser rangefinder Overview</vt:lpstr>
      <vt:lpstr>Rangefinder method</vt:lpstr>
      <vt:lpstr>Rangefinder Current Status</vt:lpstr>
      <vt:lpstr>LED IR sensors</vt:lpstr>
      <vt:lpstr>Location of rangefinders</vt:lpstr>
      <vt:lpstr>Laser tube overview</vt:lpstr>
      <vt:lpstr>Laser Tube Components – Show laser</vt:lpstr>
      <vt:lpstr>Laser tube components – lens system</vt:lpstr>
      <vt:lpstr>Laser tube components – grating wheel</vt:lpstr>
      <vt:lpstr>Laser tube Successes and difficulties</vt:lpstr>
      <vt:lpstr>PCB Design</vt:lpstr>
      <vt:lpstr>PCB Schematic - What it’s controlling</vt:lpstr>
      <vt:lpstr>PCB Schematic – atmega328</vt:lpstr>
      <vt:lpstr>PCB Schematic – voltage regulator</vt:lpstr>
      <vt:lpstr>PCB Layout  </vt:lpstr>
      <vt:lpstr>Raspberry Pi 3B and Camera Module</vt:lpstr>
      <vt:lpstr>Hardware Testing </vt:lpstr>
      <vt:lpstr>Hardware Testing – IR Sensors</vt:lpstr>
      <vt:lpstr>Hardware Testing - Gyroscope</vt:lpstr>
      <vt:lpstr>Hardware Testing – Motors &amp; motor drivers</vt:lpstr>
      <vt:lpstr>Software Overview - Initialization</vt:lpstr>
      <vt:lpstr>Software Overview - Scanning</vt:lpstr>
      <vt:lpstr>Software Overview - Motion</vt:lpstr>
      <vt:lpstr>Administrative Cost</vt:lpstr>
      <vt:lpstr>Labor division</vt:lpstr>
      <vt:lpstr>Project progress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Autonomous Pet Entertainment System (A.P.E.S.)</dc:title>
  <dc:creator>Nathan Anthony</dc:creator>
  <cp:lastModifiedBy>Nathan Anthony</cp:lastModifiedBy>
  <cp:revision>1</cp:revision>
  <dcterms:created xsi:type="dcterms:W3CDTF">2021-01-29T17:51:31Z</dcterms:created>
  <dcterms:modified xsi:type="dcterms:W3CDTF">2021-02-04T19:00:35Z</dcterms:modified>
</cp:coreProperties>
</file>