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Lst>
  <p:notesMasterIdLst>
    <p:notesMasterId r:id="rId53"/>
  </p:notesMasterIdLst>
  <p:handoutMasterIdLst>
    <p:handoutMasterId r:id="rId54"/>
  </p:handoutMasterIdLst>
  <p:sldIdLst>
    <p:sldId id="268" r:id="rId5"/>
    <p:sldId id="332" r:id="rId6"/>
    <p:sldId id="334" r:id="rId7"/>
    <p:sldId id="333" r:id="rId8"/>
    <p:sldId id="384" r:id="rId9"/>
    <p:sldId id="386" r:id="rId10"/>
    <p:sldId id="335" r:id="rId11"/>
    <p:sldId id="385" r:id="rId12"/>
    <p:sldId id="336" r:id="rId13"/>
    <p:sldId id="329" r:id="rId14"/>
    <p:sldId id="347" r:id="rId15"/>
    <p:sldId id="348" r:id="rId16"/>
    <p:sldId id="364" r:id="rId17"/>
    <p:sldId id="361" r:id="rId18"/>
    <p:sldId id="362" r:id="rId19"/>
    <p:sldId id="363" r:id="rId20"/>
    <p:sldId id="391" r:id="rId21"/>
    <p:sldId id="369" r:id="rId22"/>
    <p:sldId id="370" r:id="rId23"/>
    <p:sldId id="371" r:id="rId24"/>
    <p:sldId id="393" r:id="rId25"/>
    <p:sldId id="394" r:id="rId26"/>
    <p:sldId id="395" r:id="rId27"/>
    <p:sldId id="396" r:id="rId28"/>
    <p:sldId id="275" r:id="rId29"/>
    <p:sldId id="276" r:id="rId30"/>
    <p:sldId id="390" r:id="rId31"/>
    <p:sldId id="367" r:id="rId32"/>
    <p:sldId id="365" r:id="rId33"/>
    <p:sldId id="368" r:id="rId34"/>
    <p:sldId id="330" r:id="rId35"/>
    <p:sldId id="387" r:id="rId36"/>
    <p:sldId id="326" r:id="rId37"/>
    <p:sldId id="349" r:id="rId38"/>
    <p:sldId id="328" r:id="rId39"/>
    <p:sldId id="388" r:id="rId40"/>
    <p:sldId id="331" r:id="rId41"/>
    <p:sldId id="389" r:id="rId42"/>
    <p:sldId id="379" r:id="rId43"/>
    <p:sldId id="397" r:id="rId44"/>
    <p:sldId id="296" r:id="rId45"/>
    <p:sldId id="398" r:id="rId46"/>
    <p:sldId id="350" r:id="rId47"/>
    <p:sldId id="392" r:id="rId48"/>
    <p:sldId id="324" r:id="rId49"/>
    <p:sldId id="259" r:id="rId50"/>
    <p:sldId id="319" r:id="rId51"/>
    <p:sldId id="321"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9FC"/>
    <a:srgbClr val="13BF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97" autoAdjust="0"/>
    <p:restoredTop sz="93252" autoAdjust="0"/>
  </p:normalViewPr>
  <p:slideViewPr>
    <p:cSldViewPr snapToGrid="0">
      <p:cViewPr varScale="1">
        <p:scale>
          <a:sx n="62" d="100"/>
          <a:sy n="62" d="100"/>
        </p:scale>
        <p:origin x="648"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4B13DD-DD5C-4D7B-A7B2-0D291A4458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5399B4A-D4B6-41DC-B4BA-A16F4A7EAB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8DD508-762E-4A56-8057-6F3E893FE061}" type="datetimeFigureOut">
              <a:rPr lang="en-US" smtClean="0"/>
              <a:t>4/26/2021</a:t>
            </a:fld>
            <a:endParaRPr lang="en-US" dirty="0"/>
          </a:p>
        </p:txBody>
      </p:sp>
      <p:sp>
        <p:nvSpPr>
          <p:cNvPr id="4" name="Footer Placeholder 3">
            <a:extLst>
              <a:ext uri="{FF2B5EF4-FFF2-40B4-BE49-F238E27FC236}">
                <a16:creationId xmlns:a16="http://schemas.microsoft.com/office/drawing/2014/main" id="{C8A662FF-2BD0-42CC-81E0-E211BE360A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857ECB1-26BD-4C91-A134-EC6F2CC72C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BFE5E4-E7AD-46D7-82A6-8E6D0CE600B6}" type="slidenum">
              <a:rPr lang="en-US" smtClean="0"/>
              <a:t>‹#›</a:t>
            </a:fld>
            <a:endParaRPr lang="en-US" dirty="0"/>
          </a:p>
        </p:txBody>
      </p:sp>
    </p:spTree>
    <p:extLst>
      <p:ext uri="{BB962C8B-B14F-4D97-AF65-F5344CB8AC3E}">
        <p14:creationId xmlns:p14="http://schemas.microsoft.com/office/powerpoint/2010/main" val="1382417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69CD52-EA80-42E8-964B-0DC3907FFC08}" type="datetimeFigureOut">
              <a:rPr lang="en-US" smtClean="0"/>
              <a:t>4/26/2021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DF5DD2-187C-450F-BB87-F62B9ADB04D5}" type="slidenum">
              <a:rPr lang="en-US" smtClean="0"/>
              <a:t>‹#›</a:t>
            </a:fld>
            <a:endParaRPr lang="en-US" dirty="0"/>
          </a:p>
        </p:txBody>
      </p:sp>
    </p:spTree>
    <p:extLst>
      <p:ext uri="{BB962C8B-B14F-4D97-AF65-F5344CB8AC3E}">
        <p14:creationId xmlns:p14="http://schemas.microsoft.com/office/powerpoint/2010/main" val="3503338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Keegan</a:t>
            </a:r>
          </a:p>
        </p:txBody>
      </p:sp>
      <p:sp>
        <p:nvSpPr>
          <p:cNvPr id="4" name="Slide Number Placeholder 3"/>
          <p:cNvSpPr>
            <a:spLocks noGrp="1"/>
          </p:cNvSpPr>
          <p:nvPr>
            <p:ph type="sldNum" sz="quarter" idx="5"/>
          </p:nvPr>
        </p:nvSpPr>
        <p:spPr/>
        <p:txBody>
          <a:bodyPr/>
          <a:lstStyle/>
          <a:p>
            <a:fld id="{C5DF5DD2-187C-450F-BB87-F62B9ADB04D5}" type="slidenum">
              <a:rPr lang="en-US" smtClean="0"/>
              <a:t>2</a:t>
            </a:fld>
            <a:endParaRPr lang="en-US" dirty="0"/>
          </a:p>
        </p:txBody>
      </p:sp>
    </p:spTree>
    <p:extLst>
      <p:ext uri="{BB962C8B-B14F-4D97-AF65-F5344CB8AC3E}">
        <p14:creationId xmlns:p14="http://schemas.microsoft.com/office/powerpoint/2010/main" val="166227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Keegan</a:t>
            </a:r>
          </a:p>
        </p:txBody>
      </p:sp>
      <p:sp>
        <p:nvSpPr>
          <p:cNvPr id="4" name="Slide Number Placeholder 3"/>
          <p:cNvSpPr>
            <a:spLocks noGrp="1"/>
          </p:cNvSpPr>
          <p:nvPr>
            <p:ph type="sldNum" sz="quarter" idx="5"/>
          </p:nvPr>
        </p:nvSpPr>
        <p:spPr/>
        <p:txBody>
          <a:bodyPr/>
          <a:lstStyle/>
          <a:p>
            <a:fld id="{C5DF5DD2-187C-450F-BB87-F62B9ADB04D5}" type="slidenum">
              <a:rPr lang="en-US" smtClean="0"/>
              <a:t>11</a:t>
            </a:fld>
            <a:endParaRPr lang="en-US" dirty="0"/>
          </a:p>
        </p:txBody>
      </p:sp>
    </p:spTree>
    <p:extLst>
      <p:ext uri="{BB962C8B-B14F-4D97-AF65-F5344CB8AC3E}">
        <p14:creationId xmlns:p14="http://schemas.microsoft.com/office/powerpoint/2010/main" val="2911365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Keegan</a:t>
            </a:r>
          </a:p>
          <a:p>
            <a:endParaRPr lang="en-US" dirty="0"/>
          </a:p>
        </p:txBody>
      </p:sp>
      <p:sp>
        <p:nvSpPr>
          <p:cNvPr id="4" name="Slide Number Placeholder 3"/>
          <p:cNvSpPr>
            <a:spLocks noGrp="1"/>
          </p:cNvSpPr>
          <p:nvPr>
            <p:ph type="sldNum" sz="quarter" idx="5"/>
          </p:nvPr>
        </p:nvSpPr>
        <p:spPr/>
        <p:txBody>
          <a:bodyPr/>
          <a:lstStyle/>
          <a:p>
            <a:fld id="{C5DF5DD2-187C-450F-BB87-F62B9ADB04D5}" type="slidenum">
              <a:rPr lang="en-US" smtClean="0"/>
              <a:t>12</a:t>
            </a:fld>
            <a:endParaRPr lang="en-US" dirty="0"/>
          </a:p>
        </p:txBody>
      </p:sp>
    </p:spTree>
    <p:extLst>
      <p:ext uri="{BB962C8B-B14F-4D97-AF65-F5344CB8AC3E}">
        <p14:creationId xmlns:p14="http://schemas.microsoft.com/office/powerpoint/2010/main" val="478983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Keegan</a:t>
            </a:r>
          </a:p>
          <a:p>
            <a:endParaRPr lang="en-US" dirty="0"/>
          </a:p>
        </p:txBody>
      </p:sp>
      <p:sp>
        <p:nvSpPr>
          <p:cNvPr id="4" name="Slide Number Placeholder 3"/>
          <p:cNvSpPr>
            <a:spLocks noGrp="1"/>
          </p:cNvSpPr>
          <p:nvPr>
            <p:ph type="sldNum" sz="quarter" idx="5"/>
          </p:nvPr>
        </p:nvSpPr>
        <p:spPr/>
        <p:txBody>
          <a:bodyPr/>
          <a:lstStyle/>
          <a:p>
            <a:fld id="{C5DF5DD2-187C-450F-BB87-F62B9ADB04D5}" type="slidenum">
              <a:rPr lang="en-US" smtClean="0"/>
              <a:t>13</a:t>
            </a:fld>
            <a:endParaRPr lang="en-US" dirty="0"/>
          </a:p>
        </p:txBody>
      </p:sp>
    </p:spTree>
    <p:extLst>
      <p:ext uri="{BB962C8B-B14F-4D97-AF65-F5344CB8AC3E}">
        <p14:creationId xmlns:p14="http://schemas.microsoft.com/office/powerpoint/2010/main" val="2451364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Keegan</a:t>
            </a:r>
          </a:p>
          <a:p>
            <a:endParaRPr lang="en-US" dirty="0"/>
          </a:p>
        </p:txBody>
      </p:sp>
      <p:sp>
        <p:nvSpPr>
          <p:cNvPr id="4" name="Slide Number Placeholder 3"/>
          <p:cNvSpPr>
            <a:spLocks noGrp="1"/>
          </p:cNvSpPr>
          <p:nvPr>
            <p:ph type="sldNum" sz="quarter" idx="5"/>
          </p:nvPr>
        </p:nvSpPr>
        <p:spPr/>
        <p:txBody>
          <a:bodyPr/>
          <a:lstStyle/>
          <a:p>
            <a:fld id="{C5DF5DD2-187C-450F-BB87-F62B9ADB04D5}" type="slidenum">
              <a:rPr lang="en-US" smtClean="0"/>
              <a:t>14</a:t>
            </a:fld>
            <a:endParaRPr lang="en-US" dirty="0"/>
          </a:p>
        </p:txBody>
      </p:sp>
    </p:spTree>
    <p:extLst>
      <p:ext uri="{BB962C8B-B14F-4D97-AF65-F5344CB8AC3E}">
        <p14:creationId xmlns:p14="http://schemas.microsoft.com/office/powerpoint/2010/main" val="483668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Keegan</a:t>
            </a:r>
          </a:p>
          <a:p>
            <a:endParaRPr lang="en-US" dirty="0"/>
          </a:p>
        </p:txBody>
      </p:sp>
      <p:sp>
        <p:nvSpPr>
          <p:cNvPr id="4" name="Slide Number Placeholder 3"/>
          <p:cNvSpPr>
            <a:spLocks noGrp="1"/>
          </p:cNvSpPr>
          <p:nvPr>
            <p:ph type="sldNum" sz="quarter" idx="5"/>
          </p:nvPr>
        </p:nvSpPr>
        <p:spPr/>
        <p:txBody>
          <a:bodyPr/>
          <a:lstStyle/>
          <a:p>
            <a:fld id="{C5DF5DD2-187C-450F-BB87-F62B9ADB04D5}" type="slidenum">
              <a:rPr lang="en-US" smtClean="0"/>
              <a:t>15</a:t>
            </a:fld>
            <a:endParaRPr lang="en-US" dirty="0"/>
          </a:p>
        </p:txBody>
      </p:sp>
    </p:spTree>
    <p:extLst>
      <p:ext uri="{BB962C8B-B14F-4D97-AF65-F5344CB8AC3E}">
        <p14:creationId xmlns:p14="http://schemas.microsoft.com/office/powerpoint/2010/main" val="1304865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Keegan</a:t>
            </a:r>
          </a:p>
          <a:p>
            <a:endParaRPr lang="en-US" dirty="0"/>
          </a:p>
        </p:txBody>
      </p:sp>
      <p:sp>
        <p:nvSpPr>
          <p:cNvPr id="4" name="Slide Number Placeholder 3"/>
          <p:cNvSpPr>
            <a:spLocks noGrp="1"/>
          </p:cNvSpPr>
          <p:nvPr>
            <p:ph type="sldNum" sz="quarter" idx="5"/>
          </p:nvPr>
        </p:nvSpPr>
        <p:spPr/>
        <p:txBody>
          <a:bodyPr/>
          <a:lstStyle/>
          <a:p>
            <a:fld id="{C5DF5DD2-187C-450F-BB87-F62B9ADB04D5}" type="slidenum">
              <a:rPr lang="en-US" smtClean="0"/>
              <a:t>16</a:t>
            </a:fld>
            <a:endParaRPr lang="en-US" dirty="0"/>
          </a:p>
        </p:txBody>
      </p:sp>
    </p:spTree>
    <p:extLst>
      <p:ext uri="{BB962C8B-B14F-4D97-AF65-F5344CB8AC3E}">
        <p14:creationId xmlns:p14="http://schemas.microsoft.com/office/powerpoint/2010/main" val="763839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a:t>
            </a:r>
          </a:p>
        </p:txBody>
      </p:sp>
      <p:sp>
        <p:nvSpPr>
          <p:cNvPr id="4" name="Slide Number Placeholder 3"/>
          <p:cNvSpPr>
            <a:spLocks noGrp="1"/>
          </p:cNvSpPr>
          <p:nvPr>
            <p:ph type="sldNum" sz="quarter" idx="5"/>
          </p:nvPr>
        </p:nvSpPr>
        <p:spPr/>
        <p:txBody>
          <a:bodyPr/>
          <a:lstStyle/>
          <a:p>
            <a:fld id="{C5DF5DD2-187C-450F-BB87-F62B9ADB04D5}" type="slidenum">
              <a:rPr lang="en-US" smtClean="0"/>
              <a:t>17</a:t>
            </a:fld>
            <a:endParaRPr lang="en-US" dirty="0"/>
          </a:p>
        </p:txBody>
      </p:sp>
    </p:spTree>
    <p:extLst>
      <p:ext uri="{BB962C8B-B14F-4D97-AF65-F5344CB8AC3E}">
        <p14:creationId xmlns:p14="http://schemas.microsoft.com/office/powerpoint/2010/main" val="3944342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Ben</a:t>
            </a:r>
          </a:p>
          <a:p>
            <a:endParaRPr lang="en-US" dirty="0"/>
          </a:p>
        </p:txBody>
      </p:sp>
      <p:sp>
        <p:nvSpPr>
          <p:cNvPr id="4" name="Slide Number Placeholder 3"/>
          <p:cNvSpPr>
            <a:spLocks noGrp="1"/>
          </p:cNvSpPr>
          <p:nvPr>
            <p:ph type="sldNum" sz="quarter" idx="5"/>
          </p:nvPr>
        </p:nvSpPr>
        <p:spPr/>
        <p:txBody>
          <a:bodyPr/>
          <a:lstStyle/>
          <a:p>
            <a:fld id="{C5DF5DD2-187C-450F-BB87-F62B9ADB04D5}" type="slidenum">
              <a:rPr lang="en-US" smtClean="0"/>
              <a:t>18</a:t>
            </a:fld>
            <a:endParaRPr lang="en-US" dirty="0"/>
          </a:p>
        </p:txBody>
      </p:sp>
    </p:spTree>
    <p:extLst>
      <p:ext uri="{BB962C8B-B14F-4D97-AF65-F5344CB8AC3E}">
        <p14:creationId xmlns:p14="http://schemas.microsoft.com/office/powerpoint/2010/main" val="13491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Ben</a:t>
            </a:r>
          </a:p>
          <a:p>
            <a:endParaRPr lang="en-US" dirty="0"/>
          </a:p>
        </p:txBody>
      </p:sp>
      <p:sp>
        <p:nvSpPr>
          <p:cNvPr id="4" name="Slide Number Placeholder 3"/>
          <p:cNvSpPr>
            <a:spLocks noGrp="1"/>
          </p:cNvSpPr>
          <p:nvPr>
            <p:ph type="sldNum" sz="quarter" idx="5"/>
          </p:nvPr>
        </p:nvSpPr>
        <p:spPr/>
        <p:txBody>
          <a:bodyPr/>
          <a:lstStyle/>
          <a:p>
            <a:fld id="{C5DF5DD2-187C-450F-BB87-F62B9ADB04D5}" type="slidenum">
              <a:rPr lang="en-US" smtClean="0"/>
              <a:t>19</a:t>
            </a:fld>
            <a:endParaRPr lang="en-US" dirty="0"/>
          </a:p>
        </p:txBody>
      </p:sp>
    </p:spTree>
    <p:extLst>
      <p:ext uri="{BB962C8B-B14F-4D97-AF65-F5344CB8AC3E}">
        <p14:creationId xmlns:p14="http://schemas.microsoft.com/office/powerpoint/2010/main" val="543884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Ben</a:t>
            </a:r>
          </a:p>
          <a:p>
            <a:endParaRPr lang="en-US" dirty="0"/>
          </a:p>
        </p:txBody>
      </p:sp>
      <p:sp>
        <p:nvSpPr>
          <p:cNvPr id="4" name="Slide Number Placeholder 3"/>
          <p:cNvSpPr>
            <a:spLocks noGrp="1"/>
          </p:cNvSpPr>
          <p:nvPr>
            <p:ph type="sldNum" sz="quarter" idx="5"/>
          </p:nvPr>
        </p:nvSpPr>
        <p:spPr/>
        <p:txBody>
          <a:bodyPr/>
          <a:lstStyle/>
          <a:p>
            <a:fld id="{C5DF5DD2-187C-450F-BB87-F62B9ADB04D5}" type="slidenum">
              <a:rPr lang="en-US" smtClean="0"/>
              <a:t>20</a:t>
            </a:fld>
            <a:endParaRPr lang="en-US" dirty="0"/>
          </a:p>
        </p:txBody>
      </p:sp>
    </p:spTree>
    <p:extLst>
      <p:ext uri="{BB962C8B-B14F-4D97-AF65-F5344CB8AC3E}">
        <p14:creationId xmlns:p14="http://schemas.microsoft.com/office/powerpoint/2010/main" val="138782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 </a:t>
            </a:r>
          </a:p>
        </p:txBody>
      </p:sp>
      <p:sp>
        <p:nvSpPr>
          <p:cNvPr id="4" name="Slide Number Placeholder 3"/>
          <p:cNvSpPr>
            <a:spLocks noGrp="1"/>
          </p:cNvSpPr>
          <p:nvPr>
            <p:ph type="sldNum" sz="quarter" idx="5"/>
          </p:nvPr>
        </p:nvSpPr>
        <p:spPr/>
        <p:txBody>
          <a:bodyPr/>
          <a:lstStyle/>
          <a:p>
            <a:fld id="{C5DF5DD2-187C-450F-BB87-F62B9ADB04D5}" type="slidenum">
              <a:rPr lang="en-US" smtClean="0"/>
              <a:t>3</a:t>
            </a:fld>
            <a:endParaRPr lang="en-US" dirty="0"/>
          </a:p>
        </p:txBody>
      </p:sp>
    </p:spTree>
    <p:extLst>
      <p:ext uri="{BB962C8B-B14F-4D97-AF65-F5344CB8AC3E}">
        <p14:creationId xmlns:p14="http://schemas.microsoft.com/office/powerpoint/2010/main" val="2487263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Ben</a:t>
            </a:r>
          </a:p>
          <a:p>
            <a:endParaRPr lang="en-US" dirty="0"/>
          </a:p>
        </p:txBody>
      </p:sp>
      <p:sp>
        <p:nvSpPr>
          <p:cNvPr id="4" name="Slide Number Placeholder 3"/>
          <p:cNvSpPr>
            <a:spLocks noGrp="1"/>
          </p:cNvSpPr>
          <p:nvPr>
            <p:ph type="sldNum" sz="quarter" idx="5"/>
          </p:nvPr>
        </p:nvSpPr>
        <p:spPr/>
        <p:txBody>
          <a:bodyPr/>
          <a:lstStyle/>
          <a:p>
            <a:fld id="{C5DF5DD2-187C-450F-BB87-F62B9ADB04D5}" type="slidenum">
              <a:rPr lang="en-US" smtClean="0"/>
              <a:t>22</a:t>
            </a:fld>
            <a:endParaRPr lang="en-US" dirty="0"/>
          </a:p>
        </p:txBody>
      </p:sp>
    </p:spTree>
    <p:extLst>
      <p:ext uri="{BB962C8B-B14F-4D97-AF65-F5344CB8AC3E}">
        <p14:creationId xmlns:p14="http://schemas.microsoft.com/office/powerpoint/2010/main" val="2466462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3" name="Google Shape;137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Danny</a:t>
            </a:r>
            <a:endParaRPr dirty="0"/>
          </a:p>
        </p:txBody>
      </p:sp>
      <p:sp>
        <p:nvSpPr>
          <p:cNvPr id="1374" name="Google Shape;137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d3358963d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d3358963d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Danny</a:t>
            </a:r>
            <a:endParaRPr dirty="0"/>
          </a:p>
        </p:txBody>
      </p:sp>
      <p:sp>
        <p:nvSpPr>
          <p:cNvPr id="1384" name="Google Shape;1384;gd3358963d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a:t>
            </a:r>
          </a:p>
        </p:txBody>
      </p:sp>
      <p:sp>
        <p:nvSpPr>
          <p:cNvPr id="4" name="Slide Number Placeholder 3"/>
          <p:cNvSpPr>
            <a:spLocks noGrp="1"/>
          </p:cNvSpPr>
          <p:nvPr>
            <p:ph type="sldNum" sz="quarter" idx="5"/>
          </p:nvPr>
        </p:nvSpPr>
        <p:spPr/>
        <p:txBody>
          <a:bodyPr/>
          <a:lstStyle/>
          <a:p>
            <a:fld id="{C5DF5DD2-187C-450F-BB87-F62B9ADB04D5}" type="slidenum">
              <a:rPr lang="en-US" smtClean="0"/>
              <a:t>27</a:t>
            </a:fld>
            <a:endParaRPr lang="en-US" dirty="0"/>
          </a:p>
        </p:txBody>
      </p:sp>
    </p:spTree>
    <p:extLst>
      <p:ext uri="{BB962C8B-B14F-4D97-AF65-F5344CB8AC3E}">
        <p14:creationId xmlns:p14="http://schemas.microsoft.com/office/powerpoint/2010/main" val="2494262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Ben</a:t>
            </a:r>
          </a:p>
          <a:p>
            <a:endParaRPr lang="en-US" dirty="0"/>
          </a:p>
        </p:txBody>
      </p:sp>
      <p:sp>
        <p:nvSpPr>
          <p:cNvPr id="4" name="Slide Number Placeholder 3"/>
          <p:cNvSpPr>
            <a:spLocks noGrp="1"/>
          </p:cNvSpPr>
          <p:nvPr>
            <p:ph type="sldNum" sz="quarter" idx="5"/>
          </p:nvPr>
        </p:nvSpPr>
        <p:spPr/>
        <p:txBody>
          <a:bodyPr/>
          <a:lstStyle/>
          <a:p>
            <a:fld id="{C5DF5DD2-187C-450F-BB87-F62B9ADB04D5}" type="slidenum">
              <a:rPr lang="en-US" smtClean="0"/>
              <a:t>28</a:t>
            </a:fld>
            <a:endParaRPr lang="en-US" dirty="0"/>
          </a:p>
        </p:txBody>
      </p:sp>
    </p:spTree>
    <p:extLst>
      <p:ext uri="{BB962C8B-B14F-4D97-AF65-F5344CB8AC3E}">
        <p14:creationId xmlns:p14="http://schemas.microsoft.com/office/powerpoint/2010/main" val="142084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a:t>
            </a:r>
          </a:p>
        </p:txBody>
      </p:sp>
      <p:sp>
        <p:nvSpPr>
          <p:cNvPr id="4" name="Slide Number Placeholder 3"/>
          <p:cNvSpPr>
            <a:spLocks noGrp="1"/>
          </p:cNvSpPr>
          <p:nvPr>
            <p:ph type="sldNum" sz="quarter" idx="5"/>
          </p:nvPr>
        </p:nvSpPr>
        <p:spPr/>
        <p:txBody>
          <a:bodyPr/>
          <a:lstStyle/>
          <a:p>
            <a:fld id="{C5DF5DD2-187C-450F-BB87-F62B9ADB04D5}" type="slidenum">
              <a:rPr lang="en-US" smtClean="0"/>
              <a:t>29</a:t>
            </a:fld>
            <a:endParaRPr lang="en-US" dirty="0"/>
          </a:p>
        </p:txBody>
      </p:sp>
    </p:spTree>
    <p:extLst>
      <p:ext uri="{BB962C8B-B14F-4D97-AF65-F5344CB8AC3E}">
        <p14:creationId xmlns:p14="http://schemas.microsoft.com/office/powerpoint/2010/main" val="1134906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Ben</a:t>
            </a:r>
          </a:p>
        </p:txBody>
      </p:sp>
      <p:sp>
        <p:nvSpPr>
          <p:cNvPr id="4" name="Slide Number Placeholder 3"/>
          <p:cNvSpPr>
            <a:spLocks noGrp="1"/>
          </p:cNvSpPr>
          <p:nvPr>
            <p:ph type="sldNum" sz="quarter" idx="5"/>
          </p:nvPr>
        </p:nvSpPr>
        <p:spPr/>
        <p:txBody>
          <a:bodyPr/>
          <a:lstStyle/>
          <a:p>
            <a:fld id="{C5DF5DD2-187C-450F-BB87-F62B9ADB04D5}" type="slidenum">
              <a:rPr lang="en-US" smtClean="0"/>
              <a:t>30</a:t>
            </a:fld>
            <a:endParaRPr lang="en-US" dirty="0"/>
          </a:p>
        </p:txBody>
      </p:sp>
    </p:spTree>
    <p:extLst>
      <p:ext uri="{BB962C8B-B14F-4D97-AF65-F5344CB8AC3E}">
        <p14:creationId xmlns:p14="http://schemas.microsoft.com/office/powerpoint/2010/main" val="3640011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Sandy</a:t>
            </a:r>
          </a:p>
        </p:txBody>
      </p:sp>
      <p:sp>
        <p:nvSpPr>
          <p:cNvPr id="4" name="Slide Number Placeholder 3"/>
          <p:cNvSpPr>
            <a:spLocks noGrp="1"/>
          </p:cNvSpPr>
          <p:nvPr>
            <p:ph type="sldNum" sz="quarter" idx="5"/>
          </p:nvPr>
        </p:nvSpPr>
        <p:spPr/>
        <p:txBody>
          <a:bodyPr/>
          <a:lstStyle/>
          <a:p>
            <a:fld id="{62002DED-DCF6-428F-92AB-AA8ACCA0B387}" type="slidenum">
              <a:rPr lang="en-US" smtClean="0"/>
              <a:t>31</a:t>
            </a:fld>
            <a:endParaRPr lang="en-US" dirty="0"/>
          </a:p>
        </p:txBody>
      </p:sp>
    </p:spTree>
    <p:extLst>
      <p:ext uri="{BB962C8B-B14F-4D97-AF65-F5344CB8AC3E}">
        <p14:creationId xmlns:p14="http://schemas.microsoft.com/office/powerpoint/2010/main" val="27842443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Sandy</a:t>
            </a:r>
          </a:p>
          <a:p>
            <a:endParaRPr lang="en-US" dirty="0"/>
          </a:p>
        </p:txBody>
      </p:sp>
      <p:sp>
        <p:nvSpPr>
          <p:cNvPr id="4" name="Slide Number Placeholder 3"/>
          <p:cNvSpPr>
            <a:spLocks noGrp="1"/>
          </p:cNvSpPr>
          <p:nvPr>
            <p:ph type="sldNum" sz="quarter" idx="5"/>
          </p:nvPr>
        </p:nvSpPr>
        <p:spPr/>
        <p:txBody>
          <a:bodyPr/>
          <a:lstStyle/>
          <a:p>
            <a:fld id="{C5DF5DD2-187C-450F-BB87-F62B9ADB04D5}" type="slidenum">
              <a:rPr lang="en-US" smtClean="0"/>
              <a:t>33</a:t>
            </a:fld>
            <a:endParaRPr lang="en-US" dirty="0"/>
          </a:p>
        </p:txBody>
      </p:sp>
    </p:spTree>
    <p:extLst>
      <p:ext uri="{BB962C8B-B14F-4D97-AF65-F5344CB8AC3E}">
        <p14:creationId xmlns:p14="http://schemas.microsoft.com/office/powerpoint/2010/main" val="2426609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Sandy</a:t>
            </a:r>
          </a:p>
          <a:p>
            <a:endParaRPr lang="en-US" dirty="0"/>
          </a:p>
        </p:txBody>
      </p:sp>
      <p:sp>
        <p:nvSpPr>
          <p:cNvPr id="4" name="Slide Number Placeholder 3"/>
          <p:cNvSpPr>
            <a:spLocks noGrp="1"/>
          </p:cNvSpPr>
          <p:nvPr>
            <p:ph type="sldNum" sz="quarter" idx="5"/>
          </p:nvPr>
        </p:nvSpPr>
        <p:spPr/>
        <p:txBody>
          <a:bodyPr/>
          <a:lstStyle/>
          <a:p>
            <a:fld id="{83251742-F350-4E0A-882E-44E34E005EFD}" type="slidenum">
              <a:rPr lang="en-US" smtClean="0"/>
              <a:t>34</a:t>
            </a:fld>
            <a:endParaRPr lang="en-US" dirty="0"/>
          </a:p>
        </p:txBody>
      </p:sp>
    </p:spTree>
    <p:extLst>
      <p:ext uri="{BB962C8B-B14F-4D97-AF65-F5344CB8AC3E}">
        <p14:creationId xmlns:p14="http://schemas.microsoft.com/office/powerpoint/2010/main" val="4181862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Danny</a:t>
            </a:r>
          </a:p>
        </p:txBody>
      </p:sp>
      <p:sp>
        <p:nvSpPr>
          <p:cNvPr id="4" name="Slide Number Placeholder 3"/>
          <p:cNvSpPr>
            <a:spLocks noGrp="1"/>
          </p:cNvSpPr>
          <p:nvPr>
            <p:ph type="sldNum" sz="quarter" idx="5"/>
          </p:nvPr>
        </p:nvSpPr>
        <p:spPr/>
        <p:txBody>
          <a:bodyPr/>
          <a:lstStyle/>
          <a:p>
            <a:fld id="{C5DF5DD2-187C-450F-BB87-F62B9ADB04D5}" type="slidenum">
              <a:rPr lang="en-US" smtClean="0"/>
              <a:t>4</a:t>
            </a:fld>
            <a:endParaRPr lang="en-US" dirty="0"/>
          </a:p>
        </p:txBody>
      </p:sp>
    </p:spTree>
    <p:extLst>
      <p:ext uri="{BB962C8B-B14F-4D97-AF65-F5344CB8AC3E}">
        <p14:creationId xmlns:p14="http://schemas.microsoft.com/office/powerpoint/2010/main" val="4103754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Sandy</a:t>
            </a:r>
          </a:p>
          <a:p>
            <a:endParaRPr lang="en-US" dirty="0"/>
          </a:p>
        </p:txBody>
      </p:sp>
      <p:sp>
        <p:nvSpPr>
          <p:cNvPr id="4" name="Slide Number Placeholder 3"/>
          <p:cNvSpPr>
            <a:spLocks noGrp="1"/>
          </p:cNvSpPr>
          <p:nvPr>
            <p:ph type="sldNum" sz="quarter" idx="5"/>
          </p:nvPr>
        </p:nvSpPr>
        <p:spPr/>
        <p:txBody>
          <a:bodyPr/>
          <a:lstStyle/>
          <a:p>
            <a:fld id="{83251742-F350-4E0A-882E-44E34E005EFD}" type="slidenum">
              <a:rPr lang="en-US" smtClean="0"/>
              <a:t>35</a:t>
            </a:fld>
            <a:endParaRPr lang="en-US" dirty="0"/>
          </a:p>
        </p:txBody>
      </p:sp>
    </p:spTree>
    <p:extLst>
      <p:ext uri="{BB962C8B-B14F-4D97-AF65-F5344CB8AC3E}">
        <p14:creationId xmlns:p14="http://schemas.microsoft.com/office/powerpoint/2010/main" val="990252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Sandy</a:t>
            </a:r>
          </a:p>
          <a:p>
            <a:endParaRPr lang="en-US" dirty="0"/>
          </a:p>
        </p:txBody>
      </p:sp>
      <p:sp>
        <p:nvSpPr>
          <p:cNvPr id="4" name="Slide Number Placeholder 3"/>
          <p:cNvSpPr>
            <a:spLocks noGrp="1"/>
          </p:cNvSpPr>
          <p:nvPr>
            <p:ph type="sldNum" sz="quarter" idx="5"/>
          </p:nvPr>
        </p:nvSpPr>
        <p:spPr/>
        <p:txBody>
          <a:bodyPr/>
          <a:lstStyle/>
          <a:p>
            <a:fld id="{C5DF5DD2-187C-450F-BB87-F62B9ADB04D5}" type="slidenum">
              <a:rPr lang="en-US" smtClean="0"/>
              <a:t>37</a:t>
            </a:fld>
            <a:endParaRPr lang="en-US" dirty="0"/>
          </a:p>
        </p:txBody>
      </p:sp>
    </p:spTree>
    <p:extLst>
      <p:ext uri="{BB962C8B-B14F-4D97-AF65-F5344CB8AC3E}">
        <p14:creationId xmlns:p14="http://schemas.microsoft.com/office/powerpoint/2010/main" val="42947771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Danny</a:t>
            </a:r>
          </a:p>
        </p:txBody>
      </p:sp>
      <p:sp>
        <p:nvSpPr>
          <p:cNvPr id="4" name="Slide Number Placeholder 3"/>
          <p:cNvSpPr>
            <a:spLocks noGrp="1"/>
          </p:cNvSpPr>
          <p:nvPr>
            <p:ph type="sldNum" sz="quarter" idx="5"/>
          </p:nvPr>
        </p:nvSpPr>
        <p:spPr/>
        <p:txBody>
          <a:bodyPr/>
          <a:lstStyle/>
          <a:p>
            <a:fld id="{C5DF5DD2-187C-450F-BB87-F62B9ADB04D5}" type="slidenum">
              <a:rPr lang="en-US" smtClean="0"/>
              <a:t>39</a:t>
            </a:fld>
            <a:endParaRPr lang="en-US" dirty="0"/>
          </a:p>
        </p:txBody>
      </p:sp>
    </p:spTree>
    <p:extLst>
      <p:ext uri="{BB962C8B-B14F-4D97-AF65-F5344CB8AC3E}">
        <p14:creationId xmlns:p14="http://schemas.microsoft.com/office/powerpoint/2010/main" val="1202653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Danny</a:t>
            </a:r>
          </a:p>
        </p:txBody>
      </p:sp>
      <p:sp>
        <p:nvSpPr>
          <p:cNvPr id="4" name="Slide Number Placeholder 3"/>
          <p:cNvSpPr>
            <a:spLocks noGrp="1"/>
          </p:cNvSpPr>
          <p:nvPr>
            <p:ph type="sldNum" sz="quarter" idx="5"/>
          </p:nvPr>
        </p:nvSpPr>
        <p:spPr/>
        <p:txBody>
          <a:bodyPr/>
          <a:lstStyle/>
          <a:p>
            <a:fld id="{C5DF5DD2-187C-450F-BB87-F62B9ADB04D5}" type="slidenum">
              <a:rPr lang="en-US" smtClean="0"/>
              <a:t>40</a:t>
            </a:fld>
            <a:endParaRPr lang="en-US" dirty="0"/>
          </a:p>
        </p:txBody>
      </p:sp>
    </p:spTree>
    <p:extLst>
      <p:ext uri="{BB962C8B-B14F-4D97-AF65-F5344CB8AC3E}">
        <p14:creationId xmlns:p14="http://schemas.microsoft.com/office/powerpoint/2010/main" val="3476014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4"/>
        <p:cNvGrpSpPr/>
        <p:nvPr/>
      </p:nvGrpSpPr>
      <p:grpSpPr>
        <a:xfrm>
          <a:off x="0" y="0"/>
          <a:ext cx="0" cy="0"/>
          <a:chOff x="0" y="0"/>
          <a:chExt cx="0" cy="0"/>
        </a:xfrm>
      </p:grpSpPr>
      <p:sp>
        <p:nvSpPr>
          <p:cNvPr id="2145" name="Google Shape;2145;gd3358963d1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6" name="Google Shape;2146;gd3358963d1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47" name="Google Shape;2147;gd3358963d1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Keegan</a:t>
            </a:r>
          </a:p>
        </p:txBody>
      </p:sp>
      <p:sp>
        <p:nvSpPr>
          <p:cNvPr id="4" name="Slide Number Placeholder 3"/>
          <p:cNvSpPr>
            <a:spLocks noGrp="1"/>
          </p:cNvSpPr>
          <p:nvPr>
            <p:ph type="sldNum" sz="quarter" idx="5"/>
          </p:nvPr>
        </p:nvSpPr>
        <p:spPr/>
        <p:txBody>
          <a:bodyPr/>
          <a:lstStyle/>
          <a:p>
            <a:fld id="{C5DF5DD2-187C-450F-BB87-F62B9ADB04D5}" type="slidenum">
              <a:rPr lang="en-US" smtClean="0"/>
              <a:t>42</a:t>
            </a:fld>
            <a:endParaRPr lang="en-US" dirty="0"/>
          </a:p>
        </p:txBody>
      </p:sp>
    </p:spTree>
    <p:extLst>
      <p:ext uri="{BB962C8B-B14F-4D97-AF65-F5344CB8AC3E}">
        <p14:creationId xmlns:p14="http://schemas.microsoft.com/office/powerpoint/2010/main" val="1599051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Keegan</a:t>
            </a:r>
          </a:p>
          <a:p>
            <a:endParaRPr lang="en-US" dirty="0"/>
          </a:p>
        </p:txBody>
      </p:sp>
      <p:sp>
        <p:nvSpPr>
          <p:cNvPr id="4" name="Slide Number Placeholder 3"/>
          <p:cNvSpPr>
            <a:spLocks noGrp="1"/>
          </p:cNvSpPr>
          <p:nvPr>
            <p:ph type="sldNum" sz="quarter" idx="5"/>
          </p:nvPr>
        </p:nvSpPr>
        <p:spPr/>
        <p:txBody>
          <a:bodyPr/>
          <a:lstStyle/>
          <a:p>
            <a:fld id="{C5DF5DD2-187C-450F-BB87-F62B9ADB04D5}" type="slidenum">
              <a:rPr lang="en-US" smtClean="0"/>
              <a:t>43</a:t>
            </a:fld>
            <a:endParaRPr lang="en-US" dirty="0"/>
          </a:p>
        </p:txBody>
      </p:sp>
    </p:spTree>
    <p:extLst>
      <p:ext uri="{BB962C8B-B14F-4D97-AF65-F5344CB8AC3E}">
        <p14:creationId xmlns:p14="http://schemas.microsoft.com/office/powerpoint/2010/main" val="6016465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Keegan</a:t>
            </a:r>
          </a:p>
          <a:p>
            <a:endParaRPr lang="en-US" dirty="0"/>
          </a:p>
        </p:txBody>
      </p:sp>
      <p:sp>
        <p:nvSpPr>
          <p:cNvPr id="4" name="Slide Number Placeholder 3"/>
          <p:cNvSpPr>
            <a:spLocks noGrp="1"/>
          </p:cNvSpPr>
          <p:nvPr>
            <p:ph type="sldNum" sz="quarter" idx="5"/>
          </p:nvPr>
        </p:nvSpPr>
        <p:spPr/>
        <p:txBody>
          <a:bodyPr/>
          <a:lstStyle/>
          <a:p>
            <a:fld id="{C5DF5DD2-187C-450F-BB87-F62B9ADB04D5}" type="slidenum">
              <a:rPr lang="en-US" smtClean="0"/>
              <a:t>44</a:t>
            </a:fld>
            <a:endParaRPr lang="en-US" dirty="0"/>
          </a:p>
        </p:txBody>
      </p:sp>
    </p:spTree>
    <p:extLst>
      <p:ext uri="{BB962C8B-B14F-4D97-AF65-F5344CB8AC3E}">
        <p14:creationId xmlns:p14="http://schemas.microsoft.com/office/powerpoint/2010/main" val="23421252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Sandy</a:t>
            </a:r>
          </a:p>
          <a:p>
            <a:endParaRPr lang="en-US" dirty="0"/>
          </a:p>
        </p:txBody>
      </p:sp>
      <p:sp>
        <p:nvSpPr>
          <p:cNvPr id="4" name="Slide Number Placeholder 3"/>
          <p:cNvSpPr>
            <a:spLocks noGrp="1"/>
          </p:cNvSpPr>
          <p:nvPr>
            <p:ph type="sldNum" sz="quarter" idx="5"/>
          </p:nvPr>
        </p:nvSpPr>
        <p:spPr/>
        <p:txBody>
          <a:bodyPr/>
          <a:lstStyle/>
          <a:p>
            <a:fld id="{62002DED-DCF6-428F-92AB-AA8ACCA0B387}" type="slidenum">
              <a:rPr lang="en-US" smtClean="0"/>
              <a:t>46</a:t>
            </a:fld>
            <a:endParaRPr lang="en-US" dirty="0"/>
          </a:p>
        </p:txBody>
      </p:sp>
    </p:spTree>
    <p:extLst>
      <p:ext uri="{BB962C8B-B14F-4D97-AF65-F5344CB8AC3E}">
        <p14:creationId xmlns:p14="http://schemas.microsoft.com/office/powerpoint/2010/main" val="38811114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Sandy</a:t>
            </a:r>
          </a:p>
          <a:p>
            <a:endParaRPr lang="en-US" dirty="0"/>
          </a:p>
        </p:txBody>
      </p:sp>
      <p:sp>
        <p:nvSpPr>
          <p:cNvPr id="4" name="Slide Number Placeholder 3"/>
          <p:cNvSpPr>
            <a:spLocks noGrp="1"/>
          </p:cNvSpPr>
          <p:nvPr>
            <p:ph type="sldNum" sz="quarter" idx="5"/>
          </p:nvPr>
        </p:nvSpPr>
        <p:spPr/>
        <p:txBody>
          <a:bodyPr/>
          <a:lstStyle/>
          <a:p>
            <a:fld id="{62002DED-DCF6-428F-92AB-AA8ACCA0B387}" type="slidenum">
              <a:rPr lang="en-US" smtClean="0"/>
              <a:t>47</a:t>
            </a:fld>
            <a:endParaRPr lang="en-US" dirty="0"/>
          </a:p>
        </p:txBody>
      </p:sp>
    </p:spTree>
    <p:extLst>
      <p:ext uri="{BB962C8B-B14F-4D97-AF65-F5344CB8AC3E}">
        <p14:creationId xmlns:p14="http://schemas.microsoft.com/office/powerpoint/2010/main" val="796192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Danny</a:t>
            </a:r>
          </a:p>
        </p:txBody>
      </p:sp>
      <p:sp>
        <p:nvSpPr>
          <p:cNvPr id="4" name="Slide Number Placeholder 3"/>
          <p:cNvSpPr>
            <a:spLocks noGrp="1"/>
          </p:cNvSpPr>
          <p:nvPr>
            <p:ph type="sldNum" sz="quarter" idx="5"/>
          </p:nvPr>
        </p:nvSpPr>
        <p:spPr/>
        <p:txBody>
          <a:bodyPr/>
          <a:lstStyle/>
          <a:p>
            <a:fld id="{C5DF5DD2-187C-450F-BB87-F62B9ADB04D5}" type="slidenum">
              <a:rPr lang="en-US" smtClean="0"/>
              <a:t>5</a:t>
            </a:fld>
            <a:endParaRPr lang="en-US" dirty="0"/>
          </a:p>
        </p:txBody>
      </p:sp>
    </p:spTree>
    <p:extLst>
      <p:ext uri="{BB962C8B-B14F-4D97-AF65-F5344CB8AC3E}">
        <p14:creationId xmlns:p14="http://schemas.microsoft.com/office/powerpoint/2010/main" val="1513124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Danny</a:t>
            </a:r>
          </a:p>
        </p:txBody>
      </p:sp>
      <p:sp>
        <p:nvSpPr>
          <p:cNvPr id="4" name="Slide Number Placeholder 3"/>
          <p:cNvSpPr>
            <a:spLocks noGrp="1"/>
          </p:cNvSpPr>
          <p:nvPr>
            <p:ph type="sldNum" sz="quarter" idx="5"/>
          </p:nvPr>
        </p:nvSpPr>
        <p:spPr/>
        <p:txBody>
          <a:bodyPr/>
          <a:lstStyle/>
          <a:p>
            <a:fld id="{C5DF5DD2-187C-450F-BB87-F62B9ADB04D5}" type="slidenum">
              <a:rPr lang="en-US" smtClean="0"/>
              <a:t>6</a:t>
            </a:fld>
            <a:endParaRPr lang="en-US" dirty="0"/>
          </a:p>
        </p:txBody>
      </p:sp>
    </p:spTree>
    <p:extLst>
      <p:ext uri="{BB962C8B-B14F-4D97-AF65-F5344CB8AC3E}">
        <p14:creationId xmlns:p14="http://schemas.microsoft.com/office/powerpoint/2010/main" val="180961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Keegan</a:t>
            </a:r>
          </a:p>
        </p:txBody>
      </p:sp>
      <p:sp>
        <p:nvSpPr>
          <p:cNvPr id="4" name="Slide Number Placeholder 3"/>
          <p:cNvSpPr>
            <a:spLocks noGrp="1"/>
          </p:cNvSpPr>
          <p:nvPr>
            <p:ph type="sldNum" sz="quarter" idx="5"/>
          </p:nvPr>
        </p:nvSpPr>
        <p:spPr/>
        <p:txBody>
          <a:bodyPr/>
          <a:lstStyle/>
          <a:p>
            <a:fld id="{C5DF5DD2-187C-450F-BB87-F62B9ADB04D5}" type="slidenum">
              <a:rPr lang="en-US" smtClean="0"/>
              <a:t>7</a:t>
            </a:fld>
            <a:endParaRPr lang="en-US" dirty="0"/>
          </a:p>
        </p:txBody>
      </p:sp>
    </p:spTree>
    <p:extLst>
      <p:ext uri="{BB962C8B-B14F-4D97-AF65-F5344CB8AC3E}">
        <p14:creationId xmlns:p14="http://schemas.microsoft.com/office/powerpoint/2010/main" val="4225906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Keegan</a:t>
            </a:r>
          </a:p>
        </p:txBody>
      </p:sp>
      <p:sp>
        <p:nvSpPr>
          <p:cNvPr id="4" name="Slide Number Placeholder 3"/>
          <p:cNvSpPr>
            <a:spLocks noGrp="1"/>
          </p:cNvSpPr>
          <p:nvPr>
            <p:ph type="sldNum" sz="quarter" idx="5"/>
          </p:nvPr>
        </p:nvSpPr>
        <p:spPr/>
        <p:txBody>
          <a:bodyPr/>
          <a:lstStyle/>
          <a:p>
            <a:fld id="{C5DF5DD2-187C-450F-BB87-F62B9ADB04D5}" type="slidenum">
              <a:rPr lang="en-US" smtClean="0"/>
              <a:t>8</a:t>
            </a:fld>
            <a:endParaRPr lang="en-US" dirty="0"/>
          </a:p>
        </p:txBody>
      </p:sp>
    </p:spTree>
    <p:extLst>
      <p:ext uri="{BB962C8B-B14F-4D97-AF65-F5344CB8AC3E}">
        <p14:creationId xmlns:p14="http://schemas.microsoft.com/office/powerpoint/2010/main" val="2635593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Keegan/Sandy/Ben/Danny</a:t>
            </a:r>
          </a:p>
        </p:txBody>
      </p:sp>
      <p:sp>
        <p:nvSpPr>
          <p:cNvPr id="4" name="Slide Number Placeholder 3"/>
          <p:cNvSpPr>
            <a:spLocks noGrp="1"/>
          </p:cNvSpPr>
          <p:nvPr>
            <p:ph type="sldNum" sz="quarter" idx="5"/>
          </p:nvPr>
        </p:nvSpPr>
        <p:spPr/>
        <p:txBody>
          <a:bodyPr/>
          <a:lstStyle/>
          <a:p>
            <a:fld id="{C5DF5DD2-187C-450F-BB87-F62B9ADB04D5}" type="slidenum">
              <a:rPr lang="en-US" smtClean="0"/>
              <a:t>9</a:t>
            </a:fld>
            <a:endParaRPr lang="en-US" dirty="0"/>
          </a:p>
        </p:txBody>
      </p:sp>
    </p:spTree>
    <p:extLst>
      <p:ext uri="{BB962C8B-B14F-4D97-AF65-F5344CB8AC3E}">
        <p14:creationId xmlns:p14="http://schemas.microsoft.com/office/powerpoint/2010/main" val="3722482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Danny</a:t>
            </a:r>
          </a:p>
        </p:txBody>
      </p:sp>
      <p:sp>
        <p:nvSpPr>
          <p:cNvPr id="4" name="Slide Number Placeholder 3"/>
          <p:cNvSpPr>
            <a:spLocks noGrp="1"/>
          </p:cNvSpPr>
          <p:nvPr>
            <p:ph type="sldNum" sz="quarter" idx="5"/>
          </p:nvPr>
        </p:nvSpPr>
        <p:spPr/>
        <p:txBody>
          <a:bodyPr/>
          <a:lstStyle/>
          <a:p>
            <a:fld id="{C5DF5DD2-187C-450F-BB87-F62B9ADB04D5}" type="slidenum">
              <a:rPr lang="en-US" smtClean="0"/>
              <a:t>10</a:t>
            </a:fld>
            <a:endParaRPr lang="en-US" dirty="0"/>
          </a:p>
        </p:txBody>
      </p:sp>
    </p:spTree>
    <p:extLst>
      <p:ext uri="{BB962C8B-B14F-4D97-AF65-F5344CB8AC3E}">
        <p14:creationId xmlns:p14="http://schemas.microsoft.com/office/powerpoint/2010/main" val="4049283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89AF31C-6D63-451B-BE35-F1CE5A8D371B}"/>
              </a:ext>
            </a:extLst>
          </p:cNvPr>
          <p:cNvSpPr>
            <a:spLocks noGrp="1"/>
          </p:cNvSpPr>
          <p:nvPr>
            <p:ph type="ctrTitle" hasCustomPrompt="1"/>
          </p:nvPr>
        </p:nvSpPr>
        <p:spPr>
          <a:xfrm>
            <a:off x="735702" y="503497"/>
            <a:ext cx="4223000" cy="3845891"/>
          </a:xfrm>
        </p:spPr>
        <p:txBody>
          <a:bodyPr/>
          <a:lstStyle>
            <a:lvl1pPr>
              <a:defRPr sz="6000" b="1" spc="1500" baseline="0"/>
            </a:lvl1pPr>
          </a:lstStyle>
          <a:p>
            <a:pPr algn="l"/>
            <a:r>
              <a:rPr lang="en-US" dirty="0"/>
              <a:t>CLICK TO ADD TITLE</a:t>
            </a:r>
          </a:p>
        </p:txBody>
      </p:sp>
      <p:sp>
        <p:nvSpPr>
          <p:cNvPr id="17" name="Subtitle 2">
            <a:extLst>
              <a:ext uri="{FF2B5EF4-FFF2-40B4-BE49-F238E27FC236}">
                <a16:creationId xmlns:a16="http://schemas.microsoft.com/office/drawing/2014/main" id="{7D4FF1DD-E23B-4744-B517-0FC5587EC805}"/>
              </a:ext>
            </a:extLst>
          </p:cNvPr>
          <p:cNvSpPr>
            <a:spLocks noGrp="1"/>
          </p:cNvSpPr>
          <p:nvPr>
            <p:ph type="subTitle" idx="1" hasCustomPrompt="1"/>
          </p:nvPr>
        </p:nvSpPr>
        <p:spPr>
          <a:xfrm>
            <a:off x="735702" y="4441463"/>
            <a:ext cx="4223000" cy="1781123"/>
          </a:xfrm>
        </p:spPr>
        <p:txBody>
          <a:bodyPr/>
          <a:lstStyle>
            <a:lvl1pPr marL="0">
              <a:buNone/>
              <a:defRPr sz="2400" spc="400" baseline="0"/>
            </a:lvl1pPr>
          </a:lstStyle>
          <a:p>
            <a:pPr algn="l"/>
            <a:r>
              <a:rPr lang="en-US" dirty="0"/>
              <a:t>CLICK TO ADD SUBTITLE</a:t>
            </a:r>
          </a:p>
        </p:txBody>
      </p:sp>
      <p:sp>
        <p:nvSpPr>
          <p:cNvPr id="19" name="Graphic 212">
            <a:extLst>
              <a:ext uri="{FF2B5EF4-FFF2-40B4-BE49-F238E27FC236}">
                <a16:creationId xmlns:a16="http://schemas.microsoft.com/office/drawing/2014/main" id="{0E905E14-E19A-49A4-95B0-A4334F09DD52}"/>
              </a:ext>
              <a:ext uri="{C183D7F6-B498-43B3-948B-1728B52AA6E4}">
                <adec:decorative xmlns:adec="http://schemas.microsoft.com/office/drawing/2017/decorative" val="1"/>
              </a:ext>
            </a:extLst>
          </p:cNvPr>
          <p:cNvSpPr/>
          <p:nvPr userDrawn="1"/>
        </p:nvSpPr>
        <p:spPr>
          <a:xfrm>
            <a:off x="10458925" y="819560"/>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0" name="Graphic 212">
            <a:extLst>
              <a:ext uri="{FF2B5EF4-FFF2-40B4-BE49-F238E27FC236}">
                <a16:creationId xmlns:a16="http://schemas.microsoft.com/office/drawing/2014/main" id="{F99F5C16-D21E-4159-9011-D83D6294542A}"/>
              </a:ext>
              <a:ext uri="{C183D7F6-B498-43B3-948B-1728B52AA6E4}">
                <adec:decorative xmlns:adec="http://schemas.microsoft.com/office/drawing/2017/decorative" val="1"/>
              </a:ext>
            </a:extLst>
          </p:cNvPr>
          <p:cNvSpPr/>
          <p:nvPr userDrawn="1"/>
        </p:nvSpPr>
        <p:spPr>
          <a:xfrm>
            <a:off x="10458925" y="819560"/>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98" name="Picture Placeholder 197">
            <a:extLst>
              <a:ext uri="{FF2B5EF4-FFF2-40B4-BE49-F238E27FC236}">
                <a16:creationId xmlns:a16="http://schemas.microsoft.com/office/drawing/2014/main" id="{F9D3FB22-FF74-4855-A816-8D13507F1A88}"/>
              </a:ext>
            </a:extLst>
          </p:cNvPr>
          <p:cNvSpPr>
            <a:spLocks noGrp="1"/>
          </p:cNvSpPr>
          <p:nvPr>
            <p:ph type="pic" sz="quarter" idx="13" hasCustomPrompt="1"/>
          </p:nvPr>
        </p:nvSpPr>
        <p:spPr>
          <a:xfrm>
            <a:off x="5467894" y="587120"/>
            <a:ext cx="5290998" cy="5290998"/>
          </a:xfrm>
          <a:custGeom>
            <a:avLst/>
            <a:gdLst>
              <a:gd name="connsiteX0" fmla="*/ 2645499 w 5290998"/>
              <a:gd name="connsiteY0" fmla="*/ 0 h 5290998"/>
              <a:gd name="connsiteX1" fmla="*/ 5290998 w 5290998"/>
              <a:gd name="connsiteY1" fmla="*/ 2645499 h 5290998"/>
              <a:gd name="connsiteX2" fmla="*/ 2645499 w 5290998"/>
              <a:gd name="connsiteY2" fmla="*/ 5290998 h 5290998"/>
              <a:gd name="connsiteX3" fmla="*/ 0 w 5290998"/>
              <a:gd name="connsiteY3" fmla="*/ 2645499 h 5290998"/>
              <a:gd name="connsiteX4" fmla="*/ 2645499 w 5290998"/>
              <a:gd name="connsiteY4" fmla="*/ 0 h 5290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0998" h="5290998">
                <a:moveTo>
                  <a:pt x="2645499" y="0"/>
                </a:moveTo>
                <a:cubicBezTo>
                  <a:pt x="4106568" y="0"/>
                  <a:pt x="5290998" y="1184430"/>
                  <a:pt x="5290998" y="2645499"/>
                </a:cubicBezTo>
                <a:cubicBezTo>
                  <a:pt x="5290998" y="4106568"/>
                  <a:pt x="4106568" y="5290998"/>
                  <a:pt x="2645499" y="5290998"/>
                </a:cubicBezTo>
                <a:cubicBezTo>
                  <a:pt x="1184430" y="5290998"/>
                  <a:pt x="0" y="4106568"/>
                  <a:pt x="0" y="2645499"/>
                </a:cubicBezTo>
                <a:cubicBezTo>
                  <a:pt x="0" y="1184430"/>
                  <a:pt x="1184430" y="0"/>
                  <a:pt x="2645499" y="0"/>
                </a:cubicBezTo>
                <a:close/>
              </a:path>
            </a:pathLst>
          </a:custGeom>
        </p:spPr>
        <p:txBody>
          <a:bodyPr wrap="square">
            <a:noAutofit/>
          </a:bodyPr>
          <a:lstStyle>
            <a:lvl1pPr algn="ctr">
              <a:buNone/>
              <a:defRPr/>
            </a:lvl1pPr>
          </a:lstStyle>
          <a:p>
            <a:r>
              <a:rPr lang="en-US" dirty="0"/>
              <a:t>Click to add photo</a:t>
            </a:r>
          </a:p>
        </p:txBody>
      </p:sp>
      <p:grpSp>
        <p:nvGrpSpPr>
          <p:cNvPr id="7" name="Graphic 190">
            <a:extLst>
              <a:ext uri="{FF2B5EF4-FFF2-40B4-BE49-F238E27FC236}">
                <a16:creationId xmlns:a16="http://schemas.microsoft.com/office/drawing/2014/main" id="{17EAC1B1-556C-4228-8079-3D901DC59A88}"/>
              </a:ext>
              <a:ext uri="{C183D7F6-B498-43B3-948B-1728B52AA6E4}">
                <adec:decorative xmlns:adec="http://schemas.microsoft.com/office/drawing/2017/decorative" val="1"/>
              </a:ext>
            </a:extLst>
          </p:cNvPr>
          <p:cNvGrpSpPr/>
          <p:nvPr userDrawn="1"/>
        </p:nvGrpSpPr>
        <p:grpSpPr>
          <a:xfrm>
            <a:off x="4958702" y="964250"/>
            <a:ext cx="1591731" cy="537747"/>
            <a:chOff x="2504802" y="1755501"/>
            <a:chExt cx="1591731" cy="537747"/>
          </a:xfrm>
          <a:solidFill>
            <a:schemeClr val="tx1"/>
          </a:solidFill>
        </p:grpSpPr>
        <p:sp>
          <p:nvSpPr>
            <p:cNvPr id="8" name="Freeform: Shape 7">
              <a:extLst>
                <a:ext uri="{FF2B5EF4-FFF2-40B4-BE49-F238E27FC236}">
                  <a16:creationId xmlns:a16="http://schemas.microsoft.com/office/drawing/2014/main" id="{00A0FE21-F756-4726-9EC7-46DFECEEA9C4}"/>
                </a:ext>
              </a:extLst>
            </p:cNvPr>
            <p:cNvSpPr/>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B058B96D-C47B-4B24-BDCB-76960C6093C2}"/>
                </a:ext>
              </a:extLst>
            </p:cNvPr>
            <p:cNvSpPr/>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nvGrpSpPr>
          <p:cNvPr id="10" name="Graphic 4">
            <a:extLst>
              <a:ext uri="{FF2B5EF4-FFF2-40B4-BE49-F238E27FC236}">
                <a16:creationId xmlns:a16="http://schemas.microsoft.com/office/drawing/2014/main" id="{7058F75D-7E47-484C-A8EE-2222806808AB}"/>
              </a:ext>
              <a:ext uri="{C183D7F6-B498-43B3-948B-1728B52AA6E4}">
                <adec:decorative xmlns:adec="http://schemas.microsoft.com/office/drawing/2017/decorative" val="1"/>
              </a:ext>
            </a:extLst>
          </p:cNvPr>
          <p:cNvGrpSpPr/>
          <p:nvPr userDrawn="1"/>
        </p:nvGrpSpPr>
        <p:grpSpPr>
          <a:xfrm>
            <a:off x="9594816" y="4332008"/>
            <a:ext cx="1861481" cy="1861499"/>
            <a:chOff x="5734037" y="3067039"/>
            <a:chExt cx="724483" cy="724489"/>
          </a:xfrm>
          <a:solidFill>
            <a:schemeClr val="tx1"/>
          </a:solidFill>
        </p:grpSpPr>
        <p:sp>
          <p:nvSpPr>
            <p:cNvPr id="11" name="Freeform: Shape 10">
              <a:extLst>
                <a:ext uri="{FF2B5EF4-FFF2-40B4-BE49-F238E27FC236}">
                  <a16:creationId xmlns:a16="http://schemas.microsoft.com/office/drawing/2014/main" id="{F1AC0594-B604-4B5F-8735-5032813BC0BE}"/>
                </a:ext>
              </a:extLst>
            </p:cNvPr>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CC76D1BD-7300-4354-BCA3-07E1D3ED20C7}"/>
                </a:ext>
              </a:extLst>
            </p:cNvPr>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DD9F6A88-7F99-4DBB-95B6-90D13BF6D6DA}"/>
                </a:ext>
              </a:extLst>
            </p:cNvPr>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5E50E3B4-971A-4855-9C0F-87C90BD703A8}"/>
                </a:ext>
              </a:extLst>
            </p:cNvPr>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ADF73B02-8ED1-493F-BD6A-3884CA50ED50}"/>
                </a:ext>
              </a:extLst>
            </p:cNvPr>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2C8712CC-BAA8-4123-A8AB-B659FFA7B464}"/>
                </a:ext>
              </a:extLst>
            </p:cNvPr>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2DF71CDC-593D-45ED-A324-B6288F88EFCD}"/>
                </a:ext>
              </a:extLst>
            </p:cNvPr>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CCA641C0-F983-4E9C-89A5-4E177BC394FB}"/>
                </a:ext>
              </a:extLst>
            </p:cNvPr>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6770500E-AF98-4D78-A6FE-9B24BFC8BCCF}"/>
                </a:ext>
              </a:extLst>
            </p:cNvPr>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12C4091D-60DA-42BB-989C-B9ADE5525C55}"/>
                </a:ext>
              </a:extLst>
            </p:cNvPr>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168590E5-C6C5-44A5-9C28-E0516B919B26}"/>
                </a:ext>
              </a:extLst>
            </p:cNvPr>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D7AA5261-59D2-4ED0-A2DA-395652A5C70D}"/>
                </a:ext>
              </a:extLst>
            </p:cNvPr>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AD9FFE92-A04B-4BE2-A938-B2675AE1E4A9}"/>
                </a:ext>
              </a:extLst>
            </p:cNvPr>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9A2D6B82-69E6-428B-BF32-6ABF1DCBF39E}"/>
                </a:ext>
              </a:extLst>
            </p:cNvPr>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E2391CDF-0046-492E-9224-705121E92BA6}"/>
                </a:ext>
              </a:extLst>
            </p:cNvPr>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4661FF79-5959-476B-8D56-5137DD91153A}"/>
                </a:ext>
              </a:extLst>
            </p:cNvPr>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5DD68B4F-AD2D-48FC-A01D-0589F0B15BC9}"/>
                </a:ext>
              </a:extLst>
            </p:cNvPr>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0CE2168C-1A33-414B-B7F0-9188533278AD}"/>
                </a:ext>
              </a:extLst>
            </p:cNvPr>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20A0A7DC-BC4D-4658-905C-14DBA34206DD}"/>
                </a:ext>
              </a:extLst>
            </p:cNvPr>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D9A197B0-B38E-4006-AE4C-5E1AFEE64B64}"/>
                </a:ext>
              </a:extLst>
            </p:cNvPr>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911798F5-39E5-4F5D-A832-451D9B45AA39}"/>
                </a:ext>
              </a:extLst>
            </p:cNvPr>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D9E60DA4-B7B2-4142-8B10-8414CFC3E4EE}"/>
                </a:ext>
              </a:extLst>
            </p:cNvPr>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ED4CCCD2-6559-45FB-B74C-7DD51F558905}"/>
                </a:ext>
              </a:extLst>
            </p:cNvPr>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5DDC2BEF-F322-4173-A403-106EED2F9773}"/>
                </a:ext>
              </a:extLst>
            </p:cNvPr>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6611933B-49E7-46D2-88DB-CC46B84EA0BB}"/>
                </a:ext>
              </a:extLst>
            </p:cNvPr>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D26A659F-FEA4-4E9C-B74E-996BEF9BAF23}"/>
                </a:ext>
              </a:extLst>
            </p:cNvPr>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3B7E01FF-EBD3-4B8F-9D28-2BEF788A1ECA}"/>
                </a:ext>
              </a:extLst>
            </p:cNvPr>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3FCADC36-D67A-4261-A9F3-C82E3F961AB5}"/>
                </a:ext>
              </a:extLst>
            </p:cNvPr>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DBDB8408-0CFF-4820-9C69-EB049E017A8E}"/>
                </a:ext>
              </a:extLst>
            </p:cNvPr>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180B22E1-999D-4EAE-8A3A-FB51E4D601FF}"/>
                </a:ext>
              </a:extLst>
            </p:cNvPr>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C472FB3F-9113-40FB-B184-A41C3CDC8FAD}"/>
                </a:ext>
              </a:extLst>
            </p:cNvPr>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92A10ABE-BF04-45F7-8D84-7BBE9A34DC44}"/>
                </a:ext>
              </a:extLst>
            </p:cNvPr>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4B6CE03A-283C-4DDA-A450-BFD1FD41963B}"/>
                </a:ext>
              </a:extLst>
            </p:cNvPr>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C8E8007A-8733-4C6C-B1FD-8DF1A6C1AF23}"/>
                </a:ext>
              </a:extLst>
            </p:cNvPr>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BC57FD03-B434-4A33-AE85-95F31E63AE51}"/>
                </a:ext>
              </a:extLst>
            </p:cNvPr>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E121A789-B48C-49DD-98FB-879911D2BA08}"/>
                </a:ext>
              </a:extLst>
            </p:cNvPr>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3073C7CF-979E-4BEC-983D-3D8BBB37DF19}"/>
                </a:ext>
              </a:extLst>
            </p:cNvPr>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7AD34EE0-D604-4366-86AC-0A827066E845}"/>
                </a:ext>
              </a:extLst>
            </p:cNvPr>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485F29D7-9277-414F-9BAD-29BFF7336A51}"/>
                </a:ext>
              </a:extLst>
            </p:cNvPr>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9A64418C-82A1-496D-B6FE-52CD0CD6CF1F}"/>
                </a:ext>
              </a:extLst>
            </p:cNvPr>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94D8AB15-4DC2-4740-946A-935B5528A6AA}"/>
                </a:ext>
              </a:extLst>
            </p:cNvPr>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BF000FEC-BF88-43AA-991B-6D41B9D0AC97}"/>
                </a:ext>
              </a:extLst>
            </p:cNvPr>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330ACECF-61D6-4C22-AA82-C2BDD14F748B}"/>
                </a:ext>
              </a:extLst>
            </p:cNvPr>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81713DD5-B976-4481-AFB1-4DF6E405F2F4}"/>
                </a:ext>
              </a:extLst>
            </p:cNvPr>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BDED42A2-3A8B-4917-AA5F-4701CF55B06C}"/>
                </a:ext>
              </a:extLst>
            </p:cNvPr>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41FA0359-2B30-4C28-B9E3-7B860F27F7AF}"/>
                </a:ext>
              </a:extLst>
            </p:cNvPr>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08DB39A9-E0D4-4062-B61D-8F0291F9E262}"/>
                </a:ext>
              </a:extLst>
            </p:cNvPr>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7DC486B3-544A-47B1-B863-6850F1E6CC26}"/>
                </a:ext>
              </a:extLst>
            </p:cNvPr>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BBD7A989-1CD0-4707-94A2-D0DE6ABB4501}"/>
                </a:ext>
              </a:extLst>
            </p:cNvPr>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4854C381-9625-44C6-B8C4-7A6E633427ED}"/>
                </a:ext>
              </a:extLst>
            </p:cNvPr>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A87D99B0-2F49-44C3-80EA-BE31161CBD84}"/>
                </a:ext>
              </a:extLst>
            </p:cNvPr>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A20E3370-A797-44AB-8EEB-028D67C302D5}"/>
                </a:ext>
              </a:extLst>
            </p:cNvPr>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2EEE4C8D-07ED-400A-A39C-9972431904D7}"/>
                </a:ext>
              </a:extLst>
            </p:cNvPr>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CFB4C9CE-63F9-4607-A87D-FCC81E6C0440}"/>
                </a:ext>
              </a:extLst>
            </p:cNvPr>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2BBCEC67-B22C-432E-88CC-32FBBE738F5C}"/>
                </a:ext>
              </a:extLst>
            </p:cNvPr>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981E4161-0852-4BB4-937E-CF542BE145F4}"/>
                </a:ext>
              </a:extLst>
            </p:cNvPr>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C3F4CDB4-B460-436F-8935-7256EC8D8277}"/>
                </a:ext>
              </a:extLst>
            </p:cNvPr>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73287381-4AC6-40FE-8B73-E5343B936CF6}"/>
                </a:ext>
              </a:extLst>
            </p:cNvPr>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870CEB87-64E7-497A-9004-674EF56DB66B}"/>
                </a:ext>
              </a:extLst>
            </p:cNvPr>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AA83EE66-3B0A-40AA-B447-948D3629948E}"/>
                </a:ext>
              </a:extLst>
            </p:cNvPr>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73CE790E-1EBD-4FF2-ABA5-E9F9909B3C12}"/>
                </a:ext>
              </a:extLst>
            </p:cNvPr>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779390BB-7393-4A0C-A3C3-2F87CA36E507}"/>
                </a:ext>
              </a:extLst>
            </p:cNvPr>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51607083-A696-47D0-A23B-38DE4AFF7AC1}"/>
                </a:ext>
              </a:extLst>
            </p:cNvPr>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F4E8C456-7AE6-48DB-AB2B-2F5699DAE2B0}"/>
                </a:ext>
              </a:extLst>
            </p:cNvPr>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5C66ABC1-18DB-4060-BE7C-ABA9F5341702}"/>
                </a:ext>
              </a:extLst>
            </p:cNvPr>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F602375B-D728-43C4-B0BB-6DC1BD80E85E}"/>
                </a:ext>
              </a:extLst>
            </p:cNvPr>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03F9707C-4543-44EB-BD69-F109896D901B}"/>
                </a:ext>
              </a:extLst>
            </p:cNvPr>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662906B9-FB8C-4EB7-8A48-74429E0C9A41}"/>
                </a:ext>
              </a:extLst>
            </p:cNvPr>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1CFD115B-47BE-4B12-B634-5D02E38AB3EA}"/>
                </a:ext>
              </a:extLst>
            </p:cNvPr>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2E8D9F34-CDC5-4CBE-A13C-6A3756E5196A}"/>
                </a:ext>
              </a:extLst>
            </p:cNvPr>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F85CC0FE-CB51-488B-BE41-682BC3109E28}"/>
                </a:ext>
              </a:extLst>
            </p:cNvPr>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3169F838-03DE-4318-B3DA-EAD60079D3B0}"/>
                </a:ext>
              </a:extLst>
            </p:cNvPr>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A3409050-4729-4D3D-A5F1-2B9EE1DA1A0D}"/>
                </a:ext>
              </a:extLst>
            </p:cNvPr>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235D7858-91A3-4A37-8A44-2745C5CF51A9}"/>
                </a:ext>
              </a:extLst>
            </p:cNvPr>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ACE45589-6512-4E12-8AF2-58097C53410B}"/>
                </a:ext>
              </a:extLst>
            </p:cNvPr>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7378472F-639B-4781-9C3D-9971CBE63381}"/>
                </a:ext>
              </a:extLst>
            </p:cNvPr>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203117FB-3A1E-45EA-9FD9-C55376718100}"/>
                </a:ext>
              </a:extLst>
            </p:cNvPr>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88FD6B76-8922-4326-B4EF-224D0F84C1F3}"/>
                </a:ext>
              </a:extLst>
            </p:cNvPr>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20BD5AB4-F53C-41C7-A994-8C27AAC465C4}"/>
                </a:ext>
              </a:extLst>
            </p:cNvPr>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5BF0B5EF-5225-434F-B111-6D27F4DEA52C}"/>
                </a:ext>
              </a:extLst>
            </p:cNvPr>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075C9704-75F3-4462-9D0A-71AA900E5BA2}"/>
                </a:ext>
              </a:extLst>
            </p:cNvPr>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C95DF39F-F152-472F-8300-23665D5ECF8C}"/>
                </a:ext>
              </a:extLst>
            </p:cNvPr>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B230A2E4-CF3A-40B0-82D3-071FBBB4DC87}"/>
                </a:ext>
              </a:extLst>
            </p:cNvPr>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14F4EFE1-9FAE-4B22-826B-08FBDCE9CC4B}"/>
                </a:ext>
              </a:extLst>
            </p:cNvPr>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CDD6C517-57BE-46B7-8E72-C8C864024886}"/>
                </a:ext>
              </a:extLst>
            </p:cNvPr>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A3EB106C-FE6E-47B3-9C32-045FD059A5C7}"/>
                </a:ext>
              </a:extLst>
            </p:cNvPr>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CB4E8BF7-B94B-47BD-A9B5-AFF3570C76E0}"/>
                </a:ext>
              </a:extLst>
            </p:cNvPr>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5A3A49C6-8C8C-42A9-AEAD-FE76067F839A}"/>
                </a:ext>
              </a:extLst>
            </p:cNvPr>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18892BBF-F46F-4DEA-8D34-3C538865B994}"/>
                </a:ext>
              </a:extLst>
            </p:cNvPr>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42DBE679-46C1-4D6B-9190-B66FF7563ABF}"/>
                </a:ext>
              </a:extLst>
            </p:cNvPr>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6D80698F-E689-4561-9B1A-1B8D313AEF01}"/>
                </a:ext>
              </a:extLst>
            </p:cNvPr>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BED22A39-2211-4EAE-80B5-2A0800B3FBE7}"/>
                </a:ext>
              </a:extLst>
            </p:cNvPr>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D52B1A57-3DF6-4349-8A94-F1CA8F79E912}"/>
                </a:ext>
              </a:extLst>
            </p:cNvPr>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A3DDACCC-9A89-4A3E-8B8B-D3C062EA0A8C}"/>
                </a:ext>
              </a:extLst>
            </p:cNvPr>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DCFB23EC-77E1-454E-89A8-A9505579EA61}"/>
                </a:ext>
              </a:extLst>
            </p:cNvPr>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D311997D-5BCF-4D6F-9DA6-0A785957477B}"/>
                </a:ext>
              </a:extLst>
            </p:cNvPr>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07840B74-C9E0-4A04-96FF-AA02BCFDB02B}"/>
                </a:ext>
              </a:extLst>
            </p:cNvPr>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87D3E292-5664-4793-BA90-21852910B63B}"/>
                </a:ext>
              </a:extLst>
            </p:cNvPr>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8C9E486E-3CA3-415B-8234-7C6636CD49CC}"/>
                </a:ext>
              </a:extLst>
            </p:cNvPr>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C4A1881C-F2E0-4A98-9531-830ED84695BB}"/>
                </a:ext>
              </a:extLst>
            </p:cNvPr>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9617FDA1-12E1-49C5-98B3-CF0EC51D3E8C}"/>
                </a:ext>
              </a:extLst>
            </p:cNvPr>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CE736797-BBA8-488E-9B8E-96141B31F87E}"/>
                </a:ext>
              </a:extLst>
            </p:cNvPr>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C73D3F27-0A3D-4BF0-A29C-838DEB935C45}"/>
                </a:ext>
              </a:extLst>
            </p:cNvPr>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AA1FF25D-1187-4216-AD04-F69565C8BCC7}"/>
                </a:ext>
              </a:extLst>
            </p:cNvPr>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D3F96302-FE92-4A2E-9414-DC957DF770C9}"/>
                </a:ext>
              </a:extLst>
            </p:cNvPr>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346FC647-7685-4E4E-9B52-786EA9A156F7}"/>
                </a:ext>
              </a:extLst>
            </p:cNvPr>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1BF63F78-A1EF-4B61-A6AA-C0362F554376}"/>
                </a:ext>
              </a:extLst>
            </p:cNvPr>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CED61726-4F2E-450C-AEE9-72871D6855C6}"/>
                </a:ext>
              </a:extLst>
            </p:cNvPr>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57E8AD24-B31D-454E-B2C8-33B7FAAB9F61}"/>
                </a:ext>
              </a:extLst>
            </p:cNvPr>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AA46020A-35C3-4894-A14C-D58A6DDFF9BE}"/>
                </a:ext>
              </a:extLst>
            </p:cNvPr>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8E785BAB-0F71-4BAB-8D7C-4C2BF12728C4}"/>
                </a:ext>
              </a:extLst>
            </p:cNvPr>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D1753E06-E6F0-4D65-BC47-0E47F399F448}"/>
                </a:ext>
              </a:extLst>
            </p:cNvPr>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E77E25CE-9710-4B73-AD5E-49A4DA075D23}"/>
                </a:ext>
              </a:extLst>
            </p:cNvPr>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4281B070-7790-498A-BE64-AD6A8EED8C0C}"/>
                </a:ext>
              </a:extLst>
            </p:cNvPr>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BDEA3D1C-E147-472E-85DA-E8AEB7644764}"/>
                </a:ext>
              </a:extLst>
            </p:cNvPr>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08B4F711-6F99-4E44-88A4-8345F466B2B3}"/>
                </a:ext>
              </a:extLst>
            </p:cNvPr>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0401F175-D0DF-4BCA-9BE2-B992286B1593}"/>
                </a:ext>
              </a:extLst>
            </p:cNvPr>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72BED0ED-50C5-4726-B1B3-F7B58DD4C255}"/>
                </a:ext>
              </a:extLst>
            </p:cNvPr>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8D624348-F503-4817-9CA8-09F43150C5BB}"/>
                </a:ext>
              </a:extLst>
            </p:cNvPr>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E05DE4EB-7FC0-45E8-A5A4-FE0C12A4D23C}"/>
                </a:ext>
              </a:extLst>
            </p:cNvPr>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380D6E47-DFA0-49F8-B8AC-45BECE747D45}"/>
                </a:ext>
              </a:extLst>
            </p:cNvPr>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B0355008-C2C8-4091-A461-DEDD212620A4}"/>
                </a:ext>
              </a:extLst>
            </p:cNvPr>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3A070C1D-423C-45EC-BABD-2AB764379E9B}"/>
                </a:ext>
              </a:extLst>
            </p:cNvPr>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ED6D6F88-6E0D-43A8-A572-C2A45D7E6D76}"/>
                </a:ext>
              </a:extLst>
            </p:cNvPr>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C7435BDD-8A00-43E8-B980-6745E1F84244}"/>
                </a:ext>
              </a:extLst>
            </p:cNvPr>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6B652F89-76D1-41E7-92CB-9A456A09BDA1}"/>
                </a:ext>
              </a:extLst>
            </p:cNvPr>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105F5D2E-BDFE-4F13-82B3-12B50A630D02}"/>
                </a:ext>
              </a:extLst>
            </p:cNvPr>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3A273CB3-FB72-46BE-AD13-7FA701AEE95A}"/>
                </a:ext>
              </a:extLst>
            </p:cNvPr>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89CE35BE-CE0C-4893-B2C6-50678CC06FB2}"/>
                </a:ext>
              </a:extLst>
            </p:cNvPr>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48971D8C-C4B7-44D5-9AB4-858D5301EC31}"/>
                </a:ext>
              </a:extLst>
            </p:cNvPr>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5ACEE734-6DD7-46E2-A1A9-CEE34EDE6647}"/>
                </a:ext>
              </a:extLst>
            </p:cNvPr>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0740BF61-C964-49F9-AA06-1BAA78F8A1F2}"/>
                </a:ext>
              </a:extLst>
            </p:cNvPr>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17A8C672-80A0-4CB1-9A69-285E6E2B8354}"/>
                </a:ext>
              </a:extLst>
            </p:cNvPr>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8ED5360A-4B30-4716-A288-DC492291B700}"/>
                </a:ext>
              </a:extLst>
            </p:cNvPr>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64D4DB77-3361-44E4-85D9-73E2952D1A1C}"/>
                </a:ext>
              </a:extLst>
            </p:cNvPr>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B87FFE29-EEE8-410A-B16D-A39D63B65DBD}"/>
                </a:ext>
              </a:extLst>
            </p:cNvPr>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7FFB4B78-2AC0-4AF4-8508-25122AC6DC06}"/>
                </a:ext>
              </a:extLst>
            </p:cNvPr>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4BDB7689-92D1-48E9-8290-59C80C654419}"/>
                </a:ext>
              </a:extLst>
            </p:cNvPr>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3A45B0ED-6D49-4BC2-A8C6-DCB8C47309D6}"/>
                </a:ext>
              </a:extLst>
            </p:cNvPr>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4F2277B0-CA2C-4C4D-886E-A8BB5C3A6F52}"/>
                </a:ext>
              </a:extLst>
            </p:cNvPr>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58D4EC10-F99B-4BE4-89B6-834B1616867C}"/>
                </a:ext>
              </a:extLst>
            </p:cNvPr>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4D9035AB-20FC-4026-8475-CA8ECF6778B3}"/>
                </a:ext>
              </a:extLst>
            </p:cNvPr>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9020D706-6962-405A-8331-D597DC0D1A11}"/>
                </a:ext>
              </a:extLst>
            </p:cNvPr>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DF578D57-B7A5-4238-A263-2E65D253F46D}"/>
                </a:ext>
              </a:extLst>
            </p:cNvPr>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4FE956D7-DBF3-4CA6-88C5-20C156EF5F93}"/>
                </a:ext>
              </a:extLst>
            </p:cNvPr>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19632A64-B98F-4324-A376-137F2FBA92D4}"/>
                </a:ext>
              </a:extLst>
            </p:cNvPr>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141AA47A-2218-41A9-8E27-AF0652183A5F}"/>
                </a:ext>
              </a:extLst>
            </p:cNvPr>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475085E3-7E18-429A-82F9-A4DF606F56BD}"/>
                </a:ext>
              </a:extLst>
            </p:cNvPr>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A5E41EA3-AAF0-46A3-920B-9DBD36AE2E8D}"/>
                </a:ext>
              </a:extLst>
            </p:cNvPr>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683D64B3-0315-4624-8675-5B768069C714}"/>
                </a:ext>
              </a:extLst>
            </p:cNvPr>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52AB4059-8E15-4439-8B16-54ADF3358C4C}"/>
                </a:ext>
              </a:extLst>
            </p:cNvPr>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12184488-1E03-46C9-91F7-55AABB8D478A}"/>
                </a:ext>
              </a:extLst>
            </p:cNvPr>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A389773B-102C-4C8B-9C32-610AEEE77366}"/>
                </a:ext>
              </a:extLst>
            </p:cNvPr>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166BF649-A9F2-4B11-80D0-32DF3F5A3230}"/>
                </a:ext>
              </a:extLst>
            </p:cNvPr>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61EB4D7B-F497-4FBF-8130-E4ECF28F8BA5}"/>
                </a:ext>
              </a:extLst>
            </p:cNvPr>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D883741A-5097-469D-A7A9-C743F80ECBD5}"/>
                </a:ext>
              </a:extLst>
            </p:cNvPr>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FC3A26E3-D2A0-40FC-9A92-B6238BB11570}"/>
                </a:ext>
              </a:extLst>
            </p:cNvPr>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2087A775-76DD-4F9C-B8E5-86EB3BF366DD}"/>
                </a:ext>
              </a:extLst>
            </p:cNvPr>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6D846DE1-54E3-4C00-B45A-553B7F3FD30C}"/>
                </a:ext>
              </a:extLst>
            </p:cNvPr>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ABBF9824-3B15-4F04-8C4E-09B799538C44}"/>
                </a:ext>
              </a:extLst>
            </p:cNvPr>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01B5C75E-CCEF-4EEA-859D-4C251F3AE97C}"/>
                </a:ext>
              </a:extLst>
            </p:cNvPr>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A254139D-5D72-478D-89BE-DBC64CD27C88}"/>
                </a:ext>
              </a:extLst>
            </p:cNvPr>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71EFFC33-CB59-469A-AE58-5CA89469EE80}"/>
                </a:ext>
              </a:extLst>
            </p:cNvPr>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C0D017A2-9FAB-4DFD-9624-E10B7C0C1673}"/>
                </a:ext>
              </a:extLst>
            </p:cNvPr>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DADC6512-13AB-4407-937C-A389D565FCD9}"/>
                </a:ext>
              </a:extLst>
            </p:cNvPr>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1CEFC24B-FFC2-47B3-BD7A-7CABF1AE4D9B}"/>
                </a:ext>
              </a:extLst>
            </p:cNvPr>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F0C49246-6A98-4333-949E-46BDAD9321B7}"/>
                </a:ext>
              </a:extLst>
            </p:cNvPr>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F707CE6A-7685-4D70-813E-6D2B46FBB41B}"/>
                </a:ext>
              </a:extLst>
            </p:cNvPr>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9110FD0D-D3A6-4760-8827-B70ADFC98296}"/>
                </a:ext>
              </a:extLst>
            </p:cNvPr>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54541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02A036E-555E-452E-A03E-C23B0204B568}"/>
              </a:ext>
              <a:ext uri="{C183D7F6-B498-43B3-948B-1728B52AA6E4}">
                <adec:decorative xmlns:adec="http://schemas.microsoft.com/office/drawing/2017/decorative" val="1"/>
              </a:ext>
            </a:extLst>
          </p:cNvPr>
          <p:cNvGrpSpPr/>
          <p:nvPr userDrawn="1"/>
        </p:nvGrpSpPr>
        <p:grpSpPr>
          <a:xfrm>
            <a:off x="9847291" y="292656"/>
            <a:ext cx="1861854" cy="717514"/>
            <a:chOff x="0" y="292656"/>
            <a:chExt cx="1861854" cy="717514"/>
          </a:xfrm>
        </p:grpSpPr>
        <p:sp>
          <p:nvSpPr>
            <p:cNvPr id="18" name="Freeform: Shape 17">
              <a:extLst>
                <a:ext uri="{FF2B5EF4-FFF2-40B4-BE49-F238E27FC236}">
                  <a16:creationId xmlns:a16="http://schemas.microsoft.com/office/drawing/2014/main" id="{D022D41B-79E8-48CF-B2C1-81682892F7AB}"/>
                </a:ext>
                <a:ext uri="{C183D7F6-B498-43B3-948B-1728B52AA6E4}">
                  <adec:decorative xmlns:adec="http://schemas.microsoft.com/office/drawing/2017/decorative" val="1"/>
                </a:ext>
              </a:extLst>
            </p:cNvPr>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dirty="0"/>
            </a:p>
          </p:txBody>
        </p:sp>
        <p:sp>
          <p:nvSpPr>
            <p:cNvPr id="19" name="Freeform: Shape 18">
              <a:extLst>
                <a:ext uri="{FF2B5EF4-FFF2-40B4-BE49-F238E27FC236}">
                  <a16:creationId xmlns:a16="http://schemas.microsoft.com/office/drawing/2014/main" id="{B3C39C16-6EA8-4E23-96CD-35016A14A657}"/>
                </a:ext>
                <a:ext uri="{C183D7F6-B498-43B3-948B-1728B52AA6E4}">
                  <adec:decorative xmlns:adec="http://schemas.microsoft.com/office/drawing/2017/decorative" val="1"/>
                </a:ext>
              </a:extLst>
            </p:cNvPr>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dirty="0"/>
            </a:p>
          </p:txBody>
        </p:sp>
      </p:grpSp>
      <p:grpSp>
        <p:nvGrpSpPr>
          <p:cNvPr id="34" name="Group 33">
            <a:extLst>
              <a:ext uri="{FF2B5EF4-FFF2-40B4-BE49-F238E27FC236}">
                <a16:creationId xmlns:a16="http://schemas.microsoft.com/office/drawing/2014/main" id="{88349EA7-4C35-41B7-ADAE-D5A8A2B6B935}"/>
              </a:ext>
              <a:ext uri="{C183D7F6-B498-43B3-948B-1728B52AA6E4}">
                <adec:decorative xmlns:adec="http://schemas.microsoft.com/office/drawing/2017/decorative" val="1"/>
              </a:ext>
            </a:extLst>
          </p:cNvPr>
          <p:cNvGrpSpPr/>
          <p:nvPr userDrawn="1"/>
        </p:nvGrpSpPr>
        <p:grpSpPr>
          <a:xfrm>
            <a:off x="-8878" y="-8878"/>
            <a:ext cx="1242819" cy="1314996"/>
            <a:chOff x="79900" y="122321"/>
            <a:chExt cx="2232251" cy="2361890"/>
          </a:xfrm>
        </p:grpSpPr>
        <p:sp>
          <p:nvSpPr>
            <p:cNvPr id="16" name="Freeform: Shape 15">
              <a:extLst>
                <a:ext uri="{FF2B5EF4-FFF2-40B4-BE49-F238E27FC236}">
                  <a16:creationId xmlns:a16="http://schemas.microsoft.com/office/drawing/2014/main" id="{40BB9AE5-B3F9-4910-8739-DCBEE4532722}"/>
                </a:ext>
                <a:ext uri="{C183D7F6-B498-43B3-948B-1728B52AA6E4}">
                  <adec:decorative xmlns:adec="http://schemas.microsoft.com/office/drawing/2017/decorative" val="1"/>
                </a:ext>
              </a:extLst>
            </p:cNvPr>
            <p:cNvSpPr/>
            <p:nvPr userDrawn="1"/>
          </p:nvSpPr>
          <p:spPr>
            <a:xfrm>
              <a:off x="79900" y="122321"/>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21" name="Freeform: Shape 20">
              <a:extLst>
                <a:ext uri="{FF2B5EF4-FFF2-40B4-BE49-F238E27FC236}">
                  <a16:creationId xmlns:a16="http://schemas.microsoft.com/office/drawing/2014/main" id="{03E19069-8C91-4A11-ABFB-54DACDBFBB11}"/>
                </a:ext>
                <a:ext uri="{C183D7F6-B498-43B3-948B-1728B52AA6E4}">
                  <adec:decorative xmlns:adec="http://schemas.microsoft.com/office/drawing/2017/decorative" val="1"/>
                </a:ext>
              </a:extLst>
            </p:cNvPr>
            <p:cNvSpPr/>
            <p:nvPr userDrawn="1"/>
          </p:nvSpPr>
          <p:spPr>
            <a:xfrm>
              <a:off x="79900" y="122321"/>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grpSp>
      <p:sp>
        <p:nvSpPr>
          <p:cNvPr id="40" name="Title 1">
            <a:extLst>
              <a:ext uri="{FF2B5EF4-FFF2-40B4-BE49-F238E27FC236}">
                <a16:creationId xmlns:a16="http://schemas.microsoft.com/office/drawing/2014/main" id="{5DFCC9E4-D2C1-4336-ADFB-27826CD054DE}"/>
              </a:ext>
            </a:extLst>
          </p:cNvPr>
          <p:cNvSpPr>
            <a:spLocks noGrp="1"/>
          </p:cNvSpPr>
          <p:nvPr>
            <p:ph type="title" hasCustomPrompt="1"/>
          </p:nvPr>
        </p:nvSpPr>
        <p:spPr>
          <a:xfrm>
            <a:off x="1691324" y="358614"/>
            <a:ext cx="7710127" cy="1044058"/>
          </a:xfrm>
        </p:spPr>
        <p:txBody>
          <a:bodyPr anchor="t"/>
          <a:lstStyle>
            <a:lvl1pPr>
              <a:defRPr/>
            </a:lvl1pPr>
          </a:lstStyle>
          <a:p>
            <a:r>
              <a:rPr lang="en-US" dirty="0"/>
              <a:t>Click to add title</a:t>
            </a:r>
          </a:p>
        </p:txBody>
      </p:sp>
      <p:sp>
        <p:nvSpPr>
          <p:cNvPr id="35" name="Text Placeholder 23">
            <a:extLst>
              <a:ext uri="{FF2B5EF4-FFF2-40B4-BE49-F238E27FC236}">
                <a16:creationId xmlns:a16="http://schemas.microsoft.com/office/drawing/2014/main" id="{0F74E023-C0D5-41E7-919F-5C8B489C6509}"/>
              </a:ext>
            </a:extLst>
          </p:cNvPr>
          <p:cNvSpPr>
            <a:spLocks noGrp="1"/>
          </p:cNvSpPr>
          <p:nvPr>
            <p:ph type="body" sz="quarter" idx="13" hasCustomPrompt="1"/>
          </p:nvPr>
        </p:nvSpPr>
        <p:spPr>
          <a:xfrm>
            <a:off x="1691325" y="1765954"/>
            <a:ext cx="4307160" cy="518874"/>
          </a:xfrm>
        </p:spPr>
        <p:txBody>
          <a:bodyPr/>
          <a:lstStyle>
            <a:lvl1pPr>
              <a:buNone/>
              <a:defRPr b="1"/>
            </a:lvl1pPr>
          </a:lstStyle>
          <a:p>
            <a:pPr lvl="0"/>
            <a:r>
              <a:rPr lang="en-US" dirty="0"/>
              <a:t>Click to add title</a:t>
            </a:r>
          </a:p>
        </p:txBody>
      </p:sp>
      <p:sp>
        <p:nvSpPr>
          <p:cNvPr id="36" name="Text Placeholder 25">
            <a:extLst>
              <a:ext uri="{FF2B5EF4-FFF2-40B4-BE49-F238E27FC236}">
                <a16:creationId xmlns:a16="http://schemas.microsoft.com/office/drawing/2014/main" id="{DFEFE027-FE1B-489A-A696-4FD8C4E65652}"/>
              </a:ext>
            </a:extLst>
          </p:cNvPr>
          <p:cNvSpPr>
            <a:spLocks noGrp="1"/>
          </p:cNvSpPr>
          <p:nvPr>
            <p:ph type="body" sz="quarter" idx="14" hasCustomPrompt="1"/>
          </p:nvPr>
        </p:nvSpPr>
        <p:spPr>
          <a:xfrm>
            <a:off x="1691325" y="2417734"/>
            <a:ext cx="4307160"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37" name="Text Placeholder 23">
            <a:extLst>
              <a:ext uri="{FF2B5EF4-FFF2-40B4-BE49-F238E27FC236}">
                <a16:creationId xmlns:a16="http://schemas.microsoft.com/office/drawing/2014/main" id="{3DB0FA80-1E07-4384-94AE-AC639E42FC7E}"/>
              </a:ext>
            </a:extLst>
          </p:cNvPr>
          <p:cNvSpPr>
            <a:spLocks noGrp="1"/>
          </p:cNvSpPr>
          <p:nvPr>
            <p:ph type="body" sz="quarter" idx="15" hasCustomPrompt="1"/>
          </p:nvPr>
        </p:nvSpPr>
        <p:spPr>
          <a:xfrm>
            <a:off x="6317484" y="1765954"/>
            <a:ext cx="4307160" cy="518874"/>
          </a:xfrm>
        </p:spPr>
        <p:txBody>
          <a:bodyPr/>
          <a:lstStyle>
            <a:lvl1pPr>
              <a:buNone/>
              <a:defRPr b="1"/>
            </a:lvl1pPr>
          </a:lstStyle>
          <a:p>
            <a:pPr lvl="0"/>
            <a:r>
              <a:rPr lang="en-US" dirty="0"/>
              <a:t>Click to add title</a:t>
            </a:r>
          </a:p>
        </p:txBody>
      </p:sp>
      <p:sp>
        <p:nvSpPr>
          <p:cNvPr id="38" name="Text Placeholder 25">
            <a:extLst>
              <a:ext uri="{FF2B5EF4-FFF2-40B4-BE49-F238E27FC236}">
                <a16:creationId xmlns:a16="http://schemas.microsoft.com/office/drawing/2014/main" id="{99C1CF62-099A-440A-BEFC-058944B90845}"/>
              </a:ext>
            </a:extLst>
          </p:cNvPr>
          <p:cNvSpPr>
            <a:spLocks noGrp="1"/>
          </p:cNvSpPr>
          <p:nvPr>
            <p:ph type="body" sz="quarter" idx="16" hasCustomPrompt="1"/>
          </p:nvPr>
        </p:nvSpPr>
        <p:spPr>
          <a:xfrm>
            <a:off x="6317484" y="2417734"/>
            <a:ext cx="4307160"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5" name="Date Placeholder 178">
            <a:extLst>
              <a:ext uri="{FF2B5EF4-FFF2-40B4-BE49-F238E27FC236}">
                <a16:creationId xmlns:a16="http://schemas.microsoft.com/office/drawing/2014/main" id="{D233886F-CB8B-488F-AC80-91A3C6FC6812}"/>
              </a:ext>
            </a:extLst>
          </p:cNvPr>
          <p:cNvSpPr>
            <a:spLocks noGrp="1"/>
          </p:cNvSpPr>
          <p:nvPr>
            <p:ph type="dt" sz="half" idx="10"/>
          </p:nvPr>
        </p:nvSpPr>
        <p:spPr>
          <a:xfrm>
            <a:off x="838200" y="6356350"/>
            <a:ext cx="2743200" cy="365125"/>
          </a:xfrm>
        </p:spPr>
        <p:txBody>
          <a:bodyPr/>
          <a:lstStyle/>
          <a:p>
            <a:r>
              <a:rPr lang="en-US" dirty="0"/>
              <a:t>2/1/20XX</a:t>
            </a:r>
          </a:p>
        </p:txBody>
      </p:sp>
      <p:sp>
        <p:nvSpPr>
          <p:cNvPr id="26" name="Footer Placeholder 179">
            <a:extLst>
              <a:ext uri="{FF2B5EF4-FFF2-40B4-BE49-F238E27FC236}">
                <a16:creationId xmlns:a16="http://schemas.microsoft.com/office/drawing/2014/main" id="{31C750C1-1A40-46E0-B48D-F1D78058D722}"/>
              </a:ext>
            </a:extLst>
          </p:cNvPr>
          <p:cNvSpPr>
            <a:spLocks noGrp="1"/>
          </p:cNvSpPr>
          <p:nvPr>
            <p:ph type="ftr" sz="quarter" idx="11"/>
          </p:nvPr>
        </p:nvSpPr>
        <p:spPr>
          <a:xfrm>
            <a:off x="4038600" y="6356350"/>
            <a:ext cx="4114800" cy="365125"/>
          </a:xfrm>
        </p:spPr>
        <p:txBody>
          <a:bodyPr/>
          <a:lstStyle/>
          <a:p>
            <a:r>
              <a:rPr lang="en-US" dirty="0"/>
              <a:t>Group 21</a:t>
            </a:r>
          </a:p>
        </p:txBody>
      </p:sp>
      <p:sp>
        <p:nvSpPr>
          <p:cNvPr id="33" name="Slide Number Placeholder 180">
            <a:extLst>
              <a:ext uri="{FF2B5EF4-FFF2-40B4-BE49-F238E27FC236}">
                <a16:creationId xmlns:a16="http://schemas.microsoft.com/office/drawing/2014/main" id="{8FDDDBE7-8A2B-4ABD-AA8A-56DAFD0C8665}"/>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5EA792F7-1D9E-4C7E-A103-E8EDFDC2691E}" type="slidenum">
              <a:rPr lang="en-US" smtClean="0"/>
              <a:pPr/>
              <a:t>‹#›</a:t>
            </a:fld>
            <a:endParaRPr lang="en-US" dirty="0"/>
          </a:p>
        </p:txBody>
      </p:sp>
      <p:grpSp>
        <p:nvGrpSpPr>
          <p:cNvPr id="56" name="Group 55">
            <a:extLst>
              <a:ext uri="{FF2B5EF4-FFF2-40B4-BE49-F238E27FC236}">
                <a16:creationId xmlns:a16="http://schemas.microsoft.com/office/drawing/2014/main" id="{094A3771-4C60-4CFE-8E9E-37289AB0317E}"/>
              </a:ext>
              <a:ext uri="{C183D7F6-B498-43B3-948B-1728B52AA6E4}">
                <adec:decorative xmlns:adec="http://schemas.microsoft.com/office/drawing/2017/decorative" val="1"/>
              </a:ext>
            </a:extLst>
          </p:cNvPr>
          <p:cNvGrpSpPr/>
          <p:nvPr userDrawn="1"/>
        </p:nvGrpSpPr>
        <p:grpSpPr>
          <a:xfrm>
            <a:off x="10056904" y="5782880"/>
            <a:ext cx="1054467" cy="469689"/>
            <a:chOff x="10056904" y="5720734"/>
            <a:chExt cx="1054467" cy="469689"/>
          </a:xfrm>
        </p:grpSpPr>
        <p:grpSp>
          <p:nvGrpSpPr>
            <p:cNvPr id="44" name="Graphic 185">
              <a:extLst>
                <a:ext uri="{FF2B5EF4-FFF2-40B4-BE49-F238E27FC236}">
                  <a16:creationId xmlns:a16="http://schemas.microsoft.com/office/drawing/2014/main" id="{82CA434A-3484-456D-AE0D-D55E9CABFA96}"/>
                </a:ext>
                <a:ext uri="{C183D7F6-B498-43B3-948B-1728B52AA6E4}">
                  <adec:decorative xmlns:adec="http://schemas.microsoft.com/office/drawing/2017/decorative" val="1"/>
                </a:ext>
              </a:extLst>
            </p:cNvPr>
            <p:cNvGrpSpPr/>
            <p:nvPr userDrawn="1"/>
          </p:nvGrpSpPr>
          <p:grpSpPr>
            <a:xfrm>
              <a:off x="10056904" y="5720734"/>
              <a:ext cx="1054467" cy="469689"/>
              <a:chOff x="9841624" y="4115729"/>
              <a:chExt cx="602170" cy="268223"/>
            </a:xfrm>
            <a:solidFill>
              <a:schemeClr val="tx1"/>
            </a:solidFill>
          </p:grpSpPr>
          <p:sp>
            <p:nvSpPr>
              <p:cNvPr id="45" name="Freeform: Shape 44">
                <a:extLst>
                  <a:ext uri="{FF2B5EF4-FFF2-40B4-BE49-F238E27FC236}">
                    <a16:creationId xmlns:a16="http://schemas.microsoft.com/office/drawing/2014/main" id="{1207C719-43F0-4665-8018-8838DD423DA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BC5E6BE1-0377-492E-8C35-C9751467B64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7A539B71-0508-4FCA-9C39-AEC6A2EA999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8C5469B1-9998-4419-9D88-48A73CF4B76B}"/>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CD09A9A1-8B7A-428A-825F-54D38DDB316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grpSp>
          <p:nvGrpSpPr>
            <p:cNvPr id="50" name="Graphic 185">
              <a:extLst>
                <a:ext uri="{FF2B5EF4-FFF2-40B4-BE49-F238E27FC236}">
                  <a16:creationId xmlns:a16="http://schemas.microsoft.com/office/drawing/2014/main" id="{D4D999BA-0F0D-4C71-9EBD-B63A0BEAD62B}"/>
                </a:ext>
                <a:ext uri="{C183D7F6-B498-43B3-948B-1728B52AA6E4}">
                  <adec:decorative xmlns:adec="http://schemas.microsoft.com/office/drawing/2017/decorative" val="1"/>
                </a:ext>
              </a:extLst>
            </p:cNvPr>
            <p:cNvGrpSpPr/>
            <p:nvPr userDrawn="1"/>
          </p:nvGrpSpPr>
          <p:grpSpPr>
            <a:xfrm>
              <a:off x="10056904" y="5720734"/>
              <a:ext cx="1054467" cy="469689"/>
              <a:chOff x="9841624" y="4115729"/>
              <a:chExt cx="602170" cy="268223"/>
            </a:xfrm>
            <a:solidFill>
              <a:schemeClr val="accent3">
                <a:alpha val="20000"/>
              </a:schemeClr>
            </a:solidFill>
          </p:grpSpPr>
          <p:sp>
            <p:nvSpPr>
              <p:cNvPr id="51" name="Freeform: Shape 50">
                <a:extLst>
                  <a:ext uri="{FF2B5EF4-FFF2-40B4-BE49-F238E27FC236}">
                    <a16:creationId xmlns:a16="http://schemas.microsoft.com/office/drawing/2014/main" id="{FDE4F78B-7D0A-4A9C-8A51-279A4EE2983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45979898-184B-4CB1-A3A0-FD02604EAD01}"/>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A65087BF-15DB-40DB-AFFA-F8401659A2F7}"/>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626290F3-DCED-4500-B758-5F184B3CEF17}"/>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AF7E19E5-76ED-4A38-BB6F-CBF416DA8A78}"/>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39613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588BAEF-9B22-4B78-838B-7DC11C0EA2C4}"/>
              </a:ext>
              <a:ext uri="{C183D7F6-B498-43B3-948B-1728B52AA6E4}">
                <adec:decorative xmlns:adec="http://schemas.microsoft.com/office/drawing/2017/decorative" val="1"/>
              </a:ext>
            </a:extLst>
          </p:cNvPr>
          <p:cNvGrpSpPr/>
          <p:nvPr userDrawn="1"/>
        </p:nvGrpSpPr>
        <p:grpSpPr>
          <a:xfrm>
            <a:off x="9847291" y="292656"/>
            <a:ext cx="1861854" cy="717514"/>
            <a:chOff x="0" y="292656"/>
            <a:chExt cx="1861854" cy="717514"/>
          </a:xfrm>
        </p:grpSpPr>
        <p:sp>
          <p:nvSpPr>
            <p:cNvPr id="16" name="Freeform: Shape 15">
              <a:extLst>
                <a:ext uri="{FF2B5EF4-FFF2-40B4-BE49-F238E27FC236}">
                  <a16:creationId xmlns:a16="http://schemas.microsoft.com/office/drawing/2014/main" id="{420212D7-7787-4FFC-B8D9-35F729D185FA}"/>
                </a:ext>
                <a:ext uri="{C183D7F6-B498-43B3-948B-1728B52AA6E4}">
                  <adec:decorative xmlns:adec="http://schemas.microsoft.com/office/drawing/2017/decorative" val="1"/>
                </a:ext>
              </a:extLst>
            </p:cNvPr>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dirty="0"/>
            </a:p>
          </p:txBody>
        </p:sp>
        <p:sp>
          <p:nvSpPr>
            <p:cNvPr id="17" name="Freeform: Shape 16">
              <a:extLst>
                <a:ext uri="{FF2B5EF4-FFF2-40B4-BE49-F238E27FC236}">
                  <a16:creationId xmlns:a16="http://schemas.microsoft.com/office/drawing/2014/main" id="{67577D49-4464-484D-8792-C20C8556A145}"/>
                </a:ext>
                <a:ext uri="{C183D7F6-B498-43B3-948B-1728B52AA6E4}">
                  <adec:decorative xmlns:adec="http://schemas.microsoft.com/office/drawing/2017/decorative" val="1"/>
                </a:ext>
              </a:extLst>
            </p:cNvPr>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dirty="0"/>
            </a:p>
          </p:txBody>
        </p:sp>
      </p:grpSp>
      <p:grpSp>
        <p:nvGrpSpPr>
          <p:cNvPr id="18" name="Group 17">
            <a:extLst>
              <a:ext uri="{FF2B5EF4-FFF2-40B4-BE49-F238E27FC236}">
                <a16:creationId xmlns:a16="http://schemas.microsoft.com/office/drawing/2014/main" id="{CFF06135-5FEE-41FD-9B18-A0441D2A7B3B}"/>
              </a:ext>
              <a:ext uri="{C183D7F6-B498-43B3-948B-1728B52AA6E4}">
                <adec:decorative xmlns:adec="http://schemas.microsoft.com/office/drawing/2017/decorative" val="1"/>
              </a:ext>
            </a:extLst>
          </p:cNvPr>
          <p:cNvGrpSpPr/>
          <p:nvPr userDrawn="1"/>
        </p:nvGrpSpPr>
        <p:grpSpPr>
          <a:xfrm>
            <a:off x="-8878" y="-8878"/>
            <a:ext cx="1242819" cy="1314996"/>
            <a:chOff x="79900" y="122321"/>
            <a:chExt cx="2232251" cy="2361890"/>
          </a:xfrm>
        </p:grpSpPr>
        <p:sp>
          <p:nvSpPr>
            <p:cNvPr id="19" name="Freeform: Shape 18">
              <a:extLst>
                <a:ext uri="{FF2B5EF4-FFF2-40B4-BE49-F238E27FC236}">
                  <a16:creationId xmlns:a16="http://schemas.microsoft.com/office/drawing/2014/main" id="{53AEB7B2-43A7-459D-9CFA-1C75B3351CC6}"/>
                </a:ext>
                <a:ext uri="{C183D7F6-B498-43B3-948B-1728B52AA6E4}">
                  <adec:decorative xmlns:adec="http://schemas.microsoft.com/office/drawing/2017/decorative" val="1"/>
                </a:ext>
              </a:extLst>
            </p:cNvPr>
            <p:cNvSpPr/>
            <p:nvPr userDrawn="1"/>
          </p:nvSpPr>
          <p:spPr>
            <a:xfrm>
              <a:off x="79900" y="122321"/>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20" name="Freeform: Shape 19">
              <a:extLst>
                <a:ext uri="{FF2B5EF4-FFF2-40B4-BE49-F238E27FC236}">
                  <a16:creationId xmlns:a16="http://schemas.microsoft.com/office/drawing/2014/main" id="{FA095D62-486F-47DD-A58F-7F4BE6617E8E}"/>
                </a:ext>
                <a:ext uri="{C183D7F6-B498-43B3-948B-1728B52AA6E4}">
                  <adec:decorative xmlns:adec="http://schemas.microsoft.com/office/drawing/2017/decorative" val="1"/>
                </a:ext>
              </a:extLst>
            </p:cNvPr>
            <p:cNvSpPr/>
            <p:nvPr userDrawn="1"/>
          </p:nvSpPr>
          <p:spPr>
            <a:xfrm>
              <a:off x="79900" y="122321"/>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grpSp>
      <p:sp>
        <p:nvSpPr>
          <p:cNvPr id="37" name="Title 1">
            <a:extLst>
              <a:ext uri="{FF2B5EF4-FFF2-40B4-BE49-F238E27FC236}">
                <a16:creationId xmlns:a16="http://schemas.microsoft.com/office/drawing/2014/main" id="{A4FD0935-8B36-453D-B28E-23C060B3E273}"/>
              </a:ext>
            </a:extLst>
          </p:cNvPr>
          <p:cNvSpPr>
            <a:spLocks noGrp="1"/>
          </p:cNvSpPr>
          <p:nvPr>
            <p:ph type="title" hasCustomPrompt="1"/>
          </p:nvPr>
        </p:nvSpPr>
        <p:spPr>
          <a:xfrm>
            <a:off x="1691324" y="358614"/>
            <a:ext cx="7710127" cy="1044058"/>
          </a:xfrm>
        </p:spPr>
        <p:txBody>
          <a:bodyPr anchor="t"/>
          <a:lstStyle>
            <a:lvl1pPr>
              <a:defRPr/>
            </a:lvl1pPr>
          </a:lstStyle>
          <a:p>
            <a:r>
              <a:rPr lang="en-US" dirty="0"/>
              <a:t>Click to add title</a:t>
            </a:r>
          </a:p>
        </p:txBody>
      </p:sp>
      <p:sp>
        <p:nvSpPr>
          <p:cNvPr id="38" name="Text Placeholder 23">
            <a:extLst>
              <a:ext uri="{FF2B5EF4-FFF2-40B4-BE49-F238E27FC236}">
                <a16:creationId xmlns:a16="http://schemas.microsoft.com/office/drawing/2014/main" id="{FD196DEF-9124-464A-BE20-4F758F4E31C4}"/>
              </a:ext>
            </a:extLst>
          </p:cNvPr>
          <p:cNvSpPr>
            <a:spLocks noGrp="1"/>
          </p:cNvSpPr>
          <p:nvPr>
            <p:ph type="body" sz="quarter" idx="13" hasCustomPrompt="1"/>
          </p:nvPr>
        </p:nvSpPr>
        <p:spPr>
          <a:xfrm>
            <a:off x="470103" y="1758956"/>
            <a:ext cx="3534208" cy="518874"/>
          </a:xfrm>
        </p:spPr>
        <p:txBody>
          <a:bodyPr/>
          <a:lstStyle>
            <a:lvl1pPr>
              <a:buNone/>
              <a:defRPr b="1"/>
            </a:lvl1pPr>
          </a:lstStyle>
          <a:p>
            <a:pPr lvl="0"/>
            <a:r>
              <a:rPr lang="en-US" dirty="0"/>
              <a:t>Click to add title</a:t>
            </a:r>
          </a:p>
        </p:txBody>
      </p:sp>
      <p:sp>
        <p:nvSpPr>
          <p:cNvPr id="39" name="Text Placeholder 25">
            <a:extLst>
              <a:ext uri="{FF2B5EF4-FFF2-40B4-BE49-F238E27FC236}">
                <a16:creationId xmlns:a16="http://schemas.microsoft.com/office/drawing/2014/main" id="{A0F85BB1-4795-429F-8AC3-DACE25FEB6F3}"/>
              </a:ext>
            </a:extLst>
          </p:cNvPr>
          <p:cNvSpPr>
            <a:spLocks noGrp="1"/>
          </p:cNvSpPr>
          <p:nvPr>
            <p:ph type="body" sz="quarter" idx="14" hasCustomPrompt="1"/>
          </p:nvPr>
        </p:nvSpPr>
        <p:spPr>
          <a:xfrm>
            <a:off x="470103" y="2410736"/>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40" name="Text Placeholder 23">
            <a:extLst>
              <a:ext uri="{FF2B5EF4-FFF2-40B4-BE49-F238E27FC236}">
                <a16:creationId xmlns:a16="http://schemas.microsoft.com/office/drawing/2014/main" id="{68F13C61-FEA2-4F84-ADB4-B072944A1F2E}"/>
              </a:ext>
            </a:extLst>
          </p:cNvPr>
          <p:cNvSpPr>
            <a:spLocks noGrp="1"/>
          </p:cNvSpPr>
          <p:nvPr>
            <p:ph type="body" sz="quarter" idx="15" hasCustomPrompt="1"/>
          </p:nvPr>
        </p:nvSpPr>
        <p:spPr>
          <a:xfrm>
            <a:off x="4322520" y="1758956"/>
            <a:ext cx="3534208" cy="518874"/>
          </a:xfrm>
        </p:spPr>
        <p:txBody>
          <a:bodyPr/>
          <a:lstStyle>
            <a:lvl1pPr>
              <a:buNone/>
              <a:defRPr b="1"/>
            </a:lvl1pPr>
          </a:lstStyle>
          <a:p>
            <a:pPr lvl="0"/>
            <a:r>
              <a:rPr lang="en-US" dirty="0"/>
              <a:t>Click to add title</a:t>
            </a:r>
          </a:p>
        </p:txBody>
      </p:sp>
      <p:sp>
        <p:nvSpPr>
          <p:cNvPr id="41" name="Text Placeholder 25">
            <a:extLst>
              <a:ext uri="{FF2B5EF4-FFF2-40B4-BE49-F238E27FC236}">
                <a16:creationId xmlns:a16="http://schemas.microsoft.com/office/drawing/2014/main" id="{0931B5D4-0C97-40D5-93AF-A0CA590E8FE7}"/>
              </a:ext>
            </a:extLst>
          </p:cNvPr>
          <p:cNvSpPr>
            <a:spLocks noGrp="1"/>
          </p:cNvSpPr>
          <p:nvPr>
            <p:ph type="body" sz="quarter" idx="16" hasCustomPrompt="1"/>
          </p:nvPr>
        </p:nvSpPr>
        <p:spPr>
          <a:xfrm>
            <a:off x="4322520" y="2410736"/>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42" name="Text Placeholder 23">
            <a:extLst>
              <a:ext uri="{FF2B5EF4-FFF2-40B4-BE49-F238E27FC236}">
                <a16:creationId xmlns:a16="http://schemas.microsoft.com/office/drawing/2014/main" id="{57C721C7-54E7-4F91-AC64-A6CB4A58FBAC}"/>
              </a:ext>
            </a:extLst>
          </p:cNvPr>
          <p:cNvSpPr>
            <a:spLocks noGrp="1"/>
          </p:cNvSpPr>
          <p:nvPr>
            <p:ph type="body" sz="quarter" idx="17" hasCustomPrompt="1"/>
          </p:nvPr>
        </p:nvSpPr>
        <p:spPr>
          <a:xfrm>
            <a:off x="8174937" y="1758956"/>
            <a:ext cx="3534208" cy="518874"/>
          </a:xfrm>
        </p:spPr>
        <p:txBody>
          <a:bodyPr/>
          <a:lstStyle>
            <a:lvl1pPr>
              <a:buNone/>
              <a:defRPr b="1"/>
            </a:lvl1pPr>
          </a:lstStyle>
          <a:p>
            <a:pPr lvl="0"/>
            <a:r>
              <a:rPr lang="en-US" dirty="0"/>
              <a:t>Click to add title</a:t>
            </a:r>
          </a:p>
        </p:txBody>
      </p:sp>
      <p:sp>
        <p:nvSpPr>
          <p:cNvPr id="43" name="Text Placeholder 25">
            <a:extLst>
              <a:ext uri="{FF2B5EF4-FFF2-40B4-BE49-F238E27FC236}">
                <a16:creationId xmlns:a16="http://schemas.microsoft.com/office/drawing/2014/main" id="{6F350A6E-AE98-42CD-9742-7F116F9AF609}"/>
              </a:ext>
            </a:extLst>
          </p:cNvPr>
          <p:cNvSpPr>
            <a:spLocks noGrp="1"/>
          </p:cNvSpPr>
          <p:nvPr>
            <p:ph type="body" sz="quarter" idx="18" hasCustomPrompt="1"/>
          </p:nvPr>
        </p:nvSpPr>
        <p:spPr>
          <a:xfrm>
            <a:off x="8174937" y="2410736"/>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4" name="Date Placeholder 178">
            <a:extLst>
              <a:ext uri="{FF2B5EF4-FFF2-40B4-BE49-F238E27FC236}">
                <a16:creationId xmlns:a16="http://schemas.microsoft.com/office/drawing/2014/main" id="{C04F291D-0D54-49CD-9169-A039D453D8C7}"/>
              </a:ext>
            </a:extLst>
          </p:cNvPr>
          <p:cNvSpPr>
            <a:spLocks noGrp="1"/>
          </p:cNvSpPr>
          <p:nvPr>
            <p:ph type="dt" sz="half" idx="10"/>
          </p:nvPr>
        </p:nvSpPr>
        <p:spPr>
          <a:xfrm>
            <a:off x="838200" y="6356350"/>
            <a:ext cx="2743200" cy="365125"/>
          </a:xfrm>
        </p:spPr>
        <p:txBody>
          <a:bodyPr/>
          <a:lstStyle/>
          <a:p>
            <a:r>
              <a:rPr lang="en-US" dirty="0"/>
              <a:t>2/1/20XX</a:t>
            </a:r>
          </a:p>
        </p:txBody>
      </p:sp>
      <p:sp>
        <p:nvSpPr>
          <p:cNvPr id="25" name="Footer Placeholder 179">
            <a:extLst>
              <a:ext uri="{FF2B5EF4-FFF2-40B4-BE49-F238E27FC236}">
                <a16:creationId xmlns:a16="http://schemas.microsoft.com/office/drawing/2014/main" id="{0625F097-2116-4450-AC09-0BB7311D0E76}"/>
              </a:ext>
            </a:extLst>
          </p:cNvPr>
          <p:cNvSpPr>
            <a:spLocks noGrp="1"/>
          </p:cNvSpPr>
          <p:nvPr>
            <p:ph type="ftr" sz="quarter" idx="11"/>
          </p:nvPr>
        </p:nvSpPr>
        <p:spPr>
          <a:xfrm>
            <a:off x="4038600" y="6356350"/>
            <a:ext cx="4114800" cy="365125"/>
          </a:xfrm>
        </p:spPr>
        <p:txBody>
          <a:bodyPr/>
          <a:lstStyle/>
          <a:p>
            <a:r>
              <a:rPr lang="en-US" dirty="0"/>
              <a:t>Group 21</a:t>
            </a:r>
          </a:p>
        </p:txBody>
      </p:sp>
      <p:sp>
        <p:nvSpPr>
          <p:cNvPr id="32" name="Slide Number Placeholder 180">
            <a:extLst>
              <a:ext uri="{FF2B5EF4-FFF2-40B4-BE49-F238E27FC236}">
                <a16:creationId xmlns:a16="http://schemas.microsoft.com/office/drawing/2014/main" id="{5936DA3D-F2F0-4997-A41B-0FE9AFEDC22E}"/>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5EA792F7-1D9E-4C7E-A103-E8EDFDC2691E}" type="slidenum">
              <a:rPr lang="en-US" smtClean="0"/>
              <a:pPr/>
              <a:t>‹#›</a:t>
            </a:fld>
            <a:endParaRPr lang="en-US" dirty="0"/>
          </a:p>
        </p:txBody>
      </p:sp>
      <p:grpSp>
        <p:nvGrpSpPr>
          <p:cNvPr id="44" name="Group 43">
            <a:extLst>
              <a:ext uri="{FF2B5EF4-FFF2-40B4-BE49-F238E27FC236}">
                <a16:creationId xmlns:a16="http://schemas.microsoft.com/office/drawing/2014/main" id="{2AC563FF-7AA4-42A5-8F4E-9C62398C16A5}"/>
              </a:ext>
              <a:ext uri="{C183D7F6-B498-43B3-948B-1728B52AA6E4}">
                <adec:decorative xmlns:adec="http://schemas.microsoft.com/office/drawing/2017/decorative" val="1"/>
              </a:ext>
            </a:extLst>
          </p:cNvPr>
          <p:cNvGrpSpPr/>
          <p:nvPr userDrawn="1"/>
        </p:nvGrpSpPr>
        <p:grpSpPr>
          <a:xfrm>
            <a:off x="10056904" y="5782880"/>
            <a:ext cx="1054467" cy="469689"/>
            <a:chOff x="10056904" y="5720734"/>
            <a:chExt cx="1054467" cy="469689"/>
          </a:xfrm>
        </p:grpSpPr>
        <p:grpSp>
          <p:nvGrpSpPr>
            <p:cNvPr id="45" name="Graphic 185">
              <a:extLst>
                <a:ext uri="{FF2B5EF4-FFF2-40B4-BE49-F238E27FC236}">
                  <a16:creationId xmlns:a16="http://schemas.microsoft.com/office/drawing/2014/main" id="{2F57252D-B141-4A8D-A8E0-321B5580CF62}"/>
                </a:ext>
                <a:ext uri="{C183D7F6-B498-43B3-948B-1728B52AA6E4}">
                  <adec:decorative xmlns:adec="http://schemas.microsoft.com/office/drawing/2017/decorative" val="1"/>
                </a:ext>
              </a:extLst>
            </p:cNvPr>
            <p:cNvGrpSpPr/>
            <p:nvPr userDrawn="1"/>
          </p:nvGrpSpPr>
          <p:grpSpPr>
            <a:xfrm>
              <a:off x="10056904" y="5720734"/>
              <a:ext cx="1054467" cy="469689"/>
              <a:chOff x="9841624" y="4115729"/>
              <a:chExt cx="602170" cy="268223"/>
            </a:xfrm>
            <a:solidFill>
              <a:schemeClr val="tx1"/>
            </a:solidFill>
          </p:grpSpPr>
          <p:sp>
            <p:nvSpPr>
              <p:cNvPr id="52" name="Freeform: Shape 51">
                <a:extLst>
                  <a:ext uri="{FF2B5EF4-FFF2-40B4-BE49-F238E27FC236}">
                    <a16:creationId xmlns:a16="http://schemas.microsoft.com/office/drawing/2014/main" id="{297FCD16-1C56-4DA4-B8C9-51BFC88A889B}"/>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47497B0E-345C-4CE9-99D5-BE1A7B8D172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E669A919-E94D-4EBD-9BEF-E0D88107D0EB}"/>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D1BA1768-AECB-478D-8E11-2C1B926C120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3DC23997-45DE-4735-AC40-8284598C4E7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grpSp>
          <p:nvGrpSpPr>
            <p:cNvPr id="46" name="Graphic 185">
              <a:extLst>
                <a:ext uri="{FF2B5EF4-FFF2-40B4-BE49-F238E27FC236}">
                  <a16:creationId xmlns:a16="http://schemas.microsoft.com/office/drawing/2014/main" id="{C4D33E31-7264-4B2D-B2DD-12BE09194094}"/>
                </a:ext>
                <a:ext uri="{C183D7F6-B498-43B3-948B-1728B52AA6E4}">
                  <adec:decorative xmlns:adec="http://schemas.microsoft.com/office/drawing/2017/decorative" val="1"/>
                </a:ext>
              </a:extLst>
            </p:cNvPr>
            <p:cNvGrpSpPr/>
            <p:nvPr userDrawn="1"/>
          </p:nvGrpSpPr>
          <p:grpSpPr>
            <a:xfrm>
              <a:off x="10056904" y="5720734"/>
              <a:ext cx="1054467" cy="469689"/>
              <a:chOff x="9841624" y="4115729"/>
              <a:chExt cx="602170" cy="268223"/>
            </a:xfrm>
            <a:solidFill>
              <a:schemeClr val="accent3">
                <a:alpha val="20000"/>
              </a:schemeClr>
            </a:solidFill>
          </p:grpSpPr>
          <p:sp>
            <p:nvSpPr>
              <p:cNvPr id="47" name="Freeform: Shape 46">
                <a:extLst>
                  <a:ext uri="{FF2B5EF4-FFF2-40B4-BE49-F238E27FC236}">
                    <a16:creationId xmlns:a16="http://schemas.microsoft.com/office/drawing/2014/main" id="{06E4DFCB-D813-48EA-886A-E63C75F2551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88750DAC-820B-45EB-8027-61B308D93D68}"/>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77CDEC08-9D69-429D-B9FE-8CD9D1808BA8}"/>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FA1D2AF9-5184-4BCB-9C38-AED1CF745378}"/>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DAF345D8-C962-4DCF-9681-C4051FBDF178}"/>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1309511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grpSp>
        <p:nvGrpSpPr>
          <p:cNvPr id="23" name="Graphic 185">
            <a:extLst>
              <a:ext uri="{FF2B5EF4-FFF2-40B4-BE49-F238E27FC236}">
                <a16:creationId xmlns:a16="http://schemas.microsoft.com/office/drawing/2014/main" id="{03C23AC4-0E0E-4B04-94AB-656B79835708}"/>
              </a:ext>
              <a:ext uri="{C183D7F6-B498-43B3-948B-1728B52AA6E4}">
                <adec:decorative xmlns:adec="http://schemas.microsoft.com/office/drawing/2017/decorative" val="1"/>
              </a:ext>
            </a:extLst>
          </p:cNvPr>
          <p:cNvGrpSpPr/>
          <p:nvPr userDrawn="1"/>
        </p:nvGrpSpPr>
        <p:grpSpPr>
          <a:xfrm>
            <a:off x="5150984" y="5322067"/>
            <a:ext cx="1054467" cy="469689"/>
            <a:chOff x="9841624" y="4115729"/>
            <a:chExt cx="602170" cy="268223"/>
          </a:xfrm>
          <a:solidFill>
            <a:schemeClr val="tx1"/>
          </a:solidFill>
        </p:grpSpPr>
        <p:sp>
          <p:nvSpPr>
            <p:cNvPr id="24" name="Freeform: Shape 23">
              <a:extLst>
                <a:ext uri="{FF2B5EF4-FFF2-40B4-BE49-F238E27FC236}">
                  <a16:creationId xmlns:a16="http://schemas.microsoft.com/office/drawing/2014/main" id="{264AAD27-15A5-42BC-BF66-178316D4A9B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28151D8B-16F6-4DFA-84A7-74C1CA765C4C}"/>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9928ED69-CA55-4819-B094-40A5461EF357}"/>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C19F1DB6-063C-4ACD-8F9E-7C75D4EB3F37}"/>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A871AB0B-7EF1-42FC-B508-B3FC6DF4063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7" name="Title 1">
            <a:extLst>
              <a:ext uri="{FF2B5EF4-FFF2-40B4-BE49-F238E27FC236}">
                <a16:creationId xmlns:a16="http://schemas.microsoft.com/office/drawing/2014/main" id="{1F761865-6361-457C-9D13-6D8F084B21B5}"/>
              </a:ext>
            </a:extLst>
          </p:cNvPr>
          <p:cNvSpPr>
            <a:spLocks noGrp="1"/>
          </p:cNvSpPr>
          <p:nvPr>
            <p:ph type="title" hasCustomPrompt="1"/>
          </p:nvPr>
        </p:nvSpPr>
        <p:spPr>
          <a:xfrm>
            <a:off x="6562063" y="401247"/>
            <a:ext cx="4617803" cy="1154400"/>
          </a:xfrm>
        </p:spPr>
        <p:txBody>
          <a:bodyPr anchor="b"/>
          <a:lstStyle>
            <a:lvl1pPr>
              <a:defRPr/>
            </a:lvl1pPr>
          </a:lstStyle>
          <a:p>
            <a:r>
              <a:rPr lang="en-US" dirty="0"/>
              <a:t>Click to add title</a:t>
            </a:r>
          </a:p>
        </p:txBody>
      </p:sp>
      <p:sp>
        <p:nvSpPr>
          <p:cNvPr id="32" name="Picture Placeholder 31">
            <a:extLst>
              <a:ext uri="{FF2B5EF4-FFF2-40B4-BE49-F238E27FC236}">
                <a16:creationId xmlns:a16="http://schemas.microsoft.com/office/drawing/2014/main" id="{961125EE-E1B2-4624-A70D-CA37680B140A}"/>
              </a:ext>
            </a:extLst>
          </p:cNvPr>
          <p:cNvSpPr>
            <a:spLocks noGrp="1"/>
          </p:cNvSpPr>
          <p:nvPr>
            <p:ph type="pic" sz="quarter" idx="13" hasCustomPrompt="1"/>
          </p:nvPr>
        </p:nvSpPr>
        <p:spPr>
          <a:xfrm>
            <a:off x="477542" y="269355"/>
            <a:ext cx="3296556" cy="3296556"/>
          </a:xfrm>
          <a:custGeom>
            <a:avLst/>
            <a:gdLst>
              <a:gd name="connsiteX0" fmla="*/ 1648278 w 3296556"/>
              <a:gd name="connsiteY0" fmla="*/ 0 h 3296556"/>
              <a:gd name="connsiteX1" fmla="*/ 3296556 w 3296556"/>
              <a:gd name="connsiteY1" fmla="*/ 1648278 h 3296556"/>
              <a:gd name="connsiteX2" fmla="*/ 1648278 w 3296556"/>
              <a:gd name="connsiteY2" fmla="*/ 3296556 h 3296556"/>
              <a:gd name="connsiteX3" fmla="*/ 0 w 3296556"/>
              <a:gd name="connsiteY3" fmla="*/ 1648278 h 3296556"/>
              <a:gd name="connsiteX4" fmla="*/ 1648278 w 3296556"/>
              <a:gd name="connsiteY4" fmla="*/ 0 h 3296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556" h="3296556">
                <a:moveTo>
                  <a:pt x="1648278" y="0"/>
                </a:moveTo>
                <a:cubicBezTo>
                  <a:pt x="2558596" y="0"/>
                  <a:pt x="3296556" y="737960"/>
                  <a:pt x="3296556" y="1648278"/>
                </a:cubicBezTo>
                <a:cubicBezTo>
                  <a:pt x="3296556" y="2558596"/>
                  <a:pt x="2558596" y="3296556"/>
                  <a:pt x="1648278" y="3296556"/>
                </a:cubicBezTo>
                <a:cubicBezTo>
                  <a:pt x="737960" y="3296556"/>
                  <a:pt x="0" y="2558596"/>
                  <a:pt x="0" y="1648278"/>
                </a:cubicBezTo>
                <a:cubicBezTo>
                  <a:pt x="0" y="737960"/>
                  <a:pt x="737960" y="0"/>
                  <a:pt x="1648278" y="0"/>
                </a:cubicBezTo>
                <a:close/>
              </a:path>
            </a:pathLst>
          </a:custGeom>
        </p:spPr>
        <p:txBody>
          <a:bodyPr wrap="square" anchor="ctr">
            <a:noAutofit/>
          </a:bodyPr>
          <a:lstStyle>
            <a:lvl1pPr algn="ctr">
              <a:buNone/>
              <a:defRPr/>
            </a:lvl1pPr>
          </a:lstStyle>
          <a:p>
            <a:r>
              <a:rPr lang="en-US" dirty="0"/>
              <a:t>Click to add photo</a:t>
            </a:r>
          </a:p>
        </p:txBody>
      </p:sp>
      <p:sp>
        <p:nvSpPr>
          <p:cNvPr id="35" name="Picture Placeholder 34">
            <a:extLst>
              <a:ext uri="{FF2B5EF4-FFF2-40B4-BE49-F238E27FC236}">
                <a16:creationId xmlns:a16="http://schemas.microsoft.com/office/drawing/2014/main" id="{BEDC59BC-2638-4FC0-B7A9-40AC4E437E1A}"/>
              </a:ext>
            </a:extLst>
          </p:cNvPr>
          <p:cNvSpPr>
            <a:spLocks noGrp="1"/>
          </p:cNvSpPr>
          <p:nvPr>
            <p:ph type="pic" sz="quarter" idx="14" hasCustomPrompt="1"/>
          </p:nvPr>
        </p:nvSpPr>
        <p:spPr>
          <a:xfrm>
            <a:off x="3820701" y="1675969"/>
            <a:ext cx="2167719" cy="2167719"/>
          </a:xfrm>
          <a:custGeom>
            <a:avLst/>
            <a:gdLst>
              <a:gd name="connsiteX0" fmla="*/ 1083860 w 2167719"/>
              <a:gd name="connsiteY0" fmla="*/ 0 h 2167719"/>
              <a:gd name="connsiteX1" fmla="*/ 2167719 w 2167719"/>
              <a:gd name="connsiteY1" fmla="*/ 1083860 h 2167719"/>
              <a:gd name="connsiteX2" fmla="*/ 1083860 w 2167719"/>
              <a:gd name="connsiteY2" fmla="*/ 2167719 h 2167719"/>
              <a:gd name="connsiteX3" fmla="*/ 0 w 2167719"/>
              <a:gd name="connsiteY3" fmla="*/ 1083860 h 2167719"/>
              <a:gd name="connsiteX4" fmla="*/ 1083860 w 2167719"/>
              <a:gd name="connsiteY4" fmla="*/ 0 h 2167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719" h="2167719">
                <a:moveTo>
                  <a:pt x="1083860" y="0"/>
                </a:moveTo>
                <a:cubicBezTo>
                  <a:pt x="1682458" y="0"/>
                  <a:pt x="2167719" y="485261"/>
                  <a:pt x="2167719" y="1083860"/>
                </a:cubicBezTo>
                <a:cubicBezTo>
                  <a:pt x="2167719" y="1682458"/>
                  <a:pt x="1682458" y="2167719"/>
                  <a:pt x="1083860" y="2167719"/>
                </a:cubicBezTo>
                <a:cubicBezTo>
                  <a:pt x="485261" y="2167719"/>
                  <a:pt x="0" y="1682458"/>
                  <a:pt x="0" y="1083860"/>
                </a:cubicBezTo>
                <a:cubicBezTo>
                  <a:pt x="0" y="485261"/>
                  <a:pt x="485261" y="0"/>
                  <a:pt x="1083860" y="0"/>
                </a:cubicBezTo>
                <a:close/>
              </a:path>
            </a:pathLst>
          </a:custGeom>
        </p:spPr>
        <p:txBody>
          <a:bodyPr wrap="square" anchor="ctr">
            <a:noAutofit/>
          </a:bodyPr>
          <a:lstStyle>
            <a:lvl1pPr marL="0" algn="ctr">
              <a:buNone/>
              <a:defRPr/>
            </a:lvl1pPr>
          </a:lstStyle>
          <a:p>
            <a:r>
              <a:rPr lang="en-US" dirty="0"/>
              <a:t>Click to add photo</a:t>
            </a:r>
          </a:p>
        </p:txBody>
      </p:sp>
      <p:sp>
        <p:nvSpPr>
          <p:cNvPr id="38" name="Picture Placeholder 37">
            <a:extLst>
              <a:ext uri="{FF2B5EF4-FFF2-40B4-BE49-F238E27FC236}">
                <a16:creationId xmlns:a16="http://schemas.microsoft.com/office/drawing/2014/main" id="{5AF1A638-9A7A-4550-A710-9678AFAA6BD3}"/>
              </a:ext>
            </a:extLst>
          </p:cNvPr>
          <p:cNvSpPr>
            <a:spLocks noGrp="1"/>
          </p:cNvSpPr>
          <p:nvPr>
            <p:ph type="pic" sz="quarter" idx="15" hasCustomPrompt="1"/>
          </p:nvPr>
        </p:nvSpPr>
        <p:spPr>
          <a:xfrm>
            <a:off x="1828492" y="3481328"/>
            <a:ext cx="2965878" cy="2965878"/>
          </a:xfrm>
          <a:custGeom>
            <a:avLst/>
            <a:gdLst>
              <a:gd name="connsiteX0" fmla="*/ 1482939 w 2965878"/>
              <a:gd name="connsiteY0" fmla="*/ 0 h 2965878"/>
              <a:gd name="connsiteX1" fmla="*/ 2965878 w 2965878"/>
              <a:gd name="connsiteY1" fmla="*/ 1482939 h 2965878"/>
              <a:gd name="connsiteX2" fmla="*/ 1482939 w 2965878"/>
              <a:gd name="connsiteY2" fmla="*/ 2965878 h 2965878"/>
              <a:gd name="connsiteX3" fmla="*/ 0 w 2965878"/>
              <a:gd name="connsiteY3" fmla="*/ 1482939 h 2965878"/>
              <a:gd name="connsiteX4" fmla="*/ 1482939 w 2965878"/>
              <a:gd name="connsiteY4" fmla="*/ 0 h 2965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5878" h="2965878">
                <a:moveTo>
                  <a:pt x="1482939" y="0"/>
                </a:moveTo>
                <a:cubicBezTo>
                  <a:pt x="2301943" y="0"/>
                  <a:pt x="2965878" y="663935"/>
                  <a:pt x="2965878" y="1482939"/>
                </a:cubicBezTo>
                <a:cubicBezTo>
                  <a:pt x="2965878" y="2301943"/>
                  <a:pt x="2301943" y="2965878"/>
                  <a:pt x="1482939" y="2965878"/>
                </a:cubicBezTo>
                <a:cubicBezTo>
                  <a:pt x="663935" y="2965878"/>
                  <a:pt x="0" y="2301943"/>
                  <a:pt x="0" y="1482939"/>
                </a:cubicBezTo>
                <a:cubicBezTo>
                  <a:pt x="0" y="663935"/>
                  <a:pt x="663935" y="0"/>
                  <a:pt x="1482939" y="0"/>
                </a:cubicBezTo>
                <a:close/>
              </a:path>
            </a:pathLst>
          </a:custGeom>
        </p:spPr>
        <p:txBody>
          <a:bodyPr wrap="square" anchor="ctr">
            <a:noAutofit/>
          </a:bodyPr>
          <a:lstStyle>
            <a:lvl1pPr algn="ctr">
              <a:buNone/>
              <a:defRPr/>
            </a:lvl1pPr>
          </a:lstStyle>
          <a:p>
            <a:r>
              <a:rPr lang="en-US" dirty="0"/>
              <a:t>Click to add photo</a:t>
            </a:r>
          </a:p>
        </p:txBody>
      </p:sp>
      <p:grpSp>
        <p:nvGrpSpPr>
          <p:cNvPr id="8" name="Group 7">
            <a:extLst>
              <a:ext uri="{FF2B5EF4-FFF2-40B4-BE49-F238E27FC236}">
                <a16:creationId xmlns:a16="http://schemas.microsoft.com/office/drawing/2014/main" id="{3210EA05-DF52-42EC-BE02-1A684F299F20}"/>
              </a:ext>
              <a:ext uri="{C183D7F6-B498-43B3-948B-1728B52AA6E4}">
                <adec:decorative xmlns:adec="http://schemas.microsoft.com/office/drawing/2017/decorative" val="1"/>
              </a:ext>
            </a:extLst>
          </p:cNvPr>
          <p:cNvGrpSpPr/>
          <p:nvPr userDrawn="1"/>
        </p:nvGrpSpPr>
        <p:grpSpPr>
          <a:xfrm>
            <a:off x="0" y="377893"/>
            <a:ext cx="1861854" cy="717514"/>
            <a:chOff x="0" y="377893"/>
            <a:chExt cx="1861854" cy="717514"/>
          </a:xfrm>
          <a:solidFill>
            <a:schemeClr val="tx1"/>
          </a:solidFill>
        </p:grpSpPr>
        <p:sp>
          <p:nvSpPr>
            <p:cNvPr id="9" name="Freeform: Shape 8" descr="Tag=AccentColor&#10;Flavor=Light&#10;Target=Fill">
              <a:extLst>
                <a:ext uri="{FF2B5EF4-FFF2-40B4-BE49-F238E27FC236}">
                  <a16:creationId xmlns:a16="http://schemas.microsoft.com/office/drawing/2014/main" id="{756EB315-89ED-469B-A0F9-0C9E1BB3C7C3}"/>
                </a:ext>
              </a:extLst>
            </p:cNvPr>
            <p:cNvSpPr/>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dirty="0"/>
            </a:p>
          </p:txBody>
        </p:sp>
        <p:sp>
          <p:nvSpPr>
            <p:cNvPr id="10" name="Freeform: Shape 9" descr="Tag=AccentColor&#10;Flavor=Light&#10;Target=Fill">
              <a:extLst>
                <a:ext uri="{FF2B5EF4-FFF2-40B4-BE49-F238E27FC236}">
                  <a16:creationId xmlns:a16="http://schemas.microsoft.com/office/drawing/2014/main" id="{A90B356A-9828-4D6C-A05C-383FB9E1418F}"/>
                </a:ext>
              </a:extLst>
            </p:cNvPr>
            <p:cNvSpPr/>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Content Placeholder 2">
            <a:extLst>
              <a:ext uri="{FF2B5EF4-FFF2-40B4-BE49-F238E27FC236}">
                <a16:creationId xmlns:a16="http://schemas.microsoft.com/office/drawing/2014/main" id="{18AAF910-D618-41EF-9B84-D33581DF79CF}"/>
              </a:ext>
            </a:extLst>
          </p:cNvPr>
          <p:cNvSpPr>
            <a:spLocks noGrp="1"/>
          </p:cNvSpPr>
          <p:nvPr>
            <p:ph idx="1" hasCustomPrompt="1"/>
          </p:nvPr>
        </p:nvSpPr>
        <p:spPr>
          <a:xfrm>
            <a:off x="6562065" y="1820369"/>
            <a:ext cx="4590487" cy="3971387"/>
          </a:xfrm>
        </p:spPr>
        <p:txBody>
          <a:bodyPr>
            <a:normAutofit/>
          </a:bodyPr>
          <a:lstStyle>
            <a:lvl1pPr marL="0" indent="0">
              <a:lnSpc>
                <a:spcPct val="100000"/>
              </a:lnSpc>
              <a:buNone/>
              <a:defRPr sz="1800" baseline="0"/>
            </a:lvl1pPr>
          </a:lstStyle>
          <a:p>
            <a:pPr>
              <a:lnSpc>
                <a:spcPct val="130000"/>
              </a:lnSpc>
            </a:pPr>
            <a:r>
              <a:rPr lang="en-US" dirty="0"/>
              <a:t>Click to add text</a:t>
            </a:r>
          </a:p>
        </p:txBody>
      </p:sp>
      <p:sp>
        <p:nvSpPr>
          <p:cNvPr id="21" name="Date Placeholder 178">
            <a:extLst>
              <a:ext uri="{FF2B5EF4-FFF2-40B4-BE49-F238E27FC236}">
                <a16:creationId xmlns:a16="http://schemas.microsoft.com/office/drawing/2014/main" id="{2B539AEF-461D-40D1-BF76-AA7A3A1ED49D}"/>
              </a:ext>
            </a:extLst>
          </p:cNvPr>
          <p:cNvSpPr>
            <a:spLocks noGrp="1"/>
          </p:cNvSpPr>
          <p:nvPr>
            <p:ph type="dt" sz="half" idx="10"/>
          </p:nvPr>
        </p:nvSpPr>
        <p:spPr>
          <a:xfrm>
            <a:off x="838200" y="6356350"/>
            <a:ext cx="1549400" cy="365125"/>
          </a:xfrm>
        </p:spPr>
        <p:txBody>
          <a:bodyPr/>
          <a:lstStyle/>
          <a:p>
            <a:r>
              <a:rPr lang="en-US" dirty="0"/>
              <a:t>2/1/20XX</a:t>
            </a:r>
          </a:p>
        </p:txBody>
      </p:sp>
      <p:sp>
        <p:nvSpPr>
          <p:cNvPr id="22" name="Footer Placeholder 179">
            <a:extLst>
              <a:ext uri="{FF2B5EF4-FFF2-40B4-BE49-F238E27FC236}">
                <a16:creationId xmlns:a16="http://schemas.microsoft.com/office/drawing/2014/main" id="{3F52EA80-4345-42EF-95FE-8BFE88A44514}"/>
              </a:ext>
            </a:extLst>
          </p:cNvPr>
          <p:cNvSpPr>
            <a:spLocks noGrp="1"/>
          </p:cNvSpPr>
          <p:nvPr>
            <p:ph type="ftr" sz="quarter" idx="11"/>
          </p:nvPr>
        </p:nvSpPr>
        <p:spPr>
          <a:xfrm>
            <a:off x="4038600" y="6356350"/>
            <a:ext cx="4114800" cy="365125"/>
          </a:xfrm>
        </p:spPr>
        <p:txBody>
          <a:bodyPr/>
          <a:lstStyle/>
          <a:p>
            <a:r>
              <a:rPr lang="en-US" dirty="0"/>
              <a:t>Group 21</a:t>
            </a:r>
          </a:p>
        </p:txBody>
      </p:sp>
      <p:sp>
        <p:nvSpPr>
          <p:cNvPr id="29" name="Slide Number Placeholder 180">
            <a:extLst>
              <a:ext uri="{FF2B5EF4-FFF2-40B4-BE49-F238E27FC236}">
                <a16:creationId xmlns:a16="http://schemas.microsoft.com/office/drawing/2014/main" id="{99E3E6FF-6858-443A-AC8C-AD49CC1D3EBF}"/>
              </a:ext>
            </a:extLst>
          </p:cNvPr>
          <p:cNvSpPr>
            <a:spLocks noGrp="1"/>
          </p:cNvSpPr>
          <p:nvPr>
            <p:ph type="sldNum" sz="quarter" idx="12"/>
          </p:nvPr>
        </p:nvSpPr>
        <p:spPr>
          <a:xfrm>
            <a:off x="8610600" y="6356350"/>
            <a:ext cx="2743200" cy="365125"/>
          </a:xfrm>
        </p:spPr>
        <p:txBody>
          <a:bodyPr/>
          <a:lstStyle/>
          <a:p>
            <a:fld id="{5EA792F7-1D9E-4C7E-A103-E8EDFDC2691E}" type="slidenum">
              <a:rPr lang="en-US" smtClean="0"/>
              <a:t>‹#›</a:t>
            </a:fld>
            <a:endParaRPr lang="en-US" dirty="0"/>
          </a:p>
        </p:txBody>
      </p:sp>
      <p:grpSp>
        <p:nvGrpSpPr>
          <p:cNvPr id="19" name="Group 18">
            <a:extLst>
              <a:ext uri="{FF2B5EF4-FFF2-40B4-BE49-F238E27FC236}">
                <a16:creationId xmlns:a16="http://schemas.microsoft.com/office/drawing/2014/main" id="{BE5F9943-296E-47D0-AE23-CAD9E510A6C8}"/>
              </a:ext>
              <a:ext uri="{C183D7F6-B498-43B3-948B-1728B52AA6E4}">
                <adec:decorative xmlns:adec="http://schemas.microsoft.com/office/drawing/2017/decorative" val="1"/>
              </a:ext>
            </a:extLst>
          </p:cNvPr>
          <p:cNvGrpSpPr/>
          <p:nvPr userDrawn="1"/>
        </p:nvGrpSpPr>
        <p:grpSpPr>
          <a:xfrm>
            <a:off x="750064" y="3797696"/>
            <a:ext cx="805908" cy="805908"/>
            <a:chOff x="750064" y="2828266"/>
            <a:chExt cx="805908" cy="805908"/>
          </a:xfrm>
        </p:grpSpPr>
        <p:grpSp>
          <p:nvGrpSpPr>
            <p:cNvPr id="30" name="Group 29">
              <a:extLst>
                <a:ext uri="{FF2B5EF4-FFF2-40B4-BE49-F238E27FC236}">
                  <a16:creationId xmlns:a16="http://schemas.microsoft.com/office/drawing/2014/main" id="{9F7B3EA0-9668-4864-8EAB-87002E634FF3}"/>
                </a:ext>
                <a:ext uri="{C183D7F6-B498-43B3-948B-1728B52AA6E4}">
                  <adec:decorative xmlns:adec="http://schemas.microsoft.com/office/drawing/2017/decorative" val="1"/>
                </a:ext>
              </a:extLst>
            </p:cNvPr>
            <p:cNvGrpSpPr/>
            <p:nvPr userDrawn="1"/>
          </p:nvGrpSpPr>
          <p:grpSpPr>
            <a:xfrm>
              <a:off x="750064" y="2828266"/>
              <a:ext cx="805908" cy="805908"/>
              <a:chOff x="817371" y="4276255"/>
              <a:chExt cx="413564" cy="413564"/>
            </a:xfrm>
            <a:solidFill>
              <a:srgbClr val="FFFFFF"/>
            </a:solidFill>
          </p:grpSpPr>
          <p:sp>
            <p:nvSpPr>
              <p:cNvPr id="36" name="Graphic 212" descr="Tag=AccentColor&#10;Flavor=Light&#10;Target=Fill">
                <a:extLst>
                  <a:ext uri="{FF2B5EF4-FFF2-40B4-BE49-F238E27FC236}">
                    <a16:creationId xmlns:a16="http://schemas.microsoft.com/office/drawing/2014/main" id="{9422C49C-25CD-4F71-83CF-6DCCF530C086}"/>
                  </a:ext>
                </a:extLst>
              </p:cNvPr>
              <p:cNvSpPr/>
              <p:nvPr/>
            </p:nvSpPr>
            <p:spPr>
              <a:xfrm>
                <a:off x="817371" y="42762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37" name="Graphic 212" descr="Tag=AccentColor&#10;Flavor=Light&#10;Target=Fill">
                <a:extLst>
                  <a:ext uri="{FF2B5EF4-FFF2-40B4-BE49-F238E27FC236}">
                    <a16:creationId xmlns:a16="http://schemas.microsoft.com/office/drawing/2014/main" id="{CCFCB46B-E9CD-466D-A54D-E2936C236CB5}"/>
                  </a:ext>
                </a:extLst>
              </p:cNvPr>
              <p:cNvSpPr/>
              <p:nvPr/>
            </p:nvSpPr>
            <p:spPr>
              <a:xfrm>
                <a:off x="817371" y="42762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grpSp>
          <p:nvGrpSpPr>
            <p:cNvPr id="31" name="Group 30">
              <a:extLst>
                <a:ext uri="{FF2B5EF4-FFF2-40B4-BE49-F238E27FC236}">
                  <a16:creationId xmlns:a16="http://schemas.microsoft.com/office/drawing/2014/main" id="{3E62CF97-C608-4582-968F-CB4B12F9EF8F}"/>
                </a:ext>
                <a:ext uri="{C183D7F6-B498-43B3-948B-1728B52AA6E4}">
                  <adec:decorative xmlns:adec="http://schemas.microsoft.com/office/drawing/2017/decorative" val="1"/>
                </a:ext>
              </a:extLst>
            </p:cNvPr>
            <p:cNvGrpSpPr/>
            <p:nvPr userDrawn="1"/>
          </p:nvGrpSpPr>
          <p:grpSpPr>
            <a:xfrm>
              <a:off x="750064" y="2828266"/>
              <a:ext cx="805908" cy="805908"/>
              <a:chOff x="817371" y="4276255"/>
              <a:chExt cx="413564" cy="413564"/>
            </a:xfrm>
            <a:solidFill>
              <a:schemeClr val="accent1">
                <a:alpha val="20000"/>
              </a:schemeClr>
            </a:solidFill>
          </p:grpSpPr>
          <p:sp>
            <p:nvSpPr>
              <p:cNvPr id="33" name="Graphic 212" descr="Tag=AccentColor&#10;Flavor=Light&#10;Target=Fill">
                <a:extLst>
                  <a:ext uri="{FF2B5EF4-FFF2-40B4-BE49-F238E27FC236}">
                    <a16:creationId xmlns:a16="http://schemas.microsoft.com/office/drawing/2014/main" id="{E53D6F2D-CDAD-40B9-92F1-57BE444CCBB8}"/>
                  </a:ext>
                </a:extLst>
              </p:cNvPr>
              <p:cNvSpPr/>
              <p:nvPr/>
            </p:nvSpPr>
            <p:spPr>
              <a:xfrm>
                <a:off x="817371" y="42762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34" name="Graphic 212" descr="Tag=AccentColor&#10;Flavor=Light&#10;Target=Fill">
                <a:extLst>
                  <a:ext uri="{FF2B5EF4-FFF2-40B4-BE49-F238E27FC236}">
                    <a16:creationId xmlns:a16="http://schemas.microsoft.com/office/drawing/2014/main" id="{8331FF8E-7BEE-4B6B-8CAF-D211BB3AB155}"/>
                  </a:ext>
                </a:extLst>
              </p:cNvPr>
              <p:cNvSpPr/>
              <p:nvPr/>
            </p:nvSpPr>
            <p:spPr>
              <a:xfrm>
                <a:off x="817371" y="42762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grpSp>
    </p:spTree>
    <p:extLst>
      <p:ext uri="{BB962C8B-B14F-4D97-AF65-F5344CB8AC3E}">
        <p14:creationId xmlns:p14="http://schemas.microsoft.com/office/powerpoint/2010/main" val="3513729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1DC5A68-D71B-430D-A02A-5A4C7608C2C2}"/>
              </a:ext>
              <a:ext uri="{C183D7F6-B498-43B3-948B-1728B52AA6E4}">
                <adec:decorative xmlns:adec="http://schemas.microsoft.com/office/drawing/2017/decorative" val="1"/>
              </a:ext>
            </a:extLst>
          </p:cNvPr>
          <p:cNvGrpSpPr/>
          <p:nvPr userDrawn="1"/>
        </p:nvGrpSpPr>
        <p:grpSpPr>
          <a:xfrm>
            <a:off x="566550" y="555675"/>
            <a:ext cx="4860256" cy="5696169"/>
            <a:chOff x="1481312" y="743744"/>
            <a:chExt cx="4860256" cy="4589316"/>
          </a:xfrm>
        </p:grpSpPr>
        <p:sp>
          <p:nvSpPr>
            <p:cNvPr id="8" name="Rectangle 7" descr="Tag=AccentColor&#10;Flavor=Light&#10;Target=Fill">
              <a:extLst>
                <a:ext uri="{FF2B5EF4-FFF2-40B4-BE49-F238E27FC236}">
                  <a16:creationId xmlns:a16="http://schemas.microsoft.com/office/drawing/2014/main" id="{C6645C41-2751-4BBE-A22D-C583AD4858E4}"/>
                </a:ext>
              </a:extLst>
            </p:cNvPr>
            <p:cNvSpPr/>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9" name="Rectangle 8" descr="Tag=AccentColor&#10;Flavor=Light&#10;Target=Fill">
              <a:extLst>
                <a:ext uri="{FF2B5EF4-FFF2-40B4-BE49-F238E27FC236}">
                  <a16:creationId xmlns:a16="http://schemas.microsoft.com/office/drawing/2014/main" id="{D1FA9207-2C4F-44B5-8662-99610A796453}"/>
                </a:ext>
              </a:extLst>
            </p:cNvPr>
            <p:cNvSpPr/>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10" name="Rectangle 9">
            <a:extLst>
              <a:ext uri="{FF2B5EF4-FFF2-40B4-BE49-F238E27FC236}">
                <a16:creationId xmlns:a16="http://schemas.microsoft.com/office/drawing/2014/main" id="{B9987485-764D-493B-8597-A03C406EE546}"/>
              </a:ext>
              <a:ext uri="{C183D7F6-B498-43B3-948B-1728B52AA6E4}">
                <adec:decorative xmlns:adec="http://schemas.microsoft.com/office/drawing/2017/decorative" val="1"/>
              </a:ext>
            </a:extLst>
          </p:cNvPr>
          <p:cNvSpPr/>
          <p:nvPr userDrawn="1"/>
        </p:nvSpPr>
        <p:spPr>
          <a:xfrm>
            <a:off x="464967" y="460296"/>
            <a:ext cx="4860256" cy="5696169"/>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D670EFC6-682D-4CB0-BAC5-9AAF57E77B81}"/>
              </a:ext>
            </a:extLst>
          </p:cNvPr>
          <p:cNvSpPr>
            <a:spLocks noGrp="1"/>
          </p:cNvSpPr>
          <p:nvPr>
            <p:ph type="ctrTitle" hasCustomPrompt="1"/>
          </p:nvPr>
        </p:nvSpPr>
        <p:spPr>
          <a:xfrm>
            <a:off x="677119" y="810623"/>
            <a:ext cx="4429556" cy="3210961"/>
          </a:xfrm>
        </p:spPr>
        <p:txBody>
          <a:bodyPr anchor="b">
            <a:normAutofit/>
          </a:bodyPr>
          <a:lstStyle>
            <a:lvl1pPr>
              <a:defRPr sz="6000" b="1" spc="1500" baseline="0"/>
            </a:lvl1pPr>
          </a:lstStyle>
          <a:p>
            <a:r>
              <a:rPr lang="en-US" dirty="0"/>
              <a:t>CLICK TO ADD TITLE</a:t>
            </a:r>
          </a:p>
        </p:txBody>
      </p:sp>
      <p:sp>
        <p:nvSpPr>
          <p:cNvPr id="12" name="Subtitle 2">
            <a:extLst>
              <a:ext uri="{FF2B5EF4-FFF2-40B4-BE49-F238E27FC236}">
                <a16:creationId xmlns:a16="http://schemas.microsoft.com/office/drawing/2014/main" id="{9FBF58CF-163B-4119-997D-4989A40755B7}"/>
              </a:ext>
            </a:extLst>
          </p:cNvPr>
          <p:cNvSpPr>
            <a:spLocks noGrp="1"/>
          </p:cNvSpPr>
          <p:nvPr>
            <p:ph type="subTitle" idx="1" hasCustomPrompt="1"/>
          </p:nvPr>
        </p:nvSpPr>
        <p:spPr>
          <a:xfrm>
            <a:off x="677119" y="4276532"/>
            <a:ext cx="4429556" cy="1559117"/>
          </a:xfrm>
        </p:spPr>
        <p:txBody>
          <a:bodyPr/>
          <a:lstStyle>
            <a:lvl1pPr marL="0">
              <a:lnSpc>
                <a:spcPct val="100000"/>
              </a:lnSpc>
              <a:spcBef>
                <a:spcPts val="0"/>
              </a:spcBef>
              <a:buNone/>
              <a:defRPr sz="2400" spc="400" baseline="0"/>
            </a:lvl1pPr>
          </a:lstStyle>
          <a:p>
            <a:r>
              <a:rPr lang="en-US" dirty="0"/>
              <a:t>CLICK TO ADD SUBTITLE</a:t>
            </a:r>
          </a:p>
        </p:txBody>
      </p:sp>
      <p:sp>
        <p:nvSpPr>
          <p:cNvPr id="24" name="Date Placeholder 8">
            <a:extLst>
              <a:ext uri="{FF2B5EF4-FFF2-40B4-BE49-F238E27FC236}">
                <a16:creationId xmlns:a16="http://schemas.microsoft.com/office/drawing/2014/main" id="{4D26C2E6-A562-4AE8-9971-3FA6E680B9B9}"/>
              </a:ext>
            </a:extLst>
          </p:cNvPr>
          <p:cNvSpPr>
            <a:spLocks noGrp="1"/>
          </p:cNvSpPr>
          <p:nvPr>
            <p:ph type="dt" sz="half" idx="10"/>
          </p:nvPr>
        </p:nvSpPr>
        <p:spPr>
          <a:xfrm>
            <a:off x="838200" y="6356350"/>
            <a:ext cx="2743200" cy="365125"/>
          </a:xfrm>
        </p:spPr>
        <p:txBody>
          <a:bodyPr/>
          <a:lstStyle/>
          <a:p>
            <a:r>
              <a:rPr lang="en-US" dirty="0"/>
              <a:t>2/1/20XX</a:t>
            </a:r>
          </a:p>
        </p:txBody>
      </p:sp>
      <p:sp>
        <p:nvSpPr>
          <p:cNvPr id="25" name="Footer Placeholder 9">
            <a:extLst>
              <a:ext uri="{FF2B5EF4-FFF2-40B4-BE49-F238E27FC236}">
                <a16:creationId xmlns:a16="http://schemas.microsoft.com/office/drawing/2014/main" id="{1E3E3462-0536-4693-81D5-FC7894149D0D}"/>
              </a:ext>
            </a:extLst>
          </p:cNvPr>
          <p:cNvSpPr>
            <a:spLocks noGrp="1"/>
          </p:cNvSpPr>
          <p:nvPr>
            <p:ph type="ftr" sz="quarter" idx="11"/>
          </p:nvPr>
        </p:nvSpPr>
        <p:spPr>
          <a:xfrm>
            <a:off x="4038600" y="6356350"/>
            <a:ext cx="4114800" cy="365125"/>
          </a:xfrm>
        </p:spPr>
        <p:txBody>
          <a:bodyPr/>
          <a:lstStyle/>
          <a:p>
            <a:r>
              <a:rPr lang="en-US" dirty="0"/>
              <a:t>Group 21</a:t>
            </a:r>
          </a:p>
        </p:txBody>
      </p:sp>
      <p:sp>
        <p:nvSpPr>
          <p:cNvPr id="26" name="Slide Number Placeholder 10">
            <a:extLst>
              <a:ext uri="{FF2B5EF4-FFF2-40B4-BE49-F238E27FC236}">
                <a16:creationId xmlns:a16="http://schemas.microsoft.com/office/drawing/2014/main" id="{EAFE03D5-6EE3-4408-BA56-7D68B937F8CE}"/>
              </a:ext>
            </a:extLst>
          </p:cNvPr>
          <p:cNvSpPr>
            <a:spLocks noGrp="1"/>
          </p:cNvSpPr>
          <p:nvPr>
            <p:ph type="sldNum" sz="quarter" idx="12"/>
          </p:nvPr>
        </p:nvSpPr>
        <p:spPr>
          <a:xfrm>
            <a:off x="8610600" y="6356350"/>
            <a:ext cx="2743200" cy="365125"/>
          </a:xfrm>
        </p:spPr>
        <p:txBody>
          <a:bodyPr/>
          <a:lstStyle/>
          <a:p>
            <a:fld id="{F3450C42-9A0B-4425-92C2-70FCF7C45734}" type="slidenum">
              <a:rPr lang="en-US" smtClean="0"/>
              <a:t>‹#›</a:t>
            </a:fld>
            <a:endParaRPr lang="en-US" dirty="0"/>
          </a:p>
        </p:txBody>
      </p:sp>
      <p:sp>
        <p:nvSpPr>
          <p:cNvPr id="29" name="Picture Placeholder 27">
            <a:extLst>
              <a:ext uri="{FF2B5EF4-FFF2-40B4-BE49-F238E27FC236}">
                <a16:creationId xmlns:a16="http://schemas.microsoft.com/office/drawing/2014/main" id="{87E4E16D-DE97-4F27-86B1-CC1E0A280965}"/>
              </a:ext>
            </a:extLst>
          </p:cNvPr>
          <p:cNvSpPr>
            <a:spLocks noGrp="1"/>
          </p:cNvSpPr>
          <p:nvPr>
            <p:ph type="pic" sz="quarter" idx="13" hasCustomPrompt="1"/>
          </p:nvPr>
        </p:nvSpPr>
        <p:spPr>
          <a:xfrm>
            <a:off x="6359307" y="470931"/>
            <a:ext cx="4833901" cy="5696168"/>
          </a:xfrm>
        </p:spPr>
        <p:txBody>
          <a:bodyPr/>
          <a:lstStyle>
            <a:lvl1pPr>
              <a:buNone/>
              <a:defRPr/>
            </a:lvl1pPr>
          </a:lstStyle>
          <a:p>
            <a:r>
              <a:rPr lang="en-US" dirty="0"/>
              <a:t>Click to add photo</a:t>
            </a:r>
          </a:p>
        </p:txBody>
      </p:sp>
      <p:grpSp>
        <p:nvGrpSpPr>
          <p:cNvPr id="13" name="Group 12">
            <a:extLst>
              <a:ext uri="{FF2B5EF4-FFF2-40B4-BE49-F238E27FC236}">
                <a16:creationId xmlns:a16="http://schemas.microsoft.com/office/drawing/2014/main" id="{CC2E123B-B6D5-4E11-97BB-5D6909C3AC89}"/>
              </a:ext>
            </a:extLst>
          </p:cNvPr>
          <p:cNvGrpSpPr/>
          <p:nvPr userDrawn="1"/>
        </p:nvGrpSpPr>
        <p:grpSpPr>
          <a:xfrm>
            <a:off x="10762917" y="937735"/>
            <a:ext cx="891066" cy="891066"/>
            <a:chOff x="10762917" y="937735"/>
            <a:chExt cx="891066" cy="891066"/>
          </a:xfrm>
        </p:grpSpPr>
        <p:sp>
          <p:nvSpPr>
            <p:cNvPr id="14" name="Graphic 212">
              <a:extLst>
                <a:ext uri="{FF2B5EF4-FFF2-40B4-BE49-F238E27FC236}">
                  <a16:creationId xmlns:a16="http://schemas.microsoft.com/office/drawing/2014/main" id="{5316CEBD-338C-402C-BCD3-A4F16BC89E10}"/>
                </a:ext>
                <a:ext uri="{C183D7F6-B498-43B3-948B-1728B52AA6E4}">
                  <adec:decorative xmlns:adec="http://schemas.microsoft.com/office/drawing/2017/decorative" val="1"/>
                </a:ext>
              </a:extLst>
            </p:cNvPr>
            <p:cNvSpPr/>
            <p:nvPr userDrawn="1"/>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5" name="Graphic 212">
              <a:extLst>
                <a:ext uri="{FF2B5EF4-FFF2-40B4-BE49-F238E27FC236}">
                  <a16:creationId xmlns:a16="http://schemas.microsoft.com/office/drawing/2014/main" id="{C3EC749F-067B-4ADC-9D73-17D3DBA09152}"/>
                </a:ext>
                <a:ext uri="{C183D7F6-B498-43B3-948B-1728B52AA6E4}">
                  <adec:decorative xmlns:adec="http://schemas.microsoft.com/office/drawing/2017/decorative" val="1"/>
                </a:ext>
              </a:extLst>
            </p:cNvPr>
            <p:cNvSpPr/>
            <p:nvPr userDrawn="1"/>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6" name="Graphic 185">
            <a:extLst>
              <a:ext uri="{FF2B5EF4-FFF2-40B4-BE49-F238E27FC236}">
                <a16:creationId xmlns:a16="http://schemas.microsoft.com/office/drawing/2014/main" id="{CC5B33D5-B61A-4BB3-BE24-ED2DC91EA9CE}"/>
              </a:ext>
              <a:ext uri="{C183D7F6-B498-43B3-948B-1728B52AA6E4}">
                <adec:decorative xmlns:adec="http://schemas.microsoft.com/office/drawing/2017/decorative" val="1"/>
              </a:ext>
            </a:extLst>
          </p:cNvPr>
          <p:cNvGrpSpPr/>
          <p:nvPr userDrawn="1"/>
        </p:nvGrpSpPr>
        <p:grpSpPr>
          <a:xfrm>
            <a:off x="5858293" y="2360859"/>
            <a:ext cx="1054467" cy="469689"/>
            <a:chOff x="9841624" y="4115729"/>
            <a:chExt cx="602170" cy="268223"/>
          </a:xfrm>
          <a:solidFill>
            <a:schemeClr val="tx1"/>
          </a:solidFill>
        </p:grpSpPr>
        <p:sp>
          <p:nvSpPr>
            <p:cNvPr id="17" name="Freeform: Shape 16">
              <a:extLst>
                <a:ext uri="{FF2B5EF4-FFF2-40B4-BE49-F238E27FC236}">
                  <a16:creationId xmlns:a16="http://schemas.microsoft.com/office/drawing/2014/main" id="{573DED6B-3BBB-434A-81CA-EC0E5C4F28B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51325D91-D828-468A-ABC7-85FEF8A4B219}"/>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5B2A711B-93D3-4A4D-AA14-BD7367134B4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01AC7889-6DFF-4D32-859C-D0C55DE4CA1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48E8AC13-5239-47BE-ABE6-C1A3FEA721E3}"/>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grpSp>
        <p:nvGrpSpPr>
          <p:cNvPr id="22" name="Group 21">
            <a:extLst>
              <a:ext uri="{FF2B5EF4-FFF2-40B4-BE49-F238E27FC236}">
                <a16:creationId xmlns:a16="http://schemas.microsoft.com/office/drawing/2014/main" id="{BDCB67E8-A47C-4BBF-8167-443736632FB0}"/>
              </a:ext>
            </a:extLst>
          </p:cNvPr>
          <p:cNvGrpSpPr/>
          <p:nvPr userDrawn="1"/>
        </p:nvGrpSpPr>
        <p:grpSpPr>
          <a:xfrm>
            <a:off x="6162610" y="5308473"/>
            <a:ext cx="445835" cy="445835"/>
            <a:chOff x="6162610" y="5308473"/>
            <a:chExt cx="445835" cy="445835"/>
          </a:xfrm>
        </p:grpSpPr>
        <p:sp>
          <p:nvSpPr>
            <p:cNvPr id="23" name="Oval 22">
              <a:extLst>
                <a:ext uri="{FF2B5EF4-FFF2-40B4-BE49-F238E27FC236}">
                  <a16:creationId xmlns:a16="http://schemas.microsoft.com/office/drawing/2014/main" id="{EE2409D7-BC76-4E3D-A9C1-491922D3534F}"/>
                </a:ext>
                <a:ext uri="{C183D7F6-B498-43B3-948B-1728B52AA6E4}">
                  <adec:decorative xmlns:adec="http://schemas.microsoft.com/office/drawing/2017/decorative" val="1"/>
                </a:ext>
              </a:extLst>
            </p:cNvPr>
            <p:cNvSpPr/>
            <p:nvPr userDrawn="1"/>
          </p:nvSpPr>
          <p:spPr>
            <a:xfrm>
              <a:off x="6162610" y="5308473"/>
              <a:ext cx="445835" cy="445835"/>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Oval 26">
              <a:extLst>
                <a:ext uri="{FF2B5EF4-FFF2-40B4-BE49-F238E27FC236}">
                  <a16:creationId xmlns:a16="http://schemas.microsoft.com/office/drawing/2014/main" id="{80211AD5-F7D3-45F7-8766-86B7813C2643}"/>
                </a:ext>
                <a:ext uri="{C183D7F6-B498-43B3-948B-1728B52AA6E4}">
                  <adec:decorative xmlns:adec="http://schemas.microsoft.com/office/drawing/2017/decorative" val="1"/>
                </a:ext>
              </a:extLst>
            </p:cNvPr>
            <p:cNvSpPr/>
            <p:nvPr userDrawn="1"/>
          </p:nvSpPr>
          <p:spPr>
            <a:xfrm>
              <a:off x="6162610" y="5308473"/>
              <a:ext cx="445835" cy="445835"/>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2760177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95400-6D73-4B68-9D89-68C13D3F03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53B99F-53E3-4736-B938-C80BFA397B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5AA0D2-B81D-4AA4-A0A8-B7E13F17995C}"/>
              </a:ext>
            </a:extLst>
          </p:cNvPr>
          <p:cNvSpPr>
            <a:spLocks noGrp="1"/>
          </p:cNvSpPr>
          <p:nvPr>
            <p:ph type="dt" sz="half" idx="10"/>
          </p:nvPr>
        </p:nvSpPr>
        <p:spPr/>
        <p:txBody>
          <a:bodyPr/>
          <a:lstStyle/>
          <a:p>
            <a:r>
              <a:rPr lang="en-US" dirty="0"/>
              <a:t>2/1/20XX</a:t>
            </a:r>
          </a:p>
        </p:txBody>
      </p:sp>
      <p:sp>
        <p:nvSpPr>
          <p:cNvPr id="5" name="Footer Placeholder 4">
            <a:extLst>
              <a:ext uri="{FF2B5EF4-FFF2-40B4-BE49-F238E27FC236}">
                <a16:creationId xmlns:a16="http://schemas.microsoft.com/office/drawing/2014/main" id="{F21FB481-25C9-4B8A-BFBF-86E963CEA07A}"/>
              </a:ext>
            </a:extLst>
          </p:cNvPr>
          <p:cNvSpPr>
            <a:spLocks noGrp="1"/>
          </p:cNvSpPr>
          <p:nvPr>
            <p:ph type="ftr" sz="quarter" idx="11"/>
          </p:nvPr>
        </p:nvSpPr>
        <p:spPr/>
        <p:txBody>
          <a:bodyPr/>
          <a:lstStyle/>
          <a:p>
            <a:r>
              <a:rPr lang="en-US" dirty="0"/>
              <a:t>Group 21</a:t>
            </a:r>
          </a:p>
        </p:txBody>
      </p:sp>
      <p:sp>
        <p:nvSpPr>
          <p:cNvPr id="6" name="Slide Number Placeholder 5">
            <a:extLst>
              <a:ext uri="{FF2B5EF4-FFF2-40B4-BE49-F238E27FC236}">
                <a16:creationId xmlns:a16="http://schemas.microsoft.com/office/drawing/2014/main" id="{02EDCBC7-CAFA-4DE0-8198-BDC8FAE17492}"/>
              </a:ext>
            </a:extLst>
          </p:cNvPr>
          <p:cNvSpPr>
            <a:spLocks noGrp="1"/>
          </p:cNvSpPr>
          <p:nvPr>
            <p:ph type="sldNum" sz="quarter" idx="12"/>
          </p:nvPr>
        </p:nvSpPr>
        <p:spPr/>
        <p:txBody>
          <a:bodyPr/>
          <a:lstStyle/>
          <a:p>
            <a:fld id="{2E2825A7-203C-4A40-970F-1B299D32F111}" type="slidenum">
              <a:rPr lang="en-US" smtClean="0"/>
              <a:t>‹#›</a:t>
            </a:fld>
            <a:endParaRPr lang="en-US" dirty="0"/>
          </a:p>
        </p:txBody>
      </p:sp>
    </p:spTree>
    <p:extLst>
      <p:ext uri="{BB962C8B-B14F-4D97-AF65-F5344CB8AC3E}">
        <p14:creationId xmlns:p14="http://schemas.microsoft.com/office/powerpoint/2010/main" val="2828215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0BF58-CD13-4835-A714-A4B131D4F2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79E055-66DD-4A27-B00D-40292FE6D1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336932-93BA-4573-B076-1810F02694F1}"/>
              </a:ext>
            </a:extLst>
          </p:cNvPr>
          <p:cNvSpPr>
            <a:spLocks noGrp="1"/>
          </p:cNvSpPr>
          <p:nvPr>
            <p:ph type="dt" sz="half" idx="10"/>
          </p:nvPr>
        </p:nvSpPr>
        <p:spPr/>
        <p:txBody>
          <a:bodyPr/>
          <a:lstStyle/>
          <a:p>
            <a:fld id="{31DEE3DA-14B8-46C1-AD5F-85BAF820AE00}" type="datetimeFigureOut">
              <a:rPr lang="en-US" smtClean="0"/>
              <a:t>4/26/2021</a:t>
            </a:fld>
            <a:endParaRPr lang="en-US" dirty="0"/>
          </a:p>
        </p:txBody>
      </p:sp>
      <p:sp>
        <p:nvSpPr>
          <p:cNvPr id="5" name="Footer Placeholder 4">
            <a:extLst>
              <a:ext uri="{FF2B5EF4-FFF2-40B4-BE49-F238E27FC236}">
                <a16:creationId xmlns:a16="http://schemas.microsoft.com/office/drawing/2014/main" id="{49F61C73-6905-48A2-9154-0CF6B878A1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C52FE5-90D2-493A-BEF4-FBC426227B37}"/>
              </a:ext>
            </a:extLst>
          </p:cNvPr>
          <p:cNvSpPr>
            <a:spLocks noGrp="1"/>
          </p:cNvSpPr>
          <p:nvPr>
            <p:ph type="sldNum" sz="quarter" idx="12"/>
          </p:nvPr>
        </p:nvSpPr>
        <p:spPr/>
        <p:txBody>
          <a:bodyPr/>
          <a:lstStyle/>
          <a:p>
            <a:fld id="{C9E3814E-C1C1-4C6D-A9F8-642E6BDED43D}" type="slidenum">
              <a:rPr lang="en-US" smtClean="0"/>
              <a:t>‹#›</a:t>
            </a:fld>
            <a:endParaRPr lang="en-US" dirty="0"/>
          </a:p>
        </p:txBody>
      </p:sp>
    </p:spTree>
    <p:extLst>
      <p:ext uri="{BB962C8B-B14F-4D97-AF65-F5344CB8AC3E}">
        <p14:creationId xmlns:p14="http://schemas.microsoft.com/office/powerpoint/2010/main" val="107964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3" name="Title 1">
            <a:extLst>
              <a:ext uri="{FF2B5EF4-FFF2-40B4-BE49-F238E27FC236}">
                <a16:creationId xmlns:a16="http://schemas.microsoft.com/office/drawing/2014/main" id="{2FFD95FE-CF54-4D0D-B9CE-45AA55C01C56}"/>
              </a:ext>
            </a:extLst>
          </p:cNvPr>
          <p:cNvSpPr>
            <a:spLocks noGrp="1"/>
          </p:cNvSpPr>
          <p:nvPr>
            <p:ph type="title"/>
          </p:nvPr>
        </p:nvSpPr>
        <p:spPr>
          <a:xfrm>
            <a:off x="946521" y="396117"/>
            <a:ext cx="5217172" cy="1158857"/>
          </a:xfrm>
        </p:spPr>
        <p:txBody>
          <a:bodyPr anchor="b">
            <a:normAutofit/>
          </a:bodyPr>
          <a:lstStyle/>
          <a:p>
            <a:r>
              <a:rPr lang="en-US"/>
              <a:t>Click to edit Master title style</a:t>
            </a:r>
            <a:endParaRPr lang="en-US" dirty="0"/>
          </a:p>
        </p:txBody>
      </p:sp>
      <p:sp>
        <p:nvSpPr>
          <p:cNvPr id="67" name="Content Placeholder 2">
            <a:extLst>
              <a:ext uri="{FF2B5EF4-FFF2-40B4-BE49-F238E27FC236}">
                <a16:creationId xmlns:a16="http://schemas.microsoft.com/office/drawing/2014/main" id="{A48A24A0-F838-4EF0-9789-84A25CDA371F}"/>
              </a:ext>
            </a:extLst>
          </p:cNvPr>
          <p:cNvSpPr>
            <a:spLocks noGrp="1"/>
          </p:cNvSpPr>
          <p:nvPr>
            <p:ph idx="1" hasCustomPrompt="1"/>
          </p:nvPr>
        </p:nvSpPr>
        <p:spPr>
          <a:xfrm>
            <a:off x="946520" y="1747592"/>
            <a:ext cx="5217173" cy="4351338"/>
          </a:xfrm>
        </p:spPr>
        <p:txBody>
          <a:bodyPr>
            <a:normAutofit/>
          </a:bodyPr>
          <a:lstStyle>
            <a:lvl1pPr>
              <a:buNone/>
              <a:defRPr sz="2400"/>
            </a:lvl1pPr>
          </a:lstStyle>
          <a:p>
            <a:pPr>
              <a:lnSpc>
                <a:spcPct val="130000"/>
              </a:lnSpc>
            </a:pPr>
            <a:r>
              <a:rPr lang="en-US" dirty="0"/>
              <a:t>Click to add text</a:t>
            </a:r>
          </a:p>
        </p:txBody>
      </p:sp>
      <p:grpSp>
        <p:nvGrpSpPr>
          <p:cNvPr id="64" name="Group 63">
            <a:extLst>
              <a:ext uri="{FF2B5EF4-FFF2-40B4-BE49-F238E27FC236}">
                <a16:creationId xmlns:a16="http://schemas.microsoft.com/office/drawing/2014/main" id="{D375A7AC-BF9B-4E33-9275-2E93A2356717}"/>
              </a:ext>
              <a:ext uri="{C183D7F6-B498-43B3-948B-1728B52AA6E4}">
                <adec:decorative xmlns:adec="http://schemas.microsoft.com/office/drawing/2017/decorative" val="1"/>
              </a:ext>
            </a:extLst>
          </p:cNvPr>
          <p:cNvGrpSpPr/>
          <p:nvPr userDrawn="1"/>
        </p:nvGrpSpPr>
        <p:grpSpPr>
          <a:xfrm>
            <a:off x="10791258" y="619275"/>
            <a:ext cx="932200" cy="932200"/>
            <a:chOff x="10791258" y="619275"/>
            <a:chExt cx="932200" cy="932200"/>
          </a:xfrm>
        </p:grpSpPr>
        <p:sp>
          <p:nvSpPr>
            <p:cNvPr id="65" name="Graphic 212">
              <a:extLst>
                <a:ext uri="{FF2B5EF4-FFF2-40B4-BE49-F238E27FC236}">
                  <a16:creationId xmlns:a16="http://schemas.microsoft.com/office/drawing/2014/main" id="{85ABF6A1-1709-478F-8EE1-8ED4BA476AAF}"/>
                </a:ext>
              </a:extLst>
            </p:cNvPr>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66" name="Graphic 212">
              <a:extLst>
                <a:ext uri="{FF2B5EF4-FFF2-40B4-BE49-F238E27FC236}">
                  <a16:creationId xmlns:a16="http://schemas.microsoft.com/office/drawing/2014/main" id="{F7AC3222-4630-4039-9CC2-7DFAFF9169C0}"/>
                </a:ext>
              </a:extLst>
            </p:cNvPr>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grpSp>
        <p:nvGrpSpPr>
          <p:cNvPr id="68" name="Group 67">
            <a:extLst>
              <a:ext uri="{FF2B5EF4-FFF2-40B4-BE49-F238E27FC236}">
                <a16:creationId xmlns:a16="http://schemas.microsoft.com/office/drawing/2014/main" id="{7DF52B12-FE86-4DDD-AF1A-6B41C03D58C7}"/>
              </a:ext>
              <a:ext uri="{C183D7F6-B498-43B3-948B-1728B52AA6E4}">
                <adec:decorative xmlns:adec="http://schemas.microsoft.com/office/drawing/2017/decorative" val="1"/>
              </a:ext>
            </a:extLst>
          </p:cNvPr>
          <p:cNvGrpSpPr/>
          <p:nvPr userDrawn="1"/>
        </p:nvGrpSpPr>
        <p:grpSpPr>
          <a:xfrm>
            <a:off x="8340966" y="406894"/>
            <a:ext cx="1598829" cy="531293"/>
            <a:chOff x="6491531" y="1420258"/>
            <a:chExt cx="1598829" cy="531293"/>
          </a:xfrm>
          <a:solidFill>
            <a:schemeClr val="tx1"/>
          </a:solidFill>
        </p:grpSpPr>
        <p:grpSp>
          <p:nvGrpSpPr>
            <p:cNvPr id="69" name="Graphic 190">
              <a:extLst>
                <a:ext uri="{FF2B5EF4-FFF2-40B4-BE49-F238E27FC236}">
                  <a16:creationId xmlns:a16="http://schemas.microsoft.com/office/drawing/2014/main" id="{2116FBAA-B79C-49A5-8E88-A279EFA5B7B3}"/>
                </a:ext>
              </a:extLst>
            </p:cNvPr>
            <p:cNvGrpSpPr/>
            <p:nvPr/>
          </p:nvGrpSpPr>
          <p:grpSpPr>
            <a:xfrm>
              <a:off x="6491531" y="1420258"/>
              <a:ext cx="1598829" cy="531293"/>
              <a:chOff x="2504802" y="1755501"/>
              <a:chExt cx="1598829" cy="531293"/>
            </a:xfrm>
            <a:grpFill/>
          </p:grpSpPr>
          <p:sp>
            <p:nvSpPr>
              <p:cNvPr id="73" name="Freeform: Shape 72">
                <a:extLst>
                  <a:ext uri="{FF2B5EF4-FFF2-40B4-BE49-F238E27FC236}">
                    <a16:creationId xmlns:a16="http://schemas.microsoft.com/office/drawing/2014/main" id="{AB551F93-DA92-4AC3-95C8-9307053CB16E}"/>
                  </a:ext>
                </a:extLst>
              </p:cNvPr>
              <p:cNvSpPr/>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8516C11B-EA76-4428-886F-8C1732C01C6E}"/>
                  </a:ext>
                </a:extLst>
              </p:cNvPr>
              <p:cNvSpPr/>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nvGrpSpPr>
            <p:cNvPr id="70" name="Graphic 190">
              <a:extLst>
                <a:ext uri="{FF2B5EF4-FFF2-40B4-BE49-F238E27FC236}">
                  <a16:creationId xmlns:a16="http://schemas.microsoft.com/office/drawing/2014/main" id="{A441CF3F-BD6E-4F41-AC14-459EC4EC285D}"/>
                </a:ext>
              </a:extLst>
            </p:cNvPr>
            <p:cNvGrpSpPr/>
            <p:nvPr/>
          </p:nvGrpSpPr>
          <p:grpSpPr>
            <a:xfrm>
              <a:off x="6491531" y="1420258"/>
              <a:ext cx="1598829" cy="531293"/>
              <a:chOff x="2504802" y="1755501"/>
              <a:chExt cx="1598829" cy="531293"/>
            </a:xfrm>
            <a:grpFill/>
          </p:grpSpPr>
          <p:sp>
            <p:nvSpPr>
              <p:cNvPr id="71" name="Freeform: Shape 70">
                <a:extLst>
                  <a:ext uri="{FF2B5EF4-FFF2-40B4-BE49-F238E27FC236}">
                    <a16:creationId xmlns:a16="http://schemas.microsoft.com/office/drawing/2014/main" id="{A16C0430-050F-43D2-A2B1-ABD897245214}"/>
                  </a:ext>
                </a:extLst>
              </p:cNvPr>
              <p:cNvSpPr/>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166518E2-28DD-4E85-A75C-04671AC1E4E9}"/>
                  </a:ext>
                </a:extLst>
              </p:cNvPr>
              <p:cNvSpPr/>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sp>
        <p:nvSpPr>
          <p:cNvPr id="422" name="Picture Placeholder 420">
            <a:extLst>
              <a:ext uri="{FF2B5EF4-FFF2-40B4-BE49-F238E27FC236}">
                <a16:creationId xmlns:a16="http://schemas.microsoft.com/office/drawing/2014/main" id="{57A3A5EC-6447-43F5-AFC3-31A04E79B5D3}"/>
              </a:ext>
            </a:extLst>
          </p:cNvPr>
          <p:cNvSpPr>
            <a:spLocks noGrp="1"/>
          </p:cNvSpPr>
          <p:nvPr>
            <p:ph type="pic" sz="quarter" idx="13" hasCustomPrompt="1"/>
          </p:nvPr>
        </p:nvSpPr>
        <p:spPr>
          <a:xfrm>
            <a:off x="7253022" y="1820335"/>
            <a:ext cx="3555042" cy="3217332"/>
          </a:xfrm>
        </p:spPr>
        <p:txBody>
          <a:bodyPr/>
          <a:lstStyle>
            <a:lvl1pPr>
              <a:buNone/>
              <a:defRPr/>
            </a:lvl1pPr>
          </a:lstStyle>
          <a:p>
            <a:r>
              <a:rPr lang="en-US" dirty="0"/>
              <a:t>Click to add photo</a:t>
            </a:r>
          </a:p>
        </p:txBody>
      </p:sp>
      <p:sp>
        <p:nvSpPr>
          <p:cNvPr id="417" name="Date Placeholder 178">
            <a:extLst>
              <a:ext uri="{FF2B5EF4-FFF2-40B4-BE49-F238E27FC236}">
                <a16:creationId xmlns:a16="http://schemas.microsoft.com/office/drawing/2014/main" id="{9C6A9B17-D957-4CF3-A824-A890F18800ED}"/>
              </a:ext>
            </a:extLst>
          </p:cNvPr>
          <p:cNvSpPr>
            <a:spLocks noGrp="1"/>
          </p:cNvSpPr>
          <p:nvPr>
            <p:ph type="dt" sz="half" idx="10"/>
          </p:nvPr>
        </p:nvSpPr>
        <p:spPr>
          <a:xfrm>
            <a:off x="838200" y="6356350"/>
            <a:ext cx="2743200" cy="365125"/>
          </a:xfrm>
        </p:spPr>
        <p:txBody>
          <a:bodyPr/>
          <a:lstStyle/>
          <a:p>
            <a:r>
              <a:rPr lang="en-US" dirty="0"/>
              <a:t>2/1/20XX</a:t>
            </a:r>
          </a:p>
        </p:txBody>
      </p:sp>
      <p:sp>
        <p:nvSpPr>
          <p:cNvPr id="418" name="Footer Placeholder 179">
            <a:extLst>
              <a:ext uri="{FF2B5EF4-FFF2-40B4-BE49-F238E27FC236}">
                <a16:creationId xmlns:a16="http://schemas.microsoft.com/office/drawing/2014/main" id="{65C961B3-B0C8-48E2-9355-EDB8900547F4}"/>
              </a:ext>
            </a:extLst>
          </p:cNvPr>
          <p:cNvSpPr>
            <a:spLocks noGrp="1"/>
          </p:cNvSpPr>
          <p:nvPr>
            <p:ph type="ftr" sz="quarter" idx="11"/>
          </p:nvPr>
        </p:nvSpPr>
        <p:spPr>
          <a:xfrm>
            <a:off x="4038600" y="6356350"/>
            <a:ext cx="4114800" cy="365125"/>
          </a:xfrm>
        </p:spPr>
        <p:txBody>
          <a:bodyPr/>
          <a:lstStyle/>
          <a:p>
            <a:r>
              <a:rPr lang="en-US" dirty="0"/>
              <a:t>Group 21</a:t>
            </a:r>
          </a:p>
        </p:txBody>
      </p:sp>
      <p:sp>
        <p:nvSpPr>
          <p:cNvPr id="419" name="Slide Number Placeholder 180">
            <a:extLst>
              <a:ext uri="{FF2B5EF4-FFF2-40B4-BE49-F238E27FC236}">
                <a16:creationId xmlns:a16="http://schemas.microsoft.com/office/drawing/2014/main" id="{4017AA8E-8B4E-424D-82C3-A27D3D78F517}"/>
              </a:ext>
            </a:extLst>
          </p:cNvPr>
          <p:cNvSpPr>
            <a:spLocks noGrp="1"/>
          </p:cNvSpPr>
          <p:nvPr>
            <p:ph type="sldNum" sz="quarter" idx="12"/>
          </p:nvPr>
        </p:nvSpPr>
        <p:spPr>
          <a:xfrm>
            <a:off x="8610600" y="6356350"/>
            <a:ext cx="2743200" cy="365125"/>
          </a:xfrm>
        </p:spPr>
        <p:txBody>
          <a:bodyPr/>
          <a:lstStyle/>
          <a:p>
            <a:fld id="{5EA792F7-1D9E-4C7E-A103-E8EDFDC2691E}" type="slidenum">
              <a:rPr lang="en-US" smtClean="0"/>
              <a:t>‹#›</a:t>
            </a:fld>
            <a:endParaRPr lang="en-US" dirty="0"/>
          </a:p>
        </p:txBody>
      </p:sp>
    </p:spTree>
    <p:extLst>
      <p:ext uri="{BB962C8B-B14F-4D97-AF65-F5344CB8AC3E}">
        <p14:creationId xmlns:p14="http://schemas.microsoft.com/office/powerpoint/2010/main" val="3368286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CE07BA9F-0080-414E-8833-4B6D85E7F3EE}"/>
              </a:ext>
            </a:extLst>
          </p:cNvPr>
          <p:cNvSpPr>
            <a:spLocks noGrp="1"/>
          </p:cNvSpPr>
          <p:nvPr>
            <p:ph type="title"/>
          </p:nvPr>
        </p:nvSpPr>
        <p:spPr>
          <a:xfrm>
            <a:off x="838201" y="732391"/>
            <a:ext cx="5257799" cy="1314996"/>
          </a:xfrm>
        </p:spPr>
        <p:txBody>
          <a:bodyPr anchor="b"/>
          <a:lstStyle/>
          <a:p>
            <a:r>
              <a:rPr lang="en-US"/>
              <a:t>Click to edit Master title style</a:t>
            </a:r>
            <a:endParaRPr lang="en-US" dirty="0"/>
          </a:p>
        </p:txBody>
      </p:sp>
      <p:sp>
        <p:nvSpPr>
          <p:cNvPr id="20" name="Content Placeholder 2">
            <a:extLst>
              <a:ext uri="{FF2B5EF4-FFF2-40B4-BE49-F238E27FC236}">
                <a16:creationId xmlns:a16="http://schemas.microsoft.com/office/drawing/2014/main" id="{438D53F6-8652-4F18-82CF-5FA5A6DB05F9}"/>
              </a:ext>
            </a:extLst>
          </p:cNvPr>
          <p:cNvSpPr>
            <a:spLocks noGrp="1"/>
          </p:cNvSpPr>
          <p:nvPr>
            <p:ph idx="1" hasCustomPrompt="1"/>
          </p:nvPr>
        </p:nvSpPr>
        <p:spPr>
          <a:xfrm>
            <a:off x="838201" y="2167932"/>
            <a:ext cx="5257799" cy="3882959"/>
          </a:xfrm>
        </p:spPr>
        <p:txBody>
          <a:bodyPr>
            <a:normAutofit/>
          </a:bodyPr>
          <a:lstStyle>
            <a:lvl1pPr marL="0" indent="0">
              <a:lnSpc>
                <a:spcPct val="90000"/>
              </a:lnSpc>
              <a:buNone/>
              <a:defRPr sz="1800"/>
            </a:lvl1pPr>
          </a:lstStyle>
          <a:p>
            <a:pPr>
              <a:lnSpc>
                <a:spcPct val="130000"/>
              </a:lnSpc>
            </a:pPr>
            <a:r>
              <a:rPr lang="en-US" dirty="0"/>
              <a:t>Click to add text</a:t>
            </a:r>
          </a:p>
        </p:txBody>
      </p:sp>
      <p:grpSp>
        <p:nvGrpSpPr>
          <p:cNvPr id="3" name="Group 2">
            <a:extLst>
              <a:ext uri="{FF2B5EF4-FFF2-40B4-BE49-F238E27FC236}">
                <a16:creationId xmlns:a16="http://schemas.microsoft.com/office/drawing/2014/main" id="{C7889367-AA88-4B31-A223-EF3FCC731813}"/>
              </a:ext>
              <a:ext uri="{C183D7F6-B498-43B3-948B-1728B52AA6E4}">
                <adec:decorative xmlns:adec="http://schemas.microsoft.com/office/drawing/2017/decorative" val="1"/>
              </a:ext>
            </a:extLst>
          </p:cNvPr>
          <p:cNvGrpSpPr/>
          <p:nvPr userDrawn="1"/>
        </p:nvGrpSpPr>
        <p:grpSpPr>
          <a:xfrm flipV="1">
            <a:off x="2" y="6191250"/>
            <a:ext cx="630153" cy="666750"/>
            <a:chOff x="1" y="2"/>
            <a:chExt cx="2232251" cy="2361890"/>
          </a:xfrm>
        </p:grpSpPr>
        <p:sp>
          <p:nvSpPr>
            <p:cNvPr id="16" name="Freeform: Shape 15">
              <a:extLst>
                <a:ext uri="{FF2B5EF4-FFF2-40B4-BE49-F238E27FC236}">
                  <a16:creationId xmlns:a16="http://schemas.microsoft.com/office/drawing/2014/main" id="{7C9AB4B8-C106-4540-81BA-4388E2B81283}"/>
                </a:ext>
                <a:ext uri="{C183D7F6-B498-43B3-948B-1728B52AA6E4}">
                  <adec:decorative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21" name="Freeform: Shape 20">
              <a:extLst>
                <a:ext uri="{FF2B5EF4-FFF2-40B4-BE49-F238E27FC236}">
                  <a16:creationId xmlns:a16="http://schemas.microsoft.com/office/drawing/2014/main" id="{690E7B3D-DBE9-40C9-9D00-F8038C4D447F}"/>
                </a:ext>
                <a:ext uri="{C183D7F6-B498-43B3-948B-1728B52AA6E4}">
                  <adec:decorative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grpSp>
      <p:grpSp>
        <p:nvGrpSpPr>
          <p:cNvPr id="4" name="Group 3">
            <a:extLst>
              <a:ext uri="{FF2B5EF4-FFF2-40B4-BE49-F238E27FC236}">
                <a16:creationId xmlns:a16="http://schemas.microsoft.com/office/drawing/2014/main" id="{639AC4BF-D84C-4F05-A8BF-A365C3B75C5E}"/>
              </a:ext>
              <a:ext uri="{C183D7F6-B498-43B3-948B-1728B52AA6E4}">
                <adec:decorative xmlns:adec="http://schemas.microsoft.com/office/drawing/2017/decorative" val="1"/>
              </a:ext>
            </a:extLst>
          </p:cNvPr>
          <p:cNvGrpSpPr/>
          <p:nvPr userDrawn="1"/>
        </p:nvGrpSpPr>
        <p:grpSpPr>
          <a:xfrm rot="16200000">
            <a:off x="8835619" y="58817"/>
            <a:ext cx="3432581" cy="3293393"/>
            <a:chOff x="8759419" y="3564607"/>
            <a:chExt cx="3432581" cy="3293393"/>
          </a:xfrm>
        </p:grpSpPr>
        <p:sp>
          <p:nvSpPr>
            <p:cNvPr id="23" name="Freeform: Shape 22">
              <a:extLst>
                <a:ext uri="{FF2B5EF4-FFF2-40B4-BE49-F238E27FC236}">
                  <a16:creationId xmlns:a16="http://schemas.microsoft.com/office/drawing/2014/main" id="{6EE44D66-158A-482A-B586-9251844C2455}"/>
                </a:ext>
                <a:ext uri="{C183D7F6-B498-43B3-948B-1728B52AA6E4}">
                  <adec:decorative xmlns:adec="http://schemas.microsoft.com/office/drawing/2017/decorative" val="1"/>
                </a:ext>
              </a:extLst>
            </p:cNvPr>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Freeform: Shape 23">
              <a:extLst>
                <a:ext uri="{FF2B5EF4-FFF2-40B4-BE49-F238E27FC236}">
                  <a16:creationId xmlns:a16="http://schemas.microsoft.com/office/drawing/2014/main" id="{1538A9F0-F51C-490F-8D45-3E8D5EA1940F}"/>
                </a:ext>
                <a:ext uri="{C183D7F6-B498-43B3-948B-1728B52AA6E4}">
                  <adec:decorative xmlns:adec="http://schemas.microsoft.com/office/drawing/2017/decorative" val="1"/>
                </a:ext>
              </a:extLst>
            </p:cNvPr>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7" name="Picture Placeholder 34">
            <a:extLst>
              <a:ext uri="{FF2B5EF4-FFF2-40B4-BE49-F238E27FC236}">
                <a16:creationId xmlns:a16="http://schemas.microsoft.com/office/drawing/2014/main" id="{4D354E56-8681-43D1-8F37-55BD576D7DFB}"/>
              </a:ext>
            </a:extLst>
          </p:cNvPr>
          <p:cNvSpPr>
            <a:spLocks noGrp="1"/>
          </p:cNvSpPr>
          <p:nvPr>
            <p:ph type="pic" sz="quarter" idx="13" hasCustomPrompt="1"/>
          </p:nvPr>
        </p:nvSpPr>
        <p:spPr>
          <a:xfrm>
            <a:off x="6924145" y="732391"/>
            <a:ext cx="4463594" cy="2590987"/>
          </a:xfrm>
        </p:spPr>
        <p:txBody>
          <a:bodyPr/>
          <a:lstStyle>
            <a:lvl1pPr>
              <a:buNone/>
              <a:defRPr/>
            </a:lvl1pPr>
          </a:lstStyle>
          <a:p>
            <a:r>
              <a:rPr lang="en-US" dirty="0"/>
              <a:t>Click to add photo</a:t>
            </a:r>
          </a:p>
        </p:txBody>
      </p:sp>
      <p:sp>
        <p:nvSpPr>
          <p:cNvPr id="38" name="Picture Placeholder 34">
            <a:extLst>
              <a:ext uri="{FF2B5EF4-FFF2-40B4-BE49-F238E27FC236}">
                <a16:creationId xmlns:a16="http://schemas.microsoft.com/office/drawing/2014/main" id="{E453D702-1A5A-4ADD-AC37-B4F65623358A}"/>
              </a:ext>
            </a:extLst>
          </p:cNvPr>
          <p:cNvSpPr>
            <a:spLocks noGrp="1"/>
          </p:cNvSpPr>
          <p:nvPr>
            <p:ph type="pic" sz="quarter" idx="14" hasCustomPrompt="1"/>
          </p:nvPr>
        </p:nvSpPr>
        <p:spPr>
          <a:xfrm>
            <a:off x="6924145" y="3459904"/>
            <a:ext cx="4463594" cy="2590987"/>
          </a:xfrm>
        </p:spPr>
        <p:txBody>
          <a:bodyPr/>
          <a:lstStyle>
            <a:lvl1pPr>
              <a:buNone/>
              <a:defRPr/>
            </a:lvl1pPr>
          </a:lstStyle>
          <a:p>
            <a:r>
              <a:rPr lang="en-US" dirty="0"/>
              <a:t>Click to add photo</a:t>
            </a:r>
          </a:p>
        </p:txBody>
      </p:sp>
      <p:sp>
        <p:nvSpPr>
          <p:cNvPr id="26" name="Date Placeholder 178">
            <a:extLst>
              <a:ext uri="{FF2B5EF4-FFF2-40B4-BE49-F238E27FC236}">
                <a16:creationId xmlns:a16="http://schemas.microsoft.com/office/drawing/2014/main" id="{8B8EBB46-CBEC-457F-8872-DEB91F82B31E}"/>
              </a:ext>
            </a:extLst>
          </p:cNvPr>
          <p:cNvSpPr>
            <a:spLocks noGrp="1"/>
          </p:cNvSpPr>
          <p:nvPr>
            <p:ph type="dt" sz="half" idx="10"/>
          </p:nvPr>
        </p:nvSpPr>
        <p:spPr>
          <a:xfrm>
            <a:off x="838200" y="6356350"/>
            <a:ext cx="2743200" cy="365125"/>
          </a:xfrm>
        </p:spPr>
        <p:txBody>
          <a:bodyPr/>
          <a:lstStyle/>
          <a:p>
            <a:r>
              <a:rPr lang="en-US" dirty="0"/>
              <a:t>2/1/20XX</a:t>
            </a:r>
          </a:p>
        </p:txBody>
      </p:sp>
      <p:sp>
        <p:nvSpPr>
          <p:cNvPr id="27" name="Footer Placeholder 179">
            <a:extLst>
              <a:ext uri="{FF2B5EF4-FFF2-40B4-BE49-F238E27FC236}">
                <a16:creationId xmlns:a16="http://schemas.microsoft.com/office/drawing/2014/main" id="{336A30D4-056C-484B-A7B3-4823C6BEAE74}"/>
              </a:ext>
            </a:extLst>
          </p:cNvPr>
          <p:cNvSpPr>
            <a:spLocks noGrp="1"/>
          </p:cNvSpPr>
          <p:nvPr>
            <p:ph type="ftr" sz="quarter" idx="11"/>
          </p:nvPr>
        </p:nvSpPr>
        <p:spPr>
          <a:xfrm>
            <a:off x="4038600" y="6356350"/>
            <a:ext cx="4114800" cy="365125"/>
          </a:xfrm>
        </p:spPr>
        <p:txBody>
          <a:bodyPr/>
          <a:lstStyle/>
          <a:p>
            <a:r>
              <a:rPr lang="en-US" dirty="0"/>
              <a:t>Group 21</a:t>
            </a:r>
          </a:p>
        </p:txBody>
      </p:sp>
      <p:sp>
        <p:nvSpPr>
          <p:cNvPr id="34" name="Slide Number Placeholder 180">
            <a:extLst>
              <a:ext uri="{FF2B5EF4-FFF2-40B4-BE49-F238E27FC236}">
                <a16:creationId xmlns:a16="http://schemas.microsoft.com/office/drawing/2014/main" id="{5D92CF26-B223-452F-8C8F-BA960FA267DE}"/>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5EA792F7-1D9E-4C7E-A103-E8EDFDC2691E}" type="slidenum">
              <a:rPr lang="en-US" smtClean="0"/>
              <a:pPr/>
              <a:t>‹#›</a:t>
            </a:fld>
            <a:endParaRPr lang="en-US" dirty="0">
              <a:solidFill>
                <a:schemeClr val="tx1"/>
              </a:solidFill>
            </a:endParaRPr>
          </a:p>
        </p:txBody>
      </p:sp>
      <p:grpSp>
        <p:nvGrpSpPr>
          <p:cNvPr id="15" name="Group 14">
            <a:extLst>
              <a:ext uri="{FF2B5EF4-FFF2-40B4-BE49-F238E27FC236}">
                <a16:creationId xmlns:a16="http://schemas.microsoft.com/office/drawing/2014/main" id="{A0CE0237-8723-4348-94B7-63A59D8475D2}"/>
              </a:ext>
              <a:ext uri="{C183D7F6-B498-43B3-948B-1728B52AA6E4}">
                <adec:decorative xmlns:adec="http://schemas.microsoft.com/office/drawing/2017/decorative" val="1"/>
              </a:ext>
            </a:extLst>
          </p:cNvPr>
          <p:cNvGrpSpPr/>
          <p:nvPr userDrawn="1"/>
        </p:nvGrpSpPr>
        <p:grpSpPr>
          <a:xfrm>
            <a:off x="5887262" y="1200150"/>
            <a:ext cx="1648987" cy="635480"/>
            <a:chOff x="0" y="292656"/>
            <a:chExt cx="1861854" cy="717514"/>
          </a:xfrm>
        </p:grpSpPr>
        <p:sp>
          <p:nvSpPr>
            <p:cNvPr id="18" name="Freeform: Shape 17">
              <a:extLst>
                <a:ext uri="{FF2B5EF4-FFF2-40B4-BE49-F238E27FC236}">
                  <a16:creationId xmlns:a16="http://schemas.microsoft.com/office/drawing/2014/main" id="{3476B89C-56D1-416F-8EB1-DA7F4851482F}"/>
                </a:ext>
                <a:ext uri="{C183D7F6-B498-43B3-948B-1728B52AA6E4}">
                  <adec:decorative xmlns:adec="http://schemas.microsoft.com/office/drawing/2017/decorative" val="1"/>
                </a:ext>
              </a:extLst>
            </p:cNvPr>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dirty="0"/>
            </a:p>
          </p:txBody>
        </p:sp>
        <p:sp>
          <p:nvSpPr>
            <p:cNvPr id="19" name="Freeform: Shape 18">
              <a:extLst>
                <a:ext uri="{FF2B5EF4-FFF2-40B4-BE49-F238E27FC236}">
                  <a16:creationId xmlns:a16="http://schemas.microsoft.com/office/drawing/2014/main" id="{3C49B972-3E3D-4CC1-B834-FF30BF266D59}"/>
                </a:ext>
                <a:ext uri="{C183D7F6-B498-43B3-948B-1728B52AA6E4}">
                  <adec:decorative xmlns:adec="http://schemas.microsoft.com/office/drawing/2017/decorative" val="1"/>
                </a:ext>
              </a:extLst>
            </p:cNvPr>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dirty="0"/>
            </a:p>
          </p:txBody>
        </p:sp>
      </p:grpSp>
      <p:grpSp>
        <p:nvGrpSpPr>
          <p:cNvPr id="22" name="Graphic 185">
            <a:extLst>
              <a:ext uri="{FF2B5EF4-FFF2-40B4-BE49-F238E27FC236}">
                <a16:creationId xmlns:a16="http://schemas.microsoft.com/office/drawing/2014/main" id="{A3C21CC9-A512-4380-A099-AF8D792D53DF}"/>
              </a:ext>
              <a:ext uri="{C183D7F6-B498-43B3-948B-1728B52AA6E4}">
                <adec:decorative xmlns:adec="http://schemas.microsoft.com/office/drawing/2017/decorative" val="1"/>
              </a:ext>
            </a:extLst>
          </p:cNvPr>
          <p:cNvGrpSpPr/>
          <p:nvPr userDrawn="1"/>
        </p:nvGrpSpPr>
        <p:grpSpPr>
          <a:xfrm>
            <a:off x="9906949" y="5729028"/>
            <a:ext cx="1054465" cy="469689"/>
            <a:chOff x="9841624" y="4115729"/>
            <a:chExt cx="602169" cy="268223"/>
          </a:xfrm>
          <a:solidFill>
            <a:schemeClr val="tx1"/>
          </a:solidFill>
        </p:grpSpPr>
        <p:sp>
          <p:nvSpPr>
            <p:cNvPr id="25" name="Freeform: Shape 24">
              <a:extLst>
                <a:ext uri="{FF2B5EF4-FFF2-40B4-BE49-F238E27FC236}">
                  <a16:creationId xmlns:a16="http://schemas.microsoft.com/office/drawing/2014/main" id="{FB6773D6-764F-4C00-BDB8-9761B8DCF46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D1DF7779-B189-4FED-96A5-C8852D1F907C}"/>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DC51E684-AEB1-4277-BF9F-10CAE54303FD}"/>
                </a:ext>
              </a:extLst>
            </p:cNvPr>
            <p:cNvSpPr/>
            <p:nvPr/>
          </p:nvSpPr>
          <p:spPr>
            <a:xfrm>
              <a:off x="1004127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6583D091-9DC7-491F-B66C-9B0F1DC764FB}"/>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1AFED6B7-EDAF-4E47-8659-164C8192BE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003977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B339F109-5532-4E78-8957-EB2AAAD36967}"/>
              </a:ext>
              <a:ext uri="{C183D7F6-B498-43B3-948B-1728B52AA6E4}">
                <adec:decorative xmlns:adec="http://schemas.microsoft.com/office/drawing/2017/decorative" val="1"/>
              </a:ext>
            </a:extLst>
          </p:cNvPr>
          <p:cNvSpPr/>
          <p:nvPr userDrawn="1"/>
        </p:nvSpPr>
        <p:spPr>
          <a:xfrm>
            <a:off x="1847014" y="1128803"/>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AF9A59D-418A-4B1E-B724-5ADD4336F766}"/>
              </a:ext>
              <a:ext uri="{C183D7F6-B498-43B3-948B-1728B52AA6E4}">
                <adec:decorative xmlns:adec="http://schemas.microsoft.com/office/drawing/2017/decorative" val="1"/>
              </a:ext>
            </a:extLst>
          </p:cNvPr>
          <p:cNvSpPr/>
          <p:nvPr userDrawn="1"/>
        </p:nvSpPr>
        <p:spPr>
          <a:xfrm>
            <a:off x="1840778" y="1131641"/>
            <a:ext cx="5290997" cy="5290997"/>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 name="Oval 19">
            <a:extLst>
              <a:ext uri="{FF2B5EF4-FFF2-40B4-BE49-F238E27FC236}">
                <a16:creationId xmlns:a16="http://schemas.microsoft.com/office/drawing/2014/main" id="{2667FDEA-E217-4374-BFBC-FB41B2C3A553}"/>
              </a:ext>
              <a:ext uri="{C183D7F6-B498-43B3-948B-1728B52AA6E4}">
                <adec:decorative xmlns:adec="http://schemas.microsoft.com/office/drawing/2017/decorative" val="1"/>
              </a:ext>
            </a:extLst>
          </p:cNvPr>
          <p:cNvSpPr/>
          <p:nvPr userDrawn="1"/>
        </p:nvSpPr>
        <p:spPr>
          <a:xfrm>
            <a:off x="1712254" y="1065353"/>
            <a:ext cx="5290997" cy="5290997"/>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595C1B9A-716B-4783-B119-E6A639110F9E}"/>
              </a:ext>
            </a:extLst>
          </p:cNvPr>
          <p:cNvSpPr>
            <a:spLocks noGrp="1"/>
          </p:cNvSpPr>
          <p:nvPr>
            <p:ph type="ctrTitle" hasCustomPrompt="1"/>
          </p:nvPr>
        </p:nvSpPr>
        <p:spPr>
          <a:xfrm>
            <a:off x="2545517" y="2193085"/>
            <a:ext cx="3624471" cy="2577893"/>
          </a:xfrm>
        </p:spPr>
        <p:txBody>
          <a:bodyPr/>
          <a:lstStyle>
            <a:lvl1pPr algn="ctr">
              <a:defRPr sz="6000" b="1" spc="1500" baseline="0"/>
            </a:lvl1pPr>
          </a:lstStyle>
          <a:p>
            <a:r>
              <a:rPr lang="en-US" dirty="0"/>
              <a:t>CLICK TO ADD TITLE</a:t>
            </a:r>
          </a:p>
        </p:txBody>
      </p:sp>
      <p:sp>
        <p:nvSpPr>
          <p:cNvPr id="22" name="Subtitle 2">
            <a:extLst>
              <a:ext uri="{FF2B5EF4-FFF2-40B4-BE49-F238E27FC236}">
                <a16:creationId xmlns:a16="http://schemas.microsoft.com/office/drawing/2014/main" id="{3FCFDA35-1DC9-408E-A01B-01C76090E795}"/>
              </a:ext>
            </a:extLst>
          </p:cNvPr>
          <p:cNvSpPr>
            <a:spLocks noGrp="1"/>
          </p:cNvSpPr>
          <p:nvPr>
            <p:ph type="subTitle" idx="1" hasCustomPrompt="1"/>
          </p:nvPr>
        </p:nvSpPr>
        <p:spPr>
          <a:xfrm>
            <a:off x="2545517" y="4863054"/>
            <a:ext cx="3624471" cy="811604"/>
          </a:xfrm>
        </p:spPr>
        <p:txBody>
          <a:bodyPr/>
          <a:lstStyle>
            <a:lvl1pPr marL="0" algn="ctr">
              <a:buNone/>
              <a:defRPr spc="400" baseline="0"/>
            </a:lvl1pPr>
          </a:lstStyle>
          <a:p>
            <a:r>
              <a:rPr lang="en-US" dirty="0"/>
              <a:t>CLICK TO ADD SUBTITLE</a:t>
            </a:r>
          </a:p>
        </p:txBody>
      </p:sp>
      <p:sp>
        <p:nvSpPr>
          <p:cNvPr id="23" name="Graphic 212">
            <a:extLst>
              <a:ext uri="{FF2B5EF4-FFF2-40B4-BE49-F238E27FC236}">
                <a16:creationId xmlns:a16="http://schemas.microsoft.com/office/drawing/2014/main" id="{B25ABCF7-C1CE-49AC-B9BB-B0CC0545E829}"/>
              </a:ext>
              <a:ext uri="{C183D7F6-B498-43B3-948B-1728B52AA6E4}">
                <adec:decorative xmlns:adec="http://schemas.microsoft.com/office/drawing/2017/decorative" val="1"/>
              </a:ext>
            </a:extLst>
          </p:cNvPr>
          <p:cNvSpPr/>
          <p:nvPr userDrawn="1"/>
        </p:nvSpPr>
        <p:spPr>
          <a:xfrm>
            <a:off x="10605044" y="54194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4" name="Graphic 212">
            <a:extLst>
              <a:ext uri="{FF2B5EF4-FFF2-40B4-BE49-F238E27FC236}">
                <a16:creationId xmlns:a16="http://schemas.microsoft.com/office/drawing/2014/main" id="{90C75B78-0468-4902-B7BE-7274FCE08D86}"/>
              </a:ext>
              <a:ext uri="{C183D7F6-B498-43B3-948B-1728B52AA6E4}">
                <adec:decorative xmlns:adec="http://schemas.microsoft.com/office/drawing/2017/decorative" val="1"/>
              </a:ext>
            </a:extLst>
          </p:cNvPr>
          <p:cNvSpPr/>
          <p:nvPr userDrawn="1"/>
        </p:nvSpPr>
        <p:spPr>
          <a:xfrm>
            <a:off x="10605044" y="54194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FF6701EE-4FAB-4701-8901-9B8A7D881886}"/>
              </a:ext>
              <a:ext uri="{C183D7F6-B498-43B3-948B-1728B52AA6E4}">
                <adec:decorative xmlns:adec="http://schemas.microsoft.com/office/drawing/2017/decorative" val="1"/>
              </a:ext>
            </a:extLst>
          </p:cNvPr>
          <p:cNvGrpSpPr/>
          <p:nvPr userDrawn="1"/>
        </p:nvGrpSpPr>
        <p:grpSpPr>
          <a:xfrm>
            <a:off x="0" y="1065353"/>
            <a:ext cx="1861854" cy="717514"/>
            <a:chOff x="0" y="1065353"/>
            <a:chExt cx="1861854" cy="717514"/>
          </a:xfrm>
          <a:solidFill>
            <a:srgbClr val="FFFFFF"/>
          </a:solidFill>
        </p:grpSpPr>
        <p:sp>
          <p:nvSpPr>
            <p:cNvPr id="26" name="Freeform: Shape 25">
              <a:extLst>
                <a:ext uri="{FF2B5EF4-FFF2-40B4-BE49-F238E27FC236}">
                  <a16:creationId xmlns:a16="http://schemas.microsoft.com/office/drawing/2014/main" id="{A20F471D-1478-4017-A2E8-E49767311E1C}"/>
                </a:ext>
              </a:extLst>
            </p:cNvPr>
            <p:cNvSpPr/>
            <p:nvPr/>
          </p:nvSpPr>
          <p:spPr>
            <a:xfrm>
              <a:off x="0" y="106535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dirty="0"/>
            </a:p>
          </p:txBody>
        </p:sp>
        <p:sp>
          <p:nvSpPr>
            <p:cNvPr id="27" name="Freeform: Shape 26" descr="Tag=AccentColor&#10;Flavor=Light&#10;Target=Fill">
              <a:extLst>
                <a:ext uri="{FF2B5EF4-FFF2-40B4-BE49-F238E27FC236}">
                  <a16:creationId xmlns:a16="http://schemas.microsoft.com/office/drawing/2014/main" id="{1BAF8420-CA52-41DD-81ED-C730C36AA49E}"/>
                </a:ext>
              </a:extLst>
            </p:cNvPr>
            <p:cNvSpPr/>
            <p:nvPr/>
          </p:nvSpPr>
          <p:spPr>
            <a:xfrm>
              <a:off x="0" y="150508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grpSp>
        <p:nvGrpSpPr>
          <p:cNvPr id="28" name="Group 27">
            <a:extLst>
              <a:ext uri="{FF2B5EF4-FFF2-40B4-BE49-F238E27FC236}">
                <a16:creationId xmlns:a16="http://schemas.microsoft.com/office/drawing/2014/main" id="{6EB57E20-C5E1-4C45-8681-D71FCB21660E}"/>
              </a:ext>
              <a:ext uri="{C183D7F6-B498-43B3-948B-1728B52AA6E4}">
                <adec:decorative xmlns:adec="http://schemas.microsoft.com/office/drawing/2017/decorative" val="1"/>
              </a:ext>
            </a:extLst>
          </p:cNvPr>
          <p:cNvGrpSpPr/>
          <p:nvPr userDrawn="1"/>
        </p:nvGrpSpPr>
        <p:grpSpPr>
          <a:xfrm>
            <a:off x="0" y="1065353"/>
            <a:ext cx="1861854" cy="717514"/>
            <a:chOff x="0" y="1065353"/>
            <a:chExt cx="1861854" cy="717514"/>
          </a:xfrm>
          <a:solidFill>
            <a:schemeClr val="tx1"/>
          </a:solidFill>
        </p:grpSpPr>
        <p:sp>
          <p:nvSpPr>
            <p:cNvPr id="29" name="Freeform: Shape 28">
              <a:extLst>
                <a:ext uri="{FF2B5EF4-FFF2-40B4-BE49-F238E27FC236}">
                  <a16:creationId xmlns:a16="http://schemas.microsoft.com/office/drawing/2014/main" id="{DF96E9C4-A1C2-4F1D-B02F-17A662163E7E}"/>
                </a:ext>
              </a:extLst>
            </p:cNvPr>
            <p:cNvSpPr/>
            <p:nvPr/>
          </p:nvSpPr>
          <p:spPr>
            <a:xfrm>
              <a:off x="0" y="106535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dirty="0"/>
            </a:p>
          </p:txBody>
        </p:sp>
        <p:sp>
          <p:nvSpPr>
            <p:cNvPr id="30" name="Freeform: Shape 29" descr="Tag=AccentColor&#10;Flavor=Light&#10;Target=Fill">
              <a:extLst>
                <a:ext uri="{FF2B5EF4-FFF2-40B4-BE49-F238E27FC236}">
                  <a16:creationId xmlns:a16="http://schemas.microsoft.com/office/drawing/2014/main" id="{70561670-B491-4F4D-9610-C73171119343}"/>
                </a:ext>
              </a:extLst>
            </p:cNvPr>
            <p:cNvSpPr/>
            <p:nvPr/>
          </p:nvSpPr>
          <p:spPr>
            <a:xfrm>
              <a:off x="0" y="150508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grpSp>
        <p:nvGrpSpPr>
          <p:cNvPr id="31" name="Graphic 185">
            <a:extLst>
              <a:ext uri="{FF2B5EF4-FFF2-40B4-BE49-F238E27FC236}">
                <a16:creationId xmlns:a16="http://schemas.microsoft.com/office/drawing/2014/main" id="{4F846A43-6834-4F6F-8E46-63FA7C2C98DA}"/>
              </a:ext>
              <a:ext uri="{C183D7F6-B498-43B3-948B-1728B52AA6E4}">
                <adec:decorative xmlns:adec="http://schemas.microsoft.com/office/drawing/2017/decorative" val="1"/>
              </a:ext>
            </a:extLst>
          </p:cNvPr>
          <p:cNvGrpSpPr/>
          <p:nvPr userDrawn="1"/>
        </p:nvGrpSpPr>
        <p:grpSpPr>
          <a:xfrm>
            <a:off x="9488307" y="5002180"/>
            <a:ext cx="1054467" cy="469689"/>
            <a:chOff x="9841624" y="4115729"/>
            <a:chExt cx="602170" cy="268223"/>
          </a:xfrm>
          <a:solidFill>
            <a:schemeClr val="tx1"/>
          </a:solidFill>
        </p:grpSpPr>
        <p:sp>
          <p:nvSpPr>
            <p:cNvPr id="32" name="Freeform: Shape 31">
              <a:extLst>
                <a:ext uri="{FF2B5EF4-FFF2-40B4-BE49-F238E27FC236}">
                  <a16:creationId xmlns:a16="http://schemas.microsoft.com/office/drawing/2014/main" id="{48F9C999-04A1-4D43-BDB8-92544F80472A}"/>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A5869A1B-DD16-4776-B13D-E42451D72132}"/>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D242098B-0D08-4893-947C-64E636987EC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6D12C60D-1CAC-4F0D-A71E-0C969C7E98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294EDD4C-1AF7-48F1-BF2E-6FBCA88C29ED}"/>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grpSp>
        <p:nvGrpSpPr>
          <p:cNvPr id="2" name="Group 1">
            <a:extLst>
              <a:ext uri="{FF2B5EF4-FFF2-40B4-BE49-F238E27FC236}">
                <a16:creationId xmlns:a16="http://schemas.microsoft.com/office/drawing/2014/main" id="{3E44DB9D-C837-43AB-B2E6-ED5D27833DFC}"/>
              </a:ext>
            </a:extLst>
          </p:cNvPr>
          <p:cNvGrpSpPr/>
          <p:nvPr userDrawn="1"/>
        </p:nvGrpSpPr>
        <p:grpSpPr>
          <a:xfrm>
            <a:off x="1185735" y="4917084"/>
            <a:ext cx="319941" cy="319941"/>
            <a:chOff x="1185735" y="4917084"/>
            <a:chExt cx="319941" cy="319941"/>
          </a:xfrm>
        </p:grpSpPr>
        <p:sp>
          <p:nvSpPr>
            <p:cNvPr id="37" name="Oval 36">
              <a:extLst>
                <a:ext uri="{FF2B5EF4-FFF2-40B4-BE49-F238E27FC236}">
                  <a16:creationId xmlns:a16="http://schemas.microsoft.com/office/drawing/2014/main" id="{BA2DA534-CC7F-4C25-939F-0385A4DEE275}"/>
                </a:ext>
                <a:ext uri="{C183D7F6-B498-43B3-948B-1728B52AA6E4}">
                  <adec:decorative xmlns:adec="http://schemas.microsoft.com/office/drawing/2017/decorative" val="1"/>
                </a:ext>
              </a:extLst>
            </p:cNvPr>
            <p:cNvSpPr/>
            <p:nvPr userDrawn="1"/>
          </p:nvSpPr>
          <p:spPr>
            <a:xfrm>
              <a:off x="1185735" y="4917084"/>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Oval 37">
              <a:extLst>
                <a:ext uri="{FF2B5EF4-FFF2-40B4-BE49-F238E27FC236}">
                  <a16:creationId xmlns:a16="http://schemas.microsoft.com/office/drawing/2014/main" id="{485FEC6A-306B-41E7-A9C7-44594DA87249}"/>
                </a:ext>
                <a:ext uri="{C183D7F6-B498-43B3-948B-1728B52AA6E4}">
                  <adec:decorative xmlns:adec="http://schemas.microsoft.com/office/drawing/2017/decorative" val="1"/>
                </a:ext>
              </a:extLst>
            </p:cNvPr>
            <p:cNvSpPr/>
            <p:nvPr userDrawn="1"/>
          </p:nvSpPr>
          <p:spPr>
            <a:xfrm>
              <a:off x="1185735" y="4917084"/>
              <a:ext cx="319941" cy="31994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Picture Placeholder 42">
            <a:extLst>
              <a:ext uri="{FF2B5EF4-FFF2-40B4-BE49-F238E27FC236}">
                <a16:creationId xmlns:a16="http://schemas.microsoft.com/office/drawing/2014/main" id="{C0034F93-BE52-480B-AB81-0F085EAB053A}"/>
              </a:ext>
            </a:extLst>
          </p:cNvPr>
          <p:cNvSpPr>
            <a:spLocks noGrp="1"/>
          </p:cNvSpPr>
          <p:nvPr>
            <p:ph type="pic" sz="quarter" idx="10" hasCustomPrompt="1"/>
          </p:nvPr>
        </p:nvSpPr>
        <p:spPr>
          <a:xfrm>
            <a:off x="6536411" y="254456"/>
            <a:ext cx="4203526" cy="4203526"/>
          </a:xfrm>
          <a:custGeom>
            <a:avLst/>
            <a:gdLst>
              <a:gd name="connsiteX0" fmla="*/ 2101763 w 4203526"/>
              <a:gd name="connsiteY0" fmla="*/ 0 h 4203526"/>
              <a:gd name="connsiteX1" fmla="*/ 4203526 w 4203526"/>
              <a:gd name="connsiteY1" fmla="*/ 2101763 h 4203526"/>
              <a:gd name="connsiteX2" fmla="*/ 2101763 w 4203526"/>
              <a:gd name="connsiteY2" fmla="*/ 4203526 h 4203526"/>
              <a:gd name="connsiteX3" fmla="*/ 0 w 4203526"/>
              <a:gd name="connsiteY3" fmla="*/ 2101763 h 4203526"/>
              <a:gd name="connsiteX4" fmla="*/ 2101763 w 4203526"/>
              <a:gd name="connsiteY4" fmla="*/ 0 h 4203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3526" h="4203526">
                <a:moveTo>
                  <a:pt x="2101763" y="0"/>
                </a:moveTo>
                <a:cubicBezTo>
                  <a:pt x="3262535" y="0"/>
                  <a:pt x="4203526" y="940991"/>
                  <a:pt x="4203526" y="2101763"/>
                </a:cubicBezTo>
                <a:cubicBezTo>
                  <a:pt x="4203526" y="3262535"/>
                  <a:pt x="3262535" y="4203526"/>
                  <a:pt x="2101763" y="4203526"/>
                </a:cubicBezTo>
                <a:cubicBezTo>
                  <a:pt x="940992" y="4203526"/>
                  <a:pt x="0" y="3262535"/>
                  <a:pt x="0" y="2101763"/>
                </a:cubicBezTo>
                <a:cubicBezTo>
                  <a:pt x="0" y="940991"/>
                  <a:pt x="940992" y="0"/>
                  <a:pt x="2101763" y="0"/>
                </a:cubicBezTo>
                <a:close/>
              </a:path>
            </a:pathLst>
          </a:custGeom>
        </p:spPr>
        <p:txBody>
          <a:bodyPr wrap="square" anchor="ctr">
            <a:noAutofit/>
          </a:bodyPr>
          <a:lstStyle>
            <a:lvl1pPr algn="ctr">
              <a:buNone/>
              <a:defRPr/>
            </a:lvl1pPr>
          </a:lstStyle>
          <a:p>
            <a:r>
              <a:rPr lang="en-US" dirty="0"/>
              <a:t>Click to add photo</a:t>
            </a:r>
          </a:p>
        </p:txBody>
      </p:sp>
    </p:spTree>
    <p:extLst>
      <p:ext uri="{BB962C8B-B14F-4D97-AF65-F5344CB8AC3E}">
        <p14:creationId xmlns:p14="http://schemas.microsoft.com/office/powerpoint/2010/main" val="1048932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34A62B1-CAE6-42D4-A6BE-3615F30CC8AC}"/>
              </a:ext>
            </a:extLst>
          </p:cNvPr>
          <p:cNvSpPr>
            <a:spLocks noGrp="1"/>
          </p:cNvSpPr>
          <p:nvPr>
            <p:ph type="title"/>
          </p:nvPr>
        </p:nvSpPr>
        <p:spPr>
          <a:xfrm>
            <a:off x="838200" y="565739"/>
            <a:ext cx="10515600" cy="1124949"/>
          </a:xfrm>
        </p:spPr>
        <p:txBody>
          <a:bodyPr/>
          <a:lstStyle/>
          <a:p>
            <a:r>
              <a:rPr lang="en-US"/>
              <a:t>Click to edit Master title style</a:t>
            </a:r>
            <a:endParaRPr lang="en-US" dirty="0"/>
          </a:p>
        </p:txBody>
      </p:sp>
      <p:grpSp>
        <p:nvGrpSpPr>
          <p:cNvPr id="20" name="Graphic 190">
            <a:extLst>
              <a:ext uri="{FF2B5EF4-FFF2-40B4-BE49-F238E27FC236}">
                <a16:creationId xmlns:a16="http://schemas.microsoft.com/office/drawing/2014/main" id="{206EA771-F61C-45A0-8EF8-13E5A2388187}"/>
              </a:ext>
              <a:ext uri="{C183D7F6-B498-43B3-948B-1728B52AA6E4}">
                <adec:decorative xmlns:adec="http://schemas.microsoft.com/office/drawing/2017/decorative" val="1"/>
              </a:ext>
            </a:extLst>
          </p:cNvPr>
          <p:cNvGrpSpPr/>
          <p:nvPr userDrawn="1"/>
        </p:nvGrpSpPr>
        <p:grpSpPr>
          <a:xfrm>
            <a:off x="0" y="136525"/>
            <a:ext cx="1285907" cy="434428"/>
            <a:chOff x="2504802" y="1755501"/>
            <a:chExt cx="1591731" cy="537747"/>
          </a:xfrm>
          <a:solidFill>
            <a:schemeClr val="tx1"/>
          </a:solidFill>
        </p:grpSpPr>
        <p:sp>
          <p:nvSpPr>
            <p:cNvPr id="21" name="Freeform: Shape 20">
              <a:extLst>
                <a:ext uri="{FF2B5EF4-FFF2-40B4-BE49-F238E27FC236}">
                  <a16:creationId xmlns:a16="http://schemas.microsoft.com/office/drawing/2014/main" id="{D8728E80-08AB-4877-9077-7BA7D8F36864}"/>
                </a:ext>
              </a:extLst>
            </p:cNvPr>
            <p:cNvSpPr/>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C1B96628-2FF8-4129-B665-45B8F45AC4CC}"/>
                </a:ext>
              </a:extLst>
            </p:cNvPr>
            <p:cNvSpPr/>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nvGrpSpPr>
          <p:cNvPr id="16" name="Group 15">
            <a:extLst>
              <a:ext uri="{FF2B5EF4-FFF2-40B4-BE49-F238E27FC236}">
                <a16:creationId xmlns:a16="http://schemas.microsoft.com/office/drawing/2014/main" id="{1CD08F08-7E97-4B57-B5E5-A5A3E675D567}"/>
              </a:ext>
            </a:extLst>
          </p:cNvPr>
          <p:cNvGrpSpPr/>
          <p:nvPr userDrawn="1"/>
        </p:nvGrpSpPr>
        <p:grpSpPr>
          <a:xfrm>
            <a:off x="11052344" y="5438146"/>
            <a:ext cx="705479" cy="705479"/>
            <a:chOff x="11214904" y="5539746"/>
            <a:chExt cx="705479" cy="705479"/>
          </a:xfrm>
        </p:grpSpPr>
        <p:sp>
          <p:nvSpPr>
            <p:cNvPr id="24" name="Graphic 212">
              <a:extLst>
                <a:ext uri="{FF2B5EF4-FFF2-40B4-BE49-F238E27FC236}">
                  <a16:creationId xmlns:a16="http://schemas.microsoft.com/office/drawing/2014/main" id="{1055FF28-FC47-4F04-924F-CED733571C4B}"/>
                </a:ext>
                <a:ext uri="{C183D7F6-B498-43B3-948B-1728B52AA6E4}">
                  <adec:decorative xmlns:adec="http://schemas.microsoft.com/office/drawing/2017/decorative" val="1"/>
                </a:ext>
              </a:extLst>
            </p:cNvPr>
            <p:cNvSpPr/>
            <p:nvPr userDrawn="1"/>
          </p:nvSpPr>
          <p:spPr>
            <a:xfrm>
              <a:off x="11214904" y="5539746"/>
              <a:ext cx="705479" cy="705479"/>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5" name="Graphic 212">
              <a:extLst>
                <a:ext uri="{FF2B5EF4-FFF2-40B4-BE49-F238E27FC236}">
                  <a16:creationId xmlns:a16="http://schemas.microsoft.com/office/drawing/2014/main" id="{5DF23120-2D0B-4C59-B5DB-000A7F7CCAE0}"/>
                </a:ext>
                <a:ext uri="{C183D7F6-B498-43B3-948B-1728B52AA6E4}">
                  <adec:decorative xmlns:adec="http://schemas.microsoft.com/office/drawing/2017/decorative" val="1"/>
                </a:ext>
              </a:extLst>
            </p:cNvPr>
            <p:cNvSpPr/>
            <p:nvPr userDrawn="1"/>
          </p:nvSpPr>
          <p:spPr>
            <a:xfrm>
              <a:off x="11214904" y="5539746"/>
              <a:ext cx="705479" cy="705479"/>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sp>
        <p:nvSpPr>
          <p:cNvPr id="26" name="Date Placeholder 10">
            <a:extLst>
              <a:ext uri="{FF2B5EF4-FFF2-40B4-BE49-F238E27FC236}">
                <a16:creationId xmlns:a16="http://schemas.microsoft.com/office/drawing/2014/main" id="{259F46E4-2349-4648-9F2A-4AAAF90E2A8C}"/>
              </a:ext>
            </a:extLst>
          </p:cNvPr>
          <p:cNvSpPr>
            <a:spLocks noGrp="1"/>
          </p:cNvSpPr>
          <p:nvPr>
            <p:ph type="dt" sz="half" idx="10"/>
          </p:nvPr>
        </p:nvSpPr>
        <p:spPr>
          <a:xfrm>
            <a:off x="838200" y="6356350"/>
            <a:ext cx="2743200" cy="365125"/>
          </a:xfrm>
        </p:spPr>
        <p:txBody>
          <a:bodyPr/>
          <a:lstStyle/>
          <a:p>
            <a:r>
              <a:rPr lang="en-US" dirty="0"/>
              <a:t>2/1/20XX</a:t>
            </a:r>
          </a:p>
        </p:txBody>
      </p:sp>
      <p:sp>
        <p:nvSpPr>
          <p:cNvPr id="27" name="Footer Placeholder 11">
            <a:extLst>
              <a:ext uri="{FF2B5EF4-FFF2-40B4-BE49-F238E27FC236}">
                <a16:creationId xmlns:a16="http://schemas.microsoft.com/office/drawing/2014/main" id="{94E035A8-7A24-4D10-BA2D-2C532F64BA37}"/>
              </a:ext>
            </a:extLst>
          </p:cNvPr>
          <p:cNvSpPr>
            <a:spLocks noGrp="1"/>
          </p:cNvSpPr>
          <p:nvPr>
            <p:ph type="ftr" sz="quarter" idx="11"/>
          </p:nvPr>
        </p:nvSpPr>
        <p:spPr>
          <a:xfrm>
            <a:off x="4038600" y="6356350"/>
            <a:ext cx="4114800" cy="365125"/>
          </a:xfrm>
        </p:spPr>
        <p:txBody>
          <a:bodyPr/>
          <a:lstStyle/>
          <a:p>
            <a:r>
              <a:rPr lang="en-US" dirty="0"/>
              <a:t>Group 21</a:t>
            </a:r>
          </a:p>
        </p:txBody>
      </p:sp>
      <p:sp>
        <p:nvSpPr>
          <p:cNvPr id="28" name="Slide Number Placeholder 12">
            <a:extLst>
              <a:ext uri="{FF2B5EF4-FFF2-40B4-BE49-F238E27FC236}">
                <a16:creationId xmlns:a16="http://schemas.microsoft.com/office/drawing/2014/main" id="{6C9E9F7A-E573-4282-AF34-299574A05A14}"/>
              </a:ext>
            </a:extLst>
          </p:cNvPr>
          <p:cNvSpPr>
            <a:spLocks noGrp="1"/>
          </p:cNvSpPr>
          <p:nvPr>
            <p:ph type="sldNum" sz="quarter" idx="12"/>
          </p:nvPr>
        </p:nvSpPr>
        <p:spPr>
          <a:xfrm>
            <a:off x="8610600" y="6356350"/>
            <a:ext cx="2743200" cy="365125"/>
          </a:xfrm>
        </p:spPr>
        <p:txBody>
          <a:bodyPr/>
          <a:lstStyle/>
          <a:p>
            <a:fld id="{80967E29-1480-472A-9FC5-C4768A52587C}" type="slidenum">
              <a:rPr lang="en-US" smtClean="0"/>
              <a:t>‹#›</a:t>
            </a:fld>
            <a:endParaRPr lang="en-US" dirty="0"/>
          </a:p>
        </p:txBody>
      </p:sp>
    </p:spTree>
    <p:extLst>
      <p:ext uri="{BB962C8B-B14F-4D97-AF65-F5344CB8AC3E}">
        <p14:creationId xmlns:p14="http://schemas.microsoft.com/office/powerpoint/2010/main" val="403769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4CB8CCA-DED1-4DE3-8F45-36B88DD8AE3D}"/>
              </a:ext>
            </a:extLst>
          </p:cNvPr>
          <p:cNvSpPr>
            <a:spLocks noGrp="1"/>
          </p:cNvSpPr>
          <p:nvPr>
            <p:ph type="title"/>
          </p:nvPr>
        </p:nvSpPr>
        <p:spPr>
          <a:xfrm>
            <a:off x="838200" y="565739"/>
            <a:ext cx="10515600" cy="1124949"/>
          </a:xfrm>
        </p:spPr>
        <p:txBody>
          <a:bodyPr/>
          <a:lstStyle/>
          <a:p>
            <a:r>
              <a:rPr lang="en-US"/>
              <a:t>Click to edit Master title style</a:t>
            </a:r>
            <a:endParaRPr lang="en-US" dirty="0"/>
          </a:p>
        </p:txBody>
      </p:sp>
      <p:grpSp>
        <p:nvGrpSpPr>
          <p:cNvPr id="15" name="Graphic 190">
            <a:extLst>
              <a:ext uri="{FF2B5EF4-FFF2-40B4-BE49-F238E27FC236}">
                <a16:creationId xmlns:a16="http://schemas.microsoft.com/office/drawing/2014/main" id="{FA1A3B78-4096-4AA2-8788-BDE7FDE0AD5E}"/>
              </a:ext>
              <a:ext uri="{C183D7F6-B498-43B3-948B-1728B52AA6E4}">
                <adec:decorative xmlns:adec="http://schemas.microsoft.com/office/drawing/2017/decorative" val="1"/>
              </a:ext>
            </a:extLst>
          </p:cNvPr>
          <p:cNvGrpSpPr/>
          <p:nvPr userDrawn="1"/>
        </p:nvGrpSpPr>
        <p:grpSpPr>
          <a:xfrm>
            <a:off x="0" y="136525"/>
            <a:ext cx="1285907" cy="434428"/>
            <a:chOff x="2504802" y="1755501"/>
            <a:chExt cx="1591731" cy="537747"/>
          </a:xfrm>
          <a:solidFill>
            <a:schemeClr val="tx1"/>
          </a:solidFill>
        </p:grpSpPr>
        <p:sp>
          <p:nvSpPr>
            <p:cNvPr id="16" name="Freeform: Shape 15">
              <a:extLst>
                <a:ext uri="{FF2B5EF4-FFF2-40B4-BE49-F238E27FC236}">
                  <a16:creationId xmlns:a16="http://schemas.microsoft.com/office/drawing/2014/main" id="{F589B616-117C-44BC-9166-267CB523C065}"/>
                </a:ext>
              </a:extLst>
            </p:cNvPr>
            <p:cNvSpPr/>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63499B12-84EC-4CE5-B0F9-682651A34666}"/>
                </a:ext>
              </a:extLst>
            </p:cNvPr>
            <p:cNvSpPr/>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nvGrpSpPr>
          <p:cNvPr id="18" name="Group 17">
            <a:extLst>
              <a:ext uri="{FF2B5EF4-FFF2-40B4-BE49-F238E27FC236}">
                <a16:creationId xmlns:a16="http://schemas.microsoft.com/office/drawing/2014/main" id="{354184C6-AF68-4E37-913D-0F6FCC56F490}"/>
              </a:ext>
            </a:extLst>
          </p:cNvPr>
          <p:cNvGrpSpPr/>
          <p:nvPr userDrawn="1"/>
        </p:nvGrpSpPr>
        <p:grpSpPr>
          <a:xfrm>
            <a:off x="11052344" y="5438146"/>
            <a:ext cx="705479" cy="705479"/>
            <a:chOff x="11214904" y="5539746"/>
            <a:chExt cx="705479" cy="705479"/>
          </a:xfrm>
        </p:grpSpPr>
        <p:sp>
          <p:nvSpPr>
            <p:cNvPr id="19" name="Graphic 212">
              <a:extLst>
                <a:ext uri="{FF2B5EF4-FFF2-40B4-BE49-F238E27FC236}">
                  <a16:creationId xmlns:a16="http://schemas.microsoft.com/office/drawing/2014/main" id="{B98D88F3-9A0C-497C-A9DC-0567F72E5D29}"/>
                </a:ext>
                <a:ext uri="{C183D7F6-B498-43B3-948B-1728B52AA6E4}">
                  <adec:decorative xmlns:adec="http://schemas.microsoft.com/office/drawing/2017/decorative" val="1"/>
                </a:ext>
              </a:extLst>
            </p:cNvPr>
            <p:cNvSpPr/>
            <p:nvPr userDrawn="1"/>
          </p:nvSpPr>
          <p:spPr>
            <a:xfrm>
              <a:off x="11214904" y="5539746"/>
              <a:ext cx="705479" cy="705479"/>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0" name="Graphic 212">
              <a:extLst>
                <a:ext uri="{FF2B5EF4-FFF2-40B4-BE49-F238E27FC236}">
                  <a16:creationId xmlns:a16="http://schemas.microsoft.com/office/drawing/2014/main" id="{109A387A-F471-4821-B626-B6D3DA5B3774}"/>
                </a:ext>
                <a:ext uri="{C183D7F6-B498-43B3-948B-1728B52AA6E4}">
                  <adec:decorative xmlns:adec="http://schemas.microsoft.com/office/drawing/2017/decorative" val="1"/>
                </a:ext>
              </a:extLst>
            </p:cNvPr>
            <p:cNvSpPr/>
            <p:nvPr userDrawn="1"/>
          </p:nvSpPr>
          <p:spPr>
            <a:xfrm>
              <a:off x="11214904" y="5539746"/>
              <a:ext cx="705479" cy="705479"/>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sp>
        <p:nvSpPr>
          <p:cNvPr id="21" name="Date Placeholder 10">
            <a:extLst>
              <a:ext uri="{FF2B5EF4-FFF2-40B4-BE49-F238E27FC236}">
                <a16:creationId xmlns:a16="http://schemas.microsoft.com/office/drawing/2014/main" id="{D697EDD4-9B36-4B91-B543-B95495C255E2}"/>
              </a:ext>
            </a:extLst>
          </p:cNvPr>
          <p:cNvSpPr>
            <a:spLocks noGrp="1"/>
          </p:cNvSpPr>
          <p:nvPr>
            <p:ph type="dt" sz="half" idx="10"/>
          </p:nvPr>
        </p:nvSpPr>
        <p:spPr>
          <a:xfrm>
            <a:off x="838200" y="6356350"/>
            <a:ext cx="2743200" cy="365125"/>
          </a:xfrm>
        </p:spPr>
        <p:txBody>
          <a:bodyPr/>
          <a:lstStyle/>
          <a:p>
            <a:r>
              <a:rPr lang="en-US" dirty="0"/>
              <a:t>2/1/20XX</a:t>
            </a:r>
          </a:p>
        </p:txBody>
      </p:sp>
      <p:sp>
        <p:nvSpPr>
          <p:cNvPr id="22" name="Footer Placeholder 11">
            <a:extLst>
              <a:ext uri="{FF2B5EF4-FFF2-40B4-BE49-F238E27FC236}">
                <a16:creationId xmlns:a16="http://schemas.microsoft.com/office/drawing/2014/main" id="{5E11CADB-1F10-4CCF-89E6-AC5ED8E7BFA3}"/>
              </a:ext>
            </a:extLst>
          </p:cNvPr>
          <p:cNvSpPr>
            <a:spLocks noGrp="1"/>
          </p:cNvSpPr>
          <p:nvPr>
            <p:ph type="ftr" sz="quarter" idx="11"/>
          </p:nvPr>
        </p:nvSpPr>
        <p:spPr>
          <a:xfrm>
            <a:off x="4038600" y="6356350"/>
            <a:ext cx="4114800" cy="365125"/>
          </a:xfrm>
        </p:spPr>
        <p:txBody>
          <a:bodyPr/>
          <a:lstStyle/>
          <a:p>
            <a:r>
              <a:rPr lang="en-US" dirty="0"/>
              <a:t>Group 21</a:t>
            </a:r>
          </a:p>
        </p:txBody>
      </p:sp>
      <p:sp>
        <p:nvSpPr>
          <p:cNvPr id="23" name="Slide Number Placeholder 12">
            <a:extLst>
              <a:ext uri="{FF2B5EF4-FFF2-40B4-BE49-F238E27FC236}">
                <a16:creationId xmlns:a16="http://schemas.microsoft.com/office/drawing/2014/main" id="{46B9E851-BF44-48B2-8234-99BA0A2F03E5}"/>
              </a:ext>
            </a:extLst>
          </p:cNvPr>
          <p:cNvSpPr>
            <a:spLocks noGrp="1"/>
          </p:cNvSpPr>
          <p:nvPr>
            <p:ph type="sldNum" sz="quarter" idx="12"/>
          </p:nvPr>
        </p:nvSpPr>
        <p:spPr>
          <a:xfrm>
            <a:off x="8610600" y="6356350"/>
            <a:ext cx="2743200" cy="365125"/>
          </a:xfrm>
        </p:spPr>
        <p:txBody>
          <a:bodyPr/>
          <a:lstStyle/>
          <a:p>
            <a:fld id="{80967E29-1480-472A-9FC5-C4768A52587C}" type="slidenum">
              <a:rPr lang="en-US" smtClean="0"/>
              <a:t>‹#›</a:t>
            </a:fld>
            <a:endParaRPr lang="en-US" dirty="0"/>
          </a:p>
        </p:txBody>
      </p:sp>
    </p:spTree>
    <p:extLst>
      <p:ext uri="{BB962C8B-B14F-4D97-AF65-F5344CB8AC3E}">
        <p14:creationId xmlns:p14="http://schemas.microsoft.com/office/powerpoint/2010/main" val="1480229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A132AFB4-A853-454F-AB81-EE2659F67D0E}"/>
              </a:ext>
              <a:ext uri="{C183D7F6-B498-43B3-948B-1728B52AA6E4}">
                <adec:decorative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15" name="Title 1">
            <a:extLst>
              <a:ext uri="{FF2B5EF4-FFF2-40B4-BE49-F238E27FC236}">
                <a16:creationId xmlns:a16="http://schemas.microsoft.com/office/drawing/2014/main" id="{C7A51216-87BD-42FE-8101-AA68A199CBE2}"/>
              </a:ext>
            </a:extLst>
          </p:cNvPr>
          <p:cNvSpPr>
            <a:spLocks noGrp="1"/>
          </p:cNvSpPr>
          <p:nvPr>
            <p:ph type="title" hasCustomPrompt="1"/>
          </p:nvPr>
        </p:nvSpPr>
        <p:spPr>
          <a:xfrm>
            <a:off x="2976055" y="633045"/>
            <a:ext cx="5177077" cy="3863063"/>
          </a:xfrm>
        </p:spPr>
        <p:txBody>
          <a:bodyPr anchor="ctr"/>
          <a:lstStyle>
            <a:lvl1pPr algn="ctr">
              <a:lnSpc>
                <a:spcPct val="100000"/>
              </a:lnSpc>
              <a:defRPr b="0" baseline="0"/>
            </a:lvl1pPr>
          </a:lstStyle>
          <a:p>
            <a:r>
              <a:rPr lang="en-US" dirty="0"/>
              <a:t>Click to add title</a:t>
            </a:r>
          </a:p>
        </p:txBody>
      </p:sp>
      <p:sp>
        <p:nvSpPr>
          <p:cNvPr id="16" name="Freeform: Shape 15">
            <a:extLst>
              <a:ext uri="{FF2B5EF4-FFF2-40B4-BE49-F238E27FC236}">
                <a16:creationId xmlns:a16="http://schemas.microsoft.com/office/drawing/2014/main" id="{04838ED8-47A6-444E-9A70-62C3DDD89028}"/>
              </a:ext>
              <a:ext uri="{C183D7F6-B498-43B3-948B-1728B52AA6E4}">
                <adec:decorative xmlns:adec="http://schemas.microsoft.com/office/drawing/2017/decorative" val="1"/>
              </a:ext>
            </a:extLst>
          </p:cNvPr>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dirty="0"/>
          </a:p>
        </p:txBody>
      </p:sp>
      <p:sp>
        <p:nvSpPr>
          <p:cNvPr id="17" name="Freeform: Shape 16">
            <a:extLst>
              <a:ext uri="{FF2B5EF4-FFF2-40B4-BE49-F238E27FC236}">
                <a16:creationId xmlns:a16="http://schemas.microsoft.com/office/drawing/2014/main" id="{EED28DBA-363E-4EDE-9CA4-0A3D2EABA6CD}"/>
              </a:ext>
              <a:ext uri="{C183D7F6-B498-43B3-948B-1728B52AA6E4}">
                <adec:decorative xmlns:adec="http://schemas.microsoft.com/office/drawing/2017/decorative" val="1"/>
              </a:ext>
            </a:extLst>
          </p:cNvPr>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dirty="0"/>
          </a:p>
        </p:txBody>
      </p:sp>
      <p:sp>
        <p:nvSpPr>
          <p:cNvPr id="19" name="Freeform: Shape 18">
            <a:extLst>
              <a:ext uri="{FF2B5EF4-FFF2-40B4-BE49-F238E27FC236}">
                <a16:creationId xmlns:a16="http://schemas.microsoft.com/office/drawing/2014/main" id="{CF1A1C4A-5092-4804-8704-EA2785039741}"/>
              </a:ext>
              <a:ext uri="{C183D7F6-B498-43B3-948B-1728B52AA6E4}">
                <adec:decorative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20" name="Freeform: Shape 19">
            <a:extLst>
              <a:ext uri="{FF2B5EF4-FFF2-40B4-BE49-F238E27FC236}">
                <a16:creationId xmlns:a16="http://schemas.microsoft.com/office/drawing/2014/main" id="{911BD1D4-C220-4A08-A113-47C384B7F8DA}"/>
              </a:ext>
              <a:ext uri="{C183D7F6-B498-43B3-948B-1728B52AA6E4}">
                <adec:decorative xmlns:adec="http://schemas.microsoft.com/office/drawing/2017/decorative" val="1"/>
              </a:ext>
            </a:extLst>
          </p:cNvPr>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Freeform: Shape 20">
            <a:extLst>
              <a:ext uri="{FF2B5EF4-FFF2-40B4-BE49-F238E27FC236}">
                <a16:creationId xmlns:a16="http://schemas.microsoft.com/office/drawing/2014/main" id="{F494DD11-C4F7-488D-9B64-0D5850F97911}"/>
              </a:ext>
              <a:ext uri="{C183D7F6-B498-43B3-948B-1728B52AA6E4}">
                <adec:decorative xmlns:adec="http://schemas.microsoft.com/office/drawing/2017/decorative" val="1"/>
              </a:ext>
            </a:extLst>
          </p:cNvPr>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Text Placeholder 31">
            <a:extLst>
              <a:ext uri="{FF2B5EF4-FFF2-40B4-BE49-F238E27FC236}">
                <a16:creationId xmlns:a16="http://schemas.microsoft.com/office/drawing/2014/main" id="{45496C8D-0494-44FB-9F43-B3CB6B3BFD30}"/>
              </a:ext>
            </a:extLst>
          </p:cNvPr>
          <p:cNvSpPr>
            <a:spLocks noGrp="1"/>
          </p:cNvSpPr>
          <p:nvPr>
            <p:ph type="body" sz="quarter" idx="13" hasCustomPrompt="1"/>
          </p:nvPr>
        </p:nvSpPr>
        <p:spPr>
          <a:xfrm>
            <a:off x="2975828" y="4669152"/>
            <a:ext cx="5177572" cy="887031"/>
          </a:xfrm>
        </p:spPr>
        <p:txBody>
          <a:bodyPr/>
          <a:lstStyle>
            <a:lvl1pPr algn="ctr">
              <a:buNone/>
              <a:defRPr/>
            </a:lvl1pPr>
          </a:lstStyle>
          <a:p>
            <a:pPr lvl="0"/>
            <a:r>
              <a:rPr lang="en-US" dirty="0"/>
              <a:t>Click to add subtitle</a:t>
            </a:r>
          </a:p>
        </p:txBody>
      </p:sp>
      <p:sp>
        <p:nvSpPr>
          <p:cNvPr id="23" name="Date Placeholder 178">
            <a:extLst>
              <a:ext uri="{FF2B5EF4-FFF2-40B4-BE49-F238E27FC236}">
                <a16:creationId xmlns:a16="http://schemas.microsoft.com/office/drawing/2014/main" id="{64E5B367-78E8-464F-A44D-8C70877FCA39}"/>
              </a:ext>
            </a:extLst>
          </p:cNvPr>
          <p:cNvSpPr>
            <a:spLocks noGrp="1"/>
          </p:cNvSpPr>
          <p:nvPr>
            <p:ph type="dt" sz="half" idx="10"/>
          </p:nvPr>
        </p:nvSpPr>
        <p:spPr>
          <a:xfrm>
            <a:off x="838200" y="6356350"/>
            <a:ext cx="2743200" cy="365125"/>
          </a:xfrm>
        </p:spPr>
        <p:txBody>
          <a:bodyPr/>
          <a:lstStyle/>
          <a:p>
            <a:r>
              <a:rPr lang="en-US" dirty="0"/>
              <a:t>2/1/20XX</a:t>
            </a:r>
          </a:p>
        </p:txBody>
      </p:sp>
      <p:sp>
        <p:nvSpPr>
          <p:cNvPr id="24" name="Footer Placeholder 179">
            <a:extLst>
              <a:ext uri="{FF2B5EF4-FFF2-40B4-BE49-F238E27FC236}">
                <a16:creationId xmlns:a16="http://schemas.microsoft.com/office/drawing/2014/main" id="{D4AC7E0C-0B9F-4398-B582-7326AA2547D5}"/>
              </a:ext>
            </a:extLst>
          </p:cNvPr>
          <p:cNvSpPr>
            <a:spLocks noGrp="1"/>
          </p:cNvSpPr>
          <p:nvPr>
            <p:ph type="ftr" sz="quarter" idx="11"/>
          </p:nvPr>
        </p:nvSpPr>
        <p:spPr>
          <a:xfrm>
            <a:off x="4038600" y="6356350"/>
            <a:ext cx="4114800" cy="365125"/>
          </a:xfrm>
        </p:spPr>
        <p:txBody>
          <a:bodyPr/>
          <a:lstStyle/>
          <a:p>
            <a:r>
              <a:rPr lang="en-US" dirty="0"/>
              <a:t>Group 21</a:t>
            </a:r>
          </a:p>
        </p:txBody>
      </p:sp>
      <p:grpSp>
        <p:nvGrpSpPr>
          <p:cNvPr id="25" name="Graphic 185">
            <a:extLst>
              <a:ext uri="{FF2B5EF4-FFF2-40B4-BE49-F238E27FC236}">
                <a16:creationId xmlns:a16="http://schemas.microsoft.com/office/drawing/2014/main" id="{F902CF95-4802-4803-B88F-358BAD556EBB}"/>
              </a:ext>
              <a:ext uri="{C183D7F6-B498-43B3-948B-1728B52AA6E4}">
                <adec:decorative xmlns:adec="http://schemas.microsoft.com/office/drawing/2017/decorative" val="1"/>
              </a:ext>
            </a:extLst>
          </p:cNvPr>
          <p:cNvGrpSpPr/>
          <p:nvPr userDrawn="1"/>
        </p:nvGrpSpPr>
        <p:grpSpPr>
          <a:xfrm>
            <a:off x="10428621" y="5695520"/>
            <a:ext cx="1054467" cy="469689"/>
            <a:chOff x="9841624" y="4115729"/>
            <a:chExt cx="602170" cy="268223"/>
          </a:xfrm>
          <a:solidFill>
            <a:schemeClr val="tx1"/>
          </a:solidFill>
        </p:grpSpPr>
        <p:sp>
          <p:nvSpPr>
            <p:cNvPr id="26" name="Freeform: Shape 25">
              <a:extLst>
                <a:ext uri="{FF2B5EF4-FFF2-40B4-BE49-F238E27FC236}">
                  <a16:creationId xmlns:a16="http://schemas.microsoft.com/office/drawing/2014/main" id="{69CB7288-B078-4989-97BA-5684B8A1B71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21158005-0976-48BA-95EB-78DDDA7A447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5AE34BF9-E3E8-41D7-B49D-1BF7490282D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3B1BE576-62F7-4F63-A00C-769E67CB8C2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1674FB0B-E21D-4719-AC24-605173B3A42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31" name="Slide Number Placeholder 180">
            <a:extLst>
              <a:ext uri="{FF2B5EF4-FFF2-40B4-BE49-F238E27FC236}">
                <a16:creationId xmlns:a16="http://schemas.microsoft.com/office/drawing/2014/main" id="{EEC40372-7268-4D4B-9ABF-A1E03F05C2BA}"/>
              </a:ext>
            </a:extLst>
          </p:cNvPr>
          <p:cNvSpPr>
            <a:spLocks noGrp="1"/>
          </p:cNvSpPr>
          <p:nvPr>
            <p:ph type="sldNum" sz="quarter" idx="12"/>
          </p:nvPr>
        </p:nvSpPr>
        <p:spPr>
          <a:xfrm>
            <a:off x="8610600" y="6356350"/>
            <a:ext cx="2743200" cy="365125"/>
          </a:xfrm>
        </p:spPr>
        <p:txBody>
          <a:bodyPr/>
          <a:lstStyle/>
          <a:p>
            <a:fld id="{5EA792F7-1D9E-4C7E-A103-E8EDFDC2691E}" type="slidenum">
              <a:rPr lang="en-US" smtClean="0">
                <a:solidFill>
                  <a:srgbClr val="898989"/>
                </a:solidFill>
              </a:rPr>
              <a:t>‹#›</a:t>
            </a:fld>
            <a:endParaRPr lang="en-US" dirty="0">
              <a:solidFill>
                <a:srgbClr val="898989"/>
              </a:solidFill>
            </a:endParaRPr>
          </a:p>
        </p:txBody>
      </p:sp>
    </p:spTree>
    <p:extLst>
      <p:ext uri="{BB962C8B-B14F-4D97-AF65-F5344CB8AC3E}">
        <p14:creationId xmlns:p14="http://schemas.microsoft.com/office/powerpoint/2010/main" val="2703644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CBFCC1FB-30E6-4ECF-8BAF-929D22A14308}"/>
              </a:ext>
            </a:extLst>
          </p:cNvPr>
          <p:cNvSpPr>
            <a:spLocks noGrp="1"/>
          </p:cNvSpPr>
          <p:nvPr>
            <p:ph type="title" hasCustomPrompt="1"/>
          </p:nvPr>
        </p:nvSpPr>
        <p:spPr>
          <a:xfrm>
            <a:off x="1885186" y="174173"/>
            <a:ext cx="4198182" cy="1158857"/>
          </a:xfrm>
        </p:spPr>
        <p:txBody>
          <a:bodyPr anchor="b">
            <a:normAutofit/>
          </a:bodyPr>
          <a:lstStyle>
            <a:lvl1pPr>
              <a:defRPr/>
            </a:lvl1pPr>
          </a:lstStyle>
          <a:p>
            <a:r>
              <a:rPr lang="en-US" dirty="0"/>
              <a:t>Click to add title</a:t>
            </a:r>
          </a:p>
        </p:txBody>
      </p:sp>
      <p:grpSp>
        <p:nvGrpSpPr>
          <p:cNvPr id="18" name="Graphic 190">
            <a:extLst>
              <a:ext uri="{FF2B5EF4-FFF2-40B4-BE49-F238E27FC236}">
                <a16:creationId xmlns:a16="http://schemas.microsoft.com/office/drawing/2014/main" id="{4E21F050-FD36-4FCB-BAD4-7FEBD0985ED5}"/>
              </a:ext>
              <a:ext uri="{C183D7F6-B498-43B3-948B-1728B52AA6E4}">
                <adec:decorative xmlns:adec="http://schemas.microsoft.com/office/drawing/2017/decorative" val="1"/>
              </a:ext>
            </a:extLst>
          </p:cNvPr>
          <p:cNvGrpSpPr/>
          <p:nvPr userDrawn="1"/>
        </p:nvGrpSpPr>
        <p:grpSpPr>
          <a:xfrm>
            <a:off x="0" y="713137"/>
            <a:ext cx="1598829" cy="531293"/>
            <a:chOff x="2504802" y="1755501"/>
            <a:chExt cx="1598829" cy="531293"/>
          </a:xfrm>
          <a:solidFill>
            <a:schemeClr val="tx1"/>
          </a:solidFill>
        </p:grpSpPr>
        <p:sp>
          <p:nvSpPr>
            <p:cNvPr id="19" name="Freeform: Shape 18">
              <a:extLst>
                <a:ext uri="{FF2B5EF4-FFF2-40B4-BE49-F238E27FC236}">
                  <a16:creationId xmlns:a16="http://schemas.microsoft.com/office/drawing/2014/main" id="{FF19577D-D1B8-4BE5-9A01-6A857761B1DC}"/>
                </a:ext>
              </a:extLst>
            </p:cNvPr>
            <p:cNvSpPr/>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858370E7-080A-48D7-9A26-665FDD5B58FB}"/>
                </a:ext>
              </a:extLst>
            </p:cNvPr>
            <p:cNvSpPr/>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nvGrpSpPr>
          <p:cNvPr id="27" name="Graphic 4">
            <a:extLst>
              <a:ext uri="{FF2B5EF4-FFF2-40B4-BE49-F238E27FC236}">
                <a16:creationId xmlns:a16="http://schemas.microsoft.com/office/drawing/2014/main" id="{2F8F0FAC-16EB-487B-B327-26DF1260B906}"/>
              </a:ext>
              <a:ext uri="{C183D7F6-B498-43B3-948B-1728B52AA6E4}">
                <adec:decorative xmlns:adec="http://schemas.microsoft.com/office/drawing/2017/decorative" val="1"/>
              </a:ext>
            </a:extLst>
          </p:cNvPr>
          <p:cNvGrpSpPr/>
          <p:nvPr userDrawn="1"/>
        </p:nvGrpSpPr>
        <p:grpSpPr>
          <a:xfrm>
            <a:off x="11102977" y="-67591"/>
            <a:ext cx="1089023" cy="1089034"/>
            <a:chOff x="5734037" y="3067039"/>
            <a:chExt cx="724483" cy="724489"/>
          </a:xfrm>
          <a:solidFill>
            <a:schemeClr val="tx1"/>
          </a:solidFill>
        </p:grpSpPr>
        <p:sp>
          <p:nvSpPr>
            <p:cNvPr id="28" name="Freeform: Shape 27">
              <a:extLst>
                <a:ext uri="{FF2B5EF4-FFF2-40B4-BE49-F238E27FC236}">
                  <a16:creationId xmlns:a16="http://schemas.microsoft.com/office/drawing/2014/main" id="{41E7A3F8-D1CB-4353-BBEF-2597AF4F058F}"/>
                </a:ext>
              </a:extLst>
            </p:cNvPr>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B4DDCEAE-BCB2-4B2D-BAB3-4FD5DD7C28AB}"/>
                </a:ext>
              </a:extLst>
            </p:cNvPr>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C6CD4162-BF6C-4D85-A166-12798D8C8DDB}"/>
                </a:ext>
              </a:extLst>
            </p:cNvPr>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89C0A376-6D47-4C20-9EEB-049A8694472E}"/>
                </a:ext>
              </a:extLst>
            </p:cNvPr>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29CFA1FB-BD4A-4307-BFCD-AB9E118C3ABF}"/>
                </a:ext>
              </a:extLst>
            </p:cNvPr>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66D481F5-D72A-4FDA-AFB8-D278AEDB37A0}"/>
                </a:ext>
              </a:extLst>
            </p:cNvPr>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D5C94576-1155-4639-805F-75E2196E19B9}"/>
                </a:ext>
              </a:extLst>
            </p:cNvPr>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3F8E497C-8A0D-4EED-873F-CA66DB950CDF}"/>
                </a:ext>
              </a:extLst>
            </p:cNvPr>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50990B80-D511-4B73-BC44-14217A17B033}"/>
                </a:ext>
              </a:extLst>
            </p:cNvPr>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0D7513D5-9349-45EA-BAE9-5B36B43B2853}"/>
                </a:ext>
              </a:extLst>
            </p:cNvPr>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812098BB-13C9-4C8B-883F-B378B155D904}"/>
                </a:ext>
              </a:extLst>
            </p:cNvPr>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D78B9DD9-1280-4FC0-B14F-4A40DC3BCCE9}"/>
                </a:ext>
              </a:extLst>
            </p:cNvPr>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14626B81-518E-408D-9D85-368DEE8E330A}"/>
                </a:ext>
              </a:extLst>
            </p:cNvPr>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6937BED2-B271-4124-905D-C024405FD9BA}"/>
                </a:ext>
              </a:extLst>
            </p:cNvPr>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33B9B2DD-8108-4830-AA14-DDCDB306C439}"/>
                </a:ext>
              </a:extLst>
            </p:cNvPr>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0ECF9B54-B828-4268-90AC-EA0D0E3B76B3}"/>
                </a:ext>
              </a:extLst>
            </p:cNvPr>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FD744985-041E-42C0-87A9-F99D7D9DBF23}"/>
                </a:ext>
              </a:extLst>
            </p:cNvPr>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D51D469F-061B-4CFF-B628-0697B945FC49}"/>
                </a:ext>
              </a:extLst>
            </p:cNvPr>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54C1F283-0289-4E7D-A5DE-3B9997782DF3}"/>
                </a:ext>
              </a:extLst>
            </p:cNvPr>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924A56B5-AC95-42FF-8636-D2D287380950}"/>
                </a:ext>
              </a:extLst>
            </p:cNvPr>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2DD6578D-E372-4D44-ABDA-D86EBE4F2F29}"/>
                </a:ext>
              </a:extLst>
            </p:cNvPr>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8CDDE1CB-2352-4AA3-82C7-39C63E6A6FD3}"/>
                </a:ext>
              </a:extLst>
            </p:cNvPr>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370476DD-D268-4D0B-B358-F8143C45467A}"/>
                </a:ext>
              </a:extLst>
            </p:cNvPr>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0A947896-0B1B-4F41-9CC3-EA98EC14BA7A}"/>
                </a:ext>
              </a:extLst>
            </p:cNvPr>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6BA34B1E-6019-4E30-B2DC-8B7942EEC3C6}"/>
                </a:ext>
              </a:extLst>
            </p:cNvPr>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2D47D0D4-51A5-4673-9205-FEBDF5DDAFAD}"/>
                </a:ext>
              </a:extLst>
            </p:cNvPr>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91CAE3E1-654D-4A11-951F-052FB8194211}"/>
                </a:ext>
              </a:extLst>
            </p:cNvPr>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EA27E0E3-1A22-45B1-9DDE-E2CAE27AF936}"/>
                </a:ext>
              </a:extLst>
            </p:cNvPr>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BEF9DA56-0F9C-446A-ACA6-B1737FC9FDB5}"/>
                </a:ext>
              </a:extLst>
            </p:cNvPr>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864518F8-39BB-4E12-AB05-C6EAA974B2F9}"/>
                </a:ext>
              </a:extLst>
            </p:cNvPr>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391D8244-0937-40AA-8C5C-6E431F826DC8}"/>
                </a:ext>
              </a:extLst>
            </p:cNvPr>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06D25D45-2EB7-433B-8E75-95F212C966B2}"/>
                </a:ext>
              </a:extLst>
            </p:cNvPr>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EE7CA683-04D0-4F85-BC78-4C8A5055ACCB}"/>
                </a:ext>
              </a:extLst>
            </p:cNvPr>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C0754365-95E6-4F04-A213-FCEFD3BA8037}"/>
                </a:ext>
              </a:extLst>
            </p:cNvPr>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4F67D44C-47C6-4A2B-8984-20503F97DC05}"/>
                </a:ext>
              </a:extLst>
            </p:cNvPr>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5341F7B4-1174-469D-BCDA-5059727B8E46}"/>
                </a:ext>
              </a:extLst>
            </p:cNvPr>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09E92A5F-0E83-4A0D-AF47-8BC096F88020}"/>
                </a:ext>
              </a:extLst>
            </p:cNvPr>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15B89C4B-B183-4853-9EC7-01EB20939450}"/>
                </a:ext>
              </a:extLst>
            </p:cNvPr>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FC044DD7-B809-4A86-BF1A-ECB12087B95D}"/>
                </a:ext>
              </a:extLst>
            </p:cNvPr>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D147364A-A9AF-4F8B-997D-C09B78D2E3E7}"/>
                </a:ext>
              </a:extLst>
            </p:cNvPr>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DD8316F0-6512-477F-9366-0797D21E838E}"/>
                </a:ext>
              </a:extLst>
            </p:cNvPr>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E2CF6E8F-B285-4A7C-BD52-DA3A10BD4E98}"/>
                </a:ext>
              </a:extLst>
            </p:cNvPr>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41466E85-A5E1-454D-9A5B-8443E33BF81C}"/>
                </a:ext>
              </a:extLst>
            </p:cNvPr>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042F8EA6-EE8F-4129-BDF1-FF8978430896}"/>
                </a:ext>
              </a:extLst>
            </p:cNvPr>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5243B87E-1C5A-475B-8352-CCCB06EAECCB}"/>
                </a:ext>
              </a:extLst>
            </p:cNvPr>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F6567A69-08E9-4EE6-8BD8-7EFC485B25F3}"/>
                </a:ext>
              </a:extLst>
            </p:cNvPr>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13D22214-0AB8-459E-9FFF-FDF39DA37B64}"/>
                </a:ext>
              </a:extLst>
            </p:cNvPr>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69B1C3D2-8244-4B0B-8260-C509EBE92E4F}"/>
                </a:ext>
              </a:extLst>
            </p:cNvPr>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F484E9C4-9B0A-49A0-9A21-FD037D0FE113}"/>
                </a:ext>
              </a:extLst>
            </p:cNvPr>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743402D1-D7F0-4269-BC63-2521845629BA}"/>
                </a:ext>
              </a:extLst>
            </p:cNvPr>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19F3A4A4-B876-4DF3-BEC1-91C7062A1875}"/>
                </a:ext>
              </a:extLst>
            </p:cNvPr>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294BC0BF-1875-45CE-89E3-3AEDC7D78BF7}"/>
                </a:ext>
              </a:extLst>
            </p:cNvPr>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4542A343-86EE-4144-B909-99A78B1140C7}"/>
                </a:ext>
              </a:extLst>
            </p:cNvPr>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85E204E5-57A0-4514-8620-52EE873BC6AC}"/>
                </a:ext>
              </a:extLst>
            </p:cNvPr>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1E0A57EB-6E61-455E-B07E-43AE25F6B967}"/>
                </a:ext>
              </a:extLst>
            </p:cNvPr>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76E62C4B-454F-41D1-A119-B223EC24FF65}"/>
                </a:ext>
              </a:extLst>
            </p:cNvPr>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885AFBDB-EDE6-4D04-8875-6F2CB7948278}"/>
                </a:ext>
              </a:extLst>
            </p:cNvPr>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C3E605BC-E461-40E8-91B0-DB43DC9BD553}"/>
                </a:ext>
              </a:extLst>
            </p:cNvPr>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472569E4-8B56-425B-A311-C1E54823819A}"/>
                </a:ext>
              </a:extLst>
            </p:cNvPr>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4B2AFC2C-7745-4EE1-83E0-C44C494535A1}"/>
                </a:ext>
              </a:extLst>
            </p:cNvPr>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45C05409-FF0B-4BB2-BBB2-BB2C3F8402E4}"/>
                </a:ext>
              </a:extLst>
            </p:cNvPr>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B0D2D2A5-B7ED-44E2-BC12-1B628939788D}"/>
                </a:ext>
              </a:extLst>
            </p:cNvPr>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0A3943B2-4330-4895-AB44-5DCAA56630AB}"/>
                </a:ext>
              </a:extLst>
            </p:cNvPr>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4AA715B8-9BFA-4E21-BFCD-2B9CFB9E1CBE}"/>
                </a:ext>
              </a:extLst>
            </p:cNvPr>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2F82C7CD-72B6-40C6-ABD2-030972825095}"/>
                </a:ext>
              </a:extLst>
            </p:cNvPr>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6DE830FA-C2B2-438E-9E2C-16F0546F827A}"/>
                </a:ext>
              </a:extLst>
            </p:cNvPr>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C7B4495D-98E3-4444-820F-685D7FADFFCD}"/>
                </a:ext>
              </a:extLst>
            </p:cNvPr>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C37932CF-B894-4D3D-902F-59B0DE0C4AEA}"/>
                </a:ext>
              </a:extLst>
            </p:cNvPr>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3263B39C-CD1F-4B92-8D0A-7CFE1EB76512}"/>
                </a:ext>
              </a:extLst>
            </p:cNvPr>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D35F13B3-0BFC-42B3-A739-BFEC4F172016}"/>
                </a:ext>
              </a:extLst>
            </p:cNvPr>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D562E058-2175-4BB4-858B-B4B4BCA09AA6}"/>
                </a:ext>
              </a:extLst>
            </p:cNvPr>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A9005A34-BF82-4946-B4F4-C05C74CEC595}"/>
                </a:ext>
              </a:extLst>
            </p:cNvPr>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32943975-8D24-4245-986C-F7544F96EE9F}"/>
                </a:ext>
              </a:extLst>
            </p:cNvPr>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4D160E97-2538-4F9A-9A04-D80099CD0D08}"/>
                </a:ext>
              </a:extLst>
            </p:cNvPr>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D28E81B2-3727-4318-B065-7C326CE24347}"/>
                </a:ext>
              </a:extLst>
            </p:cNvPr>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372C6736-B0B2-45FD-94D9-BC1205C26987}"/>
                </a:ext>
              </a:extLst>
            </p:cNvPr>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ED309021-F38D-4F07-90C3-6828466D8E43}"/>
                </a:ext>
              </a:extLst>
            </p:cNvPr>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0C79B62B-57EE-43A6-8167-C32E2CFC1B2F}"/>
                </a:ext>
              </a:extLst>
            </p:cNvPr>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301B6168-DC8D-42E2-B950-3206268AE9EB}"/>
                </a:ext>
              </a:extLst>
            </p:cNvPr>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B2291F8A-0E5C-49EF-A4D0-D3CCA5F988F7}"/>
                </a:ext>
              </a:extLst>
            </p:cNvPr>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6A34783A-60A5-491E-88CC-037A71C1C4B7}"/>
                </a:ext>
              </a:extLst>
            </p:cNvPr>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F324A249-EE3A-4C14-9F36-DF99404108DE}"/>
                </a:ext>
              </a:extLst>
            </p:cNvPr>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51AC2D89-DC7F-4676-A64E-CE5F9B73431A}"/>
                </a:ext>
              </a:extLst>
            </p:cNvPr>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9855DFA7-87AF-4BA7-8571-887A5A2601E7}"/>
                </a:ext>
              </a:extLst>
            </p:cNvPr>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EFA68945-6CA3-4F21-B60B-6F08FA57313A}"/>
                </a:ext>
              </a:extLst>
            </p:cNvPr>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3A1FF601-A92A-4884-B8FB-36EC9A6C2355}"/>
                </a:ext>
              </a:extLst>
            </p:cNvPr>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E161B31D-6339-48C2-8BB5-0A02614D97FE}"/>
                </a:ext>
              </a:extLst>
            </p:cNvPr>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230F1C8F-CCC0-43A5-A654-66778D006D92}"/>
                </a:ext>
              </a:extLst>
            </p:cNvPr>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0213E7A9-4315-4E24-80CF-AD2D289C49C1}"/>
                </a:ext>
              </a:extLst>
            </p:cNvPr>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D58A02CA-1FAB-4F73-8E12-6E63A7978231}"/>
                </a:ext>
              </a:extLst>
            </p:cNvPr>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430E086B-1C95-4F7E-A569-B521900E63B6}"/>
                </a:ext>
              </a:extLst>
            </p:cNvPr>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A3020927-7205-4D7F-89FE-EFA51288EDAF}"/>
                </a:ext>
              </a:extLst>
            </p:cNvPr>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648E9CA4-9BE8-418B-BFE6-E5F2EAB6FACA}"/>
                </a:ext>
              </a:extLst>
            </p:cNvPr>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7505AB41-EB94-44A5-89E1-495250AF084E}"/>
                </a:ext>
              </a:extLst>
            </p:cNvPr>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03C6E035-4B15-4ACC-9B29-5FC6FE049159}"/>
                </a:ext>
              </a:extLst>
            </p:cNvPr>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2151F323-6CFB-4FC7-8F2F-F2E4A2A817F8}"/>
                </a:ext>
              </a:extLst>
            </p:cNvPr>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3C888454-C54A-436A-B328-9E4E7AB6AAC0}"/>
                </a:ext>
              </a:extLst>
            </p:cNvPr>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9D3963A8-98BE-4876-8924-058EF1395D7E}"/>
                </a:ext>
              </a:extLst>
            </p:cNvPr>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42A409FA-C854-4E3D-92E3-BE8E5F39118E}"/>
                </a:ext>
              </a:extLst>
            </p:cNvPr>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095B5640-C6A1-4E0D-BA00-8F931101BDAA}"/>
                </a:ext>
              </a:extLst>
            </p:cNvPr>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39C2ED3D-1292-41D7-9CD0-964560392DAE}"/>
                </a:ext>
              </a:extLst>
            </p:cNvPr>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E18071BA-87CD-4D94-843B-7DE0AF0D869F}"/>
                </a:ext>
              </a:extLst>
            </p:cNvPr>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00BBF34C-EACE-404F-996A-644E474E4E28}"/>
                </a:ext>
              </a:extLst>
            </p:cNvPr>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70130554-9993-4F57-8B60-0C349462F20D}"/>
                </a:ext>
              </a:extLst>
            </p:cNvPr>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7DFA6148-338D-4709-AC75-3333809C1742}"/>
                </a:ext>
              </a:extLst>
            </p:cNvPr>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95511CAC-912A-46D0-A3B0-76D9E14A1FFD}"/>
                </a:ext>
              </a:extLst>
            </p:cNvPr>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2B9C9D10-C891-463D-BE7B-17E70A74754F}"/>
                </a:ext>
              </a:extLst>
            </p:cNvPr>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5D1D470E-ADA7-44E9-84E9-CD49A861A0A9}"/>
                </a:ext>
              </a:extLst>
            </p:cNvPr>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650E1B96-7237-46A3-8357-361A4A24BB30}"/>
                </a:ext>
              </a:extLst>
            </p:cNvPr>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29E61E0B-154A-44B6-B291-9D6FF3C68AAB}"/>
                </a:ext>
              </a:extLst>
            </p:cNvPr>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1DCCBD34-0B4E-4AB8-B5BB-033C5F5A29E5}"/>
                </a:ext>
              </a:extLst>
            </p:cNvPr>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2D59E534-33C6-4F71-AC4A-03D6AA020E27}"/>
                </a:ext>
              </a:extLst>
            </p:cNvPr>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DF33EA93-D53B-4F63-8D76-8D8603370372}"/>
                </a:ext>
              </a:extLst>
            </p:cNvPr>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A09F9D30-E5AE-467D-B6B6-5CBD1F4E6C78}"/>
                </a:ext>
              </a:extLst>
            </p:cNvPr>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4E4B2CD5-ABDF-4B08-936A-C5F1F5520D1C}"/>
                </a:ext>
              </a:extLst>
            </p:cNvPr>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48344218-81B6-4517-9805-E71499F69C13}"/>
                </a:ext>
              </a:extLst>
            </p:cNvPr>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F8A57C29-E01A-449E-8839-863CE9787E3F}"/>
                </a:ext>
              </a:extLst>
            </p:cNvPr>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C5ABDD7C-8063-442E-BEFF-77896998F728}"/>
                </a:ext>
              </a:extLst>
            </p:cNvPr>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DCE949D9-630A-42F2-8117-AA55AD889901}"/>
                </a:ext>
              </a:extLst>
            </p:cNvPr>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E59C2343-FEC6-45CA-8060-17D719373584}"/>
                </a:ext>
              </a:extLst>
            </p:cNvPr>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98D68BC2-3FE7-45BD-9735-43C2C896911F}"/>
                </a:ext>
              </a:extLst>
            </p:cNvPr>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8E4940E0-90FE-4099-8E84-9F952C2DA7E5}"/>
                </a:ext>
              </a:extLst>
            </p:cNvPr>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19DB3D06-EE67-43DF-93EB-5EAC7CD2F73A}"/>
                </a:ext>
              </a:extLst>
            </p:cNvPr>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92380E59-DCBF-421C-A85E-0DBB508357C3}"/>
                </a:ext>
              </a:extLst>
            </p:cNvPr>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E5B3F73A-2F03-4E24-9BC8-B4B4D2535EFD}"/>
                </a:ext>
              </a:extLst>
            </p:cNvPr>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8E13A333-B160-42F4-A817-A75BC8985E8F}"/>
                </a:ext>
              </a:extLst>
            </p:cNvPr>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EEDE7E0E-4B11-42DE-AD10-A87B92164A4E}"/>
                </a:ext>
              </a:extLst>
            </p:cNvPr>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6DFD5AF3-7117-44FC-A55E-04425F6370E3}"/>
                </a:ext>
              </a:extLst>
            </p:cNvPr>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7A0CFB23-CD7D-46AB-9CE1-17D9E44AC6C7}"/>
                </a:ext>
              </a:extLst>
            </p:cNvPr>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A58A095D-C173-427F-BADB-F28F876C12E0}"/>
                </a:ext>
              </a:extLst>
            </p:cNvPr>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578F6DB6-9140-4722-BB77-FB3331C5C1F5}"/>
                </a:ext>
              </a:extLst>
            </p:cNvPr>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19C1920F-28ED-4100-8F6A-EDA73905695A}"/>
                </a:ext>
              </a:extLst>
            </p:cNvPr>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3423F790-9DD9-4BA3-9ED9-26ADEA2363A0}"/>
                </a:ext>
              </a:extLst>
            </p:cNvPr>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610078A7-5F98-4494-9E17-6272ED466980}"/>
                </a:ext>
              </a:extLst>
            </p:cNvPr>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8EFDDCCB-36D0-4E8F-B0FA-A0D0752ED4CC}"/>
                </a:ext>
              </a:extLst>
            </p:cNvPr>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BB13F448-D641-4211-A40A-8C5521F94691}"/>
                </a:ext>
              </a:extLst>
            </p:cNvPr>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E7092267-8FC5-40B1-A741-AD85B40D189C}"/>
                </a:ext>
              </a:extLst>
            </p:cNvPr>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CAB8E92E-4F3D-4B75-9E18-B94EA61BE999}"/>
                </a:ext>
              </a:extLst>
            </p:cNvPr>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2AA1BA77-D7CE-450C-BB2F-492A8A447ADE}"/>
                </a:ext>
              </a:extLst>
            </p:cNvPr>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03703D44-20A7-43F8-95C4-F4B83B4DAA42}"/>
                </a:ext>
              </a:extLst>
            </p:cNvPr>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15AD7905-66A9-4FD0-93F0-C99CEBF84AAA}"/>
                </a:ext>
              </a:extLst>
            </p:cNvPr>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07C71902-ACD3-4225-8597-727626DC1C4F}"/>
                </a:ext>
              </a:extLst>
            </p:cNvPr>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F2B6B2CC-AFFB-479D-9305-171C3C2C8A81}"/>
                </a:ext>
              </a:extLst>
            </p:cNvPr>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73942B37-57C7-4154-B6BE-5AB743E1BABE}"/>
                </a:ext>
              </a:extLst>
            </p:cNvPr>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1DE87C79-F470-4FF4-A4F6-6F244F9DE302}"/>
                </a:ext>
              </a:extLst>
            </p:cNvPr>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53BA0F35-5498-4789-8908-D868FFE711B9}"/>
                </a:ext>
              </a:extLst>
            </p:cNvPr>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E984F5A6-C73B-4643-A879-E326C7B0351D}"/>
                </a:ext>
              </a:extLst>
            </p:cNvPr>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E35485FE-2BD5-455D-A7C9-9F9987C5498C}"/>
                </a:ext>
              </a:extLst>
            </p:cNvPr>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BAFCA128-8161-423D-93F9-A470933A1FFC}"/>
                </a:ext>
              </a:extLst>
            </p:cNvPr>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349F8898-E646-4462-9E2E-BC5E10A00DA3}"/>
                </a:ext>
              </a:extLst>
            </p:cNvPr>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9C2FCC72-AEC8-4E95-A821-C66F0DEB219D}"/>
                </a:ext>
              </a:extLst>
            </p:cNvPr>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99A9C773-8ED1-4038-AD95-55CB466C9A5E}"/>
                </a:ext>
              </a:extLst>
            </p:cNvPr>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F74C74C0-AC53-4090-A11D-D6C4AAF6427A}"/>
                </a:ext>
              </a:extLst>
            </p:cNvPr>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401DA41C-D6C4-44A1-9F04-E1F1179C3167}"/>
                </a:ext>
              </a:extLst>
            </p:cNvPr>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4AA97346-990F-4AD1-9436-D315D9EFB04F}"/>
                </a:ext>
              </a:extLst>
            </p:cNvPr>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8429BF0F-91DB-49F1-AC40-0DBD95702E0D}"/>
                </a:ext>
              </a:extLst>
            </p:cNvPr>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E4824481-3370-4F9F-8E9F-DBC68A4328A3}"/>
                </a:ext>
              </a:extLst>
            </p:cNvPr>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077EB65E-D567-4897-9377-B3029ABB6BBD}"/>
                </a:ext>
              </a:extLst>
            </p:cNvPr>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0F16DC2F-A9D5-4A41-A1C0-10C3FA9F0063}"/>
                </a:ext>
              </a:extLst>
            </p:cNvPr>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7E17102A-5CA6-4EBD-B30A-5D47EA0E33C4}"/>
                </a:ext>
              </a:extLst>
            </p:cNvPr>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5C38DF57-4354-45F9-9119-DFAE2216DD17}"/>
                </a:ext>
              </a:extLst>
            </p:cNvPr>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7D89104B-A74E-4686-85FA-7ADBB69C4260}"/>
                </a:ext>
              </a:extLst>
            </p:cNvPr>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CB6F9BB9-C471-41A6-9CB0-885AFD62F201}"/>
                </a:ext>
              </a:extLst>
            </p:cNvPr>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C6F39A5E-4043-48BD-94B1-A008E3D11708}"/>
                </a:ext>
              </a:extLst>
            </p:cNvPr>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652678D7-1B2F-423A-AD5D-854262716D61}"/>
                </a:ext>
              </a:extLst>
            </p:cNvPr>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7DA06287-9690-4A9A-8FCF-5CCE89B0175C}"/>
                </a:ext>
              </a:extLst>
            </p:cNvPr>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51DA2301-CA50-4AB2-BDFE-BB24FF598037}"/>
                </a:ext>
              </a:extLst>
            </p:cNvPr>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492C6814-C2FF-4C19-8402-675536DBDB98}"/>
                </a:ext>
              </a:extLst>
            </p:cNvPr>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DCE40D66-D698-433D-B594-32C1FEEEE9BF}"/>
                </a:ext>
              </a:extLst>
            </p:cNvPr>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198" name="Date Placeholder 178">
            <a:extLst>
              <a:ext uri="{FF2B5EF4-FFF2-40B4-BE49-F238E27FC236}">
                <a16:creationId xmlns:a16="http://schemas.microsoft.com/office/drawing/2014/main" id="{0DB56EA4-BEF8-48F7-92C4-B35A12108331}"/>
              </a:ext>
            </a:extLst>
          </p:cNvPr>
          <p:cNvSpPr>
            <a:spLocks noGrp="1"/>
          </p:cNvSpPr>
          <p:nvPr>
            <p:ph type="dt" sz="half" idx="10"/>
          </p:nvPr>
        </p:nvSpPr>
        <p:spPr>
          <a:xfrm>
            <a:off x="838200" y="6347472"/>
            <a:ext cx="2743200" cy="365125"/>
          </a:xfrm>
        </p:spPr>
        <p:txBody>
          <a:bodyPr/>
          <a:lstStyle/>
          <a:p>
            <a:r>
              <a:rPr lang="en-US" dirty="0"/>
              <a:t>2/1/20XX</a:t>
            </a:r>
          </a:p>
        </p:txBody>
      </p:sp>
      <p:sp>
        <p:nvSpPr>
          <p:cNvPr id="199" name="Footer Placeholder 179">
            <a:extLst>
              <a:ext uri="{FF2B5EF4-FFF2-40B4-BE49-F238E27FC236}">
                <a16:creationId xmlns:a16="http://schemas.microsoft.com/office/drawing/2014/main" id="{CE6814D3-C69A-4217-8332-F808E5C015C2}"/>
              </a:ext>
            </a:extLst>
          </p:cNvPr>
          <p:cNvSpPr>
            <a:spLocks noGrp="1"/>
          </p:cNvSpPr>
          <p:nvPr>
            <p:ph type="ftr" sz="quarter" idx="11"/>
          </p:nvPr>
        </p:nvSpPr>
        <p:spPr>
          <a:xfrm>
            <a:off x="4038600" y="6347472"/>
            <a:ext cx="4114800" cy="365125"/>
          </a:xfrm>
        </p:spPr>
        <p:txBody>
          <a:bodyPr/>
          <a:lstStyle/>
          <a:p>
            <a:r>
              <a:rPr lang="en-US" dirty="0"/>
              <a:t>Group 21</a:t>
            </a:r>
          </a:p>
        </p:txBody>
      </p:sp>
      <p:sp>
        <p:nvSpPr>
          <p:cNvPr id="200" name="Slide Number Placeholder 180">
            <a:extLst>
              <a:ext uri="{FF2B5EF4-FFF2-40B4-BE49-F238E27FC236}">
                <a16:creationId xmlns:a16="http://schemas.microsoft.com/office/drawing/2014/main" id="{37DF26EE-B2F8-41EF-AC16-A1433FF57E94}"/>
              </a:ext>
            </a:extLst>
          </p:cNvPr>
          <p:cNvSpPr>
            <a:spLocks noGrp="1"/>
          </p:cNvSpPr>
          <p:nvPr>
            <p:ph type="sldNum" sz="quarter" idx="12"/>
          </p:nvPr>
        </p:nvSpPr>
        <p:spPr>
          <a:xfrm>
            <a:off x="8610600" y="6347472"/>
            <a:ext cx="2743200" cy="365125"/>
          </a:xfrm>
        </p:spPr>
        <p:txBody>
          <a:bodyPr/>
          <a:lstStyle/>
          <a:p>
            <a:fld id="{5EA792F7-1D9E-4C7E-A103-E8EDFDC2691E}" type="slidenum">
              <a:rPr lang="en-US" smtClean="0"/>
              <a:t>‹#›</a:t>
            </a:fld>
            <a:endParaRPr lang="en-US" dirty="0"/>
          </a:p>
        </p:txBody>
      </p:sp>
      <p:grpSp>
        <p:nvGrpSpPr>
          <p:cNvPr id="14" name="Group 13">
            <a:extLst>
              <a:ext uri="{FF2B5EF4-FFF2-40B4-BE49-F238E27FC236}">
                <a16:creationId xmlns:a16="http://schemas.microsoft.com/office/drawing/2014/main" id="{16BC2040-F088-49FE-BD3B-E4C1B472B4DF}"/>
              </a:ext>
            </a:extLst>
          </p:cNvPr>
          <p:cNvGrpSpPr/>
          <p:nvPr userDrawn="1"/>
        </p:nvGrpSpPr>
        <p:grpSpPr>
          <a:xfrm>
            <a:off x="10579799" y="466375"/>
            <a:ext cx="1089022" cy="1089022"/>
            <a:chOff x="4741467" y="593941"/>
            <a:chExt cx="932200" cy="932200"/>
          </a:xfrm>
        </p:grpSpPr>
        <p:sp>
          <p:nvSpPr>
            <p:cNvPr id="23" name="Graphic 212">
              <a:extLst>
                <a:ext uri="{FF2B5EF4-FFF2-40B4-BE49-F238E27FC236}">
                  <a16:creationId xmlns:a16="http://schemas.microsoft.com/office/drawing/2014/main" id="{4EEBAC00-ABF2-42F3-BE5C-89F299B69814}"/>
                </a:ext>
                <a:ext uri="{C183D7F6-B498-43B3-948B-1728B52AA6E4}">
                  <adec:decorative xmlns:adec="http://schemas.microsoft.com/office/drawing/2017/decorative" val="1"/>
                </a:ext>
              </a:extLst>
            </p:cNvPr>
            <p:cNvSpPr/>
            <p:nvPr userDrawn="1"/>
          </p:nvSpPr>
          <p:spPr>
            <a:xfrm>
              <a:off x="4741467" y="593941"/>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4" name="Graphic 212">
              <a:extLst>
                <a:ext uri="{FF2B5EF4-FFF2-40B4-BE49-F238E27FC236}">
                  <a16:creationId xmlns:a16="http://schemas.microsoft.com/office/drawing/2014/main" id="{91BE3222-02F5-4B11-8ED2-D8D36449924B}"/>
                </a:ext>
                <a:ext uri="{C183D7F6-B498-43B3-948B-1728B52AA6E4}">
                  <adec:decorative xmlns:adec="http://schemas.microsoft.com/office/drawing/2017/decorative" val="1"/>
                </a:ext>
              </a:extLst>
            </p:cNvPr>
            <p:cNvSpPr/>
            <p:nvPr userDrawn="1"/>
          </p:nvSpPr>
          <p:spPr>
            <a:xfrm>
              <a:off x="4741467" y="593941"/>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grpSp>
        <p:nvGrpSpPr>
          <p:cNvPr id="203" name="Group 202">
            <a:extLst>
              <a:ext uri="{FF2B5EF4-FFF2-40B4-BE49-F238E27FC236}">
                <a16:creationId xmlns:a16="http://schemas.microsoft.com/office/drawing/2014/main" id="{60DC7638-85D7-4D86-8E63-709D65E2A35E}"/>
              </a:ext>
            </a:extLst>
          </p:cNvPr>
          <p:cNvGrpSpPr/>
          <p:nvPr userDrawn="1"/>
        </p:nvGrpSpPr>
        <p:grpSpPr>
          <a:xfrm>
            <a:off x="487753" y="5626538"/>
            <a:ext cx="319941" cy="319941"/>
            <a:chOff x="1185735" y="4917084"/>
            <a:chExt cx="319941" cy="319941"/>
          </a:xfrm>
        </p:grpSpPr>
        <p:sp>
          <p:nvSpPr>
            <p:cNvPr id="204" name="Oval 203">
              <a:extLst>
                <a:ext uri="{FF2B5EF4-FFF2-40B4-BE49-F238E27FC236}">
                  <a16:creationId xmlns:a16="http://schemas.microsoft.com/office/drawing/2014/main" id="{F0465AAD-8CC1-4FEF-8CC4-EC2E94200413}"/>
                </a:ext>
                <a:ext uri="{C183D7F6-B498-43B3-948B-1728B52AA6E4}">
                  <adec:decorative xmlns:adec="http://schemas.microsoft.com/office/drawing/2017/decorative" val="1"/>
                </a:ext>
              </a:extLst>
            </p:cNvPr>
            <p:cNvSpPr/>
            <p:nvPr userDrawn="1"/>
          </p:nvSpPr>
          <p:spPr>
            <a:xfrm>
              <a:off x="1185735" y="4917084"/>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5" name="Oval 204">
              <a:extLst>
                <a:ext uri="{FF2B5EF4-FFF2-40B4-BE49-F238E27FC236}">
                  <a16:creationId xmlns:a16="http://schemas.microsoft.com/office/drawing/2014/main" id="{6D829312-0A2A-4244-A956-C59E44673144}"/>
                </a:ext>
                <a:ext uri="{C183D7F6-B498-43B3-948B-1728B52AA6E4}">
                  <adec:decorative xmlns:adec="http://schemas.microsoft.com/office/drawing/2017/decorative" val="1"/>
                </a:ext>
              </a:extLst>
            </p:cNvPr>
            <p:cNvSpPr/>
            <p:nvPr userDrawn="1"/>
          </p:nvSpPr>
          <p:spPr>
            <a:xfrm>
              <a:off x="1185735" y="4917084"/>
              <a:ext cx="319941" cy="31994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85644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EE6F8E7F-679D-42F0-88D7-BA75AB73A7AC}"/>
              </a:ext>
            </a:extLst>
          </p:cNvPr>
          <p:cNvSpPr>
            <a:spLocks noGrp="1"/>
          </p:cNvSpPr>
          <p:nvPr>
            <p:ph type="title" hasCustomPrompt="1"/>
          </p:nvPr>
        </p:nvSpPr>
        <p:spPr>
          <a:xfrm>
            <a:off x="1885186" y="174173"/>
            <a:ext cx="4198182" cy="1158857"/>
          </a:xfrm>
        </p:spPr>
        <p:txBody>
          <a:bodyPr anchor="b">
            <a:normAutofit/>
          </a:bodyPr>
          <a:lstStyle>
            <a:lvl1pPr>
              <a:defRPr/>
            </a:lvl1pPr>
          </a:lstStyle>
          <a:p>
            <a:r>
              <a:rPr lang="en-US" dirty="0"/>
              <a:t>Click to add title</a:t>
            </a:r>
          </a:p>
        </p:txBody>
      </p:sp>
      <p:sp>
        <p:nvSpPr>
          <p:cNvPr id="41" name="Date Placeholder 10">
            <a:extLst>
              <a:ext uri="{FF2B5EF4-FFF2-40B4-BE49-F238E27FC236}">
                <a16:creationId xmlns:a16="http://schemas.microsoft.com/office/drawing/2014/main" id="{F9CD22CB-9DB7-4D08-90A2-83321438699D}"/>
              </a:ext>
            </a:extLst>
          </p:cNvPr>
          <p:cNvSpPr>
            <a:spLocks noGrp="1"/>
          </p:cNvSpPr>
          <p:nvPr>
            <p:ph type="dt" sz="half" idx="10"/>
          </p:nvPr>
        </p:nvSpPr>
        <p:spPr>
          <a:xfrm>
            <a:off x="838200" y="6356350"/>
            <a:ext cx="2743200" cy="365125"/>
          </a:xfrm>
        </p:spPr>
        <p:txBody>
          <a:bodyPr/>
          <a:lstStyle/>
          <a:p>
            <a:r>
              <a:rPr lang="en-US" dirty="0"/>
              <a:t>2/1/20XX</a:t>
            </a:r>
          </a:p>
        </p:txBody>
      </p:sp>
      <p:sp>
        <p:nvSpPr>
          <p:cNvPr id="42" name="Footer Placeholder 11">
            <a:extLst>
              <a:ext uri="{FF2B5EF4-FFF2-40B4-BE49-F238E27FC236}">
                <a16:creationId xmlns:a16="http://schemas.microsoft.com/office/drawing/2014/main" id="{E73B6A3D-ED70-47FE-B03E-3D568C1A2FC4}"/>
              </a:ext>
            </a:extLst>
          </p:cNvPr>
          <p:cNvSpPr>
            <a:spLocks noGrp="1"/>
          </p:cNvSpPr>
          <p:nvPr>
            <p:ph type="ftr" sz="quarter" idx="11"/>
          </p:nvPr>
        </p:nvSpPr>
        <p:spPr>
          <a:xfrm>
            <a:off x="4038600" y="6356350"/>
            <a:ext cx="4114800" cy="365125"/>
          </a:xfrm>
        </p:spPr>
        <p:txBody>
          <a:bodyPr/>
          <a:lstStyle/>
          <a:p>
            <a:r>
              <a:rPr lang="en-US" dirty="0"/>
              <a:t>Group 21</a:t>
            </a:r>
          </a:p>
        </p:txBody>
      </p:sp>
      <p:sp>
        <p:nvSpPr>
          <p:cNvPr id="43" name="Slide Number Placeholder 12">
            <a:extLst>
              <a:ext uri="{FF2B5EF4-FFF2-40B4-BE49-F238E27FC236}">
                <a16:creationId xmlns:a16="http://schemas.microsoft.com/office/drawing/2014/main" id="{1AE4879C-133B-465E-81C4-7AF394EAA205}"/>
              </a:ext>
            </a:extLst>
          </p:cNvPr>
          <p:cNvSpPr>
            <a:spLocks noGrp="1"/>
          </p:cNvSpPr>
          <p:nvPr>
            <p:ph type="sldNum" sz="quarter" idx="12"/>
          </p:nvPr>
        </p:nvSpPr>
        <p:spPr>
          <a:xfrm>
            <a:off x="8610600" y="6356350"/>
            <a:ext cx="2743200" cy="365125"/>
          </a:xfrm>
        </p:spPr>
        <p:txBody>
          <a:bodyPr/>
          <a:lstStyle/>
          <a:p>
            <a:fld id="{80967E29-1480-472A-9FC5-C4768A52587C}" type="slidenum">
              <a:rPr lang="en-US" smtClean="0"/>
              <a:t>‹#›</a:t>
            </a:fld>
            <a:endParaRPr lang="en-US" dirty="0"/>
          </a:p>
        </p:txBody>
      </p:sp>
      <p:grpSp>
        <p:nvGrpSpPr>
          <p:cNvPr id="48" name="Graphic 190">
            <a:extLst>
              <a:ext uri="{FF2B5EF4-FFF2-40B4-BE49-F238E27FC236}">
                <a16:creationId xmlns:a16="http://schemas.microsoft.com/office/drawing/2014/main" id="{F71248FC-CE92-435C-87F1-74B88F23766A}"/>
              </a:ext>
              <a:ext uri="{C183D7F6-B498-43B3-948B-1728B52AA6E4}">
                <adec:decorative xmlns:adec="http://schemas.microsoft.com/office/drawing/2017/decorative" val="1"/>
              </a:ext>
            </a:extLst>
          </p:cNvPr>
          <p:cNvGrpSpPr/>
          <p:nvPr userDrawn="1"/>
        </p:nvGrpSpPr>
        <p:grpSpPr>
          <a:xfrm>
            <a:off x="0" y="713137"/>
            <a:ext cx="1598829" cy="531293"/>
            <a:chOff x="2504802" y="1755501"/>
            <a:chExt cx="1598829" cy="531293"/>
          </a:xfrm>
          <a:solidFill>
            <a:schemeClr val="tx1"/>
          </a:solidFill>
        </p:grpSpPr>
        <p:sp>
          <p:nvSpPr>
            <p:cNvPr id="49" name="Freeform: Shape 48">
              <a:extLst>
                <a:ext uri="{FF2B5EF4-FFF2-40B4-BE49-F238E27FC236}">
                  <a16:creationId xmlns:a16="http://schemas.microsoft.com/office/drawing/2014/main" id="{7C98EBE9-5DF5-4117-BA8E-B1A9640F2A3F}"/>
                </a:ext>
              </a:extLst>
            </p:cNvPr>
            <p:cNvSpPr/>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CEEC69FB-23D9-4DB3-93B4-D8A4DAC52589}"/>
                </a:ext>
              </a:extLst>
            </p:cNvPr>
            <p:cNvSpPr/>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nvGrpSpPr>
          <p:cNvPr id="51" name="Graphic 4">
            <a:extLst>
              <a:ext uri="{FF2B5EF4-FFF2-40B4-BE49-F238E27FC236}">
                <a16:creationId xmlns:a16="http://schemas.microsoft.com/office/drawing/2014/main" id="{A2ACF54E-CF09-4ADF-AF42-8940A36E167D}"/>
              </a:ext>
              <a:ext uri="{C183D7F6-B498-43B3-948B-1728B52AA6E4}">
                <adec:decorative xmlns:adec="http://schemas.microsoft.com/office/drawing/2017/decorative" val="1"/>
              </a:ext>
            </a:extLst>
          </p:cNvPr>
          <p:cNvGrpSpPr/>
          <p:nvPr userDrawn="1"/>
        </p:nvGrpSpPr>
        <p:grpSpPr>
          <a:xfrm>
            <a:off x="11102977" y="-67591"/>
            <a:ext cx="1089023" cy="1089034"/>
            <a:chOff x="5734037" y="3067039"/>
            <a:chExt cx="724483" cy="724489"/>
          </a:xfrm>
          <a:solidFill>
            <a:schemeClr val="tx1"/>
          </a:solidFill>
        </p:grpSpPr>
        <p:sp>
          <p:nvSpPr>
            <p:cNvPr id="52" name="Freeform: Shape 51">
              <a:extLst>
                <a:ext uri="{FF2B5EF4-FFF2-40B4-BE49-F238E27FC236}">
                  <a16:creationId xmlns:a16="http://schemas.microsoft.com/office/drawing/2014/main" id="{9FAA0A99-7C77-42CE-9E71-1DCD63BF4E6F}"/>
                </a:ext>
              </a:extLst>
            </p:cNvPr>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831DB661-8F52-4D08-B3A4-0CA0FB8B80EA}"/>
                </a:ext>
              </a:extLst>
            </p:cNvPr>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45931018-70AF-4320-9F7B-CF7CA242091A}"/>
                </a:ext>
              </a:extLst>
            </p:cNvPr>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B6586B07-F10A-4BBA-B002-6A9A89D3CF29}"/>
                </a:ext>
              </a:extLst>
            </p:cNvPr>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19EA06D0-1B1A-4D0F-B3C1-DC74AECBE31F}"/>
                </a:ext>
              </a:extLst>
            </p:cNvPr>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B91F3F0B-FC7C-403F-B034-0372ED170FE7}"/>
                </a:ext>
              </a:extLst>
            </p:cNvPr>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2E1D61F7-4B69-498F-80B9-3108F4873D75}"/>
                </a:ext>
              </a:extLst>
            </p:cNvPr>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F3561D3B-1436-4683-9CDF-E904A91D1FFB}"/>
                </a:ext>
              </a:extLst>
            </p:cNvPr>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9BC0132A-DC93-4CFA-BFAD-5C13FFFE9F4E}"/>
                </a:ext>
              </a:extLst>
            </p:cNvPr>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633BECCB-954A-4356-8DB8-109763ACF1F6}"/>
                </a:ext>
              </a:extLst>
            </p:cNvPr>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C722F0F9-FC02-4F7C-B1AE-90AB1ABC380D}"/>
                </a:ext>
              </a:extLst>
            </p:cNvPr>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591D23B9-698D-4047-94A4-469F74601153}"/>
                </a:ext>
              </a:extLst>
            </p:cNvPr>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DB990AFF-79EB-44A5-8E6F-68D78CA5A103}"/>
                </a:ext>
              </a:extLst>
            </p:cNvPr>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8BC8CE23-ABF0-44A4-B651-F340EA038ECB}"/>
                </a:ext>
              </a:extLst>
            </p:cNvPr>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1618B38E-8D0A-4E3D-AB2D-DCD61B3DE6A7}"/>
                </a:ext>
              </a:extLst>
            </p:cNvPr>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099691C7-B4EE-459B-B118-DB37E0D34AEE}"/>
                </a:ext>
              </a:extLst>
            </p:cNvPr>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CD63978D-58CC-49E7-9755-108437FACBC2}"/>
                </a:ext>
              </a:extLst>
            </p:cNvPr>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D8C2E87B-EB6B-4AEE-9462-E8883AF56940}"/>
                </a:ext>
              </a:extLst>
            </p:cNvPr>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B54162CF-DBDC-4702-8BB3-28E251AFACDB}"/>
                </a:ext>
              </a:extLst>
            </p:cNvPr>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7B442FDE-6724-4D51-9280-2C53DCE6CBF1}"/>
                </a:ext>
              </a:extLst>
            </p:cNvPr>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D638975F-285B-44C6-B22C-F9D4825A3183}"/>
                </a:ext>
              </a:extLst>
            </p:cNvPr>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81B0C926-95B7-455C-893D-0F26D8D928FB}"/>
                </a:ext>
              </a:extLst>
            </p:cNvPr>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D71D4797-4330-475F-8270-78233B3527B0}"/>
                </a:ext>
              </a:extLst>
            </p:cNvPr>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C07B8B82-0B72-4ED8-9B81-34F4FFE36D03}"/>
                </a:ext>
              </a:extLst>
            </p:cNvPr>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B5D9EAF9-CAEF-4FF0-9058-814B8ACBF733}"/>
                </a:ext>
              </a:extLst>
            </p:cNvPr>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74D306CA-AE96-4770-AAC2-329436299FD5}"/>
                </a:ext>
              </a:extLst>
            </p:cNvPr>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5862B6D5-3EEE-436C-BBBC-F1659763ED9B}"/>
                </a:ext>
              </a:extLst>
            </p:cNvPr>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A62E78C8-8408-4F72-8CE4-33F4074906BC}"/>
                </a:ext>
              </a:extLst>
            </p:cNvPr>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F5DA04B1-3A54-49FF-9074-CB0BF5193DE0}"/>
                </a:ext>
              </a:extLst>
            </p:cNvPr>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0588DD8D-4661-4483-82D6-07A669902745}"/>
                </a:ext>
              </a:extLst>
            </p:cNvPr>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6427B20B-173D-4E73-BA16-6B70B039591A}"/>
                </a:ext>
              </a:extLst>
            </p:cNvPr>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EC4AB2BC-0366-48DE-A7BC-31B0C7FDF81C}"/>
                </a:ext>
              </a:extLst>
            </p:cNvPr>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3CDC0462-EDF1-4DC6-B022-B9D6A4883C97}"/>
                </a:ext>
              </a:extLst>
            </p:cNvPr>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CCB57D5F-1A85-4067-A884-5FF7697972BF}"/>
                </a:ext>
              </a:extLst>
            </p:cNvPr>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E996A340-2E9C-4C3B-AB03-1CD09E34956E}"/>
                </a:ext>
              </a:extLst>
            </p:cNvPr>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C7BFB716-CE13-4D34-BF72-03D902C777E6}"/>
                </a:ext>
              </a:extLst>
            </p:cNvPr>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D174C1C5-4C0C-4661-BCCF-41A5ACFE21C7}"/>
                </a:ext>
              </a:extLst>
            </p:cNvPr>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C5A6027B-DD9D-4CE2-BD61-5C04290BCF40}"/>
                </a:ext>
              </a:extLst>
            </p:cNvPr>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0708877B-8D92-4FC4-8A65-38968B9E3241}"/>
                </a:ext>
              </a:extLst>
            </p:cNvPr>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33525F5F-F114-43F3-A9F7-261A28B24DF9}"/>
                </a:ext>
              </a:extLst>
            </p:cNvPr>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7339711F-C386-4DCE-9FBF-EE6BC2C1FE35}"/>
                </a:ext>
              </a:extLst>
            </p:cNvPr>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FB4BAE73-7982-46FB-A57B-811E3B8F79E4}"/>
                </a:ext>
              </a:extLst>
            </p:cNvPr>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14175C9A-42C7-461B-A3DC-84B7A21771C1}"/>
                </a:ext>
              </a:extLst>
            </p:cNvPr>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22F385D0-D050-42A4-898F-83C653F24C4F}"/>
                </a:ext>
              </a:extLst>
            </p:cNvPr>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FFD7E539-37B2-48C9-B730-CDB7A4FCADCD}"/>
                </a:ext>
              </a:extLst>
            </p:cNvPr>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EE26C0AC-F299-48BD-AED7-26C5A1998D41}"/>
                </a:ext>
              </a:extLst>
            </p:cNvPr>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15E478F3-0C5B-477C-819A-BF4A72B4CC5D}"/>
                </a:ext>
              </a:extLst>
            </p:cNvPr>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9DE8A1B0-551E-4693-928C-BBFDAC2DE894}"/>
                </a:ext>
              </a:extLst>
            </p:cNvPr>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9565C552-100C-4C0F-9727-52B462CB5777}"/>
                </a:ext>
              </a:extLst>
            </p:cNvPr>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C65AF3C8-A7D3-4F7E-8297-70B16E682C87}"/>
                </a:ext>
              </a:extLst>
            </p:cNvPr>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989C4C3A-B0E7-45DB-9736-2820F1E48582}"/>
                </a:ext>
              </a:extLst>
            </p:cNvPr>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5DF9AE49-EBF5-4E8B-811B-A95469060E7B}"/>
                </a:ext>
              </a:extLst>
            </p:cNvPr>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4A6E6901-66E0-4614-A82A-4C8B199F313E}"/>
                </a:ext>
              </a:extLst>
            </p:cNvPr>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EAF4D28A-9C05-4C54-8EC3-A4AF071575B8}"/>
                </a:ext>
              </a:extLst>
            </p:cNvPr>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E13432FE-A2F7-40F1-A071-5299288F21B5}"/>
                </a:ext>
              </a:extLst>
            </p:cNvPr>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C70FB6A9-6497-4E63-9C82-7B0BAEB50225}"/>
                </a:ext>
              </a:extLst>
            </p:cNvPr>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71159FE3-5513-4772-A657-6925C879024E}"/>
                </a:ext>
              </a:extLst>
            </p:cNvPr>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E48E9D8E-3725-4460-951D-FD784F1A5725}"/>
                </a:ext>
              </a:extLst>
            </p:cNvPr>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99A1AA77-CF8C-4018-A5A1-E7AA82889B35}"/>
                </a:ext>
              </a:extLst>
            </p:cNvPr>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6B44DD95-1ACE-4B45-A9F7-5277F77037AA}"/>
                </a:ext>
              </a:extLst>
            </p:cNvPr>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88913144-E9E6-4FF3-9830-F8CC75BA0FD1}"/>
                </a:ext>
              </a:extLst>
            </p:cNvPr>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DB38853C-E3C5-43FA-B193-280C55043055}"/>
                </a:ext>
              </a:extLst>
            </p:cNvPr>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D38EA362-05F8-4A48-9412-7BBAC11BA14C}"/>
                </a:ext>
              </a:extLst>
            </p:cNvPr>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1986071F-7E83-4C85-9A61-81C2026DAEDB}"/>
                </a:ext>
              </a:extLst>
            </p:cNvPr>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7FDA9302-0D40-4468-A5DD-D042113E2366}"/>
                </a:ext>
              </a:extLst>
            </p:cNvPr>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1D4012E0-8F7C-4DE5-80F7-EC9FE67F8A50}"/>
                </a:ext>
              </a:extLst>
            </p:cNvPr>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F2D5F08D-D985-415A-AFD2-BF4B2E33AE44}"/>
                </a:ext>
              </a:extLst>
            </p:cNvPr>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F3552DCF-A7DB-46EF-AB70-400B7601A95C}"/>
                </a:ext>
              </a:extLst>
            </p:cNvPr>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762A78F9-AE4E-43D9-8540-ACC05C3AFCE9}"/>
                </a:ext>
              </a:extLst>
            </p:cNvPr>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097F9892-F0B3-404B-BF30-774A0E7D064D}"/>
                </a:ext>
              </a:extLst>
            </p:cNvPr>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C9711B14-C3D0-4038-9F77-4F2810AB7637}"/>
                </a:ext>
              </a:extLst>
            </p:cNvPr>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54BABD95-EAA5-40A2-9BE7-9220A1375240}"/>
                </a:ext>
              </a:extLst>
            </p:cNvPr>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55DE9C0C-8FEB-47C6-8542-A4EE2AA550A4}"/>
                </a:ext>
              </a:extLst>
            </p:cNvPr>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8EE9D466-41E1-42ED-BA06-5819D8A65201}"/>
                </a:ext>
              </a:extLst>
            </p:cNvPr>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B06234EB-F295-43D3-8303-50B8DF50BE70}"/>
                </a:ext>
              </a:extLst>
            </p:cNvPr>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565A7745-646B-4492-B740-D431772E0C73}"/>
                </a:ext>
              </a:extLst>
            </p:cNvPr>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FC32B0E9-76CF-4864-AACB-A734AB760A68}"/>
                </a:ext>
              </a:extLst>
            </p:cNvPr>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7D230E29-009F-49CA-BB92-73F86BD65B42}"/>
                </a:ext>
              </a:extLst>
            </p:cNvPr>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1894DA4D-D2BF-472E-A609-7943EEA754A3}"/>
                </a:ext>
              </a:extLst>
            </p:cNvPr>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15980D6F-F1D0-4C25-BD24-95BAF8036A61}"/>
                </a:ext>
              </a:extLst>
            </p:cNvPr>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4DE745B8-6FD8-4E30-B0D8-7912083CA4A1}"/>
                </a:ext>
              </a:extLst>
            </p:cNvPr>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57C8DB3C-E614-4BE6-87F5-CA32D2A55B75}"/>
                </a:ext>
              </a:extLst>
            </p:cNvPr>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B8B52997-BEA9-4CB3-A854-B3D1838ABDEB}"/>
                </a:ext>
              </a:extLst>
            </p:cNvPr>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1933A5D4-5140-4C75-AC1B-357A8E14ABE0}"/>
                </a:ext>
              </a:extLst>
            </p:cNvPr>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9EB5D21A-EECD-4B3F-99C4-5135E8A84554}"/>
                </a:ext>
              </a:extLst>
            </p:cNvPr>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9509CDAC-09A7-42A6-82B7-2F994603039F}"/>
                </a:ext>
              </a:extLst>
            </p:cNvPr>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2DC9C344-3F87-4F2B-B2CE-477CCA2AF14C}"/>
                </a:ext>
              </a:extLst>
            </p:cNvPr>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7083C972-4528-4FD9-9C2E-B24CB38AAD6A}"/>
                </a:ext>
              </a:extLst>
            </p:cNvPr>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DF55C190-3D83-46E7-9393-6C1BA9856045}"/>
                </a:ext>
              </a:extLst>
            </p:cNvPr>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FEAF47D9-E0F4-4FBF-9A49-B35DA68BC132}"/>
                </a:ext>
              </a:extLst>
            </p:cNvPr>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5C8AA1DB-E111-4637-9F48-CDFCFAAFF2DE}"/>
                </a:ext>
              </a:extLst>
            </p:cNvPr>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544529F9-47A4-4695-B030-A673999D19D4}"/>
                </a:ext>
              </a:extLst>
            </p:cNvPr>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4DDF4B72-D66C-4F6A-B4EC-0C4E1B5F8D84}"/>
                </a:ext>
              </a:extLst>
            </p:cNvPr>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2C5331D9-FE79-42B2-8EC6-DC0C634CEDAB}"/>
                </a:ext>
              </a:extLst>
            </p:cNvPr>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7840DAEE-8157-464A-8948-78E3C30D0665}"/>
                </a:ext>
              </a:extLst>
            </p:cNvPr>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D530B50C-AAB8-462D-B26D-B3391536F404}"/>
                </a:ext>
              </a:extLst>
            </p:cNvPr>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52300202-9247-4B3F-921C-53A1A1EE0A81}"/>
                </a:ext>
              </a:extLst>
            </p:cNvPr>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2D84AB20-9D72-4966-B0AB-743C78D65A13}"/>
                </a:ext>
              </a:extLst>
            </p:cNvPr>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E33F4E79-F105-44E6-929F-38221991F8A8}"/>
                </a:ext>
              </a:extLst>
            </p:cNvPr>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58615D19-16A8-473B-97FF-9CD54467E969}"/>
                </a:ext>
              </a:extLst>
            </p:cNvPr>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7DA68BB2-B80D-4DC7-9E06-62B7C7CB341B}"/>
                </a:ext>
              </a:extLst>
            </p:cNvPr>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EC7CE019-6A1D-4D07-9DD2-26DA83EAE648}"/>
                </a:ext>
              </a:extLst>
            </p:cNvPr>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BFF2711B-36A2-44D5-861A-325515F1B3A2}"/>
                </a:ext>
              </a:extLst>
            </p:cNvPr>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C9F33789-5EC0-4861-B3A6-F1F3833566B6}"/>
                </a:ext>
              </a:extLst>
            </p:cNvPr>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7A765877-A648-49F6-A82F-C3B1CD6F9459}"/>
                </a:ext>
              </a:extLst>
            </p:cNvPr>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1EE0D3F8-1149-447E-A758-6FFB952C223C}"/>
                </a:ext>
              </a:extLst>
            </p:cNvPr>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C4C60FB1-2BFD-41F4-91B6-F30907BA513E}"/>
                </a:ext>
              </a:extLst>
            </p:cNvPr>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B54E315F-BD6B-48F7-B642-0A0FA00A6F10}"/>
                </a:ext>
              </a:extLst>
            </p:cNvPr>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CE87E3B1-F721-4C81-AB9C-ED095F39666D}"/>
                </a:ext>
              </a:extLst>
            </p:cNvPr>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8FE2FEEA-33F7-4909-9F95-FC2DDDFDF104}"/>
                </a:ext>
              </a:extLst>
            </p:cNvPr>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6CDD8031-905C-4817-BAC6-1ABE1CC54A1E}"/>
                </a:ext>
              </a:extLst>
            </p:cNvPr>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C5457991-3D14-4869-83CD-94BFC24D2205}"/>
                </a:ext>
              </a:extLst>
            </p:cNvPr>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60CA9119-3432-41C3-8E5C-03632F91F2DF}"/>
                </a:ext>
              </a:extLst>
            </p:cNvPr>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8945319D-F9DA-40B8-BC36-E0945135A266}"/>
                </a:ext>
              </a:extLst>
            </p:cNvPr>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363375D8-F3F5-4DCF-8284-435210ED5725}"/>
                </a:ext>
              </a:extLst>
            </p:cNvPr>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2C9D694E-32F3-4BB8-AC44-A4D1F0842245}"/>
                </a:ext>
              </a:extLst>
            </p:cNvPr>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F1849A04-3813-404D-A26A-D71EA9E5C2B8}"/>
                </a:ext>
              </a:extLst>
            </p:cNvPr>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5F7225E6-9707-4DEA-AA2A-32BF4DC04596}"/>
                </a:ext>
              </a:extLst>
            </p:cNvPr>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4AD33F38-9A81-4862-ABA6-D45EB1E0583A}"/>
                </a:ext>
              </a:extLst>
            </p:cNvPr>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C8C55B26-52B8-4804-97E8-1208419C51D2}"/>
                </a:ext>
              </a:extLst>
            </p:cNvPr>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A2ED0D31-C12F-4094-8E98-B6600A35162E}"/>
                </a:ext>
              </a:extLst>
            </p:cNvPr>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5BFD0D47-41D7-46C9-BFC2-18F9CD6D9D9D}"/>
                </a:ext>
              </a:extLst>
            </p:cNvPr>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B3F309EC-D80A-4EB6-B52F-8FB82DA7D6F3}"/>
                </a:ext>
              </a:extLst>
            </p:cNvPr>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8C54A0CE-91C6-42D9-9FF5-41F199BB636F}"/>
                </a:ext>
              </a:extLst>
            </p:cNvPr>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CABACA6C-A5CB-4CF3-A4AE-EA706CF3BE88}"/>
                </a:ext>
              </a:extLst>
            </p:cNvPr>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2E78ADF2-5052-4A16-9639-10C563738913}"/>
                </a:ext>
              </a:extLst>
            </p:cNvPr>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6D8F4523-43DA-44FA-9636-7AF8A2017629}"/>
                </a:ext>
              </a:extLst>
            </p:cNvPr>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111F429A-3257-492D-8A29-84A1D13A36A6}"/>
                </a:ext>
              </a:extLst>
            </p:cNvPr>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92ECE09F-60A8-4210-93A0-A106F86E72D5}"/>
                </a:ext>
              </a:extLst>
            </p:cNvPr>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2F6510AF-26CB-4C15-9721-25DAF4D11227}"/>
                </a:ext>
              </a:extLst>
            </p:cNvPr>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3733FA97-3A4B-4FEC-9E4D-17709501D2CF}"/>
                </a:ext>
              </a:extLst>
            </p:cNvPr>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C157C8E6-B080-484E-BC21-50304625D3C4}"/>
                </a:ext>
              </a:extLst>
            </p:cNvPr>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0489747D-9419-477E-9DDC-DB0013D6C38C}"/>
                </a:ext>
              </a:extLst>
            </p:cNvPr>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A6275509-2E49-4FF1-9F40-856F58B8252F}"/>
                </a:ext>
              </a:extLst>
            </p:cNvPr>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303736E0-472B-482C-928D-B5F49E4771B9}"/>
                </a:ext>
              </a:extLst>
            </p:cNvPr>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7FBD502F-54A6-4808-BEAC-AC2D41D5643C}"/>
                </a:ext>
              </a:extLst>
            </p:cNvPr>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F1ED3136-A06E-4DCC-88B2-3875E5743FFE}"/>
                </a:ext>
              </a:extLst>
            </p:cNvPr>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4DE0F6C0-6228-48B9-9CAD-C38CE231CEEA}"/>
                </a:ext>
              </a:extLst>
            </p:cNvPr>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5B7C3C42-11DB-4B15-B8CB-FE18C3105A2F}"/>
                </a:ext>
              </a:extLst>
            </p:cNvPr>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A8886BDE-918B-4409-AAEF-72E92A4DC866}"/>
                </a:ext>
              </a:extLst>
            </p:cNvPr>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B8C8E6BF-0F3A-4589-A8AF-B3714E74FDF4}"/>
                </a:ext>
              </a:extLst>
            </p:cNvPr>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DDC44D30-863E-43FB-8742-44C1D9F3E531}"/>
                </a:ext>
              </a:extLst>
            </p:cNvPr>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D8DB85FA-14C6-4973-A4D7-44562B42CA44}"/>
                </a:ext>
              </a:extLst>
            </p:cNvPr>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3E7FE024-6E32-462A-871F-8F6B72188B3C}"/>
                </a:ext>
              </a:extLst>
            </p:cNvPr>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E69BFA7E-0AB9-498B-BA39-EF3C3C5BEB21}"/>
                </a:ext>
              </a:extLst>
            </p:cNvPr>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3236D4A1-FC5C-4C5E-B889-9D912A0011BB}"/>
                </a:ext>
              </a:extLst>
            </p:cNvPr>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8" name="Freeform: Shape 197">
              <a:extLst>
                <a:ext uri="{FF2B5EF4-FFF2-40B4-BE49-F238E27FC236}">
                  <a16:creationId xmlns:a16="http://schemas.microsoft.com/office/drawing/2014/main" id="{BA5D4991-8CE2-4793-A6ED-3328CA691D90}"/>
                </a:ext>
              </a:extLst>
            </p:cNvPr>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9" name="Freeform: Shape 198">
              <a:extLst>
                <a:ext uri="{FF2B5EF4-FFF2-40B4-BE49-F238E27FC236}">
                  <a16:creationId xmlns:a16="http://schemas.microsoft.com/office/drawing/2014/main" id="{1AC542D8-71BB-423D-AF81-5DE3851C896C}"/>
                </a:ext>
              </a:extLst>
            </p:cNvPr>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00" name="Freeform: Shape 199">
              <a:extLst>
                <a:ext uri="{FF2B5EF4-FFF2-40B4-BE49-F238E27FC236}">
                  <a16:creationId xmlns:a16="http://schemas.microsoft.com/office/drawing/2014/main" id="{3D45D6A6-37C0-42D7-8B67-0F131703EC77}"/>
                </a:ext>
              </a:extLst>
            </p:cNvPr>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1" name="Freeform: Shape 200">
              <a:extLst>
                <a:ext uri="{FF2B5EF4-FFF2-40B4-BE49-F238E27FC236}">
                  <a16:creationId xmlns:a16="http://schemas.microsoft.com/office/drawing/2014/main" id="{699C817A-290E-4BD1-9FAE-7AA9BFE7C3DB}"/>
                </a:ext>
              </a:extLst>
            </p:cNvPr>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02" name="Freeform: Shape 201">
              <a:extLst>
                <a:ext uri="{FF2B5EF4-FFF2-40B4-BE49-F238E27FC236}">
                  <a16:creationId xmlns:a16="http://schemas.microsoft.com/office/drawing/2014/main" id="{D8DD7577-F544-4731-AC1E-4C33460CE0C1}"/>
                </a:ext>
              </a:extLst>
            </p:cNvPr>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021297F1-D0B8-4026-8CC5-221E54FDD063}"/>
                </a:ext>
              </a:extLst>
            </p:cNvPr>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4" name="Freeform: Shape 203">
              <a:extLst>
                <a:ext uri="{FF2B5EF4-FFF2-40B4-BE49-F238E27FC236}">
                  <a16:creationId xmlns:a16="http://schemas.microsoft.com/office/drawing/2014/main" id="{04A984F3-E660-429F-AED9-04786475F634}"/>
                </a:ext>
              </a:extLst>
            </p:cNvPr>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5" name="Freeform: Shape 204">
              <a:extLst>
                <a:ext uri="{FF2B5EF4-FFF2-40B4-BE49-F238E27FC236}">
                  <a16:creationId xmlns:a16="http://schemas.microsoft.com/office/drawing/2014/main" id="{2DB17F0D-D77B-4483-9E8E-319177789665}"/>
                </a:ext>
              </a:extLst>
            </p:cNvPr>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06" name="Freeform: Shape 205">
              <a:extLst>
                <a:ext uri="{FF2B5EF4-FFF2-40B4-BE49-F238E27FC236}">
                  <a16:creationId xmlns:a16="http://schemas.microsoft.com/office/drawing/2014/main" id="{9046B41E-0F2B-4082-A3E4-5548644371A4}"/>
                </a:ext>
              </a:extLst>
            </p:cNvPr>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7" name="Freeform: Shape 206">
              <a:extLst>
                <a:ext uri="{FF2B5EF4-FFF2-40B4-BE49-F238E27FC236}">
                  <a16:creationId xmlns:a16="http://schemas.microsoft.com/office/drawing/2014/main" id="{850BC367-3EFE-468D-9C0E-57BEEACBB42B}"/>
                </a:ext>
              </a:extLst>
            </p:cNvPr>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08" name="Freeform: Shape 207">
              <a:extLst>
                <a:ext uri="{FF2B5EF4-FFF2-40B4-BE49-F238E27FC236}">
                  <a16:creationId xmlns:a16="http://schemas.microsoft.com/office/drawing/2014/main" id="{C9888921-C8FE-4492-B32A-237D6C8F7DC1}"/>
                </a:ext>
              </a:extLst>
            </p:cNvPr>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9" name="Freeform: Shape 208">
              <a:extLst>
                <a:ext uri="{FF2B5EF4-FFF2-40B4-BE49-F238E27FC236}">
                  <a16:creationId xmlns:a16="http://schemas.microsoft.com/office/drawing/2014/main" id="{E44D46CA-77FA-4BB6-87FB-E3B22CE18FAC}"/>
                </a:ext>
              </a:extLst>
            </p:cNvPr>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222FFF28-1339-4CEC-9507-5712688B707A}"/>
                </a:ext>
              </a:extLst>
            </p:cNvPr>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97046F8D-E7F8-4947-BD15-F7C277D10455}"/>
                </a:ext>
              </a:extLst>
            </p:cNvPr>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95C1D3F5-E6A3-481D-9011-52EB6B1F4E6A}"/>
                </a:ext>
              </a:extLst>
            </p:cNvPr>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3" name="Freeform: Shape 212">
              <a:extLst>
                <a:ext uri="{FF2B5EF4-FFF2-40B4-BE49-F238E27FC236}">
                  <a16:creationId xmlns:a16="http://schemas.microsoft.com/office/drawing/2014/main" id="{09E45670-225D-440E-B5FD-B4D2F8238333}"/>
                </a:ext>
              </a:extLst>
            </p:cNvPr>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14" name="Freeform: Shape 213">
              <a:extLst>
                <a:ext uri="{FF2B5EF4-FFF2-40B4-BE49-F238E27FC236}">
                  <a16:creationId xmlns:a16="http://schemas.microsoft.com/office/drawing/2014/main" id="{B8901341-7B58-4B5C-B203-C00AC80C4AA2}"/>
                </a:ext>
              </a:extLst>
            </p:cNvPr>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6721ACE4-99CD-4E6B-9A31-175DB6EFB94D}"/>
                </a:ext>
              </a:extLst>
            </p:cNvPr>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B939B2D0-D432-4960-96D1-9ACE70E71B73}"/>
                </a:ext>
              </a:extLst>
            </p:cNvPr>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837922C9-5AF6-4E8E-9DB4-8F356EFD836F}"/>
                </a:ext>
              </a:extLst>
            </p:cNvPr>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84F52B65-D542-4CB4-BBDA-44C1A78A81C9}"/>
                </a:ext>
              </a:extLst>
            </p:cNvPr>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B61086A9-C1C4-4A2C-B6F1-5956D0261016}"/>
                </a:ext>
              </a:extLst>
            </p:cNvPr>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1AA397D9-9689-4FC7-ADA7-F05661CC4C54}"/>
                </a:ext>
              </a:extLst>
            </p:cNvPr>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221" name="Group 220">
            <a:extLst>
              <a:ext uri="{FF2B5EF4-FFF2-40B4-BE49-F238E27FC236}">
                <a16:creationId xmlns:a16="http://schemas.microsoft.com/office/drawing/2014/main" id="{EE1171A0-B1C0-438A-B262-BE014FA1F4BD}"/>
              </a:ext>
              <a:ext uri="{C183D7F6-B498-43B3-948B-1728B52AA6E4}">
                <adec:decorative xmlns:adec="http://schemas.microsoft.com/office/drawing/2017/decorative" val="1"/>
              </a:ext>
            </a:extLst>
          </p:cNvPr>
          <p:cNvGrpSpPr/>
          <p:nvPr userDrawn="1"/>
        </p:nvGrpSpPr>
        <p:grpSpPr>
          <a:xfrm>
            <a:off x="10579799" y="466375"/>
            <a:ext cx="1089022" cy="1089022"/>
            <a:chOff x="4741467" y="593941"/>
            <a:chExt cx="932200" cy="932200"/>
          </a:xfrm>
        </p:grpSpPr>
        <p:sp>
          <p:nvSpPr>
            <p:cNvPr id="222" name="Graphic 212">
              <a:extLst>
                <a:ext uri="{FF2B5EF4-FFF2-40B4-BE49-F238E27FC236}">
                  <a16:creationId xmlns:a16="http://schemas.microsoft.com/office/drawing/2014/main" id="{14F2FEF3-50D1-40FC-B4B4-77A1F7E21F16}"/>
                </a:ext>
                <a:ext uri="{C183D7F6-B498-43B3-948B-1728B52AA6E4}">
                  <adec:decorative xmlns:adec="http://schemas.microsoft.com/office/drawing/2017/decorative" val="1"/>
                </a:ext>
              </a:extLst>
            </p:cNvPr>
            <p:cNvSpPr/>
            <p:nvPr userDrawn="1"/>
          </p:nvSpPr>
          <p:spPr>
            <a:xfrm>
              <a:off x="4741467" y="593941"/>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23" name="Graphic 212">
              <a:extLst>
                <a:ext uri="{FF2B5EF4-FFF2-40B4-BE49-F238E27FC236}">
                  <a16:creationId xmlns:a16="http://schemas.microsoft.com/office/drawing/2014/main" id="{BD9CE92B-22AD-4B2F-992F-14F8CEC882D4}"/>
                </a:ext>
                <a:ext uri="{C183D7F6-B498-43B3-948B-1728B52AA6E4}">
                  <adec:decorative xmlns:adec="http://schemas.microsoft.com/office/drawing/2017/decorative" val="1"/>
                </a:ext>
              </a:extLst>
            </p:cNvPr>
            <p:cNvSpPr/>
            <p:nvPr userDrawn="1"/>
          </p:nvSpPr>
          <p:spPr>
            <a:xfrm>
              <a:off x="4741467" y="593941"/>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grpSp>
        <p:nvGrpSpPr>
          <p:cNvPr id="224" name="Group 223">
            <a:extLst>
              <a:ext uri="{FF2B5EF4-FFF2-40B4-BE49-F238E27FC236}">
                <a16:creationId xmlns:a16="http://schemas.microsoft.com/office/drawing/2014/main" id="{C3915ABD-0965-4BFC-BC2C-9614D5970349}"/>
              </a:ext>
              <a:ext uri="{C183D7F6-B498-43B3-948B-1728B52AA6E4}">
                <adec:decorative xmlns:adec="http://schemas.microsoft.com/office/drawing/2017/decorative" val="1"/>
              </a:ext>
            </a:extLst>
          </p:cNvPr>
          <p:cNvGrpSpPr/>
          <p:nvPr userDrawn="1"/>
        </p:nvGrpSpPr>
        <p:grpSpPr>
          <a:xfrm>
            <a:off x="487753" y="5626538"/>
            <a:ext cx="319941" cy="319941"/>
            <a:chOff x="1185735" y="4917084"/>
            <a:chExt cx="319941" cy="319941"/>
          </a:xfrm>
        </p:grpSpPr>
        <p:sp>
          <p:nvSpPr>
            <p:cNvPr id="225" name="Oval 224">
              <a:extLst>
                <a:ext uri="{FF2B5EF4-FFF2-40B4-BE49-F238E27FC236}">
                  <a16:creationId xmlns:a16="http://schemas.microsoft.com/office/drawing/2014/main" id="{9FE4684E-2475-4E37-AA4F-264F7CA762D8}"/>
                </a:ext>
                <a:ext uri="{C183D7F6-B498-43B3-948B-1728B52AA6E4}">
                  <adec:decorative xmlns:adec="http://schemas.microsoft.com/office/drawing/2017/decorative" val="1"/>
                </a:ext>
              </a:extLst>
            </p:cNvPr>
            <p:cNvSpPr/>
            <p:nvPr userDrawn="1"/>
          </p:nvSpPr>
          <p:spPr>
            <a:xfrm>
              <a:off x="1185735" y="4917084"/>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6" name="Oval 225">
              <a:extLst>
                <a:ext uri="{FF2B5EF4-FFF2-40B4-BE49-F238E27FC236}">
                  <a16:creationId xmlns:a16="http://schemas.microsoft.com/office/drawing/2014/main" id="{AF59A320-BCCE-4552-ABEC-E6072F986ED1}"/>
                </a:ext>
                <a:ext uri="{C183D7F6-B498-43B3-948B-1728B52AA6E4}">
                  <adec:decorative xmlns:adec="http://schemas.microsoft.com/office/drawing/2017/decorative" val="1"/>
                </a:ext>
              </a:extLst>
            </p:cNvPr>
            <p:cNvSpPr/>
            <p:nvPr userDrawn="1"/>
          </p:nvSpPr>
          <p:spPr>
            <a:xfrm>
              <a:off x="1185735" y="4917084"/>
              <a:ext cx="319941" cy="31994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07528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r>
              <a:rPr lang="en-US" dirty="0"/>
              <a:t>2/1/20XX</a:t>
            </a:r>
            <a:endParaRPr lang="en-US" b="1"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b="1" dirty="0"/>
              <a:t>Group 21</a:t>
            </a:r>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169480202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dt="0"/>
  <p:txStyles>
    <p:titleStyle>
      <a:lvl1pPr algn="l" defTabSz="914400" rtl="0" eaLnBrk="1" latinLnBrk="0" hangingPunct="1">
        <a:lnSpc>
          <a:spcPct val="90000"/>
        </a:lnSpc>
        <a:spcBef>
          <a:spcPct val="0"/>
        </a:spcBef>
        <a:buNone/>
        <a:defRPr sz="4400" b="1" i="0" kern="1200" spc="3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CF5E676-CA04-4CED-9F1E-5026ED66E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2833068" cy="2997599"/>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12" name="Freeform: Shape 11">
            <a:extLst>
              <a:ext uri="{FF2B5EF4-FFF2-40B4-BE49-F238E27FC236}">
                <a16:creationId xmlns:a16="http://schemas.microsoft.com/office/drawing/2014/main" id="{AFD1189F-9598-4281-8056-2845388D4D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3068" cy="2997599"/>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14" name="Freeform: Shape 13">
            <a:extLst>
              <a:ext uri="{FF2B5EF4-FFF2-40B4-BE49-F238E27FC236}">
                <a16:creationId xmlns:a16="http://schemas.microsoft.com/office/drawing/2014/main" id="{583E04E1-D74F-4ED6-972C-035F4FEC4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Rectangle 17">
            <a:extLst>
              <a:ext uri="{FF2B5EF4-FFF2-40B4-BE49-F238E27FC236}">
                <a16:creationId xmlns:a16="http://schemas.microsoft.com/office/drawing/2014/main" id="{E51A97D9-C694-4307-818B-0C5BBF413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21053" y="819446"/>
            <a:ext cx="6964685" cy="5402463"/>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21053" y="819446"/>
            <a:ext cx="6964685" cy="5402463"/>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2" name="Rectangle 21">
            <a:extLst>
              <a:ext uri="{FF2B5EF4-FFF2-40B4-BE49-F238E27FC236}">
                <a16:creationId xmlns:a16="http://schemas.microsoft.com/office/drawing/2014/main" id="{8DE96824-E506-4448-8704-5EC7BF7BC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3658" y="727769"/>
            <a:ext cx="6964685" cy="540246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B04209-8DDF-4490-ACF5-85DF5D15A430}"/>
              </a:ext>
            </a:extLst>
          </p:cNvPr>
          <p:cNvSpPr>
            <a:spLocks noGrp="1"/>
          </p:cNvSpPr>
          <p:nvPr>
            <p:ph type="ctrTitle"/>
          </p:nvPr>
        </p:nvSpPr>
        <p:spPr>
          <a:xfrm>
            <a:off x="2886765" y="1610112"/>
            <a:ext cx="6418471" cy="2577893"/>
          </a:xfrm>
        </p:spPr>
        <p:txBody>
          <a:bodyPr>
            <a:normAutofit fontScale="90000"/>
          </a:bodyPr>
          <a:lstStyle/>
          <a:p>
            <a:r>
              <a:rPr lang="en-US" sz="8900" b="1" dirty="0"/>
              <a:t>BikeSystem</a:t>
            </a:r>
            <a:r>
              <a:rPr lang="en-US" sz="4200" b="1" dirty="0"/>
              <a:t> </a:t>
            </a:r>
            <a:br>
              <a:rPr lang="en-US" sz="4200" dirty="0"/>
            </a:br>
            <a:r>
              <a:rPr lang="en-US" sz="4200" dirty="0"/>
              <a:t>Final Presentation</a:t>
            </a:r>
            <a:br>
              <a:rPr lang="en-US" sz="4200" dirty="0"/>
            </a:br>
            <a:endParaRPr lang="en-US" sz="4200" dirty="0"/>
          </a:p>
        </p:txBody>
      </p:sp>
      <p:sp>
        <p:nvSpPr>
          <p:cNvPr id="3" name="Subtitle 2">
            <a:extLst>
              <a:ext uri="{FF2B5EF4-FFF2-40B4-BE49-F238E27FC236}">
                <a16:creationId xmlns:a16="http://schemas.microsoft.com/office/drawing/2014/main" id="{DB729E6B-855D-46AD-BA18-63E2B9B8A925}"/>
              </a:ext>
            </a:extLst>
          </p:cNvPr>
          <p:cNvSpPr>
            <a:spLocks noGrp="1"/>
          </p:cNvSpPr>
          <p:nvPr>
            <p:ph type="subTitle" idx="1"/>
          </p:nvPr>
        </p:nvSpPr>
        <p:spPr>
          <a:xfrm>
            <a:off x="2886765" y="4280081"/>
            <a:ext cx="6418471" cy="1539694"/>
          </a:xfrm>
        </p:spPr>
        <p:txBody>
          <a:bodyPr>
            <a:normAutofit/>
          </a:bodyPr>
          <a:lstStyle/>
          <a:p>
            <a:r>
              <a:rPr lang="en-US" b="1" dirty="0"/>
              <a:t>Group 21</a:t>
            </a:r>
            <a:br>
              <a:rPr lang="en-US" sz="2000" dirty="0"/>
            </a:br>
            <a:r>
              <a:rPr lang="en-US" sz="2000" dirty="0"/>
              <a:t>Keegan Van Wyk – EE</a:t>
            </a:r>
            <a:br>
              <a:rPr lang="en-US" sz="2000" dirty="0"/>
            </a:br>
            <a:r>
              <a:rPr lang="en-US" sz="2000" dirty="0"/>
              <a:t>Daniel Birath – EE</a:t>
            </a:r>
            <a:br>
              <a:rPr lang="en-US" sz="2000" dirty="0"/>
            </a:br>
            <a:r>
              <a:rPr lang="en-US" sz="2000" dirty="0"/>
              <a:t>Benjamin Tamayo – EE</a:t>
            </a:r>
            <a:br>
              <a:rPr lang="en-US" sz="2000" dirty="0"/>
            </a:br>
            <a:r>
              <a:rPr lang="en-US" sz="2000" dirty="0"/>
              <a:t>Sandhya Singh – CpE </a:t>
            </a:r>
          </a:p>
        </p:txBody>
      </p:sp>
      <p:sp>
        <p:nvSpPr>
          <p:cNvPr id="24" name="Freeform: Shape 23">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776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dirty="0"/>
          </a:p>
        </p:txBody>
      </p:sp>
      <p:sp>
        <p:nvSpPr>
          <p:cNvPr id="26" name="Freeform: Shape 25">
            <a:extLst>
              <a:ext uri="{FF2B5EF4-FFF2-40B4-BE49-F238E27FC236}">
                <a16:creationId xmlns:a16="http://schemas.microsoft.com/office/drawing/2014/main" id="{6E8A2566-F83F-4EC9-83A9-338A70FB6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776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accent3">
              <a:alpha val="20000"/>
            </a:schemeClr>
          </a:solidFill>
          <a:ln w="9525" cap="flat">
            <a:noFill/>
            <a:prstDash val="solid"/>
            <a:miter/>
          </a:ln>
        </p:spPr>
        <p:txBody>
          <a:bodyPr wrap="square" rtlCol="0" anchor="ctr">
            <a:noAutofit/>
          </a:bodyPr>
          <a:lstStyle/>
          <a:p>
            <a:endParaRPr lang="en-US" dirty="0"/>
          </a:p>
        </p:txBody>
      </p:sp>
      <p:sp>
        <p:nvSpPr>
          <p:cNvPr id="28"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5326" y="343675"/>
            <a:ext cx="768186" cy="76818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30" name="Graphic 212">
            <a:extLst>
              <a:ext uri="{FF2B5EF4-FFF2-40B4-BE49-F238E27FC236}">
                <a16:creationId xmlns:a16="http://schemas.microsoft.com/office/drawing/2014/main" id="{5EC6B544-8C84-47A6-885D-A4F09EF5C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5326" y="343675"/>
            <a:ext cx="768186" cy="76818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32" name="Freeform: Shape 31">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6750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dirty="0"/>
          </a:p>
        </p:txBody>
      </p:sp>
      <p:sp>
        <p:nvSpPr>
          <p:cNvPr id="34" name="Freeform: Shape 33">
            <a:extLst>
              <a:ext uri="{FF2B5EF4-FFF2-40B4-BE49-F238E27FC236}">
                <a16:creationId xmlns:a16="http://schemas.microsoft.com/office/drawing/2014/main" id="{0F360028-588C-4E99-9E6F-5DE59080E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6750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accent3">
              <a:alpha val="20000"/>
            </a:schemeClr>
          </a:solidFill>
          <a:ln w="9525" cap="flat">
            <a:noFill/>
            <a:prstDash val="solid"/>
            <a:miter/>
          </a:ln>
        </p:spPr>
        <p:txBody>
          <a:bodyPr wrap="square" rtlCol="0" anchor="ctr">
            <a:noAutofit/>
          </a:bodyPr>
          <a:lstStyle/>
          <a:p>
            <a:endParaRPr lang="en-US" dirty="0"/>
          </a:p>
        </p:txBody>
      </p:sp>
      <p:sp>
        <p:nvSpPr>
          <p:cNvPr id="36" name="Oval 35">
            <a:extLst>
              <a:ext uri="{FF2B5EF4-FFF2-40B4-BE49-F238E27FC236}">
                <a16:creationId xmlns:a16="http://schemas.microsoft.com/office/drawing/2014/main" id="{32C95C5C-6FBD-47FF-9CA6-066193539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7140" y="5100276"/>
            <a:ext cx="515928" cy="515928"/>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Oval 37">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7140" y="5100276"/>
            <a:ext cx="515928" cy="515928"/>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40"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41" name="Freeform: Shape 40">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5" name="Slide Number Placeholder 4">
            <a:extLst>
              <a:ext uri="{FF2B5EF4-FFF2-40B4-BE49-F238E27FC236}">
                <a16:creationId xmlns:a16="http://schemas.microsoft.com/office/drawing/2014/main" id="{EC95EFF2-3872-4F7C-BB9F-A0E1BFF5A9D3}"/>
              </a:ext>
            </a:extLst>
          </p:cNvPr>
          <p:cNvSpPr>
            <a:spLocks noGrp="1"/>
          </p:cNvSpPr>
          <p:nvPr>
            <p:ph type="sldNum" sz="quarter" idx="12"/>
          </p:nvPr>
        </p:nvSpPr>
        <p:spPr/>
        <p:txBody>
          <a:bodyPr/>
          <a:lstStyle/>
          <a:p>
            <a:fld id="{2E2825A7-203C-4A40-970F-1B299D32F111}" type="slidenum">
              <a:rPr lang="en-US" smtClean="0"/>
              <a:t>1</a:t>
            </a:fld>
            <a:endParaRPr lang="en-US" dirty="0"/>
          </a:p>
        </p:txBody>
      </p:sp>
    </p:spTree>
    <p:extLst>
      <p:ext uri="{BB962C8B-B14F-4D97-AF65-F5344CB8AC3E}">
        <p14:creationId xmlns:p14="http://schemas.microsoft.com/office/powerpoint/2010/main" val="2525577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FF214-3CD9-4480-855C-6403EDBFF7BE}"/>
              </a:ext>
            </a:extLst>
          </p:cNvPr>
          <p:cNvSpPr>
            <a:spLocks noGrp="1"/>
          </p:cNvSpPr>
          <p:nvPr>
            <p:ph type="title"/>
          </p:nvPr>
        </p:nvSpPr>
        <p:spPr/>
        <p:txBody>
          <a:bodyPr/>
          <a:lstStyle/>
          <a:p>
            <a:r>
              <a:rPr lang="en-US" dirty="0"/>
              <a:t>Constraints</a:t>
            </a:r>
          </a:p>
        </p:txBody>
      </p:sp>
      <p:sp>
        <p:nvSpPr>
          <p:cNvPr id="3" name="Footer Placeholder 2">
            <a:extLst>
              <a:ext uri="{FF2B5EF4-FFF2-40B4-BE49-F238E27FC236}">
                <a16:creationId xmlns:a16="http://schemas.microsoft.com/office/drawing/2014/main" id="{4C4C6EE0-4799-4282-9A2A-E36E75F50F07}"/>
              </a:ext>
            </a:extLst>
          </p:cNvPr>
          <p:cNvSpPr>
            <a:spLocks noGrp="1"/>
          </p:cNvSpPr>
          <p:nvPr>
            <p:ph type="ftr" sz="quarter" idx="11"/>
          </p:nvPr>
        </p:nvSpPr>
        <p:spPr/>
        <p:txBody>
          <a:bodyPr/>
          <a:lstStyle/>
          <a:p>
            <a:r>
              <a:rPr lang="en-US" dirty="0"/>
              <a:t>Group 21</a:t>
            </a:r>
          </a:p>
        </p:txBody>
      </p:sp>
      <p:sp>
        <p:nvSpPr>
          <p:cNvPr id="4" name="Slide Number Placeholder 3">
            <a:extLst>
              <a:ext uri="{FF2B5EF4-FFF2-40B4-BE49-F238E27FC236}">
                <a16:creationId xmlns:a16="http://schemas.microsoft.com/office/drawing/2014/main" id="{AE8DE988-DD1C-41B1-BE05-0099BF348177}"/>
              </a:ext>
            </a:extLst>
          </p:cNvPr>
          <p:cNvSpPr>
            <a:spLocks noGrp="1"/>
          </p:cNvSpPr>
          <p:nvPr>
            <p:ph type="sldNum" sz="quarter" idx="12"/>
          </p:nvPr>
        </p:nvSpPr>
        <p:spPr/>
        <p:txBody>
          <a:bodyPr/>
          <a:lstStyle/>
          <a:p>
            <a:fld id="{80967E29-1480-472A-9FC5-C4768A52587C}" type="slidenum">
              <a:rPr lang="en-US" smtClean="0"/>
              <a:t>10</a:t>
            </a:fld>
            <a:endParaRPr lang="en-US" dirty="0"/>
          </a:p>
        </p:txBody>
      </p:sp>
      <p:sp>
        <p:nvSpPr>
          <p:cNvPr id="5" name="Content Placeholder 7">
            <a:extLst>
              <a:ext uri="{FF2B5EF4-FFF2-40B4-BE49-F238E27FC236}">
                <a16:creationId xmlns:a16="http://schemas.microsoft.com/office/drawing/2014/main" id="{EA7186B8-BCED-43CB-829C-B9B3BF13DECF}"/>
              </a:ext>
            </a:extLst>
          </p:cNvPr>
          <p:cNvSpPr txBox="1">
            <a:spLocks/>
          </p:cNvSpPr>
          <p:nvPr/>
        </p:nvSpPr>
        <p:spPr>
          <a:xfrm>
            <a:off x="838200" y="1829436"/>
            <a:ext cx="10515600" cy="376163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Economic</a:t>
            </a:r>
          </a:p>
          <a:p>
            <a:pPr lvl="1">
              <a:buFont typeface="Courier New" panose="02070309020205020404" pitchFamily="49" charset="0"/>
              <a:buChar char="o"/>
            </a:pPr>
            <a:r>
              <a:rPr lang="en-US" dirty="0"/>
              <a:t>Lack of funding –  the BikeSystem is entirely self-funded </a:t>
            </a:r>
          </a:p>
          <a:p>
            <a:pPr lvl="1">
              <a:buFont typeface="Courier New" panose="02070309020205020404" pitchFamily="49" charset="0"/>
              <a:buChar char="o"/>
            </a:pPr>
            <a:endParaRPr lang="en-US" dirty="0"/>
          </a:p>
          <a:p>
            <a:r>
              <a:rPr lang="en-US" dirty="0"/>
              <a:t>Microcontroller and relating sensors were confined to the power design (3.3V)</a:t>
            </a:r>
          </a:p>
          <a:p>
            <a:endParaRPr lang="en-US" dirty="0"/>
          </a:p>
          <a:p>
            <a:r>
              <a:rPr lang="en-US" dirty="0"/>
              <a:t>Time </a:t>
            </a:r>
          </a:p>
          <a:p>
            <a:pPr lvl="1">
              <a:buFont typeface="Courier New" panose="02070309020205020404" pitchFamily="49" charset="0"/>
              <a:buChar char="o"/>
            </a:pPr>
            <a:r>
              <a:rPr lang="en-US" dirty="0"/>
              <a:t>Shipping and manufacturing delays due to the pandemic</a:t>
            </a:r>
          </a:p>
          <a:p>
            <a:endParaRPr lang="en-US" dirty="0"/>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a:p>
          <a:p>
            <a:pPr marL="457200" lvl="1" indent="0">
              <a:buNone/>
            </a:pPr>
            <a:endParaRPr lang="en-US" dirty="0"/>
          </a:p>
        </p:txBody>
      </p:sp>
    </p:spTree>
    <p:extLst>
      <p:ext uri="{BB962C8B-B14F-4D97-AF65-F5344CB8AC3E}">
        <p14:creationId xmlns:p14="http://schemas.microsoft.com/office/powerpoint/2010/main" val="455865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A5A37-C1E6-416F-B816-1BB374B23F9E}"/>
              </a:ext>
            </a:extLst>
          </p:cNvPr>
          <p:cNvSpPr>
            <a:spLocks noGrp="1"/>
          </p:cNvSpPr>
          <p:nvPr>
            <p:ph type="title"/>
          </p:nvPr>
        </p:nvSpPr>
        <p:spPr/>
        <p:txBody>
          <a:bodyPr/>
          <a:lstStyle/>
          <a:p>
            <a:r>
              <a:rPr lang="en-US" dirty="0"/>
              <a:t>Power Subsystem</a:t>
            </a:r>
          </a:p>
        </p:txBody>
      </p:sp>
      <p:sp>
        <p:nvSpPr>
          <p:cNvPr id="3" name="Footer Placeholder 2">
            <a:extLst>
              <a:ext uri="{FF2B5EF4-FFF2-40B4-BE49-F238E27FC236}">
                <a16:creationId xmlns:a16="http://schemas.microsoft.com/office/drawing/2014/main" id="{BD1EEB21-CAF1-479B-9CD0-7CA94C0049AA}"/>
              </a:ext>
            </a:extLst>
          </p:cNvPr>
          <p:cNvSpPr>
            <a:spLocks noGrp="1"/>
          </p:cNvSpPr>
          <p:nvPr>
            <p:ph type="ftr" sz="quarter" idx="11"/>
          </p:nvPr>
        </p:nvSpPr>
        <p:spPr/>
        <p:txBody>
          <a:bodyPr/>
          <a:lstStyle/>
          <a:p>
            <a:r>
              <a:rPr lang="en-US" dirty="0"/>
              <a:t>Group 21</a:t>
            </a:r>
          </a:p>
        </p:txBody>
      </p:sp>
      <p:sp>
        <p:nvSpPr>
          <p:cNvPr id="4" name="Slide Number Placeholder 3">
            <a:extLst>
              <a:ext uri="{FF2B5EF4-FFF2-40B4-BE49-F238E27FC236}">
                <a16:creationId xmlns:a16="http://schemas.microsoft.com/office/drawing/2014/main" id="{EC7B5860-67EE-44B8-AD30-77FBDDA38757}"/>
              </a:ext>
            </a:extLst>
          </p:cNvPr>
          <p:cNvSpPr>
            <a:spLocks noGrp="1"/>
          </p:cNvSpPr>
          <p:nvPr>
            <p:ph type="sldNum" sz="quarter" idx="12"/>
          </p:nvPr>
        </p:nvSpPr>
        <p:spPr/>
        <p:txBody>
          <a:bodyPr/>
          <a:lstStyle/>
          <a:p>
            <a:fld id="{80967E29-1480-472A-9FC5-C4768A52587C}" type="slidenum">
              <a:rPr lang="en-US" smtClean="0"/>
              <a:t>11</a:t>
            </a:fld>
            <a:endParaRPr lang="en-US" dirty="0"/>
          </a:p>
        </p:txBody>
      </p:sp>
      <p:sp>
        <p:nvSpPr>
          <p:cNvPr id="5" name="Content Placeholder 7">
            <a:extLst>
              <a:ext uri="{FF2B5EF4-FFF2-40B4-BE49-F238E27FC236}">
                <a16:creationId xmlns:a16="http://schemas.microsoft.com/office/drawing/2014/main" id="{F46F653C-62F3-4693-8AAD-C13C91E5AEC8}"/>
              </a:ext>
            </a:extLst>
          </p:cNvPr>
          <p:cNvSpPr txBox="1">
            <a:spLocks/>
          </p:cNvSpPr>
          <p:nvPr/>
        </p:nvSpPr>
        <p:spPr>
          <a:xfrm>
            <a:off x="838200" y="2147094"/>
            <a:ext cx="10417358" cy="37528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Power provided by battery and dynamo</a:t>
            </a:r>
          </a:p>
          <a:p>
            <a:r>
              <a:rPr lang="en-US" dirty="0"/>
              <a:t>Rectifies and regulates power generated by dynamo</a:t>
            </a:r>
          </a:p>
          <a:p>
            <a:r>
              <a:rPr lang="en-US" dirty="0"/>
              <a:t>Switches between sourcing power from dynamo and battery</a:t>
            </a:r>
          </a:p>
          <a:p>
            <a:r>
              <a:rPr lang="en-US" dirty="0"/>
              <a:t>Automatic switching between power sources</a:t>
            </a:r>
          </a:p>
          <a:p>
            <a:r>
              <a:rPr lang="en-US" dirty="0"/>
              <a:t>Indicates when battery is in use</a:t>
            </a:r>
          </a:p>
          <a:p>
            <a:r>
              <a:rPr lang="en-US" dirty="0"/>
              <a:t>Charges the battery when the battery is not in use</a:t>
            </a:r>
          </a:p>
          <a:p>
            <a:r>
              <a:rPr lang="en-US" dirty="0"/>
              <a:t>Regulates selected source to 3.3V output</a:t>
            </a:r>
          </a:p>
        </p:txBody>
      </p:sp>
    </p:spTree>
    <p:extLst>
      <p:ext uri="{BB962C8B-B14F-4D97-AF65-F5344CB8AC3E}">
        <p14:creationId xmlns:p14="http://schemas.microsoft.com/office/powerpoint/2010/main" val="1505927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A2A3-DED0-4B5E-845C-5DA80A9ABF81}"/>
              </a:ext>
            </a:extLst>
          </p:cNvPr>
          <p:cNvSpPr>
            <a:spLocks noGrp="1"/>
          </p:cNvSpPr>
          <p:nvPr>
            <p:ph type="title"/>
          </p:nvPr>
        </p:nvSpPr>
        <p:spPr/>
        <p:txBody>
          <a:bodyPr/>
          <a:lstStyle/>
          <a:p>
            <a:r>
              <a:rPr lang="en-US" dirty="0"/>
              <a:t>Power Subsystem Block Diagram</a:t>
            </a:r>
          </a:p>
        </p:txBody>
      </p:sp>
      <p:sp>
        <p:nvSpPr>
          <p:cNvPr id="3" name="Footer Placeholder 2">
            <a:extLst>
              <a:ext uri="{FF2B5EF4-FFF2-40B4-BE49-F238E27FC236}">
                <a16:creationId xmlns:a16="http://schemas.microsoft.com/office/drawing/2014/main" id="{BC9EA253-3F82-49D7-9EE3-3CC5887514BC}"/>
              </a:ext>
            </a:extLst>
          </p:cNvPr>
          <p:cNvSpPr>
            <a:spLocks noGrp="1"/>
          </p:cNvSpPr>
          <p:nvPr>
            <p:ph type="ftr" sz="quarter" idx="11"/>
          </p:nvPr>
        </p:nvSpPr>
        <p:spPr/>
        <p:txBody>
          <a:bodyPr/>
          <a:lstStyle/>
          <a:p>
            <a:r>
              <a:rPr lang="en-US" dirty="0"/>
              <a:t>Group 21</a:t>
            </a:r>
          </a:p>
        </p:txBody>
      </p:sp>
      <p:sp>
        <p:nvSpPr>
          <p:cNvPr id="4" name="Slide Number Placeholder 3">
            <a:extLst>
              <a:ext uri="{FF2B5EF4-FFF2-40B4-BE49-F238E27FC236}">
                <a16:creationId xmlns:a16="http://schemas.microsoft.com/office/drawing/2014/main" id="{24A2D7DE-0F3A-4A49-B6FD-761A3790AB84}"/>
              </a:ext>
            </a:extLst>
          </p:cNvPr>
          <p:cNvSpPr>
            <a:spLocks noGrp="1"/>
          </p:cNvSpPr>
          <p:nvPr>
            <p:ph type="sldNum" sz="quarter" idx="12"/>
          </p:nvPr>
        </p:nvSpPr>
        <p:spPr/>
        <p:txBody>
          <a:bodyPr/>
          <a:lstStyle/>
          <a:p>
            <a:fld id="{80967E29-1480-472A-9FC5-C4768A52587C}" type="slidenum">
              <a:rPr lang="en-US" smtClean="0"/>
              <a:t>12</a:t>
            </a:fld>
            <a:endParaRPr lang="en-US" dirty="0"/>
          </a:p>
        </p:txBody>
      </p:sp>
      <p:pic>
        <p:nvPicPr>
          <p:cNvPr id="5" name="Content Placeholder 8">
            <a:extLst>
              <a:ext uri="{FF2B5EF4-FFF2-40B4-BE49-F238E27FC236}">
                <a16:creationId xmlns:a16="http://schemas.microsoft.com/office/drawing/2014/main" id="{5F0FC6BD-02FB-4189-8709-206BC257194D}"/>
              </a:ext>
            </a:extLst>
          </p:cNvPr>
          <p:cNvPicPr>
            <a:picLocks noChangeAspect="1"/>
          </p:cNvPicPr>
          <p:nvPr/>
        </p:nvPicPr>
        <p:blipFill>
          <a:blip r:embed="rId3"/>
          <a:stretch>
            <a:fillRect/>
          </a:stretch>
        </p:blipFill>
        <p:spPr>
          <a:xfrm>
            <a:off x="838200" y="2049946"/>
            <a:ext cx="10515600" cy="3902696"/>
          </a:xfrm>
          <a:prstGeom prst="rect">
            <a:avLst/>
          </a:prstGeom>
        </p:spPr>
      </p:pic>
    </p:spTree>
    <p:extLst>
      <p:ext uri="{BB962C8B-B14F-4D97-AF65-F5344CB8AC3E}">
        <p14:creationId xmlns:p14="http://schemas.microsoft.com/office/powerpoint/2010/main" val="2035460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1843E-D960-429A-B17B-00F9660487FB}"/>
              </a:ext>
            </a:extLst>
          </p:cNvPr>
          <p:cNvSpPr>
            <a:spLocks noGrp="1"/>
          </p:cNvSpPr>
          <p:nvPr>
            <p:ph type="title"/>
          </p:nvPr>
        </p:nvSpPr>
        <p:spPr/>
        <p:txBody>
          <a:bodyPr/>
          <a:lstStyle/>
          <a:p>
            <a:r>
              <a:rPr lang="en-US" dirty="0"/>
              <a:t>Input Rectification and Regulation</a:t>
            </a:r>
          </a:p>
        </p:txBody>
      </p:sp>
      <p:sp>
        <p:nvSpPr>
          <p:cNvPr id="3" name="Footer Placeholder 2">
            <a:extLst>
              <a:ext uri="{FF2B5EF4-FFF2-40B4-BE49-F238E27FC236}">
                <a16:creationId xmlns:a16="http://schemas.microsoft.com/office/drawing/2014/main" id="{A670478C-B4CF-4000-900B-4E36CCD97B4F}"/>
              </a:ext>
            </a:extLst>
          </p:cNvPr>
          <p:cNvSpPr>
            <a:spLocks noGrp="1"/>
          </p:cNvSpPr>
          <p:nvPr>
            <p:ph type="ftr" sz="quarter" idx="11"/>
          </p:nvPr>
        </p:nvSpPr>
        <p:spPr/>
        <p:txBody>
          <a:bodyPr/>
          <a:lstStyle/>
          <a:p>
            <a:r>
              <a:rPr lang="en-US" dirty="0"/>
              <a:t>Group 21</a:t>
            </a:r>
          </a:p>
        </p:txBody>
      </p:sp>
      <p:sp>
        <p:nvSpPr>
          <p:cNvPr id="4" name="Slide Number Placeholder 3">
            <a:extLst>
              <a:ext uri="{FF2B5EF4-FFF2-40B4-BE49-F238E27FC236}">
                <a16:creationId xmlns:a16="http://schemas.microsoft.com/office/drawing/2014/main" id="{1905F2F3-4EC0-4A4E-B89D-C8F2F57709C9}"/>
              </a:ext>
            </a:extLst>
          </p:cNvPr>
          <p:cNvSpPr>
            <a:spLocks noGrp="1"/>
          </p:cNvSpPr>
          <p:nvPr>
            <p:ph type="sldNum" sz="quarter" idx="12"/>
          </p:nvPr>
        </p:nvSpPr>
        <p:spPr/>
        <p:txBody>
          <a:bodyPr/>
          <a:lstStyle/>
          <a:p>
            <a:fld id="{80967E29-1480-472A-9FC5-C4768A52587C}" type="slidenum">
              <a:rPr lang="en-US" smtClean="0"/>
              <a:t>13</a:t>
            </a:fld>
            <a:endParaRPr lang="en-US" dirty="0"/>
          </a:p>
        </p:txBody>
      </p:sp>
      <p:pic>
        <p:nvPicPr>
          <p:cNvPr id="5" name="Content Placeholder 6">
            <a:extLst>
              <a:ext uri="{FF2B5EF4-FFF2-40B4-BE49-F238E27FC236}">
                <a16:creationId xmlns:a16="http://schemas.microsoft.com/office/drawing/2014/main" id="{1CD52F90-73B6-41E0-839F-DCFEEB17B29D}"/>
              </a:ext>
            </a:extLst>
          </p:cNvPr>
          <p:cNvPicPr>
            <a:picLocks noChangeAspect="1"/>
          </p:cNvPicPr>
          <p:nvPr/>
        </p:nvPicPr>
        <p:blipFill>
          <a:blip r:embed="rId3"/>
          <a:stretch>
            <a:fillRect/>
          </a:stretch>
        </p:blipFill>
        <p:spPr>
          <a:xfrm>
            <a:off x="838200" y="2779298"/>
            <a:ext cx="10515600" cy="2443992"/>
          </a:xfrm>
          <a:prstGeom prst="rect">
            <a:avLst/>
          </a:prstGeom>
        </p:spPr>
      </p:pic>
      <p:sp>
        <p:nvSpPr>
          <p:cNvPr id="6" name="TextBox 5">
            <a:extLst>
              <a:ext uri="{FF2B5EF4-FFF2-40B4-BE49-F238E27FC236}">
                <a16:creationId xmlns:a16="http://schemas.microsoft.com/office/drawing/2014/main" id="{A3DE7C39-8044-4E41-B8EF-E4A637275760}"/>
              </a:ext>
            </a:extLst>
          </p:cNvPr>
          <p:cNvSpPr txBox="1"/>
          <p:nvPr/>
        </p:nvSpPr>
        <p:spPr>
          <a:xfrm>
            <a:off x="2365954" y="2779298"/>
            <a:ext cx="2987621" cy="369332"/>
          </a:xfrm>
          <a:prstGeom prst="rect">
            <a:avLst/>
          </a:prstGeom>
          <a:noFill/>
        </p:spPr>
        <p:txBody>
          <a:bodyPr wrap="square" rtlCol="0">
            <a:spAutoFit/>
          </a:bodyPr>
          <a:lstStyle/>
          <a:p>
            <a:r>
              <a:rPr lang="en-US" b="1" dirty="0">
                <a:solidFill>
                  <a:schemeClr val="bg1"/>
                </a:solidFill>
              </a:rPr>
              <a:t>Rectification and Filtering</a:t>
            </a:r>
          </a:p>
        </p:txBody>
      </p:sp>
      <p:sp>
        <p:nvSpPr>
          <p:cNvPr id="7" name="TextBox 6">
            <a:extLst>
              <a:ext uri="{FF2B5EF4-FFF2-40B4-BE49-F238E27FC236}">
                <a16:creationId xmlns:a16="http://schemas.microsoft.com/office/drawing/2014/main" id="{9C36C910-7E8E-4FE9-8C62-1EC2C17BA8CC}"/>
              </a:ext>
            </a:extLst>
          </p:cNvPr>
          <p:cNvSpPr txBox="1"/>
          <p:nvPr/>
        </p:nvSpPr>
        <p:spPr>
          <a:xfrm>
            <a:off x="838200" y="3553479"/>
            <a:ext cx="1298895" cy="646331"/>
          </a:xfrm>
          <a:prstGeom prst="rect">
            <a:avLst/>
          </a:prstGeom>
          <a:noFill/>
        </p:spPr>
        <p:txBody>
          <a:bodyPr wrap="square" rtlCol="0">
            <a:spAutoFit/>
          </a:bodyPr>
          <a:lstStyle/>
          <a:p>
            <a:r>
              <a:rPr lang="en-US" b="1" dirty="0">
                <a:solidFill>
                  <a:schemeClr val="bg1"/>
                </a:solidFill>
              </a:rPr>
              <a:t>Dynamo Input</a:t>
            </a:r>
          </a:p>
        </p:txBody>
      </p:sp>
      <p:sp>
        <p:nvSpPr>
          <p:cNvPr id="8" name="TextBox 7">
            <a:extLst>
              <a:ext uri="{FF2B5EF4-FFF2-40B4-BE49-F238E27FC236}">
                <a16:creationId xmlns:a16="http://schemas.microsoft.com/office/drawing/2014/main" id="{615C0C89-B3DB-457C-AC32-DBCDE55A6451}"/>
              </a:ext>
            </a:extLst>
          </p:cNvPr>
          <p:cNvSpPr txBox="1"/>
          <p:nvPr/>
        </p:nvSpPr>
        <p:spPr>
          <a:xfrm>
            <a:off x="5532762" y="2739014"/>
            <a:ext cx="2611330" cy="369332"/>
          </a:xfrm>
          <a:prstGeom prst="rect">
            <a:avLst/>
          </a:prstGeom>
          <a:noFill/>
        </p:spPr>
        <p:txBody>
          <a:bodyPr wrap="square" rtlCol="0">
            <a:spAutoFit/>
          </a:bodyPr>
          <a:lstStyle/>
          <a:p>
            <a:r>
              <a:rPr lang="en-US" b="1" dirty="0">
                <a:solidFill>
                  <a:schemeClr val="bg1"/>
                </a:solidFill>
              </a:rPr>
              <a:t>Voltage Regulation IC</a:t>
            </a:r>
          </a:p>
        </p:txBody>
      </p:sp>
    </p:spTree>
    <p:extLst>
      <p:ext uri="{BB962C8B-B14F-4D97-AF65-F5344CB8AC3E}">
        <p14:creationId xmlns:p14="http://schemas.microsoft.com/office/powerpoint/2010/main" val="1801322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3F6F6-1A89-4BB3-AA8F-7B1ABCCDC5CD}"/>
              </a:ext>
            </a:extLst>
          </p:cNvPr>
          <p:cNvSpPr>
            <a:spLocks noGrp="1"/>
          </p:cNvSpPr>
          <p:nvPr>
            <p:ph type="title"/>
          </p:nvPr>
        </p:nvSpPr>
        <p:spPr/>
        <p:txBody>
          <a:bodyPr/>
          <a:lstStyle/>
          <a:p>
            <a:r>
              <a:rPr lang="en-US" dirty="0"/>
              <a:t>Battery and Charging Circuit</a:t>
            </a:r>
          </a:p>
        </p:txBody>
      </p:sp>
      <p:sp>
        <p:nvSpPr>
          <p:cNvPr id="3" name="Footer Placeholder 2">
            <a:extLst>
              <a:ext uri="{FF2B5EF4-FFF2-40B4-BE49-F238E27FC236}">
                <a16:creationId xmlns:a16="http://schemas.microsoft.com/office/drawing/2014/main" id="{11332644-E7FF-4AD9-ABC2-156CAC8BBCFD}"/>
              </a:ext>
            </a:extLst>
          </p:cNvPr>
          <p:cNvSpPr>
            <a:spLocks noGrp="1"/>
          </p:cNvSpPr>
          <p:nvPr>
            <p:ph type="ftr" sz="quarter" idx="11"/>
          </p:nvPr>
        </p:nvSpPr>
        <p:spPr/>
        <p:txBody>
          <a:bodyPr/>
          <a:lstStyle/>
          <a:p>
            <a:r>
              <a:rPr lang="en-US" dirty="0"/>
              <a:t>Group 21</a:t>
            </a:r>
          </a:p>
        </p:txBody>
      </p:sp>
      <p:sp>
        <p:nvSpPr>
          <p:cNvPr id="4" name="Slide Number Placeholder 3">
            <a:extLst>
              <a:ext uri="{FF2B5EF4-FFF2-40B4-BE49-F238E27FC236}">
                <a16:creationId xmlns:a16="http://schemas.microsoft.com/office/drawing/2014/main" id="{07E3C5DE-E20D-4A91-906A-013752CC057A}"/>
              </a:ext>
            </a:extLst>
          </p:cNvPr>
          <p:cNvSpPr>
            <a:spLocks noGrp="1"/>
          </p:cNvSpPr>
          <p:nvPr>
            <p:ph type="sldNum" sz="quarter" idx="12"/>
          </p:nvPr>
        </p:nvSpPr>
        <p:spPr/>
        <p:txBody>
          <a:bodyPr/>
          <a:lstStyle/>
          <a:p>
            <a:fld id="{80967E29-1480-472A-9FC5-C4768A52587C}" type="slidenum">
              <a:rPr lang="en-US" smtClean="0"/>
              <a:t>14</a:t>
            </a:fld>
            <a:endParaRPr lang="en-US" dirty="0"/>
          </a:p>
        </p:txBody>
      </p:sp>
      <p:pic>
        <p:nvPicPr>
          <p:cNvPr id="6" name="Content Placeholder 4">
            <a:extLst>
              <a:ext uri="{FF2B5EF4-FFF2-40B4-BE49-F238E27FC236}">
                <a16:creationId xmlns:a16="http://schemas.microsoft.com/office/drawing/2014/main" id="{12795AB6-BEB2-4121-B4D9-D7444D528166}"/>
              </a:ext>
            </a:extLst>
          </p:cNvPr>
          <p:cNvPicPr>
            <a:picLocks noChangeAspect="1"/>
          </p:cNvPicPr>
          <p:nvPr/>
        </p:nvPicPr>
        <p:blipFill>
          <a:blip r:embed="rId3"/>
          <a:stretch>
            <a:fillRect/>
          </a:stretch>
        </p:blipFill>
        <p:spPr>
          <a:xfrm>
            <a:off x="1565460" y="1529229"/>
            <a:ext cx="9061080" cy="4351338"/>
          </a:xfrm>
          <a:prstGeom prst="rect">
            <a:avLst/>
          </a:prstGeom>
        </p:spPr>
      </p:pic>
      <p:sp>
        <p:nvSpPr>
          <p:cNvPr id="7" name="TextBox 6">
            <a:extLst>
              <a:ext uri="{FF2B5EF4-FFF2-40B4-BE49-F238E27FC236}">
                <a16:creationId xmlns:a16="http://schemas.microsoft.com/office/drawing/2014/main" id="{23B6E6C6-221E-4C92-8578-3AA8AC36D529}"/>
              </a:ext>
            </a:extLst>
          </p:cNvPr>
          <p:cNvSpPr txBox="1"/>
          <p:nvPr/>
        </p:nvSpPr>
        <p:spPr>
          <a:xfrm>
            <a:off x="8253664" y="5511235"/>
            <a:ext cx="2505225" cy="369332"/>
          </a:xfrm>
          <a:prstGeom prst="rect">
            <a:avLst/>
          </a:prstGeom>
          <a:noFill/>
        </p:spPr>
        <p:txBody>
          <a:bodyPr wrap="square" rtlCol="0">
            <a:spAutoFit/>
          </a:bodyPr>
          <a:lstStyle/>
          <a:p>
            <a:r>
              <a:rPr lang="en-US" b="1" dirty="0">
                <a:solidFill>
                  <a:schemeClr val="bg1"/>
                </a:solidFill>
              </a:rPr>
              <a:t>For External Charging</a:t>
            </a:r>
          </a:p>
        </p:txBody>
      </p:sp>
      <p:sp>
        <p:nvSpPr>
          <p:cNvPr id="8" name="TextBox 7">
            <a:extLst>
              <a:ext uri="{FF2B5EF4-FFF2-40B4-BE49-F238E27FC236}">
                <a16:creationId xmlns:a16="http://schemas.microsoft.com/office/drawing/2014/main" id="{5E232E28-8D42-45C4-AD68-1ECCEACC17B3}"/>
              </a:ext>
            </a:extLst>
          </p:cNvPr>
          <p:cNvSpPr txBox="1"/>
          <p:nvPr/>
        </p:nvSpPr>
        <p:spPr>
          <a:xfrm>
            <a:off x="4393395" y="2654178"/>
            <a:ext cx="1417858" cy="369332"/>
          </a:xfrm>
          <a:prstGeom prst="rect">
            <a:avLst/>
          </a:prstGeom>
          <a:noFill/>
        </p:spPr>
        <p:txBody>
          <a:bodyPr wrap="square" rtlCol="0">
            <a:spAutoFit/>
          </a:bodyPr>
          <a:lstStyle/>
          <a:p>
            <a:r>
              <a:rPr lang="en-US" b="1" dirty="0">
                <a:solidFill>
                  <a:schemeClr val="bg1"/>
                </a:solidFill>
              </a:rPr>
              <a:t>Charging IC</a:t>
            </a:r>
          </a:p>
        </p:txBody>
      </p:sp>
      <p:sp>
        <p:nvSpPr>
          <p:cNvPr id="9" name="TextBox 8">
            <a:extLst>
              <a:ext uri="{FF2B5EF4-FFF2-40B4-BE49-F238E27FC236}">
                <a16:creationId xmlns:a16="http://schemas.microsoft.com/office/drawing/2014/main" id="{FA49FFF9-6C8D-473E-B7EB-0A737E8323AF}"/>
              </a:ext>
            </a:extLst>
          </p:cNvPr>
          <p:cNvSpPr txBox="1"/>
          <p:nvPr/>
        </p:nvSpPr>
        <p:spPr>
          <a:xfrm>
            <a:off x="1565460" y="4354603"/>
            <a:ext cx="1502593" cy="646331"/>
          </a:xfrm>
          <a:prstGeom prst="rect">
            <a:avLst/>
          </a:prstGeom>
          <a:noFill/>
        </p:spPr>
        <p:txBody>
          <a:bodyPr wrap="square" rtlCol="0">
            <a:spAutoFit/>
          </a:bodyPr>
          <a:lstStyle/>
          <a:p>
            <a:r>
              <a:rPr lang="en-US" b="1" dirty="0">
                <a:solidFill>
                  <a:schemeClr val="bg1"/>
                </a:solidFill>
              </a:rPr>
              <a:t>Battery Connection</a:t>
            </a:r>
          </a:p>
        </p:txBody>
      </p:sp>
    </p:spTree>
    <p:extLst>
      <p:ext uri="{BB962C8B-B14F-4D97-AF65-F5344CB8AC3E}">
        <p14:creationId xmlns:p14="http://schemas.microsoft.com/office/powerpoint/2010/main" val="1251680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29CA8-7232-4C60-933D-E155D738E5F8}"/>
              </a:ext>
            </a:extLst>
          </p:cNvPr>
          <p:cNvSpPr>
            <a:spLocks noGrp="1"/>
          </p:cNvSpPr>
          <p:nvPr>
            <p:ph type="title"/>
          </p:nvPr>
        </p:nvSpPr>
        <p:spPr/>
        <p:txBody>
          <a:bodyPr/>
          <a:lstStyle/>
          <a:p>
            <a:r>
              <a:rPr lang="en-US" dirty="0"/>
              <a:t>Power Circuit Switch</a:t>
            </a:r>
          </a:p>
        </p:txBody>
      </p:sp>
      <p:sp>
        <p:nvSpPr>
          <p:cNvPr id="3" name="Footer Placeholder 2">
            <a:extLst>
              <a:ext uri="{FF2B5EF4-FFF2-40B4-BE49-F238E27FC236}">
                <a16:creationId xmlns:a16="http://schemas.microsoft.com/office/drawing/2014/main" id="{13950ED9-FD04-489E-8698-72342CEF2FA0}"/>
              </a:ext>
            </a:extLst>
          </p:cNvPr>
          <p:cNvSpPr>
            <a:spLocks noGrp="1"/>
          </p:cNvSpPr>
          <p:nvPr>
            <p:ph type="ftr" sz="quarter" idx="11"/>
          </p:nvPr>
        </p:nvSpPr>
        <p:spPr/>
        <p:txBody>
          <a:bodyPr/>
          <a:lstStyle/>
          <a:p>
            <a:r>
              <a:rPr lang="en-US" dirty="0"/>
              <a:t>Group 21</a:t>
            </a:r>
          </a:p>
        </p:txBody>
      </p:sp>
      <p:sp>
        <p:nvSpPr>
          <p:cNvPr id="4" name="Slide Number Placeholder 3">
            <a:extLst>
              <a:ext uri="{FF2B5EF4-FFF2-40B4-BE49-F238E27FC236}">
                <a16:creationId xmlns:a16="http://schemas.microsoft.com/office/drawing/2014/main" id="{A1B26FAD-2CD8-45FC-8A6C-841034402838}"/>
              </a:ext>
            </a:extLst>
          </p:cNvPr>
          <p:cNvSpPr>
            <a:spLocks noGrp="1"/>
          </p:cNvSpPr>
          <p:nvPr>
            <p:ph type="sldNum" sz="quarter" idx="12"/>
          </p:nvPr>
        </p:nvSpPr>
        <p:spPr/>
        <p:txBody>
          <a:bodyPr/>
          <a:lstStyle/>
          <a:p>
            <a:fld id="{80967E29-1480-472A-9FC5-C4768A52587C}" type="slidenum">
              <a:rPr lang="en-US" smtClean="0"/>
              <a:t>15</a:t>
            </a:fld>
            <a:endParaRPr lang="en-US" dirty="0"/>
          </a:p>
        </p:txBody>
      </p:sp>
      <p:pic>
        <p:nvPicPr>
          <p:cNvPr id="7" name="Content Placeholder 6">
            <a:extLst>
              <a:ext uri="{FF2B5EF4-FFF2-40B4-BE49-F238E27FC236}">
                <a16:creationId xmlns:a16="http://schemas.microsoft.com/office/drawing/2014/main" id="{3DAFF3E9-D595-45DF-924C-DE2198E5BDB1}"/>
              </a:ext>
            </a:extLst>
          </p:cNvPr>
          <p:cNvPicPr>
            <a:picLocks noChangeAspect="1"/>
          </p:cNvPicPr>
          <p:nvPr/>
        </p:nvPicPr>
        <p:blipFill>
          <a:blip r:embed="rId3"/>
          <a:stretch>
            <a:fillRect/>
          </a:stretch>
        </p:blipFill>
        <p:spPr>
          <a:xfrm>
            <a:off x="1557669" y="1690688"/>
            <a:ext cx="8547271" cy="4351338"/>
          </a:xfrm>
          <a:prstGeom prst="rect">
            <a:avLst/>
          </a:prstGeom>
        </p:spPr>
      </p:pic>
      <p:sp>
        <p:nvSpPr>
          <p:cNvPr id="8" name="TextBox 7">
            <a:extLst>
              <a:ext uri="{FF2B5EF4-FFF2-40B4-BE49-F238E27FC236}">
                <a16:creationId xmlns:a16="http://schemas.microsoft.com/office/drawing/2014/main" id="{F024117C-7450-47A8-A7BE-B1A42596F2A7}"/>
              </a:ext>
            </a:extLst>
          </p:cNvPr>
          <p:cNvSpPr txBox="1"/>
          <p:nvPr/>
        </p:nvSpPr>
        <p:spPr>
          <a:xfrm>
            <a:off x="7216958" y="5672694"/>
            <a:ext cx="2167673" cy="369332"/>
          </a:xfrm>
          <a:prstGeom prst="rect">
            <a:avLst/>
          </a:prstGeom>
          <a:noFill/>
        </p:spPr>
        <p:txBody>
          <a:bodyPr wrap="square" rtlCol="0">
            <a:spAutoFit/>
          </a:bodyPr>
          <a:lstStyle/>
          <a:p>
            <a:r>
              <a:rPr lang="en-US" b="1" dirty="0">
                <a:solidFill>
                  <a:schemeClr val="bg1"/>
                </a:solidFill>
              </a:rPr>
              <a:t>Voltage Reference</a:t>
            </a:r>
          </a:p>
        </p:txBody>
      </p:sp>
      <p:sp>
        <p:nvSpPr>
          <p:cNvPr id="9" name="TextBox 8">
            <a:extLst>
              <a:ext uri="{FF2B5EF4-FFF2-40B4-BE49-F238E27FC236}">
                <a16:creationId xmlns:a16="http://schemas.microsoft.com/office/drawing/2014/main" id="{2EAE4E62-4947-4AC4-AE79-3F1342657426}"/>
              </a:ext>
            </a:extLst>
          </p:cNvPr>
          <p:cNvSpPr txBox="1"/>
          <p:nvPr/>
        </p:nvSpPr>
        <p:spPr>
          <a:xfrm>
            <a:off x="3370904" y="3015495"/>
            <a:ext cx="1478258" cy="369332"/>
          </a:xfrm>
          <a:prstGeom prst="rect">
            <a:avLst/>
          </a:prstGeom>
          <a:noFill/>
        </p:spPr>
        <p:txBody>
          <a:bodyPr wrap="square" rtlCol="0">
            <a:spAutoFit/>
          </a:bodyPr>
          <a:lstStyle/>
          <a:p>
            <a:r>
              <a:rPr lang="en-US" b="1" dirty="0">
                <a:solidFill>
                  <a:schemeClr val="bg1"/>
                </a:solidFill>
              </a:rPr>
              <a:t>Comparator</a:t>
            </a:r>
          </a:p>
        </p:txBody>
      </p:sp>
      <p:sp>
        <p:nvSpPr>
          <p:cNvPr id="10" name="TextBox 9">
            <a:extLst>
              <a:ext uri="{FF2B5EF4-FFF2-40B4-BE49-F238E27FC236}">
                <a16:creationId xmlns:a16="http://schemas.microsoft.com/office/drawing/2014/main" id="{A10013C2-B554-4E07-B8C9-BF06DEB4177B}"/>
              </a:ext>
            </a:extLst>
          </p:cNvPr>
          <p:cNvSpPr txBox="1"/>
          <p:nvPr/>
        </p:nvSpPr>
        <p:spPr>
          <a:xfrm>
            <a:off x="6218337" y="2553830"/>
            <a:ext cx="1596704" cy="646331"/>
          </a:xfrm>
          <a:prstGeom prst="rect">
            <a:avLst/>
          </a:prstGeom>
          <a:noFill/>
        </p:spPr>
        <p:txBody>
          <a:bodyPr wrap="square" rtlCol="0">
            <a:spAutoFit/>
          </a:bodyPr>
          <a:lstStyle/>
          <a:p>
            <a:r>
              <a:rPr lang="en-US" b="1" dirty="0">
                <a:solidFill>
                  <a:schemeClr val="bg1"/>
                </a:solidFill>
              </a:rPr>
              <a:t>Power Switching IC</a:t>
            </a:r>
          </a:p>
        </p:txBody>
      </p:sp>
    </p:spTree>
    <p:extLst>
      <p:ext uri="{BB962C8B-B14F-4D97-AF65-F5344CB8AC3E}">
        <p14:creationId xmlns:p14="http://schemas.microsoft.com/office/powerpoint/2010/main" val="2769919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8834C-156F-40E7-965D-8FEF5E0A2CA4}"/>
              </a:ext>
            </a:extLst>
          </p:cNvPr>
          <p:cNvSpPr>
            <a:spLocks noGrp="1"/>
          </p:cNvSpPr>
          <p:nvPr>
            <p:ph type="title"/>
          </p:nvPr>
        </p:nvSpPr>
        <p:spPr/>
        <p:txBody>
          <a:bodyPr/>
          <a:lstStyle/>
          <a:p>
            <a:r>
              <a:rPr lang="en-US" dirty="0"/>
              <a:t>Output Regulation</a:t>
            </a:r>
          </a:p>
        </p:txBody>
      </p:sp>
      <p:sp>
        <p:nvSpPr>
          <p:cNvPr id="3" name="Footer Placeholder 2">
            <a:extLst>
              <a:ext uri="{FF2B5EF4-FFF2-40B4-BE49-F238E27FC236}">
                <a16:creationId xmlns:a16="http://schemas.microsoft.com/office/drawing/2014/main" id="{9E069B8F-941D-49D6-88FD-7D91651CA523}"/>
              </a:ext>
            </a:extLst>
          </p:cNvPr>
          <p:cNvSpPr>
            <a:spLocks noGrp="1"/>
          </p:cNvSpPr>
          <p:nvPr>
            <p:ph type="ftr" sz="quarter" idx="11"/>
          </p:nvPr>
        </p:nvSpPr>
        <p:spPr/>
        <p:txBody>
          <a:bodyPr/>
          <a:lstStyle/>
          <a:p>
            <a:r>
              <a:rPr lang="en-US" dirty="0"/>
              <a:t>Group 21</a:t>
            </a:r>
          </a:p>
        </p:txBody>
      </p:sp>
      <p:sp>
        <p:nvSpPr>
          <p:cNvPr id="4" name="Slide Number Placeholder 3">
            <a:extLst>
              <a:ext uri="{FF2B5EF4-FFF2-40B4-BE49-F238E27FC236}">
                <a16:creationId xmlns:a16="http://schemas.microsoft.com/office/drawing/2014/main" id="{F3FC4CB8-C449-4144-94C6-AE4B8102653C}"/>
              </a:ext>
            </a:extLst>
          </p:cNvPr>
          <p:cNvSpPr>
            <a:spLocks noGrp="1"/>
          </p:cNvSpPr>
          <p:nvPr>
            <p:ph type="sldNum" sz="quarter" idx="12"/>
          </p:nvPr>
        </p:nvSpPr>
        <p:spPr/>
        <p:txBody>
          <a:bodyPr/>
          <a:lstStyle/>
          <a:p>
            <a:fld id="{80967E29-1480-472A-9FC5-C4768A52587C}" type="slidenum">
              <a:rPr lang="en-US" smtClean="0"/>
              <a:t>16</a:t>
            </a:fld>
            <a:endParaRPr lang="en-US" dirty="0"/>
          </a:p>
        </p:txBody>
      </p:sp>
      <p:pic>
        <p:nvPicPr>
          <p:cNvPr id="5" name="Content Placeholder 4">
            <a:extLst>
              <a:ext uri="{FF2B5EF4-FFF2-40B4-BE49-F238E27FC236}">
                <a16:creationId xmlns:a16="http://schemas.microsoft.com/office/drawing/2014/main" id="{30924B09-899C-4FA9-A17F-75804613A05B}"/>
              </a:ext>
            </a:extLst>
          </p:cNvPr>
          <p:cNvPicPr>
            <a:picLocks noChangeAspect="1"/>
          </p:cNvPicPr>
          <p:nvPr/>
        </p:nvPicPr>
        <p:blipFill>
          <a:blip r:embed="rId3"/>
          <a:stretch>
            <a:fillRect/>
          </a:stretch>
        </p:blipFill>
        <p:spPr>
          <a:xfrm>
            <a:off x="838200" y="2149757"/>
            <a:ext cx="10515600" cy="3703074"/>
          </a:xfrm>
          <a:prstGeom prst="rect">
            <a:avLst/>
          </a:prstGeom>
        </p:spPr>
      </p:pic>
      <p:sp>
        <p:nvSpPr>
          <p:cNvPr id="6" name="TextBox 5">
            <a:extLst>
              <a:ext uri="{FF2B5EF4-FFF2-40B4-BE49-F238E27FC236}">
                <a16:creationId xmlns:a16="http://schemas.microsoft.com/office/drawing/2014/main" id="{DE4FA4D3-31DE-4072-BDEC-45F464883718}"/>
              </a:ext>
            </a:extLst>
          </p:cNvPr>
          <p:cNvSpPr txBox="1"/>
          <p:nvPr/>
        </p:nvSpPr>
        <p:spPr>
          <a:xfrm>
            <a:off x="4744812" y="2049312"/>
            <a:ext cx="2438040" cy="369332"/>
          </a:xfrm>
          <a:prstGeom prst="rect">
            <a:avLst/>
          </a:prstGeom>
          <a:noFill/>
        </p:spPr>
        <p:txBody>
          <a:bodyPr wrap="square" rtlCol="0">
            <a:spAutoFit/>
          </a:bodyPr>
          <a:lstStyle/>
          <a:p>
            <a:r>
              <a:rPr lang="en-US" b="1" dirty="0">
                <a:solidFill>
                  <a:schemeClr val="bg1"/>
                </a:solidFill>
              </a:rPr>
              <a:t>Voltage Regulation IC</a:t>
            </a:r>
          </a:p>
        </p:txBody>
      </p:sp>
    </p:spTree>
    <p:extLst>
      <p:ext uri="{BB962C8B-B14F-4D97-AF65-F5344CB8AC3E}">
        <p14:creationId xmlns:p14="http://schemas.microsoft.com/office/powerpoint/2010/main" val="4200583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7D641B-1480-49DD-92AD-FFCE2EE1736E}"/>
              </a:ext>
            </a:extLst>
          </p:cNvPr>
          <p:cNvSpPr>
            <a:spLocks noGrp="1"/>
          </p:cNvSpPr>
          <p:nvPr>
            <p:ph type="title"/>
          </p:nvPr>
        </p:nvSpPr>
        <p:spPr/>
        <p:txBody>
          <a:bodyPr>
            <a:normAutofit fontScale="90000"/>
          </a:bodyPr>
          <a:lstStyle/>
          <a:p>
            <a:r>
              <a:rPr lang="en-US" dirty="0"/>
              <a:t>Methods for Unlocking the Bicycle</a:t>
            </a:r>
          </a:p>
        </p:txBody>
      </p:sp>
      <p:sp>
        <p:nvSpPr>
          <p:cNvPr id="6" name="Text Placeholder 5">
            <a:extLst>
              <a:ext uri="{FF2B5EF4-FFF2-40B4-BE49-F238E27FC236}">
                <a16:creationId xmlns:a16="http://schemas.microsoft.com/office/drawing/2014/main" id="{AF1CFAC4-C5E3-4B52-988C-C924CCF308C1}"/>
              </a:ext>
            </a:extLst>
          </p:cNvPr>
          <p:cNvSpPr>
            <a:spLocks noGrp="1"/>
          </p:cNvSpPr>
          <p:nvPr>
            <p:ph type="body" sz="quarter" idx="13"/>
          </p:nvPr>
        </p:nvSpPr>
        <p:spPr/>
        <p:txBody>
          <a:bodyPr/>
          <a:lstStyle/>
          <a:p>
            <a:r>
              <a:rPr lang="en-US" dirty="0"/>
              <a:t>Potential Components</a:t>
            </a:r>
          </a:p>
        </p:txBody>
      </p:sp>
      <p:sp>
        <p:nvSpPr>
          <p:cNvPr id="7" name="Text Placeholder 6">
            <a:extLst>
              <a:ext uri="{FF2B5EF4-FFF2-40B4-BE49-F238E27FC236}">
                <a16:creationId xmlns:a16="http://schemas.microsoft.com/office/drawing/2014/main" id="{E9369E01-0BA2-442D-B145-1025A079B632}"/>
              </a:ext>
            </a:extLst>
          </p:cNvPr>
          <p:cNvSpPr>
            <a:spLocks noGrp="1"/>
          </p:cNvSpPr>
          <p:nvPr>
            <p:ph type="body" sz="quarter" idx="14"/>
          </p:nvPr>
        </p:nvSpPr>
        <p:spPr/>
        <p:txBody>
          <a:bodyPr/>
          <a:lstStyle/>
          <a:p>
            <a:r>
              <a:rPr lang="en-US" dirty="0"/>
              <a:t>Fingerprint Scanner</a:t>
            </a:r>
          </a:p>
          <a:p>
            <a:r>
              <a:rPr lang="en-US" dirty="0"/>
              <a:t>Cell Phone Application (App)</a:t>
            </a:r>
          </a:p>
          <a:p>
            <a:r>
              <a:rPr lang="en-US" dirty="0"/>
              <a:t>RFID System</a:t>
            </a:r>
          </a:p>
          <a:p>
            <a:endParaRPr lang="en-US" dirty="0"/>
          </a:p>
          <a:p>
            <a:endParaRPr lang="en-US" dirty="0"/>
          </a:p>
        </p:txBody>
      </p:sp>
      <p:sp>
        <p:nvSpPr>
          <p:cNvPr id="8" name="Text Placeholder 7">
            <a:extLst>
              <a:ext uri="{FF2B5EF4-FFF2-40B4-BE49-F238E27FC236}">
                <a16:creationId xmlns:a16="http://schemas.microsoft.com/office/drawing/2014/main" id="{74D064F5-C8EA-4A20-8B71-A2902674ED5D}"/>
              </a:ext>
            </a:extLst>
          </p:cNvPr>
          <p:cNvSpPr>
            <a:spLocks noGrp="1"/>
          </p:cNvSpPr>
          <p:nvPr>
            <p:ph type="body" sz="quarter" idx="15"/>
          </p:nvPr>
        </p:nvSpPr>
        <p:spPr>
          <a:xfrm>
            <a:off x="6317484" y="1792008"/>
            <a:ext cx="5636392" cy="518874"/>
          </a:xfrm>
        </p:spPr>
        <p:txBody>
          <a:bodyPr>
            <a:noAutofit/>
          </a:bodyPr>
          <a:lstStyle/>
          <a:p>
            <a:r>
              <a:rPr lang="en-US" dirty="0"/>
              <a:t>Reasons for Selected Component</a:t>
            </a:r>
          </a:p>
        </p:txBody>
      </p:sp>
      <p:sp>
        <p:nvSpPr>
          <p:cNvPr id="9" name="Text Placeholder 8">
            <a:extLst>
              <a:ext uri="{FF2B5EF4-FFF2-40B4-BE49-F238E27FC236}">
                <a16:creationId xmlns:a16="http://schemas.microsoft.com/office/drawing/2014/main" id="{FB46D1E9-B024-4170-AE1A-CD8DB8950990}"/>
              </a:ext>
            </a:extLst>
          </p:cNvPr>
          <p:cNvSpPr>
            <a:spLocks noGrp="1"/>
          </p:cNvSpPr>
          <p:nvPr>
            <p:ph type="body" sz="quarter" idx="16"/>
          </p:nvPr>
        </p:nvSpPr>
        <p:spPr/>
        <p:txBody>
          <a:bodyPr>
            <a:normAutofit lnSpcReduction="10000"/>
          </a:bodyPr>
          <a:lstStyle/>
          <a:p>
            <a:r>
              <a:rPr lang="en-US" dirty="0"/>
              <a:t>Due to limited coding experience among the three EE’s in the group, the cell phone application was ruled out.</a:t>
            </a:r>
          </a:p>
          <a:p>
            <a:r>
              <a:rPr lang="en-US" dirty="0"/>
              <a:t>The fingerprint scanner proved more difficult to implement, and more expensive, during the research phase of the project when compared to the RFID System. </a:t>
            </a:r>
          </a:p>
          <a:p>
            <a:r>
              <a:rPr lang="en-US" dirty="0"/>
              <a:t>The RFID System had relevant libraries to rely upon when debugging code and was the cheapest of three options in terms of time and effort.</a:t>
            </a:r>
          </a:p>
        </p:txBody>
      </p:sp>
      <p:sp>
        <p:nvSpPr>
          <p:cNvPr id="3" name="Footer Placeholder 2">
            <a:extLst>
              <a:ext uri="{FF2B5EF4-FFF2-40B4-BE49-F238E27FC236}">
                <a16:creationId xmlns:a16="http://schemas.microsoft.com/office/drawing/2014/main" id="{575B7404-6C56-4B60-AF75-6CB7A66B07F0}"/>
              </a:ext>
            </a:extLst>
          </p:cNvPr>
          <p:cNvSpPr>
            <a:spLocks noGrp="1"/>
          </p:cNvSpPr>
          <p:nvPr>
            <p:ph type="ftr" sz="quarter" idx="11"/>
          </p:nvPr>
        </p:nvSpPr>
        <p:spPr/>
        <p:txBody>
          <a:bodyPr/>
          <a:lstStyle/>
          <a:p>
            <a:r>
              <a:rPr lang="en-US" dirty="0"/>
              <a:t>Group 21</a:t>
            </a:r>
          </a:p>
        </p:txBody>
      </p:sp>
      <p:sp>
        <p:nvSpPr>
          <p:cNvPr id="4" name="Slide Number Placeholder 3">
            <a:extLst>
              <a:ext uri="{FF2B5EF4-FFF2-40B4-BE49-F238E27FC236}">
                <a16:creationId xmlns:a16="http://schemas.microsoft.com/office/drawing/2014/main" id="{B8B98996-572C-481E-BA45-EB17D469FD6E}"/>
              </a:ext>
            </a:extLst>
          </p:cNvPr>
          <p:cNvSpPr>
            <a:spLocks noGrp="1"/>
          </p:cNvSpPr>
          <p:nvPr>
            <p:ph type="sldNum" sz="quarter" idx="12"/>
          </p:nvPr>
        </p:nvSpPr>
        <p:spPr/>
        <p:txBody>
          <a:bodyPr/>
          <a:lstStyle/>
          <a:p>
            <a:fld id="{80967E29-1480-472A-9FC5-C4768A52587C}" type="slidenum">
              <a:rPr lang="en-US" smtClean="0"/>
              <a:t>17</a:t>
            </a:fld>
            <a:endParaRPr lang="en-US" dirty="0"/>
          </a:p>
        </p:txBody>
      </p:sp>
    </p:spTree>
    <p:extLst>
      <p:ext uri="{BB962C8B-B14F-4D97-AF65-F5344CB8AC3E}">
        <p14:creationId xmlns:p14="http://schemas.microsoft.com/office/powerpoint/2010/main" val="1331991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2" name="Freeform: Shape 11">
              <a:extLst>
                <a:ext uri="{FF2B5EF4-FFF2-40B4-BE49-F238E27FC236}">
                  <a16:creationId xmlns:a16="http://schemas.microsoft.com/office/drawing/2014/main" id="{B5E13483-2FB6-4753-8402-06FDC349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88F0DF22-F640-4002-B783-DF1C6A94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9C2787B8-7984-4332-B611-D3D3DE898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5AF3646C-B3D7-4F57-8FD2-CD93CEB39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C65FA7DA-93A0-43A4-834C-0F1BB9806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18" name="Oval 17">
            <a:extLst>
              <a:ext uri="{FF2B5EF4-FFF2-40B4-BE49-F238E27FC236}">
                <a16:creationId xmlns:a16="http://schemas.microsoft.com/office/drawing/2014/main" id="{104332FF-8349-42A5-B5C8-5EE3825C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useBgFill="1">
        <p:nvSpPr>
          <p:cNvPr id="20" name="Rectangle 1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C1D1FA3-6212-4B97-9B1E-C7F81247C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24" name="Freeform: Shape 23">
            <a:extLst>
              <a:ext uri="{FF2B5EF4-FFF2-40B4-BE49-F238E27FC236}">
                <a16:creationId xmlns:a16="http://schemas.microsoft.com/office/drawing/2014/main" id="{11C51958-04D4-4687-95A2-95DCDCF47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26" name="Freeform: Shape 25">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dirty="0"/>
          </a:p>
        </p:txBody>
      </p:sp>
      <p:sp>
        <p:nvSpPr>
          <p:cNvPr id="28" name="Freeform: Shape 27">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F870B275-A10C-4FB4-8A59-F55EE1C3BB99}"/>
              </a:ext>
            </a:extLst>
          </p:cNvPr>
          <p:cNvSpPr>
            <a:spLocks noGrp="1"/>
          </p:cNvSpPr>
          <p:nvPr>
            <p:ph type="title"/>
          </p:nvPr>
        </p:nvSpPr>
        <p:spPr>
          <a:xfrm>
            <a:off x="1861854" y="633046"/>
            <a:ext cx="4834021" cy="1314996"/>
          </a:xfrm>
        </p:spPr>
        <p:txBody>
          <a:bodyPr vert="horz" lIns="91440" tIns="45720" rIns="91440" bIns="45720" rtlCol="0" anchor="b">
            <a:normAutofit/>
          </a:bodyPr>
          <a:lstStyle/>
          <a:p>
            <a:r>
              <a:rPr lang="en-US" dirty="0"/>
              <a:t>RFID Module</a:t>
            </a:r>
          </a:p>
        </p:txBody>
      </p:sp>
      <p:sp>
        <p:nvSpPr>
          <p:cNvPr id="6" name="Content Placeholder 2">
            <a:extLst>
              <a:ext uri="{FF2B5EF4-FFF2-40B4-BE49-F238E27FC236}">
                <a16:creationId xmlns:a16="http://schemas.microsoft.com/office/drawing/2014/main" id="{03FFF3CA-9000-440B-B132-086D9AFA6A8F}"/>
              </a:ext>
            </a:extLst>
          </p:cNvPr>
          <p:cNvSpPr txBox="1">
            <a:spLocks/>
          </p:cNvSpPr>
          <p:nvPr/>
        </p:nvSpPr>
        <p:spPr>
          <a:xfrm>
            <a:off x="1861854" y="2125737"/>
            <a:ext cx="4834021" cy="40444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Only complete RFID modules were considered.</a:t>
            </a:r>
          </a:p>
          <a:p>
            <a:r>
              <a:rPr lang="en-US" b="1" dirty="0"/>
              <a:t>RC522</a:t>
            </a:r>
            <a:r>
              <a:rPr lang="en-US" dirty="0"/>
              <a:t> was chosen because of stark difference in price and freedom of communication protocol.</a:t>
            </a:r>
          </a:p>
        </p:txBody>
      </p:sp>
      <p:pic>
        <p:nvPicPr>
          <p:cNvPr id="5" name="Picture 4">
            <a:extLst>
              <a:ext uri="{FF2B5EF4-FFF2-40B4-BE49-F238E27FC236}">
                <a16:creationId xmlns:a16="http://schemas.microsoft.com/office/drawing/2014/main" id="{DEA77BC5-8C39-4D3A-9F1C-99848B9D2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9104" y="2125737"/>
            <a:ext cx="4753996" cy="2327819"/>
          </a:xfrm>
          <a:prstGeom prst="rect">
            <a:avLst/>
          </a:prstGeom>
        </p:spPr>
      </p:pic>
      <p:sp>
        <p:nvSpPr>
          <p:cNvPr id="3" name="Footer Placeholder 2">
            <a:extLst>
              <a:ext uri="{FF2B5EF4-FFF2-40B4-BE49-F238E27FC236}">
                <a16:creationId xmlns:a16="http://schemas.microsoft.com/office/drawing/2014/main" id="{CA31DE52-EE69-44A8-9D05-3D0DCE6741E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b="1" kern="1200" cap="all" spc="100" baseline="0" dirty="0">
                <a:solidFill>
                  <a:schemeClr val="tx1">
                    <a:tint val="75000"/>
                  </a:schemeClr>
                </a:solidFill>
                <a:latin typeface="+mn-lt"/>
                <a:ea typeface="Source Sans Pro SemiBold" panose="020B0603030403020204" pitchFamily="34" charset="0"/>
                <a:cs typeface="+mn-cs"/>
              </a:rPr>
              <a:t>Group 21</a:t>
            </a:r>
          </a:p>
        </p:txBody>
      </p:sp>
      <p:grpSp>
        <p:nvGrpSpPr>
          <p:cNvPr id="30"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1" name="Freeform: Shape 30">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4" name="Slide Number Placeholder 3">
            <a:extLst>
              <a:ext uri="{FF2B5EF4-FFF2-40B4-BE49-F238E27FC236}">
                <a16:creationId xmlns:a16="http://schemas.microsoft.com/office/drawing/2014/main" id="{C6BA808E-2588-41AE-AC1F-5646CBB144D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0967E29-1480-472A-9FC5-C4768A52587C}" type="slidenum">
              <a:rPr lang="en-US" smtClean="0"/>
              <a:pPr>
                <a:spcAft>
                  <a:spcPts val="600"/>
                </a:spcAft>
              </a:pPr>
              <a:t>18</a:t>
            </a:fld>
            <a:endParaRPr lang="en-US" dirty="0"/>
          </a:p>
        </p:txBody>
      </p:sp>
    </p:spTree>
    <p:extLst>
      <p:ext uri="{BB962C8B-B14F-4D97-AF65-F5344CB8AC3E}">
        <p14:creationId xmlns:p14="http://schemas.microsoft.com/office/powerpoint/2010/main" val="89553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2" name="Freeform: Shape 11">
              <a:extLst>
                <a:ext uri="{FF2B5EF4-FFF2-40B4-BE49-F238E27FC236}">
                  <a16:creationId xmlns:a16="http://schemas.microsoft.com/office/drawing/2014/main" id="{B5E13483-2FB6-4753-8402-06FDC349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88F0DF22-F640-4002-B783-DF1C6A94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9C2787B8-7984-4332-B611-D3D3DE898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5AF3646C-B3D7-4F57-8FD2-CD93CEB39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C65FA7DA-93A0-43A4-834C-0F1BB9806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18" name="Oval 17">
            <a:extLst>
              <a:ext uri="{FF2B5EF4-FFF2-40B4-BE49-F238E27FC236}">
                <a16:creationId xmlns:a16="http://schemas.microsoft.com/office/drawing/2014/main" id="{104332FF-8349-42A5-B5C8-5EE3825C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useBgFill="1">
        <p:nvSpPr>
          <p:cNvPr id="20" name="Rectangle 1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C1D1FA3-6212-4B97-9B1E-C7F81247C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24" name="Freeform: Shape 23">
            <a:extLst>
              <a:ext uri="{FF2B5EF4-FFF2-40B4-BE49-F238E27FC236}">
                <a16:creationId xmlns:a16="http://schemas.microsoft.com/office/drawing/2014/main" id="{11C51958-04D4-4687-95A2-95DCDCF47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26" name="Freeform: Shape 25">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dirty="0"/>
          </a:p>
        </p:txBody>
      </p:sp>
      <p:sp>
        <p:nvSpPr>
          <p:cNvPr id="28" name="Freeform: Shape 27">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F870B275-A10C-4FB4-8A59-F55EE1C3BB99}"/>
              </a:ext>
            </a:extLst>
          </p:cNvPr>
          <p:cNvSpPr>
            <a:spLocks noGrp="1"/>
          </p:cNvSpPr>
          <p:nvPr>
            <p:ph type="title"/>
          </p:nvPr>
        </p:nvSpPr>
        <p:spPr>
          <a:xfrm>
            <a:off x="1861854" y="633046"/>
            <a:ext cx="4834021" cy="1314996"/>
          </a:xfrm>
        </p:spPr>
        <p:txBody>
          <a:bodyPr vert="horz" lIns="91440" tIns="45720" rIns="91440" bIns="45720" rtlCol="0" anchor="b">
            <a:normAutofit/>
          </a:bodyPr>
          <a:lstStyle/>
          <a:p>
            <a:r>
              <a:rPr lang="en-US" dirty="0"/>
              <a:t>RFID Module</a:t>
            </a:r>
          </a:p>
        </p:txBody>
      </p:sp>
      <p:sp>
        <p:nvSpPr>
          <p:cNvPr id="6" name="Content Placeholder 2">
            <a:extLst>
              <a:ext uri="{FF2B5EF4-FFF2-40B4-BE49-F238E27FC236}">
                <a16:creationId xmlns:a16="http://schemas.microsoft.com/office/drawing/2014/main" id="{03FFF3CA-9000-440B-B132-086D9AFA6A8F}"/>
              </a:ext>
            </a:extLst>
          </p:cNvPr>
          <p:cNvSpPr txBox="1">
            <a:spLocks/>
          </p:cNvSpPr>
          <p:nvPr/>
        </p:nvSpPr>
        <p:spPr>
          <a:xfrm>
            <a:off x="1861854" y="2125737"/>
            <a:ext cx="4834021" cy="40444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Benefits to using the RC522 RFID module include:</a:t>
            </a:r>
          </a:p>
          <a:p>
            <a:pPr lvl="1">
              <a:buFont typeface="Courier New" panose="02070309020205020404" pitchFamily="49" charset="0"/>
              <a:buChar char="o"/>
            </a:pPr>
            <a:r>
              <a:rPr lang="en-US" dirty="0"/>
              <a:t>Proof of concept and code with an existing embedded antenna and impedance matching network.</a:t>
            </a:r>
          </a:p>
          <a:p>
            <a:pPr lvl="1">
              <a:buFont typeface="Courier New" panose="02070309020205020404" pitchFamily="49" charset="0"/>
              <a:buChar char="o"/>
            </a:pPr>
            <a:r>
              <a:rPr lang="en-US" dirty="0"/>
              <a:t>Proof of schematic for specific communication standard (SPI). </a:t>
            </a:r>
          </a:p>
          <a:p>
            <a:pPr marL="285750" indent="-285750">
              <a:buFont typeface="Arial" panose="020B0604020202020204" pitchFamily="34" charset="0"/>
              <a:buChar char="•"/>
            </a:pPr>
            <a:endParaRPr lang="en-US" dirty="0"/>
          </a:p>
        </p:txBody>
      </p:sp>
      <p:sp>
        <p:nvSpPr>
          <p:cNvPr id="3" name="Footer Placeholder 2">
            <a:extLst>
              <a:ext uri="{FF2B5EF4-FFF2-40B4-BE49-F238E27FC236}">
                <a16:creationId xmlns:a16="http://schemas.microsoft.com/office/drawing/2014/main" id="{CA31DE52-EE69-44A8-9D05-3D0DCE6741E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b="1" kern="1200" cap="all" spc="100" baseline="0" dirty="0">
                <a:solidFill>
                  <a:schemeClr val="tx1">
                    <a:tint val="75000"/>
                  </a:schemeClr>
                </a:solidFill>
                <a:latin typeface="+mn-lt"/>
                <a:ea typeface="Source Sans Pro SemiBold" panose="020B0603030403020204" pitchFamily="34" charset="0"/>
                <a:cs typeface="+mn-cs"/>
              </a:rPr>
              <a:t>Group 21</a:t>
            </a:r>
          </a:p>
        </p:txBody>
      </p:sp>
      <p:grpSp>
        <p:nvGrpSpPr>
          <p:cNvPr id="30"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1" name="Freeform: Shape 30">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4" name="Slide Number Placeholder 3">
            <a:extLst>
              <a:ext uri="{FF2B5EF4-FFF2-40B4-BE49-F238E27FC236}">
                <a16:creationId xmlns:a16="http://schemas.microsoft.com/office/drawing/2014/main" id="{C6BA808E-2588-41AE-AC1F-5646CBB144D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0967E29-1480-472A-9FC5-C4768A52587C}" type="slidenum">
              <a:rPr lang="en-US" smtClean="0"/>
              <a:pPr>
                <a:spcAft>
                  <a:spcPts val="600"/>
                </a:spcAft>
              </a:pPr>
              <a:t>19</a:t>
            </a:fld>
            <a:endParaRPr lang="en-US" dirty="0"/>
          </a:p>
        </p:txBody>
      </p:sp>
      <p:pic>
        <p:nvPicPr>
          <p:cNvPr id="36" name="Content Placeholder 4">
            <a:extLst>
              <a:ext uri="{FF2B5EF4-FFF2-40B4-BE49-F238E27FC236}">
                <a16:creationId xmlns:a16="http://schemas.microsoft.com/office/drawing/2014/main" id="{44335C5C-8D62-4BAF-8F9E-48470F313B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5556" y="790826"/>
            <a:ext cx="3318022" cy="2488516"/>
          </a:xfrm>
          <a:prstGeom prst="rect">
            <a:avLst/>
          </a:prstGeom>
        </p:spPr>
      </p:pic>
      <p:pic>
        <p:nvPicPr>
          <p:cNvPr id="37" name="Picture 36">
            <a:extLst>
              <a:ext uri="{FF2B5EF4-FFF2-40B4-BE49-F238E27FC236}">
                <a16:creationId xmlns:a16="http://schemas.microsoft.com/office/drawing/2014/main" id="{91C8FB3A-A73C-4E2F-B3E7-15D7F0D04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6350" y="3603113"/>
            <a:ext cx="3318021" cy="2488516"/>
          </a:xfrm>
          <a:prstGeom prst="rect">
            <a:avLst/>
          </a:prstGeom>
        </p:spPr>
      </p:pic>
    </p:spTree>
    <p:extLst>
      <p:ext uri="{BB962C8B-B14F-4D97-AF65-F5344CB8AC3E}">
        <p14:creationId xmlns:p14="http://schemas.microsoft.com/office/powerpoint/2010/main" val="2474181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A5A37-C1E6-416F-B816-1BB374B23F9E}"/>
              </a:ext>
            </a:extLst>
          </p:cNvPr>
          <p:cNvSpPr>
            <a:spLocks noGrp="1"/>
          </p:cNvSpPr>
          <p:nvPr>
            <p:ph type="title"/>
          </p:nvPr>
        </p:nvSpPr>
        <p:spPr/>
        <p:txBody>
          <a:bodyPr/>
          <a:lstStyle/>
          <a:p>
            <a:r>
              <a:rPr lang="en-US" dirty="0"/>
              <a:t>Motivation</a:t>
            </a:r>
          </a:p>
        </p:txBody>
      </p:sp>
      <p:sp>
        <p:nvSpPr>
          <p:cNvPr id="3" name="Footer Placeholder 2">
            <a:extLst>
              <a:ext uri="{FF2B5EF4-FFF2-40B4-BE49-F238E27FC236}">
                <a16:creationId xmlns:a16="http://schemas.microsoft.com/office/drawing/2014/main" id="{BD1EEB21-CAF1-479B-9CD0-7CA94C0049AA}"/>
              </a:ext>
            </a:extLst>
          </p:cNvPr>
          <p:cNvSpPr>
            <a:spLocks noGrp="1"/>
          </p:cNvSpPr>
          <p:nvPr>
            <p:ph type="ftr" sz="quarter" idx="11"/>
          </p:nvPr>
        </p:nvSpPr>
        <p:spPr/>
        <p:txBody>
          <a:bodyPr/>
          <a:lstStyle/>
          <a:p>
            <a:r>
              <a:rPr lang="en-US" dirty="0"/>
              <a:t>Group 21</a:t>
            </a:r>
          </a:p>
        </p:txBody>
      </p:sp>
      <p:sp>
        <p:nvSpPr>
          <p:cNvPr id="4" name="Slide Number Placeholder 3">
            <a:extLst>
              <a:ext uri="{FF2B5EF4-FFF2-40B4-BE49-F238E27FC236}">
                <a16:creationId xmlns:a16="http://schemas.microsoft.com/office/drawing/2014/main" id="{EC7B5860-67EE-44B8-AD30-77FBDDA38757}"/>
              </a:ext>
            </a:extLst>
          </p:cNvPr>
          <p:cNvSpPr>
            <a:spLocks noGrp="1"/>
          </p:cNvSpPr>
          <p:nvPr>
            <p:ph type="sldNum" sz="quarter" idx="12"/>
          </p:nvPr>
        </p:nvSpPr>
        <p:spPr/>
        <p:txBody>
          <a:bodyPr/>
          <a:lstStyle/>
          <a:p>
            <a:fld id="{80967E29-1480-472A-9FC5-C4768A52587C}" type="slidenum">
              <a:rPr lang="en-US" smtClean="0"/>
              <a:t>2</a:t>
            </a:fld>
            <a:endParaRPr lang="en-US" dirty="0"/>
          </a:p>
        </p:txBody>
      </p:sp>
      <p:sp>
        <p:nvSpPr>
          <p:cNvPr id="5" name="Content Placeholder 7">
            <a:extLst>
              <a:ext uri="{FF2B5EF4-FFF2-40B4-BE49-F238E27FC236}">
                <a16:creationId xmlns:a16="http://schemas.microsoft.com/office/drawing/2014/main" id="{8F8FF18D-6157-438D-82FB-9B3DA712EAF7}"/>
              </a:ext>
            </a:extLst>
          </p:cNvPr>
          <p:cNvSpPr txBox="1">
            <a:spLocks/>
          </p:cNvSpPr>
          <p:nvPr/>
        </p:nvSpPr>
        <p:spPr>
          <a:xfrm>
            <a:off x="838200" y="2147094"/>
            <a:ext cx="10417358" cy="37528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Alternative to expensive bikes </a:t>
            </a:r>
          </a:p>
          <a:p>
            <a:endParaRPr lang="en-US" dirty="0"/>
          </a:p>
          <a:p>
            <a:r>
              <a:rPr lang="en-US" dirty="0"/>
              <a:t>Make locking a bike more convenient </a:t>
            </a:r>
          </a:p>
          <a:p>
            <a:endParaRPr lang="en-US" dirty="0"/>
          </a:p>
          <a:p>
            <a:r>
              <a:rPr lang="en-US" dirty="0"/>
              <a:t>Provide useful metrics to the user </a:t>
            </a:r>
          </a:p>
          <a:p>
            <a:endParaRPr lang="en-US" dirty="0"/>
          </a:p>
          <a:p>
            <a:r>
              <a:rPr lang="en-US" dirty="0"/>
              <a:t>Appeal to a niche in the market</a:t>
            </a:r>
          </a:p>
        </p:txBody>
      </p:sp>
    </p:spTree>
    <p:extLst>
      <p:ext uri="{BB962C8B-B14F-4D97-AF65-F5344CB8AC3E}">
        <p14:creationId xmlns:p14="http://schemas.microsoft.com/office/powerpoint/2010/main" val="4008398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3384F-20EA-4777-977A-36E57F17C116}"/>
              </a:ext>
            </a:extLst>
          </p:cNvPr>
          <p:cNvSpPr>
            <a:spLocks noGrp="1"/>
          </p:cNvSpPr>
          <p:nvPr>
            <p:ph type="title"/>
          </p:nvPr>
        </p:nvSpPr>
        <p:spPr/>
        <p:txBody>
          <a:bodyPr/>
          <a:lstStyle/>
          <a:p>
            <a:r>
              <a:rPr lang="en-US" dirty="0"/>
              <a:t>Integrating RFID Module</a:t>
            </a:r>
          </a:p>
        </p:txBody>
      </p:sp>
      <p:sp>
        <p:nvSpPr>
          <p:cNvPr id="3" name="Footer Placeholder 2">
            <a:extLst>
              <a:ext uri="{FF2B5EF4-FFF2-40B4-BE49-F238E27FC236}">
                <a16:creationId xmlns:a16="http://schemas.microsoft.com/office/drawing/2014/main" id="{59C42066-C01B-4BC0-BD6E-9D0AB3144900}"/>
              </a:ext>
            </a:extLst>
          </p:cNvPr>
          <p:cNvSpPr>
            <a:spLocks noGrp="1"/>
          </p:cNvSpPr>
          <p:nvPr>
            <p:ph type="ftr" sz="quarter" idx="11"/>
          </p:nvPr>
        </p:nvSpPr>
        <p:spPr/>
        <p:txBody>
          <a:bodyPr/>
          <a:lstStyle/>
          <a:p>
            <a:r>
              <a:rPr lang="en-US" dirty="0"/>
              <a:t>Group 21</a:t>
            </a:r>
          </a:p>
        </p:txBody>
      </p:sp>
      <p:sp>
        <p:nvSpPr>
          <p:cNvPr id="4" name="Slide Number Placeholder 3">
            <a:extLst>
              <a:ext uri="{FF2B5EF4-FFF2-40B4-BE49-F238E27FC236}">
                <a16:creationId xmlns:a16="http://schemas.microsoft.com/office/drawing/2014/main" id="{CD1CF624-A379-4A97-8F7F-939A7C456DF8}"/>
              </a:ext>
            </a:extLst>
          </p:cNvPr>
          <p:cNvSpPr>
            <a:spLocks noGrp="1"/>
          </p:cNvSpPr>
          <p:nvPr>
            <p:ph type="sldNum" sz="quarter" idx="12"/>
          </p:nvPr>
        </p:nvSpPr>
        <p:spPr/>
        <p:txBody>
          <a:bodyPr/>
          <a:lstStyle/>
          <a:p>
            <a:fld id="{80967E29-1480-472A-9FC5-C4768A52587C}" type="slidenum">
              <a:rPr lang="en-US" smtClean="0"/>
              <a:t>20</a:t>
            </a:fld>
            <a:endParaRPr lang="en-US" dirty="0"/>
          </a:p>
        </p:txBody>
      </p:sp>
      <p:pic>
        <p:nvPicPr>
          <p:cNvPr id="5" name="Picture 4">
            <a:extLst>
              <a:ext uri="{FF2B5EF4-FFF2-40B4-BE49-F238E27FC236}">
                <a16:creationId xmlns:a16="http://schemas.microsoft.com/office/drawing/2014/main" id="{25E236C1-3237-46DA-83B3-C190B310AC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615" y="1690688"/>
            <a:ext cx="5174531" cy="3996879"/>
          </a:xfrm>
          <a:prstGeom prst="rect">
            <a:avLst/>
          </a:prstGeom>
        </p:spPr>
      </p:pic>
      <p:sp>
        <p:nvSpPr>
          <p:cNvPr id="6" name="Content Placeholder 2">
            <a:extLst>
              <a:ext uri="{FF2B5EF4-FFF2-40B4-BE49-F238E27FC236}">
                <a16:creationId xmlns:a16="http://schemas.microsoft.com/office/drawing/2014/main" id="{2A9ED960-7C73-453B-8F07-B231361B2E6D}"/>
              </a:ext>
            </a:extLst>
          </p:cNvPr>
          <p:cNvSpPr txBox="1">
            <a:spLocks/>
          </p:cNvSpPr>
          <p:nvPr/>
        </p:nvSpPr>
        <p:spPr>
          <a:xfrm>
            <a:off x="838200" y="1837943"/>
            <a:ext cx="5029200" cy="384962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IC that drives the RC522 RFID module is called the MFRC522 IC. This IC is responsible for communicating with the chosen microcontroller and RFID card.</a:t>
            </a:r>
          </a:p>
          <a:p>
            <a:r>
              <a:rPr lang="en-US" sz="2400" dirty="0"/>
              <a:t>The two primary steps to integrate the RFID module into the final PCB is to design an antenna with a known inductance and then design an impedance matching network that connects the antenna to the MFRC522.</a:t>
            </a:r>
          </a:p>
        </p:txBody>
      </p:sp>
    </p:spTree>
    <p:extLst>
      <p:ext uri="{BB962C8B-B14F-4D97-AF65-F5344CB8AC3E}">
        <p14:creationId xmlns:p14="http://schemas.microsoft.com/office/powerpoint/2010/main" val="357815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03EF-3420-4E49-A0F9-D4DF7F5010C8}"/>
              </a:ext>
            </a:extLst>
          </p:cNvPr>
          <p:cNvSpPr>
            <a:spLocks noGrp="1"/>
          </p:cNvSpPr>
          <p:nvPr>
            <p:ph type="title"/>
          </p:nvPr>
        </p:nvSpPr>
        <p:spPr/>
        <p:txBody>
          <a:bodyPr/>
          <a:lstStyle/>
          <a:p>
            <a:r>
              <a:rPr lang="en-US" dirty="0"/>
              <a:t>RFID Subcircuits</a:t>
            </a:r>
          </a:p>
        </p:txBody>
      </p:sp>
      <p:sp>
        <p:nvSpPr>
          <p:cNvPr id="3" name="Footer Placeholder 2">
            <a:extLst>
              <a:ext uri="{FF2B5EF4-FFF2-40B4-BE49-F238E27FC236}">
                <a16:creationId xmlns:a16="http://schemas.microsoft.com/office/drawing/2014/main" id="{B7FB43C3-9BF7-41E7-AC8C-1EB705B1ADE1}"/>
              </a:ext>
            </a:extLst>
          </p:cNvPr>
          <p:cNvSpPr>
            <a:spLocks noGrp="1"/>
          </p:cNvSpPr>
          <p:nvPr>
            <p:ph type="ftr" sz="quarter" idx="11"/>
          </p:nvPr>
        </p:nvSpPr>
        <p:spPr/>
        <p:txBody>
          <a:bodyPr/>
          <a:lstStyle/>
          <a:p>
            <a:r>
              <a:rPr lang="en-US" dirty="0"/>
              <a:t>Group 21</a:t>
            </a:r>
          </a:p>
        </p:txBody>
      </p:sp>
      <p:sp>
        <p:nvSpPr>
          <p:cNvPr id="4" name="Slide Number Placeholder 3">
            <a:extLst>
              <a:ext uri="{FF2B5EF4-FFF2-40B4-BE49-F238E27FC236}">
                <a16:creationId xmlns:a16="http://schemas.microsoft.com/office/drawing/2014/main" id="{5EA6737C-B321-4D3D-B39A-B19A9444942D}"/>
              </a:ext>
            </a:extLst>
          </p:cNvPr>
          <p:cNvSpPr>
            <a:spLocks noGrp="1"/>
          </p:cNvSpPr>
          <p:nvPr>
            <p:ph type="sldNum" sz="quarter" idx="12"/>
          </p:nvPr>
        </p:nvSpPr>
        <p:spPr/>
        <p:txBody>
          <a:bodyPr/>
          <a:lstStyle/>
          <a:p>
            <a:fld id="{80967E29-1480-472A-9FC5-C4768A52587C}" type="slidenum">
              <a:rPr lang="en-US" smtClean="0"/>
              <a:t>21</a:t>
            </a:fld>
            <a:endParaRPr lang="en-US" dirty="0"/>
          </a:p>
        </p:txBody>
      </p:sp>
      <p:pic>
        <p:nvPicPr>
          <p:cNvPr id="5" name="Picture 4">
            <a:extLst>
              <a:ext uri="{FF2B5EF4-FFF2-40B4-BE49-F238E27FC236}">
                <a16:creationId xmlns:a16="http://schemas.microsoft.com/office/drawing/2014/main" id="{6B2FB487-51F1-41B2-819C-BF0DB7767191}"/>
              </a:ext>
            </a:extLst>
          </p:cNvPr>
          <p:cNvPicPr/>
          <p:nvPr/>
        </p:nvPicPr>
        <p:blipFill>
          <a:blip r:embed="rId2"/>
          <a:stretch>
            <a:fillRect/>
          </a:stretch>
        </p:blipFill>
        <p:spPr>
          <a:xfrm>
            <a:off x="2602984" y="1483360"/>
            <a:ext cx="6986031" cy="4872990"/>
          </a:xfrm>
          <a:prstGeom prst="rect">
            <a:avLst/>
          </a:prstGeom>
          <a:ln>
            <a:noFill/>
          </a:ln>
        </p:spPr>
      </p:pic>
    </p:spTree>
    <p:extLst>
      <p:ext uri="{BB962C8B-B14F-4D97-AF65-F5344CB8AC3E}">
        <p14:creationId xmlns:p14="http://schemas.microsoft.com/office/powerpoint/2010/main" val="2537258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BB092-FAF2-4344-A95C-9D294BAC71B8}"/>
              </a:ext>
            </a:extLst>
          </p:cNvPr>
          <p:cNvSpPr>
            <a:spLocks noGrp="1"/>
          </p:cNvSpPr>
          <p:nvPr>
            <p:ph type="title"/>
          </p:nvPr>
        </p:nvSpPr>
        <p:spPr/>
        <p:txBody>
          <a:bodyPr/>
          <a:lstStyle/>
          <a:p>
            <a:pPr algn="ctr"/>
            <a:r>
              <a:rPr lang="en-US" dirty="0"/>
              <a:t>RFID Matching Network</a:t>
            </a:r>
          </a:p>
        </p:txBody>
      </p:sp>
      <p:sp>
        <p:nvSpPr>
          <p:cNvPr id="3" name="Footer Placeholder 2">
            <a:extLst>
              <a:ext uri="{FF2B5EF4-FFF2-40B4-BE49-F238E27FC236}">
                <a16:creationId xmlns:a16="http://schemas.microsoft.com/office/drawing/2014/main" id="{3EE8B745-5004-4BC8-AA91-95760EEF059E}"/>
              </a:ext>
            </a:extLst>
          </p:cNvPr>
          <p:cNvSpPr>
            <a:spLocks noGrp="1"/>
          </p:cNvSpPr>
          <p:nvPr>
            <p:ph type="ftr" sz="quarter" idx="11"/>
          </p:nvPr>
        </p:nvSpPr>
        <p:spPr/>
        <p:txBody>
          <a:bodyPr/>
          <a:lstStyle/>
          <a:p>
            <a:r>
              <a:rPr lang="en-US" dirty="0"/>
              <a:t>Group 21</a:t>
            </a:r>
          </a:p>
        </p:txBody>
      </p:sp>
      <p:sp>
        <p:nvSpPr>
          <p:cNvPr id="4" name="Slide Number Placeholder 3">
            <a:extLst>
              <a:ext uri="{FF2B5EF4-FFF2-40B4-BE49-F238E27FC236}">
                <a16:creationId xmlns:a16="http://schemas.microsoft.com/office/drawing/2014/main" id="{BF5AAA29-6328-4FC5-BF24-6D41EF4B2E9A}"/>
              </a:ext>
            </a:extLst>
          </p:cNvPr>
          <p:cNvSpPr>
            <a:spLocks noGrp="1"/>
          </p:cNvSpPr>
          <p:nvPr>
            <p:ph type="sldNum" sz="quarter" idx="12"/>
          </p:nvPr>
        </p:nvSpPr>
        <p:spPr/>
        <p:txBody>
          <a:bodyPr/>
          <a:lstStyle/>
          <a:p>
            <a:fld id="{80967E29-1480-472A-9FC5-C4768A52587C}" type="slidenum">
              <a:rPr lang="en-US" smtClean="0"/>
              <a:t>22</a:t>
            </a:fld>
            <a:endParaRPr lang="en-US" dirty="0"/>
          </a:p>
        </p:txBody>
      </p:sp>
      <p:pic>
        <p:nvPicPr>
          <p:cNvPr id="7" name="Picture 6">
            <a:extLst>
              <a:ext uri="{FF2B5EF4-FFF2-40B4-BE49-F238E27FC236}">
                <a16:creationId xmlns:a16="http://schemas.microsoft.com/office/drawing/2014/main" id="{AB6C9DF8-979B-4D46-8920-69EBB0BD4F75}"/>
              </a:ext>
            </a:extLst>
          </p:cNvPr>
          <p:cNvPicPr>
            <a:picLocks noChangeAspect="1"/>
          </p:cNvPicPr>
          <p:nvPr/>
        </p:nvPicPr>
        <p:blipFill>
          <a:blip r:embed="rId3"/>
          <a:stretch>
            <a:fillRect/>
          </a:stretch>
        </p:blipFill>
        <p:spPr>
          <a:xfrm>
            <a:off x="2301332" y="1460734"/>
            <a:ext cx="7589336" cy="4604152"/>
          </a:xfrm>
          <a:prstGeom prst="rect">
            <a:avLst/>
          </a:prstGeom>
        </p:spPr>
      </p:pic>
    </p:spTree>
    <p:extLst>
      <p:ext uri="{BB962C8B-B14F-4D97-AF65-F5344CB8AC3E}">
        <p14:creationId xmlns:p14="http://schemas.microsoft.com/office/powerpoint/2010/main" val="1038937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CA2BD-50B9-4EC3-BCE3-9B15E02CABF8}"/>
              </a:ext>
            </a:extLst>
          </p:cNvPr>
          <p:cNvSpPr>
            <a:spLocks noGrp="1"/>
          </p:cNvSpPr>
          <p:nvPr>
            <p:ph type="title"/>
          </p:nvPr>
        </p:nvSpPr>
        <p:spPr/>
        <p:txBody>
          <a:bodyPr/>
          <a:lstStyle/>
          <a:p>
            <a:r>
              <a:rPr lang="en-US" dirty="0"/>
              <a:t>RFID Circuit Simulation Schematic</a:t>
            </a:r>
          </a:p>
        </p:txBody>
      </p:sp>
      <p:sp>
        <p:nvSpPr>
          <p:cNvPr id="3" name="Footer Placeholder 2">
            <a:extLst>
              <a:ext uri="{FF2B5EF4-FFF2-40B4-BE49-F238E27FC236}">
                <a16:creationId xmlns:a16="http://schemas.microsoft.com/office/drawing/2014/main" id="{D40C1FF4-733E-4A52-91CA-DC328FCA0521}"/>
              </a:ext>
            </a:extLst>
          </p:cNvPr>
          <p:cNvSpPr>
            <a:spLocks noGrp="1"/>
          </p:cNvSpPr>
          <p:nvPr>
            <p:ph type="ftr" sz="quarter" idx="11"/>
          </p:nvPr>
        </p:nvSpPr>
        <p:spPr/>
        <p:txBody>
          <a:bodyPr/>
          <a:lstStyle/>
          <a:p>
            <a:r>
              <a:rPr lang="en-US" dirty="0"/>
              <a:t>Group 21</a:t>
            </a:r>
          </a:p>
        </p:txBody>
      </p:sp>
      <p:sp>
        <p:nvSpPr>
          <p:cNvPr id="4" name="Slide Number Placeholder 3">
            <a:extLst>
              <a:ext uri="{FF2B5EF4-FFF2-40B4-BE49-F238E27FC236}">
                <a16:creationId xmlns:a16="http://schemas.microsoft.com/office/drawing/2014/main" id="{68A935CA-2518-4ED6-95B4-3A1392F32F63}"/>
              </a:ext>
            </a:extLst>
          </p:cNvPr>
          <p:cNvSpPr>
            <a:spLocks noGrp="1"/>
          </p:cNvSpPr>
          <p:nvPr>
            <p:ph type="sldNum" sz="quarter" idx="12"/>
          </p:nvPr>
        </p:nvSpPr>
        <p:spPr/>
        <p:txBody>
          <a:bodyPr/>
          <a:lstStyle/>
          <a:p>
            <a:fld id="{80967E29-1480-472A-9FC5-C4768A52587C}" type="slidenum">
              <a:rPr lang="en-US" smtClean="0"/>
              <a:t>23</a:t>
            </a:fld>
            <a:endParaRPr lang="en-US" dirty="0"/>
          </a:p>
        </p:txBody>
      </p:sp>
      <p:pic>
        <p:nvPicPr>
          <p:cNvPr id="5" name="Picture 4" descr="Diagram&#10;&#10;Description automatically generated">
            <a:extLst>
              <a:ext uri="{FF2B5EF4-FFF2-40B4-BE49-F238E27FC236}">
                <a16:creationId xmlns:a16="http://schemas.microsoft.com/office/drawing/2014/main" id="{ACD42454-6E52-406C-A16F-D3145EDBC4FF}"/>
              </a:ext>
            </a:extLst>
          </p:cNvPr>
          <p:cNvPicPr/>
          <p:nvPr/>
        </p:nvPicPr>
        <p:blipFill>
          <a:blip r:embed="rId2">
            <a:extLst>
              <a:ext uri="{28A0092B-C50C-407E-A947-70E740481C1C}">
                <a14:useLocalDpi xmlns:a14="http://schemas.microsoft.com/office/drawing/2010/main" val="0"/>
              </a:ext>
            </a:extLst>
          </a:blip>
          <a:stretch>
            <a:fillRect/>
          </a:stretch>
        </p:blipFill>
        <p:spPr>
          <a:xfrm>
            <a:off x="1815862" y="1690688"/>
            <a:ext cx="8560276" cy="4180863"/>
          </a:xfrm>
          <a:prstGeom prst="rect">
            <a:avLst/>
          </a:prstGeom>
          <a:ln>
            <a:noFill/>
          </a:ln>
        </p:spPr>
      </p:pic>
    </p:spTree>
    <p:extLst>
      <p:ext uri="{BB962C8B-B14F-4D97-AF65-F5344CB8AC3E}">
        <p14:creationId xmlns:p14="http://schemas.microsoft.com/office/powerpoint/2010/main" val="1812709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A1EB0-B478-4B6D-BD86-D9A0D9536B13}"/>
              </a:ext>
            </a:extLst>
          </p:cNvPr>
          <p:cNvSpPr>
            <a:spLocks noGrp="1"/>
          </p:cNvSpPr>
          <p:nvPr>
            <p:ph type="title"/>
          </p:nvPr>
        </p:nvSpPr>
        <p:spPr/>
        <p:txBody>
          <a:bodyPr/>
          <a:lstStyle/>
          <a:p>
            <a:r>
              <a:rPr lang="en-US" dirty="0"/>
              <a:t>RFID Smith Chart Simulation</a:t>
            </a:r>
          </a:p>
        </p:txBody>
      </p:sp>
      <p:sp>
        <p:nvSpPr>
          <p:cNvPr id="3" name="Footer Placeholder 2">
            <a:extLst>
              <a:ext uri="{FF2B5EF4-FFF2-40B4-BE49-F238E27FC236}">
                <a16:creationId xmlns:a16="http://schemas.microsoft.com/office/drawing/2014/main" id="{33C63FB2-B5DA-4933-90F1-0652B30B3D80}"/>
              </a:ext>
            </a:extLst>
          </p:cNvPr>
          <p:cNvSpPr>
            <a:spLocks noGrp="1"/>
          </p:cNvSpPr>
          <p:nvPr>
            <p:ph type="ftr" sz="quarter" idx="11"/>
          </p:nvPr>
        </p:nvSpPr>
        <p:spPr/>
        <p:txBody>
          <a:bodyPr/>
          <a:lstStyle/>
          <a:p>
            <a:r>
              <a:rPr lang="en-US" dirty="0"/>
              <a:t>Group 21</a:t>
            </a:r>
          </a:p>
        </p:txBody>
      </p:sp>
      <p:sp>
        <p:nvSpPr>
          <p:cNvPr id="4" name="Slide Number Placeholder 3">
            <a:extLst>
              <a:ext uri="{FF2B5EF4-FFF2-40B4-BE49-F238E27FC236}">
                <a16:creationId xmlns:a16="http://schemas.microsoft.com/office/drawing/2014/main" id="{D4E8DE6E-85D6-4F77-95E6-8A870F4CE564}"/>
              </a:ext>
            </a:extLst>
          </p:cNvPr>
          <p:cNvSpPr>
            <a:spLocks noGrp="1"/>
          </p:cNvSpPr>
          <p:nvPr>
            <p:ph type="sldNum" sz="quarter" idx="12"/>
          </p:nvPr>
        </p:nvSpPr>
        <p:spPr/>
        <p:txBody>
          <a:bodyPr/>
          <a:lstStyle/>
          <a:p>
            <a:fld id="{80967E29-1480-472A-9FC5-C4768A52587C}" type="slidenum">
              <a:rPr lang="en-US" smtClean="0"/>
              <a:t>24</a:t>
            </a:fld>
            <a:endParaRPr lang="en-US" dirty="0"/>
          </a:p>
        </p:txBody>
      </p:sp>
      <p:pic>
        <p:nvPicPr>
          <p:cNvPr id="5" name="Picture 4" descr="A picture containing text, monitor, electronics, display&#10;&#10;Description automatically generated">
            <a:extLst>
              <a:ext uri="{FF2B5EF4-FFF2-40B4-BE49-F238E27FC236}">
                <a16:creationId xmlns:a16="http://schemas.microsoft.com/office/drawing/2014/main" id="{A77F4DD8-1918-440E-B44F-2469A4A9BD2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783159" y="1470071"/>
            <a:ext cx="8625681" cy="4822190"/>
          </a:xfrm>
          <a:prstGeom prst="rect">
            <a:avLst/>
          </a:prstGeom>
          <a:ln>
            <a:noFill/>
          </a:ln>
        </p:spPr>
      </p:pic>
    </p:spTree>
    <p:extLst>
      <p:ext uri="{BB962C8B-B14F-4D97-AF65-F5344CB8AC3E}">
        <p14:creationId xmlns:p14="http://schemas.microsoft.com/office/powerpoint/2010/main" val="775670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sp>
        <p:nvSpPr>
          <p:cNvPr id="1376" name="Google Shape;1376;p20"/>
          <p:cNvSpPr txBox="1">
            <a:spLocks noGrp="1"/>
          </p:cNvSpPr>
          <p:nvPr>
            <p:ph type="title"/>
          </p:nvPr>
        </p:nvSpPr>
        <p:spPr>
          <a:xfrm>
            <a:off x="838200" y="565739"/>
            <a:ext cx="10515600" cy="11249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Source Sans Pro"/>
              <a:buNone/>
            </a:pPr>
            <a:r>
              <a:rPr lang="en-US" dirty="0"/>
              <a:t>Locking Mechanism</a:t>
            </a:r>
            <a:endParaRPr dirty="0"/>
          </a:p>
        </p:txBody>
      </p:sp>
      <p:sp>
        <p:nvSpPr>
          <p:cNvPr id="1377" name="Google Shape;137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GROUP 21</a:t>
            </a:r>
            <a:endParaRPr dirty="0"/>
          </a:p>
        </p:txBody>
      </p:sp>
      <p:sp>
        <p:nvSpPr>
          <p:cNvPr id="1378" name="Google Shape;137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dirty="0"/>
          </a:p>
        </p:txBody>
      </p:sp>
      <p:sp>
        <p:nvSpPr>
          <p:cNvPr id="1379" name="Google Shape;1379;p20"/>
          <p:cNvSpPr txBox="1"/>
          <p:nvPr/>
        </p:nvSpPr>
        <p:spPr>
          <a:xfrm>
            <a:off x="838200" y="1825625"/>
            <a:ext cx="5503333"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dirty="0">
                <a:solidFill>
                  <a:schemeClr val="dk1"/>
                </a:solidFill>
                <a:latin typeface="Source Sans Pro"/>
                <a:ea typeface="Source Sans Pro"/>
                <a:cs typeface="Source Sans Pro"/>
                <a:sym typeface="Source Sans Pro"/>
              </a:rPr>
              <a:t>Provide user with a better alternative to traditional bike locks</a:t>
            </a:r>
            <a:br>
              <a:rPr lang="en-US" sz="2800" dirty="0">
                <a:solidFill>
                  <a:schemeClr val="dk1"/>
                </a:solidFill>
                <a:latin typeface="Source Sans Pro"/>
                <a:ea typeface="Source Sans Pro"/>
                <a:cs typeface="Source Sans Pro"/>
                <a:sym typeface="Source Sans Pro"/>
              </a:rPr>
            </a:br>
            <a:endParaRPr sz="2800" dirty="0">
              <a:solidFill>
                <a:schemeClr val="dk1"/>
              </a:solidFill>
              <a:latin typeface="Source Sans Pro"/>
              <a:ea typeface="Source Sans Pro"/>
              <a:cs typeface="Source Sans Pro"/>
              <a:sym typeface="Source Sans Pro"/>
            </a:endParaRPr>
          </a:p>
          <a:p>
            <a:pPr marL="228600" marR="0" lvl="0" indent="-2286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Source Sans Pro"/>
                <a:ea typeface="Source Sans Pro"/>
                <a:cs typeface="Source Sans Pro"/>
                <a:sym typeface="Source Sans Pro"/>
              </a:rPr>
              <a:t>Convenience</a:t>
            </a:r>
            <a:br>
              <a:rPr lang="en-US" sz="2800" dirty="0">
                <a:solidFill>
                  <a:schemeClr val="dk1"/>
                </a:solidFill>
                <a:latin typeface="Source Sans Pro"/>
                <a:ea typeface="Source Sans Pro"/>
                <a:cs typeface="Source Sans Pro"/>
                <a:sym typeface="Source Sans Pro"/>
              </a:rPr>
            </a:br>
            <a:endParaRPr sz="2800" dirty="0">
              <a:solidFill>
                <a:schemeClr val="dk1"/>
              </a:solidFill>
              <a:latin typeface="Source Sans Pro"/>
              <a:ea typeface="Source Sans Pro"/>
              <a:cs typeface="Source Sans Pro"/>
              <a:sym typeface="Source Sans Pro"/>
            </a:endParaRPr>
          </a:p>
          <a:p>
            <a:pPr marL="228600" marR="0" lvl="0" indent="-2286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Source Sans Pro"/>
                <a:ea typeface="Source Sans Pro"/>
                <a:cs typeface="Source Sans Pro"/>
                <a:sym typeface="Source Sans Pro"/>
              </a:rPr>
              <a:t>Efficiency</a:t>
            </a:r>
            <a:endParaRPr dirty="0"/>
          </a:p>
          <a:p>
            <a:pPr marL="228600" marR="0" lvl="0" indent="-50800" algn="l" rtl="0">
              <a:lnSpc>
                <a:spcPct val="90000"/>
              </a:lnSpc>
              <a:spcBef>
                <a:spcPts val="1000"/>
              </a:spcBef>
              <a:spcAft>
                <a:spcPts val="0"/>
              </a:spcAft>
              <a:buClr>
                <a:schemeClr val="dk1"/>
              </a:buClr>
              <a:buSzPts val="2800"/>
              <a:buFont typeface="Arial"/>
              <a:buNone/>
            </a:pPr>
            <a:endParaRPr sz="2800" dirty="0">
              <a:solidFill>
                <a:schemeClr val="dk1"/>
              </a:solidFill>
              <a:latin typeface="Source Sans Pro"/>
              <a:ea typeface="Source Sans Pro"/>
              <a:cs typeface="Source Sans Pro"/>
              <a:sym typeface="Source Sans Pro"/>
            </a:endParaRPr>
          </a:p>
        </p:txBody>
      </p:sp>
      <p:pic>
        <p:nvPicPr>
          <p:cNvPr id="1380" name="Google Shape;1380;p20"/>
          <p:cNvPicPr preferRelativeResize="0"/>
          <p:nvPr/>
        </p:nvPicPr>
        <p:blipFill>
          <a:blip r:embed="rId3">
            <a:alphaModFix/>
          </a:blip>
          <a:stretch>
            <a:fillRect/>
          </a:stretch>
        </p:blipFill>
        <p:spPr>
          <a:xfrm>
            <a:off x="7070350" y="2009668"/>
            <a:ext cx="3080500" cy="33952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85"/>
        <p:cNvGrpSpPr/>
        <p:nvPr/>
      </p:nvGrpSpPr>
      <p:grpSpPr>
        <a:xfrm>
          <a:off x="0" y="0"/>
          <a:ext cx="0" cy="0"/>
          <a:chOff x="0" y="0"/>
          <a:chExt cx="0" cy="0"/>
        </a:xfrm>
      </p:grpSpPr>
      <p:sp>
        <p:nvSpPr>
          <p:cNvPr id="1386" name="Google Shape;1386;gd3358963d1_0_0"/>
          <p:cNvSpPr txBox="1">
            <a:spLocks noGrp="1"/>
          </p:cNvSpPr>
          <p:nvPr>
            <p:ph type="title"/>
          </p:nvPr>
        </p:nvSpPr>
        <p:spPr>
          <a:xfrm>
            <a:off x="838200" y="565739"/>
            <a:ext cx="10515600" cy="1125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Locking Mechanism</a:t>
            </a:r>
          </a:p>
        </p:txBody>
      </p:sp>
      <p:sp>
        <p:nvSpPr>
          <p:cNvPr id="1387" name="Google Shape;1387;gd3358963d1_0_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mtClean="0"/>
              <a:t>26</a:t>
            </a:fld>
            <a:endParaRPr lang="en-US" dirty="0"/>
          </a:p>
        </p:txBody>
      </p:sp>
      <p:sp>
        <p:nvSpPr>
          <p:cNvPr id="1388" name="Google Shape;1388;gd3358963d1_0_0"/>
          <p:cNvSpPr txBox="1"/>
          <p:nvPr/>
        </p:nvSpPr>
        <p:spPr>
          <a:xfrm>
            <a:off x="994750" y="1951225"/>
            <a:ext cx="7615800" cy="406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Source Sans Pro"/>
                <a:ea typeface="Source Sans Pro"/>
                <a:cs typeface="Source Sans Pro"/>
                <a:sym typeface="Source Sans Pro"/>
              </a:rPr>
              <a:t>Key Features:</a:t>
            </a:r>
          </a:p>
          <a:p>
            <a:pPr marL="457200" lvl="0" indent="-406400" algn="l" rtl="0">
              <a:spcBef>
                <a:spcPts val="0"/>
              </a:spcBef>
              <a:spcAft>
                <a:spcPts val="0"/>
              </a:spcAft>
              <a:buClr>
                <a:schemeClr val="dk1"/>
              </a:buClr>
              <a:buSzPts val="2800"/>
              <a:buFont typeface="Source Sans Pro"/>
              <a:buChar char="-"/>
            </a:pPr>
            <a:r>
              <a:rPr lang="en-US" sz="2800" dirty="0">
                <a:solidFill>
                  <a:schemeClr val="dk1"/>
                </a:solidFill>
                <a:latin typeface="Source Sans Pro"/>
                <a:ea typeface="Source Sans Pro"/>
                <a:cs typeface="Source Sans Pro"/>
                <a:sym typeface="Source Sans Pro"/>
              </a:rPr>
              <a:t>Automatic locking/unlocking of the bike system</a:t>
            </a:r>
          </a:p>
          <a:p>
            <a:pPr marL="457200" lvl="0" indent="-406400" algn="l" rtl="0">
              <a:spcBef>
                <a:spcPts val="0"/>
              </a:spcBef>
              <a:spcAft>
                <a:spcPts val="0"/>
              </a:spcAft>
              <a:buClr>
                <a:schemeClr val="dk1"/>
              </a:buClr>
              <a:buSzPts val="2800"/>
              <a:buFont typeface="Source Sans Pro"/>
              <a:buChar char="-"/>
            </a:pPr>
            <a:r>
              <a:rPr lang="en-US" sz="2800" dirty="0">
                <a:solidFill>
                  <a:schemeClr val="dk1"/>
                </a:solidFill>
                <a:latin typeface="Source Sans Pro"/>
                <a:ea typeface="Source Sans Pro"/>
                <a:cs typeface="Source Sans Pro"/>
                <a:sym typeface="Source Sans Pro"/>
              </a:rPr>
              <a:t>Lock assembly mechanics</a:t>
            </a:r>
          </a:p>
          <a:p>
            <a:pPr marL="457200" lvl="0" indent="-406400" algn="l" rtl="0">
              <a:spcBef>
                <a:spcPts val="0"/>
              </a:spcBef>
              <a:spcAft>
                <a:spcPts val="0"/>
              </a:spcAft>
              <a:buClr>
                <a:schemeClr val="dk1"/>
              </a:buClr>
              <a:buSzPts val="2800"/>
              <a:buFont typeface="Source Sans Pro"/>
              <a:buChar char="-"/>
            </a:pPr>
            <a:r>
              <a:rPr lang="en-US" sz="2800" dirty="0">
                <a:solidFill>
                  <a:schemeClr val="dk1"/>
                </a:solidFill>
                <a:latin typeface="Source Sans Pro"/>
                <a:ea typeface="Source Sans Pro"/>
                <a:cs typeface="Source Sans Pro"/>
                <a:sym typeface="Source Sans Pro"/>
              </a:rPr>
              <a:t>Rotating arm driven by a servo motor</a:t>
            </a:r>
          </a:p>
          <a:p>
            <a:pPr marL="0" lvl="0" indent="0" algn="l" rtl="0">
              <a:spcBef>
                <a:spcPts val="0"/>
              </a:spcBef>
              <a:spcAft>
                <a:spcPts val="0"/>
              </a:spcAft>
              <a:buNone/>
            </a:pPr>
            <a:endParaRPr lang="en-US" sz="2800" dirty="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r>
              <a:rPr lang="en-US" sz="2800" dirty="0">
                <a:solidFill>
                  <a:schemeClr val="dk1"/>
                </a:solidFill>
                <a:latin typeface="Source Sans Pro"/>
                <a:ea typeface="Source Sans Pro"/>
                <a:cs typeface="Source Sans Pro"/>
                <a:sym typeface="Source Sans Pro"/>
              </a:rPr>
              <a:t>Set Backs:</a:t>
            </a:r>
          </a:p>
          <a:p>
            <a:pPr marL="457200" lvl="0" indent="-406400" algn="l" rtl="0">
              <a:spcBef>
                <a:spcPts val="0"/>
              </a:spcBef>
              <a:spcAft>
                <a:spcPts val="0"/>
              </a:spcAft>
              <a:buClr>
                <a:schemeClr val="dk1"/>
              </a:buClr>
              <a:buSzPts val="2800"/>
              <a:buFont typeface="Source Sans Pro"/>
              <a:buChar char="-"/>
            </a:pPr>
            <a:r>
              <a:rPr lang="en-US" sz="2800" dirty="0">
                <a:solidFill>
                  <a:schemeClr val="dk1"/>
                </a:solidFill>
                <a:latin typeface="Source Sans Pro"/>
                <a:ea typeface="Source Sans Pro"/>
                <a:cs typeface="Source Sans Pro"/>
                <a:sym typeface="Source Sans Pro"/>
              </a:rPr>
              <a:t>Redesign of device used for locking</a:t>
            </a:r>
          </a:p>
          <a:p>
            <a:pPr marL="457200" lvl="0" indent="-406400" algn="l" rtl="0">
              <a:spcBef>
                <a:spcPts val="0"/>
              </a:spcBef>
              <a:spcAft>
                <a:spcPts val="0"/>
              </a:spcAft>
              <a:buClr>
                <a:schemeClr val="dk1"/>
              </a:buClr>
              <a:buSzPts val="2800"/>
              <a:buFont typeface="Source Sans Pro"/>
              <a:buChar char="-"/>
            </a:pPr>
            <a:r>
              <a:rPr lang="en-US" sz="2800" dirty="0">
                <a:solidFill>
                  <a:schemeClr val="dk1"/>
                </a:solidFill>
                <a:latin typeface="Source Sans Pro"/>
                <a:ea typeface="Source Sans Pro"/>
                <a:cs typeface="Source Sans Pro"/>
                <a:sym typeface="Source Sans Pro"/>
              </a:rPr>
              <a:t>Comparison of Electromagnet and servo motor</a:t>
            </a:r>
          </a:p>
        </p:txBody>
      </p:sp>
      <p:pic>
        <p:nvPicPr>
          <p:cNvPr id="5" name="Picture 2" descr="How to Use Servo Motors with Arduino - Arduino Project Hub">
            <a:extLst>
              <a:ext uri="{FF2B5EF4-FFF2-40B4-BE49-F238E27FC236}">
                <a16:creationId xmlns:a16="http://schemas.microsoft.com/office/drawing/2014/main" id="{8928CA22-3262-4F3D-898B-0748CD82E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5300" y="1781686"/>
            <a:ext cx="3238500" cy="2428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55EDC-14A4-434F-AE41-0FD76712B44F}"/>
              </a:ext>
            </a:extLst>
          </p:cNvPr>
          <p:cNvSpPr>
            <a:spLocks noGrp="1"/>
          </p:cNvSpPr>
          <p:nvPr>
            <p:ph type="title"/>
          </p:nvPr>
        </p:nvSpPr>
        <p:spPr/>
        <p:txBody>
          <a:bodyPr>
            <a:normAutofit fontScale="90000"/>
          </a:bodyPr>
          <a:lstStyle/>
          <a:p>
            <a:r>
              <a:rPr lang="en-US" dirty="0"/>
              <a:t>Speed and Distance Calculation</a:t>
            </a:r>
          </a:p>
        </p:txBody>
      </p:sp>
      <p:sp>
        <p:nvSpPr>
          <p:cNvPr id="5" name="Text Placeholder 4">
            <a:extLst>
              <a:ext uri="{FF2B5EF4-FFF2-40B4-BE49-F238E27FC236}">
                <a16:creationId xmlns:a16="http://schemas.microsoft.com/office/drawing/2014/main" id="{89735281-536D-4D04-8107-999C35DEC871}"/>
              </a:ext>
            </a:extLst>
          </p:cNvPr>
          <p:cNvSpPr>
            <a:spLocks noGrp="1"/>
          </p:cNvSpPr>
          <p:nvPr>
            <p:ph type="body" sz="quarter" idx="13"/>
          </p:nvPr>
        </p:nvSpPr>
        <p:spPr/>
        <p:txBody>
          <a:bodyPr/>
          <a:lstStyle/>
          <a:p>
            <a:r>
              <a:rPr lang="en-US" dirty="0"/>
              <a:t>Potential Components</a:t>
            </a:r>
          </a:p>
        </p:txBody>
      </p:sp>
      <p:sp>
        <p:nvSpPr>
          <p:cNvPr id="6" name="Text Placeholder 5">
            <a:extLst>
              <a:ext uri="{FF2B5EF4-FFF2-40B4-BE49-F238E27FC236}">
                <a16:creationId xmlns:a16="http://schemas.microsoft.com/office/drawing/2014/main" id="{D5CFBF0C-588F-4C72-B3FD-EA82F0E3DE2E}"/>
              </a:ext>
            </a:extLst>
          </p:cNvPr>
          <p:cNvSpPr>
            <a:spLocks noGrp="1"/>
          </p:cNvSpPr>
          <p:nvPr>
            <p:ph type="body" sz="quarter" idx="14"/>
          </p:nvPr>
        </p:nvSpPr>
        <p:spPr/>
        <p:txBody>
          <a:bodyPr/>
          <a:lstStyle/>
          <a:p>
            <a:r>
              <a:rPr lang="en-US" dirty="0"/>
              <a:t>Accelerometer</a:t>
            </a:r>
          </a:p>
          <a:p>
            <a:r>
              <a:rPr lang="en-US" dirty="0"/>
              <a:t>Hall Sensor</a:t>
            </a:r>
          </a:p>
          <a:p>
            <a:r>
              <a:rPr lang="en-US" dirty="0"/>
              <a:t>Reed Switch</a:t>
            </a:r>
          </a:p>
        </p:txBody>
      </p:sp>
      <p:sp>
        <p:nvSpPr>
          <p:cNvPr id="7" name="Text Placeholder 6">
            <a:extLst>
              <a:ext uri="{FF2B5EF4-FFF2-40B4-BE49-F238E27FC236}">
                <a16:creationId xmlns:a16="http://schemas.microsoft.com/office/drawing/2014/main" id="{6C93A7C4-22F5-4FAC-9B1A-746BEAD11C67}"/>
              </a:ext>
            </a:extLst>
          </p:cNvPr>
          <p:cNvSpPr>
            <a:spLocks noGrp="1"/>
          </p:cNvSpPr>
          <p:nvPr>
            <p:ph type="body" sz="quarter" idx="15"/>
          </p:nvPr>
        </p:nvSpPr>
        <p:spPr>
          <a:xfrm>
            <a:off x="6317484" y="1765954"/>
            <a:ext cx="5493516" cy="518874"/>
          </a:xfrm>
        </p:spPr>
        <p:txBody>
          <a:bodyPr>
            <a:noAutofit/>
          </a:bodyPr>
          <a:lstStyle/>
          <a:p>
            <a:r>
              <a:rPr lang="en-US" dirty="0"/>
              <a:t>Reason for Selected Component</a:t>
            </a:r>
          </a:p>
        </p:txBody>
      </p:sp>
      <p:sp>
        <p:nvSpPr>
          <p:cNvPr id="8" name="Text Placeholder 7">
            <a:extLst>
              <a:ext uri="{FF2B5EF4-FFF2-40B4-BE49-F238E27FC236}">
                <a16:creationId xmlns:a16="http://schemas.microsoft.com/office/drawing/2014/main" id="{7A6B9CDB-22C7-4763-9DF7-1F1732CFB6C8}"/>
              </a:ext>
            </a:extLst>
          </p:cNvPr>
          <p:cNvSpPr>
            <a:spLocks noGrp="1"/>
          </p:cNvSpPr>
          <p:nvPr>
            <p:ph type="body" sz="quarter" idx="16"/>
          </p:nvPr>
        </p:nvSpPr>
        <p:spPr/>
        <p:txBody>
          <a:bodyPr/>
          <a:lstStyle/>
          <a:p>
            <a:r>
              <a:rPr lang="en-US" dirty="0"/>
              <a:t>The Reed Switch offers the relevant information, for example the revolutions of the bicycle tire per unit time, while the other two options offer information that will not be used for the purpose of speed and distance calculation.</a:t>
            </a:r>
          </a:p>
          <a:p>
            <a:r>
              <a:rPr lang="en-US" dirty="0"/>
              <a:t>Reed Switch requires the least pins of all the options aforementioned.</a:t>
            </a:r>
          </a:p>
          <a:p>
            <a:r>
              <a:rPr lang="en-US" dirty="0"/>
              <a:t>Reed Switch is the less expensive option when compared to the accelerometer.</a:t>
            </a:r>
          </a:p>
        </p:txBody>
      </p:sp>
      <p:sp>
        <p:nvSpPr>
          <p:cNvPr id="3" name="Footer Placeholder 2">
            <a:extLst>
              <a:ext uri="{FF2B5EF4-FFF2-40B4-BE49-F238E27FC236}">
                <a16:creationId xmlns:a16="http://schemas.microsoft.com/office/drawing/2014/main" id="{D5345BD1-B196-4AAA-B6BA-DE8196C05D2E}"/>
              </a:ext>
            </a:extLst>
          </p:cNvPr>
          <p:cNvSpPr>
            <a:spLocks noGrp="1"/>
          </p:cNvSpPr>
          <p:nvPr>
            <p:ph type="ftr" sz="quarter" idx="11"/>
          </p:nvPr>
        </p:nvSpPr>
        <p:spPr/>
        <p:txBody>
          <a:bodyPr/>
          <a:lstStyle/>
          <a:p>
            <a:r>
              <a:rPr lang="en-US" dirty="0"/>
              <a:t>Group 21</a:t>
            </a:r>
          </a:p>
        </p:txBody>
      </p:sp>
      <p:sp>
        <p:nvSpPr>
          <p:cNvPr id="4" name="Slide Number Placeholder 3">
            <a:extLst>
              <a:ext uri="{FF2B5EF4-FFF2-40B4-BE49-F238E27FC236}">
                <a16:creationId xmlns:a16="http://schemas.microsoft.com/office/drawing/2014/main" id="{12C692B5-BBC1-44C7-BC64-72CA11A2FCC3}"/>
              </a:ext>
            </a:extLst>
          </p:cNvPr>
          <p:cNvSpPr>
            <a:spLocks noGrp="1"/>
          </p:cNvSpPr>
          <p:nvPr>
            <p:ph type="sldNum" sz="quarter" idx="12"/>
          </p:nvPr>
        </p:nvSpPr>
        <p:spPr/>
        <p:txBody>
          <a:bodyPr/>
          <a:lstStyle/>
          <a:p>
            <a:fld id="{80967E29-1480-472A-9FC5-C4768A52587C}" type="slidenum">
              <a:rPr lang="en-US" smtClean="0"/>
              <a:t>27</a:t>
            </a:fld>
            <a:endParaRPr lang="en-US" dirty="0"/>
          </a:p>
        </p:txBody>
      </p:sp>
    </p:spTree>
    <p:extLst>
      <p:ext uri="{BB962C8B-B14F-4D97-AF65-F5344CB8AC3E}">
        <p14:creationId xmlns:p14="http://schemas.microsoft.com/office/powerpoint/2010/main" val="631914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34"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635" name="Freeform: Shape 102">
              <a:extLst>
                <a:ext uri="{FF2B5EF4-FFF2-40B4-BE49-F238E27FC236}">
                  <a16:creationId xmlns:a16="http://schemas.microsoft.com/office/drawing/2014/main" id="{B5E13483-2FB6-4753-8402-06FDC349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636" name="Freeform: Shape 103">
              <a:extLst>
                <a:ext uri="{FF2B5EF4-FFF2-40B4-BE49-F238E27FC236}">
                  <a16:creationId xmlns:a16="http://schemas.microsoft.com/office/drawing/2014/main" id="{88F0DF22-F640-4002-B783-DF1C6A94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637" name="Freeform: Shape 104">
              <a:extLst>
                <a:ext uri="{FF2B5EF4-FFF2-40B4-BE49-F238E27FC236}">
                  <a16:creationId xmlns:a16="http://schemas.microsoft.com/office/drawing/2014/main" id="{9C2787B8-7984-4332-B611-D3D3DE898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638" name="Freeform: Shape 105">
              <a:extLst>
                <a:ext uri="{FF2B5EF4-FFF2-40B4-BE49-F238E27FC236}">
                  <a16:creationId xmlns:a16="http://schemas.microsoft.com/office/drawing/2014/main" id="{5AF3646C-B3D7-4F57-8FD2-CD93CEB39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639" name="Freeform: Shape 106">
              <a:extLst>
                <a:ext uri="{FF2B5EF4-FFF2-40B4-BE49-F238E27FC236}">
                  <a16:creationId xmlns:a16="http://schemas.microsoft.com/office/drawing/2014/main" id="{C65FA7DA-93A0-43A4-834C-0F1BB9806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640" name="Oval 108">
            <a:extLst>
              <a:ext uri="{FF2B5EF4-FFF2-40B4-BE49-F238E27FC236}">
                <a16:creationId xmlns:a16="http://schemas.microsoft.com/office/drawing/2014/main" id="{104332FF-8349-42A5-B5C8-5EE3825C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useBgFill="1">
        <p:nvSpPr>
          <p:cNvPr id="641" name="Rectangle 11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F8123F-9168-49C6-809C-7222059BB95E}"/>
              </a:ext>
            </a:extLst>
          </p:cNvPr>
          <p:cNvSpPr>
            <a:spLocks noGrp="1"/>
          </p:cNvSpPr>
          <p:nvPr>
            <p:ph type="title"/>
          </p:nvPr>
        </p:nvSpPr>
        <p:spPr>
          <a:xfrm>
            <a:off x="6096000" y="396117"/>
            <a:ext cx="5077955" cy="1158857"/>
          </a:xfrm>
        </p:spPr>
        <p:txBody>
          <a:bodyPr vert="horz" lIns="91440" tIns="45720" rIns="91440" bIns="45720" rtlCol="0" anchor="b">
            <a:normAutofit/>
          </a:bodyPr>
          <a:lstStyle/>
          <a:p>
            <a:r>
              <a:rPr lang="en-US" dirty="0"/>
              <a:t>Reed Sensor</a:t>
            </a:r>
          </a:p>
        </p:txBody>
      </p:sp>
      <p:grpSp>
        <p:nvGrpSpPr>
          <p:cNvPr id="642" name="Graphic 38">
            <a:extLst>
              <a:ext uri="{FF2B5EF4-FFF2-40B4-BE49-F238E27FC236}">
                <a16:creationId xmlns:a16="http://schemas.microsoft.com/office/drawing/2014/main" id="{6DBA8FE2-F971-40AF-A140-EA70B1C57A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013" y="1280346"/>
            <a:ext cx="1910252" cy="709660"/>
            <a:chOff x="2267504" y="2540250"/>
            <a:chExt cx="1990951" cy="739640"/>
          </a:xfrm>
          <a:solidFill>
            <a:schemeClr val="tx1"/>
          </a:solidFill>
        </p:grpSpPr>
        <p:sp>
          <p:nvSpPr>
            <p:cNvPr id="643" name="Freeform: Shape 113">
              <a:extLst>
                <a:ext uri="{FF2B5EF4-FFF2-40B4-BE49-F238E27FC236}">
                  <a16:creationId xmlns:a16="http://schemas.microsoft.com/office/drawing/2014/main" id="{A9D2242A-1EF7-4C73-AD3B-8224054331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644" name="Freeform: Shape 114">
              <a:extLst>
                <a:ext uri="{FF2B5EF4-FFF2-40B4-BE49-F238E27FC236}">
                  <a16:creationId xmlns:a16="http://schemas.microsoft.com/office/drawing/2014/main" id="{75F9A3E3-0A27-4D2B-A1E2-61E9419C3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sp>
        <p:nvSpPr>
          <p:cNvPr id="645" name="Oval 116">
            <a:extLst>
              <a:ext uri="{FF2B5EF4-FFF2-40B4-BE49-F238E27FC236}">
                <a16:creationId xmlns:a16="http://schemas.microsoft.com/office/drawing/2014/main" id="{16B77CF9-DACF-4803-96E6-04A97FFBB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59"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6" name="Oval 118">
            <a:extLst>
              <a:ext uri="{FF2B5EF4-FFF2-40B4-BE49-F238E27FC236}">
                <a16:creationId xmlns:a16="http://schemas.microsoft.com/office/drawing/2014/main" id="{4AB298AA-7394-4C1F-B6E8-77F78DF23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59" y="4752208"/>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Footer Placeholder 6">
            <a:extLst>
              <a:ext uri="{FF2B5EF4-FFF2-40B4-BE49-F238E27FC236}">
                <a16:creationId xmlns:a16="http://schemas.microsoft.com/office/drawing/2014/main" id="{3DD92529-9AC2-4AD7-AA54-22CB6AD3056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b="1" kern="1200" cap="all" spc="100" baseline="0" dirty="0">
                <a:solidFill>
                  <a:schemeClr val="tx1">
                    <a:tint val="75000"/>
                  </a:schemeClr>
                </a:solidFill>
                <a:latin typeface="+mn-lt"/>
                <a:ea typeface="Source Sans Pro SemiBold" panose="020B0603030403020204" pitchFamily="34" charset="0"/>
                <a:cs typeface="+mn-cs"/>
              </a:rPr>
              <a:t>Group 21</a:t>
            </a:r>
          </a:p>
        </p:txBody>
      </p:sp>
      <p:sp>
        <p:nvSpPr>
          <p:cNvPr id="8" name="Slide Number Placeholder 7">
            <a:extLst>
              <a:ext uri="{FF2B5EF4-FFF2-40B4-BE49-F238E27FC236}">
                <a16:creationId xmlns:a16="http://schemas.microsoft.com/office/drawing/2014/main" id="{B7A888B4-F17A-4FD9-8E5E-F0C8A495327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EA792F7-1D9E-4C7E-A103-E8EDFDC2691E}" type="slidenum">
              <a:rPr lang="en-US">
                <a:solidFill>
                  <a:schemeClr val="tx1">
                    <a:tint val="75000"/>
                  </a:schemeClr>
                </a:solidFill>
              </a:rPr>
              <a:pPr>
                <a:spcAft>
                  <a:spcPts val="600"/>
                </a:spcAft>
              </a:pPr>
              <a:t>28</a:t>
            </a:fld>
            <a:endParaRPr lang="en-US" dirty="0">
              <a:solidFill>
                <a:schemeClr val="tx1">
                  <a:tint val="75000"/>
                </a:schemeClr>
              </a:solidFill>
            </a:endParaRPr>
          </a:p>
        </p:txBody>
      </p:sp>
      <p:pic>
        <p:nvPicPr>
          <p:cNvPr id="9" name="Picture 8">
            <a:extLst>
              <a:ext uri="{FF2B5EF4-FFF2-40B4-BE49-F238E27FC236}">
                <a16:creationId xmlns:a16="http://schemas.microsoft.com/office/drawing/2014/main" id="{13C7B7C5-1C60-4C83-A149-6903CC25D52F}"/>
              </a:ext>
            </a:extLst>
          </p:cNvPr>
          <p:cNvPicPr>
            <a:picLocks noChangeAspect="1"/>
          </p:cNvPicPr>
          <p:nvPr/>
        </p:nvPicPr>
        <p:blipFill rotWithShape="1">
          <a:blip r:embed="rId3">
            <a:extLst>
              <a:ext uri="{28A0092B-C50C-407E-A947-70E740481C1C}">
                <a14:useLocalDpi xmlns:a14="http://schemas.microsoft.com/office/drawing/2010/main" val="0"/>
              </a:ext>
            </a:extLst>
          </a:blip>
          <a:srcRect l="-1" r="14774" b="9708"/>
          <a:stretch/>
        </p:blipFill>
        <p:spPr>
          <a:xfrm>
            <a:off x="1193132" y="3361408"/>
            <a:ext cx="3558254" cy="2968666"/>
          </a:xfrm>
          <a:prstGeom prst="rect">
            <a:avLst/>
          </a:prstGeom>
        </p:spPr>
      </p:pic>
      <p:grpSp>
        <p:nvGrpSpPr>
          <p:cNvPr id="647" name="Graphic 4">
            <a:extLst>
              <a:ext uri="{FF2B5EF4-FFF2-40B4-BE49-F238E27FC236}">
                <a16:creationId xmlns:a16="http://schemas.microsoft.com/office/drawing/2014/main" id="{F47B90A2-329D-41F3-BB20-C4FB373BD5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16833" y="3838084"/>
            <a:ext cx="975169" cy="975171"/>
            <a:chOff x="5829300" y="3162300"/>
            <a:chExt cx="532256" cy="532257"/>
          </a:xfrm>
          <a:solidFill>
            <a:schemeClr val="tx1"/>
          </a:solidFill>
        </p:grpSpPr>
        <p:sp>
          <p:nvSpPr>
            <p:cNvPr id="648" name="Freeform: Shape 121">
              <a:extLst>
                <a:ext uri="{FF2B5EF4-FFF2-40B4-BE49-F238E27FC236}">
                  <a16:creationId xmlns:a16="http://schemas.microsoft.com/office/drawing/2014/main" id="{91453358-EBCC-4FE0-957D-C61958808A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dirty="0"/>
            </a:p>
          </p:txBody>
        </p:sp>
        <p:sp>
          <p:nvSpPr>
            <p:cNvPr id="649" name="Freeform: Shape 122">
              <a:extLst>
                <a:ext uri="{FF2B5EF4-FFF2-40B4-BE49-F238E27FC236}">
                  <a16:creationId xmlns:a16="http://schemas.microsoft.com/office/drawing/2014/main" id="{57D2CE97-BB15-4A1A-9E7C-508B18960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dirty="0"/>
            </a:p>
          </p:txBody>
        </p:sp>
        <p:sp>
          <p:nvSpPr>
            <p:cNvPr id="650" name="Freeform: Shape 123">
              <a:extLst>
                <a:ext uri="{FF2B5EF4-FFF2-40B4-BE49-F238E27FC236}">
                  <a16:creationId xmlns:a16="http://schemas.microsoft.com/office/drawing/2014/main" id="{8D758236-39DF-4FE3-8ACF-076F4B9178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651" name="Freeform: Shape 124">
              <a:extLst>
                <a:ext uri="{FF2B5EF4-FFF2-40B4-BE49-F238E27FC236}">
                  <a16:creationId xmlns:a16="http://schemas.microsoft.com/office/drawing/2014/main" id="{505ABA37-71C2-496D-B4A5-41B5162E8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dirty="0"/>
            </a:p>
          </p:txBody>
        </p:sp>
        <p:sp>
          <p:nvSpPr>
            <p:cNvPr id="652" name="Freeform: Shape 125">
              <a:extLst>
                <a:ext uri="{FF2B5EF4-FFF2-40B4-BE49-F238E27FC236}">
                  <a16:creationId xmlns:a16="http://schemas.microsoft.com/office/drawing/2014/main" id="{D33F11B5-B006-403E-9C3B-DC7CC86B43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dirty="0"/>
            </a:p>
          </p:txBody>
        </p:sp>
        <p:sp>
          <p:nvSpPr>
            <p:cNvPr id="653" name="Freeform: Shape 126">
              <a:extLst>
                <a:ext uri="{FF2B5EF4-FFF2-40B4-BE49-F238E27FC236}">
                  <a16:creationId xmlns:a16="http://schemas.microsoft.com/office/drawing/2014/main" id="{BC975CE7-04CF-44F2-84C7-567CEA44A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dirty="0"/>
            </a:p>
          </p:txBody>
        </p:sp>
        <p:sp>
          <p:nvSpPr>
            <p:cNvPr id="654" name="Freeform: Shape 127">
              <a:extLst>
                <a:ext uri="{FF2B5EF4-FFF2-40B4-BE49-F238E27FC236}">
                  <a16:creationId xmlns:a16="http://schemas.microsoft.com/office/drawing/2014/main" id="{FE0AFED1-CD76-4353-86BC-D2F497435E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dirty="0"/>
            </a:p>
          </p:txBody>
        </p:sp>
        <p:sp>
          <p:nvSpPr>
            <p:cNvPr id="655" name="Freeform: Shape 128">
              <a:extLst>
                <a:ext uri="{FF2B5EF4-FFF2-40B4-BE49-F238E27FC236}">
                  <a16:creationId xmlns:a16="http://schemas.microsoft.com/office/drawing/2014/main" id="{F2EE5911-50D1-46AB-86E2-BC3E209ED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dirty="0"/>
            </a:p>
          </p:txBody>
        </p:sp>
        <p:sp>
          <p:nvSpPr>
            <p:cNvPr id="656" name="Freeform: Shape 129">
              <a:extLst>
                <a:ext uri="{FF2B5EF4-FFF2-40B4-BE49-F238E27FC236}">
                  <a16:creationId xmlns:a16="http://schemas.microsoft.com/office/drawing/2014/main" id="{F854ABF1-79C7-4FE3-BBE7-6EA97CACCE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A0FD3D71-283E-44F0-A745-16CF1CE12E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6D56EF3B-EDAD-4B5A-8D54-2C4F3F0737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9B9C5215-398A-4E4D-9661-D4B7E61529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6D1D46C3-40FB-4F86-B7EC-C5F6892D1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4" name="Text Placeholder 3">
            <a:extLst>
              <a:ext uri="{FF2B5EF4-FFF2-40B4-BE49-F238E27FC236}">
                <a16:creationId xmlns:a16="http://schemas.microsoft.com/office/drawing/2014/main" id="{2DBA593A-528D-45F1-BBCC-CF1536B3090B}"/>
              </a:ext>
            </a:extLst>
          </p:cNvPr>
          <p:cNvSpPr>
            <a:spLocks noGrp="1"/>
          </p:cNvSpPr>
          <p:nvPr>
            <p:ph type="body" sz="quarter" idx="14"/>
          </p:nvPr>
        </p:nvSpPr>
        <p:spPr>
          <a:xfrm>
            <a:off x="6096000" y="1747592"/>
            <a:ext cx="5077956" cy="4351338"/>
          </a:xfrm>
        </p:spPr>
        <p:txBody>
          <a:bodyPr vert="horz" lIns="91440" tIns="45720" rIns="91440" bIns="45720" rtlCol="0">
            <a:normAutofit/>
          </a:bodyPr>
          <a:lstStyle/>
          <a:p>
            <a:r>
              <a:rPr lang="en-US" sz="2400" dirty="0"/>
              <a:t>The Littelfuse 59145 Reed Sensor was chosen because of its mounting style and sensitivity.</a:t>
            </a:r>
          </a:p>
          <a:p>
            <a:endParaRPr lang="en-US" sz="2400" dirty="0"/>
          </a:p>
          <a:p>
            <a:r>
              <a:rPr lang="en-US" sz="2400" dirty="0"/>
              <a:t>Normally-open configuration will be used.</a:t>
            </a:r>
          </a:p>
          <a:p>
            <a:endParaRPr lang="en-US" sz="2400" dirty="0"/>
          </a:p>
          <a:p>
            <a:endParaRPr lang="en-US" sz="2400" dirty="0"/>
          </a:p>
        </p:txBody>
      </p:sp>
      <p:pic>
        <p:nvPicPr>
          <p:cNvPr id="5" name="Picture 4" descr="Diagram&#10;&#10;Description automatically generated">
            <a:extLst>
              <a:ext uri="{FF2B5EF4-FFF2-40B4-BE49-F238E27FC236}">
                <a16:creationId xmlns:a16="http://schemas.microsoft.com/office/drawing/2014/main" id="{EC82E01A-3FF3-4FFA-8DFD-5F6C93D0EF70}"/>
              </a:ext>
            </a:extLst>
          </p:cNvPr>
          <p:cNvPicPr>
            <a:picLocks noChangeAspect="1"/>
          </p:cNvPicPr>
          <p:nvPr/>
        </p:nvPicPr>
        <p:blipFill rotWithShape="1">
          <a:blip r:embed="rId4"/>
          <a:srcRect r="3103"/>
          <a:stretch/>
        </p:blipFill>
        <p:spPr>
          <a:xfrm>
            <a:off x="1179398" y="772808"/>
            <a:ext cx="3581236" cy="2292468"/>
          </a:xfrm>
          <a:prstGeom prst="rect">
            <a:avLst/>
          </a:prstGeom>
        </p:spPr>
      </p:pic>
    </p:spTree>
    <p:extLst>
      <p:ext uri="{BB962C8B-B14F-4D97-AF65-F5344CB8AC3E}">
        <p14:creationId xmlns:p14="http://schemas.microsoft.com/office/powerpoint/2010/main" val="1549709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34"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635" name="Freeform: Shape 102">
              <a:extLst>
                <a:ext uri="{FF2B5EF4-FFF2-40B4-BE49-F238E27FC236}">
                  <a16:creationId xmlns:a16="http://schemas.microsoft.com/office/drawing/2014/main" id="{B5E13483-2FB6-4753-8402-06FDC349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636" name="Freeform: Shape 103">
              <a:extLst>
                <a:ext uri="{FF2B5EF4-FFF2-40B4-BE49-F238E27FC236}">
                  <a16:creationId xmlns:a16="http://schemas.microsoft.com/office/drawing/2014/main" id="{88F0DF22-F640-4002-B783-DF1C6A94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637" name="Freeform: Shape 104">
              <a:extLst>
                <a:ext uri="{FF2B5EF4-FFF2-40B4-BE49-F238E27FC236}">
                  <a16:creationId xmlns:a16="http://schemas.microsoft.com/office/drawing/2014/main" id="{9C2787B8-7984-4332-B611-D3D3DE898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638" name="Freeform: Shape 105">
              <a:extLst>
                <a:ext uri="{FF2B5EF4-FFF2-40B4-BE49-F238E27FC236}">
                  <a16:creationId xmlns:a16="http://schemas.microsoft.com/office/drawing/2014/main" id="{5AF3646C-B3D7-4F57-8FD2-CD93CEB39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639" name="Freeform: Shape 106">
              <a:extLst>
                <a:ext uri="{FF2B5EF4-FFF2-40B4-BE49-F238E27FC236}">
                  <a16:creationId xmlns:a16="http://schemas.microsoft.com/office/drawing/2014/main" id="{C65FA7DA-93A0-43A4-834C-0F1BB9806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640" name="Oval 108">
            <a:extLst>
              <a:ext uri="{FF2B5EF4-FFF2-40B4-BE49-F238E27FC236}">
                <a16:creationId xmlns:a16="http://schemas.microsoft.com/office/drawing/2014/main" id="{104332FF-8349-42A5-B5C8-5EE3825C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useBgFill="1">
        <p:nvSpPr>
          <p:cNvPr id="641" name="Rectangle 11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F8123F-9168-49C6-809C-7222059BB95E}"/>
              </a:ext>
            </a:extLst>
          </p:cNvPr>
          <p:cNvSpPr>
            <a:spLocks noGrp="1"/>
          </p:cNvSpPr>
          <p:nvPr>
            <p:ph type="title"/>
          </p:nvPr>
        </p:nvSpPr>
        <p:spPr>
          <a:xfrm>
            <a:off x="6096000" y="396117"/>
            <a:ext cx="5077955" cy="1158857"/>
          </a:xfrm>
        </p:spPr>
        <p:txBody>
          <a:bodyPr vert="horz" lIns="91440" tIns="45720" rIns="91440" bIns="45720" rtlCol="0" anchor="b">
            <a:normAutofit/>
          </a:bodyPr>
          <a:lstStyle/>
          <a:p>
            <a:r>
              <a:rPr lang="en-US" dirty="0"/>
              <a:t>Reed Sensor</a:t>
            </a:r>
          </a:p>
        </p:txBody>
      </p:sp>
      <p:grpSp>
        <p:nvGrpSpPr>
          <p:cNvPr id="642" name="Graphic 38">
            <a:extLst>
              <a:ext uri="{FF2B5EF4-FFF2-40B4-BE49-F238E27FC236}">
                <a16:creationId xmlns:a16="http://schemas.microsoft.com/office/drawing/2014/main" id="{6DBA8FE2-F971-40AF-A140-EA70B1C57A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013" y="1280346"/>
            <a:ext cx="1910252" cy="709660"/>
            <a:chOff x="2267504" y="2540250"/>
            <a:chExt cx="1990951" cy="739640"/>
          </a:xfrm>
          <a:solidFill>
            <a:schemeClr val="tx1"/>
          </a:solidFill>
        </p:grpSpPr>
        <p:sp>
          <p:nvSpPr>
            <p:cNvPr id="643" name="Freeform: Shape 113">
              <a:extLst>
                <a:ext uri="{FF2B5EF4-FFF2-40B4-BE49-F238E27FC236}">
                  <a16:creationId xmlns:a16="http://schemas.microsoft.com/office/drawing/2014/main" id="{A9D2242A-1EF7-4C73-AD3B-8224054331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644" name="Freeform: Shape 114">
              <a:extLst>
                <a:ext uri="{FF2B5EF4-FFF2-40B4-BE49-F238E27FC236}">
                  <a16:creationId xmlns:a16="http://schemas.microsoft.com/office/drawing/2014/main" id="{75F9A3E3-0A27-4D2B-A1E2-61E9419C3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sp>
        <p:nvSpPr>
          <p:cNvPr id="645" name="Oval 116">
            <a:extLst>
              <a:ext uri="{FF2B5EF4-FFF2-40B4-BE49-F238E27FC236}">
                <a16:creationId xmlns:a16="http://schemas.microsoft.com/office/drawing/2014/main" id="{16B77CF9-DACF-4803-96E6-04A97FFBB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59"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6" name="Oval 118">
            <a:extLst>
              <a:ext uri="{FF2B5EF4-FFF2-40B4-BE49-F238E27FC236}">
                <a16:creationId xmlns:a16="http://schemas.microsoft.com/office/drawing/2014/main" id="{4AB298AA-7394-4C1F-B6E8-77F78DF23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59" y="4752208"/>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Footer Placeholder 6">
            <a:extLst>
              <a:ext uri="{FF2B5EF4-FFF2-40B4-BE49-F238E27FC236}">
                <a16:creationId xmlns:a16="http://schemas.microsoft.com/office/drawing/2014/main" id="{3DD92529-9AC2-4AD7-AA54-22CB6AD3056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b="1" kern="1200" cap="all" spc="100" baseline="0" dirty="0">
                <a:solidFill>
                  <a:schemeClr val="tx1">
                    <a:tint val="75000"/>
                  </a:schemeClr>
                </a:solidFill>
                <a:latin typeface="+mn-lt"/>
                <a:ea typeface="Source Sans Pro SemiBold" panose="020B0603030403020204" pitchFamily="34" charset="0"/>
                <a:cs typeface="+mn-cs"/>
              </a:rPr>
              <a:t>Group 21</a:t>
            </a:r>
          </a:p>
        </p:txBody>
      </p:sp>
      <p:sp>
        <p:nvSpPr>
          <p:cNvPr id="8" name="Slide Number Placeholder 7">
            <a:extLst>
              <a:ext uri="{FF2B5EF4-FFF2-40B4-BE49-F238E27FC236}">
                <a16:creationId xmlns:a16="http://schemas.microsoft.com/office/drawing/2014/main" id="{B7A888B4-F17A-4FD9-8E5E-F0C8A495327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EA792F7-1D9E-4C7E-A103-E8EDFDC2691E}" type="slidenum">
              <a:rPr lang="en-US">
                <a:solidFill>
                  <a:schemeClr val="tx1">
                    <a:tint val="75000"/>
                  </a:schemeClr>
                </a:solidFill>
              </a:rPr>
              <a:pPr>
                <a:spcAft>
                  <a:spcPts val="600"/>
                </a:spcAft>
              </a:pPr>
              <a:t>29</a:t>
            </a:fld>
            <a:endParaRPr lang="en-US" dirty="0">
              <a:solidFill>
                <a:schemeClr val="tx1">
                  <a:tint val="75000"/>
                </a:schemeClr>
              </a:solidFill>
            </a:endParaRPr>
          </a:p>
        </p:txBody>
      </p:sp>
      <p:grpSp>
        <p:nvGrpSpPr>
          <p:cNvPr id="647" name="Graphic 4">
            <a:extLst>
              <a:ext uri="{FF2B5EF4-FFF2-40B4-BE49-F238E27FC236}">
                <a16:creationId xmlns:a16="http://schemas.microsoft.com/office/drawing/2014/main" id="{F47B90A2-329D-41F3-BB20-C4FB373BD5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16833" y="3838084"/>
            <a:ext cx="975169" cy="975171"/>
            <a:chOff x="5829300" y="3162300"/>
            <a:chExt cx="532256" cy="532257"/>
          </a:xfrm>
          <a:solidFill>
            <a:schemeClr val="tx1"/>
          </a:solidFill>
        </p:grpSpPr>
        <p:sp>
          <p:nvSpPr>
            <p:cNvPr id="648" name="Freeform: Shape 121">
              <a:extLst>
                <a:ext uri="{FF2B5EF4-FFF2-40B4-BE49-F238E27FC236}">
                  <a16:creationId xmlns:a16="http://schemas.microsoft.com/office/drawing/2014/main" id="{91453358-EBCC-4FE0-957D-C61958808A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dirty="0"/>
            </a:p>
          </p:txBody>
        </p:sp>
        <p:sp>
          <p:nvSpPr>
            <p:cNvPr id="649" name="Freeform: Shape 122">
              <a:extLst>
                <a:ext uri="{FF2B5EF4-FFF2-40B4-BE49-F238E27FC236}">
                  <a16:creationId xmlns:a16="http://schemas.microsoft.com/office/drawing/2014/main" id="{57D2CE97-BB15-4A1A-9E7C-508B18960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dirty="0"/>
            </a:p>
          </p:txBody>
        </p:sp>
        <p:sp>
          <p:nvSpPr>
            <p:cNvPr id="650" name="Freeform: Shape 123">
              <a:extLst>
                <a:ext uri="{FF2B5EF4-FFF2-40B4-BE49-F238E27FC236}">
                  <a16:creationId xmlns:a16="http://schemas.microsoft.com/office/drawing/2014/main" id="{8D758236-39DF-4FE3-8ACF-076F4B9178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651" name="Freeform: Shape 124">
              <a:extLst>
                <a:ext uri="{FF2B5EF4-FFF2-40B4-BE49-F238E27FC236}">
                  <a16:creationId xmlns:a16="http://schemas.microsoft.com/office/drawing/2014/main" id="{505ABA37-71C2-496D-B4A5-41B5162E8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dirty="0"/>
            </a:p>
          </p:txBody>
        </p:sp>
        <p:sp>
          <p:nvSpPr>
            <p:cNvPr id="652" name="Freeform: Shape 125">
              <a:extLst>
                <a:ext uri="{FF2B5EF4-FFF2-40B4-BE49-F238E27FC236}">
                  <a16:creationId xmlns:a16="http://schemas.microsoft.com/office/drawing/2014/main" id="{D33F11B5-B006-403E-9C3B-DC7CC86B43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dirty="0"/>
            </a:p>
          </p:txBody>
        </p:sp>
        <p:sp>
          <p:nvSpPr>
            <p:cNvPr id="653" name="Freeform: Shape 126">
              <a:extLst>
                <a:ext uri="{FF2B5EF4-FFF2-40B4-BE49-F238E27FC236}">
                  <a16:creationId xmlns:a16="http://schemas.microsoft.com/office/drawing/2014/main" id="{BC975CE7-04CF-44F2-84C7-567CEA44A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dirty="0"/>
            </a:p>
          </p:txBody>
        </p:sp>
        <p:sp>
          <p:nvSpPr>
            <p:cNvPr id="654" name="Freeform: Shape 127">
              <a:extLst>
                <a:ext uri="{FF2B5EF4-FFF2-40B4-BE49-F238E27FC236}">
                  <a16:creationId xmlns:a16="http://schemas.microsoft.com/office/drawing/2014/main" id="{FE0AFED1-CD76-4353-86BC-D2F497435E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dirty="0"/>
            </a:p>
          </p:txBody>
        </p:sp>
        <p:sp>
          <p:nvSpPr>
            <p:cNvPr id="655" name="Freeform: Shape 128">
              <a:extLst>
                <a:ext uri="{FF2B5EF4-FFF2-40B4-BE49-F238E27FC236}">
                  <a16:creationId xmlns:a16="http://schemas.microsoft.com/office/drawing/2014/main" id="{F2EE5911-50D1-46AB-86E2-BC3E209ED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dirty="0"/>
            </a:p>
          </p:txBody>
        </p:sp>
        <p:sp>
          <p:nvSpPr>
            <p:cNvPr id="656" name="Freeform: Shape 129">
              <a:extLst>
                <a:ext uri="{FF2B5EF4-FFF2-40B4-BE49-F238E27FC236}">
                  <a16:creationId xmlns:a16="http://schemas.microsoft.com/office/drawing/2014/main" id="{F854ABF1-79C7-4FE3-BBE7-6EA97CACCE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A0FD3D71-283E-44F0-A745-16CF1CE12E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6D56EF3B-EDAD-4B5A-8D54-2C4F3F0737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9B9C5215-398A-4E4D-9661-D4B7E61529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6D1D46C3-40FB-4F86-B7EC-C5F6892D1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4" name="Text Placeholder 3">
            <a:extLst>
              <a:ext uri="{FF2B5EF4-FFF2-40B4-BE49-F238E27FC236}">
                <a16:creationId xmlns:a16="http://schemas.microsoft.com/office/drawing/2014/main" id="{2DBA593A-528D-45F1-BBCC-CF1536B3090B}"/>
              </a:ext>
            </a:extLst>
          </p:cNvPr>
          <p:cNvSpPr>
            <a:spLocks noGrp="1"/>
          </p:cNvSpPr>
          <p:nvPr>
            <p:ph type="body" sz="quarter" idx="14"/>
          </p:nvPr>
        </p:nvSpPr>
        <p:spPr>
          <a:xfrm>
            <a:off x="6096000" y="1747592"/>
            <a:ext cx="5077956" cy="4351338"/>
          </a:xfrm>
        </p:spPr>
        <p:txBody>
          <a:bodyPr vert="horz" lIns="91440" tIns="45720" rIns="91440" bIns="45720" rtlCol="0">
            <a:normAutofit/>
          </a:bodyPr>
          <a:lstStyle/>
          <a:p>
            <a:r>
              <a:rPr lang="en-US" sz="2400" dirty="0"/>
              <a:t>Reed Sensor is basically a switch that is actuated by an electromagnetic field.</a:t>
            </a:r>
          </a:p>
          <a:p>
            <a:endParaRPr lang="en-US" sz="2400" dirty="0"/>
          </a:p>
          <a:p>
            <a:r>
              <a:rPr lang="en-US" sz="2400" dirty="0"/>
              <a:t>Output of reed sensor will be used to calculate speed and distance traveled by the system.</a:t>
            </a:r>
          </a:p>
          <a:p>
            <a:endParaRPr lang="en-US" sz="2400" dirty="0"/>
          </a:p>
        </p:txBody>
      </p:sp>
      <p:pic>
        <p:nvPicPr>
          <p:cNvPr id="633" name="Picture 632">
            <a:extLst>
              <a:ext uri="{FF2B5EF4-FFF2-40B4-BE49-F238E27FC236}">
                <a16:creationId xmlns:a16="http://schemas.microsoft.com/office/drawing/2014/main" id="{90FCFB70-C968-4856-AB24-2353D24192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36" y="2530241"/>
            <a:ext cx="5719286" cy="2404504"/>
          </a:xfrm>
          <a:prstGeom prst="rect">
            <a:avLst/>
          </a:prstGeom>
        </p:spPr>
      </p:pic>
    </p:spTree>
    <p:extLst>
      <p:ext uri="{BB962C8B-B14F-4D97-AF65-F5344CB8AC3E}">
        <p14:creationId xmlns:p14="http://schemas.microsoft.com/office/powerpoint/2010/main" val="580200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A5A37-C1E6-416F-B816-1BB374B23F9E}"/>
              </a:ext>
            </a:extLst>
          </p:cNvPr>
          <p:cNvSpPr>
            <a:spLocks noGrp="1"/>
          </p:cNvSpPr>
          <p:nvPr>
            <p:ph type="title"/>
          </p:nvPr>
        </p:nvSpPr>
        <p:spPr/>
        <p:txBody>
          <a:bodyPr/>
          <a:lstStyle/>
          <a:p>
            <a:r>
              <a:rPr lang="en-US" dirty="0"/>
              <a:t>Goals &amp; Objectives</a:t>
            </a:r>
          </a:p>
        </p:txBody>
      </p:sp>
      <p:sp>
        <p:nvSpPr>
          <p:cNvPr id="3" name="Footer Placeholder 2">
            <a:extLst>
              <a:ext uri="{FF2B5EF4-FFF2-40B4-BE49-F238E27FC236}">
                <a16:creationId xmlns:a16="http://schemas.microsoft.com/office/drawing/2014/main" id="{BD1EEB21-CAF1-479B-9CD0-7CA94C0049AA}"/>
              </a:ext>
            </a:extLst>
          </p:cNvPr>
          <p:cNvSpPr>
            <a:spLocks noGrp="1"/>
          </p:cNvSpPr>
          <p:nvPr>
            <p:ph type="ftr" sz="quarter" idx="11"/>
          </p:nvPr>
        </p:nvSpPr>
        <p:spPr/>
        <p:txBody>
          <a:bodyPr/>
          <a:lstStyle/>
          <a:p>
            <a:r>
              <a:rPr lang="en-US" dirty="0"/>
              <a:t>Group 21</a:t>
            </a:r>
          </a:p>
        </p:txBody>
      </p:sp>
      <p:sp>
        <p:nvSpPr>
          <p:cNvPr id="4" name="Slide Number Placeholder 3">
            <a:extLst>
              <a:ext uri="{FF2B5EF4-FFF2-40B4-BE49-F238E27FC236}">
                <a16:creationId xmlns:a16="http://schemas.microsoft.com/office/drawing/2014/main" id="{EC7B5860-67EE-44B8-AD30-77FBDDA38757}"/>
              </a:ext>
            </a:extLst>
          </p:cNvPr>
          <p:cNvSpPr>
            <a:spLocks noGrp="1"/>
          </p:cNvSpPr>
          <p:nvPr>
            <p:ph type="sldNum" sz="quarter" idx="12"/>
          </p:nvPr>
        </p:nvSpPr>
        <p:spPr/>
        <p:txBody>
          <a:bodyPr/>
          <a:lstStyle/>
          <a:p>
            <a:fld id="{80967E29-1480-472A-9FC5-C4768A52587C}" type="slidenum">
              <a:rPr lang="en-US" smtClean="0"/>
              <a:t>3</a:t>
            </a:fld>
            <a:endParaRPr lang="en-US" dirty="0"/>
          </a:p>
        </p:txBody>
      </p:sp>
      <p:graphicFrame>
        <p:nvGraphicFramePr>
          <p:cNvPr id="6" name="Table 6">
            <a:extLst>
              <a:ext uri="{FF2B5EF4-FFF2-40B4-BE49-F238E27FC236}">
                <a16:creationId xmlns:a16="http://schemas.microsoft.com/office/drawing/2014/main" id="{A689AA92-1F96-4967-B953-4A630086EB08}"/>
              </a:ext>
            </a:extLst>
          </p:cNvPr>
          <p:cNvGraphicFramePr>
            <a:graphicFrameLocks noGrp="1"/>
          </p:cNvGraphicFramePr>
          <p:nvPr>
            <p:extLst>
              <p:ext uri="{D42A27DB-BD31-4B8C-83A1-F6EECF244321}">
                <p14:modId xmlns:p14="http://schemas.microsoft.com/office/powerpoint/2010/main" val="1933519528"/>
              </p:ext>
            </p:extLst>
          </p:nvPr>
        </p:nvGraphicFramePr>
        <p:xfrm>
          <a:off x="2286000" y="1503839"/>
          <a:ext cx="7620000" cy="4604488"/>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3356485019"/>
                    </a:ext>
                  </a:extLst>
                </a:gridCol>
                <a:gridCol w="2540000">
                  <a:extLst>
                    <a:ext uri="{9D8B030D-6E8A-4147-A177-3AD203B41FA5}">
                      <a16:colId xmlns:a16="http://schemas.microsoft.com/office/drawing/2014/main" val="2316330871"/>
                    </a:ext>
                  </a:extLst>
                </a:gridCol>
                <a:gridCol w="2540000">
                  <a:extLst>
                    <a:ext uri="{9D8B030D-6E8A-4147-A177-3AD203B41FA5}">
                      <a16:colId xmlns:a16="http://schemas.microsoft.com/office/drawing/2014/main" val="3597227085"/>
                    </a:ext>
                  </a:extLst>
                </a:gridCol>
              </a:tblGrid>
              <a:tr h="336685">
                <a:tc>
                  <a:txBody>
                    <a:bodyPr/>
                    <a:lstStyle/>
                    <a:p>
                      <a:pPr algn="ctr"/>
                      <a:r>
                        <a:rPr lang="en-US" dirty="0"/>
                        <a:t>Basic Goals</a:t>
                      </a:r>
                    </a:p>
                  </a:txBody>
                  <a:tcPr/>
                </a:tc>
                <a:tc>
                  <a:txBody>
                    <a:bodyPr/>
                    <a:lstStyle/>
                    <a:p>
                      <a:pPr algn="ctr"/>
                      <a:r>
                        <a:rPr lang="en-US" dirty="0"/>
                        <a:t>Advanced Goals</a:t>
                      </a:r>
                    </a:p>
                  </a:txBody>
                  <a:tcPr/>
                </a:tc>
                <a:tc>
                  <a:txBody>
                    <a:bodyPr/>
                    <a:lstStyle/>
                    <a:p>
                      <a:pPr algn="ctr"/>
                      <a:r>
                        <a:rPr lang="en-US" dirty="0"/>
                        <a:t>Stretch Goals</a:t>
                      </a:r>
                    </a:p>
                  </a:txBody>
                  <a:tcPr/>
                </a:tc>
                <a:extLst>
                  <a:ext uri="{0D108BD9-81ED-4DB2-BD59-A6C34878D82A}">
                    <a16:rowId xmlns:a16="http://schemas.microsoft.com/office/drawing/2014/main" val="4275916171"/>
                  </a:ext>
                </a:extLst>
              </a:tr>
              <a:tr h="1079237">
                <a:tc>
                  <a:txBody>
                    <a:bodyPr/>
                    <a:lstStyle/>
                    <a:p>
                      <a:pPr algn="ctr"/>
                      <a:r>
                        <a:rPr lang="en-US" dirty="0">
                          <a:solidFill>
                            <a:schemeClr val="bg1"/>
                          </a:solidFill>
                        </a:rPr>
                        <a:t>RFID module as the main locking/unlocking method</a:t>
                      </a:r>
                    </a:p>
                  </a:txBody>
                  <a:tcPr/>
                </a:tc>
                <a:tc>
                  <a:txBody>
                    <a:bodyPr/>
                    <a:lstStyle/>
                    <a:p>
                      <a:pPr algn="ctr"/>
                      <a:r>
                        <a:rPr lang="en-US" dirty="0">
                          <a:solidFill>
                            <a:schemeClr val="bg1"/>
                          </a:solidFill>
                        </a:rPr>
                        <a:t>Fingerprint locking/unlocking methods as failsafe</a:t>
                      </a:r>
                    </a:p>
                  </a:txBody>
                  <a:tcPr/>
                </a:tc>
                <a:tc>
                  <a:txBody>
                    <a:bodyPr/>
                    <a:lstStyle/>
                    <a:p>
                      <a:pPr algn="ctr"/>
                      <a:r>
                        <a:rPr lang="en-US" dirty="0">
                          <a:solidFill>
                            <a:schemeClr val="bg1"/>
                          </a:solidFill>
                        </a:rPr>
                        <a:t>Generate power/charge from the bicycle itself instead of replaceable batteries</a:t>
                      </a:r>
                    </a:p>
                  </a:txBody>
                  <a:tcPr/>
                </a:tc>
                <a:extLst>
                  <a:ext uri="{0D108BD9-81ED-4DB2-BD59-A6C34878D82A}">
                    <a16:rowId xmlns:a16="http://schemas.microsoft.com/office/drawing/2014/main" val="1033038481"/>
                  </a:ext>
                </a:extLst>
              </a:tr>
              <a:tr h="830183">
                <a:tc>
                  <a:txBody>
                    <a:bodyPr/>
                    <a:lstStyle/>
                    <a:p>
                      <a:pPr algn="ctr"/>
                      <a:r>
                        <a:rPr lang="en-US" dirty="0">
                          <a:solidFill>
                            <a:schemeClr val="bg1"/>
                          </a:solidFill>
                        </a:rPr>
                        <a:t>Lights added to frame as safety measure</a:t>
                      </a:r>
                    </a:p>
                  </a:txBody>
                  <a:tcPr/>
                </a:tc>
                <a:tc>
                  <a:txBody>
                    <a:bodyPr/>
                    <a:lstStyle/>
                    <a:p>
                      <a:pPr algn="ctr"/>
                      <a:r>
                        <a:rPr lang="en-US" dirty="0">
                          <a:solidFill>
                            <a:schemeClr val="bg1"/>
                          </a:solidFill>
                        </a:rPr>
                        <a:t>Temperature Sensor added to measure ambient temperature</a:t>
                      </a:r>
                    </a:p>
                  </a:txBody>
                  <a:tcPr/>
                </a:tc>
                <a:tc>
                  <a:txBody>
                    <a:bodyPr/>
                    <a:lstStyle/>
                    <a:p>
                      <a:pPr algn="ctr"/>
                      <a:r>
                        <a:rPr lang="en-US" dirty="0">
                          <a:solidFill>
                            <a:schemeClr val="bg1"/>
                          </a:solidFill>
                        </a:rPr>
                        <a:t>Creating of the mobile to connect via Bluetooth</a:t>
                      </a:r>
                    </a:p>
                  </a:txBody>
                  <a:tcPr/>
                </a:tc>
                <a:extLst>
                  <a:ext uri="{0D108BD9-81ED-4DB2-BD59-A6C34878D82A}">
                    <a16:rowId xmlns:a16="http://schemas.microsoft.com/office/drawing/2014/main" val="4228474560"/>
                  </a:ext>
                </a:extLst>
              </a:tr>
              <a:tr h="581128">
                <a:tc>
                  <a:txBody>
                    <a:bodyPr/>
                    <a:lstStyle/>
                    <a:p>
                      <a:pPr algn="ctr"/>
                      <a:r>
                        <a:rPr lang="en-US" dirty="0">
                          <a:solidFill>
                            <a:schemeClr val="bg1"/>
                          </a:solidFill>
                        </a:rPr>
                        <a:t>Mounted LCD on handlebars</a:t>
                      </a:r>
                    </a:p>
                  </a:txBody>
                  <a:tcPr/>
                </a:tc>
                <a:tc>
                  <a:txBody>
                    <a:bodyPr/>
                    <a:lstStyle/>
                    <a:p>
                      <a:pPr algn="ctr"/>
                      <a:r>
                        <a:rPr lang="en-US" dirty="0">
                          <a:solidFill>
                            <a:schemeClr val="bg1"/>
                          </a:solidFill>
                        </a:rPr>
                        <a:t>-</a:t>
                      </a:r>
                    </a:p>
                  </a:txBody>
                  <a:tcPr/>
                </a:tc>
                <a:tc>
                  <a:txBody>
                    <a:bodyPr/>
                    <a:lstStyle/>
                    <a:p>
                      <a:pPr algn="ctr"/>
                      <a:r>
                        <a:rPr lang="en-US" dirty="0">
                          <a:solidFill>
                            <a:schemeClr val="bg1"/>
                          </a:solidFill>
                        </a:rPr>
                        <a:t>GPS tracking module for location purposes </a:t>
                      </a:r>
                    </a:p>
                  </a:txBody>
                  <a:tcPr/>
                </a:tc>
                <a:extLst>
                  <a:ext uri="{0D108BD9-81ED-4DB2-BD59-A6C34878D82A}">
                    <a16:rowId xmlns:a16="http://schemas.microsoft.com/office/drawing/2014/main" val="999856516"/>
                  </a:ext>
                </a:extLst>
              </a:tr>
              <a:tr h="830183">
                <a:tc>
                  <a:txBody>
                    <a:bodyPr/>
                    <a:lstStyle/>
                    <a:p>
                      <a:pPr algn="ctr"/>
                      <a:r>
                        <a:rPr lang="en-US" dirty="0">
                          <a:solidFill>
                            <a:schemeClr val="bg1"/>
                          </a:solidFill>
                        </a:rPr>
                        <a:t>Sensors attached to wheels to measure distance and speed</a:t>
                      </a:r>
                    </a:p>
                  </a:txBody>
                  <a:tcPr/>
                </a:tc>
                <a:tc>
                  <a:txBody>
                    <a:bodyPr/>
                    <a:lstStyle/>
                    <a:p>
                      <a:pPr algn="ctr"/>
                      <a:r>
                        <a:rPr lang="en-US" dirty="0">
                          <a:solidFill>
                            <a:schemeClr val="bg1"/>
                          </a:solidFill>
                        </a:rPr>
                        <a:t>-</a:t>
                      </a:r>
                    </a:p>
                  </a:txBody>
                  <a:tcPr/>
                </a:tc>
                <a:tc>
                  <a:txBody>
                    <a:bodyPr/>
                    <a:lstStyle/>
                    <a:p>
                      <a:pPr algn="ctr"/>
                      <a:r>
                        <a:rPr lang="en-US" dirty="0">
                          <a:solidFill>
                            <a:schemeClr val="bg1"/>
                          </a:solidFill>
                        </a:rPr>
                        <a:t>-</a:t>
                      </a:r>
                    </a:p>
                  </a:txBody>
                  <a:tcPr/>
                </a:tc>
                <a:extLst>
                  <a:ext uri="{0D108BD9-81ED-4DB2-BD59-A6C34878D82A}">
                    <a16:rowId xmlns:a16="http://schemas.microsoft.com/office/drawing/2014/main" val="1123831635"/>
                  </a:ext>
                </a:extLst>
              </a:tr>
              <a:tr h="581128">
                <a:tc>
                  <a:txBody>
                    <a:bodyPr/>
                    <a:lstStyle/>
                    <a:p>
                      <a:pPr algn="ctr"/>
                      <a:r>
                        <a:rPr lang="en-US" dirty="0">
                          <a:solidFill>
                            <a:schemeClr val="bg1"/>
                          </a:solidFill>
                        </a:rPr>
                        <a:t>-</a:t>
                      </a:r>
                    </a:p>
                  </a:txBody>
                  <a:tcPr/>
                </a:tc>
                <a:tc>
                  <a:txBody>
                    <a:bodyPr/>
                    <a:lstStyle/>
                    <a:p>
                      <a:pPr algn="ctr"/>
                      <a:r>
                        <a:rPr lang="en-US" dirty="0">
                          <a:solidFill>
                            <a:schemeClr val="bg1"/>
                          </a:solidFill>
                        </a:rPr>
                        <a:t>-</a:t>
                      </a:r>
                    </a:p>
                  </a:txBody>
                  <a:tcPr/>
                </a:tc>
                <a:tc>
                  <a:txBody>
                    <a:bodyPr/>
                    <a:lstStyle/>
                    <a:p>
                      <a:pPr algn="ctr"/>
                      <a:r>
                        <a:rPr lang="en-US" dirty="0">
                          <a:solidFill>
                            <a:schemeClr val="bg1"/>
                          </a:solidFill>
                        </a:rPr>
                        <a:t>-</a:t>
                      </a:r>
                    </a:p>
                  </a:txBody>
                  <a:tcPr/>
                </a:tc>
                <a:extLst>
                  <a:ext uri="{0D108BD9-81ED-4DB2-BD59-A6C34878D82A}">
                    <a16:rowId xmlns:a16="http://schemas.microsoft.com/office/drawing/2014/main" val="73690890"/>
                  </a:ext>
                </a:extLst>
              </a:tr>
            </a:tbl>
          </a:graphicData>
        </a:graphic>
      </p:graphicFrame>
    </p:spTree>
    <p:extLst>
      <p:ext uri="{BB962C8B-B14F-4D97-AF65-F5344CB8AC3E}">
        <p14:creationId xmlns:p14="http://schemas.microsoft.com/office/powerpoint/2010/main" val="3040563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24A0C-AC89-49B3-8CB9-56199F63E5F2}"/>
              </a:ext>
            </a:extLst>
          </p:cNvPr>
          <p:cNvSpPr>
            <a:spLocks noGrp="1"/>
          </p:cNvSpPr>
          <p:nvPr>
            <p:ph type="title"/>
          </p:nvPr>
        </p:nvSpPr>
        <p:spPr/>
        <p:txBody>
          <a:bodyPr/>
          <a:lstStyle/>
          <a:p>
            <a:r>
              <a:rPr lang="en-US" dirty="0"/>
              <a:t>Magnet for Reed Sensor Actuation</a:t>
            </a:r>
          </a:p>
        </p:txBody>
      </p:sp>
      <p:sp>
        <p:nvSpPr>
          <p:cNvPr id="3" name="Footer Placeholder 2">
            <a:extLst>
              <a:ext uri="{FF2B5EF4-FFF2-40B4-BE49-F238E27FC236}">
                <a16:creationId xmlns:a16="http://schemas.microsoft.com/office/drawing/2014/main" id="{C7458FF3-4337-4AC5-B728-0FF880C026F9}"/>
              </a:ext>
            </a:extLst>
          </p:cNvPr>
          <p:cNvSpPr>
            <a:spLocks noGrp="1"/>
          </p:cNvSpPr>
          <p:nvPr>
            <p:ph type="ftr" sz="quarter" idx="11"/>
          </p:nvPr>
        </p:nvSpPr>
        <p:spPr/>
        <p:txBody>
          <a:bodyPr/>
          <a:lstStyle/>
          <a:p>
            <a:r>
              <a:rPr lang="en-US" dirty="0"/>
              <a:t>Group 21</a:t>
            </a:r>
          </a:p>
        </p:txBody>
      </p:sp>
      <p:sp>
        <p:nvSpPr>
          <p:cNvPr id="4" name="Slide Number Placeholder 3">
            <a:extLst>
              <a:ext uri="{FF2B5EF4-FFF2-40B4-BE49-F238E27FC236}">
                <a16:creationId xmlns:a16="http://schemas.microsoft.com/office/drawing/2014/main" id="{B6C61E54-54EF-47AD-9074-F54D92D67E17}"/>
              </a:ext>
            </a:extLst>
          </p:cNvPr>
          <p:cNvSpPr>
            <a:spLocks noGrp="1"/>
          </p:cNvSpPr>
          <p:nvPr>
            <p:ph type="sldNum" sz="quarter" idx="12"/>
          </p:nvPr>
        </p:nvSpPr>
        <p:spPr/>
        <p:txBody>
          <a:bodyPr/>
          <a:lstStyle/>
          <a:p>
            <a:fld id="{80967E29-1480-472A-9FC5-C4768A52587C}" type="slidenum">
              <a:rPr lang="en-US" smtClean="0"/>
              <a:t>30</a:t>
            </a:fld>
            <a:endParaRPr lang="en-US" dirty="0"/>
          </a:p>
        </p:txBody>
      </p:sp>
      <p:pic>
        <p:nvPicPr>
          <p:cNvPr id="5" name="Content Placeholder 4">
            <a:extLst>
              <a:ext uri="{FF2B5EF4-FFF2-40B4-BE49-F238E27FC236}">
                <a16:creationId xmlns:a16="http://schemas.microsoft.com/office/drawing/2014/main" id="{FD20A35A-F850-4D21-BFD1-B9860EFA7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9322" y="3764870"/>
            <a:ext cx="7313356" cy="2425284"/>
          </a:xfrm>
          <a:prstGeom prst="rect">
            <a:avLst/>
          </a:prstGeom>
        </p:spPr>
      </p:pic>
      <p:sp>
        <p:nvSpPr>
          <p:cNvPr id="6" name="TextBox 5">
            <a:extLst>
              <a:ext uri="{FF2B5EF4-FFF2-40B4-BE49-F238E27FC236}">
                <a16:creationId xmlns:a16="http://schemas.microsoft.com/office/drawing/2014/main" id="{EDD0B53D-5D75-43FF-A88B-3F5590DBF282}"/>
              </a:ext>
            </a:extLst>
          </p:cNvPr>
          <p:cNvSpPr txBox="1"/>
          <p:nvPr/>
        </p:nvSpPr>
        <p:spPr>
          <a:xfrm>
            <a:off x="838199" y="1771650"/>
            <a:ext cx="10515599"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Magnet needs to be able to actuate the Reed Sensor from at least 0.5 inches away.</a:t>
            </a:r>
          </a:p>
          <a:p>
            <a:pPr marL="285750" indent="-285750">
              <a:buFont typeface="Arial" panose="020B0604020202020204" pitchFamily="34" charset="0"/>
              <a:buChar char="•"/>
            </a:pPr>
            <a:r>
              <a:rPr lang="en-US" sz="2000" b="1" dirty="0"/>
              <a:t>D81AD-P </a:t>
            </a:r>
            <a:r>
              <a:rPr lang="en-US" sz="2000" dirty="0"/>
              <a:t>magnet was chosen, although it was the most expensive per part of all magnets considered, because it has the highest magnetic field strength when considered from 0.5 inches away.</a:t>
            </a:r>
          </a:p>
          <a:p>
            <a:pPr marL="285750" indent="-285750">
              <a:buFont typeface="Arial" panose="020B0604020202020204" pitchFamily="34" charset="0"/>
              <a:buChar char="•"/>
            </a:pPr>
            <a:r>
              <a:rPr lang="en-US" sz="2000" b="1" dirty="0"/>
              <a:t>D81AP-P</a:t>
            </a:r>
            <a:r>
              <a:rPr lang="en-US" sz="2000" dirty="0"/>
              <a:t> also comes with adhesive pad, which will be needed to secure magnets to the rim of the bicycle tire.</a:t>
            </a:r>
          </a:p>
        </p:txBody>
      </p:sp>
    </p:spTree>
    <p:extLst>
      <p:ext uri="{BB962C8B-B14F-4D97-AF65-F5344CB8AC3E}">
        <p14:creationId xmlns:p14="http://schemas.microsoft.com/office/powerpoint/2010/main" val="2720771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1"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232" name="Freeform: Shape 106">
              <a:extLst>
                <a:ext uri="{FF2B5EF4-FFF2-40B4-BE49-F238E27FC236}">
                  <a16:creationId xmlns:a16="http://schemas.microsoft.com/office/drawing/2014/main" id="{B5E13483-2FB6-4753-8402-06FDC349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233" name="Freeform: Shape 107">
              <a:extLst>
                <a:ext uri="{FF2B5EF4-FFF2-40B4-BE49-F238E27FC236}">
                  <a16:creationId xmlns:a16="http://schemas.microsoft.com/office/drawing/2014/main" id="{88F0DF22-F640-4002-B783-DF1C6A94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234" name="Freeform: Shape 108">
              <a:extLst>
                <a:ext uri="{FF2B5EF4-FFF2-40B4-BE49-F238E27FC236}">
                  <a16:creationId xmlns:a16="http://schemas.microsoft.com/office/drawing/2014/main" id="{9C2787B8-7984-4332-B611-D3D3DE898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235" name="Freeform: Shape 109">
              <a:extLst>
                <a:ext uri="{FF2B5EF4-FFF2-40B4-BE49-F238E27FC236}">
                  <a16:creationId xmlns:a16="http://schemas.microsoft.com/office/drawing/2014/main" id="{5AF3646C-B3D7-4F57-8FD2-CD93CEB39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236" name="Freeform: Shape 110">
              <a:extLst>
                <a:ext uri="{FF2B5EF4-FFF2-40B4-BE49-F238E27FC236}">
                  <a16:creationId xmlns:a16="http://schemas.microsoft.com/office/drawing/2014/main" id="{C65FA7DA-93A0-43A4-834C-0F1BB9806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237" name="Oval 112">
            <a:extLst>
              <a:ext uri="{FF2B5EF4-FFF2-40B4-BE49-F238E27FC236}">
                <a16:creationId xmlns:a16="http://schemas.microsoft.com/office/drawing/2014/main" id="{104332FF-8349-42A5-B5C8-5EE3825C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useBgFill="1">
        <p:nvSpPr>
          <p:cNvPr id="238" name="Rectangle 11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4">
            <a:extLst>
              <a:ext uri="{FF2B5EF4-FFF2-40B4-BE49-F238E27FC236}">
                <a16:creationId xmlns:a16="http://schemas.microsoft.com/office/drawing/2014/main" id="{F526F536-5EF1-4F19-AA94-E5010F28B872}"/>
              </a:ext>
            </a:extLst>
          </p:cNvPr>
          <p:cNvSpPr>
            <a:spLocks noGrp="1"/>
          </p:cNvSpPr>
          <p:nvPr>
            <p:ph type="title"/>
          </p:nvPr>
        </p:nvSpPr>
        <p:spPr>
          <a:xfrm>
            <a:off x="6234865" y="568517"/>
            <a:ext cx="5248221" cy="886379"/>
          </a:xfrm>
        </p:spPr>
        <p:txBody>
          <a:bodyPr vert="horz" lIns="91440" tIns="45720" rIns="91440" bIns="45720" rtlCol="0" anchor="ctr">
            <a:normAutofit/>
          </a:bodyPr>
          <a:lstStyle/>
          <a:p>
            <a:r>
              <a:rPr lang="en-US" dirty="0"/>
              <a:t>Microcontroller</a:t>
            </a:r>
          </a:p>
        </p:txBody>
      </p:sp>
      <p:pic>
        <p:nvPicPr>
          <p:cNvPr id="3" name="Picture 2" descr="A picture containing text, circuit, electronics, case&#10;&#10;Description automatically generated">
            <a:extLst>
              <a:ext uri="{FF2B5EF4-FFF2-40B4-BE49-F238E27FC236}">
                <a16:creationId xmlns:a16="http://schemas.microsoft.com/office/drawing/2014/main" id="{961D1BA7-74FB-42A8-B023-2D9960E12A26}"/>
              </a:ext>
            </a:extLst>
          </p:cNvPr>
          <p:cNvPicPr>
            <a:picLocks noChangeAspect="1"/>
          </p:cNvPicPr>
          <p:nvPr/>
        </p:nvPicPr>
        <p:blipFill rotWithShape="1">
          <a:blip r:embed="rId3"/>
          <a:srcRect r="-3" b="-3"/>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239" name="Group 116">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tx1"/>
          </a:solidFill>
        </p:grpSpPr>
        <p:sp>
          <p:nvSpPr>
            <p:cNvPr id="118" name="Freeform: Shape 117">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dirty="0"/>
            </a:p>
          </p:txBody>
        </p:sp>
        <p:sp>
          <p:nvSpPr>
            <p:cNvPr id="240" name="Freeform: Shape 118">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grpSp>
        <p:nvGrpSpPr>
          <p:cNvPr id="241" name="Group 120">
            <a:extLst>
              <a:ext uri="{FF2B5EF4-FFF2-40B4-BE49-F238E27FC236}">
                <a16:creationId xmlns:a16="http://schemas.microsoft.com/office/drawing/2014/main" id="{C28CAB86-AA69-4EF8-A4E2-4E020497D0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tx1">
              <a:alpha val="20000"/>
            </a:schemeClr>
          </a:solidFill>
        </p:grpSpPr>
        <p:sp>
          <p:nvSpPr>
            <p:cNvPr id="122" name="Freeform: Shape 121">
              <a:extLst>
                <a:ext uri="{FF2B5EF4-FFF2-40B4-BE49-F238E27FC236}">
                  <a16:creationId xmlns:a16="http://schemas.microsoft.com/office/drawing/2014/main" id="{29A36BEE-5544-45FB-88F3-9E156F32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dirty="0"/>
            </a:p>
          </p:txBody>
        </p:sp>
        <p:sp>
          <p:nvSpPr>
            <p:cNvPr id="242" name="Freeform: Shape 122">
              <a:extLst>
                <a:ext uri="{FF2B5EF4-FFF2-40B4-BE49-F238E27FC236}">
                  <a16:creationId xmlns:a16="http://schemas.microsoft.com/office/drawing/2014/main" id="{5B49ECF4-1585-4D6B-AB63-D49C92945E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29" name="Content Placeholder 7">
            <a:extLst>
              <a:ext uri="{FF2B5EF4-FFF2-40B4-BE49-F238E27FC236}">
                <a16:creationId xmlns:a16="http://schemas.microsoft.com/office/drawing/2014/main" id="{91394CDF-AC99-4287-AF9A-B553A1F00465}"/>
              </a:ext>
            </a:extLst>
          </p:cNvPr>
          <p:cNvSpPr txBox="1">
            <a:spLocks/>
          </p:cNvSpPr>
          <p:nvPr/>
        </p:nvSpPr>
        <p:spPr>
          <a:xfrm>
            <a:off x="6234868" y="1820369"/>
            <a:ext cx="521717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MSP430G2553</a:t>
            </a:r>
          </a:p>
          <a:p>
            <a:endParaRPr lang="en-US" dirty="0"/>
          </a:p>
          <a:p>
            <a:r>
              <a:rPr lang="en-US" dirty="0"/>
              <a:t>3.3 v</a:t>
            </a:r>
          </a:p>
          <a:p>
            <a:endParaRPr lang="en-US" dirty="0"/>
          </a:p>
          <a:p>
            <a:r>
              <a:rPr lang="en-US" dirty="0"/>
              <a:t>Low power consumption </a:t>
            </a:r>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7C62E836-48D4-4BEC-A5EF-BBBCC27274A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b="1" kern="1200" cap="all" spc="100" baseline="0" dirty="0">
                <a:solidFill>
                  <a:schemeClr val="tx1">
                    <a:tint val="75000"/>
                  </a:schemeClr>
                </a:solidFill>
                <a:latin typeface="+mn-lt"/>
                <a:ea typeface="Source Sans Pro SemiBold" panose="020B0603030403020204" pitchFamily="34" charset="0"/>
                <a:cs typeface="+mn-cs"/>
              </a:rPr>
              <a:t>Group 21</a:t>
            </a:r>
          </a:p>
        </p:txBody>
      </p:sp>
      <p:grpSp>
        <p:nvGrpSpPr>
          <p:cNvPr id="243"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126" name="Freeform: Shape 125">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244" name="Freeform: Shape 126">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245" name="Freeform: Shape 128">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246" name="Freeform: Shape 129">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grpSp>
        <p:nvGrpSpPr>
          <p:cNvPr id="247" name="Graphic 185">
            <a:extLst>
              <a:ext uri="{FF2B5EF4-FFF2-40B4-BE49-F238E27FC236}">
                <a16:creationId xmlns:a16="http://schemas.microsoft.com/office/drawing/2014/main" id="{617CAA5F-37E3-4DF6-9DD0-68A40D2161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alpha val="20000"/>
            </a:schemeClr>
          </a:solidFill>
        </p:grpSpPr>
        <p:sp>
          <p:nvSpPr>
            <p:cNvPr id="248" name="Freeform: Shape 132">
              <a:extLst>
                <a:ext uri="{FF2B5EF4-FFF2-40B4-BE49-F238E27FC236}">
                  <a16:creationId xmlns:a16="http://schemas.microsoft.com/office/drawing/2014/main" id="{2FCF03A3-80B7-45BC-AA40-A335CC8168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249" name="Freeform: Shape 133">
              <a:extLst>
                <a:ext uri="{FF2B5EF4-FFF2-40B4-BE49-F238E27FC236}">
                  <a16:creationId xmlns:a16="http://schemas.microsoft.com/office/drawing/2014/main" id="{E9D3C77A-275B-4C9E-A407-B09450E564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DC6C5B5B-80BB-41D8-A377-C653EF1B0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DCA5D93A-E913-46A0-9684-20B6B4B8C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FE6EFE8A-51D2-4AF6-A18C-29A9E5EF5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7" name="Slide Number Placeholder 6">
            <a:extLst>
              <a:ext uri="{FF2B5EF4-FFF2-40B4-BE49-F238E27FC236}">
                <a16:creationId xmlns:a16="http://schemas.microsoft.com/office/drawing/2014/main" id="{DC091AA2-477A-43CC-B2F0-95287EBC8DF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0967E29-1480-472A-9FC5-C4768A52587C}" type="slidenum">
              <a:rPr lang="en-US" smtClean="0"/>
              <a:pPr>
                <a:spcAft>
                  <a:spcPts val="600"/>
                </a:spcAft>
              </a:pPr>
              <a:t>31</a:t>
            </a:fld>
            <a:endParaRPr lang="en-US" dirty="0"/>
          </a:p>
        </p:txBody>
      </p:sp>
    </p:spTree>
    <p:extLst>
      <p:ext uri="{BB962C8B-B14F-4D97-AF65-F5344CB8AC3E}">
        <p14:creationId xmlns:p14="http://schemas.microsoft.com/office/powerpoint/2010/main" val="1595602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FE4B8-AC66-43D4-AA5D-40B2CA41352C}"/>
              </a:ext>
            </a:extLst>
          </p:cNvPr>
          <p:cNvSpPr>
            <a:spLocks noGrp="1"/>
          </p:cNvSpPr>
          <p:nvPr>
            <p:ph type="title"/>
          </p:nvPr>
        </p:nvSpPr>
        <p:spPr/>
        <p:txBody>
          <a:bodyPr/>
          <a:lstStyle/>
          <a:p>
            <a:r>
              <a:rPr lang="en-US" dirty="0"/>
              <a:t>Microcontroller Comparison</a:t>
            </a:r>
          </a:p>
        </p:txBody>
      </p:sp>
      <p:sp>
        <p:nvSpPr>
          <p:cNvPr id="3" name="Footer Placeholder 2">
            <a:extLst>
              <a:ext uri="{FF2B5EF4-FFF2-40B4-BE49-F238E27FC236}">
                <a16:creationId xmlns:a16="http://schemas.microsoft.com/office/drawing/2014/main" id="{438B83AD-AFB1-4236-AB86-97FF0042C362}"/>
              </a:ext>
            </a:extLst>
          </p:cNvPr>
          <p:cNvSpPr>
            <a:spLocks noGrp="1"/>
          </p:cNvSpPr>
          <p:nvPr>
            <p:ph type="ftr" sz="quarter" idx="11"/>
          </p:nvPr>
        </p:nvSpPr>
        <p:spPr/>
        <p:txBody>
          <a:bodyPr/>
          <a:lstStyle/>
          <a:p>
            <a:r>
              <a:rPr lang="en-US" dirty="0"/>
              <a:t>Group 21</a:t>
            </a:r>
          </a:p>
        </p:txBody>
      </p:sp>
      <p:sp>
        <p:nvSpPr>
          <p:cNvPr id="4" name="Slide Number Placeholder 3">
            <a:extLst>
              <a:ext uri="{FF2B5EF4-FFF2-40B4-BE49-F238E27FC236}">
                <a16:creationId xmlns:a16="http://schemas.microsoft.com/office/drawing/2014/main" id="{DD4C29E2-53BB-417D-A8B7-0898CE1C1A6B}"/>
              </a:ext>
            </a:extLst>
          </p:cNvPr>
          <p:cNvSpPr>
            <a:spLocks noGrp="1"/>
          </p:cNvSpPr>
          <p:nvPr>
            <p:ph type="sldNum" sz="quarter" idx="12"/>
          </p:nvPr>
        </p:nvSpPr>
        <p:spPr/>
        <p:txBody>
          <a:bodyPr/>
          <a:lstStyle/>
          <a:p>
            <a:fld id="{80967E29-1480-472A-9FC5-C4768A52587C}" type="slidenum">
              <a:rPr lang="en-US" smtClean="0"/>
              <a:t>32</a:t>
            </a:fld>
            <a:endParaRPr lang="en-US" dirty="0"/>
          </a:p>
        </p:txBody>
      </p:sp>
      <p:pic>
        <p:nvPicPr>
          <p:cNvPr id="6" name="Picture 5" descr="Table&#10;&#10;Description automatically generated">
            <a:extLst>
              <a:ext uri="{FF2B5EF4-FFF2-40B4-BE49-F238E27FC236}">
                <a16:creationId xmlns:a16="http://schemas.microsoft.com/office/drawing/2014/main" id="{6CB97485-8465-41A3-AF0F-B7E23896CF11}"/>
              </a:ext>
            </a:extLst>
          </p:cNvPr>
          <p:cNvPicPr>
            <a:picLocks noChangeAspect="1"/>
          </p:cNvPicPr>
          <p:nvPr/>
        </p:nvPicPr>
        <p:blipFill>
          <a:blip r:embed="rId2"/>
          <a:stretch>
            <a:fillRect/>
          </a:stretch>
        </p:blipFill>
        <p:spPr>
          <a:xfrm>
            <a:off x="1636033" y="1593026"/>
            <a:ext cx="8919933" cy="4603836"/>
          </a:xfrm>
          <a:prstGeom prst="rect">
            <a:avLst/>
          </a:prstGeom>
        </p:spPr>
      </p:pic>
    </p:spTree>
    <p:extLst>
      <p:ext uri="{BB962C8B-B14F-4D97-AF65-F5344CB8AC3E}">
        <p14:creationId xmlns:p14="http://schemas.microsoft.com/office/powerpoint/2010/main" val="4280243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B7544-0281-4E27-BA52-930C9F928CF6}"/>
              </a:ext>
            </a:extLst>
          </p:cNvPr>
          <p:cNvSpPr>
            <a:spLocks noGrp="1"/>
          </p:cNvSpPr>
          <p:nvPr>
            <p:ph type="title"/>
          </p:nvPr>
        </p:nvSpPr>
        <p:spPr/>
        <p:txBody>
          <a:bodyPr/>
          <a:lstStyle/>
          <a:p>
            <a:r>
              <a:rPr lang="en-US" dirty="0"/>
              <a:t>Use Case Diagram</a:t>
            </a:r>
          </a:p>
        </p:txBody>
      </p:sp>
      <p:sp>
        <p:nvSpPr>
          <p:cNvPr id="3" name="Footer Placeholder 2">
            <a:extLst>
              <a:ext uri="{FF2B5EF4-FFF2-40B4-BE49-F238E27FC236}">
                <a16:creationId xmlns:a16="http://schemas.microsoft.com/office/drawing/2014/main" id="{C929B6B6-9DE1-456E-8515-58D9D0F745E3}"/>
              </a:ext>
            </a:extLst>
          </p:cNvPr>
          <p:cNvSpPr>
            <a:spLocks noGrp="1"/>
          </p:cNvSpPr>
          <p:nvPr>
            <p:ph type="ftr" sz="quarter" idx="11"/>
          </p:nvPr>
        </p:nvSpPr>
        <p:spPr/>
        <p:txBody>
          <a:bodyPr/>
          <a:lstStyle/>
          <a:p>
            <a:r>
              <a:rPr lang="en-US" dirty="0"/>
              <a:t>Group 21</a:t>
            </a:r>
          </a:p>
        </p:txBody>
      </p:sp>
      <p:sp>
        <p:nvSpPr>
          <p:cNvPr id="4" name="Slide Number Placeholder 3">
            <a:extLst>
              <a:ext uri="{FF2B5EF4-FFF2-40B4-BE49-F238E27FC236}">
                <a16:creationId xmlns:a16="http://schemas.microsoft.com/office/drawing/2014/main" id="{40FF79D2-9636-4633-BE2D-3FB7EB265A81}"/>
              </a:ext>
            </a:extLst>
          </p:cNvPr>
          <p:cNvSpPr>
            <a:spLocks noGrp="1"/>
          </p:cNvSpPr>
          <p:nvPr>
            <p:ph type="sldNum" sz="quarter" idx="12"/>
          </p:nvPr>
        </p:nvSpPr>
        <p:spPr/>
        <p:txBody>
          <a:bodyPr/>
          <a:lstStyle/>
          <a:p>
            <a:fld id="{80967E29-1480-472A-9FC5-C4768A52587C}" type="slidenum">
              <a:rPr lang="en-US" smtClean="0"/>
              <a:t>33</a:t>
            </a:fld>
            <a:endParaRPr lang="en-US" dirty="0"/>
          </a:p>
        </p:txBody>
      </p:sp>
      <p:pic>
        <p:nvPicPr>
          <p:cNvPr id="2050" name="Picture 2">
            <a:extLst>
              <a:ext uri="{FF2B5EF4-FFF2-40B4-BE49-F238E27FC236}">
                <a16:creationId xmlns:a16="http://schemas.microsoft.com/office/drawing/2014/main" id="{9F609C6B-6BCD-46E0-93A5-D888BE67F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606" y="1430601"/>
            <a:ext cx="8136787" cy="4925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65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6"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07" name="Freeform: Shape 106">
              <a:extLst>
                <a:ext uri="{FF2B5EF4-FFF2-40B4-BE49-F238E27FC236}">
                  <a16:creationId xmlns:a16="http://schemas.microsoft.com/office/drawing/2014/main" id="{B5E13483-2FB6-4753-8402-06FDC349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88F0DF22-F640-4002-B783-DF1C6A94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9C2787B8-7984-4332-B611-D3D3DE898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5AF3646C-B3D7-4F57-8FD2-CD93CEB39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C65FA7DA-93A0-43A4-834C-0F1BB9806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113" name="Oval 112">
            <a:extLst>
              <a:ext uri="{FF2B5EF4-FFF2-40B4-BE49-F238E27FC236}">
                <a16:creationId xmlns:a16="http://schemas.microsoft.com/office/drawing/2014/main" id="{104332FF-8349-42A5-B5C8-5EE3825C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useBgFill="1">
        <p:nvSpPr>
          <p:cNvPr id="115" name="Rectangle 11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67938E4F-AA93-4065-8004-A3FE6CB35600}"/>
              </a:ext>
            </a:extLst>
          </p:cNvPr>
          <p:cNvSpPr>
            <a:spLocks noGrp="1"/>
          </p:cNvSpPr>
          <p:nvPr>
            <p:ph type="title"/>
          </p:nvPr>
        </p:nvSpPr>
        <p:spPr>
          <a:xfrm>
            <a:off x="6549204" y="1093172"/>
            <a:ext cx="4974771" cy="873986"/>
          </a:xfrm>
        </p:spPr>
        <p:txBody>
          <a:bodyPr vert="horz" lIns="91440" tIns="45720" rIns="91440" bIns="45720" rtlCol="0" anchor="b">
            <a:noAutofit/>
          </a:bodyPr>
          <a:lstStyle/>
          <a:p>
            <a:r>
              <a:rPr lang="en-US" dirty="0"/>
              <a:t>Software Functionality</a:t>
            </a:r>
          </a:p>
        </p:txBody>
      </p:sp>
      <p:grpSp>
        <p:nvGrpSpPr>
          <p:cNvPr id="117" name="Group 116">
            <a:extLst>
              <a:ext uri="{FF2B5EF4-FFF2-40B4-BE49-F238E27FC236}">
                <a16:creationId xmlns:a16="http://schemas.microsoft.com/office/drawing/2014/main" id="{732A444C-81CA-4D10-998B-529CE31D35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6008" y="348973"/>
            <a:ext cx="4945999" cy="6036681"/>
            <a:chOff x="1674895" y="1345036"/>
            <a:chExt cx="5428610" cy="4210939"/>
          </a:xfrm>
        </p:grpSpPr>
        <p:sp>
          <p:nvSpPr>
            <p:cNvPr id="118" name="Rectangle 117">
              <a:extLst>
                <a:ext uri="{FF2B5EF4-FFF2-40B4-BE49-F238E27FC236}">
                  <a16:creationId xmlns:a16="http://schemas.microsoft.com/office/drawing/2014/main" id="{A66CC0ED-7D4E-4CE4-A15A-A6FF507AE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extLst>
                <a:ext uri="{FF2B5EF4-FFF2-40B4-BE49-F238E27FC236}">
                  <a16:creationId xmlns:a16="http://schemas.microsoft.com/office/drawing/2014/main" id="{56042E25-B074-48D7-9694-5C952710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121" name="Rectangle 120">
            <a:extLst>
              <a:ext uri="{FF2B5EF4-FFF2-40B4-BE49-F238E27FC236}">
                <a16:creationId xmlns:a16="http://schemas.microsoft.com/office/drawing/2014/main" id="{24F61E28-F51E-44F9-B827-A32BAAABD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5" y="232747"/>
            <a:ext cx="4945999" cy="6036681"/>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3" name="Graphic 4">
            <a:extLst>
              <a:ext uri="{FF2B5EF4-FFF2-40B4-BE49-F238E27FC236}">
                <a16:creationId xmlns:a16="http://schemas.microsoft.com/office/drawing/2014/main" id="{57CD476F-4071-4E06-BD94-582AC00926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73349" y="210930"/>
            <a:ext cx="849365" cy="849366"/>
            <a:chOff x="5829300" y="3162300"/>
            <a:chExt cx="532256" cy="532257"/>
          </a:xfrm>
          <a:solidFill>
            <a:schemeClr val="tx1"/>
          </a:solidFill>
        </p:grpSpPr>
        <p:sp>
          <p:nvSpPr>
            <p:cNvPr id="124" name="Freeform: Shape 123">
              <a:extLst>
                <a:ext uri="{FF2B5EF4-FFF2-40B4-BE49-F238E27FC236}">
                  <a16:creationId xmlns:a16="http://schemas.microsoft.com/office/drawing/2014/main" id="{7B6A3560-202E-47CB-A0A4-7BAA40CED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8DCE699C-0879-4B2A-BD24-CE9CB03F0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739C6C48-4048-472B-9200-BA3467DDB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DBE535A2-9A69-4D86-98B9-4606364B7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6D38EB57-352E-48E7-9482-1AEA73843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D18EEB6E-44FD-4775-9179-950DB8C3D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A93B6FB8-B03E-4FC7-AC61-9B1613A3C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96E9617C-8511-4D9B-94C1-C84BFB7ED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B076EA5A-A5A8-42A9-A0F7-ECECD999F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55856DB2-44EF-413E-B792-EFF0409DE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3E2C35C7-1280-4F14-9553-11374063EB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A0376E68-4370-4BE5-917D-39794960D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90D187E9-AB0A-480D-B60A-74F7F26FFA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8" name="Content Placeholder 7">
            <a:extLst>
              <a:ext uri="{FF2B5EF4-FFF2-40B4-BE49-F238E27FC236}">
                <a16:creationId xmlns:a16="http://schemas.microsoft.com/office/drawing/2014/main" id="{67CFFD4B-A548-43CB-A653-2E0E0DCE6FBA}"/>
              </a:ext>
            </a:extLst>
          </p:cNvPr>
          <p:cNvSpPr>
            <a:spLocks noGrp="1"/>
          </p:cNvSpPr>
          <p:nvPr>
            <p:ph idx="1"/>
          </p:nvPr>
        </p:nvSpPr>
        <p:spPr>
          <a:xfrm>
            <a:off x="6477270" y="2466975"/>
            <a:ext cx="4974771" cy="3752850"/>
          </a:xfrm>
        </p:spPr>
        <p:txBody>
          <a:bodyPr vert="horz" lIns="91440" tIns="45720" rIns="91440" bIns="45720" rtlCol="0" anchor="t">
            <a:normAutofit/>
          </a:bodyPr>
          <a:lstStyle/>
          <a:p>
            <a:pPr indent="-228600">
              <a:lnSpc>
                <a:spcPct val="90000"/>
              </a:lnSpc>
              <a:buFont typeface="Arial" panose="020B0604020202020204" pitchFamily="34" charset="0"/>
              <a:buChar char="•"/>
            </a:pPr>
            <a:r>
              <a:rPr lang="en-US" dirty="0"/>
              <a:t>Input from:</a:t>
            </a:r>
          </a:p>
          <a:p>
            <a:pPr lvl="2">
              <a:buFont typeface="Courier New" panose="02070309020205020404" pitchFamily="49" charset="0"/>
              <a:buChar char="o"/>
            </a:pPr>
            <a:r>
              <a:rPr lang="en-US" dirty="0"/>
              <a:t>Reed Sensor </a:t>
            </a:r>
          </a:p>
          <a:p>
            <a:pPr lvl="2">
              <a:buFont typeface="Courier New" panose="02070309020205020404" pitchFamily="49" charset="0"/>
              <a:buChar char="o"/>
            </a:pPr>
            <a:r>
              <a:rPr lang="en-US" dirty="0"/>
              <a:t>TMP 235 Temperature Sensor</a:t>
            </a:r>
          </a:p>
          <a:p>
            <a:pPr lvl="2">
              <a:buFont typeface="Courier New" panose="02070309020205020404" pitchFamily="49" charset="0"/>
              <a:buChar char="o"/>
            </a:pPr>
            <a:r>
              <a:rPr lang="en-US" dirty="0"/>
              <a:t>RFID Module</a:t>
            </a:r>
          </a:p>
          <a:p>
            <a:pPr lvl="2">
              <a:buFont typeface="Courier New" panose="02070309020205020404" pitchFamily="49" charset="0"/>
              <a:buChar char="o"/>
            </a:pPr>
            <a:r>
              <a:rPr lang="en-US" dirty="0"/>
              <a:t>Lights</a:t>
            </a:r>
          </a:p>
          <a:p>
            <a:pPr lvl="2">
              <a:buFont typeface="Courier New" panose="02070309020205020404" pitchFamily="49" charset="0"/>
              <a:buChar char="o"/>
            </a:pPr>
            <a:endParaRPr lang="en-US" dirty="0"/>
          </a:p>
          <a:p>
            <a:pPr indent="-228600">
              <a:lnSpc>
                <a:spcPct val="90000"/>
              </a:lnSpc>
              <a:buFont typeface="Arial" panose="020B0604020202020204" pitchFamily="34" charset="0"/>
              <a:buChar char="•"/>
            </a:pPr>
            <a:r>
              <a:rPr lang="en-US" dirty="0"/>
              <a:t> Code written in the C language</a:t>
            </a:r>
          </a:p>
          <a:p>
            <a:pPr indent="-228600">
              <a:lnSpc>
                <a:spcPct val="90000"/>
              </a:lnSpc>
              <a:buFont typeface="Arial" panose="020B0604020202020204" pitchFamily="34" charset="0"/>
              <a:buChar char="•"/>
            </a:pPr>
            <a:endParaRPr lang="en-US" dirty="0"/>
          </a:p>
          <a:p>
            <a:pPr indent="-228600">
              <a:lnSpc>
                <a:spcPct val="90000"/>
              </a:lnSpc>
              <a:buFont typeface="Arial" panose="020B0604020202020204" pitchFamily="34" charset="0"/>
              <a:buChar char="•"/>
            </a:pPr>
            <a:r>
              <a:rPr lang="en-US" dirty="0"/>
              <a:t>Developed and tested within Code Composter Studio (CCS) environment </a:t>
            </a:r>
          </a:p>
          <a:p>
            <a:pPr lvl="2"/>
            <a:endParaRPr lang="en-US" dirty="0"/>
          </a:p>
        </p:txBody>
      </p:sp>
      <p:sp>
        <p:nvSpPr>
          <p:cNvPr id="12" name="Footer Placeholder 11">
            <a:extLst>
              <a:ext uri="{FF2B5EF4-FFF2-40B4-BE49-F238E27FC236}">
                <a16:creationId xmlns:a16="http://schemas.microsoft.com/office/drawing/2014/main" id="{BD411EB8-9DA8-4CBF-AD9D-D7477785A64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b="1" kern="1200" cap="all" spc="100" baseline="0" dirty="0">
                <a:solidFill>
                  <a:schemeClr val="tx1">
                    <a:tint val="75000"/>
                  </a:schemeClr>
                </a:solidFill>
                <a:latin typeface="+mn-lt"/>
                <a:ea typeface="Source Sans Pro SemiBold" panose="020B0603030403020204" pitchFamily="34" charset="0"/>
                <a:cs typeface="+mn-cs"/>
              </a:rPr>
              <a:t>Group 21</a:t>
            </a:r>
          </a:p>
        </p:txBody>
      </p:sp>
      <p:sp>
        <p:nvSpPr>
          <p:cNvPr id="13" name="Slide Number Placeholder 12">
            <a:extLst>
              <a:ext uri="{FF2B5EF4-FFF2-40B4-BE49-F238E27FC236}">
                <a16:creationId xmlns:a16="http://schemas.microsoft.com/office/drawing/2014/main" id="{D3BBC6D0-24F1-4125-B4D0-F714412AE02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EA792F7-1D9E-4C7E-A103-E8EDFDC2691E}" type="slidenum">
              <a:rPr lang="en-US" smtClean="0"/>
              <a:pPr>
                <a:spcAft>
                  <a:spcPts val="600"/>
                </a:spcAft>
              </a:pPr>
              <a:t>34</a:t>
            </a:fld>
            <a:endParaRPr lang="en-US" dirty="0"/>
          </a:p>
        </p:txBody>
      </p:sp>
      <p:pic>
        <p:nvPicPr>
          <p:cNvPr id="38" name="Picture 37" descr="Diagram&#10;&#10;Description automatically generated">
            <a:extLst>
              <a:ext uri="{FF2B5EF4-FFF2-40B4-BE49-F238E27FC236}">
                <a16:creationId xmlns:a16="http://schemas.microsoft.com/office/drawing/2014/main" id="{644D38F1-92FC-4EEB-813E-FC40D01C83D6}"/>
              </a:ext>
            </a:extLst>
          </p:cNvPr>
          <p:cNvPicPr>
            <a:picLocks noChangeAspect="1"/>
          </p:cNvPicPr>
          <p:nvPr/>
        </p:nvPicPr>
        <p:blipFill>
          <a:blip r:embed="rId3"/>
          <a:stretch>
            <a:fillRect/>
          </a:stretch>
        </p:blipFill>
        <p:spPr>
          <a:xfrm>
            <a:off x="1079295" y="406439"/>
            <a:ext cx="4183498" cy="5689296"/>
          </a:xfrm>
          <a:prstGeom prst="rect">
            <a:avLst/>
          </a:prstGeom>
        </p:spPr>
      </p:pic>
    </p:spTree>
    <p:extLst>
      <p:ext uri="{BB962C8B-B14F-4D97-AF65-F5344CB8AC3E}">
        <p14:creationId xmlns:p14="http://schemas.microsoft.com/office/powerpoint/2010/main" val="2812732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6"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07" name="Freeform: Shape 106">
              <a:extLst>
                <a:ext uri="{FF2B5EF4-FFF2-40B4-BE49-F238E27FC236}">
                  <a16:creationId xmlns:a16="http://schemas.microsoft.com/office/drawing/2014/main" id="{B5E13483-2FB6-4753-8402-06FDC349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88F0DF22-F640-4002-B783-DF1C6A94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9C2787B8-7984-4332-B611-D3D3DE898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5AF3646C-B3D7-4F57-8FD2-CD93CEB39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C65FA7DA-93A0-43A4-834C-0F1BB9806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113" name="Oval 112">
            <a:extLst>
              <a:ext uri="{FF2B5EF4-FFF2-40B4-BE49-F238E27FC236}">
                <a16:creationId xmlns:a16="http://schemas.microsoft.com/office/drawing/2014/main" id="{104332FF-8349-42A5-B5C8-5EE3825C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useBgFill="1">
        <p:nvSpPr>
          <p:cNvPr id="115" name="Rectangle 11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67938E4F-AA93-4065-8004-A3FE6CB35600}"/>
              </a:ext>
            </a:extLst>
          </p:cNvPr>
          <p:cNvSpPr>
            <a:spLocks noGrp="1"/>
          </p:cNvSpPr>
          <p:nvPr>
            <p:ph type="title"/>
          </p:nvPr>
        </p:nvSpPr>
        <p:spPr>
          <a:xfrm>
            <a:off x="6549204" y="1093172"/>
            <a:ext cx="4974771" cy="873986"/>
          </a:xfrm>
        </p:spPr>
        <p:txBody>
          <a:bodyPr vert="horz" lIns="91440" tIns="45720" rIns="91440" bIns="45720" rtlCol="0" anchor="b">
            <a:noAutofit/>
          </a:bodyPr>
          <a:lstStyle/>
          <a:p>
            <a:r>
              <a:rPr lang="en-US" dirty="0"/>
              <a:t>User Interface</a:t>
            </a:r>
          </a:p>
        </p:txBody>
      </p:sp>
      <p:grpSp>
        <p:nvGrpSpPr>
          <p:cNvPr id="117" name="Group 116">
            <a:extLst>
              <a:ext uri="{FF2B5EF4-FFF2-40B4-BE49-F238E27FC236}">
                <a16:creationId xmlns:a16="http://schemas.microsoft.com/office/drawing/2014/main" id="{732A444C-81CA-4D10-998B-529CE31D35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6008" y="348973"/>
            <a:ext cx="4945999" cy="6036681"/>
            <a:chOff x="1674895" y="1345036"/>
            <a:chExt cx="5428610" cy="4210939"/>
          </a:xfrm>
        </p:grpSpPr>
        <p:sp>
          <p:nvSpPr>
            <p:cNvPr id="118" name="Rectangle 117">
              <a:extLst>
                <a:ext uri="{FF2B5EF4-FFF2-40B4-BE49-F238E27FC236}">
                  <a16:creationId xmlns:a16="http://schemas.microsoft.com/office/drawing/2014/main" id="{A66CC0ED-7D4E-4CE4-A15A-A6FF507AE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extLst>
                <a:ext uri="{FF2B5EF4-FFF2-40B4-BE49-F238E27FC236}">
                  <a16:creationId xmlns:a16="http://schemas.microsoft.com/office/drawing/2014/main" id="{56042E25-B074-48D7-9694-5C952710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121" name="Rectangle 120">
            <a:extLst>
              <a:ext uri="{FF2B5EF4-FFF2-40B4-BE49-F238E27FC236}">
                <a16:creationId xmlns:a16="http://schemas.microsoft.com/office/drawing/2014/main" id="{24F61E28-F51E-44F9-B827-A32BAAABD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5" y="232747"/>
            <a:ext cx="4945999" cy="6036681"/>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3" name="Graphic 4">
            <a:extLst>
              <a:ext uri="{FF2B5EF4-FFF2-40B4-BE49-F238E27FC236}">
                <a16:creationId xmlns:a16="http://schemas.microsoft.com/office/drawing/2014/main" id="{57CD476F-4071-4E06-BD94-582AC00926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73349" y="210930"/>
            <a:ext cx="849365" cy="849366"/>
            <a:chOff x="5829300" y="3162300"/>
            <a:chExt cx="532256" cy="532257"/>
          </a:xfrm>
          <a:solidFill>
            <a:schemeClr val="tx1"/>
          </a:solidFill>
        </p:grpSpPr>
        <p:sp>
          <p:nvSpPr>
            <p:cNvPr id="124" name="Freeform: Shape 123">
              <a:extLst>
                <a:ext uri="{FF2B5EF4-FFF2-40B4-BE49-F238E27FC236}">
                  <a16:creationId xmlns:a16="http://schemas.microsoft.com/office/drawing/2014/main" id="{7B6A3560-202E-47CB-A0A4-7BAA40CED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8DCE699C-0879-4B2A-BD24-CE9CB03F0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739C6C48-4048-472B-9200-BA3467DDB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DBE535A2-9A69-4D86-98B9-4606364B7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6D38EB57-352E-48E7-9482-1AEA73843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D18EEB6E-44FD-4775-9179-950DB8C3D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A93B6FB8-B03E-4FC7-AC61-9B1613A3C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96E9617C-8511-4D9B-94C1-C84BFB7ED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B076EA5A-A5A8-42A9-A0F7-ECECD999F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55856DB2-44EF-413E-B792-EFF0409DE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3E2C35C7-1280-4F14-9553-11374063EB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A0376E68-4370-4BE5-917D-39794960D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90D187E9-AB0A-480D-B60A-74F7F26FFA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8" name="Content Placeholder 7">
            <a:extLst>
              <a:ext uri="{FF2B5EF4-FFF2-40B4-BE49-F238E27FC236}">
                <a16:creationId xmlns:a16="http://schemas.microsoft.com/office/drawing/2014/main" id="{67CFFD4B-A548-43CB-A653-2E0E0DCE6FBA}"/>
              </a:ext>
            </a:extLst>
          </p:cNvPr>
          <p:cNvSpPr>
            <a:spLocks noGrp="1"/>
          </p:cNvSpPr>
          <p:nvPr>
            <p:ph idx="1"/>
          </p:nvPr>
        </p:nvSpPr>
        <p:spPr>
          <a:xfrm>
            <a:off x="6477270" y="2466975"/>
            <a:ext cx="4974771" cy="3752850"/>
          </a:xfrm>
        </p:spPr>
        <p:txBody>
          <a:bodyPr vert="horz" lIns="91440" tIns="45720" rIns="91440" bIns="45720" rtlCol="0" anchor="t">
            <a:normAutofit/>
          </a:bodyPr>
          <a:lstStyle/>
          <a:p>
            <a:pPr indent="-228600">
              <a:lnSpc>
                <a:spcPct val="90000"/>
              </a:lnSpc>
              <a:buFont typeface="Arial" panose="020B0604020202020204" pitchFamily="34" charset="0"/>
              <a:buChar char="•"/>
            </a:pPr>
            <a:r>
              <a:rPr lang="en-US" dirty="0"/>
              <a:t>Simple design to avoid user/rider distraction</a:t>
            </a:r>
          </a:p>
          <a:p>
            <a:pPr>
              <a:lnSpc>
                <a:spcPct val="90000"/>
              </a:lnSpc>
            </a:pPr>
            <a:endParaRPr lang="en-US" dirty="0"/>
          </a:p>
          <a:p>
            <a:pPr indent="-228600">
              <a:lnSpc>
                <a:spcPct val="90000"/>
              </a:lnSpc>
              <a:buFont typeface="Arial" panose="020B0604020202020204" pitchFamily="34" charset="0"/>
              <a:buChar char="•"/>
            </a:pPr>
            <a:r>
              <a:rPr lang="en-US" dirty="0"/>
              <a:t>Metrics such as the temperature, current trip distance and current trip average speed are constantly updated and displayed on the LCD </a:t>
            </a:r>
          </a:p>
          <a:p>
            <a:pPr indent="-228600">
              <a:lnSpc>
                <a:spcPct val="90000"/>
              </a:lnSpc>
              <a:buFont typeface="Arial" panose="020B0604020202020204" pitchFamily="34" charset="0"/>
              <a:buChar char="•"/>
            </a:pPr>
            <a:endParaRPr lang="en-US" dirty="0"/>
          </a:p>
        </p:txBody>
      </p:sp>
      <p:sp>
        <p:nvSpPr>
          <p:cNvPr id="12" name="Footer Placeholder 11">
            <a:extLst>
              <a:ext uri="{FF2B5EF4-FFF2-40B4-BE49-F238E27FC236}">
                <a16:creationId xmlns:a16="http://schemas.microsoft.com/office/drawing/2014/main" id="{BD411EB8-9DA8-4CBF-AD9D-D7477785A64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b="1" kern="1200" cap="all" spc="100" baseline="0" dirty="0">
                <a:solidFill>
                  <a:schemeClr val="tx1">
                    <a:tint val="75000"/>
                  </a:schemeClr>
                </a:solidFill>
                <a:latin typeface="+mn-lt"/>
                <a:ea typeface="Source Sans Pro SemiBold" panose="020B0603030403020204" pitchFamily="34" charset="0"/>
                <a:cs typeface="+mn-cs"/>
              </a:rPr>
              <a:t>Group 21</a:t>
            </a:r>
          </a:p>
        </p:txBody>
      </p:sp>
      <p:sp>
        <p:nvSpPr>
          <p:cNvPr id="13" name="Slide Number Placeholder 12">
            <a:extLst>
              <a:ext uri="{FF2B5EF4-FFF2-40B4-BE49-F238E27FC236}">
                <a16:creationId xmlns:a16="http://schemas.microsoft.com/office/drawing/2014/main" id="{D3BBC6D0-24F1-4125-B4D0-F714412AE02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EA792F7-1D9E-4C7E-A103-E8EDFDC2691E}" type="slidenum">
              <a:rPr lang="en-US" smtClean="0"/>
              <a:pPr>
                <a:spcAft>
                  <a:spcPts val="600"/>
                </a:spcAft>
              </a:pPr>
              <a:t>35</a:t>
            </a:fld>
            <a:endParaRPr lang="en-US" dirty="0"/>
          </a:p>
        </p:txBody>
      </p:sp>
      <p:pic>
        <p:nvPicPr>
          <p:cNvPr id="15" name="Picture 14">
            <a:extLst>
              <a:ext uri="{FF2B5EF4-FFF2-40B4-BE49-F238E27FC236}">
                <a16:creationId xmlns:a16="http://schemas.microsoft.com/office/drawing/2014/main" id="{1B0D60B9-993B-4772-8B6F-A6EE5C260A0D}"/>
              </a:ext>
            </a:extLst>
          </p:cNvPr>
          <p:cNvPicPr>
            <a:picLocks noChangeAspect="1"/>
          </p:cNvPicPr>
          <p:nvPr/>
        </p:nvPicPr>
        <p:blipFill>
          <a:blip r:embed="rId3"/>
          <a:stretch>
            <a:fillRect/>
          </a:stretch>
        </p:blipFill>
        <p:spPr>
          <a:xfrm rot="5400000">
            <a:off x="1810226" y="2843711"/>
            <a:ext cx="2716173" cy="3574734"/>
          </a:xfrm>
          <a:prstGeom prst="rect">
            <a:avLst/>
          </a:prstGeom>
        </p:spPr>
      </p:pic>
      <p:pic>
        <p:nvPicPr>
          <p:cNvPr id="17" name="Picture 16" descr="A picture containing text, monitor, indoor, electronics&#10;&#10;Description automatically generated">
            <a:extLst>
              <a:ext uri="{FF2B5EF4-FFF2-40B4-BE49-F238E27FC236}">
                <a16:creationId xmlns:a16="http://schemas.microsoft.com/office/drawing/2014/main" id="{EDA8CAAB-09A7-432F-A752-33E658FA9E71}"/>
              </a:ext>
            </a:extLst>
          </p:cNvPr>
          <p:cNvPicPr>
            <a:picLocks noChangeAspect="1"/>
          </p:cNvPicPr>
          <p:nvPr/>
        </p:nvPicPr>
        <p:blipFill rotWithShape="1">
          <a:blip r:embed="rId4"/>
          <a:srcRect t="3772" r="3729"/>
          <a:stretch/>
        </p:blipFill>
        <p:spPr>
          <a:xfrm>
            <a:off x="1302586" y="445614"/>
            <a:ext cx="3567359" cy="2507122"/>
          </a:xfrm>
          <a:prstGeom prst="rect">
            <a:avLst/>
          </a:prstGeom>
        </p:spPr>
      </p:pic>
    </p:spTree>
    <p:extLst>
      <p:ext uri="{BB962C8B-B14F-4D97-AF65-F5344CB8AC3E}">
        <p14:creationId xmlns:p14="http://schemas.microsoft.com/office/powerpoint/2010/main" val="2844749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5BEFB-DF92-4BED-BD7A-01BA9391B364}"/>
              </a:ext>
            </a:extLst>
          </p:cNvPr>
          <p:cNvSpPr>
            <a:spLocks noGrp="1"/>
          </p:cNvSpPr>
          <p:nvPr>
            <p:ph type="title"/>
          </p:nvPr>
        </p:nvSpPr>
        <p:spPr/>
        <p:txBody>
          <a:bodyPr/>
          <a:lstStyle/>
          <a:p>
            <a:r>
              <a:rPr lang="en-US" dirty="0"/>
              <a:t>LCD Comparison</a:t>
            </a:r>
          </a:p>
        </p:txBody>
      </p:sp>
      <p:sp>
        <p:nvSpPr>
          <p:cNvPr id="3" name="Footer Placeholder 2">
            <a:extLst>
              <a:ext uri="{FF2B5EF4-FFF2-40B4-BE49-F238E27FC236}">
                <a16:creationId xmlns:a16="http://schemas.microsoft.com/office/drawing/2014/main" id="{120FC931-B697-44E7-89A0-535977EEBA46}"/>
              </a:ext>
            </a:extLst>
          </p:cNvPr>
          <p:cNvSpPr>
            <a:spLocks noGrp="1"/>
          </p:cNvSpPr>
          <p:nvPr>
            <p:ph type="ftr" sz="quarter" idx="11"/>
          </p:nvPr>
        </p:nvSpPr>
        <p:spPr/>
        <p:txBody>
          <a:bodyPr/>
          <a:lstStyle/>
          <a:p>
            <a:r>
              <a:rPr lang="en-US" dirty="0"/>
              <a:t>Group 21</a:t>
            </a:r>
          </a:p>
        </p:txBody>
      </p:sp>
      <p:sp>
        <p:nvSpPr>
          <p:cNvPr id="4" name="Slide Number Placeholder 3">
            <a:extLst>
              <a:ext uri="{FF2B5EF4-FFF2-40B4-BE49-F238E27FC236}">
                <a16:creationId xmlns:a16="http://schemas.microsoft.com/office/drawing/2014/main" id="{697F12F0-550E-4444-B5D0-8C50ABCEBC95}"/>
              </a:ext>
            </a:extLst>
          </p:cNvPr>
          <p:cNvSpPr>
            <a:spLocks noGrp="1"/>
          </p:cNvSpPr>
          <p:nvPr>
            <p:ph type="sldNum" sz="quarter" idx="12"/>
          </p:nvPr>
        </p:nvSpPr>
        <p:spPr/>
        <p:txBody>
          <a:bodyPr/>
          <a:lstStyle/>
          <a:p>
            <a:fld id="{80967E29-1480-472A-9FC5-C4768A52587C}" type="slidenum">
              <a:rPr lang="en-US" smtClean="0"/>
              <a:t>36</a:t>
            </a:fld>
            <a:endParaRPr lang="en-US" dirty="0"/>
          </a:p>
        </p:txBody>
      </p:sp>
      <p:pic>
        <p:nvPicPr>
          <p:cNvPr id="6" name="Picture 5" descr="Table&#10;&#10;Description automatically generated">
            <a:extLst>
              <a:ext uri="{FF2B5EF4-FFF2-40B4-BE49-F238E27FC236}">
                <a16:creationId xmlns:a16="http://schemas.microsoft.com/office/drawing/2014/main" id="{D52545A7-0C91-40CC-9E6A-89AE60B76493}"/>
              </a:ext>
            </a:extLst>
          </p:cNvPr>
          <p:cNvPicPr>
            <a:picLocks noChangeAspect="1"/>
          </p:cNvPicPr>
          <p:nvPr/>
        </p:nvPicPr>
        <p:blipFill>
          <a:blip r:embed="rId2"/>
          <a:stretch>
            <a:fillRect/>
          </a:stretch>
        </p:blipFill>
        <p:spPr>
          <a:xfrm>
            <a:off x="2017963" y="1533199"/>
            <a:ext cx="8156074" cy="4759062"/>
          </a:xfrm>
          <a:prstGeom prst="rect">
            <a:avLst/>
          </a:prstGeom>
        </p:spPr>
      </p:pic>
    </p:spTree>
    <p:extLst>
      <p:ext uri="{BB962C8B-B14F-4D97-AF65-F5344CB8AC3E}">
        <p14:creationId xmlns:p14="http://schemas.microsoft.com/office/powerpoint/2010/main" val="810161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8"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409" name="Freeform: Shape 44">
              <a:extLst>
                <a:ext uri="{FF2B5EF4-FFF2-40B4-BE49-F238E27FC236}">
                  <a16:creationId xmlns:a16="http://schemas.microsoft.com/office/drawing/2014/main" id="{B5E13483-2FB6-4753-8402-06FDC349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10" name="Freeform: Shape 45">
              <a:extLst>
                <a:ext uri="{FF2B5EF4-FFF2-40B4-BE49-F238E27FC236}">
                  <a16:creationId xmlns:a16="http://schemas.microsoft.com/office/drawing/2014/main" id="{88F0DF22-F640-4002-B783-DF1C6A94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11" name="Freeform: Shape 46">
              <a:extLst>
                <a:ext uri="{FF2B5EF4-FFF2-40B4-BE49-F238E27FC236}">
                  <a16:creationId xmlns:a16="http://schemas.microsoft.com/office/drawing/2014/main" id="{9C2787B8-7984-4332-B611-D3D3DE898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12" name="Freeform: Shape 47">
              <a:extLst>
                <a:ext uri="{FF2B5EF4-FFF2-40B4-BE49-F238E27FC236}">
                  <a16:creationId xmlns:a16="http://schemas.microsoft.com/office/drawing/2014/main" id="{5AF3646C-B3D7-4F57-8FD2-CD93CEB39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13" name="Freeform: Shape 48">
              <a:extLst>
                <a:ext uri="{FF2B5EF4-FFF2-40B4-BE49-F238E27FC236}">
                  <a16:creationId xmlns:a16="http://schemas.microsoft.com/office/drawing/2014/main" id="{C65FA7DA-93A0-43A4-834C-0F1BB9806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414" name="Oval 50">
            <a:extLst>
              <a:ext uri="{FF2B5EF4-FFF2-40B4-BE49-F238E27FC236}">
                <a16:creationId xmlns:a16="http://schemas.microsoft.com/office/drawing/2014/main" id="{104332FF-8349-42A5-B5C8-5EE3825C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useBgFill="1">
        <p:nvSpPr>
          <p:cNvPr id="415" name="Rectangle 52">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E63D28-97A6-4375-8A14-DAB312152E33}"/>
              </a:ext>
            </a:extLst>
          </p:cNvPr>
          <p:cNvSpPr>
            <a:spLocks noGrp="1"/>
          </p:cNvSpPr>
          <p:nvPr>
            <p:ph type="title"/>
          </p:nvPr>
        </p:nvSpPr>
        <p:spPr>
          <a:xfrm>
            <a:off x="946521" y="396117"/>
            <a:ext cx="5217172" cy="1158857"/>
          </a:xfrm>
        </p:spPr>
        <p:txBody>
          <a:bodyPr vert="horz" lIns="91440" tIns="45720" rIns="91440" bIns="45720" rtlCol="0" anchor="b">
            <a:normAutofit/>
          </a:bodyPr>
          <a:lstStyle/>
          <a:p>
            <a:r>
              <a:rPr lang="en-US" dirty="0"/>
              <a:t>LCD </a:t>
            </a:r>
          </a:p>
        </p:txBody>
      </p:sp>
      <p:grpSp>
        <p:nvGrpSpPr>
          <p:cNvPr id="416" name="Group 54">
            <a:extLst>
              <a:ext uri="{FF2B5EF4-FFF2-40B4-BE49-F238E27FC236}">
                <a16:creationId xmlns:a16="http://schemas.microsoft.com/office/drawing/2014/main" id="{20E21FE7-C859-4C40-AAB9-05C994892C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91258" y="619275"/>
            <a:ext cx="932200" cy="932200"/>
            <a:chOff x="10791258" y="619275"/>
            <a:chExt cx="932200" cy="932200"/>
          </a:xfrm>
        </p:grpSpPr>
        <p:sp>
          <p:nvSpPr>
            <p:cNvPr id="56" name="Graphic 212">
              <a:extLst>
                <a:ext uri="{FF2B5EF4-FFF2-40B4-BE49-F238E27FC236}">
                  <a16:creationId xmlns:a16="http://schemas.microsoft.com/office/drawing/2014/main" id="{52D7FCC1-2D52-49CE-A986-EE6E0CA64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417" name="Graphic 212">
              <a:extLst>
                <a:ext uri="{FF2B5EF4-FFF2-40B4-BE49-F238E27FC236}">
                  <a16:creationId xmlns:a16="http://schemas.microsoft.com/office/drawing/2014/main" id="{28C3CACD-E5A7-4AAC-AE47-75CF7D30FF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sp>
        <p:nvSpPr>
          <p:cNvPr id="8" name="Content Placeholder 7">
            <a:extLst>
              <a:ext uri="{FF2B5EF4-FFF2-40B4-BE49-F238E27FC236}">
                <a16:creationId xmlns:a16="http://schemas.microsoft.com/office/drawing/2014/main" id="{716EAF39-71FF-4C78-868E-2DF5F3D21790}"/>
              </a:ext>
            </a:extLst>
          </p:cNvPr>
          <p:cNvSpPr txBox="1">
            <a:spLocks/>
          </p:cNvSpPr>
          <p:nvPr/>
        </p:nvSpPr>
        <p:spPr>
          <a:xfrm>
            <a:off x="946520" y="1747592"/>
            <a:ext cx="521717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HiLetGo IL19341</a:t>
            </a:r>
          </a:p>
          <a:p>
            <a:endParaRPr lang="en-US" dirty="0"/>
          </a:p>
          <a:p>
            <a:r>
              <a:rPr lang="en-US" dirty="0"/>
              <a:t>3.3 V operating voltage</a:t>
            </a:r>
          </a:p>
          <a:p>
            <a:endParaRPr lang="en-US" dirty="0"/>
          </a:p>
          <a:p>
            <a:r>
              <a:rPr lang="en-US" dirty="0"/>
              <a:t>Resolution: 240 x 320 </a:t>
            </a:r>
          </a:p>
          <a:p>
            <a:endParaRPr lang="en-US" dirty="0"/>
          </a:p>
          <a:p>
            <a:r>
              <a:rPr lang="en-US" dirty="0"/>
              <a:t>Dimensions: 43.2 mm x 57.6 mm</a:t>
            </a:r>
          </a:p>
          <a:p>
            <a:endParaRPr lang="en-US" dirty="0"/>
          </a:p>
          <a:p>
            <a:endParaRPr lang="en-US" dirty="0"/>
          </a:p>
          <a:p>
            <a:endParaRPr lang="en-US" dirty="0"/>
          </a:p>
          <a:p>
            <a:endParaRPr lang="en-US" dirty="0"/>
          </a:p>
          <a:p>
            <a:endParaRPr lang="en-US" dirty="0"/>
          </a:p>
        </p:txBody>
      </p:sp>
      <p:grpSp>
        <p:nvGrpSpPr>
          <p:cNvPr id="418" name="Group 58">
            <a:extLst>
              <a:ext uri="{FF2B5EF4-FFF2-40B4-BE49-F238E27FC236}">
                <a16:creationId xmlns:a16="http://schemas.microsoft.com/office/drawing/2014/main" id="{3A35C15A-135A-4FD3-BA11-A046CFA390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91531" y="1226111"/>
            <a:ext cx="1598829" cy="531293"/>
            <a:chOff x="6491531" y="1420258"/>
            <a:chExt cx="1598829" cy="531293"/>
          </a:xfrm>
          <a:solidFill>
            <a:schemeClr val="tx1"/>
          </a:solidFill>
        </p:grpSpPr>
        <p:grpSp>
          <p:nvGrpSpPr>
            <p:cNvPr id="60" name="Graphic 190">
              <a:extLst>
                <a:ext uri="{FF2B5EF4-FFF2-40B4-BE49-F238E27FC236}">
                  <a16:creationId xmlns:a16="http://schemas.microsoft.com/office/drawing/2014/main" id="{61E65A99-85A2-448D-AA1F-7690BD01A72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419" name="Freeform: Shape 63">
                <a:extLst>
                  <a:ext uri="{FF2B5EF4-FFF2-40B4-BE49-F238E27FC236}">
                    <a16:creationId xmlns:a16="http://schemas.microsoft.com/office/drawing/2014/main" id="{A127EC05-3250-408F-8F9F-A73F8B9B1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dirty="0"/>
              </a:p>
            </p:txBody>
          </p:sp>
          <p:sp>
            <p:nvSpPr>
              <p:cNvPr id="420" name="Freeform: Shape 64">
                <a:extLst>
                  <a:ext uri="{FF2B5EF4-FFF2-40B4-BE49-F238E27FC236}">
                    <a16:creationId xmlns:a16="http://schemas.microsoft.com/office/drawing/2014/main" id="{E6D9B8D4-23BB-4CD2-A0FF-95423AFEB0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nvGrpSpPr>
            <p:cNvPr id="421" name="Graphic 190">
              <a:extLst>
                <a:ext uri="{FF2B5EF4-FFF2-40B4-BE49-F238E27FC236}">
                  <a16:creationId xmlns:a16="http://schemas.microsoft.com/office/drawing/2014/main" id="{91DC38B0-ED19-4BAC-A009-485461F23D8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62" name="Freeform: Shape 61">
                <a:extLst>
                  <a:ext uri="{FF2B5EF4-FFF2-40B4-BE49-F238E27FC236}">
                    <a16:creationId xmlns:a16="http://schemas.microsoft.com/office/drawing/2014/main" id="{1A2C10C3-E625-41E2-8047-2AE4A87F3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dirty="0"/>
              </a:p>
            </p:txBody>
          </p:sp>
          <p:sp>
            <p:nvSpPr>
              <p:cNvPr id="422" name="Freeform: Shape 62">
                <a:extLst>
                  <a:ext uri="{FF2B5EF4-FFF2-40B4-BE49-F238E27FC236}">
                    <a16:creationId xmlns:a16="http://schemas.microsoft.com/office/drawing/2014/main" id="{0F0340A9-BD8A-4ABB-9AC1-7A14DF22E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pic>
        <p:nvPicPr>
          <p:cNvPr id="10" name="Picture 9" descr="A picture containing text, electronics&#10;&#10;Description automatically generated">
            <a:extLst>
              <a:ext uri="{FF2B5EF4-FFF2-40B4-BE49-F238E27FC236}">
                <a16:creationId xmlns:a16="http://schemas.microsoft.com/office/drawing/2014/main" id="{8F82BAF7-C07A-4C0F-869A-4509A66847B5}"/>
              </a:ext>
            </a:extLst>
          </p:cNvPr>
          <p:cNvPicPr>
            <a:picLocks noChangeAspect="1"/>
          </p:cNvPicPr>
          <p:nvPr/>
        </p:nvPicPr>
        <p:blipFill>
          <a:blip r:embed="rId3"/>
          <a:stretch>
            <a:fillRect/>
          </a:stretch>
        </p:blipFill>
        <p:spPr>
          <a:xfrm>
            <a:off x="7253021" y="2269168"/>
            <a:ext cx="3555043" cy="2319664"/>
          </a:xfrm>
          <a:prstGeom prst="rect">
            <a:avLst/>
          </a:prstGeom>
        </p:spPr>
      </p:pic>
      <p:grpSp>
        <p:nvGrpSpPr>
          <p:cNvPr id="423" name="Group 66">
            <a:extLst>
              <a:ext uri="{FF2B5EF4-FFF2-40B4-BE49-F238E27FC236}">
                <a16:creationId xmlns:a16="http://schemas.microsoft.com/office/drawing/2014/main" id="{03AF83E4-4DE2-499C-9F36-0279E7E4FB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54385" y="4452524"/>
            <a:ext cx="1443404" cy="1443428"/>
            <a:chOff x="10154385" y="4452524"/>
            <a:chExt cx="1443404" cy="1443428"/>
          </a:xfrm>
          <a:solidFill>
            <a:schemeClr val="tx1"/>
          </a:solidFill>
        </p:grpSpPr>
        <p:grpSp>
          <p:nvGrpSpPr>
            <p:cNvPr id="424" name="Graphic 4">
              <a:extLst>
                <a:ext uri="{FF2B5EF4-FFF2-40B4-BE49-F238E27FC236}">
                  <a16:creationId xmlns:a16="http://schemas.microsoft.com/office/drawing/2014/main" id="{0B09EB4D-4323-43F4-9970-42885A83A87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239" name="Freeform: Shape 238">
                <a:extLst>
                  <a:ext uri="{FF2B5EF4-FFF2-40B4-BE49-F238E27FC236}">
                    <a16:creationId xmlns:a16="http://schemas.microsoft.com/office/drawing/2014/main" id="{BA9C6284-1137-47FE-9471-23CA82494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240" name="Freeform: Shape 239">
                <a:extLst>
                  <a:ext uri="{FF2B5EF4-FFF2-40B4-BE49-F238E27FC236}">
                    <a16:creationId xmlns:a16="http://schemas.microsoft.com/office/drawing/2014/main" id="{A00A6D3C-23F9-41D9-B891-14D8E2E98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8F8D96F5-1ED7-4891-8D8B-A24E72DA7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42" name="Freeform: Shape 241">
                <a:extLst>
                  <a:ext uri="{FF2B5EF4-FFF2-40B4-BE49-F238E27FC236}">
                    <a16:creationId xmlns:a16="http://schemas.microsoft.com/office/drawing/2014/main" id="{0E9A3A72-EC37-423D-B309-A6487A86C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43" name="Freeform: Shape 242">
                <a:extLst>
                  <a:ext uri="{FF2B5EF4-FFF2-40B4-BE49-F238E27FC236}">
                    <a16:creationId xmlns:a16="http://schemas.microsoft.com/office/drawing/2014/main" id="{EBE630AB-13C0-44A2-80CA-C07483E93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44" name="Freeform: Shape 243">
                <a:extLst>
                  <a:ext uri="{FF2B5EF4-FFF2-40B4-BE49-F238E27FC236}">
                    <a16:creationId xmlns:a16="http://schemas.microsoft.com/office/drawing/2014/main" id="{B7768337-3D65-4FE5-8E1A-D79219E0A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245" name="Freeform: Shape 244">
                <a:extLst>
                  <a:ext uri="{FF2B5EF4-FFF2-40B4-BE49-F238E27FC236}">
                    <a16:creationId xmlns:a16="http://schemas.microsoft.com/office/drawing/2014/main" id="{968E4331-550E-4929-ACE8-D2ED2D6EA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46" name="Freeform: Shape 245">
                <a:extLst>
                  <a:ext uri="{FF2B5EF4-FFF2-40B4-BE49-F238E27FC236}">
                    <a16:creationId xmlns:a16="http://schemas.microsoft.com/office/drawing/2014/main" id="{768D8817-CAEE-45BB-820E-A67C68D48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247" name="Freeform: Shape 246">
                <a:extLst>
                  <a:ext uri="{FF2B5EF4-FFF2-40B4-BE49-F238E27FC236}">
                    <a16:creationId xmlns:a16="http://schemas.microsoft.com/office/drawing/2014/main" id="{350A8C31-0139-4ABD-967A-139738E88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48" name="Freeform: Shape 247">
                <a:extLst>
                  <a:ext uri="{FF2B5EF4-FFF2-40B4-BE49-F238E27FC236}">
                    <a16:creationId xmlns:a16="http://schemas.microsoft.com/office/drawing/2014/main" id="{9855AEE1-1C1C-4832-8B4C-042F59E029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49" name="Freeform: Shape 248">
                <a:extLst>
                  <a:ext uri="{FF2B5EF4-FFF2-40B4-BE49-F238E27FC236}">
                    <a16:creationId xmlns:a16="http://schemas.microsoft.com/office/drawing/2014/main" id="{A41C5A32-BD0A-4457-9CF7-97467FA2B7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50" name="Freeform: Shape 249">
                <a:extLst>
                  <a:ext uri="{FF2B5EF4-FFF2-40B4-BE49-F238E27FC236}">
                    <a16:creationId xmlns:a16="http://schemas.microsoft.com/office/drawing/2014/main" id="{93C14A20-2E3C-49F8-AF55-C384FEB955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51" name="Freeform: Shape 250">
                <a:extLst>
                  <a:ext uri="{FF2B5EF4-FFF2-40B4-BE49-F238E27FC236}">
                    <a16:creationId xmlns:a16="http://schemas.microsoft.com/office/drawing/2014/main" id="{DB167719-0D82-4ABF-9BC8-B073A847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52" name="Freeform: Shape 251">
                <a:extLst>
                  <a:ext uri="{FF2B5EF4-FFF2-40B4-BE49-F238E27FC236}">
                    <a16:creationId xmlns:a16="http://schemas.microsoft.com/office/drawing/2014/main" id="{660582DE-E250-4561-9298-E4FADEB90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53" name="Freeform: Shape 252">
                <a:extLst>
                  <a:ext uri="{FF2B5EF4-FFF2-40B4-BE49-F238E27FC236}">
                    <a16:creationId xmlns:a16="http://schemas.microsoft.com/office/drawing/2014/main" id="{820B635A-6E81-4D8A-98A3-141E57A6F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254" name="Freeform: Shape 253">
                <a:extLst>
                  <a:ext uri="{FF2B5EF4-FFF2-40B4-BE49-F238E27FC236}">
                    <a16:creationId xmlns:a16="http://schemas.microsoft.com/office/drawing/2014/main" id="{3909A0ED-D070-4792-A2EE-CCEB6BA63C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255" name="Freeform: Shape 254">
                <a:extLst>
                  <a:ext uri="{FF2B5EF4-FFF2-40B4-BE49-F238E27FC236}">
                    <a16:creationId xmlns:a16="http://schemas.microsoft.com/office/drawing/2014/main" id="{4619A19C-3B55-4085-8668-458999628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56" name="Freeform: Shape 255">
                <a:extLst>
                  <a:ext uri="{FF2B5EF4-FFF2-40B4-BE49-F238E27FC236}">
                    <a16:creationId xmlns:a16="http://schemas.microsoft.com/office/drawing/2014/main" id="{87D16772-2B59-486E-BE47-65D591C088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57" name="Freeform: Shape 256">
                <a:extLst>
                  <a:ext uri="{FF2B5EF4-FFF2-40B4-BE49-F238E27FC236}">
                    <a16:creationId xmlns:a16="http://schemas.microsoft.com/office/drawing/2014/main" id="{1D6A06B8-1E4A-497F-B977-F78E5D7D00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58" name="Freeform: Shape 257">
                <a:extLst>
                  <a:ext uri="{FF2B5EF4-FFF2-40B4-BE49-F238E27FC236}">
                    <a16:creationId xmlns:a16="http://schemas.microsoft.com/office/drawing/2014/main" id="{55BC53AD-5249-4FB1-AB74-3F71AAEB5A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259" name="Freeform: Shape 258">
                <a:extLst>
                  <a:ext uri="{FF2B5EF4-FFF2-40B4-BE49-F238E27FC236}">
                    <a16:creationId xmlns:a16="http://schemas.microsoft.com/office/drawing/2014/main" id="{36F8561A-874A-48BB-BCC2-07F002ED4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BA6B1B8F-9695-447F-BF2F-9010D40A07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454192F9-26C5-4212-BA60-CADA662AF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BFBDA013-4858-422E-AE7A-614BF71FB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42BA261C-0C75-431D-9FD5-2C3AA241B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0F8709D9-2655-4A39-9228-BCFCBF4122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9653F80B-5CF7-45EF-889B-FD0AAF4835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2A1DA86A-7442-4897-88A4-EDD18A01C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39623279-A4CE-49AC-B5FA-CD224324B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EB9D8B4D-1BE5-4CD9-A592-D0D3D76911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769A47A3-F5B7-4BF0-B920-21A62F96F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6E5DCDE9-48A4-41BA-987D-CC72C62B3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0F51F840-3DBF-444E-BC79-718416C51D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2DFD2B64-98D0-4E59-AE1F-693872F36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73" name="Freeform: Shape 272">
                <a:extLst>
                  <a:ext uri="{FF2B5EF4-FFF2-40B4-BE49-F238E27FC236}">
                    <a16:creationId xmlns:a16="http://schemas.microsoft.com/office/drawing/2014/main" id="{CF09CB65-8B7E-426C-A3FE-DD20196FC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74" name="Freeform: Shape 273">
                <a:extLst>
                  <a:ext uri="{FF2B5EF4-FFF2-40B4-BE49-F238E27FC236}">
                    <a16:creationId xmlns:a16="http://schemas.microsoft.com/office/drawing/2014/main" id="{43149294-A5BC-4E62-A167-3CD55E05B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275" name="Freeform: Shape 274">
                <a:extLst>
                  <a:ext uri="{FF2B5EF4-FFF2-40B4-BE49-F238E27FC236}">
                    <a16:creationId xmlns:a16="http://schemas.microsoft.com/office/drawing/2014/main" id="{DB99FCDF-C9A0-40F7-ABDE-7247B2238D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0CE59751-EC07-43C1-A5F5-AF5D30EBB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77" name="Freeform: Shape 276">
                <a:extLst>
                  <a:ext uri="{FF2B5EF4-FFF2-40B4-BE49-F238E27FC236}">
                    <a16:creationId xmlns:a16="http://schemas.microsoft.com/office/drawing/2014/main" id="{4573CCF2-67F2-4BD1-A01C-1D064B908F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78" name="Freeform: Shape 277">
                <a:extLst>
                  <a:ext uri="{FF2B5EF4-FFF2-40B4-BE49-F238E27FC236}">
                    <a16:creationId xmlns:a16="http://schemas.microsoft.com/office/drawing/2014/main" id="{1C60C662-612D-485A-A50D-E938C6E499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79" name="Freeform: Shape 278">
                <a:extLst>
                  <a:ext uri="{FF2B5EF4-FFF2-40B4-BE49-F238E27FC236}">
                    <a16:creationId xmlns:a16="http://schemas.microsoft.com/office/drawing/2014/main" id="{0048F63C-A2BB-4D89-9649-91EC2045C0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80" name="Freeform: Shape 279">
                <a:extLst>
                  <a:ext uri="{FF2B5EF4-FFF2-40B4-BE49-F238E27FC236}">
                    <a16:creationId xmlns:a16="http://schemas.microsoft.com/office/drawing/2014/main" id="{1C29F96C-43D4-4F0F-A76D-4CED9C610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81" name="Freeform: Shape 280">
                <a:extLst>
                  <a:ext uri="{FF2B5EF4-FFF2-40B4-BE49-F238E27FC236}">
                    <a16:creationId xmlns:a16="http://schemas.microsoft.com/office/drawing/2014/main" id="{B660107F-776B-455F-AC78-225F21B81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EB1DB332-7265-477D-9A04-EDB3799DE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EBBEFE2D-1654-40D8-A838-45728A168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84" name="Freeform: Shape 283">
                <a:extLst>
                  <a:ext uri="{FF2B5EF4-FFF2-40B4-BE49-F238E27FC236}">
                    <a16:creationId xmlns:a16="http://schemas.microsoft.com/office/drawing/2014/main" id="{190211E2-64DF-4171-811B-B8A0CD87B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85" name="Freeform: Shape 284">
                <a:extLst>
                  <a:ext uri="{FF2B5EF4-FFF2-40B4-BE49-F238E27FC236}">
                    <a16:creationId xmlns:a16="http://schemas.microsoft.com/office/drawing/2014/main" id="{5F7CDCE8-8B48-4859-BDFE-FCB7BC6F5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86" name="Freeform: Shape 285">
                <a:extLst>
                  <a:ext uri="{FF2B5EF4-FFF2-40B4-BE49-F238E27FC236}">
                    <a16:creationId xmlns:a16="http://schemas.microsoft.com/office/drawing/2014/main" id="{B770A8C4-614E-4295-A937-718CC61B2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87" name="Freeform: Shape 286">
                <a:extLst>
                  <a:ext uri="{FF2B5EF4-FFF2-40B4-BE49-F238E27FC236}">
                    <a16:creationId xmlns:a16="http://schemas.microsoft.com/office/drawing/2014/main" id="{A699ADB6-675C-44B0-B96E-EDD7AC1F9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88" name="Freeform: Shape 287">
                <a:extLst>
                  <a:ext uri="{FF2B5EF4-FFF2-40B4-BE49-F238E27FC236}">
                    <a16:creationId xmlns:a16="http://schemas.microsoft.com/office/drawing/2014/main" id="{64875E98-2AA1-4001-90EA-2F3D9E017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89" name="Freeform: Shape 288">
                <a:extLst>
                  <a:ext uri="{FF2B5EF4-FFF2-40B4-BE49-F238E27FC236}">
                    <a16:creationId xmlns:a16="http://schemas.microsoft.com/office/drawing/2014/main" id="{5BEC7219-356F-4141-B57B-8BCD85BF7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90" name="Freeform: Shape 289">
                <a:extLst>
                  <a:ext uri="{FF2B5EF4-FFF2-40B4-BE49-F238E27FC236}">
                    <a16:creationId xmlns:a16="http://schemas.microsoft.com/office/drawing/2014/main" id="{564D4AAB-BB2C-4A77-BB45-94EEC66CD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291" name="Freeform: Shape 290">
                <a:extLst>
                  <a:ext uri="{FF2B5EF4-FFF2-40B4-BE49-F238E27FC236}">
                    <a16:creationId xmlns:a16="http://schemas.microsoft.com/office/drawing/2014/main" id="{CE9CF29A-81CA-4A03-8B04-55F566882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92" name="Freeform: Shape 291">
                <a:extLst>
                  <a:ext uri="{FF2B5EF4-FFF2-40B4-BE49-F238E27FC236}">
                    <a16:creationId xmlns:a16="http://schemas.microsoft.com/office/drawing/2014/main" id="{52FEFF22-7798-4730-9C0B-EC7EAFCD01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293" name="Freeform: Shape 292">
                <a:extLst>
                  <a:ext uri="{FF2B5EF4-FFF2-40B4-BE49-F238E27FC236}">
                    <a16:creationId xmlns:a16="http://schemas.microsoft.com/office/drawing/2014/main" id="{00149276-D167-4D2B-93F1-FD2958302B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294" name="Freeform: Shape 293">
                <a:extLst>
                  <a:ext uri="{FF2B5EF4-FFF2-40B4-BE49-F238E27FC236}">
                    <a16:creationId xmlns:a16="http://schemas.microsoft.com/office/drawing/2014/main" id="{E7DC22D5-A39C-4789-A952-D891488772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95" name="Freeform: Shape 294">
                <a:extLst>
                  <a:ext uri="{FF2B5EF4-FFF2-40B4-BE49-F238E27FC236}">
                    <a16:creationId xmlns:a16="http://schemas.microsoft.com/office/drawing/2014/main" id="{7BA51EF1-15F0-4193-AB83-F8C8A64D6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96" name="Freeform: Shape 295">
                <a:extLst>
                  <a:ext uri="{FF2B5EF4-FFF2-40B4-BE49-F238E27FC236}">
                    <a16:creationId xmlns:a16="http://schemas.microsoft.com/office/drawing/2014/main" id="{3FB75ADB-F020-4C56-91C6-9AB4629855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297" name="Freeform: Shape 296">
                <a:extLst>
                  <a:ext uri="{FF2B5EF4-FFF2-40B4-BE49-F238E27FC236}">
                    <a16:creationId xmlns:a16="http://schemas.microsoft.com/office/drawing/2014/main" id="{DBCE5CDF-BBF6-4E67-8CCE-9482D7EB4F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98" name="Freeform: Shape 297">
                <a:extLst>
                  <a:ext uri="{FF2B5EF4-FFF2-40B4-BE49-F238E27FC236}">
                    <a16:creationId xmlns:a16="http://schemas.microsoft.com/office/drawing/2014/main" id="{2138BABC-E51C-4F80-972E-CF44385C1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299" name="Freeform: Shape 298">
                <a:extLst>
                  <a:ext uri="{FF2B5EF4-FFF2-40B4-BE49-F238E27FC236}">
                    <a16:creationId xmlns:a16="http://schemas.microsoft.com/office/drawing/2014/main" id="{96B0C850-272E-4B08-8779-B872DCAA37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00" name="Freeform: Shape 299">
                <a:extLst>
                  <a:ext uri="{FF2B5EF4-FFF2-40B4-BE49-F238E27FC236}">
                    <a16:creationId xmlns:a16="http://schemas.microsoft.com/office/drawing/2014/main" id="{2EEE54AF-B9C2-494D-9E02-2F67FEF7A2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01" name="Freeform: Shape 300">
                <a:extLst>
                  <a:ext uri="{FF2B5EF4-FFF2-40B4-BE49-F238E27FC236}">
                    <a16:creationId xmlns:a16="http://schemas.microsoft.com/office/drawing/2014/main" id="{D21349A4-F7C9-492C-A658-EA9F7538B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02" name="Freeform: Shape 301">
                <a:extLst>
                  <a:ext uri="{FF2B5EF4-FFF2-40B4-BE49-F238E27FC236}">
                    <a16:creationId xmlns:a16="http://schemas.microsoft.com/office/drawing/2014/main" id="{D88D1ED8-AC07-4621-9933-E10CE61220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303" name="Freeform: Shape 302">
                <a:extLst>
                  <a:ext uri="{FF2B5EF4-FFF2-40B4-BE49-F238E27FC236}">
                    <a16:creationId xmlns:a16="http://schemas.microsoft.com/office/drawing/2014/main" id="{6FD21FCD-1DA9-45C2-9AB5-548EE0E6E6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04" name="Freeform: Shape 303">
                <a:extLst>
                  <a:ext uri="{FF2B5EF4-FFF2-40B4-BE49-F238E27FC236}">
                    <a16:creationId xmlns:a16="http://schemas.microsoft.com/office/drawing/2014/main" id="{C8BDD8CA-1442-470F-A5D3-FC8A87A103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305" name="Freeform: Shape 304">
                <a:extLst>
                  <a:ext uri="{FF2B5EF4-FFF2-40B4-BE49-F238E27FC236}">
                    <a16:creationId xmlns:a16="http://schemas.microsoft.com/office/drawing/2014/main" id="{3B8DF094-690E-4C13-8284-7A7C97441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306" name="Freeform: Shape 305">
                <a:extLst>
                  <a:ext uri="{FF2B5EF4-FFF2-40B4-BE49-F238E27FC236}">
                    <a16:creationId xmlns:a16="http://schemas.microsoft.com/office/drawing/2014/main" id="{FE0B926C-A114-444D-BA51-FECE28B03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07" name="Freeform: Shape 306">
                <a:extLst>
                  <a:ext uri="{FF2B5EF4-FFF2-40B4-BE49-F238E27FC236}">
                    <a16:creationId xmlns:a16="http://schemas.microsoft.com/office/drawing/2014/main" id="{00BDE6CC-5F54-4752-ACC4-E3BCF2BEE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08" name="Freeform: Shape 307">
                <a:extLst>
                  <a:ext uri="{FF2B5EF4-FFF2-40B4-BE49-F238E27FC236}">
                    <a16:creationId xmlns:a16="http://schemas.microsoft.com/office/drawing/2014/main" id="{6E28F857-CCD8-4222-84C0-A0B415E7B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309" name="Freeform: Shape 308">
                <a:extLst>
                  <a:ext uri="{FF2B5EF4-FFF2-40B4-BE49-F238E27FC236}">
                    <a16:creationId xmlns:a16="http://schemas.microsoft.com/office/drawing/2014/main" id="{CD2687E0-0214-44E6-8BB1-34F6B7BA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10" name="Freeform: Shape 309">
                <a:extLst>
                  <a:ext uri="{FF2B5EF4-FFF2-40B4-BE49-F238E27FC236}">
                    <a16:creationId xmlns:a16="http://schemas.microsoft.com/office/drawing/2014/main" id="{7F1236AA-FC17-487E-83B1-D71BCB2A87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311" name="Freeform: Shape 310">
                <a:extLst>
                  <a:ext uri="{FF2B5EF4-FFF2-40B4-BE49-F238E27FC236}">
                    <a16:creationId xmlns:a16="http://schemas.microsoft.com/office/drawing/2014/main" id="{623384AA-72EF-4BCF-9137-194440583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12" name="Freeform: Shape 311">
                <a:extLst>
                  <a:ext uri="{FF2B5EF4-FFF2-40B4-BE49-F238E27FC236}">
                    <a16:creationId xmlns:a16="http://schemas.microsoft.com/office/drawing/2014/main" id="{1BD81D1B-2270-4FBE-B437-F0DBB8DDF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13" name="Freeform: Shape 312">
                <a:extLst>
                  <a:ext uri="{FF2B5EF4-FFF2-40B4-BE49-F238E27FC236}">
                    <a16:creationId xmlns:a16="http://schemas.microsoft.com/office/drawing/2014/main" id="{6411E268-F8CA-4C78-82ED-DDCF28B0B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14" name="Freeform: Shape 313">
                <a:extLst>
                  <a:ext uri="{FF2B5EF4-FFF2-40B4-BE49-F238E27FC236}">
                    <a16:creationId xmlns:a16="http://schemas.microsoft.com/office/drawing/2014/main" id="{D48F8732-5205-4843-A2EB-3E0EB18F9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315" name="Freeform: Shape 314">
                <a:extLst>
                  <a:ext uri="{FF2B5EF4-FFF2-40B4-BE49-F238E27FC236}">
                    <a16:creationId xmlns:a16="http://schemas.microsoft.com/office/drawing/2014/main" id="{DC5966DA-8E1A-43FF-A1A4-C6879B4564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16" name="Freeform: Shape 315">
                <a:extLst>
                  <a:ext uri="{FF2B5EF4-FFF2-40B4-BE49-F238E27FC236}">
                    <a16:creationId xmlns:a16="http://schemas.microsoft.com/office/drawing/2014/main" id="{E3BEFD3E-662F-4B38-859E-093A14241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317" name="Freeform: Shape 316">
                <a:extLst>
                  <a:ext uri="{FF2B5EF4-FFF2-40B4-BE49-F238E27FC236}">
                    <a16:creationId xmlns:a16="http://schemas.microsoft.com/office/drawing/2014/main" id="{06C52F63-F17B-4356-A3AE-9707D93D2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18" name="Freeform: Shape 317">
                <a:extLst>
                  <a:ext uri="{FF2B5EF4-FFF2-40B4-BE49-F238E27FC236}">
                    <a16:creationId xmlns:a16="http://schemas.microsoft.com/office/drawing/2014/main" id="{85706A28-0822-4064-AD3E-2A1F4E1C9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19" name="Freeform: Shape 318">
                <a:extLst>
                  <a:ext uri="{FF2B5EF4-FFF2-40B4-BE49-F238E27FC236}">
                    <a16:creationId xmlns:a16="http://schemas.microsoft.com/office/drawing/2014/main" id="{348A813F-1672-44DB-A207-F3494E7C2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20" name="Freeform: Shape 319">
                <a:extLst>
                  <a:ext uri="{FF2B5EF4-FFF2-40B4-BE49-F238E27FC236}">
                    <a16:creationId xmlns:a16="http://schemas.microsoft.com/office/drawing/2014/main" id="{6FC8AEBA-4BD5-4BB0-B004-A8B06B6A4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321" name="Freeform: Shape 320">
                <a:extLst>
                  <a:ext uri="{FF2B5EF4-FFF2-40B4-BE49-F238E27FC236}">
                    <a16:creationId xmlns:a16="http://schemas.microsoft.com/office/drawing/2014/main" id="{71ED8D8F-0325-426C-9257-1A5048211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0FF054DF-85C2-466A-9D64-EB6D95AA8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2D01FA60-E77D-41EE-8228-CFB979E3D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24" name="Freeform: Shape 323">
                <a:extLst>
                  <a:ext uri="{FF2B5EF4-FFF2-40B4-BE49-F238E27FC236}">
                    <a16:creationId xmlns:a16="http://schemas.microsoft.com/office/drawing/2014/main" id="{AC8D6F02-E0C8-4EF5-9D41-E75C16C16E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25" name="Freeform: Shape 324">
                <a:extLst>
                  <a:ext uri="{FF2B5EF4-FFF2-40B4-BE49-F238E27FC236}">
                    <a16:creationId xmlns:a16="http://schemas.microsoft.com/office/drawing/2014/main" id="{BD111AAF-4EE4-4A89-84D2-4201F035D7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26" name="Freeform: Shape 325">
                <a:extLst>
                  <a:ext uri="{FF2B5EF4-FFF2-40B4-BE49-F238E27FC236}">
                    <a16:creationId xmlns:a16="http://schemas.microsoft.com/office/drawing/2014/main" id="{E8F4C133-3F54-4715-A7D6-4261B9A99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327" name="Freeform: Shape 326">
                <a:extLst>
                  <a:ext uri="{FF2B5EF4-FFF2-40B4-BE49-F238E27FC236}">
                    <a16:creationId xmlns:a16="http://schemas.microsoft.com/office/drawing/2014/main" id="{0BAA2E6B-E393-45EA-8AE6-A775AA69C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28" name="Freeform: Shape 327">
                <a:extLst>
                  <a:ext uri="{FF2B5EF4-FFF2-40B4-BE49-F238E27FC236}">
                    <a16:creationId xmlns:a16="http://schemas.microsoft.com/office/drawing/2014/main" id="{7DB4F953-9FE8-4B8D-A62B-CB20A7037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329" name="Freeform: Shape 328">
                <a:extLst>
                  <a:ext uri="{FF2B5EF4-FFF2-40B4-BE49-F238E27FC236}">
                    <a16:creationId xmlns:a16="http://schemas.microsoft.com/office/drawing/2014/main" id="{9D918AF2-85FB-436F-99DB-622B07664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30" name="Freeform: Shape 329">
                <a:extLst>
                  <a:ext uri="{FF2B5EF4-FFF2-40B4-BE49-F238E27FC236}">
                    <a16:creationId xmlns:a16="http://schemas.microsoft.com/office/drawing/2014/main" id="{1F078C58-0893-4D64-B685-BCB70CAC62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331" name="Freeform: Shape 330">
                <a:extLst>
                  <a:ext uri="{FF2B5EF4-FFF2-40B4-BE49-F238E27FC236}">
                    <a16:creationId xmlns:a16="http://schemas.microsoft.com/office/drawing/2014/main" id="{AEDA3784-7618-477C-A8B0-36FA393D64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332" name="Freeform: Shape 331">
                <a:extLst>
                  <a:ext uri="{FF2B5EF4-FFF2-40B4-BE49-F238E27FC236}">
                    <a16:creationId xmlns:a16="http://schemas.microsoft.com/office/drawing/2014/main" id="{0AC49727-CA00-439E-82D4-B446B7896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33" name="Freeform: Shape 332">
                <a:extLst>
                  <a:ext uri="{FF2B5EF4-FFF2-40B4-BE49-F238E27FC236}">
                    <a16:creationId xmlns:a16="http://schemas.microsoft.com/office/drawing/2014/main" id="{6B67B441-65C8-4A53-968B-C56CB4086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34" name="Freeform: Shape 333">
                <a:extLst>
                  <a:ext uri="{FF2B5EF4-FFF2-40B4-BE49-F238E27FC236}">
                    <a16:creationId xmlns:a16="http://schemas.microsoft.com/office/drawing/2014/main" id="{94CEDDB5-CC85-4A9E-A73C-85D7B714F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35" name="Freeform: Shape 334">
                <a:extLst>
                  <a:ext uri="{FF2B5EF4-FFF2-40B4-BE49-F238E27FC236}">
                    <a16:creationId xmlns:a16="http://schemas.microsoft.com/office/drawing/2014/main" id="{80BF7883-770D-4CA2-BE01-C5F4B102B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336" name="Freeform: Shape 335">
                <a:extLst>
                  <a:ext uri="{FF2B5EF4-FFF2-40B4-BE49-F238E27FC236}">
                    <a16:creationId xmlns:a16="http://schemas.microsoft.com/office/drawing/2014/main" id="{7DF07BC6-9560-430C-86FA-AFA6F7DF0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37" name="Freeform: Shape 336">
                <a:extLst>
                  <a:ext uri="{FF2B5EF4-FFF2-40B4-BE49-F238E27FC236}">
                    <a16:creationId xmlns:a16="http://schemas.microsoft.com/office/drawing/2014/main" id="{9B085920-7744-44C8-AF91-D2F16C997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338" name="Freeform: Shape 337">
                <a:extLst>
                  <a:ext uri="{FF2B5EF4-FFF2-40B4-BE49-F238E27FC236}">
                    <a16:creationId xmlns:a16="http://schemas.microsoft.com/office/drawing/2014/main" id="{22308C0A-08FC-4AAA-87B2-1E57033E4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AB727BDA-993C-4BB5-8CED-8D50C55F7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40" name="Freeform: Shape 339">
                <a:extLst>
                  <a:ext uri="{FF2B5EF4-FFF2-40B4-BE49-F238E27FC236}">
                    <a16:creationId xmlns:a16="http://schemas.microsoft.com/office/drawing/2014/main" id="{1BB192D1-56DC-4342-911C-7D80A9084D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41" name="Freeform: Shape 340">
                <a:extLst>
                  <a:ext uri="{FF2B5EF4-FFF2-40B4-BE49-F238E27FC236}">
                    <a16:creationId xmlns:a16="http://schemas.microsoft.com/office/drawing/2014/main" id="{337ADC5A-E225-4E91-B940-2DD15330E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0D170CF5-349D-4588-8AD3-373D47A4EC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343" name="Freeform: Shape 342">
                <a:extLst>
                  <a:ext uri="{FF2B5EF4-FFF2-40B4-BE49-F238E27FC236}">
                    <a16:creationId xmlns:a16="http://schemas.microsoft.com/office/drawing/2014/main" id="{297A6982-5B80-4376-A9D2-C11E9B084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44" name="Freeform: Shape 343">
                <a:extLst>
                  <a:ext uri="{FF2B5EF4-FFF2-40B4-BE49-F238E27FC236}">
                    <a16:creationId xmlns:a16="http://schemas.microsoft.com/office/drawing/2014/main" id="{0B14F779-546D-4011-8459-2E8E34C50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35AE6943-22C6-405D-A071-F8EC29DAB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2464DBFD-1DA1-456F-8427-CF66CD4C8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C9CA1114-00C4-448B-BF9A-9D70C709B0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2101A885-A4A8-4AFE-9905-E510D58C8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49" name="Freeform: Shape 348">
                <a:extLst>
                  <a:ext uri="{FF2B5EF4-FFF2-40B4-BE49-F238E27FC236}">
                    <a16:creationId xmlns:a16="http://schemas.microsoft.com/office/drawing/2014/main" id="{661E165D-4826-43AD-AD75-1C965A71A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C1F2231A-5945-44AF-95E4-6D14529C8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1998F14A-698C-4220-92B8-2EC10C356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496E0BBF-D595-4DAE-91C6-4EB179C693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E31F1BC0-CB0A-4386-BE5E-7972AFB05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B1575BDE-4CFA-4FAD-9F64-692A6DBFF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9D32D2E3-5D5B-4751-A477-A26860AC17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56" name="Freeform: Shape 355">
                <a:extLst>
                  <a:ext uri="{FF2B5EF4-FFF2-40B4-BE49-F238E27FC236}">
                    <a16:creationId xmlns:a16="http://schemas.microsoft.com/office/drawing/2014/main" id="{92009233-25F1-4029-B170-318CBBA00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57" name="Freeform: Shape 356">
                <a:extLst>
                  <a:ext uri="{FF2B5EF4-FFF2-40B4-BE49-F238E27FC236}">
                    <a16:creationId xmlns:a16="http://schemas.microsoft.com/office/drawing/2014/main" id="{CCBFA5E5-8384-4D58-BD73-BA36E23E80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58" name="Freeform: Shape 357">
                <a:extLst>
                  <a:ext uri="{FF2B5EF4-FFF2-40B4-BE49-F238E27FC236}">
                    <a16:creationId xmlns:a16="http://schemas.microsoft.com/office/drawing/2014/main" id="{3ACBBAC3-185E-4C28-81AB-C9BE2A88D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359" name="Freeform: Shape 358">
                <a:extLst>
                  <a:ext uri="{FF2B5EF4-FFF2-40B4-BE49-F238E27FC236}">
                    <a16:creationId xmlns:a16="http://schemas.microsoft.com/office/drawing/2014/main" id="{225AF996-F3FB-4AF2-B954-BDF79069E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60" name="Freeform: Shape 359">
                <a:extLst>
                  <a:ext uri="{FF2B5EF4-FFF2-40B4-BE49-F238E27FC236}">
                    <a16:creationId xmlns:a16="http://schemas.microsoft.com/office/drawing/2014/main" id="{E10B0127-17D3-4B62-8708-9558A7945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61" name="Freeform: Shape 360">
                <a:extLst>
                  <a:ext uri="{FF2B5EF4-FFF2-40B4-BE49-F238E27FC236}">
                    <a16:creationId xmlns:a16="http://schemas.microsoft.com/office/drawing/2014/main" id="{A36A9D1B-B750-446F-99FF-E3280E32A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62" name="Freeform: Shape 361">
                <a:extLst>
                  <a:ext uri="{FF2B5EF4-FFF2-40B4-BE49-F238E27FC236}">
                    <a16:creationId xmlns:a16="http://schemas.microsoft.com/office/drawing/2014/main" id="{C078DB92-DE53-4BEC-BBD4-B5966EAA1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63" name="Freeform: Shape 362">
                <a:extLst>
                  <a:ext uri="{FF2B5EF4-FFF2-40B4-BE49-F238E27FC236}">
                    <a16:creationId xmlns:a16="http://schemas.microsoft.com/office/drawing/2014/main" id="{7334AD7D-F850-4E92-89F9-49EE6E3AA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64" name="Freeform: Shape 363">
                <a:extLst>
                  <a:ext uri="{FF2B5EF4-FFF2-40B4-BE49-F238E27FC236}">
                    <a16:creationId xmlns:a16="http://schemas.microsoft.com/office/drawing/2014/main" id="{14D983A3-96A9-4BB8-90D5-93B0E625F8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65" name="Freeform: Shape 364">
                <a:extLst>
                  <a:ext uri="{FF2B5EF4-FFF2-40B4-BE49-F238E27FC236}">
                    <a16:creationId xmlns:a16="http://schemas.microsoft.com/office/drawing/2014/main" id="{43A1FFE3-BB5F-4455-B23F-DA56AE791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366" name="Freeform: Shape 365">
                <a:extLst>
                  <a:ext uri="{FF2B5EF4-FFF2-40B4-BE49-F238E27FC236}">
                    <a16:creationId xmlns:a16="http://schemas.microsoft.com/office/drawing/2014/main" id="{C34E69E0-4115-4CAA-86FB-1D5A8830D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367" name="Freeform: Shape 366">
                <a:extLst>
                  <a:ext uri="{FF2B5EF4-FFF2-40B4-BE49-F238E27FC236}">
                    <a16:creationId xmlns:a16="http://schemas.microsoft.com/office/drawing/2014/main" id="{E5707C7C-BEB2-4920-9D44-8AF218FFB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68" name="Freeform: Shape 367">
                <a:extLst>
                  <a:ext uri="{FF2B5EF4-FFF2-40B4-BE49-F238E27FC236}">
                    <a16:creationId xmlns:a16="http://schemas.microsoft.com/office/drawing/2014/main" id="{D95D2E5E-6D1E-43FC-A231-E28A08296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69" name="Freeform: Shape 368">
                <a:extLst>
                  <a:ext uri="{FF2B5EF4-FFF2-40B4-BE49-F238E27FC236}">
                    <a16:creationId xmlns:a16="http://schemas.microsoft.com/office/drawing/2014/main" id="{DB511D52-FE0D-4F8D-AC2F-6806904C67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70" name="Freeform: Shape 369">
                <a:extLst>
                  <a:ext uri="{FF2B5EF4-FFF2-40B4-BE49-F238E27FC236}">
                    <a16:creationId xmlns:a16="http://schemas.microsoft.com/office/drawing/2014/main" id="{E4D31CC7-D38B-4566-A6F9-5CB84EEAA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371" name="Freeform: Shape 370">
                <a:extLst>
                  <a:ext uri="{FF2B5EF4-FFF2-40B4-BE49-F238E27FC236}">
                    <a16:creationId xmlns:a16="http://schemas.microsoft.com/office/drawing/2014/main" id="{48116577-FA2A-434D-83D4-213A1497D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72" name="Freeform: Shape 371">
                <a:extLst>
                  <a:ext uri="{FF2B5EF4-FFF2-40B4-BE49-F238E27FC236}">
                    <a16:creationId xmlns:a16="http://schemas.microsoft.com/office/drawing/2014/main" id="{02288414-AA9B-4065-A506-AE5ED2ABC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73" name="Freeform: Shape 372">
                <a:extLst>
                  <a:ext uri="{FF2B5EF4-FFF2-40B4-BE49-F238E27FC236}">
                    <a16:creationId xmlns:a16="http://schemas.microsoft.com/office/drawing/2014/main" id="{92EAF5E5-70A0-4FE6-B906-6BCF9C49F7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74" name="Freeform: Shape 373">
                <a:extLst>
                  <a:ext uri="{FF2B5EF4-FFF2-40B4-BE49-F238E27FC236}">
                    <a16:creationId xmlns:a16="http://schemas.microsoft.com/office/drawing/2014/main" id="{3DA12971-2CD2-4DE8-8B05-8B11B5614B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375" name="Freeform: Shape 374">
                <a:extLst>
                  <a:ext uri="{FF2B5EF4-FFF2-40B4-BE49-F238E27FC236}">
                    <a16:creationId xmlns:a16="http://schemas.microsoft.com/office/drawing/2014/main" id="{B9486073-CABC-45A3-B442-5959E5CE6D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76" name="Freeform: Shape 375">
                <a:extLst>
                  <a:ext uri="{FF2B5EF4-FFF2-40B4-BE49-F238E27FC236}">
                    <a16:creationId xmlns:a16="http://schemas.microsoft.com/office/drawing/2014/main" id="{3EEB7953-85A2-4391-931C-CE88AC053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377" name="Freeform: Shape 376">
                <a:extLst>
                  <a:ext uri="{FF2B5EF4-FFF2-40B4-BE49-F238E27FC236}">
                    <a16:creationId xmlns:a16="http://schemas.microsoft.com/office/drawing/2014/main" id="{1BF2EBC9-4A08-4A35-8C75-15E51BA0AB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378" name="Freeform: Shape 377">
                <a:extLst>
                  <a:ext uri="{FF2B5EF4-FFF2-40B4-BE49-F238E27FC236}">
                    <a16:creationId xmlns:a16="http://schemas.microsoft.com/office/drawing/2014/main" id="{1686BEF1-7F1A-40F6-BC3F-24221ACEC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79" name="Freeform: Shape 378">
                <a:extLst>
                  <a:ext uri="{FF2B5EF4-FFF2-40B4-BE49-F238E27FC236}">
                    <a16:creationId xmlns:a16="http://schemas.microsoft.com/office/drawing/2014/main" id="{5D2D2281-DA3F-41A6-B56E-2EE507826A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80" name="Freeform: Shape 379">
                <a:extLst>
                  <a:ext uri="{FF2B5EF4-FFF2-40B4-BE49-F238E27FC236}">
                    <a16:creationId xmlns:a16="http://schemas.microsoft.com/office/drawing/2014/main" id="{B1EBA419-056B-478C-A25C-B349F4DDD9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381" name="Freeform: Shape 380">
                <a:extLst>
                  <a:ext uri="{FF2B5EF4-FFF2-40B4-BE49-F238E27FC236}">
                    <a16:creationId xmlns:a16="http://schemas.microsoft.com/office/drawing/2014/main" id="{3DE38383-61B3-4E4E-B781-1C7DA04D65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82" name="Freeform: Shape 381">
                <a:extLst>
                  <a:ext uri="{FF2B5EF4-FFF2-40B4-BE49-F238E27FC236}">
                    <a16:creationId xmlns:a16="http://schemas.microsoft.com/office/drawing/2014/main" id="{F62AD048-154B-4830-A46F-263BA35AA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383" name="Freeform: Shape 382">
                <a:extLst>
                  <a:ext uri="{FF2B5EF4-FFF2-40B4-BE49-F238E27FC236}">
                    <a16:creationId xmlns:a16="http://schemas.microsoft.com/office/drawing/2014/main" id="{636A730F-15EE-440C-84B5-0541AE9546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384" name="Freeform: Shape 383">
                <a:extLst>
                  <a:ext uri="{FF2B5EF4-FFF2-40B4-BE49-F238E27FC236}">
                    <a16:creationId xmlns:a16="http://schemas.microsoft.com/office/drawing/2014/main" id="{31AF286F-6D0E-447F-B4D1-24729E0D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85" name="Freeform: Shape 384">
                <a:extLst>
                  <a:ext uri="{FF2B5EF4-FFF2-40B4-BE49-F238E27FC236}">
                    <a16:creationId xmlns:a16="http://schemas.microsoft.com/office/drawing/2014/main" id="{36F64061-98E4-477D-BABF-CC6BA8D67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86" name="Freeform: Shape 385">
                <a:extLst>
                  <a:ext uri="{FF2B5EF4-FFF2-40B4-BE49-F238E27FC236}">
                    <a16:creationId xmlns:a16="http://schemas.microsoft.com/office/drawing/2014/main" id="{1C601616-D38B-4ED2-BD55-F5AEA36AB0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387" name="Freeform: Shape 386">
                <a:extLst>
                  <a:ext uri="{FF2B5EF4-FFF2-40B4-BE49-F238E27FC236}">
                    <a16:creationId xmlns:a16="http://schemas.microsoft.com/office/drawing/2014/main" id="{E0593B16-48EE-41A8-B4AF-E03A74CBB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88" name="Freeform: Shape 387">
                <a:extLst>
                  <a:ext uri="{FF2B5EF4-FFF2-40B4-BE49-F238E27FC236}">
                    <a16:creationId xmlns:a16="http://schemas.microsoft.com/office/drawing/2014/main" id="{26B2406B-8A3A-4381-8D69-1178F16C4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389" name="Freeform: Shape 388">
                <a:extLst>
                  <a:ext uri="{FF2B5EF4-FFF2-40B4-BE49-F238E27FC236}">
                    <a16:creationId xmlns:a16="http://schemas.microsoft.com/office/drawing/2014/main" id="{DF1F792D-BA16-4D8F-99C3-E5E6959A5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90" name="Freeform: Shape 389">
                <a:extLst>
                  <a:ext uri="{FF2B5EF4-FFF2-40B4-BE49-F238E27FC236}">
                    <a16:creationId xmlns:a16="http://schemas.microsoft.com/office/drawing/2014/main" id="{AA77D5AF-6FFE-4577-BC40-BA1902307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91" name="Freeform: Shape 390">
                <a:extLst>
                  <a:ext uri="{FF2B5EF4-FFF2-40B4-BE49-F238E27FC236}">
                    <a16:creationId xmlns:a16="http://schemas.microsoft.com/office/drawing/2014/main" id="{08F16A01-2EE8-4E4F-83CD-2000577D1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92" name="Freeform: Shape 391">
                <a:extLst>
                  <a:ext uri="{FF2B5EF4-FFF2-40B4-BE49-F238E27FC236}">
                    <a16:creationId xmlns:a16="http://schemas.microsoft.com/office/drawing/2014/main" id="{18ACB7FF-8D64-44A2-8571-7DB441D97E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393" name="Freeform: Shape 392">
                <a:extLst>
                  <a:ext uri="{FF2B5EF4-FFF2-40B4-BE49-F238E27FC236}">
                    <a16:creationId xmlns:a16="http://schemas.microsoft.com/office/drawing/2014/main" id="{E15E0D81-20B6-4D4C-9B7C-4D5A01B6A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94" name="Freeform: Shape 393">
                <a:extLst>
                  <a:ext uri="{FF2B5EF4-FFF2-40B4-BE49-F238E27FC236}">
                    <a16:creationId xmlns:a16="http://schemas.microsoft.com/office/drawing/2014/main" id="{8F687395-0ADA-4504-B6D0-D55493AB6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395" name="Freeform: Shape 394">
                <a:extLst>
                  <a:ext uri="{FF2B5EF4-FFF2-40B4-BE49-F238E27FC236}">
                    <a16:creationId xmlns:a16="http://schemas.microsoft.com/office/drawing/2014/main" id="{94D99C3F-4701-403D-A69E-EE345B0E4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96" name="Freeform: Shape 395">
                <a:extLst>
                  <a:ext uri="{FF2B5EF4-FFF2-40B4-BE49-F238E27FC236}">
                    <a16:creationId xmlns:a16="http://schemas.microsoft.com/office/drawing/2014/main" id="{0C6D9CF1-A535-4742-B2CF-B61ADC55E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97" name="Freeform: Shape 396">
                <a:extLst>
                  <a:ext uri="{FF2B5EF4-FFF2-40B4-BE49-F238E27FC236}">
                    <a16:creationId xmlns:a16="http://schemas.microsoft.com/office/drawing/2014/main" id="{E9EB265F-CF4E-4485-88F1-AE3CE1BE3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98" name="Freeform: Shape 397">
                <a:extLst>
                  <a:ext uri="{FF2B5EF4-FFF2-40B4-BE49-F238E27FC236}">
                    <a16:creationId xmlns:a16="http://schemas.microsoft.com/office/drawing/2014/main" id="{9B354D37-6517-4AF4-8195-9A7B43D20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399" name="Freeform: Shape 398">
                <a:extLst>
                  <a:ext uri="{FF2B5EF4-FFF2-40B4-BE49-F238E27FC236}">
                    <a16:creationId xmlns:a16="http://schemas.microsoft.com/office/drawing/2014/main" id="{2A3087FA-3C5B-4898-9FE2-633DAA0B74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00" name="Freeform: Shape 399">
                <a:extLst>
                  <a:ext uri="{FF2B5EF4-FFF2-40B4-BE49-F238E27FC236}">
                    <a16:creationId xmlns:a16="http://schemas.microsoft.com/office/drawing/2014/main" id="{C8D7AB32-147E-4110-ABBE-7F1FB68942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401" name="Freeform: Shape 400">
                <a:extLst>
                  <a:ext uri="{FF2B5EF4-FFF2-40B4-BE49-F238E27FC236}">
                    <a16:creationId xmlns:a16="http://schemas.microsoft.com/office/drawing/2014/main" id="{542ED17E-A6FC-4BC6-B7FE-EF9BC5B15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02" name="Freeform: Shape 401">
                <a:extLst>
                  <a:ext uri="{FF2B5EF4-FFF2-40B4-BE49-F238E27FC236}">
                    <a16:creationId xmlns:a16="http://schemas.microsoft.com/office/drawing/2014/main" id="{4610CFBC-B173-4CBE-BBD7-7E859FCA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03" name="Freeform: Shape 402">
                <a:extLst>
                  <a:ext uri="{FF2B5EF4-FFF2-40B4-BE49-F238E27FC236}">
                    <a16:creationId xmlns:a16="http://schemas.microsoft.com/office/drawing/2014/main" id="{7578019C-8AAF-4A81-84C4-155EB43FA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04" name="Freeform: Shape 403">
                <a:extLst>
                  <a:ext uri="{FF2B5EF4-FFF2-40B4-BE49-F238E27FC236}">
                    <a16:creationId xmlns:a16="http://schemas.microsoft.com/office/drawing/2014/main" id="{46936191-0661-4BD8-9A61-D00FAC97D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405" name="Freeform: Shape 404">
                <a:extLst>
                  <a:ext uri="{FF2B5EF4-FFF2-40B4-BE49-F238E27FC236}">
                    <a16:creationId xmlns:a16="http://schemas.microsoft.com/office/drawing/2014/main" id="{F7BC1D8F-F88B-4A19-B640-8DCC73992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06" name="Freeform: Shape 405">
                <a:extLst>
                  <a:ext uri="{FF2B5EF4-FFF2-40B4-BE49-F238E27FC236}">
                    <a16:creationId xmlns:a16="http://schemas.microsoft.com/office/drawing/2014/main" id="{47D77817-943A-4D8A-82EE-C309FC9FF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407" name="Freeform: Shape 406">
                <a:extLst>
                  <a:ext uri="{FF2B5EF4-FFF2-40B4-BE49-F238E27FC236}">
                    <a16:creationId xmlns:a16="http://schemas.microsoft.com/office/drawing/2014/main" id="{BF86E220-D031-40B7-B3A2-0C723E3A9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69" name="Graphic 4">
              <a:extLst>
                <a:ext uri="{FF2B5EF4-FFF2-40B4-BE49-F238E27FC236}">
                  <a16:creationId xmlns:a16="http://schemas.microsoft.com/office/drawing/2014/main" id="{226E1D80-1BFB-4A13-8F3C-94D54398C5F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70" name="Freeform: Shape 69">
                <a:extLst>
                  <a:ext uri="{FF2B5EF4-FFF2-40B4-BE49-F238E27FC236}">
                    <a16:creationId xmlns:a16="http://schemas.microsoft.com/office/drawing/2014/main" id="{3DCC1C21-CB11-4506-90E4-37DCD97AF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68177170-8FD3-4752-B1DB-0186ADF9B1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8CAA5FB4-9073-4612-99F5-95E1C6D06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DE021324-18DD-4114-8992-9652707C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6ECBC33B-D8EB-4804-9EA3-57C07B57C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03927C7-0E45-4B61-844A-4A626FDF6A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AC6AF6E8-E748-47F7-B35C-567D5FBA6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1EC671E5-B299-470C-9C7A-A50106E51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7410EBDF-623D-41EF-82A4-9FB938A7B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B6F866F8-B429-471B-9C2B-051BDCBAF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883B4FBD-06C8-4D5D-B0D9-755E4CD1A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DE3FD149-0B2F-4DA0-9721-59B9FEE8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4D26DB48-036E-4616-BA8B-C606A7B58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8D6F6275-06AB-4316-B8C4-927E53487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8E8CABF3-9C76-46A0-8DE9-F055C94A93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01A12ED9-6299-4ABD-9827-DD52FE22B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C0ADA37A-E396-4F92-AB19-D6994E0DD5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6A96001A-BD0F-4CF9-A22B-545ED4F863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BD9ACB13-4C6C-4347-9F65-1309B33A17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1F17BE4A-72F8-4529-8558-E62103AEA7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806708C3-D03F-4605-8C6F-AE8EDA083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D520ADFA-68AE-4CE4-913A-F070A2817D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3C6C63AD-C87A-403E-ADB5-4EDD034438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9370EAC6-89F0-4826-90D1-E55C334479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1FB61DD4-AB7B-417A-AE96-B1D9CBAC10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B4AD18D2-11BA-4192-9845-206C033F3E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85892E2D-483A-4C0A-87C7-6FFA2EB5E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A4037ACD-005D-4907-942F-D565AF6C8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AA8FD84E-39BE-456B-84C5-E03698AAC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B2FC47C2-6EF5-4D17-8703-527F28609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DD29BC8A-00E1-481E-8BA4-1AA7F4AA1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5AF6ABE5-726A-495B-A832-3851CB911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F8E250A7-0600-440B-BEBC-61B2D4D7B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CC36BEB1-881D-4496-AD7F-1CC4B46FA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371DFE25-AF37-409C-B032-5F47D7150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39AF97A7-FC44-49BF-ABD1-59DB48B89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3939D792-9C64-48CF-8607-C7873A563A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2F69E48F-45D8-4A8A-A101-5DF775A53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EE47C3F3-8AC5-414F-8E20-25DA306C5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F09CB222-24C1-414A-B56E-EA3617D05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7FC26844-A93E-4C55-8619-F58615B4A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3EA8BA8A-4848-4084-A841-501CECF28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34BC148C-3116-4C75-89DF-2BF348429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91F3F7CB-7B69-49A3-A09E-D206488312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58072F8C-2347-472F-9D9A-F5511BA40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322C76E0-8D4F-4788-9856-B1AB15B209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63A9EC23-E263-4098-AC45-E628E1A297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B72211D0-3733-443C-999F-6CE736381C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CEC069AD-6364-4585-A8F1-931648A1B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39361719-49F1-40E3-9ABA-2FE9D78364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737F2D47-03EF-4AE6-ABB9-36506DF5A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2554F257-3BD2-493C-A5F1-FCC2C64C3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4D297D55-4523-4CE1-9A0F-3EA6B27F79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605D1D96-783B-407F-BF8C-B0773589EB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95D03B3C-A55A-4738-A6FF-8F2DA5B99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D41CE56E-C4C8-427A-9E82-C1EEF78E84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72359086-D108-47DE-B6EA-0BEE1835D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6FA49818-F2EA-427C-B93C-15E320DA1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E435C1E1-0D80-4B30-8CAC-C6EDE1DE7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30FCB137-01B0-4770-AFC3-003DF7897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7D03298B-8D34-487C-9DF0-DB9AC8307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4698B28F-FFEF-44BA-B657-E59F80990F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900A4B40-BCFB-46E4-AE4F-FCC5C65091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914CE6AE-7FAB-4A5D-8EA2-861CAF598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FF0F3D4A-D39F-48EE-934D-C73834DC5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09B630BB-5848-4C72-9F5A-FC8EBE7A6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F662A334-5814-480B-861F-17661B60F7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DC0FC730-550F-42A2-AE79-EEA30B11C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03054F4A-43DC-46A1-89D0-87DA8F315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5F66EF36-2C9F-49B2-B972-1BA82C8F36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47955EF8-6501-4579-B85F-DE5C0815F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E0BA4174-EBEB-40DA-8B1D-6A7851E38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50512C7C-98D6-45AD-8CA4-1BEB01262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416CB557-0CE9-4015-A920-C6766A066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5EA7B3B4-3BF2-4B69-B300-5D86CCB0A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D887DF00-5D34-4A8B-9A84-C40D336238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EADE921C-83B0-4521-916F-E7EC5CFDA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5CEDA6FA-EB55-47AE-A005-BF546085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9DAC0C40-EF50-4632-B781-ACDAE95AF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582AAB43-E3D9-4272-8809-5F70B3020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28C7D300-E0BD-4C12-92B1-0801266F02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CCA3ED35-2344-4402-B61B-3932E69457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949146BF-06FF-41BB-BDD3-B80BABB3AA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393A6A5F-F75B-4BBC-AADC-A84DA758E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77B21059-EA9B-4329-968B-81F7966D27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BFF9C99F-41B4-4789-934B-8BF03EA94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C180277F-7E18-4896-AE91-960B379D2C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C95FE437-DA37-44C9-B975-96C6DD9DE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A2A5369E-5DB7-4854-BBEC-D043F3A5F2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B6B0D6D9-913A-4804-83B5-5A9858F570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29B4FACF-EF13-4EFA-86D3-D5B2B6703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7BD767A9-D2A3-4942-B654-34DDDFD60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0C97F02F-13B9-4D7E-B916-BC8713CC0D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99C0654B-0803-40FA-BF28-D8EA65F58C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D44F31B6-3657-4241-A94E-EEDBFF0C9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3557624B-3CCB-43DA-998B-B1EC599C7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75B0CCD4-215D-456D-808C-F96ABB7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FE4E038E-23E6-43BE-9A3B-523A28DF7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A686F1FD-4135-414B-8575-ED97CC8DB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36FBC8D5-B3FE-4E26-8B4F-5D5668A8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33A60C97-778A-4251-A66B-49769F0C2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0CC04E3B-2AC3-4A7B-A425-DDABEA8AF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CEF7D0E1-459C-4A15-9F05-545F6430B6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D5797445-BFB3-4EB2-8B44-4BF2C9E91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E27FB1FC-477D-45B3-82B0-0F49364698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D94CF442-4FF2-41B3-8870-097DBAF46C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A24927C8-A42E-4B8D-84A4-50A58968B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5379CB96-0D3A-4582-8650-A909955BA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531F84F2-CE93-4841-9AA6-BC9E35579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D1BED9D2-07EF-452E-AFA1-9A1E80AE2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2C75A1A5-0A11-42EA-AF4E-FF52721258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4275A1C7-FA96-4BBB-A7EF-A7ED02814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8CA8B3B4-73BE-41D5-900B-42FBF6AA72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B0264B0D-E150-4641-BBB1-58080670E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BCC2D199-EF36-4077-A50C-D9FC99331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C6DCCA13-7F75-46F9-97B3-A9DA4C217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56C76EEB-75A4-418F-9FE0-CC513BC3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1E952CEF-EC1B-4714-8900-D2DFAEF30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2B899198-ADCC-4613-957B-7A40B17B1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5581AF7F-95DB-4163-B608-C04A61FB92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5616F834-835A-42B4-B51B-5AD285E28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EF598AFA-5F8F-4191-8881-1DE91BB2B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6623A080-F2C6-4664-B99C-99A9C287B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330E7091-D82F-490A-8F32-DE8745212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2B340B39-E421-434F-AF1A-DAD7E7802D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6C2ED568-9809-4A18-A06A-87018A987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A6C26F4B-6369-4557-B6D4-A1B448B1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42CEA830-FB77-4EA5-9BAB-64B6F500F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98" name="Freeform: Shape 197">
                <a:extLst>
                  <a:ext uri="{FF2B5EF4-FFF2-40B4-BE49-F238E27FC236}">
                    <a16:creationId xmlns:a16="http://schemas.microsoft.com/office/drawing/2014/main" id="{E5A9B88C-3ADF-40D8-9E9B-42439F852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9" name="Freeform: Shape 198">
                <a:extLst>
                  <a:ext uri="{FF2B5EF4-FFF2-40B4-BE49-F238E27FC236}">
                    <a16:creationId xmlns:a16="http://schemas.microsoft.com/office/drawing/2014/main" id="{CC9DEE2F-0410-4B1A-BED8-D1371CE8B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00" name="Freeform: Shape 199">
                <a:extLst>
                  <a:ext uri="{FF2B5EF4-FFF2-40B4-BE49-F238E27FC236}">
                    <a16:creationId xmlns:a16="http://schemas.microsoft.com/office/drawing/2014/main" id="{8A66E75A-959E-436D-B1F1-DBD1E460E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01" name="Freeform: Shape 200">
                <a:extLst>
                  <a:ext uri="{FF2B5EF4-FFF2-40B4-BE49-F238E27FC236}">
                    <a16:creationId xmlns:a16="http://schemas.microsoft.com/office/drawing/2014/main" id="{B35526DB-3749-43FA-84BA-E73EE1D1D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202" name="Freeform: Shape 201">
                <a:extLst>
                  <a:ext uri="{FF2B5EF4-FFF2-40B4-BE49-F238E27FC236}">
                    <a16:creationId xmlns:a16="http://schemas.microsoft.com/office/drawing/2014/main" id="{6503C90B-19EF-4925-A08A-AE40956A2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B98692DC-F401-45BC-ABC7-421F3391C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04" name="Freeform: Shape 203">
                <a:extLst>
                  <a:ext uri="{FF2B5EF4-FFF2-40B4-BE49-F238E27FC236}">
                    <a16:creationId xmlns:a16="http://schemas.microsoft.com/office/drawing/2014/main" id="{8629B1A4-7BFC-4F45-9FAD-BB035C4E47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05" name="Freeform: Shape 204">
                <a:extLst>
                  <a:ext uri="{FF2B5EF4-FFF2-40B4-BE49-F238E27FC236}">
                    <a16:creationId xmlns:a16="http://schemas.microsoft.com/office/drawing/2014/main" id="{A2F92592-AB8B-4732-BEE7-3E2B830EA3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206" name="Freeform: Shape 205">
                <a:extLst>
                  <a:ext uri="{FF2B5EF4-FFF2-40B4-BE49-F238E27FC236}">
                    <a16:creationId xmlns:a16="http://schemas.microsoft.com/office/drawing/2014/main" id="{9C3644DC-02D1-43FF-8ED1-0ECBBA4B3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07" name="Freeform: Shape 206">
                <a:extLst>
                  <a:ext uri="{FF2B5EF4-FFF2-40B4-BE49-F238E27FC236}">
                    <a16:creationId xmlns:a16="http://schemas.microsoft.com/office/drawing/2014/main" id="{4DC12AE3-E70C-4CD8-9A74-7567F99C4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208" name="Freeform: Shape 207">
                <a:extLst>
                  <a:ext uri="{FF2B5EF4-FFF2-40B4-BE49-F238E27FC236}">
                    <a16:creationId xmlns:a16="http://schemas.microsoft.com/office/drawing/2014/main" id="{0E0DDE12-8B48-4D21-8863-06298ED8B8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209" name="Freeform: Shape 208">
                <a:extLst>
                  <a:ext uri="{FF2B5EF4-FFF2-40B4-BE49-F238E27FC236}">
                    <a16:creationId xmlns:a16="http://schemas.microsoft.com/office/drawing/2014/main" id="{C611F1DE-AF40-48FC-8A1E-0A175D439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34C2CAED-22FC-4450-8BBC-7811F7DF9B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F89E6B45-A41C-4735-A7F5-E4EFD5DCF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44BFE35C-5487-42E8-AC30-01FC1E4F51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3" name="Freeform: Shape 212">
                <a:extLst>
                  <a:ext uri="{FF2B5EF4-FFF2-40B4-BE49-F238E27FC236}">
                    <a16:creationId xmlns:a16="http://schemas.microsoft.com/office/drawing/2014/main" id="{3575E1A5-C3CB-4081-A394-36172B7DB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14" name="Freeform: Shape 213">
                <a:extLst>
                  <a:ext uri="{FF2B5EF4-FFF2-40B4-BE49-F238E27FC236}">
                    <a16:creationId xmlns:a16="http://schemas.microsoft.com/office/drawing/2014/main" id="{C9C6DF24-803A-44A1-B29A-B90297D393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22A7B096-566C-4312-AF19-D9A3B6BC0E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8B429767-12DD-4020-BC3E-9944CF36F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FF510776-417B-4B74-9082-ED3915450A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FEF51D3D-E951-49CE-BCE4-D444BEF6B2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B27BA73E-E784-4961-884D-F507DDE38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2849019E-0178-4A1C-A5D8-DC3DFC572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1" name="Freeform: Shape 220">
                <a:extLst>
                  <a:ext uri="{FF2B5EF4-FFF2-40B4-BE49-F238E27FC236}">
                    <a16:creationId xmlns:a16="http://schemas.microsoft.com/office/drawing/2014/main" id="{0B49676D-9D41-4B2D-8FF9-69AC31CFDC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2" name="Freeform: Shape 221">
                <a:extLst>
                  <a:ext uri="{FF2B5EF4-FFF2-40B4-BE49-F238E27FC236}">
                    <a16:creationId xmlns:a16="http://schemas.microsoft.com/office/drawing/2014/main" id="{6BDFE3E8-9647-4400-B019-8EDD4E688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3" name="Freeform: Shape 222">
                <a:extLst>
                  <a:ext uri="{FF2B5EF4-FFF2-40B4-BE49-F238E27FC236}">
                    <a16:creationId xmlns:a16="http://schemas.microsoft.com/office/drawing/2014/main" id="{EDD57B95-ED61-4561-9ADF-38126BADC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24" name="Freeform: Shape 223">
                <a:extLst>
                  <a:ext uri="{FF2B5EF4-FFF2-40B4-BE49-F238E27FC236}">
                    <a16:creationId xmlns:a16="http://schemas.microsoft.com/office/drawing/2014/main" id="{3744F230-BFBA-41B0-9FE2-481D1EAFFF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5" name="Freeform: Shape 224">
                <a:extLst>
                  <a:ext uri="{FF2B5EF4-FFF2-40B4-BE49-F238E27FC236}">
                    <a16:creationId xmlns:a16="http://schemas.microsoft.com/office/drawing/2014/main" id="{C32022D3-12E0-4BC1-8085-D6CBF3CDD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26" name="Freeform: Shape 225">
                <a:extLst>
                  <a:ext uri="{FF2B5EF4-FFF2-40B4-BE49-F238E27FC236}">
                    <a16:creationId xmlns:a16="http://schemas.microsoft.com/office/drawing/2014/main" id="{D1AED37F-874A-4B21-A522-FEBCB38F4C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7" name="Freeform: Shape 226">
                <a:extLst>
                  <a:ext uri="{FF2B5EF4-FFF2-40B4-BE49-F238E27FC236}">
                    <a16:creationId xmlns:a16="http://schemas.microsoft.com/office/drawing/2014/main" id="{5BB466E2-3497-4A3B-8777-FAA0AAEE2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8" name="Freeform: Shape 227">
                <a:extLst>
                  <a:ext uri="{FF2B5EF4-FFF2-40B4-BE49-F238E27FC236}">
                    <a16:creationId xmlns:a16="http://schemas.microsoft.com/office/drawing/2014/main" id="{A924D178-36E4-4E29-86E8-7716F3B4A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9" name="Freeform: Shape 228">
                <a:extLst>
                  <a:ext uri="{FF2B5EF4-FFF2-40B4-BE49-F238E27FC236}">
                    <a16:creationId xmlns:a16="http://schemas.microsoft.com/office/drawing/2014/main" id="{D0DF84E5-BB3D-4120-8FD3-98ECDA31B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30" name="Freeform: Shape 229">
                <a:extLst>
                  <a:ext uri="{FF2B5EF4-FFF2-40B4-BE49-F238E27FC236}">
                    <a16:creationId xmlns:a16="http://schemas.microsoft.com/office/drawing/2014/main" id="{E5B29635-10AC-481E-A2DE-80E9DE612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31" name="Freeform: Shape 230">
                <a:extLst>
                  <a:ext uri="{FF2B5EF4-FFF2-40B4-BE49-F238E27FC236}">
                    <a16:creationId xmlns:a16="http://schemas.microsoft.com/office/drawing/2014/main" id="{AAB430CA-3259-463F-85F9-B6E180323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32" name="Freeform: Shape 231">
                <a:extLst>
                  <a:ext uri="{FF2B5EF4-FFF2-40B4-BE49-F238E27FC236}">
                    <a16:creationId xmlns:a16="http://schemas.microsoft.com/office/drawing/2014/main" id="{8EF18909-FC9F-4845-B1DC-027E82B21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33" name="Freeform: Shape 232">
                <a:extLst>
                  <a:ext uri="{FF2B5EF4-FFF2-40B4-BE49-F238E27FC236}">
                    <a16:creationId xmlns:a16="http://schemas.microsoft.com/office/drawing/2014/main" id="{EFCE2389-D574-49C1-89EB-D8C7308883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34" name="Freeform: Shape 233">
                <a:extLst>
                  <a:ext uri="{FF2B5EF4-FFF2-40B4-BE49-F238E27FC236}">
                    <a16:creationId xmlns:a16="http://schemas.microsoft.com/office/drawing/2014/main" id="{D44B35A5-5216-45FC-8F0F-D80E383B42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35" name="Freeform: Shape 234">
                <a:extLst>
                  <a:ext uri="{FF2B5EF4-FFF2-40B4-BE49-F238E27FC236}">
                    <a16:creationId xmlns:a16="http://schemas.microsoft.com/office/drawing/2014/main" id="{9470F10A-F708-41AA-A910-5C288B3556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236" name="Freeform: Shape 235">
                <a:extLst>
                  <a:ext uri="{FF2B5EF4-FFF2-40B4-BE49-F238E27FC236}">
                    <a16:creationId xmlns:a16="http://schemas.microsoft.com/office/drawing/2014/main" id="{CD73E13B-910B-40D2-B53F-6614C098B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37" name="Freeform: Shape 236">
                <a:extLst>
                  <a:ext uri="{FF2B5EF4-FFF2-40B4-BE49-F238E27FC236}">
                    <a16:creationId xmlns:a16="http://schemas.microsoft.com/office/drawing/2014/main" id="{8267FC95-0200-40B3-B043-D33BEA60D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238" name="Freeform: Shape 237">
                <a:extLst>
                  <a:ext uri="{FF2B5EF4-FFF2-40B4-BE49-F238E27FC236}">
                    <a16:creationId xmlns:a16="http://schemas.microsoft.com/office/drawing/2014/main" id="{9F14022C-37CD-4CDD-ACD1-86161EF00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sp>
        <p:nvSpPr>
          <p:cNvPr id="3" name="Footer Placeholder 2">
            <a:extLst>
              <a:ext uri="{FF2B5EF4-FFF2-40B4-BE49-F238E27FC236}">
                <a16:creationId xmlns:a16="http://schemas.microsoft.com/office/drawing/2014/main" id="{37734882-7D20-4565-8A12-5AF0383CF8B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b="1" kern="1200" cap="all" spc="100" baseline="0" dirty="0">
                <a:solidFill>
                  <a:schemeClr val="tx1">
                    <a:tint val="75000"/>
                  </a:schemeClr>
                </a:solidFill>
                <a:latin typeface="+mn-lt"/>
                <a:ea typeface="Source Sans Pro SemiBold" panose="020B0603030403020204" pitchFamily="34" charset="0"/>
                <a:cs typeface="+mn-cs"/>
              </a:rPr>
              <a:t>Group 21</a:t>
            </a:r>
          </a:p>
        </p:txBody>
      </p:sp>
      <p:sp>
        <p:nvSpPr>
          <p:cNvPr id="4" name="Slide Number Placeholder 3">
            <a:extLst>
              <a:ext uri="{FF2B5EF4-FFF2-40B4-BE49-F238E27FC236}">
                <a16:creationId xmlns:a16="http://schemas.microsoft.com/office/drawing/2014/main" id="{BD7CC1AF-FADA-4A5C-AB74-12A1A3285E4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0967E29-1480-472A-9FC5-C4768A52587C}" type="slidenum">
              <a:rPr lang="en-US" smtClean="0"/>
              <a:pPr>
                <a:spcAft>
                  <a:spcPts val="600"/>
                </a:spcAft>
              </a:pPr>
              <a:t>37</a:t>
            </a:fld>
            <a:endParaRPr lang="en-US" dirty="0"/>
          </a:p>
        </p:txBody>
      </p:sp>
    </p:spTree>
    <p:extLst>
      <p:ext uri="{BB962C8B-B14F-4D97-AF65-F5344CB8AC3E}">
        <p14:creationId xmlns:p14="http://schemas.microsoft.com/office/powerpoint/2010/main" val="324150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F59C3-AB04-4BAF-905C-5C586A9F7BDF}"/>
              </a:ext>
            </a:extLst>
          </p:cNvPr>
          <p:cNvSpPr>
            <a:spLocks noGrp="1"/>
          </p:cNvSpPr>
          <p:nvPr>
            <p:ph type="title"/>
          </p:nvPr>
        </p:nvSpPr>
        <p:spPr/>
        <p:txBody>
          <a:bodyPr/>
          <a:lstStyle/>
          <a:p>
            <a:r>
              <a:rPr lang="en-US" dirty="0"/>
              <a:t>Temperature Sensor Comparison</a:t>
            </a:r>
          </a:p>
        </p:txBody>
      </p:sp>
      <p:sp>
        <p:nvSpPr>
          <p:cNvPr id="3" name="Footer Placeholder 2">
            <a:extLst>
              <a:ext uri="{FF2B5EF4-FFF2-40B4-BE49-F238E27FC236}">
                <a16:creationId xmlns:a16="http://schemas.microsoft.com/office/drawing/2014/main" id="{002CA1EE-2064-4AFE-9827-8681C0DE7ED6}"/>
              </a:ext>
            </a:extLst>
          </p:cNvPr>
          <p:cNvSpPr>
            <a:spLocks noGrp="1"/>
          </p:cNvSpPr>
          <p:nvPr>
            <p:ph type="ftr" sz="quarter" idx="11"/>
          </p:nvPr>
        </p:nvSpPr>
        <p:spPr/>
        <p:txBody>
          <a:bodyPr/>
          <a:lstStyle/>
          <a:p>
            <a:r>
              <a:rPr lang="en-US" dirty="0"/>
              <a:t>Group 21</a:t>
            </a:r>
          </a:p>
        </p:txBody>
      </p:sp>
      <p:sp>
        <p:nvSpPr>
          <p:cNvPr id="4" name="Slide Number Placeholder 3">
            <a:extLst>
              <a:ext uri="{FF2B5EF4-FFF2-40B4-BE49-F238E27FC236}">
                <a16:creationId xmlns:a16="http://schemas.microsoft.com/office/drawing/2014/main" id="{279C6C00-DAF3-48B5-8DFE-88C8AF764818}"/>
              </a:ext>
            </a:extLst>
          </p:cNvPr>
          <p:cNvSpPr>
            <a:spLocks noGrp="1"/>
          </p:cNvSpPr>
          <p:nvPr>
            <p:ph type="sldNum" sz="quarter" idx="12"/>
          </p:nvPr>
        </p:nvSpPr>
        <p:spPr/>
        <p:txBody>
          <a:bodyPr/>
          <a:lstStyle/>
          <a:p>
            <a:fld id="{80967E29-1480-472A-9FC5-C4768A52587C}" type="slidenum">
              <a:rPr lang="en-US" smtClean="0"/>
              <a:t>38</a:t>
            </a:fld>
            <a:endParaRPr lang="en-US" dirty="0"/>
          </a:p>
        </p:txBody>
      </p:sp>
      <p:pic>
        <p:nvPicPr>
          <p:cNvPr id="6" name="Picture 5" descr="A picture containing text, receipt&#10;&#10;Description automatically generated">
            <a:extLst>
              <a:ext uri="{FF2B5EF4-FFF2-40B4-BE49-F238E27FC236}">
                <a16:creationId xmlns:a16="http://schemas.microsoft.com/office/drawing/2014/main" id="{156ECAB5-1F6E-45A8-A52C-86977624FAF1}"/>
              </a:ext>
            </a:extLst>
          </p:cNvPr>
          <p:cNvPicPr>
            <a:picLocks noChangeAspect="1"/>
          </p:cNvPicPr>
          <p:nvPr/>
        </p:nvPicPr>
        <p:blipFill>
          <a:blip r:embed="rId2"/>
          <a:stretch>
            <a:fillRect/>
          </a:stretch>
        </p:blipFill>
        <p:spPr>
          <a:xfrm>
            <a:off x="1500637" y="1596954"/>
            <a:ext cx="9190725" cy="4527399"/>
          </a:xfrm>
          <a:prstGeom prst="rect">
            <a:avLst/>
          </a:prstGeom>
        </p:spPr>
      </p:pic>
    </p:spTree>
    <p:extLst>
      <p:ext uri="{BB962C8B-B14F-4D97-AF65-F5344CB8AC3E}">
        <p14:creationId xmlns:p14="http://schemas.microsoft.com/office/powerpoint/2010/main" val="1518458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2" name="Freeform: Shape 11">
              <a:extLst>
                <a:ext uri="{FF2B5EF4-FFF2-40B4-BE49-F238E27FC236}">
                  <a16:creationId xmlns:a16="http://schemas.microsoft.com/office/drawing/2014/main" id="{B5E13483-2FB6-4753-8402-06FDC349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88F0DF22-F640-4002-B783-DF1C6A94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9C2787B8-7984-4332-B611-D3D3DE898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5AF3646C-B3D7-4F57-8FD2-CD93CEB39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C65FA7DA-93A0-43A4-834C-0F1BB9806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18" name="Oval 17">
            <a:extLst>
              <a:ext uri="{FF2B5EF4-FFF2-40B4-BE49-F238E27FC236}">
                <a16:creationId xmlns:a16="http://schemas.microsoft.com/office/drawing/2014/main" id="{104332FF-8349-42A5-B5C8-5EE3825C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useBgFill="1">
        <p:nvSpPr>
          <p:cNvPr id="20" name="Rectangle 1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2" name="Title 1">
            <a:extLst>
              <a:ext uri="{FF2B5EF4-FFF2-40B4-BE49-F238E27FC236}">
                <a16:creationId xmlns:a16="http://schemas.microsoft.com/office/drawing/2014/main" id="{ED3755E5-662E-4ACC-BAB6-699F40FD306C}"/>
              </a:ext>
            </a:extLst>
          </p:cNvPr>
          <p:cNvSpPr>
            <a:spLocks noGrp="1"/>
          </p:cNvSpPr>
          <p:nvPr>
            <p:ph type="title"/>
          </p:nvPr>
        </p:nvSpPr>
        <p:spPr>
          <a:xfrm>
            <a:off x="2232252" y="633046"/>
            <a:ext cx="4463623" cy="1314996"/>
          </a:xfrm>
        </p:spPr>
        <p:txBody>
          <a:bodyPr vert="horz" lIns="91440" tIns="45720" rIns="91440" bIns="45720" rtlCol="0" anchor="b">
            <a:normAutofit/>
          </a:bodyPr>
          <a:lstStyle/>
          <a:p>
            <a:r>
              <a:rPr lang="en-US" dirty="0"/>
              <a:t>LED Lights</a:t>
            </a:r>
          </a:p>
        </p:txBody>
      </p:sp>
      <p:sp>
        <p:nvSpPr>
          <p:cNvPr id="24" name="Freeform: Shape 23">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dirty="0"/>
          </a:p>
        </p:txBody>
      </p:sp>
      <p:sp>
        <p:nvSpPr>
          <p:cNvPr id="26" name="Freeform: Shape 25">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dirty="0"/>
          </a:p>
        </p:txBody>
      </p:sp>
      <p:sp>
        <p:nvSpPr>
          <p:cNvPr id="5" name="Content Placeholder 2">
            <a:extLst>
              <a:ext uri="{FF2B5EF4-FFF2-40B4-BE49-F238E27FC236}">
                <a16:creationId xmlns:a16="http://schemas.microsoft.com/office/drawing/2014/main" id="{85DC75F7-B1E3-49EF-9B1B-B6905FA8AF93}"/>
              </a:ext>
            </a:extLst>
          </p:cNvPr>
          <p:cNvSpPr txBox="1">
            <a:spLocks/>
          </p:cNvSpPr>
          <p:nvPr/>
        </p:nvSpPr>
        <p:spPr>
          <a:xfrm>
            <a:off x="2232252" y="2125737"/>
            <a:ext cx="4463623" cy="40444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Provide a deterrent from motor vehicles</a:t>
            </a:r>
          </a:p>
          <a:p>
            <a:r>
              <a:rPr lang="en-US" dirty="0"/>
              <a:t>Provide light for the rider</a:t>
            </a:r>
          </a:p>
          <a:p>
            <a:r>
              <a:rPr lang="en-US" dirty="0"/>
              <a:t>Efficiently use power resources</a:t>
            </a:r>
          </a:p>
          <a:p>
            <a:endParaRPr lang="en-US" dirty="0"/>
          </a:p>
          <a:p>
            <a:endParaRPr lang="en-US" dirty="0"/>
          </a:p>
        </p:txBody>
      </p:sp>
      <p:sp>
        <p:nvSpPr>
          <p:cNvPr id="28" name="Freeform: Shape 27">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30" name="Freeform: Shape 29">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Freeform: Shape 31">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6" name="Picture 5" descr="A picture containing person, outdoor, riding, dark&#10;&#10;Description automatically generated">
            <a:extLst>
              <a:ext uri="{FF2B5EF4-FFF2-40B4-BE49-F238E27FC236}">
                <a16:creationId xmlns:a16="http://schemas.microsoft.com/office/drawing/2014/main" id="{F2873970-295D-454C-9632-107FBF2432AB}"/>
              </a:ext>
            </a:extLst>
          </p:cNvPr>
          <p:cNvPicPr>
            <a:picLocks noChangeAspect="1"/>
          </p:cNvPicPr>
          <p:nvPr/>
        </p:nvPicPr>
        <p:blipFill rotWithShape="1">
          <a:blip r:embed="rId3">
            <a:extLst>
              <a:ext uri="{28A0092B-C50C-407E-A947-70E740481C1C}">
                <a14:useLocalDpi xmlns:a14="http://schemas.microsoft.com/office/drawing/2010/main" val="0"/>
              </a:ext>
            </a:extLst>
          </a:blip>
          <a:srcRect l="18044" r="13707" b="1"/>
          <a:stretch/>
        </p:blipFill>
        <p:spPr>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sp>
        <p:nvSpPr>
          <p:cNvPr id="3" name="Footer Placeholder 2">
            <a:extLst>
              <a:ext uri="{FF2B5EF4-FFF2-40B4-BE49-F238E27FC236}">
                <a16:creationId xmlns:a16="http://schemas.microsoft.com/office/drawing/2014/main" id="{6425189E-368F-4A38-96BD-C19FD9A4C35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b="1" kern="1200" cap="all" spc="100" baseline="0" dirty="0">
                <a:solidFill>
                  <a:schemeClr val="tx1">
                    <a:tint val="75000"/>
                  </a:schemeClr>
                </a:solidFill>
                <a:latin typeface="+mn-lt"/>
                <a:ea typeface="Source Sans Pro SemiBold" panose="020B0603030403020204" pitchFamily="34" charset="0"/>
                <a:cs typeface="+mn-cs"/>
              </a:rPr>
              <a:t>Group 21</a:t>
            </a:r>
          </a:p>
        </p:txBody>
      </p:sp>
      <p:grpSp>
        <p:nvGrpSpPr>
          <p:cNvPr id="34"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5" name="Freeform: Shape 34">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4" name="Slide Number Placeholder 3">
            <a:extLst>
              <a:ext uri="{FF2B5EF4-FFF2-40B4-BE49-F238E27FC236}">
                <a16:creationId xmlns:a16="http://schemas.microsoft.com/office/drawing/2014/main" id="{6BA1EF8A-CEE0-400F-9556-04F5C29013F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0967E29-1480-472A-9FC5-C4768A52587C}" type="slidenum">
              <a:rPr lang="en-US" smtClean="0">
                <a:solidFill>
                  <a:srgbClr val="898989"/>
                </a:solidFill>
              </a:rPr>
              <a:pPr>
                <a:spcAft>
                  <a:spcPts val="600"/>
                </a:spcAft>
              </a:pPr>
              <a:t>39</a:t>
            </a:fld>
            <a:endParaRPr lang="en-US" dirty="0">
              <a:solidFill>
                <a:srgbClr val="898989"/>
              </a:solidFill>
            </a:endParaRPr>
          </a:p>
        </p:txBody>
      </p:sp>
    </p:spTree>
    <p:extLst>
      <p:ext uri="{BB962C8B-B14F-4D97-AF65-F5344CB8AC3E}">
        <p14:creationId xmlns:p14="http://schemas.microsoft.com/office/powerpoint/2010/main" val="1349533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A5A37-C1E6-416F-B816-1BB374B23F9E}"/>
              </a:ext>
            </a:extLst>
          </p:cNvPr>
          <p:cNvSpPr>
            <a:spLocks noGrp="1"/>
          </p:cNvSpPr>
          <p:nvPr>
            <p:ph type="title"/>
          </p:nvPr>
        </p:nvSpPr>
        <p:spPr/>
        <p:txBody>
          <a:bodyPr/>
          <a:lstStyle/>
          <a:p>
            <a:r>
              <a:rPr lang="en-US" dirty="0"/>
              <a:t>Specifications</a:t>
            </a:r>
          </a:p>
        </p:txBody>
      </p:sp>
      <p:sp>
        <p:nvSpPr>
          <p:cNvPr id="3" name="Footer Placeholder 2">
            <a:extLst>
              <a:ext uri="{FF2B5EF4-FFF2-40B4-BE49-F238E27FC236}">
                <a16:creationId xmlns:a16="http://schemas.microsoft.com/office/drawing/2014/main" id="{BD1EEB21-CAF1-479B-9CD0-7CA94C0049AA}"/>
              </a:ext>
            </a:extLst>
          </p:cNvPr>
          <p:cNvSpPr>
            <a:spLocks noGrp="1"/>
          </p:cNvSpPr>
          <p:nvPr>
            <p:ph type="ftr" sz="quarter" idx="11"/>
          </p:nvPr>
        </p:nvSpPr>
        <p:spPr/>
        <p:txBody>
          <a:bodyPr/>
          <a:lstStyle/>
          <a:p>
            <a:r>
              <a:rPr lang="en-US" dirty="0"/>
              <a:t>Group 21</a:t>
            </a:r>
          </a:p>
        </p:txBody>
      </p:sp>
      <p:sp>
        <p:nvSpPr>
          <p:cNvPr id="4" name="Slide Number Placeholder 3">
            <a:extLst>
              <a:ext uri="{FF2B5EF4-FFF2-40B4-BE49-F238E27FC236}">
                <a16:creationId xmlns:a16="http://schemas.microsoft.com/office/drawing/2014/main" id="{EC7B5860-67EE-44B8-AD30-77FBDDA38757}"/>
              </a:ext>
            </a:extLst>
          </p:cNvPr>
          <p:cNvSpPr>
            <a:spLocks noGrp="1"/>
          </p:cNvSpPr>
          <p:nvPr>
            <p:ph type="sldNum" sz="quarter" idx="12"/>
          </p:nvPr>
        </p:nvSpPr>
        <p:spPr/>
        <p:txBody>
          <a:bodyPr/>
          <a:lstStyle/>
          <a:p>
            <a:fld id="{80967E29-1480-472A-9FC5-C4768A52587C}" type="slidenum">
              <a:rPr lang="en-US" smtClean="0"/>
              <a:t>4</a:t>
            </a:fld>
            <a:endParaRPr lang="en-US" dirty="0"/>
          </a:p>
        </p:txBody>
      </p:sp>
      <p:sp>
        <p:nvSpPr>
          <p:cNvPr id="5" name="Content Placeholder 7">
            <a:extLst>
              <a:ext uri="{FF2B5EF4-FFF2-40B4-BE49-F238E27FC236}">
                <a16:creationId xmlns:a16="http://schemas.microsoft.com/office/drawing/2014/main" id="{F46F653C-62F3-4693-8AAD-C13C91E5AEC8}"/>
              </a:ext>
            </a:extLst>
          </p:cNvPr>
          <p:cNvSpPr txBox="1">
            <a:spLocks/>
          </p:cNvSpPr>
          <p:nvPr/>
        </p:nvSpPr>
        <p:spPr>
          <a:xfrm>
            <a:off x="838200" y="1690688"/>
            <a:ext cx="10417358" cy="420925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0" i="0" u="none" strike="noStrike" baseline="0" dirty="0"/>
              <a:t>Inclusive bike locking system that can be attached to a pre-existing bike frame</a:t>
            </a:r>
            <a:br>
              <a:rPr lang="en-US" sz="2600" b="0" i="0" u="none" strike="noStrike" baseline="0" dirty="0"/>
            </a:br>
            <a:endParaRPr lang="en-US" sz="2600" b="0" i="0" u="none" strike="noStrike" baseline="0" dirty="0"/>
          </a:p>
          <a:p>
            <a:r>
              <a:rPr lang="en-US" sz="2600" b="0" i="0" u="none" strike="noStrike" baseline="0" dirty="0"/>
              <a:t>Main marketed method of locking/unlocking via RFID module</a:t>
            </a:r>
            <a:br>
              <a:rPr lang="en-US" sz="2600" b="0" i="0" u="none" strike="noStrike" baseline="0" dirty="0"/>
            </a:br>
            <a:endParaRPr lang="en-US" sz="2600" b="0" i="0" u="none" strike="noStrike" baseline="0" dirty="0"/>
          </a:p>
          <a:p>
            <a:r>
              <a:rPr lang="en-US" sz="2600" b="0" i="0" u="none" strike="noStrike" baseline="0" dirty="0"/>
              <a:t>Alternate unlocking mechanism in the case of low power</a:t>
            </a:r>
            <a:br>
              <a:rPr lang="en-US" sz="2600" b="0" i="0" u="none" strike="noStrike" baseline="0" dirty="0"/>
            </a:br>
            <a:endParaRPr lang="en-US" sz="2600" b="0" i="0" u="none" strike="noStrike" baseline="0" dirty="0"/>
          </a:p>
          <a:p>
            <a:r>
              <a:rPr lang="en-US" sz="2600" b="0" i="0" u="none" strike="noStrike" baseline="0" dirty="0"/>
              <a:t>Measure revolutions of wheel and tire assembly</a:t>
            </a:r>
          </a:p>
          <a:p>
            <a:endParaRPr lang="en-US" sz="2600" b="0" i="0" u="none" strike="noStrike" baseline="0" dirty="0"/>
          </a:p>
          <a:p>
            <a:endParaRPr lang="en-US" sz="2600" b="0" i="0" u="none" strike="noStrike" baseline="0" dirty="0"/>
          </a:p>
          <a:p>
            <a:endParaRPr lang="en-US" sz="2600" b="0" i="0" u="none" strike="noStrike" baseline="0" dirty="0"/>
          </a:p>
          <a:p>
            <a:endParaRPr lang="en-US" sz="2600" b="0" i="0" u="none" strike="noStrike" baseline="0" dirty="0"/>
          </a:p>
          <a:p>
            <a:endParaRPr lang="en-US" sz="2600" dirty="0"/>
          </a:p>
        </p:txBody>
      </p:sp>
    </p:spTree>
    <p:extLst>
      <p:ext uri="{BB962C8B-B14F-4D97-AF65-F5344CB8AC3E}">
        <p14:creationId xmlns:p14="http://schemas.microsoft.com/office/powerpoint/2010/main" val="98793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2" name="Freeform: Shape 11">
              <a:extLst>
                <a:ext uri="{FF2B5EF4-FFF2-40B4-BE49-F238E27FC236}">
                  <a16:creationId xmlns:a16="http://schemas.microsoft.com/office/drawing/2014/main" id="{B5E13483-2FB6-4753-8402-06FDC349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88F0DF22-F640-4002-B783-DF1C6A94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9C2787B8-7984-4332-B611-D3D3DE898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5AF3646C-B3D7-4F57-8FD2-CD93CEB39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C65FA7DA-93A0-43A4-834C-0F1BB9806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18" name="Oval 17">
            <a:extLst>
              <a:ext uri="{FF2B5EF4-FFF2-40B4-BE49-F238E27FC236}">
                <a16:creationId xmlns:a16="http://schemas.microsoft.com/office/drawing/2014/main" id="{104332FF-8349-42A5-B5C8-5EE3825C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useBgFill="1">
        <p:nvSpPr>
          <p:cNvPr id="20" name="Rectangle 1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2" name="Title 1">
            <a:extLst>
              <a:ext uri="{FF2B5EF4-FFF2-40B4-BE49-F238E27FC236}">
                <a16:creationId xmlns:a16="http://schemas.microsoft.com/office/drawing/2014/main" id="{ED3755E5-662E-4ACC-BAB6-699F40FD306C}"/>
              </a:ext>
            </a:extLst>
          </p:cNvPr>
          <p:cNvSpPr>
            <a:spLocks noGrp="1"/>
          </p:cNvSpPr>
          <p:nvPr>
            <p:ph type="title"/>
          </p:nvPr>
        </p:nvSpPr>
        <p:spPr>
          <a:xfrm>
            <a:off x="2232252" y="633046"/>
            <a:ext cx="6263162" cy="1314996"/>
          </a:xfrm>
        </p:spPr>
        <p:txBody>
          <a:bodyPr vert="horz" lIns="91440" tIns="45720" rIns="91440" bIns="45720" rtlCol="0" anchor="b">
            <a:normAutofit/>
          </a:bodyPr>
          <a:lstStyle/>
          <a:p>
            <a:r>
              <a:rPr lang="en-US" dirty="0"/>
              <a:t>LED Lights Features</a:t>
            </a:r>
          </a:p>
        </p:txBody>
      </p:sp>
      <p:sp>
        <p:nvSpPr>
          <p:cNvPr id="24" name="Freeform: Shape 23">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dirty="0"/>
          </a:p>
        </p:txBody>
      </p:sp>
      <p:sp>
        <p:nvSpPr>
          <p:cNvPr id="26" name="Freeform: Shape 25">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dirty="0"/>
          </a:p>
        </p:txBody>
      </p:sp>
      <p:sp>
        <p:nvSpPr>
          <p:cNvPr id="5" name="Content Placeholder 2">
            <a:extLst>
              <a:ext uri="{FF2B5EF4-FFF2-40B4-BE49-F238E27FC236}">
                <a16:creationId xmlns:a16="http://schemas.microsoft.com/office/drawing/2014/main" id="{85DC75F7-B1E3-49EF-9B1B-B6905FA8AF93}"/>
              </a:ext>
            </a:extLst>
          </p:cNvPr>
          <p:cNvSpPr txBox="1">
            <a:spLocks/>
          </p:cNvSpPr>
          <p:nvPr/>
        </p:nvSpPr>
        <p:spPr>
          <a:xfrm>
            <a:off x="2232252" y="2125737"/>
            <a:ext cx="4463623" cy="40444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Source Sans Pro"/>
                <a:ea typeface="Source Sans Pro"/>
                <a:cs typeface="Source Sans Pro"/>
                <a:sym typeface="Source Sans Pro"/>
              </a:rPr>
              <a:t>Auto dimming</a:t>
            </a:r>
          </a:p>
          <a:p>
            <a:pPr marL="228600" marR="0" lvl="0" indent="-228600" algn="l" rtl="0">
              <a:lnSpc>
                <a:spcPct val="90000"/>
              </a:lnSpc>
              <a:spcBef>
                <a:spcPts val="1000"/>
              </a:spcBef>
              <a:spcAft>
                <a:spcPts val="0"/>
              </a:spcAft>
              <a:buClr>
                <a:schemeClr val="dk1"/>
              </a:buClr>
              <a:buSzPts val="2800"/>
              <a:buFont typeface="Arial"/>
              <a:buChar char="•"/>
            </a:pPr>
            <a:endParaRPr lang="en-US" dirty="0"/>
          </a:p>
          <a:p>
            <a:pPr marL="228600" marR="0" lvl="0" indent="-2286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Source Sans Pro"/>
                <a:ea typeface="Source Sans Pro"/>
                <a:cs typeface="Source Sans Pro"/>
                <a:sym typeface="Source Sans Pro"/>
              </a:rPr>
              <a:t>Driver for LED’s</a:t>
            </a:r>
          </a:p>
          <a:p>
            <a:pPr marL="228600" marR="0" lvl="0" indent="-228600" algn="l" rtl="0">
              <a:lnSpc>
                <a:spcPct val="90000"/>
              </a:lnSpc>
              <a:spcBef>
                <a:spcPts val="1000"/>
              </a:spcBef>
              <a:spcAft>
                <a:spcPts val="0"/>
              </a:spcAft>
              <a:buClr>
                <a:schemeClr val="dk1"/>
              </a:buClr>
              <a:buSzPts val="2800"/>
              <a:buFont typeface="Arial"/>
              <a:buChar char="•"/>
            </a:pPr>
            <a:endParaRPr lang="en-US" dirty="0"/>
          </a:p>
          <a:p>
            <a:pPr marL="228600" marR="0" lvl="0" indent="-2286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Source Sans Pro"/>
                <a:ea typeface="Source Sans Pro"/>
                <a:cs typeface="Source Sans Pro"/>
                <a:sym typeface="Source Sans Pro"/>
              </a:rPr>
              <a:t>Manual On/Off switch</a:t>
            </a:r>
            <a:endParaRPr lang="en-US" dirty="0"/>
          </a:p>
          <a:p>
            <a:endParaRPr lang="en-US" dirty="0"/>
          </a:p>
          <a:p>
            <a:endParaRPr lang="en-US" dirty="0"/>
          </a:p>
        </p:txBody>
      </p:sp>
      <p:sp>
        <p:nvSpPr>
          <p:cNvPr id="28" name="Freeform: Shape 27">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30" name="Freeform: Shape 29">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Freeform: Shape 31">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Footer Placeholder 2">
            <a:extLst>
              <a:ext uri="{FF2B5EF4-FFF2-40B4-BE49-F238E27FC236}">
                <a16:creationId xmlns:a16="http://schemas.microsoft.com/office/drawing/2014/main" id="{6425189E-368F-4A38-96BD-C19FD9A4C35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b="1" kern="1200" cap="all" spc="100" baseline="0" dirty="0">
                <a:solidFill>
                  <a:schemeClr val="tx1">
                    <a:tint val="75000"/>
                  </a:schemeClr>
                </a:solidFill>
                <a:latin typeface="+mn-lt"/>
                <a:ea typeface="Source Sans Pro SemiBold" panose="020B0603030403020204" pitchFamily="34" charset="0"/>
                <a:cs typeface="+mn-cs"/>
              </a:rPr>
              <a:t>Group 21</a:t>
            </a:r>
          </a:p>
        </p:txBody>
      </p:sp>
      <p:grpSp>
        <p:nvGrpSpPr>
          <p:cNvPr id="34"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5" name="Freeform: Shape 34">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4" name="Slide Number Placeholder 3">
            <a:extLst>
              <a:ext uri="{FF2B5EF4-FFF2-40B4-BE49-F238E27FC236}">
                <a16:creationId xmlns:a16="http://schemas.microsoft.com/office/drawing/2014/main" id="{6BA1EF8A-CEE0-400F-9556-04F5C29013F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0967E29-1480-472A-9FC5-C4768A52587C}" type="slidenum">
              <a:rPr lang="en-US" smtClean="0">
                <a:solidFill>
                  <a:srgbClr val="898989"/>
                </a:solidFill>
              </a:rPr>
              <a:pPr>
                <a:spcAft>
                  <a:spcPts val="600"/>
                </a:spcAft>
              </a:pPr>
              <a:t>40</a:t>
            </a:fld>
            <a:endParaRPr lang="en-US" dirty="0">
              <a:solidFill>
                <a:srgbClr val="898989"/>
              </a:solidFill>
            </a:endParaRPr>
          </a:p>
        </p:txBody>
      </p:sp>
      <p:pic>
        <p:nvPicPr>
          <p:cNvPr id="27" name="Google Shape;2143;p40">
            <a:extLst>
              <a:ext uri="{FF2B5EF4-FFF2-40B4-BE49-F238E27FC236}">
                <a16:creationId xmlns:a16="http://schemas.microsoft.com/office/drawing/2014/main" id="{4D65BE34-3F37-4E60-8625-E0BB4A0D6EAE}"/>
              </a:ext>
            </a:extLst>
          </p:cNvPr>
          <p:cNvPicPr preferRelativeResize="0"/>
          <p:nvPr/>
        </p:nvPicPr>
        <p:blipFill>
          <a:blip r:embed="rId3">
            <a:alphaModFix/>
          </a:blip>
          <a:stretch>
            <a:fillRect/>
          </a:stretch>
        </p:blipFill>
        <p:spPr>
          <a:xfrm>
            <a:off x="6602697" y="3736384"/>
            <a:ext cx="4258921" cy="2526891"/>
          </a:xfrm>
          <a:prstGeom prst="rect">
            <a:avLst/>
          </a:prstGeom>
          <a:noFill/>
          <a:ln>
            <a:noFill/>
          </a:ln>
        </p:spPr>
      </p:pic>
      <p:pic>
        <p:nvPicPr>
          <p:cNvPr id="29" name="Google Shape;2142;p40">
            <a:extLst>
              <a:ext uri="{FF2B5EF4-FFF2-40B4-BE49-F238E27FC236}">
                <a16:creationId xmlns:a16="http://schemas.microsoft.com/office/drawing/2014/main" id="{47C87656-8123-4AB8-824D-597DC0EDAD3A}"/>
              </a:ext>
            </a:extLst>
          </p:cNvPr>
          <p:cNvPicPr preferRelativeResize="0"/>
          <p:nvPr/>
        </p:nvPicPr>
        <p:blipFill>
          <a:blip r:embed="rId4">
            <a:alphaModFix/>
          </a:blip>
          <a:stretch>
            <a:fillRect/>
          </a:stretch>
        </p:blipFill>
        <p:spPr>
          <a:xfrm>
            <a:off x="8423776" y="1162843"/>
            <a:ext cx="3326425" cy="2130550"/>
          </a:xfrm>
          <a:prstGeom prst="rect">
            <a:avLst/>
          </a:prstGeom>
          <a:noFill/>
          <a:ln>
            <a:noFill/>
          </a:ln>
        </p:spPr>
      </p:pic>
    </p:spTree>
    <p:extLst>
      <p:ext uri="{BB962C8B-B14F-4D97-AF65-F5344CB8AC3E}">
        <p14:creationId xmlns:p14="http://schemas.microsoft.com/office/powerpoint/2010/main" val="20565330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48"/>
        <p:cNvGrpSpPr/>
        <p:nvPr/>
      </p:nvGrpSpPr>
      <p:grpSpPr>
        <a:xfrm>
          <a:off x="0" y="0"/>
          <a:ext cx="0" cy="0"/>
          <a:chOff x="0" y="0"/>
          <a:chExt cx="0" cy="0"/>
        </a:xfrm>
      </p:grpSpPr>
      <p:sp>
        <p:nvSpPr>
          <p:cNvPr id="2149" name="Google Shape;2149;gd3358963d1_0_7"/>
          <p:cNvSpPr txBox="1">
            <a:spLocks noGrp="1"/>
          </p:cNvSpPr>
          <p:nvPr>
            <p:ph type="title"/>
          </p:nvPr>
        </p:nvSpPr>
        <p:spPr>
          <a:xfrm>
            <a:off x="838200" y="565739"/>
            <a:ext cx="10515600" cy="1125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Light Comparison</a:t>
            </a:r>
            <a:endParaRPr dirty="0"/>
          </a:p>
        </p:txBody>
      </p:sp>
      <p:sp>
        <p:nvSpPr>
          <p:cNvPr id="2150" name="Google Shape;2150;gd3358963d1_0_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dirty="0"/>
          </a:p>
        </p:txBody>
      </p:sp>
      <p:sp>
        <p:nvSpPr>
          <p:cNvPr id="2151" name="Google Shape;2151;gd3358963d1_0_7"/>
          <p:cNvSpPr txBox="1"/>
          <p:nvPr/>
        </p:nvSpPr>
        <p:spPr>
          <a:xfrm>
            <a:off x="985175" y="1654725"/>
            <a:ext cx="4992900" cy="2339072"/>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Source Sans Pro"/>
              <a:buChar char="●"/>
            </a:pPr>
            <a:r>
              <a:rPr lang="en-US" sz="2800" dirty="0">
                <a:solidFill>
                  <a:schemeClr val="dk1"/>
                </a:solidFill>
                <a:latin typeface="Source Sans Pro"/>
                <a:ea typeface="Source Sans Pro"/>
                <a:cs typeface="Source Sans Pro"/>
                <a:sym typeface="Source Sans Pro"/>
              </a:rPr>
              <a:t>Incandescent VS LED Lighting</a:t>
            </a:r>
            <a:endParaRPr sz="2800" dirty="0">
              <a:solidFill>
                <a:schemeClr val="dk1"/>
              </a:solidFill>
              <a:latin typeface="Source Sans Pro"/>
              <a:ea typeface="Source Sans Pro"/>
              <a:cs typeface="Source Sans Pro"/>
              <a:sym typeface="Source Sans Pro"/>
            </a:endParaRPr>
          </a:p>
          <a:p>
            <a:pPr marL="457200" lvl="0" indent="-317500" algn="l" rtl="0">
              <a:spcBef>
                <a:spcPts val="0"/>
              </a:spcBef>
              <a:spcAft>
                <a:spcPts val="0"/>
              </a:spcAft>
              <a:buClr>
                <a:schemeClr val="dk1"/>
              </a:buClr>
              <a:buSzPts val="1400"/>
              <a:buFont typeface="Source Sans Pro"/>
              <a:buChar char="●"/>
            </a:pPr>
            <a:r>
              <a:rPr lang="en-US" sz="2800" dirty="0">
                <a:solidFill>
                  <a:schemeClr val="dk1"/>
                </a:solidFill>
                <a:latin typeface="Source Sans Pro"/>
                <a:ea typeface="Source Sans Pro"/>
                <a:cs typeface="Source Sans Pro"/>
                <a:sym typeface="Source Sans Pro"/>
              </a:rPr>
              <a:t>Power</a:t>
            </a:r>
            <a:endParaRPr sz="2800" dirty="0">
              <a:solidFill>
                <a:schemeClr val="dk1"/>
              </a:solidFill>
              <a:latin typeface="Source Sans Pro"/>
              <a:ea typeface="Source Sans Pro"/>
              <a:cs typeface="Source Sans Pro"/>
              <a:sym typeface="Source Sans Pro"/>
            </a:endParaRPr>
          </a:p>
          <a:p>
            <a:pPr marL="457200" lvl="0" indent="-317500" algn="l" rtl="0">
              <a:spcBef>
                <a:spcPts val="0"/>
              </a:spcBef>
              <a:spcAft>
                <a:spcPts val="0"/>
              </a:spcAft>
              <a:buClr>
                <a:schemeClr val="dk1"/>
              </a:buClr>
              <a:buSzPts val="1400"/>
              <a:buFont typeface="Source Sans Pro"/>
              <a:buChar char="●"/>
            </a:pPr>
            <a:r>
              <a:rPr lang="en-US" sz="2800" dirty="0">
                <a:solidFill>
                  <a:schemeClr val="dk1"/>
                </a:solidFill>
                <a:latin typeface="Source Sans Pro"/>
                <a:ea typeface="Source Sans Pro"/>
                <a:cs typeface="Source Sans Pro"/>
                <a:sym typeface="Source Sans Pro"/>
              </a:rPr>
              <a:t>Lifespan</a:t>
            </a:r>
            <a:endParaRPr sz="2800" dirty="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endParaRPr sz="2800" dirty="0">
              <a:solidFill>
                <a:schemeClr val="dk1"/>
              </a:solidFill>
              <a:latin typeface="Source Sans Pro"/>
              <a:ea typeface="Source Sans Pro"/>
              <a:cs typeface="Source Sans Pro"/>
              <a:sym typeface="Source Sans Pro"/>
            </a:endParaRPr>
          </a:p>
        </p:txBody>
      </p:sp>
      <p:sp>
        <p:nvSpPr>
          <p:cNvPr id="2152" name="Google Shape;2152;gd3358963d1_0_7"/>
          <p:cNvSpPr txBox="1"/>
          <p:nvPr/>
        </p:nvSpPr>
        <p:spPr>
          <a:xfrm>
            <a:off x="-1268774" y="6390305"/>
            <a:ext cx="5835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a:solidFill>
                  <a:schemeClr val="dk1"/>
                </a:solidFill>
                <a:latin typeface="Source Sans Pro"/>
                <a:ea typeface="Source Sans Pro"/>
                <a:cs typeface="Source Sans Pro"/>
                <a:sym typeface="Source Sans Pro"/>
              </a:rPr>
              <a:t>Image provided from Wiki.com</a:t>
            </a:r>
            <a:endParaRPr dirty="0">
              <a:solidFill>
                <a:schemeClr val="dk1"/>
              </a:solidFill>
              <a:latin typeface="Source Sans Pro"/>
              <a:ea typeface="Source Sans Pro"/>
              <a:cs typeface="Source Sans Pro"/>
              <a:sym typeface="Source Sans Pro"/>
            </a:endParaRPr>
          </a:p>
        </p:txBody>
      </p:sp>
      <p:pic>
        <p:nvPicPr>
          <p:cNvPr id="2153" name="Google Shape;2153;gd3358963d1_0_7" descr="Cost comparison tor 60 watt incandescent equivalent light bulb (U.S. residential electricity prices) &#10;184] LED LED LED (creepn CFL[88] &#10;LED (EcoSmart clear) &#10;Purchase price &#10;Watts &#10;lumens (mean) &#10;lumensåvatt &#10;Color temperature kelvin &#10;CRI &#10;Lifespan (hours) &#10;Lamp lifetime in years @ 6 hours/day &#10;Energy cost over 20 years @ 12.5 cents/kWn &#10;Cost ot replacements of the bulbs over 20 years &#10;Total cost over 20 years &#10;Total cost per 860 lumens &#10;$3.29 &#10;6.5 &#10;800 &#10;123.1 &#10;2700 &#10;80 &#10;15,000 &#10;6.8 &#10;$36 &#10;$10 &#10;$45 &#10;$49 &#10;$1.79 &#10;9 &#10;806 &#10;89.6 &#10;2700 &#10;80 &#10;20,000 &#10;9.1 &#10;$49 &#10;$5 &#10;$55 &#10;$58 &#10;$2.03 &#10;8.5 &#10;800 &#10;94.1 &#10;2700 &#10;80 &#10;10,000 &#10;4.6 &#10;$47 &#10;$10 &#10;$57 &#10;$61 &#10;$3.50 &#10;9.5 &#10;815 &#10;85.8 &#10;2700 &#10;85 &#10;25,000 &#10;11.4 &#10;$52 &#10;$7 &#10;$59 &#10;$62 &#10;$0.99 &#10;14 &#10;775191] &#10;55.4 &#10;2700 &#10;82 &#10;10,000 &#10;4.6 &#10;$77 &#10;$3 &#10;$80 &#10;$88 &#10;[89] &#10;Halogen &#10;$1.17 &#10;43 &#10;750 &#10;17.4 &#10;2920 &#10;100 &#10;1,000 &#10;0.46 &#10;$235 &#10;$51 &#10;$287 &#10;$329 &#10;Incandescent[90] &#10;$0.41 &#10;60 &#10;860 &#10;14.3 &#10;2700 &#10;100 &#10;1,000 &#10;0.46 &#10;$329 &#10;$18 &#10;$347 &#10;$347 &#10;Comparison based on 6 hours use per day (43,800 hours over 20 yrs) "/>
          <p:cNvPicPr preferRelativeResize="0"/>
          <p:nvPr/>
        </p:nvPicPr>
        <p:blipFill>
          <a:blip r:embed="rId3">
            <a:alphaModFix/>
          </a:blip>
          <a:stretch>
            <a:fillRect/>
          </a:stretch>
        </p:blipFill>
        <p:spPr>
          <a:xfrm>
            <a:off x="5444674" y="1961972"/>
            <a:ext cx="5909126" cy="40636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CE013-8F32-40F4-96A7-E13220A6962D}"/>
              </a:ext>
            </a:extLst>
          </p:cNvPr>
          <p:cNvSpPr>
            <a:spLocks noGrp="1"/>
          </p:cNvSpPr>
          <p:nvPr>
            <p:ph type="title"/>
          </p:nvPr>
        </p:nvSpPr>
        <p:spPr/>
        <p:txBody>
          <a:bodyPr/>
          <a:lstStyle/>
          <a:p>
            <a:r>
              <a:rPr lang="en-US" dirty="0"/>
              <a:t>System Integration</a:t>
            </a:r>
          </a:p>
        </p:txBody>
      </p:sp>
      <p:sp>
        <p:nvSpPr>
          <p:cNvPr id="3" name="Footer Placeholder 2">
            <a:extLst>
              <a:ext uri="{FF2B5EF4-FFF2-40B4-BE49-F238E27FC236}">
                <a16:creationId xmlns:a16="http://schemas.microsoft.com/office/drawing/2014/main" id="{5C970A19-24F5-435B-A581-B98D0E9625CF}"/>
              </a:ext>
            </a:extLst>
          </p:cNvPr>
          <p:cNvSpPr>
            <a:spLocks noGrp="1"/>
          </p:cNvSpPr>
          <p:nvPr>
            <p:ph type="ftr" sz="quarter" idx="11"/>
          </p:nvPr>
        </p:nvSpPr>
        <p:spPr/>
        <p:txBody>
          <a:bodyPr/>
          <a:lstStyle/>
          <a:p>
            <a:r>
              <a:rPr lang="en-US" dirty="0"/>
              <a:t>Group 21</a:t>
            </a:r>
          </a:p>
        </p:txBody>
      </p:sp>
      <p:sp>
        <p:nvSpPr>
          <p:cNvPr id="4" name="Slide Number Placeholder 3">
            <a:extLst>
              <a:ext uri="{FF2B5EF4-FFF2-40B4-BE49-F238E27FC236}">
                <a16:creationId xmlns:a16="http://schemas.microsoft.com/office/drawing/2014/main" id="{084D9D73-CC41-4B3A-BB4B-1978C6BBFE4E}"/>
              </a:ext>
            </a:extLst>
          </p:cNvPr>
          <p:cNvSpPr>
            <a:spLocks noGrp="1"/>
          </p:cNvSpPr>
          <p:nvPr>
            <p:ph type="sldNum" sz="quarter" idx="12"/>
          </p:nvPr>
        </p:nvSpPr>
        <p:spPr/>
        <p:txBody>
          <a:bodyPr/>
          <a:lstStyle/>
          <a:p>
            <a:fld id="{80967E29-1480-472A-9FC5-C4768A52587C}" type="slidenum">
              <a:rPr lang="en-US" smtClean="0"/>
              <a:t>42</a:t>
            </a:fld>
            <a:endParaRPr lang="en-US" dirty="0"/>
          </a:p>
        </p:txBody>
      </p:sp>
      <p:sp>
        <p:nvSpPr>
          <p:cNvPr id="5" name="TextBox 4">
            <a:extLst>
              <a:ext uri="{FF2B5EF4-FFF2-40B4-BE49-F238E27FC236}">
                <a16:creationId xmlns:a16="http://schemas.microsoft.com/office/drawing/2014/main" id="{E0E97E69-1F22-4609-83ED-36C609A10330}"/>
              </a:ext>
            </a:extLst>
          </p:cNvPr>
          <p:cNvSpPr txBox="1"/>
          <p:nvPr/>
        </p:nvSpPr>
        <p:spPr>
          <a:xfrm>
            <a:off x="838200" y="1897128"/>
            <a:ext cx="9204347" cy="3955221"/>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400" dirty="0"/>
              <a:t>Each subsystem was integrated together to form the Bike System</a:t>
            </a:r>
          </a:p>
          <a:p>
            <a:pPr marL="285750"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r>
              <a:rPr lang="en-US" sz="2400" dirty="0"/>
              <a:t>Split up amongst three interconnected PCBs</a:t>
            </a:r>
          </a:p>
          <a:p>
            <a:pPr marL="285750"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r>
              <a:rPr lang="en-US" sz="2400" dirty="0"/>
              <a:t>System Testing</a:t>
            </a:r>
          </a:p>
        </p:txBody>
      </p:sp>
    </p:spTree>
    <p:extLst>
      <p:ext uri="{BB962C8B-B14F-4D97-AF65-F5344CB8AC3E}">
        <p14:creationId xmlns:p14="http://schemas.microsoft.com/office/powerpoint/2010/main" val="10314241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CBC13-28EC-4D5B-AA6A-EB5B4B16ACB8}"/>
              </a:ext>
            </a:extLst>
          </p:cNvPr>
          <p:cNvSpPr>
            <a:spLocks noGrp="1"/>
          </p:cNvSpPr>
          <p:nvPr>
            <p:ph type="title"/>
          </p:nvPr>
        </p:nvSpPr>
        <p:spPr/>
        <p:txBody>
          <a:bodyPr/>
          <a:lstStyle/>
          <a:p>
            <a:r>
              <a:rPr lang="en-US" dirty="0"/>
              <a:t>Layout</a:t>
            </a:r>
          </a:p>
        </p:txBody>
      </p:sp>
      <p:sp>
        <p:nvSpPr>
          <p:cNvPr id="3" name="Footer Placeholder 2">
            <a:extLst>
              <a:ext uri="{FF2B5EF4-FFF2-40B4-BE49-F238E27FC236}">
                <a16:creationId xmlns:a16="http://schemas.microsoft.com/office/drawing/2014/main" id="{50C7F465-4C8D-4129-BACF-9F05B3CBF746}"/>
              </a:ext>
            </a:extLst>
          </p:cNvPr>
          <p:cNvSpPr>
            <a:spLocks noGrp="1"/>
          </p:cNvSpPr>
          <p:nvPr>
            <p:ph type="ftr" sz="quarter" idx="11"/>
          </p:nvPr>
        </p:nvSpPr>
        <p:spPr/>
        <p:txBody>
          <a:bodyPr/>
          <a:lstStyle/>
          <a:p>
            <a:r>
              <a:rPr lang="en-US" dirty="0"/>
              <a:t>Group 21</a:t>
            </a:r>
          </a:p>
        </p:txBody>
      </p:sp>
      <p:sp>
        <p:nvSpPr>
          <p:cNvPr id="4" name="Slide Number Placeholder 3">
            <a:extLst>
              <a:ext uri="{FF2B5EF4-FFF2-40B4-BE49-F238E27FC236}">
                <a16:creationId xmlns:a16="http://schemas.microsoft.com/office/drawing/2014/main" id="{056D9589-C104-49B0-9F81-EB2E6B9B4F1A}"/>
              </a:ext>
            </a:extLst>
          </p:cNvPr>
          <p:cNvSpPr>
            <a:spLocks noGrp="1"/>
          </p:cNvSpPr>
          <p:nvPr>
            <p:ph type="sldNum" sz="quarter" idx="12"/>
          </p:nvPr>
        </p:nvSpPr>
        <p:spPr/>
        <p:txBody>
          <a:bodyPr/>
          <a:lstStyle/>
          <a:p>
            <a:fld id="{80967E29-1480-472A-9FC5-C4768A52587C}" type="slidenum">
              <a:rPr lang="en-US" smtClean="0"/>
              <a:t>43</a:t>
            </a:fld>
            <a:endParaRPr lang="en-US" dirty="0"/>
          </a:p>
        </p:txBody>
      </p:sp>
      <p:pic>
        <p:nvPicPr>
          <p:cNvPr id="7" name="Picture 6" descr="A screenshot of a computer&#10;&#10;Description automatically generated with medium confidence">
            <a:extLst>
              <a:ext uri="{FF2B5EF4-FFF2-40B4-BE49-F238E27FC236}">
                <a16:creationId xmlns:a16="http://schemas.microsoft.com/office/drawing/2014/main" id="{4DE6F89A-3D15-4175-8C65-DBCFC1208EFB}"/>
              </a:ext>
            </a:extLst>
          </p:cNvPr>
          <p:cNvPicPr>
            <a:picLocks noChangeAspect="1"/>
          </p:cNvPicPr>
          <p:nvPr/>
        </p:nvPicPr>
        <p:blipFill>
          <a:blip r:embed="rId3"/>
          <a:stretch>
            <a:fillRect/>
          </a:stretch>
        </p:blipFill>
        <p:spPr>
          <a:xfrm>
            <a:off x="1979487" y="1617590"/>
            <a:ext cx="8233025" cy="4388088"/>
          </a:xfrm>
          <a:prstGeom prst="rect">
            <a:avLst/>
          </a:prstGeom>
        </p:spPr>
      </p:pic>
    </p:spTree>
    <p:extLst>
      <p:ext uri="{BB962C8B-B14F-4D97-AF65-F5344CB8AC3E}">
        <p14:creationId xmlns:p14="http://schemas.microsoft.com/office/powerpoint/2010/main" val="25069760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CBC13-28EC-4D5B-AA6A-EB5B4B16ACB8}"/>
              </a:ext>
            </a:extLst>
          </p:cNvPr>
          <p:cNvSpPr>
            <a:spLocks noGrp="1"/>
          </p:cNvSpPr>
          <p:nvPr>
            <p:ph type="title"/>
          </p:nvPr>
        </p:nvSpPr>
        <p:spPr/>
        <p:txBody>
          <a:bodyPr/>
          <a:lstStyle/>
          <a:p>
            <a:r>
              <a:rPr lang="en-US" dirty="0"/>
              <a:t>Layout</a:t>
            </a:r>
          </a:p>
        </p:txBody>
      </p:sp>
      <p:sp>
        <p:nvSpPr>
          <p:cNvPr id="3" name="Footer Placeholder 2">
            <a:extLst>
              <a:ext uri="{FF2B5EF4-FFF2-40B4-BE49-F238E27FC236}">
                <a16:creationId xmlns:a16="http://schemas.microsoft.com/office/drawing/2014/main" id="{50C7F465-4C8D-4129-BACF-9F05B3CBF746}"/>
              </a:ext>
            </a:extLst>
          </p:cNvPr>
          <p:cNvSpPr>
            <a:spLocks noGrp="1"/>
          </p:cNvSpPr>
          <p:nvPr>
            <p:ph type="ftr" sz="quarter" idx="11"/>
          </p:nvPr>
        </p:nvSpPr>
        <p:spPr/>
        <p:txBody>
          <a:bodyPr/>
          <a:lstStyle/>
          <a:p>
            <a:r>
              <a:rPr lang="en-US" dirty="0"/>
              <a:t>Group 21</a:t>
            </a:r>
          </a:p>
        </p:txBody>
      </p:sp>
      <p:sp>
        <p:nvSpPr>
          <p:cNvPr id="4" name="Slide Number Placeholder 3">
            <a:extLst>
              <a:ext uri="{FF2B5EF4-FFF2-40B4-BE49-F238E27FC236}">
                <a16:creationId xmlns:a16="http://schemas.microsoft.com/office/drawing/2014/main" id="{056D9589-C104-49B0-9F81-EB2E6B9B4F1A}"/>
              </a:ext>
            </a:extLst>
          </p:cNvPr>
          <p:cNvSpPr>
            <a:spLocks noGrp="1"/>
          </p:cNvSpPr>
          <p:nvPr>
            <p:ph type="sldNum" sz="quarter" idx="12"/>
          </p:nvPr>
        </p:nvSpPr>
        <p:spPr/>
        <p:txBody>
          <a:bodyPr/>
          <a:lstStyle/>
          <a:p>
            <a:fld id="{80967E29-1480-472A-9FC5-C4768A52587C}" type="slidenum">
              <a:rPr lang="en-US" smtClean="0"/>
              <a:t>44</a:t>
            </a:fld>
            <a:endParaRPr lang="en-US" dirty="0"/>
          </a:p>
        </p:txBody>
      </p:sp>
      <p:pic>
        <p:nvPicPr>
          <p:cNvPr id="6" name="Picture 5" descr="A screenshot of a computer&#10;&#10;Description automatically generated with medium confidence">
            <a:extLst>
              <a:ext uri="{FF2B5EF4-FFF2-40B4-BE49-F238E27FC236}">
                <a16:creationId xmlns:a16="http://schemas.microsoft.com/office/drawing/2014/main" id="{A20F2A75-83BC-43C1-9210-FB82E9458E63}"/>
              </a:ext>
            </a:extLst>
          </p:cNvPr>
          <p:cNvPicPr>
            <a:picLocks noChangeAspect="1"/>
          </p:cNvPicPr>
          <p:nvPr/>
        </p:nvPicPr>
        <p:blipFill>
          <a:blip r:embed="rId3"/>
          <a:stretch>
            <a:fillRect/>
          </a:stretch>
        </p:blipFill>
        <p:spPr>
          <a:xfrm>
            <a:off x="838200" y="1446169"/>
            <a:ext cx="5083418" cy="4565662"/>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102DAEC2-3C2C-48F8-B12A-2CF0C2F986E2}"/>
              </a:ext>
            </a:extLst>
          </p:cNvPr>
          <p:cNvPicPr>
            <a:picLocks noChangeAspect="1"/>
          </p:cNvPicPr>
          <p:nvPr/>
        </p:nvPicPr>
        <p:blipFill>
          <a:blip r:embed="rId4"/>
          <a:stretch>
            <a:fillRect/>
          </a:stretch>
        </p:blipFill>
        <p:spPr>
          <a:xfrm>
            <a:off x="6911197" y="1807884"/>
            <a:ext cx="3690248" cy="3242231"/>
          </a:xfrm>
          <a:prstGeom prst="rect">
            <a:avLst/>
          </a:prstGeom>
        </p:spPr>
      </p:pic>
    </p:spTree>
    <p:extLst>
      <p:ext uri="{BB962C8B-B14F-4D97-AF65-F5344CB8AC3E}">
        <p14:creationId xmlns:p14="http://schemas.microsoft.com/office/powerpoint/2010/main" val="4092081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CF5E676-CA04-4CED-9F1E-5026ED66E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2833068" cy="2997599"/>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12" name="Freeform: Shape 11">
            <a:extLst>
              <a:ext uri="{FF2B5EF4-FFF2-40B4-BE49-F238E27FC236}">
                <a16:creationId xmlns:a16="http://schemas.microsoft.com/office/drawing/2014/main" id="{AFD1189F-9598-4281-8056-2845388D4D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3068" cy="2997599"/>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14" name="Freeform: Shape 13">
            <a:extLst>
              <a:ext uri="{FF2B5EF4-FFF2-40B4-BE49-F238E27FC236}">
                <a16:creationId xmlns:a16="http://schemas.microsoft.com/office/drawing/2014/main" id="{583E04E1-D74F-4ED6-972C-035F4FEC4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Rectangle 17">
            <a:extLst>
              <a:ext uri="{FF2B5EF4-FFF2-40B4-BE49-F238E27FC236}">
                <a16:creationId xmlns:a16="http://schemas.microsoft.com/office/drawing/2014/main" id="{E51A97D9-C694-4307-818B-0C5BBF413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21053" y="819446"/>
            <a:ext cx="6964685" cy="5402463"/>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21053" y="819446"/>
            <a:ext cx="6964685" cy="5402463"/>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2" name="Rectangle 21">
            <a:extLst>
              <a:ext uri="{FF2B5EF4-FFF2-40B4-BE49-F238E27FC236}">
                <a16:creationId xmlns:a16="http://schemas.microsoft.com/office/drawing/2014/main" id="{8DE96824-E506-4448-8704-5EC7BF7BC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3658" y="727769"/>
            <a:ext cx="6964685" cy="540246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B04209-8DDF-4490-ACF5-85DF5D15A430}"/>
              </a:ext>
            </a:extLst>
          </p:cNvPr>
          <p:cNvSpPr>
            <a:spLocks noGrp="1"/>
          </p:cNvSpPr>
          <p:nvPr>
            <p:ph type="ctrTitle"/>
          </p:nvPr>
        </p:nvSpPr>
        <p:spPr>
          <a:xfrm>
            <a:off x="2721052" y="1914072"/>
            <a:ext cx="6749895" cy="2762396"/>
          </a:xfrm>
        </p:spPr>
        <p:txBody>
          <a:bodyPr>
            <a:normAutofit/>
          </a:bodyPr>
          <a:lstStyle/>
          <a:p>
            <a:r>
              <a:rPr lang="en-US" sz="7200" dirty="0"/>
              <a:t>Administrative Content</a:t>
            </a:r>
            <a:endParaRPr lang="en-US" sz="3200" dirty="0"/>
          </a:p>
        </p:txBody>
      </p:sp>
      <p:sp>
        <p:nvSpPr>
          <p:cNvPr id="24" name="Freeform: Shape 23">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776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dirty="0"/>
          </a:p>
        </p:txBody>
      </p:sp>
      <p:sp>
        <p:nvSpPr>
          <p:cNvPr id="26" name="Freeform: Shape 25">
            <a:extLst>
              <a:ext uri="{FF2B5EF4-FFF2-40B4-BE49-F238E27FC236}">
                <a16:creationId xmlns:a16="http://schemas.microsoft.com/office/drawing/2014/main" id="{6E8A2566-F83F-4EC9-83A9-338A70FB6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776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accent3">
              <a:alpha val="20000"/>
            </a:schemeClr>
          </a:solidFill>
          <a:ln w="9525" cap="flat">
            <a:noFill/>
            <a:prstDash val="solid"/>
            <a:miter/>
          </a:ln>
        </p:spPr>
        <p:txBody>
          <a:bodyPr wrap="square" rtlCol="0" anchor="ctr">
            <a:noAutofit/>
          </a:bodyPr>
          <a:lstStyle/>
          <a:p>
            <a:endParaRPr lang="en-US" dirty="0"/>
          </a:p>
        </p:txBody>
      </p:sp>
      <p:sp>
        <p:nvSpPr>
          <p:cNvPr id="28"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5326" y="343675"/>
            <a:ext cx="768186" cy="76818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30" name="Graphic 212">
            <a:extLst>
              <a:ext uri="{FF2B5EF4-FFF2-40B4-BE49-F238E27FC236}">
                <a16:creationId xmlns:a16="http://schemas.microsoft.com/office/drawing/2014/main" id="{5EC6B544-8C84-47A6-885D-A4F09EF5C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5326" y="343675"/>
            <a:ext cx="768186" cy="76818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32" name="Freeform: Shape 31">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6750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dirty="0"/>
          </a:p>
        </p:txBody>
      </p:sp>
      <p:sp>
        <p:nvSpPr>
          <p:cNvPr id="34" name="Freeform: Shape 33">
            <a:extLst>
              <a:ext uri="{FF2B5EF4-FFF2-40B4-BE49-F238E27FC236}">
                <a16:creationId xmlns:a16="http://schemas.microsoft.com/office/drawing/2014/main" id="{0F360028-588C-4E99-9E6F-5DE59080E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6750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accent3">
              <a:alpha val="20000"/>
            </a:schemeClr>
          </a:solidFill>
          <a:ln w="9525" cap="flat">
            <a:noFill/>
            <a:prstDash val="solid"/>
            <a:miter/>
          </a:ln>
        </p:spPr>
        <p:txBody>
          <a:bodyPr wrap="square" rtlCol="0" anchor="ctr">
            <a:noAutofit/>
          </a:bodyPr>
          <a:lstStyle/>
          <a:p>
            <a:endParaRPr lang="en-US" dirty="0"/>
          </a:p>
        </p:txBody>
      </p:sp>
      <p:sp>
        <p:nvSpPr>
          <p:cNvPr id="36" name="Oval 35">
            <a:extLst>
              <a:ext uri="{FF2B5EF4-FFF2-40B4-BE49-F238E27FC236}">
                <a16:creationId xmlns:a16="http://schemas.microsoft.com/office/drawing/2014/main" id="{32C95C5C-6FBD-47FF-9CA6-066193539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7140" y="5100276"/>
            <a:ext cx="515928" cy="515928"/>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Oval 37">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7140" y="5100276"/>
            <a:ext cx="515928" cy="515928"/>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40"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41" name="Freeform: Shape 40">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3" name="Footer Placeholder 2">
            <a:extLst>
              <a:ext uri="{FF2B5EF4-FFF2-40B4-BE49-F238E27FC236}">
                <a16:creationId xmlns:a16="http://schemas.microsoft.com/office/drawing/2014/main" id="{18A14CEB-806B-4034-B99F-FE02A8907E00}"/>
              </a:ext>
            </a:extLst>
          </p:cNvPr>
          <p:cNvSpPr>
            <a:spLocks noGrp="1"/>
          </p:cNvSpPr>
          <p:nvPr>
            <p:ph type="ftr" sz="quarter" idx="11"/>
          </p:nvPr>
        </p:nvSpPr>
        <p:spPr/>
        <p:txBody>
          <a:bodyPr/>
          <a:lstStyle/>
          <a:p>
            <a:r>
              <a:rPr lang="en-US" dirty="0"/>
              <a:t>Group 21</a:t>
            </a:r>
          </a:p>
        </p:txBody>
      </p:sp>
      <p:sp>
        <p:nvSpPr>
          <p:cNvPr id="4" name="Slide Number Placeholder 3">
            <a:extLst>
              <a:ext uri="{FF2B5EF4-FFF2-40B4-BE49-F238E27FC236}">
                <a16:creationId xmlns:a16="http://schemas.microsoft.com/office/drawing/2014/main" id="{F77C3852-81C2-4CB8-9632-E05EC4671396}"/>
              </a:ext>
            </a:extLst>
          </p:cNvPr>
          <p:cNvSpPr>
            <a:spLocks noGrp="1"/>
          </p:cNvSpPr>
          <p:nvPr>
            <p:ph type="sldNum" sz="quarter" idx="12"/>
          </p:nvPr>
        </p:nvSpPr>
        <p:spPr/>
        <p:txBody>
          <a:bodyPr/>
          <a:lstStyle/>
          <a:p>
            <a:fld id="{2E2825A7-203C-4A40-970F-1B299D32F111}" type="slidenum">
              <a:rPr lang="en-US" smtClean="0"/>
              <a:t>45</a:t>
            </a:fld>
            <a:endParaRPr lang="en-US" dirty="0"/>
          </a:p>
        </p:txBody>
      </p:sp>
    </p:spTree>
    <p:extLst>
      <p:ext uri="{BB962C8B-B14F-4D97-AF65-F5344CB8AC3E}">
        <p14:creationId xmlns:p14="http://schemas.microsoft.com/office/powerpoint/2010/main" val="2129076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526F536-5EF1-4F19-AA94-E5010F28B872}"/>
              </a:ext>
            </a:extLst>
          </p:cNvPr>
          <p:cNvSpPr>
            <a:spLocks noGrp="1"/>
          </p:cNvSpPr>
          <p:nvPr>
            <p:ph type="title"/>
          </p:nvPr>
        </p:nvSpPr>
        <p:spPr>
          <a:xfrm>
            <a:off x="838200" y="565739"/>
            <a:ext cx="10515600" cy="1124949"/>
          </a:xfrm>
        </p:spPr>
        <p:txBody>
          <a:bodyPr/>
          <a:lstStyle/>
          <a:p>
            <a:r>
              <a:rPr lang="en-US" dirty="0"/>
              <a:t>Work Distribution</a:t>
            </a:r>
          </a:p>
        </p:txBody>
      </p:sp>
      <p:sp>
        <p:nvSpPr>
          <p:cNvPr id="7" name="Slide Number Placeholder 6">
            <a:extLst>
              <a:ext uri="{FF2B5EF4-FFF2-40B4-BE49-F238E27FC236}">
                <a16:creationId xmlns:a16="http://schemas.microsoft.com/office/drawing/2014/main" id="{DC091AA2-477A-43CC-B2F0-95287EBC8DF4}"/>
              </a:ext>
            </a:extLst>
          </p:cNvPr>
          <p:cNvSpPr>
            <a:spLocks noGrp="1"/>
          </p:cNvSpPr>
          <p:nvPr>
            <p:ph type="sldNum" sz="quarter" idx="12"/>
          </p:nvPr>
        </p:nvSpPr>
        <p:spPr/>
        <p:txBody>
          <a:bodyPr/>
          <a:lstStyle/>
          <a:p>
            <a:fld id="{80967E29-1480-472A-9FC5-C4768A52587C}" type="slidenum">
              <a:rPr lang="en-US" smtClean="0"/>
              <a:t>46</a:t>
            </a:fld>
            <a:endParaRPr lang="en-US" dirty="0"/>
          </a:p>
        </p:txBody>
      </p:sp>
      <p:graphicFrame>
        <p:nvGraphicFramePr>
          <p:cNvPr id="2" name="Table 2">
            <a:extLst>
              <a:ext uri="{FF2B5EF4-FFF2-40B4-BE49-F238E27FC236}">
                <a16:creationId xmlns:a16="http://schemas.microsoft.com/office/drawing/2014/main" id="{EF8413A2-8480-4D37-AB59-02B4348E8470}"/>
              </a:ext>
            </a:extLst>
          </p:cNvPr>
          <p:cNvGraphicFramePr>
            <a:graphicFrameLocks noGrp="1"/>
          </p:cNvGraphicFramePr>
          <p:nvPr>
            <p:extLst>
              <p:ext uri="{D42A27DB-BD31-4B8C-83A1-F6EECF244321}">
                <p14:modId xmlns:p14="http://schemas.microsoft.com/office/powerpoint/2010/main" val="3353725479"/>
              </p:ext>
            </p:extLst>
          </p:nvPr>
        </p:nvGraphicFramePr>
        <p:xfrm>
          <a:off x="659685" y="1551396"/>
          <a:ext cx="10872630" cy="4417888"/>
        </p:xfrm>
        <a:graphic>
          <a:graphicData uri="http://schemas.openxmlformats.org/drawingml/2006/table">
            <a:tbl>
              <a:tblPr firstRow="1" bandRow="1">
                <a:tableStyleId>{5C22544A-7EE6-4342-B048-85BDC9FD1C3A}</a:tableStyleId>
              </a:tblPr>
              <a:tblGrid>
                <a:gridCol w="1087263">
                  <a:extLst>
                    <a:ext uri="{9D8B030D-6E8A-4147-A177-3AD203B41FA5}">
                      <a16:colId xmlns:a16="http://schemas.microsoft.com/office/drawing/2014/main" val="2663454863"/>
                    </a:ext>
                  </a:extLst>
                </a:gridCol>
                <a:gridCol w="1087263">
                  <a:extLst>
                    <a:ext uri="{9D8B030D-6E8A-4147-A177-3AD203B41FA5}">
                      <a16:colId xmlns:a16="http://schemas.microsoft.com/office/drawing/2014/main" val="138940334"/>
                    </a:ext>
                  </a:extLst>
                </a:gridCol>
                <a:gridCol w="1087263">
                  <a:extLst>
                    <a:ext uri="{9D8B030D-6E8A-4147-A177-3AD203B41FA5}">
                      <a16:colId xmlns:a16="http://schemas.microsoft.com/office/drawing/2014/main" val="204259059"/>
                    </a:ext>
                  </a:extLst>
                </a:gridCol>
                <a:gridCol w="1087263">
                  <a:extLst>
                    <a:ext uri="{9D8B030D-6E8A-4147-A177-3AD203B41FA5}">
                      <a16:colId xmlns:a16="http://schemas.microsoft.com/office/drawing/2014/main" val="1812226369"/>
                    </a:ext>
                  </a:extLst>
                </a:gridCol>
                <a:gridCol w="1087263">
                  <a:extLst>
                    <a:ext uri="{9D8B030D-6E8A-4147-A177-3AD203B41FA5}">
                      <a16:colId xmlns:a16="http://schemas.microsoft.com/office/drawing/2014/main" val="1384436151"/>
                    </a:ext>
                  </a:extLst>
                </a:gridCol>
                <a:gridCol w="1087263">
                  <a:extLst>
                    <a:ext uri="{9D8B030D-6E8A-4147-A177-3AD203B41FA5}">
                      <a16:colId xmlns:a16="http://schemas.microsoft.com/office/drawing/2014/main" val="522854779"/>
                    </a:ext>
                  </a:extLst>
                </a:gridCol>
                <a:gridCol w="1087263">
                  <a:extLst>
                    <a:ext uri="{9D8B030D-6E8A-4147-A177-3AD203B41FA5}">
                      <a16:colId xmlns:a16="http://schemas.microsoft.com/office/drawing/2014/main" val="2113982358"/>
                    </a:ext>
                  </a:extLst>
                </a:gridCol>
                <a:gridCol w="1087263">
                  <a:extLst>
                    <a:ext uri="{9D8B030D-6E8A-4147-A177-3AD203B41FA5}">
                      <a16:colId xmlns:a16="http://schemas.microsoft.com/office/drawing/2014/main" val="3932158741"/>
                    </a:ext>
                  </a:extLst>
                </a:gridCol>
                <a:gridCol w="1087263">
                  <a:extLst>
                    <a:ext uri="{9D8B030D-6E8A-4147-A177-3AD203B41FA5}">
                      <a16:colId xmlns:a16="http://schemas.microsoft.com/office/drawing/2014/main" val="2948496143"/>
                    </a:ext>
                  </a:extLst>
                </a:gridCol>
                <a:gridCol w="1087263">
                  <a:extLst>
                    <a:ext uri="{9D8B030D-6E8A-4147-A177-3AD203B41FA5}">
                      <a16:colId xmlns:a16="http://schemas.microsoft.com/office/drawing/2014/main" val="1671600645"/>
                    </a:ext>
                  </a:extLst>
                </a:gridCol>
              </a:tblGrid>
              <a:tr h="1570752">
                <a:tc>
                  <a:txBody>
                    <a:bodyPr/>
                    <a:lstStyle/>
                    <a:p>
                      <a:pPr algn="ctr">
                        <a:lnSpc>
                          <a:spcPct val="200000"/>
                        </a:lnSpc>
                      </a:pPr>
                      <a:r>
                        <a:rPr lang="en-US" sz="1500" dirty="0">
                          <a:solidFill>
                            <a:schemeClr val="bg1"/>
                          </a:solidFill>
                        </a:rPr>
                        <a:t>Group Member</a:t>
                      </a:r>
                    </a:p>
                  </a:txBody>
                  <a:tcPr vert="vert270" anchor="ctr">
                    <a:solidFill>
                      <a:srgbClr val="E8F9FC"/>
                    </a:solidFill>
                  </a:tcPr>
                </a:tc>
                <a:tc>
                  <a:txBody>
                    <a:bodyPr/>
                    <a:lstStyle/>
                    <a:p>
                      <a:pPr algn="ctr">
                        <a:lnSpc>
                          <a:spcPct val="200000"/>
                        </a:lnSpc>
                      </a:pPr>
                      <a:r>
                        <a:rPr lang="en-US" sz="1500" dirty="0">
                          <a:solidFill>
                            <a:schemeClr val="bg1"/>
                          </a:solidFill>
                        </a:rPr>
                        <a:t>Power Circuitry</a:t>
                      </a:r>
                    </a:p>
                  </a:txBody>
                  <a:tcPr vert="vert270" anchor="ctr">
                    <a:solidFill>
                      <a:srgbClr val="E8F9FC"/>
                    </a:solidFill>
                  </a:tcPr>
                </a:tc>
                <a:tc>
                  <a:txBody>
                    <a:bodyPr/>
                    <a:lstStyle/>
                    <a:p>
                      <a:pPr algn="ctr">
                        <a:lnSpc>
                          <a:spcPct val="200000"/>
                        </a:lnSpc>
                      </a:pPr>
                      <a:r>
                        <a:rPr lang="en-US" sz="1500" dirty="0">
                          <a:solidFill>
                            <a:schemeClr val="bg1"/>
                          </a:solidFill>
                        </a:rPr>
                        <a:t>Locking Mechanism</a:t>
                      </a:r>
                    </a:p>
                  </a:txBody>
                  <a:tcPr vert="vert270" anchor="ctr">
                    <a:solidFill>
                      <a:srgbClr val="E8F9FC"/>
                    </a:solidFill>
                  </a:tcPr>
                </a:tc>
                <a:tc>
                  <a:txBody>
                    <a:bodyPr/>
                    <a:lstStyle/>
                    <a:p>
                      <a:pPr algn="ctr">
                        <a:lnSpc>
                          <a:spcPct val="200000"/>
                        </a:lnSpc>
                      </a:pPr>
                      <a:r>
                        <a:rPr lang="en-US" sz="1500" dirty="0">
                          <a:solidFill>
                            <a:schemeClr val="bg1"/>
                          </a:solidFill>
                        </a:rPr>
                        <a:t>Temperature Sensor</a:t>
                      </a:r>
                    </a:p>
                  </a:txBody>
                  <a:tcPr vert="vert270" anchor="ctr">
                    <a:solidFill>
                      <a:srgbClr val="E8F9FC"/>
                    </a:solidFill>
                  </a:tcPr>
                </a:tc>
                <a:tc>
                  <a:txBody>
                    <a:bodyPr/>
                    <a:lstStyle/>
                    <a:p>
                      <a:pPr algn="ctr">
                        <a:lnSpc>
                          <a:spcPct val="200000"/>
                        </a:lnSpc>
                      </a:pPr>
                      <a:r>
                        <a:rPr lang="en-US" sz="1500" dirty="0">
                          <a:solidFill>
                            <a:schemeClr val="bg1"/>
                          </a:solidFill>
                        </a:rPr>
                        <a:t>Code</a:t>
                      </a:r>
                    </a:p>
                  </a:txBody>
                  <a:tcPr vert="vert270" anchor="ctr">
                    <a:solidFill>
                      <a:srgbClr val="E8F9FC"/>
                    </a:solidFill>
                  </a:tcPr>
                </a:tc>
                <a:tc>
                  <a:txBody>
                    <a:bodyPr/>
                    <a:lstStyle/>
                    <a:p>
                      <a:pPr algn="ctr">
                        <a:lnSpc>
                          <a:spcPct val="200000"/>
                        </a:lnSpc>
                      </a:pPr>
                      <a:r>
                        <a:rPr lang="en-US" sz="1500" dirty="0">
                          <a:solidFill>
                            <a:schemeClr val="bg1"/>
                          </a:solidFill>
                        </a:rPr>
                        <a:t>UI Design</a:t>
                      </a:r>
                    </a:p>
                  </a:txBody>
                  <a:tcPr vert="vert270" anchor="ctr">
                    <a:solidFill>
                      <a:srgbClr val="E8F9FC"/>
                    </a:solidFill>
                  </a:tcPr>
                </a:tc>
                <a:tc>
                  <a:txBody>
                    <a:bodyPr/>
                    <a:lstStyle/>
                    <a:p>
                      <a:pPr algn="ctr">
                        <a:lnSpc>
                          <a:spcPct val="200000"/>
                        </a:lnSpc>
                      </a:pPr>
                      <a:r>
                        <a:rPr lang="en-US" sz="1500" dirty="0">
                          <a:solidFill>
                            <a:schemeClr val="bg1"/>
                          </a:solidFill>
                        </a:rPr>
                        <a:t>RFID</a:t>
                      </a:r>
                    </a:p>
                  </a:txBody>
                  <a:tcPr vert="vert270" anchor="ctr">
                    <a:solidFill>
                      <a:srgbClr val="E8F9FC"/>
                    </a:solidFill>
                  </a:tcPr>
                </a:tc>
                <a:tc>
                  <a:txBody>
                    <a:bodyPr/>
                    <a:lstStyle/>
                    <a:p>
                      <a:pPr algn="ctr">
                        <a:lnSpc>
                          <a:spcPct val="200000"/>
                        </a:lnSpc>
                      </a:pPr>
                      <a:r>
                        <a:rPr lang="en-US" sz="1500" dirty="0">
                          <a:solidFill>
                            <a:schemeClr val="bg1"/>
                          </a:solidFill>
                        </a:rPr>
                        <a:t>Reed Sensor</a:t>
                      </a:r>
                    </a:p>
                  </a:txBody>
                  <a:tcPr vert="vert270" anchor="ctr">
                    <a:solidFill>
                      <a:srgbClr val="E8F9FC"/>
                    </a:solidFill>
                  </a:tcPr>
                </a:tc>
                <a:tc>
                  <a:txBody>
                    <a:bodyPr/>
                    <a:lstStyle/>
                    <a:p>
                      <a:pPr algn="ctr">
                        <a:lnSpc>
                          <a:spcPct val="200000"/>
                        </a:lnSpc>
                      </a:pPr>
                      <a:r>
                        <a:rPr lang="en-US" sz="1500" dirty="0">
                          <a:solidFill>
                            <a:schemeClr val="bg1"/>
                          </a:solidFill>
                        </a:rPr>
                        <a:t>Lighting</a:t>
                      </a:r>
                    </a:p>
                  </a:txBody>
                  <a:tcPr vert="vert270" anchor="ctr">
                    <a:solidFill>
                      <a:srgbClr val="E8F9FC"/>
                    </a:solidFill>
                  </a:tcPr>
                </a:tc>
                <a:tc>
                  <a:txBody>
                    <a:bodyPr/>
                    <a:lstStyle/>
                    <a:p>
                      <a:pPr algn="ctr">
                        <a:lnSpc>
                          <a:spcPct val="200000"/>
                        </a:lnSpc>
                      </a:pPr>
                      <a:r>
                        <a:rPr lang="en-US" sz="1500" dirty="0">
                          <a:solidFill>
                            <a:schemeClr val="bg1"/>
                          </a:solidFill>
                        </a:rPr>
                        <a:t>PCB Schematics</a:t>
                      </a:r>
                    </a:p>
                  </a:txBody>
                  <a:tcPr vert="vert270" anchor="ctr">
                    <a:solidFill>
                      <a:srgbClr val="E8F9FC"/>
                    </a:solidFill>
                  </a:tcPr>
                </a:tc>
                <a:extLst>
                  <a:ext uri="{0D108BD9-81ED-4DB2-BD59-A6C34878D82A}">
                    <a16:rowId xmlns:a16="http://schemas.microsoft.com/office/drawing/2014/main" val="1218067367"/>
                  </a:ext>
                </a:extLst>
              </a:tr>
              <a:tr h="711784">
                <a:tc>
                  <a:txBody>
                    <a:bodyPr/>
                    <a:lstStyle/>
                    <a:p>
                      <a:pPr algn="ctr">
                        <a:lnSpc>
                          <a:spcPct val="200000"/>
                        </a:lnSpc>
                      </a:pPr>
                      <a:r>
                        <a:rPr lang="en-US" sz="1500" dirty="0">
                          <a:solidFill>
                            <a:schemeClr val="bg1"/>
                          </a:solidFill>
                        </a:rPr>
                        <a:t>Keegan</a:t>
                      </a:r>
                    </a:p>
                  </a:txBody>
                  <a:tcPr>
                    <a:solidFill>
                      <a:srgbClr val="E8F9FC"/>
                    </a:solidFill>
                  </a:tcPr>
                </a:tc>
                <a:tc>
                  <a:txBody>
                    <a:bodyPr/>
                    <a:lstStyle/>
                    <a:p>
                      <a:pPr algn="ctr">
                        <a:lnSpc>
                          <a:spcPct val="200000"/>
                        </a:lnSpc>
                      </a:pPr>
                      <a:r>
                        <a:rPr lang="en-US" sz="1500" b="1" dirty="0">
                          <a:solidFill>
                            <a:schemeClr val="bg1"/>
                          </a:solidFill>
                        </a:rPr>
                        <a:t>Primary</a:t>
                      </a:r>
                    </a:p>
                  </a:txBody>
                  <a:tcPr>
                    <a:solidFill>
                      <a:srgbClr val="E8F9FC"/>
                    </a:solidFill>
                  </a:tcPr>
                </a:tc>
                <a:tc>
                  <a:txBody>
                    <a:bodyPr/>
                    <a:lstStyle/>
                    <a:p>
                      <a:pPr algn="ctr">
                        <a:lnSpc>
                          <a:spcPct val="200000"/>
                        </a:lnSpc>
                      </a:pPr>
                      <a:endParaRPr lang="en-US" sz="1500" b="1" dirty="0">
                        <a:solidFill>
                          <a:schemeClr val="bg1"/>
                        </a:solidFill>
                      </a:endParaRPr>
                    </a:p>
                  </a:txBody>
                  <a:tcPr>
                    <a:solidFill>
                      <a:srgbClr val="E8F9FC"/>
                    </a:solidFill>
                  </a:tcPr>
                </a:tc>
                <a:tc>
                  <a:txBody>
                    <a:bodyPr/>
                    <a:lstStyle/>
                    <a:p>
                      <a:pPr algn="ctr">
                        <a:lnSpc>
                          <a:spcPct val="200000"/>
                        </a:lnSpc>
                      </a:pPr>
                      <a:endParaRPr lang="en-US" sz="1500" b="1" dirty="0">
                        <a:solidFill>
                          <a:schemeClr val="bg1"/>
                        </a:solidFill>
                      </a:endParaRPr>
                    </a:p>
                  </a:txBody>
                  <a:tcPr>
                    <a:solidFill>
                      <a:srgbClr val="E8F9FC"/>
                    </a:solidFill>
                  </a:tcPr>
                </a:tc>
                <a:tc>
                  <a:txBody>
                    <a:bodyPr/>
                    <a:lstStyle/>
                    <a:p>
                      <a:pPr algn="ctr">
                        <a:lnSpc>
                          <a:spcPct val="200000"/>
                        </a:lnSpc>
                      </a:pPr>
                      <a:endParaRPr lang="en-US" sz="1500" b="1" dirty="0">
                        <a:solidFill>
                          <a:schemeClr val="bg1"/>
                        </a:solidFill>
                      </a:endParaRPr>
                    </a:p>
                  </a:txBody>
                  <a:tcPr>
                    <a:solidFill>
                      <a:srgbClr val="E8F9FC"/>
                    </a:solidFill>
                  </a:tcPr>
                </a:tc>
                <a:tc>
                  <a:txBody>
                    <a:bodyPr/>
                    <a:lstStyle/>
                    <a:p>
                      <a:pPr algn="ctr">
                        <a:lnSpc>
                          <a:spcPct val="200000"/>
                        </a:lnSpc>
                      </a:pPr>
                      <a:endParaRPr lang="en-US" sz="1500" b="1" dirty="0">
                        <a:solidFill>
                          <a:schemeClr val="bg1"/>
                        </a:solidFill>
                      </a:endParaRPr>
                    </a:p>
                  </a:txBody>
                  <a:tcPr>
                    <a:solidFill>
                      <a:srgbClr val="E8F9FC"/>
                    </a:solidFill>
                  </a:tcPr>
                </a:tc>
                <a:tc>
                  <a:txBody>
                    <a:bodyPr/>
                    <a:lstStyle/>
                    <a:p>
                      <a:pPr algn="ctr">
                        <a:lnSpc>
                          <a:spcPct val="200000"/>
                        </a:lnSpc>
                      </a:pPr>
                      <a:endParaRPr lang="en-US" sz="1500" b="1" dirty="0">
                        <a:solidFill>
                          <a:schemeClr val="bg1"/>
                        </a:solidFill>
                      </a:endParaRPr>
                    </a:p>
                  </a:txBody>
                  <a:tcPr>
                    <a:solidFill>
                      <a:srgbClr val="E8F9FC"/>
                    </a:solidFill>
                  </a:tcPr>
                </a:tc>
                <a:tc>
                  <a:txBody>
                    <a:bodyPr/>
                    <a:lstStyle/>
                    <a:p>
                      <a:pPr algn="ctr">
                        <a:lnSpc>
                          <a:spcPct val="200000"/>
                        </a:lnSpc>
                      </a:pPr>
                      <a:r>
                        <a:rPr lang="en-US" sz="1500" b="1" dirty="0">
                          <a:solidFill>
                            <a:schemeClr val="bg1"/>
                          </a:solidFill>
                        </a:rPr>
                        <a:t>Secondary</a:t>
                      </a:r>
                    </a:p>
                  </a:txBody>
                  <a:tcPr>
                    <a:solidFill>
                      <a:srgbClr val="E8F9FC"/>
                    </a:solidFill>
                  </a:tcPr>
                </a:tc>
                <a:tc>
                  <a:txBody>
                    <a:bodyPr/>
                    <a:lstStyle/>
                    <a:p>
                      <a:pPr algn="ctr">
                        <a:lnSpc>
                          <a:spcPct val="200000"/>
                        </a:lnSpc>
                      </a:pPr>
                      <a:r>
                        <a:rPr lang="en-US" sz="1500" b="1" dirty="0">
                          <a:solidFill>
                            <a:schemeClr val="bg1"/>
                          </a:solidFill>
                        </a:rPr>
                        <a:t>Secondary</a:t>
                      </a:r>
                    </a:p>
                  </a:txBody>
                  <a:tcPr>
                    <a:solidFill>
                      <a:srgbClr val="E8F9FC"/>
                    </a:solidFill>
                  </a:tcPr>
                </a:tc>
                <a:tc>
                  <a:txBody>
                    <a:bodyPr/>
                    <a:lstStyle/>
                    <a:p>
                      <a:pPr algn="ctr">
                        <a:lnSpc>
                          <a:spcPct val="200000"/>
                        </a:lnSpc>
                      </a:pPr>
                      <a:r>
                        <a:rPr lang="en-US" sz="1500" b="1" dirty="0">
                          <a:solidFill>
                            <a:schemeClr val="bg1"/>
                          </a:solidFill>
                        </a:rPr>
                        <a:t>Primary</a:t>
                      </a:r>
                    </a:p>
                  </a:txBody>
                  <a:tcPr>
                    <a:solidFill>
                      <a:srgbClr val="E8F9FC"/>
                    </a:solidFill>
                  </a:tcPr>
                </a:tc>
                <a:extLst>
                  <a:ext uri="{0D108BD9-81ED-4DB2-BD59-A6C34878D82A}">
                    <a16:rowId xmlns:a16="http://schemas.microsoft.com/office/drawing/2014/main" val="486340146"/>
                  </a:ext>
                </a:extLst>
              </a:tr>
              <a:tr h="711784">
                <a:tc>
                  <a:txBody>
                    <a:bodyPr/>
                    <a:lstStyle/>
                    <a:p>
                      <a:pPr algn="ctr">
                        <a:lnSpc>
                          <a:spcPct val="200000"/>
                        </a:lnSpc>
                      </a:pPr>
                      <a:r>
                        <a:rPr lang="en-US" sz="1500" dirty="0">
                          <a:solidFill>
                            <a:schemeClr val="bg1"/>
                          </a:solidFill>
                        </a:rPr>
                        <a:t>Daniel</a:t>
                      </a:r>
                    </a:p>
                  </a:txBody>
                  <a:tcPr>
                    <a:solidFill>
                      <a:srgbClr val="E8F9FC"/>
                    </a:solidFill>
                  </a:tcPr>
                </a:tc>
                <a:tc>
                  <a:txBody>
                    <a:bodyPr/>
                    <a:lstStyle/>
                    <a:p>
                      <a:pPr algn="ctr">
                        <a:lnSpc>
                          <a:spcPct val="200000"/>
                        </a:lnSpc>
                      </a:pPr>
                      <a:r>
                        <a:rPr lang="en-US" sz="1500" b="1" dirty="0">
                          <a:solidFill>
                            <a:schemeClr val="bg1"/>
                          </a:solidFill>
                        </a:rPr>
                        <a:t>Secondary</a:t>
                      </a:r>
                    </a:p>
                  </a:txBody>
                  <a:tcPr>
                    <a:solidFill>
                      <a:srgbClr val="E8F9FC"/>
                    </a:solidFill>
                  </a:tcPr>
                </a:tc>
                <a:tc>
                  <a:txBody>
                    <a:bodyPr/>
                    <a:lstStyle/>
                    <a:p>
                      <a:pPr algn="ctr">
                        <a:lnSpc>
                          <a:spcPct val="200000"/>
                        </a:lnSpc>
                      </a:pPr>
                      <a:r>
                        <a:rPr lang="en-US" sz="1500" b="1" dirty="0">
                          <a:solidFill>
                            <a:schemeClr val="bg1"/>
                          </a:solidFill>
                        </a:rPr>
                        <a:t>Primary</a:t>
                      </a:r>
                    </a:p>
                  </a:txBody>
                  <a:tcPr>
                    <a:solidFill>
                      <a:srgbClr val="E8F9FC"/>
                    </a:solidFill>
                  </a:tcPr>
                </a:tc>
                <a:tc>
                  <a:txBody>
                    <a:bodyPr/>
                    <a:lstStyle/>
                    <a:p>
                      <a:pPr algn="ctr">
                        <a:lnSpc>
                          <a:spcPct val="200000"/>
                        </a:lnSpc>
                      </a:pPr>
                      <a:r>
                        <a:rPr lang="en-US" sz="1500" b="1" dirty="0">
                          <a:solidFill>
                            <a:schemeClr val="bg1"/>
                          </a:solidFill>
                        </a:rPr>
                        <a:t>Secondary</a:t>
                      </a:r>
                    </a:p>
                  </a:txBody>
                  <a:tcPr>
                    <a:solidFill>
                      <a:srgbClr val="E8F9FC"/>
                    </a:solidFill>
                  </a:tcPr>
                </a:tc>
                <a:tc>
                  <a:txBody>
                    <a:bodyPr/>
                    <a:lstStyle/>
                    <a:p>
                      <a:pPr algn="ctr">
                        <a:lnSpc>
                          <a:spcPct val="200000"/>
                        </a:lnSpc>
                      </a:pPr>
                      <a:r>
                        <a:rPr lang="en-US" sz="1500" b="1" dirty="0">
                          <a:solidFill>
                            <a:schemeClr val="bg1"/>
                          </a:solidFill>
                        </a:rPr>
                        <a:t>Primary</a:t>
                      </a:r>
                    </a:p>
                  </a:txBody>
                  <a:tcPr>
                    <a:solidFill>
                      <a:srgbClr val="E8F9FC"/>
                    </a:solidFill>
                  </a:tcPr>
                </a:tc>
                <a:tc>
                  <a:txBody>
                    <a:bodyPr/>
                    <a:lstStyle/>
                    <a:p>
                      <a:pPr algn="ctr">
                        <a:lnSpc>
                          <a:spcPct val="200000"/>
                        </a:lnSpc>
                      </a:pPr>
                      <a:endParaRPr lang="en-US" sz="1500" b="1" dirty="0">
                        <a:solidFill>
                          <a:schemeClr val="bg1"/>
                        </a:solidFill>
                      </a:endParaRPr>
                    </a:p>
                  </a:txBody>
                  <a:tcPr>
                    <a:solidFill>
                      <a:srgbClr val="E8F9FC"/>
                    </a:solidFill>
                  </a:tcPr>
                </a:tc>
                <a:tc>
                  <a:txBody>
                    <a:bodyPr/>
                    <a:lstStyle/>
                    <a:p>
                      <a:pPr algn="ctr">
                        <a:lnSpc>
                          <a:spcPct val="200000"/>
                        </a:lnSpc>
                      </a:pPr>
                      <a:r>
                        <a:rPr lang="en-US" sz="1500" b="1" dirty="0">
                          <a:solidFill>
                            <a:schemeClr val="bg1"/>
                          </a:solidFill>
                        </a:rPr>
                        <a:t>Secondary</a:t>
                      </a:r>
                    </a:p>
                  </a:txBody>
                  <a:tcPr>
                    <a:solidFill>
                      <a:srgbClr val="E8F9FC"/>
                    </a:solidFill>
                  </a:tcPr>
                </a:tc>
                <a:tc>
                  <a:txBody>
                    <a:bodyPr/>
                    <a:lstStyle/>
                    <a:p>
                      <a:pPr algn="ctr">
                        <a:lnSpc>
                          <a:spcPct val="200000"/>
                        </a:lnSpc>
                      </a:pPr>
                      <a:endParaRPr lang="en-US" sz="1500" b="1" dirty="0">
                        <a:solidFill>
                          <a:schemeClr val="bg1"/>
                        </a:solidFill>
                      </a:endParaRPr>
                    </a:p>
                  </a:txBody>
                  <a:tcPr>
                    <a:solidFill>
                      <a:srgbClr val="E8F9FC"/>
                    </a:solidFill>
                  </a:tcPr>
                </a:tc>
                <a:tc>
                  <a:txBody>
                    <a:bodyPr/>
                    <a:lstStyle/>
                    <a:p>
                      <a:pPr algn="ctr">
                        <a:lnSpc>
                          <a:spcPct val="200000"/>
                        </a:lnSpc>
                      </a:pPr>
                      <a:r>
                        <a:rPr lang="en-US" sz="1500" b="1" dirty="0">
                          <a:solidFill>
                            <a:schemeClr val="bg1"/>
                          </a:solidFill>
                        </a:rPr>
                        <a:t>Primary</a:t>
                      </a:r>
                    </a:p>
                  </a:txBody>
                  <a:tcPr>
                    <a:solidFill>
                      <a:srgbClr val="E8F9FC"/>
                    </a:solidFill>
                  </a:tcPr>
                </a:tc>
                <a:tc>
                  <a:txBody>
                    <a:bodyPr/>
                    <a:lstStyle/>
                    <a:p>
                      <a:pPr algn="ctr">
                        <a:lnSpc>
                          <a:spcPct val="200000"/>
                        </a:lnSpc>
                      </a:pPr>
                      <a:r>
                        <a:rPr lang="en-US" sz="1500" b="1" dirty="0">
                          <a:solidFill>
                            <a:schemeClr val="bg1"/>
                          </a:solidFill>
                        </a:rPr>
                        <a:t>Secondary</a:t>
                      </a:r>
                    </a:p>
                  </a:txBody>
                  <a:tcPr>
                    <a:solidFill>
                      <a:srgbClr val="E8F9FC"/>
                    </a:solidFill>
                  </a:tcPr>
                </a:tc>
                <a:extLst>
                  <a:ext uri="{0D108BD9-81ED-4DB2-BD59-A6C34878D82A}">
                    <a16:rowId xmlns:a16="http://schemas.microsoft.com/office/drawing/2014/main" val="604846898"/>
                  </a:ext>
                </a:extLst>
              </a:tr>
              <a:tr h="711784">
                <a:tc>
                  <a:txBody>
                    <a:bodyPr/>
                    <a:lstStyle/>
                    <a:p>
                      <a:pPr algn="ctr">
                        <a:lnSpc>
                          <a:spcPct val="200000"/>
                        </a:lnSpc>
                      </a:pPr>
                      <a:r>
                        <a:rPr lang="en-US" sz="1500" dirty="0">
                          <a:solidFill>
                            <a:schemeClr val="bg1"/>
                          </a:solidFill>
                        </a:rPr>
                        <a:t>Benjamin</a:t>
                      </a:r>
                    </a:p>
                  </a:txBody>
                  <a:tcPr>
                    <a:solidFill>
                      <a:srgbClr val="E8F9FC"/>
                    </a:solidFill>
                  </a:tcPr>
                </a:tc>
                <a:tc>
                  <a:txBody>
                    <a:bodyPr/>
                    <a:lstStyle/>
                    <a:p>
                      <a:pPr algn="ctr">
                        <a:lnSpc>
                          <a:spcPct val="200000"/>
                        </a:lnSpc>
                      </a:pPr>
                      <a:endParaRPr lang="en-US" sz="1500" b="1" dirty="0">
                        <a:solidFill>
                          <a:schemeClr val="bg1"/>
                        </a:solidFill>
                      </a:endParaRPr>
                    </a:p>
                  </a:txBody>
                  <a:tcPr>
                    <a:solidFill>
                      <a:srgbClr val="E8F9FC"/>
                    </a:solidFill>
                  </a:tcPr>
                </a:tc>
                <a:tc>
                  <a:txBody>
                    <a:bodyPr/>
                    <a:lstStyle/>
                    <a:p>
                      <a:pPr algn="ctr">
                        <a:lnSpc>
                          <a:spcPct val="200000"/>
                        </a:lnSpc>
                      </a:pPr>
                      <a:r>
                        <a:rPr lang="en-US" sz="1500" b="1" dirty="0">
                          <a:solidFill>
                            <a:schemeClr val="bg1"/>
                          </a:solidFill>
                        </a:rPr>
                        <a:t>Secondary</a:t>
                      </a:r>
                    </a:p>
                  </a:txBody>
                  <a:tcPr>
                    <a:solidFill>
                      <a:srgbClr val="E8F9FC"/>
                    </a:solidFill>
                  </a:tcPr>
                </a:tc>
                <a:tc>
                  <a:txBody>
                    <a:bodyPr/>
                    <a:lstStyle/>
                    <a:p>
                      <a:pPr algn="ctr">
                        <a:lnSpc>
                          <a:spcPct val="200000"/>
                        </a:lnSpc>
                      </a:pPr>
                      <a:endParaRPr lang="en-US" sz="1500" b="1" dirty="0">
                        <a:solidFill>
                          <a:schemeClr val="bg1"/>
                        </a:solidFill>
                      </a:endParaRPr>
                    </a:p>
                  </a:txBody>
                  <a:tcPr>
                    <a:solidFill>
                      <a:srgbClr val="E8F9FC"/>
                    </a:solidFill>
                  </a:tcPr>
                </a:tc>
                <a:tc>
                  <a:txBody>
                    <a:bodyPr/>
                    <a:lstStyle/>
                    <a:p>
                      <a:pPr algn="ctr">
                        <a:lnSpc>
                          <a:spcPct val="200000"/>
                        </a:lnSpc>
                      </a:pPr>
                      <a:r>
                        <a:rPr lang="en-US" sz="1500" b="1" dirty="0">
                          <a:solidFill>
                            <a:schemeClr val="bg1"/>
                          </a:solidFill>
                        </a:rPr>
                        <a:t>Secondary</a:t>
                      </a:r>
                    </a:p>
                  </a:txBody>
                  <a:tcPr>
                    <a:solidFill>
                      <a:srgbClr val="E8F9FC"/>
                    </a:solidFill>
                  </a:tcPr>
                </a:tc>
                <a:tc>
                  <a:txBody>
                    <a:bodyPr/>
                    <a:lstStyle/>
                    <a:p>
                      <a:pPr algn="ctr">
                        <a:lnSpc>
                          <a:spcPct val="200000"/>
                        </a:lnSpc>
                      </a:pPr>
                      <a:endParaRPr lang="en-US" sz="1500" b="1" dirty="0">
                        <a:solidFill>
                          <a:schemeClr val="bg1"/>
                        </a:solidFill>
                      </a:endParaRPr>
                    </a:p>
                  </a:txBody>
                  <a:tcPr>
                    <a:solidFill>
                      <a:srgbClr val="E8F9FC"/>
                    </a:solidFill>
                  </a:tcPr>
                </a:tc>
                <a:tc>
                  <a:txBody>
                    <a:bodyPr/>
                    <a:lstStyle/>
                    <a:p>
                      <a:pPr algn="ctr">
                        <a:lnSpc>
                          <a:spcPct val="200000"/>
                        </a:lnSpc>
                      </a:pPr>
                      <a:r>
                        <a:rPr lang="en-US" sz="1500" b="1" dirty="0">
                          <a:solidFill>
                            <a:schemeClr val="bg1"/>
                          </a:solidFill>
                        </a:rPr>
                        <a:t>Primary</a:t>
                      </a:r>
                    </a:p>
                  </a:txBody>
                  <a:tcPr>
                    <a:solidFill>
                      <a:srgbClr val="E8F9FC"/>
                    </a:solidFill>
                  </a:tcPr>
                </a:tc>
                <a:tc>
                  <a:txBody>
                    <a:bodyPr/>
                    <a:lstStyle/>
                    <a:p>
                      <a:pPr algn="ctr">
                        <a:lnSpc>
                          <a:spcPct val="200000"/>
                        </a:lnSpc>
                      </a:pPr>
                      <a:r>
                        <a:rPr lang="en-US" sz="1500" b="1" dirty="0">
                          <a:solidFill>
                            <a:schemeClr val="bg1"/>
                          </a:solidFill>
                        </a:rPr>
                        <a:t>Primary</a:t>
                      </a:r>
                    </a:p>
                  </a:txBody>
                  <a:tcPr>
                    <a:solidFill>
                      <a:srgbClr val="E8F9FC"/>
                    </a:solidFill>
                  </a:tcPr>
                </a:tc>
                <a:tc>
                  <a:txBody>
                    <a:bodyPr/>
                    <a:lstStyle/>
                    <a:p>
                      <a:pPr algn="ctr">
                        <a:lnSpc>
                          <a:spcPct val="200000"/>
                        </a:lnSpc>
                      </a:pPr>
                      <a:endParaRPr lang="en-US" sz="1500" b="1" dirty="0">
                        <a:solidFill>
                          <a:schemeClr val="bg1"/>
                        </a:solidFill>
                      </a:endParaRPr>
                    </a:p>
                  </a:txBody>
                  <a:tcPr>
                    <a:solidFill>
                      <a:srgbClr val="E8F9FC"/>
                    </a:solidFill>
                  </a:tcPr>
                </a:tc>
                <a:tc>
                  <a:txBody>
                    <a:bodyPr/>
                    <a:lstStyle/>
                    <a:p>
                      <a:pPr algn="ctr">
                        <a:lnSpc>
                          <a:spcPct val="200000"/>
                        </a:lnSpc>
                      </a:pPr>
                      <a:r>
                        <a:rPr lang="en-US" sz="1500" b="1" dirty="0">
                          <a:solidFill>
                            <a:schemeClr val="bg1"/>
                          </a:solidFill>
                        </a:rPr>
                        <a:t>Secondary</a:t>
                      </a:r>
                    </a:p>
                  </a:txBody>
                  <a:tcPr>
                    <a:solidFill>
                      <a:srgbClr val="E8F9FC"/>
                    </a:solidFill>
                  </a:tcPr>
                </a:tc>
                <a:extLst>
                  <a:ext uri="{0D108BD9-81ED-4DB2-BD59-A6C34878D82A}">
                    <a16:rowId xmlns:a16="http://schemas.microsoft.com/office/drawing/2014/main" val="1982248560"/>
                  </a:ext>
                </a:extLst>
              </a:tr>
              <a:tr h="711784">
                <a:tc>
                  <a:txBody>
                    <a:bodyPr/>
                    <a:lstStyle/>
                    <a:p>
                      <a:pPr algn="ctr">
                        <a:lnSpc>
                          <a:spcPct val="200000"/>
                        </a:lnSpc>
                      </a:pPr>
                      <a:r>
                        <a:rPr lang="en-US" sz="1500" dirty="0">
                          <a:solidFill>
                            <a:schemeClr val="bg1"/>
                          </a:solidFill>
                        </a:rPr>
                        <a:t>Sandhya</a:t>
                      </a:r>
                    </a:p>
                  </a:txBody>
                  <a:tcPr>
                    <a:solidFill>
                      <a:srgbClr val="E8F9FC"/>
                    </a:solidFill>
                  </a:tcPr>
                </a:tc>
                <a:tc>
                  <a:txBody>
                    <a:bodyPr/>
                    <a:lstStyle/>
                    <a:p>
                      <a:pPr algn="ctr">
                        <a:lnSpc>
                          <a:spcPct val="200000"/>
                        </a:lnSpc>
                      </a:pPr>
                      <a:endParaRPr lang="en-US" sz="1500" b="1" dirty="0">
                        <a:solidFill>
                          <a:schemeClr val="bg1"/>
                        </a:solidFill>
                      </a:endParaRPr>
                    </a:p>
                  </a:txBody>
                  <a:tcPr>
                    <a:solidFill>
                      <a:srgbClr val="E8F9FC"/>
                    </a:solidFill>
                  </a:tcPr>
                </a:tc>
                <a:tc>
                  <a:txBody>
                    <a:bodyPr/>
                    <a:lstStyle/>
                    <a:p>
                      <a:pPr algn="ctr">
                        <a:lnSpc>
                          <a:spcPct val="200000"/>
                        </a:lnSpc>
                      </a:pPr>
                      <a:endParaRPr lang="en-US" sz="1500" b="1" dirty="0">
                        <a:solidFill>
                          <a:schemeClr val="bg1"/>
                        </a:solidFill>
                      </a:endParaRPr>
                    </a:p>
                  </a:txBody>
                  <a:tcPr>
                    <a:solidFill>
                      <a:srgbClr val="E8F9FC"/>
                    </a:solidFill>
                  </a:tcPr>
                </a:tc>
                <a:tc>
                  <a:txBody>
                    <a:bodyPr/>
                    <a:lstStyle/>
                    <a:p>
                      <a:pPr algn="ctr">
                        <a:lnSpc>
                          <a:spcPct val="200000"/>
                        </a:lnSpc>
                      </a:pPr>
                      <a:r>
                        <a:rPr lang="en-US" sz="1500" b="1" dirty="0">
                          <a:solidFill>
                            <a:schemeClr val="bg1"/>
                          </a:solidFill>
                        </a:rPr>
                        <a:t>Primary</a:t>
                      </a:r>
                    </a:p>
                  </a:txBody>
                  <a:tcPr>
                    <a:solidFill>
                      <a:srgbClr val="E8F9FC"/>
                    </a:solidFill>
                  </a:tcPr>
                </a:tc>
                <a:tc>
                  <a:txBody>
                    <a:bodyPr/>
                    <a:lstStyle/>
                    <a:p>
                      <a:pPr algn="ctr">
                        <a:lnSpc>
                          <a:spcPct val="200000"/>
                        </a:lnSpc>
                      </a:pPr>
                      <a:r>
                        <a:rPr lang="en-US" sz="1500" b="1" dirty="0">
                          <a:solidFill>
                            <a:schemeClr val="bg1"/>
                          </a:solidFill>
                        </a:rPr>
                        <a:t>Primary</a:t>
                      </a:r>
                    </a:p>
                  </a:txBody>
                  <a:tcPr>
                    <a:solidFill>
                      <a:srgbClr val="E8F9FC"/>
                    </a:solidFill>
                  </a:tcPr>
                </a:tc>
                <a:tc>
                  <a:txBody>
                    <a:bodyPr/>
                    <a:lstStyle/>
                    <a:p>
                      <a:pPr algn="ctr">
                        <a:lnSpc>
                          <a:spcPct val="200000"/>
                        </a:lnSpc>
                      </a:pPr>
                      <a:r>
                        <a:rPr lang="en-US" sz="1500" b="1" dirty="0">
                          <a:solidFill>
                            <a:schemeClr val="bg1"/>
                          </a:solidFill>
                        </a:rPr>
                        <a:t>Primary</a:t>
                      </a:r>
                    </a:p>
                  </a:txBody>
                  <a:tcPr>
                    <a:solidFill>
                      <a:srgbClr val="E8F9FC"/>
                    </a:solidFill>
                  </a:tcPr>
                </a:tc>
                <a:tc>
                  <a:txBody>
                    <a:bodyPr/>
                    <a:lstStyle/>
                    <a:p>
                      <a:pPr algn="ctr">
                        <a:lnSpc>
                          <a:spcPct val="200000"/>
                        </a:lnSpc>
                      </a:pPr>
                      <a:r>
                        <a:rPr lang="en-US" sz="1500" b="1" dirty="0">
                          <a:solidFill>
                            <a:schemeClr val="bg1"/>
                          </a:solidFill>
                        </a:rPr>
                        <a:t>Secondary</a:t>
                      </a:r>
                    </a:p>
                  </a:txBody>
                  <a:tcPr>
                    <a:solidFill>
                      <a:srgbClr val="E8F9FC"/>
                    </a:solidFill>
                  </a:tcPr>
                </a:tc>
                <a:tc>
                  <a:txBody>
                    <a:bodyPr/>
                    <a:lstStyle/>
                    <a:p>
                      <a:pPr algn="ctr">
                        <a:lnSpc>
                          <a:spcPct val="200000"/>
                        </a:lnSpc>
                      </a:pPr>
                      <a:endParaRPr lang="en-US" sz="1500" b="1" dirty="0">
                        <a:solidFill>
                          <a:schemeClr val="bg1"/>
                        </a:solidFill>
                      </a:endParaRPr>
                    </a:p>
                  </a:txBody>
                  <a:tcPr>
                    <a:solidFill>
                      <a:srgbClr val="E8F9FC"/>
                    </a:solidFill>
                  </a:tcPr>
                </a:tc>
                <a:tc>
                  <a:txBody>
                    <a:bodyPr/>
                    <a:lstStyle/>
                    <a:p>
                      <a:pPr algn="ctr">
                        <a:lnSpc>
                          <a:spcPct val="200000"/>
                        </a:lnSpc>
                      </a:pPr>
                      <a:endParaRPr lang="en-US" sz="1500" b="1" dirty="0">
                        <a:solidFill>
                          <a:schemeClr val="bg1"/>
                        </a:solidFill>
                      </a:endParaRPr>
                    </a:p>
                  </a:txBody>
                  <a:tcPr>
                    <a:solidFill>
                      <a:srgbClr val="E8F9FC"/>
                    </a:solidFill>
                  </a:tcPr>
                </a:tc>
                <a:tc>
                  <a:txBody>
                    <a:bodyPr/>
                    <a:lstStyle/>
                    <a:p>
                      <a:pPr algn="ctr">
                        <a:lnSpc>
                          <a:spcPct val="200000"/>
                        </a:lnSpc>
                      </a:pPr>
                      <a:endParaRPr lang="en-US" sz="1500" b="1" dirty="0">
                        <a:solidFill>
                          <a:schemeClr val="bg1"/>
                        </a:solidFill>
                      </a:endParaRPr>
                    </a:p>
                  </a:txBody>
                  <a:tcPr>
                    <a:solidFill>
                      <a:srgbClr val="E8F9FC"/>
                    </a:solidFill>
                  </a:tcPr>
                </a:tc>
                <a:extLst>
                  <a:ext uri="{0D108BD9-81ED-4DB2-BD59-A6C34878D82A}">
                    <a16:rowId xmlns:a16="http://schemas.microsoft.com/office/drawing/2014/main" val="4259361069"/>
                  </a:ext>
                </a:extLst>
              </a:tr>
            </a:tbl>
          </a:graphicData>
        </a:graphic>
      </p:graphicFrame>
      <p:sp>
        <p:nvSpPr>
          <p:cNvPr id="5" name="Footer Placeholder 4">
            <a:extLst>
              <a:ext uri="{FF2B5EF4-FFF2-40B4-BE49-F238E27FC236}">
                <a16:creationId xmlns:a16="http://schemas.microsoft.com/office/drawing/2014/main" id="{44685AF1-F7E2-4FD0-A860-80848D949665}"/>
              </a:ext>
            </a:extLst>
          </p:cNvPr>
          <p:cNvSpPr>
            <a:spLocks noGrp="1"/>
          </p:cNvSpPr>
          <p:nvPr>
            <p:ph type="ftr" sz="quarter" idx="11"/>
          </p:nvPr>
        </p:nvSpPr>
        <p:spPr/>
        <p:txBody>
          <a:bodyPr/>
          <a:lstStyle/>
          <a:p>
            <a:r>
              <a:rPr lang="en-US" dirty="0"/>
              <a:t>Group 21</a:t>
            </a:r>
          </a:p>
        </p:txBody>
      </p:sp>
    </p:spTree>
    <p:extLst>
      <p:ext uri="{BB962C8B-B14F-4D97-AF65-F5344CB8AC3E}">
        <p14:creationId xmlns:p14="http://schemas.microsoft.com/office/powerpoint/2010/main" val="18739965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526F536-5EF1-4F19-AA94-E5010F28B872}"/>
              </a:ext>
            </a:extLst>
          </p:cNvPr>
          <p:cNvSpPr>
            <a:spLocks noGrp="1"/>
          </p:cNvSpPr>
          <p:nvPr>
            <p:ph type="title"/>
          </p:nvPr>
        </p:nvSpPr>
        <p:spPr>
          <a:xfrm>
            <a:off x="838200" y="565739"/>
            <a:ext cx="10515600" cy="1124949"/>
          </a:xfrm>
        </p:spPr>
        <p:txBody>
          <a:bodyPr/>
          <a:lstStyle/>
          <a:p>
            <a:r>
              <a:rPr lang="en-US" dirty="0"/>
              <a:t>Budget</a:t>
            </a:r>
          </a:p>
        </p:txBody>
      </p:sp>
      <p:sp>
        <p:nvSpPr>
          <p:cNvPr id="7" name="Slide Number Placeholder 6">
            <a:extLst>
              <a:ext uri="{FF2B5EF4-FFF2-40B4-BE49-F238E27FC236}">
                <a16:creationId xmlns:a16="http://schemas.microsoft.com/office/drawing/2014/main" id="{DC091AA2-477A-43CC-B2F0-95287EBC8DF4}"/>
              </a:ext>
            </a:extLst>
          </p:cNvPr>
          <p:cNvSpPr>
            <a:spLocks noGrp="1"/>
          </p:cNvSpPr>
          <p:nvPr>
            <p:ph type="sldNum" sz="quarter" idx="12"/>
          </p:nvPr>
        </p:nvSpPr>
        <p:spPr/>
        <p:txBody>
          <a:bodyPr/>
          <a:lstStyle/>
          <a:p>
            <a:fld id="{80967E29-1480-472A-9FC5-C4768A52587C}" type="slidenum">
              <a:rPr lang="en-US" smtClean="0"/>
              <a:t>47</a:t>
            </a:fld>
            <a:endParaRPr lang="en-US" dirty="0"/>
          </a:p>
        </p:txBody>
      </p:sp>
      <p:sp>
        <p:nvSpPr>
          <p:cNvPr id="5" name="Footer Placeholder 4">
            <a:extLst>
              <a:ext uri="{FF2B5EF4-FFF2-40B4-BE49-F238E27FC236}">
                <a16:creationId xmlns:a16="http://schemas.microsoft.com/office/drawing/2014/main" id="{7C62E836-48D4-4BEC-A5EF-BBBCC27274AF}"/>
              </a:ext>
            </a:extLst>
          </p:cNvPr>
          <p:cNvSpPr>
            <a:spLocks noGrp="1"/>
          </p:cNvSpPr>
          <p:nvPr>
            <p:ph type="ftr" sz="quarter" idx="11"/>
          </p:nvPr>
        </p:nvSpPr>
        <p:spPr/>
        <p:txBody>
          <a:bodyPr/>
          <a:lstStyle/>
          <a:p>
            <a:r>
              <a:rPr lang="en-US" dirty="0"/>
              <a:t>Group 21</a:t>
            </a:r>
          </a:p>
        </p:txBody>
      </p:sp>
      <p:pic>
        <p:nvPicPr>
          <p:cNvPr id="3" name="Picture 2" descr="Table&#10;&#10;Description automatically generated">
            <a:extLst>
              <a:ext uri="{FF2B5EF4-FFF2-40B4-BE49-F238E27FC236}">
                <a16:creationId xmlns:a16="http://schemas.microsoft.com/office/drawing/2014/main" id="{0B692833-35D9-4877-B5DA-604F2ABA96F1}"/>
              </a:ext>
            </a:extLst>
          </p:cNvPr>
          <p:cNvPicPr>
            <a:picLocks noChangeAspect="1"/>
          </p:cNvPicPr>
          <p:nvPr/>
        </p:nvPicPr>
        <p:blipFill>
          <a:blip r:embed="rId3"/>
          <a:stretch>
            <a:fillRect/>
          </a:stretch>
        </p:blipFill>
        <p:spPr>
          <a:xfrm>
            <a:off x="5376824" y="457200"/>
            <a:ext cx="4804468" cy="5619582"/>
          </a:xfrm>
          <a:prstGeom prst="rect">
            <a:avLst/>
          </a:prstGeom>
        </p:spPr>
      </p:pic>
      <p:sp>
        <p:nvSpPr>
          <p:cNvPr id="405" name="Content Placeholder 2">
            <a:extLst>
              <a:ext uri="{FF2B5EF4-FFF2-40B4-BE49-F238E27FC236}">
                <a16:creationId xmlns:a16="http://schemas.microsoft.com/office/drawing/2014/main" id="{00F8264F-135A-41BC-9B67-E655D2883AAD}"/>
              </a:ext>
            </a:extLst>
          </p:cNvPr>
          <p:cNvSpPr txBox="1">
            <a:spLocks/>
          </p:cNvSpPr>
          <p:nvPr/>
        </p:nvSpPr>
        <p:spPr>
          <a:xfrm>
            <a:off x="838200" y="1799227"/>
            <a:ext cx="4463623" cy="40444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Self-funded</a:t>
            </a:r>
          </a:p>
          <a:p>
            <a:endParaRPr lang="en-US" dirty="0"/>
          </a:p>
          <a:p>
            <a:r>
              <a:rPr lang="en-US" dirty="0"/>
              <a:t>Initial budget of $ 600</a:t>
            </a:r>
          </a:p>
        </p:txBody>
      </p:sp>
    </p:spTree>
    <p:extLst>
      <p:ext uri="{BB962C8B-B14F-4D97-AF65-F5344CB8AC3E}">
        <p14:creationId xmlns:p14="http://schemas.microsoft.com/office/powerpoint/2010/main" val="24048834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CF5E676-CA04-4CED-9F1E-5026ED66E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2833068" cy="2997599"/>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12" name="Freeform: Shape 11">
            <a:extLst>
              <a:ext uri="{FF2B5EF4-FFF2-40B4-BE49-F238E27FC236}">
                <a16:creationId xmlns:a16="http://schemas.microsoft.com/office/drawing/2014/main" id="{AFD1189F-9598-4281-8056-2845388D4D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3068" cy="2997599"/>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14" name="Freeform: Shape 13">
            <a:extLst>
              <a:ext uri="{FF2B5EF4-FFF2-40B4-BE49-F238E27FC236}">
                <a16:creationId xmlns:a16="http://schemas.microsoft.com/office/drawing/2014/main" id="{583E04E1-D74F-4ED6-972C-035F4FEC4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Rectangle 17">
            <a:extLst>
              <a:ext uri="{FF2B5EF4-FFF2-40B4-BE49-F238E27FC236}">
                <a16:creationId xmlns:a16="http://schemas.microsoft.com/office/drawing/2014/main" id="{E51A97D9-C694-4307-818B-0C5BBF413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21053" y="819446"/>
            <a:ext cx="6964685" cy="5402463"/>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21053" y="819446"/>
            <a:ext cx="6964685" cy="5402463"/>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2" name="Rectangle 21">
            <a:extLst>
              <a:ext uri="{FF2B5EF4-FFF2-40B4-BE49-F238E27FC236}">
                <a16:creationId xmlns:a16="http://schemas.microsoft.com/office/drawing/2014/main" id="{8DE96824-E506-4448-8704-5EC7BF7BC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3658" y="727769"/>
            <a:ext cx="6964685" cy="540246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B04209-8DDF-4490-ACF5-85DF5D15A430}"/>
              </a:ext>
            </a:extLst>
          </p:cNvPr>
          <p:cNvSpPr>
            <a:spLocks noGrp="1"/>
          </p:cNvSpPr>
          <p:nvPr>
            <p:ph type="ctrTitle"/>
          </p:nvPr>
        </p:nvSpPr>
        <p:spPr>
          <a:xfrm>
            <a:off x="2886765" y="1610112"/>
            <a:ext cx="6418471" cy="2577893"/>
          </a:xfrm>
        </p:spPr>
        <p:txBody>
          <a:bodyPr>
            <a:normAutofit/>
          </a:bodyPr>
          <a:lstStyle/>
          <a:p>
            <a:r>
              <a:rPr lang="en-US" sz="8800" b="1" dirty="0"/>
              <a:t>Thank you</a:t>
            </a:r>
            <a:endParaRPr lang="en-US" sz="8800" dirty="0"/>
          </a:p>
        </p:txBody>
      </p:sp>
      <p:sp>
        <p:nvSpPr>
          <p:cNvPr id="24" name="Freeform: Shape 23">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776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dirty="0"/>
          </a:p>
        </p:txBody>
      </p:sp>
      <p:sp>
        <p:nvSpPr>
          <p:cNvPr id="26" name="Freeform: Shape 25">
            <a:extLst>
              <a:ext uri="{FF2B5EF4-FFF2-40B4-BE49-F238E27FC236}">
                <a16:creationId xmlns:a16="http://schemas.microsoft.com/office/drawing/2014/main" id="{6E8A2566-F83F-4EC9-83A9-338A70FB6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776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accent3">
              <a:alpha val="20000"/>
            </a:schemeClr>
          </a:solidFill>
          <a:ln w="9525" cap="flat">
            <a:noFill/>
            <a:prstDash val="solid"/>
            <a:miter/>
          </a:ln>
        </p:spPr>
        <p:txBody>
          <a:bodyPr wrap="square" rtlCol="0" anchor="ctr">
            <a:noAutofit/>
          </a:bodyPr>
          <a:lstStyle/>
          <a:p>
            <a:endParaRPr lang="en-US" dirty="0"/>
          </a:p>
        </p:txBody>
      </p:sp>
      <p:sp>
        <p:nvSpPr>
          <p:cNvPr id="28"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5326" y="343675"/>
            <a:ext cx="768186" cy="76818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30" name="Graphic 212">
            <a:extLst>
              <a:ext uri="{FF2B5EF4-FFF2-40B4-BE49-F238E27FC236}">
                <a16:creationId xmlns:a16="http://schemas.microsoft.com/office/drawing/2014/main" id="{5EC6B544-8C84-47A6-885D-A4F09EF5C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5326" y="343675"/>
            <a:ext cx="768186" cy="76818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32" name="Freeform: Shape 31">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6750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dirty="0"/>
          </a:p>
        </p:txBody>
      </p:sp>
      <p:sp>
        <p:nvSpPr>
          <p:cNvPr id="34" name="Freeform: Shape 33">
            <a:extLst>
              <a:ext uri="{FF2B5EF4-FFF2-40B4-BE49-F238E27FC236}">
                <a16:creationId xmlns:a16="http://schemas.microsoft.com/office/drawing/2014/main" id="{0F360028-588C-4E99-9E6F-5DE59080E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6750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accent3">
              <a:alpha val="20000"/>
            </a:schemeClr>
          </a:solidFill>
          <a:ln w="9525" cap="flat">
            <a:noFill/>
            <a:prstDash val="solid"/>
            <a:miter/>
          </a:ln>
        </p:spPr>
        <p:txBody>
          <a:bodyPr wrap="square" rtlCol="0" anchor="ctr">
            <a:noAutofit/>
          </a:bodyPr>
          <a:lstStyle/>
          <a:p>
            <a:endParaRPr lang="en-US" dirty="0"/>
          </a:p>
        </p:txBody>
      </p:sp>
      <p:sp>
        <p:nvSpPr>
          <p:cNvPr id="36" name="Oval 35">
            <a:extLst>
              <a:ext uri="{FF2B5EF4-FFF2-40B4-BE49-F238E27FC236}">
                <a16:creationId xmlns:a16="http://schemas.microsoft.com/office/drawing/2014/main" id="{32C95C5C-6FBD-47FF-9CA6-066193539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7140" y="5100276"/>
            <a:ext cx="515928" cy="515928"/>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Oval 37">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7140" y="5100276"/>
            <a:ext cx="515928" cy="515928"/>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40"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41" name="Freeform: Shape 40">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6" name="Footer Placeholder 5">
            <a:extLst>
              <a:ext uri="{FF2B5EF4-FFF2-40B4-BE49-F238E27FC236}">
                <a16:creationId xmlns:a16="http://schemas.microsoft.com/office/drawing/2014/main" id="{A0157C4C-D460-47D0-8D2D-D27C925598F3}"/>
              </a:ext>
            </a:extLst>
          </p:cNvPr>
          <p:cNvSpPr>
            <a:spLocks noGrp="1"/>
          </p:cNvSpPr>
          <p:nvPr>
            <p:ph type="ftr" sz="quarter" idx="11"/>
          </p:nvPr>
        </p:nvSpPr>
        <p:spPr/>
        <p:txBody>
          <a:bodyPr/>
          <a:lstStyle/>
          <a:p>
            <a:r>
              <a:rPr lang="en-US" dirty="0"/>
              <a:t>Group 21</a:t>
            </a:r>
          </a:p>
        </p:txBody>
      </p:sp>
      <p:sp>
        <p:nvSpPr>
          <p:cNvPr id="7" name="Slide Number Placeholder 6">
            <a:extLst>
              <a:ext uri="{FF2B5EF4-FFF2-40B4-BE49-F238E27FC236}">
                <a16:creationId xmlns:a16="http://schemas.microsoft.com/office/drawing/2014/main" id="{C6BA249A-FC6A-423A-ACDD-D79293251301}"/>
              </a:ext>
            </a:extLst>
          </p:cNvPr>
          <p:cNvSpPr>
            <a:spLocks noGrp="1"/>
          </p:cNvSpPr>
          <p:nvPr>
            <p:ph type="sldNum" sz="quarter" idx="12"/>
          </p:nvPr>
        </p:nvSpPr>
        <p:spPr/>
        <p:txBody>
          <a:bodyPr/>
          <a:lstStyle/>
          <a:p>
            <a:fld id="{2E2825A7-203C-4A40-970F-1B299D32F111}" type="slidenum">
              <a:rPr lang="en-US" smtClean="0"/>
              <a:t>48</a:t>
            </a:fld>
            <a:endParaRPr lang="en-US" dirty="0"/>
          </a:p>
        </p:txBody>
      </p:sp>
    </p:spTree>
    <p:extLst>
      <p:ext uri="{BB962C8B-B14F-4D97-AF65-F5344CB8AC3E}">
        <p14:creationId xmlns:p14="http://schemas.microsoft.com/office/powerpoint/2010/main" val="2745874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A5A37-C1E6-416F-B816-1BB374B23F9E}"/>
              </a:ext>
            </a:extLst>
          </p:cNvPr>
          <p:cNvSpPr>
            <a:spLocks noGrp="1"/>
          </p:cNvSpPr>
          <p:nvPr>
            <p:ph type="title"/>
          </p:nvPr>
        </p:nvSpPr>
        <p:spPr/>
        <p:txBody>
          <a:bodyPr/>
          <a:lstStyle/>
          <a:p>
            <a:r>
              <a:rPr lang="en-US" dirty="0"/>
              <a:t>Specifications Cont’d</a:t>
            </a:r>
          </a:p>
        </p:txBody>
      </p:sp>
      <p:sp>
        <p:nvSpPr>
          <p:cNvPr id="3" name="Footer Placeholder 2">
            <a:extLst>
              <a:ext uri="{FF2B5EF4-FFF2-40B4-BE49-F238E27FC236}">
                <a16:creationId xmlns:a16="http://schemas.microsoft.com/office/drawing/2014/main" id="{BD1EEB21-CAF1-479B-9CD0-7CA94C0049AA}"/>
              </a:ext>
            </a:extLst>
          </p:cNvPr>
          <p:cNvSpPr>
            <a:spLocks noGrp="1"/>
          </p:cNvSpPr>
          <p:nvPr>
            <p:ph type="ftr" sz="quarter" idx="11"/>
          </p:nvPr>
        </p:nvSpPr>
        <p:spPr/>
        <p:txBody>
          <a:bodyPr/>
          <a:lstStyle/>
          <a:p>
            <a:r>
              <a:rPr lang="en-US" dirty="0"/>
              <a:t>Group 21</a:t>
            </a:r>
          </a:p>
        </p:txBody>
      </p:sp>
      <p:sp>
        <p:nvSpPr>
          <p:cNvPr id="4" name="Slide Number Placeholder 3">
            <a:extLst>
              <a:ext uri="{FF2B5EF4-FFF2-40B4-BE49-F238E27FC236}">
                <a16:creationId xmlns:a16="http://schemas.microsoft.com/office/drawing/2014/main" id="{EC7B5860-67EE-44B8-AD30-77FBDDA38757}"/>
              </a:ext>
            </a:extLst>
          </p:cNvPr>
          <p:cNvSpPr>
            <a:spLocks noGrp="1"/>
          </p:cNvSpPr>
          <p:nvPr>
            <p:ph type="sldNum" sz="quarter" idx="12"/>
          </p:nvPr>
        </p:nvSpPr>
        <p:spPr/>
        <p:txBody>
          <a:bodyPr/>
          <a:lstStyle/>
          <a:p>
            <a:fld id="{80967E29-1480-472A-9FC5-C4768A52587C}" type="slidenum">
              <a:rPr lang="en-US" smtClean="0"/>
              <a:t>5</a:t>
            </a:fld>
            <a:endParaRPr lang="en-US" dirty="0"/>
          </a:p>
        </p:txBody>
      </p:sp>
      <p:sp>
        <p:nvSpPr>
          <p:cNvPr id="5" name="Content Placeholder 7">
            <a:extLst>
              <a:ext uri="{FF2B5EF4-FFF2-40B4-BE49-F238E27FC236}">
                <a16:creationId xmlns:a16="http://schemas.microsoft.com/office/drawing/2014/main" id="{F46F653C-62F3-4693-8AAD-C13C91E5AEC8}"/>
              </a:ext>
            </a:extLst>
          </p:cNvPr>
          <p:cNvSpPr txBox="1">
            <a:spLocks/>
          </p:cNvSpPr>
          <p:nvPr/>
        </p:nvSpPr>
        <p:spPr>
          <a:xfrm>
            <a:off x="838200" y="1690688"/>
            <a:ext cx="10417358" cy="420925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0" i="0" u="none" strike="noStrike" baseline="0" dirty="0"/>
              <a:t>Additional lights mounted on bicycle frame as a safety measure </a:t>
            </a:r>
            <a:br>
              <a:rPr lang="en-US" sz="2600" b="0" i="0" u="none" strike="noStrike" baseline="0" dirty="0"/>
            </a:br>
            <a:endParaRPr lang="en-US" sz="2600" b="0" i="0" u="none" strike="noStrike" baseline="0" dirty="0"/>
          </a:p>
          <a:p>
            <a:r>
              <a:rPr lang="en-US" sz="2600" b="0" i="0" u="none" strike="noStrike" baseline="0" dirty="0"/>
              <a:t>A DC power generator with drive pulley will be fixed to the frame of the bike to charge the battery</a:t>
            </a:r>
            <a:br>
              <a:rPr lang="en-US" sz="2600" b="0" i="0" u="none" strike="noStrike" baseline="0" dirty="0"/>
            </a:br>
            <a:endParaRPr lang="en-US" sz="2600" b="0" i="0" u="none" strike="noStrike" baseline="0" dirty="0"/>
          </a:p>
          <a:p>
            <a:r>
              <a:rPr lang="en-US" sz="2600" b="0" i="0" u="none" strike="noStrike" baseline="0" dirty="0"/>
              <a:t>Creation of a mobile app to save the metrics (health data, ambient temperature, distance, and average speed) from each trip </a:t>
            </a:r>
          </a:p>
        </p:txBody>
      </p:sp>
    </p:spTree>
    <p:extLst>
      <p:ext uri="{BB962C8B-B14F-4D97-AF65-F5344CB8AC3E}">
        <p14:creationId xmlns:p14="http://schemas.microsoft.com/office/powerpoint/2010/main" val="3261996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A5A37-C1E6-416F-B816-1BB374B23F9E}"/>
              </a:ext>
            </a:extLst>
          </p:cNvPr>
          <p:cNvSpPr>
            <a:spLocks noGrp="1"/>
          </p:cNvSpPr>
          <p:nvPr>
            <p:ph type="title"/>
          </p:nvPr>
        </p:nvSpPr>
        <p:spPr/>
        <p:txBody>
          <a:bodyPr/>
          <a:lstStyle/>
          <a:p>
            <a:r>
              <a:rPr lang="en-US" dirty="0"/>
              <a:t>3 Demonstratable Specifications</a:t>
            </a:r>
          </a:p>
        </p:txBody>
      </p:sp>
      <p:sp>
        <p:nvSpPr>
          <p:cNvPr id="3" name="Footer Placeholder 2">
            <a:extLst>
              <a:ext uri="{FF2B5EF4-FFF2-40B4-BE49-F238E27FC236}">
                <a16:creationId xmlns:a16="http://schemas.microsoft.com/office/drawing/2014/main" id="{BD1EEB21-CAF1-479B-9CD0-7CA94C0049AA}"/>
              </a:ext>
            </a:extLst>
          </p:cNvPr>
          <p:cNvSpPr>
            <a:spLocks noGrp="1"/>
          </p:cNvSpPr>
          <p:nvPr>
            <p:ph type="ftr" sz="quarter" idx="11"/>
          </p:nvPr>
        </p:nvSpPr>
        <p:spPr/>
        <p:txBody>
          <a:bodyPr/>
          <a:lstStyle/>
          <a:p>
            <a:r>
              <a:rPr lang="en-US" dirty="0"/>
              <a:t>Group 21</a:t>
            </a:r>
          </a:p>
        </p:txBody>
      </p:sp>
      <p:sp>
        <p:nvSpPr>
          <p:cNvPr id="4" name="Slide Number Placeholder 3">
            <a:extLst>
              <a:ext uri="{FF2B5EF4-FFF2-40B4-BE49-F238E27FC236}">
                <a16:creationId xmlns:a16="http://schemas.microsoft.com/office/drawing/2014/main" id="{EC7B5860-67EE-44B8-AD30-77FBDDA38757}"/>
              </a:ext>
            </a:extLst>
          </p:cNvPr>
          <p:cNvSpPr>
            <a:spLocks noGrp="1"/>
          </p:cNvSpPr>
          <p:nvPr>
            <p:ph type="sldNum" sz="quarter" idx="12"/>
          </p:nvPr>
        </p:nvSpPr>
        <p:spPr/>
        <p:txBody>
          <a:bodyPr/>
          <a:lstStyle/>
          <a:p>
            <a:fld id="{80967E29-1480-472A-9FC5-C4768A52587C}" type="slidenum">
              <a:rPr lang="en-US" smtClean="0"/>
              <a:t>6</a:t>
            </a:fld>
            <a:endParaRPr lang="en-US" dirty="0"/>
          </a:p>
        </p:txBody>
      </p:sp>
      <p:sp>
        <p:nvSpPr>
          <p:cNvPr id="5" name="Content Placeholder 7">
            <a:extLst>
              <a:ext uri="{FF2B5EF4-FFF2-40B4-BE49-F238E27FC236}">
                <a16:creationId xmlns:a16="http://schemas.microsoft.com/office/drawing/2014/main" id="{F46F653C-62F3-4693-8AAD-C13C91E5AEC8}"/>
              </a:ext>
            </a:extLst>
          </p:cNvPr>
          <p:cNvSpPr txBox="1">
            <a:spLocks/>
          </p:cNvSpPr>
          <p:nvPr/>
        </p:nvSpPr>
        <p:spPr>
          <a:xfrm>
            <a:off x="838200" y="1690688"/>
            <a:ext cx="10417358" cy="420925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0" i="0" u="none" strike="noStrike" baseline="0" dirty="0"/>
              <a:t>Specification #1: </a:t>
            </a:r>
          </a:p>
          <a:p>
            <a:pPr lvl="1"/>
            <a:r>
              <a:rPr lang="en-US" sz="2200" dirty="0"/>
              <a:t>LED Brightness greater than 50 lux</a:t>
            </a:r>
            <a:endParaRPr lang="en-US" sz="2200" b="0" i="0" u="none" strike="noStrike" baseline="0" dirty="0"/>
          </a:p>
          <a:p>
            <a:endParaRPr lang="en-US" sz="2600" dirty="0"/>
          </a:p>
          <a:p>
            <a:r>
              <a:rPr lang="en-US" sz="2600" b="0" i="0" u="none" strike="noStrike" baseline="0" dirty="0"/>
              <a:t>Specification #2:</a:t>
            </a:r>
          </a:p>
          <a:p>
            <a:pPr lvl="1"/>
            <a:r>
              <a:rPr lang="en-US" sz="2200" dirty="0"/>
              <a:t>Measured distance is accurate within +/- one foot</a:t>
            </a:r>
            <a:endParaRPr lang="en-US" sz="2200" b="0" i="0" u="none" strike="noStrike" baseline="0" dirty="0"/>
          </a:p>
          <a:p>
            <a:endParaRPr lang="en-US" sz="2600" dirty="0"/>
          </a:p>
          <a:p>
            <a:r>
              <a:rPr lang="en-US" sz="2600" b="0" i="0" u="none" strike="noStrike" baseline="0" dirty="0"/>
              <a:t>Specification #3:</a:t>
            </a:r>
          </a:p>
          <a:p>
            <a:pPr lvl="1"/>
            <a:r>
              <a:rPr lang="en-US" sz="2200" dirty="0"/>
              <a:t>RFID unlocks within less than 5 seconds</a:t>
            </a:r>
            <a:endParaRPr lang="en-US" sz="2200" b="0" i="0" u="none" strike="noStrike" baseline="0" dirty="0"/>
          </a:p>
        </p:txBody>
      </p:sp>
    </p:spTree>
    <p:extLst>
      <p:ext uri="{BB962C8B-B14F-4D97-AF65-F5344CB8AC3E}">
        <p14:creationId xmlns:p14="http://schemas.microsoft.com/office/powerpoint/2010/main" val="913616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4E6FA-A26A-440B-8D78-32820C93025C}"/>
              </a:ext>
            </a:extLst>
          </p:cNvPr>
          <p:cNvSpPr>
            <a:spLocks noGrp="1"/>
          </p:cNvSpPr>
          <p:nvPr>
            <p:ph type="title"/>
          </p:nvPr>
        </p:nvSpPr>
        <p:spPr>
          <a:xfrm>
            <a:off x="7999289" y="327253"/>
            <a:ext cx="3200400" cy="2146639"/>
          </a:xfrm>
        </p:spPr>
        <p:txBody>
          <a:bodyPr>
            <a:normAutofit/>
          </a:bodyPr>
          <a:lstStyle/>
          <a:p>
            <a:pPr algn="r"/>
            <a:r>
              <a:rPr lang="en-US" dirty="0"/>
              <a:t>Block Diagram</a:t>
            </a:r>
          </a:p>
        </p:txBody>
      </p:sp>
      <p:sp>
        <p:nvSpPr>
          <p:cNvPr id="3" name="Footer Placeholder 2">
            <a:extLst>
              <a:ext uri="{FF2B5EF4-FFF2-40B4-BE49-F238E27FC236}">
                <a16:creationId xmlns:a16="http://schemas.microsoft.com/office/drawing/2014/main" id="{3EF9C85F-5ACD-45B7-9921-4D09FCA3D6C5}"/>
              </a:ext>
            </a:extLst>
          </p:cNvPr>
          <p:cNvSpPr>
            <a:spLocks noGrp="1"/>
          </p:cNvSpPr>
          <p:nvPr>
            <p:ph type="ftr" sz="quarter" idx="11"/>
          </p:nvPr>
        </p:nvSpPr>
        <p:spPr/>
        <p:txBody>
          <a:bodyPr/>
          <a:lstStyle/>
          <a:p>
            <a:r>
              <a:rPr lang="en-US" dirty="0"/>
              <a:t>Group 21</a:t>
            </a:r>
          </a:p>
        </p:txBody>
      </p:sp>
      <p:sp>
        <p:nvSpPr>
          <p:cNvPr id="4" name="Slide Number Placeholder 3">
            <a:extLst>
              <a:ext uri="{FF2B5EF4-FFF2-40B4-BE49-F238E27FC236}">
                <a16:creationId xmlns:a16="http://schemas.microsoft.com/office/drawing/2014/main" id="{9E6B9926-E7A1-4E19-98DF-033223622003}"/>
              </a:ext>
            </a:extLst>
          </p:cNvPr>
          <p:cNvSpPr>
            <a:spLocks noGrp="1"/>
          </p:cNvSpPr>
          <p:nvPr>
            <p:ph type="sldNum" sz="quarter" idx="12"/>
          </p:nvPr>
        </p:nvSpPr>
        <p:spPr/>
        <p:txBody>
          <a:bodyPr/>
          <a:lstStyle/>
          <a:p>
            <a:fld id="{80967E29-1480-472A-9FC5-C4768A52587C}" type="slidenum">
              <a:rPr lang="en-US" smtClean="0"/>
              <a:t>7</a:t>
            </a:fld>
            <a:endParaRPr lang="en-US" dirty="0"/>
          </a:p>
        </p:txBody>
      </p:sp>
      <p:pic>
        <p:nvPicPr>
          <p:cNvPr id="6" name="Picture 5" descr="Diagram&#10;&#10;Description automatically generated">
            <a:extLst>
              <a:ext uri="{FF2B5EF4-FFF2-40B4-BE49-F238E27FC236}">
                <a16:creationId xmlns:a16="http://schemas.microsoft.com/office/drawing/2014/main" id="{F7D6BB8C-6206-48E1-8714-83B114651A5F}"/>
              </a:ext>
            </a:extLst>
          </p:cNvPr>
          <p:cNvPicPr>
            <a:picLocks noChangeAspect="1"/>
          </p:cNvPicPr>
          <p:nvPr/>
        </p:nvPicPr>
        <p:blipFill>
          <a:blip r:embed="rId3"/>
          <a:stretch>
            <a:fillRect/>
          </a:stretch>
        </p:blipFill>
        <p:spPr>
          <a:xfrm>
            <a:off x="266726" y="327253"/>
            <a:ext cx="7543747" cy="6394222"/>
          </a:xfrm>
          <a:prstGeom prst="rect">
            <a:avLst/>
          </a:prstGeom>
        </p:spPr>
      </p:pic>
    </p:spTree>
    <p:extLst>
      <p:ext uri="{BB962C8B-B14F-4D97-AF65-F5344CB8AC3E}">
        <p14:creationId xmlns:p14="http://schemas.microsoft.com/office/powerpoint/2010/main" val="1917192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817A-3826-49D0-9CD5-900ED8FCCD8C}"/>
              </a:ext>
            </a:extLst>
          </p:cNvPr>
          <p:cNvSpPr>
            <a:spLocks noGrp="1"/>
          </p:cNvSpPr>
          <p:nvPr>
            <p:ph type="title"/>
          </p:nvPr>
        </p:nvSpPr>
        <p:spPr/>
        <p:txBody>
          <a:bodyPr/>
          <a:lstStyle/>
          <a:p>
            <a:r>
              <a:rPr lang="en-US" dirty="0"/>
              <a:t>Bike System</a:t>
            </a:r>
          </a:p>
        </p:txBody>
      </p:sp>
      <p:sp>
        <p:nvSpPr>
          <p:cNvPr id="3" name="Footer Placeholder 2">
            <a:extLst>
              <a:ext uri="{FF2B5EF4-FFF2-40B4-BE49-F238E27FC236}">
                <a16:creationId xmlns:a16="http://schemas.microsoft.com/office/drawing/2014/main" id="{994657BD-6839-458F-B757-232E1D504924}"/>
              </a:ext>
            </a:extLst>
          </p:cNvPr>
          <p:cNvSpPr>
            <a:spLocks noGrp="1"/>
          </p:cNvSpPr>
          <p:nvPr>
            <p:ph type="ftr" sz="quarter" idx="11"/>
          </p:nvPr>
        </p:nvSpPr>
        <p:spPr/>
        <p:txBody>
          <a:bodyPr/>
          <a:lstStyle/>
          <a:p>
            <a:r>
              <a:rPr lang="en-US" dirty="0"/>
              <a:t>Group 21</a:t>
            </a:r>
          </a:p>
        </p:txBody>
      </p:sp>
      <p:sp>
        <p:nvSpPr>
          <p:cNvPr id="4" name="Slide Number Placeholder 3">
            <a:extLst>
              <a:ext uri="{FF2B5EF4-FFF2-40B4-BE49-F238E27FC236}">
                <a16:creationId xmlns:a16="http://schemas.microsoft.com/office/drawing/2014/main" id="{F046604C-80FE-4CA0-AA7F-6AC96E813C13}"/>
              </a:ext>
            </a:extLst>
          </p:cNvPr>
          <p:cNvSpPr>
            <a:spLocks noGrp="1"/>
          </p:cNvSpPr>
          <p:nvPr>
            <p:ph type="sldNum" sz="quarter" idx="12"/>
          </p:nvPr>
        </p:nvSpPr>
        <p:spPr/>
        <p:txBody>
          <a:bodyPr/>
          <a:lstStyle/>
          <a:p>
            <a:fld id="{80967E29-1480-472A-9FC5-C4768A52587C}" type="slidenum">
              <a:rPr lang="en-US" smtClean="0"/>
              <a:t>8</a:t>
            </a:fld>
            <a:endParaRPr lang="en-US" dirty="0"/>
          </a:p>
        </p:txBody>
      </p:sp>
      <p:pic>
        <p:nvPicPr>
          <p:cNvPr id="6" name="Picture 5">
            <a:extLst>
              <a:ext uri="{FF2B5EF4-FFF2-40B4-BE49-F238E27FC236}">
                <a16:creationId xmlns:a16="http://schemas.microsoft.com/office/drawing/2014/main" id="{24BD06DF-852B-4B2E-9AF0-9B29959C4E0E}"/>
              </a:ext>
            </a:extLst>
          </p:cNvPr>
          <p:cNvPicPr>
            <a:picLocks noChangeAspect="1"/>
          </p:cNvPicPr>
          <p:nvPr/>
        </p:nvPicPr>
        <p:blipFill>
          <a:blip r:embed="rId3"/>
          <a:stretch>
            <a:fillRect/>
          </a:stretch>
        </p:blipFill>
        <p:spPr>
          <a:xfrm>
            <a:off x="2650066" y="1783821"/>
            <a:ext cx="6891868" cy="3812522"/>
          </a:xfrm>
          <a:prstGeom prst="rect">
            <a:avLst/>
          </a:prstGeom>
        </p:spPr>
      </p:pic>
    </p:spTree>
    <p:extLst>
      <p:ext uri="{BB962C8B-B14F-4D97-AF65-F5344CB8AC3E}">
        <p14:creationId xmlns:p14="http://schemas.microsoft.com/office/powerpoint/2010/main" val="520169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A5A37-C1E6-416F-B816-1BB374B23F9E}"/>
              </a:ext>
            </a:extLst>
          </p:cNvPr>
          <p:cNvSpPr>
            <a:spLocks noGrp="1"/>
          </p:cNvSpPr>
          <p:nvPr>
            <p:ph type="title"/>
          </p:nvPr>
        </p:nvSpPr>
        <p:spPr/>
        <p:txBody>
          <a:bodyPr/>
          <a:lstStyle/>
          <a:p>
            <a:r>
              <a:rPr lang="en-US" dirty="0"/>
              <a:t>Related Standards</a:t>
            </a:r>
          </a:p>
        </p:txBody>
      </p:sp>
      <p:sp>
        <p:nvSpPr>
          <p:cNvPr id="3" name="Footer Placeholder 2">
            <a:extLst>
              <a:ext uri="{FF2B5EF4-FFF2-40B4-BE49-F238E27FC236}">
                <a16:creationId xmlns:a16="http://schemas.microsoft.com/office/drawing/2014/main" id="{BD1EEB21-CAF1-479B-9CD0-7CA94C0049AA}"/>
              </a:ext>
            </a:extLst>
          </p:cNvPr>
          <p:cNvSpPr>
            <a:spLocks noGrp="1"/>
          </p:cNvSpPr>
          <p:nvPr>
            <p:ph type="ftr" sz="quarter" idx="11"/>
          </p:nvPr>
        </p:nvSpPr>
        <p:spPr/>
        <p:txBody>
          <a:bodyPr/>
          <a:lstStyle/>
          <a:p>
            <a:r>
              <a:rPr lang="en-US" dirty="0"/>
              <a:t>Group 21</a:t>
            </a:r>
          </a:p>
        </p:txBody>
      </p:sp>
      <p:sp>
        <p:nvSpPr>
          <p:cNvPr id="4" name="Slide Number Placeholder 3">
            <a:extLst>
              <a:ext uri="{FF2B5EF4-FFF2-40B4-BE49-F238E27FC236}">
                <a16:creationId xmlns:a16="http://schemas.microsoft.com/office/drawing/2014/main" id="{EC7B5860-67EE-44B8-AD30-77FBDDA38757}"/>
              </a:ext>
            </a:extLst>
          </p:cNvPr>
          <p:cNvSpPr>
            <a:spLocks noGrp="1"/>
          </p:cNvSpPr>
          <p:nvPr>
            <p:ph type="sldNum" sz="quarter" idx="12"/>
          </p:nvPr>
        </p:nvSpPr>
        <p:spPr/>
        <p:txBody>
          <a:bodyPr/>
          <a:lstStyle/>
          <a:p>
            <a:fld id="{80967E29-1480-472A-9FC5-C4768A52587C}" type="slidenum">
              <a:rPr lang="en-US" smtClean="0"/>
              <a:t>9</a:t>
            </a:fld>
            <a:endParaRPr lang="en-US" dirty="0"/>
          </a:p>
        </p:txBody>
      </p:sp>
      <p:sp>
        <p:nvSpPr>
          <p:cNvPr id="5" name="Content Placeholder 7">
            <a:extLst>
              <a:ext uri="{FF2B5EF4-FFF2-40B4-BE49-F238E27FC236}">
                <a16:creationId xmlns:a16="http://schemas.microsoft.com/office/drawing/2014/main" id="{8F8FF18D-6157-438D-82FB-9B3DA712EAF7}"/>
              </a:ext>
            </a:extLst>
          </p:cNvPr>
          <p:cNvSpPr txBox="1">
            <a:spLocks/>
          </p:cNvSpPr>
          <p:nvPr/>
        </p:nvSpPr>
        <p:spPr>
          <a:xfrm>
            <a:off x="838200" y="2147094"/>
            <a:ext cx="10417358" cy="37528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0" i="0" u="none" strike="noStrike" baseline="0" dirty="0"/>
              <a:t>JESB8C.01 3.3V Standard</a:t>
            </a:r>
          </a:p>
          <a:p>
            <a:r>
              <a:rPr lang="en-US" sz="2600" b="0" i="0" u="none" strike="noStrike" baseline="0" dirty="0"/>
              <a:t>ISO/IEC/IEEE 29119 – Life Cycle of Software Development</a:t>
            </a:r>
            <a:endParaRPr lang="en-US" sz="2600" dirty="0"/>
          </a:p>
          <a:p>
            <a:r>
              <a:rPr lang="en-US" sz="2600" b="0" i="0" dirty="0">
                <a:solidFill>
                  <a:srgbClr val="DCDDDE"/>
                </a:solidFill>
                <a:effectLst/>
              </a:rPr>
              <a:t>ISO/IEC standard 18000-3:2008</a:t>
            </a:r>
            <a:endParaRPr lang="en-US" sz="2600" u="none" strike="noStrike" baseline="0" dirty="0">
              <a:solidFill>
                <a:srgbClr val="DCDDDE"/>
              </a:solidFill>
            </a:endParaRPr>
          </a:p>
          <a:p>
            <a:r>
              <a:rPr lang="en-US" sz="2600" b="0" i="0" dirty="0">
                <a:solidFill>
                  <a:srgbClr val="DCDDDE"/>
                </a:solidFill>
                <a:effectLst/>
              </a:rPr>
              <a:t>OSHA standard 1915.82 General Requirements for Lighting</a:t>
            </a:r>
            <a:endParaRPr lang="en-US" sz="2600" b="0" i="0" u="none" strike="noStrike" baseline="0" dirty="0"/>
          </a:p>
          <a:p>
            <a:endParaRPr lang="en-US" sz="2600" dirty="0"/>
          </a:p>
          <a:p>
            <a:endParaRPr lang="en-US" sz="2600" dirty="0"/>
          </a:p>
        </p:txBody>
      </p:sp>
    </p:spTree>
    <p:extLst>
      <p:ext uri="{BB962C8B-B14F-4D97-AF65-F5344CB8AC3E}">
        <p14:creationId xmlns:p14="http://schemas.microsoft.com/office/powerpoint/2010/main" val="11342626"/>
      </p:ext>
    </p:extLst>
  </p:cSld>
  <p:clrMapOvr>
    <a:masterClrMapping/>
  </p:clrMapOvr>
</p:sld>
</file>

<file path=ppt/theme/theme1.xml><?xml version="1.0" encoding="utf-8"?>
<a:theme xmlns:a="http://schemas.openxmlformats.org/drawingml/2006/main" name="FunkyShapesDarkVTI">
  <a:themeElements>
    <a:clrScheme name="Custom 4">
      <a:dk1>
        <a:srgbClr val="FFFFFF"/>
      </a:dk1>
      <a:lt1>
        <a:srgbClr val="000000"/>
      </a:lt1>
      <a:dk2>
        <a:srgbClr val="F3FFF8"/>
      </a:dk2>
      <a:lt2>
        <a:srgbClr val="2D2D2D"/>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DarkVTI" id="{84637DF0-7D2D-4F20-816C-4D6C45F3FAF2}" vid="{0EF594EE-C33F-480F-80E7-D4F74C1C30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779174-7527-490F-870B-C81F06E4E9E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B3E117AD-7972-4C19-8EE9-C96E6C3AD3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2618F7-18BF-4051-9DE5-A9D1FF4469C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Funky shapes dark design</Template>
  <TotalTime>2479</TotalTime>
  <Words>1378</Words>
  <Application>Microsoft Office PowerPoint</Application>
  <PresentationFormat>Widescreen</PresentationFormat>
  <Paragraphs>418</Paragraphs>
  <Slides>48</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Courier New</vt:lpstr>
      <vt:lpstr>Source Sans Pro</vt:lpstr>
      <vt:lpstr>FunkyShapesDarkVTI</vt:lpstr>
      <vt:lpstr>BikeSystem  Final Presentation </vt:lpstr>
      <vt:lpstr>Motivation</vt:lpstr>
      <vt:lpstr>Goals &amp; Objectives</vt:lpstr>
      <vt:lpstr>Specifications</vt:lpstr>
      <vt:lpstr>Specifications Cont’d</vt:lpstr>
      <vt:lpstr>3 Demonstratable Specifications</vt:lpstr>
      <vt:lpstr>Block Diagram</vt:lpstr>
      <vt:lpstr>Bike System</vt:lpstr>
      <vt:lpstr>Related Standards</vt:lpstr>
      <vt:lpstr>Constraints</vt:lpstr>
      <vt:lpstr>Power Subsystem</vt:lpstr>
      <vt:lpstr>Power Subsystem Block Diagram</vt:lpstr>
      <vt:lpstr>Input Rectification and Regulation</vt:lpstr>
      <vt:lpstr>Battery and Charging Circuit</vt:lpstr>
      <vt:lpstr>Power Circuit Switch</vt:lpstr>
      <vt:lpstr>Output Regulation</vt:lpstr>
      <vt:lpstr>Methods for Unlocking the Bicycle</vt:lpstr>
      <vt:lpstr>RFID Module</vt:lpstr>
      <vt:lpstr>RFID Module</vt:lpstr>
      <vt:lpstr>Integrating RFID Module</vt:lpstr>
      <vt:lpstr>RFID Subcircuits</vt:lpstr>
      <vt:lpstr>RFID Matching Network</vt:lpstr>
      <vt:lpstr>RFID Circuit Simulation Schematic</vt:lpstr>
      <vt:lpstr>RFID Smith Chart Simulation</vt:lpstr>
      <vt:lpstr>Locking Mechanism</vt:lpstr>
      <vt:lpstr>Locking Mechanism</vt:lpstr>
      <vt:lpstr>Speed and Distance Calculation</vt:lpstr>
      <vt:lpstr>Reed Sensor</vt:lpstr>
      <vt:lpstr>Reed Sensor</vt:lpstr>
      <vt:lpstr>Magnet for Reed Sensor Actuation</vt:lpstr>
      <vt:lpstr>Microcontroller</vt:lpstr>
      <vt:lpstr>Microcontroller Comparison</vt:lpstr>
      <vt:lpstr>Use Case Diagram</vt:lpstr>
      <vt:lpstr>Software Functionality</vt:lpstr>
      <vt:lpstr>User Interface</vt:lpstr>
      <vt:lpstr>LCD Comparison</vt:lpstr>
      <vt:lpstr>LCD </vt:lpstr>
      <vt:lpstr>Temperature Sensor Comparison</vt:lpstr>
      <vt:lpstr>LED Lights</vt:lpstr>
      <vt:lpstr>LED Lights Features</vt:lpstr>
      <vt:lpstr>Light Comparison</vt:lpstr>
      <vt:lpstr>System Integration</vt:lpstr>
      <vt:lpstr>Layout</vt:lpstr>
      <vt:lpstr>Layout</vt:lpstr>
      <vt:lpstr>Administrative Content</vt:lpstr>
      <vt:lpstr>Work Distribution</vt:lpstr>
      <vt:lpstr>Budget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Sandhya Singh</dc:creator>
  <cp:lastModifiedBy>Sandhya Singh</cp:lastModifiedBy>
  <cp:revision>145</cp:revision>
  <dcterms:created xsi:type="dcterms:W3CDTF">2021-02-15T18:17:48Z</dcterms:created>
  <dcterms:modified xsi:type="dcterms:W3CDTF">2021-04-27T00:43:59Z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