
<file path=[Content_Types].xml><?xml version="1.0" encoding="utf-8"?>
<Types xmlns="http://schemas.openxmlformats.org/package/2006/content-types">
  <Default Extension="jpeg" ContentType="image/jpeg"/>
  <Default Extension="m4a" ContentType="audio/mp4"/>
  <Default Extension="mov" ContentType="video/quicktime"/>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4" r:id="rId4"/>
  </p:sldMasterIdLst>
  <p:notesMasterIdLst>
    <p:notesMasterId r:id="rId47"/>
  </p:notesMasterIdLst>
  <p:handoutMasterIdLst>
    <p:handoutMasterId r:id="rId48"/>
  </p:handoutMasterIdLst>
  <p:sldIdLst>
    <p:sldId id="256" r:id="rId5"/>
    <p:sldId id="319" r:id="rId6"/>
    <p:sldId id="257" r:id="rId7"/>
    <p:sldId id="264" r:id="rId8"/>
    <p:sldId id="258" r:id="rId9"/>
    <p:sldId id="297" r:id="rId10"/>
    <p:sldId id="305" r:id="rId11"/>
    <p:sldId id="271" r:id="rId12"/>
    <p:sldId id="329" r:id="rId13"/>
    <p:sldId id="270" r:id="rId14"/>
    <p:sldId id="328" r:id="rId15"/>
    <p:sldId id="351" r:id="rId16"/>
    <p:sldId id="327" r:id="rId17"/>
    <p:sldId id="277" r:id="rId18"/>
    <p:sldId id="346" r:id="rId19"/>
    <p:sldId id="345" r:id="rId20"/>
    <p:sldId id="344" r:id="rId21"/>
    <p:sldId id="342" r:id="rId22"/>
    <p:sldId id="343" r:id="rId23"/>
    <p:sldId id="349" r:id="rId24"/>
    <p:sldId id="333" r:id="rId25"/>
    <p:sldId id="307" r:id="rId26"/>
    <p:sldId id="284" r:id="rId27"/>
    <p:sldId id="331" r:id="rId28"/>
    <p:sldId id="310" r:id="rId29"/>
    <p:sldId id="269" r:id="rId30"/>
    <p:sldId id="301" r:id="rId31"/>
    <p:sldId id="262" r:id="rId32"/>
    <p:sldId id="335" r:id="rId33"/>
    <p:sldId id="334" r:id="rId34"/>
    <p:sldId id="317" r:id="rId35"/>
    <p:sldId id="347" r:id="rId36"/>
    <p:sldId id="340" r:id="rId37"/>
    <p:sldId id="302" r:id="rId38"/>
    <p:sldId id="278" r:id="rId39"/>
    <p:sldId id="337" r:id="rId40"/>
    <p:sldId id="338" r:id="rId41"/>
    <p:sldId id="336" r:id="rId42"/>
    <p:sldId id="299" r:id="rId43"/>
    <p:sldId id="312" r:id="rId44"/>
    <p:sldId id="296" r:id="rId45"/>
    <p:sldId id="289"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7F4159-17A8-4CE7-8505-4E43C4F86FEA}" v="323" dt="2022-04-18T18:01:25.123"/>
    <p1510:client id="{3F0A53F2-E572-55E6-A929-E077C04E8F80}" v="157" dt="2022-04-18T09:15:48.357"/>
    <p1510:client id="{42D1FFED-0BB3-48EB-B461-233A50BFB307}" v="112" dt="2022-04-19T02:49:40.542"/>
    <p1510:client id="{69CC8759-6B42-4B08-A4D3-897C1E497B8E}" v="41" dt="2022-04-18T08:57:16.230"/>
    <p1510:client id="{71109284-350B-4750-AB58-22693CECF45C}" v="1439" dt="2022-04-20T00:25:27.5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ata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ata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ata8.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_rels/data9.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svg"/><Relationship Id="rId1" Type="http://schemas.openxmlformats.org/officeDocument/2006/relationships/image" Target="../media/image70.png"/><Relationship Id="rId6" Type="http://schemas.openxmlformats.org/officeDocument/2006/relationships/image" Target="../media/image75.svg"/><Relationship Id="rId5" Type="http://schemas.openxmlformats.org/officeDocument/2006/relationships/image" Target="../media/image74.png"/><Relationship Id="rId10" Type="http://schemas.openxmlformats.org/officeDocument/2006/relationships/image" Target="../media/image79.svg"/><Relationship Id="rId4" Type="http://schemas.openxmlformats.org/officeDocument/2006/relationships/image" Target="../media/image73.svg"/><Relationship Id="rId9" Type="http://schemas.openxmlformats.org/officeDocument/2006/relationships/image" Target="../media/image7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8.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_rels/drawing9.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svg"/><Relationship Id="rId1" Type="http://schemas.openxmlformats.org/officeDocument/2006/relationships/image" Target="../media/image70.png"/><Relationship Id="rId6" Type="http://schemas.openxmlformats.org/officeDocument/2006/relationships/image" Target="../media/image75.svg"/><Relationship Id="rId5" Type="http://schemas.openxmlformats.org/officeDocument/2006/relationships/image" Target="../media/image74.png"/><Relationship Id="rId10" Type="http://schemas.openxmlformats.org/officeDocument/2006/relationships/image" Target="../media/image79.svg"/><Relationship Id="rId4" Type="http://schemas.openxmlformats.org/officeDocument/2006/relationships/image" Target="../media/image73.svg"/><Relationship Id="rId9" Type="http://schemas.openxmlformats.org/officeDocument/2006/relationships/image" Target="../media/image78.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C669D8DB-8F87-4B06-913B-008479DDFBEF}"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47764DF-C732-4571-B147-0476404335F5}">
      <dgm:prSet custT="1"/>
      <dgm:spPr/>
      <dgm:t>
        <a:bodyPr/>
        <a:lstStyle/>
        <a:p>
          <a:pPr>
            <a:lnSpc>
              <a:spcPct val="100000"/>
            </a:lnSpc>
          </a:pPr>
          <a:r>
            <a:rPr lang="en-US" sz="2400" baseline="0"/>
            <a:t>Create a robot that assists in day-to-day activities</a:t>
          </a:r>
          <a:endParaRPr lang="en-US" sz="2400"/>
        </a:p>
      </dgm:t>
    </dgm:pt>
    <dgm:pt modelId="{4EC52F7A-5C89-496A-AF67-07610215A8DF}" type="parTrans" cxnId="{F1FD1D25-F3A4-40B5-A71D-8CF87CBB9B82}">
      <dgm:prSet/>
      <dgm:spPr/>
      <dgm:t>
        <a:bodyPr/>
        <a:lstStyle/>
        <a:p>
          <a:endParaRPr lang="en-US"/>
        </a:p>
      </dgm:t>
    </dgm:pt>
    <dgm:pt modelId="{C79553C0-BDC3-4ED0-A410-8C2A5B7142A0}" type="sibTrans" cxnId="{F1FD1D25-F3A4-40B5-A71D-8CF87CBB9B82}">
      <dgm:prSet/>
      <dgm:spPr/>
      <dgm:t>
        <a:bodyPr/>
        <a:lstStyle/>
        <a:p>
          <a:endParaRPr lang="en-US"/>
        </a:p>
      </dgm:t>
    </dgm:pt>
    <dgm:pt modelId="{0EFEFB7A-ABDC-408D-AE75-581E08C6CD61}">
      <dgm:prSet/>
      <dgm:spPr/>
      <dgm:t>
        <a:bodyPr/>
        <a:lstStyle/>
        <a:p>
          <a:pPr>
            <a:lnSpc>
              <a:spcPct val="100000"/>
            </a:lnSpc>
          </a:pPr>
          <a:r>
            <a:rPr lang="en-US" baseline="0"/>
            <a:t>Provide a solar powered robot to further assist the user </a:t>
          </a:r>
          <a:endParaRPr lang="en-US"/>
        </a:p>
      </dgm:t>
    </dgm:pt>
    <dgm:pt modelId="{EB46800C-4D3C-4A1D-B68E-10AFDC963CD9}" type="parTrans" cxnId="{A4E426BE-E26E-452D-A1F0-B1E1B108219B}">
      <dgm:prSet/>
      <dgm:spPr/>
      <dgm:t>
        <a:bodyPr/>
        <a:lstStyle/>
        <a:p>
          <a:endParaRPr lang="en-US"/>
        </a:p>
      </dgm:t>
    </dgm:pt>
    <dgm:pt modelId="{915321FC-7432-4151-99EE-22884657C758}" type="sibTrans" cxnId="{A4E426BE-E26E-452D-A1F0-B1E1B108219B}">
      <dgm:prSet/>
      <dgm:spPr/>
      <dgm:t>
        <a:bodyPr/>
        <a:lstStyle/>
        <a:p>
          <a:endParaRPr lang="en-US"/>
        </a:p>
      </dgm:t>
    </dgm:pt>
    <dgm:pt modelId="{E86695A0-D2C9-450A-9EAF-AD0FE436AF55}">
      <dgm:prSet/>
      <dgm:spPr/>
      <dgm:t>
        <a:bodyPr/>
        <a:lstStyle/>
        <a:p>
          <a:pPr>
            <a:lnSpc>
              <a:spcPct val="100000"/>
            </a:lnSpc>
          </a:pPr>
          <a:r>
            <a:rPr lang="en-US" baseline="0"/>
            <a:t>Ability to carry objects while moving </a:t>
          </a:r>
          <a:endParaRPr lang="en-US"/>
        </a:p>
      </dgm:t>
    </dgm:pt>
    <dgm:pt modelId="{31A1C1BB-FAB8-4670-9FF0-CEAF0865824C}" type="parTrans" cxnId="{107FEE03-80B7-46D2-897A-478983DA95FC}">
      <dgm:prSet/>
      <dgm:spPr/>
      <dgm:t>
        <a:bodyPr/>
        <a:lstStyle/>
        <a:p>
          <a:endParaRPr lang="en-US"/>
        </a:p>
      </dgm:t>
    </dgm:pt>
    <dgm:pt modelId="{6276E1BC-DE38-44CB-9C61-60BD8B29FCE3}" type="sibTrans" cxnId="{107FEE03-80B7-46D2-897A-478983DA95FC}">
      <dgm:prSet/>
      <dgm:spPr/>
      <dgm:t>
        <a:bodyPr/>
        <a:lstStyle/>
        <a:p>
          <a:endParaRPr lang="en-US"/>
        </a:p>
      </dgm:t>
    </dgm:pt>
    <dgm:pt modelId="{3096533A-A46A-45D4-8786-7DAA48878595}" type="pres">
      <dgm:prSet presAssocID="{C669D8DB-8F87-4B06-913B-008479DDFBEF}" presName="root" presStyleCnt="0">
        <dgm:presLayoutVars>
          <dgm:dir/>
          <dgm:resizeHandles val="exact"/>
        </dgm:presLayoutVars>
      </dgm:prSet>
      <dgm:spPr/>
    </dgm:pt>
    <dgm:pt modelId="{0F110FE9-EEEB-4137-B854-5AE0853804DC}" type="pres">
      <dgm:prSet presAssocID="{C47764DF-C732-4571-B147-0476404335F5}" presName="compNode" presStyleCnt="0"/>
      <dgm:spPr/>
    </dgm:pt>
    <dgm:pt modelId="{50593A18-79B4-403B-A89C-1C2D54ECF2E4}" type="pres">
      <dgm:prSet presAssocID="{C47764DF-C732-4571-B147-0476404335F5}"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Robot with solid fill"/>
        </a:ext>
      </dgm:extLst>
    </dgm:pt>
    <dgm:pt modelId="{08B197E3-105F-4D6F-8756-EF3033F482F2}" type="pres">
      <dgm:prSet presAssocID="{C47764DF-C732-4571-B147-0476404335F5}" presName="spaceRect" presStyleCnt="0"/>
      <dgm:spPr/>
    </dgm:pt>
    <dgm:pt modelId="{16ABD023-8398-4CD3-8347-9F9E67C53861}" type="pres">
      <dgm:prSet presAssocID="{C47764DF-C732-4571-B147-0476404335F5}" presName="textRect" presStyleLbl="revTx" presStyleIdx="0" presStyleCnt="3">
        <dgm:presLayoutVars>
          <dgm:chMax val="1"/>
          <dgm:chPref val="1"/>
        </dgm:presLayoutVars>
      </dgm:prSet>
      <dgm:spPr/>
    </dgm:pt>
    <dgm:pt modelId="{1573721A-8D33-4E71-9CA6-B47BA88BEA0C}" type="pres">
      <dgm:prSet presAssocID="{C79553C0-BDC3-4ED0-A410-8C2A5B7142A0}" presName="sibTrans" presStyleCnt="0"/>
      <dgm:spPr/>
    </dgm:pt>
    <dgm:pt modelId="{E46A0BCC-C469-411D-A320-907BBE968C47}" type="pres">
      <dgm:prSet presAssocID="{0EFEFB7A-ABDC-408D-AE75-581E08C6CD61}" presName="compNode" presStyleCnt="0"/>
      <dgm:spPr/>
    </dgm:pt>
    <dgm:pt modelId="{1840B0B1-666A-4F17-B517-9DEB774BE203}" type="pres">
      <dgm:prSet presAssocID="{0EFEFB7A-ABDC-408D-AE75-581E08C6CD6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Solar Panels with solid fill"/>
        </a:ext>
      </dgm:extLst>
    </dgm:pt>
    <dgm:pt modelId="{A328CF00-8BEC-4B11-8185-F8058947CB10}" type="pres">
      <dgm:prSet presAssocID="{0EFEFB7A-ABDC-408D-AE75-581E08C6CD61}" presName="spaceRect" presStyleCnt="0"/>
      <dgm:spPr/>
    </dgm:pt>
    <dgm:pt modelId="{040247C2-2B2B-4B21-A2BF-7C990AB9EACC}" type="pres">
      <dgm:prSet presAssocID="{0EFEFB7A-ABDC-408D-AE75-581E08C6CD61}" presName="textRect" presStyleLbl="revTx" presStyleIdx="1" presStyleCnt="3">
        <dgm:presLayoutVars>
          <dgm:chMax val="1"/>
          <dgm:chPref val="1"/>
        </dgm:presLayoutVars>
      </dgm:prSet>
      <dgm:spPr/>
    </dgm:pt>
    <dgm:pt modelId="{60431D2F-B23E-43A7-9D6B-2C36A3E87389}" type="pres">
      <dgm:prSet presAssocID="{915321FC-7432-4151-99EE-22884657C758}" presName="sibTrans" presStyleCnt="0"/>
      <dgm:spPr/>
    </dgm:pt>
    <dgm:pt modelId="{2F5E8CF3-613F-4CFE-97CE-366CADA6E484}" type="pres">
      <dgm:prSet presAssocID="{E86695A0-D2C9-450A-9EAF-AD0FE436AF55}" presName="compNode" presStyleCnt="0"/>
      <dgm:spPr/>
    </dgm:pt>
    <dgm:pt modelId="{CD6BE3EF-35BC-4346-98C6-94BE4E8BFF3F}" type="pres">
      <dgm:prSet presAssocID="{E86695A0-D2C9-450A-9EAF-AD0FE436AF5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ox with solid fill"/>
        </a:ext>
      </dgm:extLst>
    </dgm:pt>
    <dgm:pt modelId="{48C7CCC2-3FDD-4F0E-AFBC-9AE79EC4D76E}" type="pres">
      <dgm:prSet presAssocID="{E86695A0-D2C9-450A-9EAF-AD0FE436AF55}" presName="spaceRect" presStyleCnt="0"/>
      <dgm:spPr/>
    </dgm:pt>
    <dgm:pt modelId="{5FC38062-69FF-461F-8F7F-68F557FDEFBC}" type="pres">
      <dgm:prSet presAssocID="{E86695A0-D2C9-450A-9EAF-AD0FE436AF55}" presName="textRect" presStyleLbl="revTx" presStyleIdx="2" presStyleCnt="3">
        <dgm:presLayoutVars>
          <dgm:chMax val="1"/>
          <dgm:chPref val="1"/>
        </dgm:presLayoutVars>
      </dgm:prSet>
      <dgm:spPr/>
    </dgm:pt>
  </dgm:ptLst>
  <dgm:cxnLst>
    <dgm:cxn modelId="{107FEE03-80B7-46D2-897A-478983DA95FC}" srcId="{C669D8DB-8F87-4B06-913B-008479DDFBEF}" destId="{E86695A0-D2C9-450A-9EAF-AD0FE436AF55}" srcOrd="2" destOrd="0" parTransId="{31A1C1BB-FAB8-4670-9FF0-CEAF0865824C}" sibTransId="{6276E1BC-DE38-44CB-9C61-60BD8B29FCE3}"/>
    <dgm:cxn modelId="{F1FD1D25-F3A4-40B5-A71D-8CF87CBB9B82}" srcId="{C669D8DB-8F87-4B06-913B-008479DDFBEF}" destId="{C47764DF-C732-4571-B147-0476404335F5}" srcOrd="0" destOrd="0" parTransId="{4EC52F7A-5C89-496A-AF67-07610215A8DF}" sibTransId="{C79553C0-BDC3-4ED0-A410-8C2A5B7142A0}"/>
    <dgm:cxn modelId="{74BF8B62-C27C-4ADD-81EB-B902EBBDA1EF}" type="presOf" srcId="{0EFEFB7A-ABDC-408D-AE75-581E08C6CD61}" destId="{040247C2-2B2B-4B21-A2BF-7C990AB9EACC}" srcOrd="0" destOrd="0" presId="urn:microsoft.com/office/officeart/2018/2/layout/IconLabelList"/>
    <dgm:cxn modelId="{D63DBF84-3670-4E15-A0F1-7C4C112024C0}" type="presOf" srcId="{E86695A0-D2C9-450A-9EAF-AD0FE436AF55}" destId="{5FC38062-69FF-461F-8F7F-68F557FDEFBC}" srcOrd="0" destOrd="0" presId="urn:microsoft.com/office/officeart/2018/2/layout/IconLabelList"/>
    <dgm:cxn modelId="{33D34D98-061B-490A-AF19-E82D7DDAAAA4}" type="presOf" srcId="{C669D8DB-8F87-4B06-913B-008479DDFBEF}" destId="{3096533A-A46A-45D4-8786-7DAA48878595}" srcOrd="0" destOrd="0" presId="urn:microsoft.com/office/officeart/2018/2/layout/IconLabelList"/>
    <dgm:cxn modelId="{A4E426BE-E26E-452D-A1F0-B1E1B108219B}" srcId="{C669D8DB-8F87-4B06-913B-008479DDFBEF}" destId="{0EFEFB7A-ABDC-408D-AE75-581E08C6CD61}" srcOrd="1" destOrd="0" parTransId="{EB46800C-4D3C-4A1D-B68E-10AFDC963CD9}" sibTransId="{915321FC-7432-4151-99EE-22884657C758}"/>
    <dgm:cxn modelId="{503F3AEA-05CA-4091-BE67-78F8F532323C}" type="presOf" srcId="{C47764DF-C732-4571-B147-0476404335F5}" destId="{16ABD023-8398-4CD3-8347-9F9E67C53861}" srcOrd="0" destOrd="0" presId="urn:microsoft.com/office/officeart/2018/2/layout/IconLabelList"/>
    <dgm:cxn modelId="{EF26EEBD-C770-40CB-BDCE-4E79A38FCC80}" type="presParOf" srcId="{3096533A-A46A-45D4-8786-7DAA48878595}" destId="{0F110FE9-EEEB-4137-B854-5AE0853804DC}" srcOrd="0" destOrd="0" presId="urn:microsoft.com/office/officeart/2018/2/layout/IconLabelList"/>
    <dgm:cxn modelId="{40548804-A92A-45CD-ACD5-9381CBD7D69E}" type="presParOf" srcId="{0F110FE9-EEEB-4137-B854-5AE0853804DC}" destId="{50593A18-79B4-403B-A89C-1C2D54ECF2E4}" srcOrd="0" destOrd="0" presId="urn:microsoft.com/office/officeart/2018/2/layout/IconLabelList"/>
    <dgm:cxn modelId="{90665779-82EB-47E7-9873-0A57BA34C5B4}" type="presParOf" srcId="{0F110FE9-EEEB-4137-B854-5AE0853804DC}" destId="{08B197E3-105F-4D6F-8756-EF3033F482F2}" srcOrd="1" destOrd="0" presId="urn:microsoft.com/office/officeart/2018/2/layout/IconLabelList"/>
    <dgm:cxn modelId="{B1107E33-FDD1-401A-8F64-1EBFB0249F51}" type="presParOf" srcId="{0F110FE9-EEEB-4137-B854-5AE0853804DC}" destId="{16ABD023-8398-4CD3-8347-9F9E67C53861}" srcOrd="2" destOrd="0" presId="urn:microsoft.com/office/officeart/2018/2/layout/IconLabelList"/>
    <dgm:cxn modelId="{37F5C769-DF21-433E-8CFE-B54E361CBD8E}" type="presParOf" srcId="{3096533A-A46A-45D4-8786-7DAA48878595}" destId="{1573721A-8D33-4E71-9CA6-B47BA88BEA0C}" srcOrd="1" destOrd="0" presId="urn:microsoft.com/office/officeart/2018/2/layout/IconLabelList"/>
    <dgm:cxn modelId="{0C51D5BD-932E-49C6-838F-F168B6639EA9}" type="presParOf" srcId="{3096533A-A46A-45D4-8786-7DAA48878595}" destId="{E46A0BCC-C469-411D-A320-907BBE968C47}" srcOrd="2" destOrd="0" presId="urn:microsoft.com/office/officeart/2018/2/layout/IconLabelList"/>
    <dgm:cxn modelId="{053FD35D-BB48-46A2-885D-EA23B724AD2A}" type="presParOf" srcId="{E46A0BCC-C469-411D-A320-907BBE968C47}" destId="{1840B0B1-666A-4F17-B517-9DEB774BE203}" srcOrd="0" destOrd="0" presId="urn:microsoft.com/office/officeart/2018/2/layout/IconLabelList"/>
    <dgm:cxn modelId="{F0E42A8D-A6FB-4529-B09B-85A4B2B5B1CD}" type="presParOf" srcId="{E46A0BCC-C469-411D-A320-907BBE968C47}" destId="{A328CF00-8BEC-4B11-8185-F8058947CB10}" srcOrd="1" destOrd="0" presId="urn:microsoft.com/office/officeart/2018/2/layout/IconLabelList"/>
    <dgm:cxn modelId="{4D12196C-B3EF-49F6-828B-3B0107132E48}" type="presParOf" srcId="{E46A0BCC-C469-411D-A320-907BBE968C47}" destId="{040247C2-2B2B-4B21-A2BF-7C990AB9EACC}" srcOrd="2" destOrd="0" presId="urn:microsoft.com/office/officeart/2018/2/layout/IconLabelList"/>
    <dgm:cxn modelId="{2C304143-2EA5-425E-A3E0-DE2D3715CD65}" type="presParOf" srcId="{3096533A-A46A-45D4-8786-7DAA48878595}" destId="{60431D2F-B23E-43A7-9D6B-2C36A3E87389}" srcOrd="3" destOrd="0" presId="urn:microsoft.com/office/officeart/2018/2/layout/IconLabelList"/>
    <dgm:cxn modelId="{8F691F39-0EA7-480C-95B4-100B802B34DC}" type="presParOf" srcId="{3096533A-A46A-45D4-8786-7DAA48878595}" destId="{2F5E8CF3-613F-4CFE-97CE-366CADA6E484}" srcOrd="4" destOrd="0" presId="urn:microsoft.com/office/officeart/2018/2/layout/IconLabelList"/>
    <dgm:cxn modelId="{C8998D34-06A4-4CBF-8B96-8DC1F2AB97E9}" type="presParOf" srcId="{2F5E8CF3-613F-4CFE-97CE-366CADA6E484}" destId="{CD6BE3EF-35BC-4346-98C6-94BE4E8BFF3F}" srcOrd="0" destOrd="0" presId="urn:microsoft.com/office/officeart/2018/2/layout/IconLabelList"/>
    <dgm:cxn modelId="{0DCE3C63-B1CB-4DAA-9B27-EE57A8F7273A}" type="presParOf" srcId="{2F5E8CF3-613F-4CFE-97CE-366CADA6E484}" destId="{48C7CCC2-3FDD-4F0E-AFBC-9AE79EC4D76E}" srcOrd="1" destOrd="0" presId="urn:microsoft.com/office/officeart/2018/2/layout/IconLabelList"/>
    <dgm:cxn modelId="{9D3C6175-BDEC-4CF4-A58E-35D227F5F63C}" type="presParOf" srcId="{2F5E8CF3-613F-4CFE-97CE-366CADA6E484}" destId="{5FC38062-69FF-461F-8F7F-68F557FDEFBC}" srcOrd="2" destOrd="0" presId="urn:microsoft.com/office/officeart/2018/2/layout/Icon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52225A-0F59-4313-8AED-CAA1F7A48D8F}"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6CF17F83-26B4-461D-9B1D-FA14D0EFC8D8}">
      <dgm:prSet/>
      <dgm:spPr/>
      <dgm:t>
        <a:bodyPr/>
        <a:lstStyle/>
        <a:p>
          <a:r>
            <a:rPr lang="en-US"/>
            <a:t>Primary Goals </a:t>
          </a:r>
        </a:p>
      </dgm:t>
    </dgm:pt>
    <dgm:pt modelId="{C367493E-DA26-4A3B-B858-8DCB4C383E69}" type="parTrans" cxnId="{EA46E806-ED9C-4827-8726-200E58B79D53}">
      <dgm:prSet/>
      <dgm:spPr/>
      <dgm:t>
        <a:bodyPr/>
        <a:lstStyle/>
        <a:p>
          <a:endParaRPr lang="en-US"/>
        </a:p>
      </dgm:t>
    </dgm:pt>
    <dgm:pt modelId="{ABF87C79-7DC2-49F4-BF9A-3A580E44279F}" type="sibTrans" cxnId="{EA46E806-ED9C-4827-8726-200E58B79D53}">
      <dgm:prSet/>
      <dgm:spPr/>
      <dgm:t>
        <a:bodyPr/>
        <a:lstStyle/>
        <a:p>
          <a:endParaRPr lang="en-US"/>
        </a:p>
      </dgm:t>
    </dgm:pt>
    <dgm:pt modelId="{D478D541-43FD-4DF0-B988-5762DB7E2A9A}">
      <dgm:prSet/>
      <dgm:spPr/>
      <dgm:t>
        <a:bodyPr/>
        <a:lstStyle/>
        <a:p>
          <a:r>
            <a:rPr lang="en-US"/>
            <a:t>To have the S.P.C. robot follow the user autonomously</a:t>
          </a:r>
        </a:p>
      </dgm:t>
    </dgm:pt>
    <dgm:pt modelId="{2A59B9F8-D8C9-4711-9F48-85761D3DA79A}" type="parTrans" cxnId="{B5654B68-9AE6-4E9A-A5E9-65FCFB1F734D}">
      <dgm:prSet/>
      <dgm:spPr/>
      <dgm:t>
        <a:bodyPr/>
        <a:lstStyle/>
        <a:p>
          <a:endParaRPr lang="en-US"/>
        </a:p>
      </dgm:t>
    </dgm:pt>
    <dgm:pt modelId="{9F7D9FE5-2DE0-431A-B072-1D33822435FB}" type="sibTrans" cxnId="{B5654B68-9AE6-4E9A-A5E9-65FCFB1F734D}">
      <dgm:prSet/>
      <dgm:spPr/>
      <dgm:t>
        <a:bodyPr/>
        <a:lstStyle/>
        <a:p>
          <a:endParaRPr lang="en-US"/>
        </a:p>
      </dgm:t>
    </dgm:pt>
    <dgm:pt modelId="{D064F3A9-0448-4C0E-9269-CFD44EBB4BD2}">
      <dgm:prSet/>
      <dgm:spPr/>
      <dgm:t>
        <a:bodyPr/>
        <a:lstStyle/>
        <a:p>
          <a:r>
            <a:rPr lang="en-US"/>
            <a:t>Create a mobile application to control the robot</a:t>
          </a:r>
        </a:p>
      </dgm:t>
    </dgm:pt>
    <dgm:pt modelId="{2BE0BAF9-66C1-4B00-9199-1FFE8F7EAE18}" type="parTrans" cxnId="{458B550F-2678-459B-BFCD-88779958642A}">
      <dgm:prSet/>
      <dgm:spPr/>
      <dgm:t>
        <a:bodyPr/>
        <a:lstStyle/>
        <a:p>
          <a:endParaRPr lang="en-US"/>
        </a:p>
      </dgm:t>
    </dgm:pt>
    <dgm:pt modelId="{CF433987-3F3C-4099-A5EB-43E4EE4EFCCC}" type="sibTrans" cxnId="{458B550F-2678-459B-BFCD-88779958642A}">
      <dgm:prSet/>
      <dgm:spPr/>
      <dgm:t>
        <a:bodyPr/>
        <a:lstStyle/>
        <a:p>
          <a:endParaRPr lang="en-US"/>
        </a:p>
      </dgm:t>
    </dgm:pt>
    <dgm:pt modelId="{2294BA1D-7E7D-46BC-99C4-65D5A636B826}">
      <dgm:prSet/>
      <dgm:spPr/>
      <dgm:t>
        <a:bodyPr/>
        <a:lstStyle/>
        <a:p>
          <a:r>
            <a:rPr lang="en-US"/>
            <a:t>Secondary Goals </a:t>
          </a:r>
        </a:p>
      </dgm:t>
    </dgm:pt>
    <dgm:pt modelId="{923BC66D-D23A-4A2A-AF45-2DC52A073D13}" type="parTrans" cxnId="{04AA5F2D-64BF-4100-A7AC-67043320A102}">
      <dgm:prSet/>
      <dgm:spPr/>
      <dgm:t>
        <a:bodyPr/>
        <a:lstStyle/>
        <a:p>
          <a:endParaRPr lang="en-US"/>
        </a:p>
      </dgm:t>
    </dgm:pt>
    <dgm:pt modelId="{261CC2E9-8A22-4E37-A045-B78A0B437B66}" type="sibTrans" cxnId="{04AA5F2D-64BF-4100-A7AC-67043320A102}">
      <dgm:prSet/>
      <dgm:spPr/>
      <dgm:t>
        <a:bodyPr/>
        <a:lstStyle/>
        <a:p>
          <a:endParaRPr lang="en-US"/>
        </a:p>
      </dgm:t>
    </dgm:pt>
    <dgm:pt modelId="{145F99DC-A3AA-413B-92C1-903C5BECD245}">
      <dgm:prSet/>
      <dgm:spPr/>
      <dgm:t>
        <a:bodyPr/>
        <a:lstStyle/>
        <a:p>
          <a:r>
            <a:rPr lang="en-US"/>
            <a:t>Ensure the robot can evade obstructions in its path</a:t>
          </a:r>
        </a:p>
      </dgm:t>
    </dgm:pt>
    <dgm:pt modelId="{A73DED84-FA62-46A7-930E-1F36E72D361D}" type="parTrans" cxnId="{CD559467-4D61-4D6A-B2A1-66E0D7FCFBFC}">
      <dgm:prSet/>
      <dgm:spPr/>
      <dgm:t>
        <a:bodyPr/>
        <a:lstStyle/>
        <a:p>
          <a:endParaRPr lang="en-US"/>
        </a:p>
      </dgm:t>
    </dgm:pt>
    <dgm:pt modelId="{780E1E8D-E9A8-4ED4-B13E-A0C96D5486AA}" type="sibTrans" cxnId="{CD559467-4D61-4D6A-B2A1-66E0D7FCFBFC}">
      <dgm:prSet/>
      <dgm:spPr/>
      <dgm:t>
        <a:bodyPr/>
        <a:lstStyle/>
        <a:p>
          <a:endParaRPr lang="en-US"/>
        </a:p>
      </dgm:t>
    </dgm:pt>
    <dgm:pt modelId="{93A67484-FF3D-40C1-8C78-5E2005E587DF}">
      <dgm:prSet/>
      <dgm:spPr/>
      <dgm:t>
        <a:bodyPr/>
        <a:lstStyle/>
        <a:p>
          <a:r>
            <a:rPr lang="en-US"/>
            <a:t>Ensure the mobile app is user friendly to help the user control the S.P.C</a:t>
          </a:r>
        </a:p>
      </dgm:t>
    </dgm:pt>
    <dgm:pt modelId="{A1B81984-88CD-468A-B236-2B7ADF48C670}" type="parTrans" cxnId="{9C5AA74E-D0E8-47C5-BBF3-6166D0819B6E}">
      <dgm:prSet/>
      <dgm:spPr/>
      <dgm:t>
        <a:bodyPr/>
        <a:lstStyle/>
        <a:p>
          <a:endParaRPr lang="en-US"/>
        </a:p>
      </dgm:t>
    </dgm:pt>
    <dgm:pt modelId="{59A52B7A-661F-43A8-908D-4C8FD37D8BFE}" type="sibTrans" cxnId="{9C5AA74E-D0E8-47C5-BBF3-6166D0819B6E}">
      <dgm:prSet/>
      <dgm:spPr/>
      <dgm:t>
        <a:bodyPr/>
        <a:lstStyle/>
        <a:p>
          <a:endParaRPr lang="en-US"/>
        </a:p>
      </dgm:t>
    </dgm:pt>
    <dgm:pt modelId="{80A7804D-32BF-4257-9880-29104069969D}">
      <dgm:prSet/>
      <dgm:spPr/>
      <dgm:t>
        <a:bodyPr/>
        <a:lstStyle/>
        <a:p>
          <a:r>
            <a:rPr lang="en-US"/>
            <a:t>The S.P.C will carry items for the user to the different Waypoints.</a:t>
          </a:r>
        </a:p>
      </dgm:t>
    </dgm:pt>
    <dgm:pt modelId="{72E5728C-35C7-40A9-82D6-FB976CCAE551}" type="parTrans" cxnId="{B35358BD-3CFD-4294-8B10-49869497DE5B}">
      <dgm:prSet/>
      <dgm:spPr/>
      <dgm:t>
        <a:bodyPr/>
        <a:lstStyle/>
        <a:p>
          <a:endParaRPr lang="en-US"/>
        </a:p>
      </dgm:t>
    </dgm:pt>
    <dgm:pt modelId="{4709C406-5B46-4AB6-87AE-4BD740FEC223}" type="sibTrans" cxnId="{B35358BD-3CFD-4294-8B10-49869497DE5B}">
      <dgm:prSet/>
      <dgm:spPr/>
      <dgm:t>
        <a:bodyPr/>
        <a:lstStyle/>
        <a:p>
          <a:endParaRPr lang="en-US"/>
        </a:p>
      </dgm:t>
    </dgm:pt>
    <dgm:pt modelId="{C1992064-AA01-4FDE-ADFE-BEBD1B03F15E}">
      <dgm:prSet/>
      <dgm:spPr/>
      <dgm:t>
        <a:bodyPr/>
        <a:lstStyle/>
        <a:p>
          <a:r>
            <a:rPr lang="en-US"/>
            <a:t>One of the priorities is to assist the user in carrying objects of a certain weight</a:t>
          </a:r>
        </a:p>
      </dgm:t>
    </dgm:pt>
    <dgm:pt modelId="{BFEF258E-C95A-4B65-B39B-D7A391DB23D3}" type="sibTrans" cxnId="{A77F7A5F-446C-4E5B-B20D-2C0A94C16360}">
      <dgm:prSet/>
      <dgm:spPr/>
      <dgm:t>
        <a:bodyPr/>
        <a:lstStyle/>
        <a:p>
          <a:endParaRPr lang="en-US"/>
        </a:p>
      </dgm:t>
    </dgm:pt>
    <dgm:pt modelId="{15221195-EE64-412F-B1D2-2B53F98BDDEA}" type="parTrans" cxnId="{A77F7A5F-446C-4E5B-B20D-2C0A94C16360}">
      <dgm:prSet/>
      <dgm:spPr/>
      <dgm:t>
        <a:bodyPr/>
        <a:lstStyle/>
        <a:p>
          <a:endParaRPr lang="en-US"/>
        </a:p>
      </dgm:t>
    </dgm:pt>
    <dgm:pt modelId="{54975B3A-BE03-4B97-A99C-F8E786B9B9CE}" type="pres">
      <dgm:prSet presAssocID="{3B52225A-0F59-4313-8AED-CAA1F7A48D8F}" presName="linear" presStyleCnt="0">
        <dgm:presLayoutVars>
          <dgm:dir/>
          <dgm:animLvl val="lvl"/>
          <dgm:resizeHandles val="exact"/>
        </dgm:presLayoutVars>
      </dgm:prSet>
      <dgm:spPr/>
    </dgm:pt>
    <dgm:pt modelId="{44E80BBE-07BE-4E4D-B17E-8E3A9CF8566D}" type="pres">
      <dgm:prSet presAssocID="{6CF17F83-26B4-461D-9B1D-FA14D0EFC8D8}" presName="parentLin" presStyleCnt="0"/>
      <dgm:spPr/>
    </dgm:pt>
    <dgm:pt modelId="{E75B6F27-4B82-4E15-ABFD-6E994073E80F}" type="pres">
      <dgm:prSet presAssocID="{6CF17F83-26B4-461D-9B1D-FA14D0EFC8D8}" presName="parentLeftMargin" presStyleLbl="node1" presStyleIdx="0" presStyleCnt="2"/>
      <dgm:spPr/>
    </dgm:pt>
    <dgm:pt modelId="{E3799FED-2DAC-424B-A4FF-77459064FDB0}" type="pres">
      <dgm:prSet presAssocID="{6CF17F83-26B4-461D-9B1D-FA14D0EFC8D8}" presName="parentText" presStyleLbl="node1" presStyleIdx="0" presStyleCnt="2">
        <dgm:presLayoutVars>
          <dgm:chMax val="0"/>
          <dgm:bulletEnabled val="1"/>
        </dgm:presLayoutVars>
      </dgm:prSet>
      <dgm:spPr/>
    </dgm:pt>
    <dgm:pt modelId="{328451C0-49F1-4570-8967-6EC04AFB3AFE}" type="pres">
      <dgm:prSet presAssocID="{6CF17F83-26B4-461D-9B1D-FA14D0EFC8D8}" presName="negativeSpace" presStyleCnt="0"/>
      <dgm:spPr/>
    </dgm:pt>
    <dgm:pt modelId="{10D40B42-19FF-40A8-9BCA-18F44B227C9D}" type="pres">
      <dgm:prSet presAssocID="{6CF17F83-26B4-461D-9B1D-FA14D0EFC8D8}" presName="childText" presStyleLbl="conFgAcc1" presStyleIdx="0" presStyleCnt="2">
        <dgm:presLayoutVars>
          <dgm:bulletEnabled val="1"/>
        </dgm:presLayoutVars>
      </dgm:prSet>
      <dgm:spPr/>
    </dgm:pt>
    <dgm:pt modelId="{9AA07AD9-0F57-4F60-8B62-22530064AFD3}" type="pres">
      <dgm:prSet presAssocID="{ABF87C79-7DC2-49F4-BF9A-3A580E44279F}" presName="spaceBetweenRectangles" presStyleCnt="0"/>
      <dgm:spPr/>
    </dgm:pt>
    <dgm:pt modelId="{1522CF74-72C0-4577-8312-FA2B5A47EA46}" type="pres">
      <dgm:prSet presAssocID="{2294BA1D-7E7D-46BC-99C4-65D5A636B826}" presName="parentLin" presStyleCnt="0"/>
      <dgm:spPr/>
    </dgm:pt>
    <dgm:pt modelId="{C1DD1F5E-A863-48C7-99F5-161AB1EBA3FA}" type="pres">
      <dgm:prSet presAssocID="{2294BA1D-7E7D-46BC-99C4-65D5A636B826}" presName="parentLeftMargin" presStyleLbl="node1" presStyleIdx="0" presStyleCnt="2"/>
      <dgm:spPr/>
    </dgm:pt>
    <dgm:pt modelId="{F817BE3E-6797-41C0-8B07-137C8A6EBDEA}" type="pres">
      <dgm:prSet presAssocID="{2294BA1D-7E7D-46BC-99C4-65D5A636B826}" presName="parentText" presStyleLbl="node1" presStyleIdx="1" presStyleCnt="2">
        <dgm:presLayoutVars>
          <dgm:chMax val="0"/>
          <dgm:bulletEnabled val="1"/>
        </dgm:presLayoutVars>
      </dgm:prSet>
      <dgm:spPr/>
    </dgm:pt>
    <dgm:pt modelId="{C7C86F8F-D500-4D8C-A5F0-0C68FCB19921}" type="pres">
      <dgm:prSet presAssocID="{2294BA1D-7E7D-46BC-99C4-65D5A636B826}" presName="negativeSpace" presStyleCnt="0"/>
      <dgm:spPr/>
    </dgm:pt>
    <dgm:pt modelId="{367CE5BB-9F15-4030-8B89-9F4E85684799}" type="pres">
      <dgm:prSet presAssocID="{2294BA1D-7E7D-46BC-99C4-65D5A636B826}" presName="childText" presStyleLbl="conFgAcc1" presStyleIdx="1" presStyleCnt="2">
        <dgm:presLayoutVars>
          <dgm:bulletEnabled val="1"/>
        </dgm:presLayoutVars>
      </dgm:prSet>
      <dgm:spPr/>
    </dgm:pt>
  </dgm:ptLst>
  <dgm:cxnLst>
    <dgm:cxn modelId="{EA46E806-ED9C-4827-8726-200E58B79D53}" srcId="{3B52225A-0F59-4313-8AED-CAA1F7A48D8F}" destId="{6CF17F83-26B4-461D-9B1D-FA14D0EFC8D8}" srcOrd="0" destOrd="0" parTransId="{C367493E-DA26-4A3B-B858-8DCB4C383E69}" sibTransId="{ABF87C79-7DC2-49F4-BF9A-3A580E44279F}"/>
    <dgm:cxn modelId="{82D53508-D335-4847-8C0C-19EB1AE3AC56}" type="presOf" srcId="{D064F3A9-0448-4C0E-9269-CFD44EBB4BD2}" destId="{10D40B42-19FF-40A8-9BCA-18F44B227C9D}" srcOrd="0" destOrd="2" presId="urn:microsoft.com/office/officeart/2005/8/layout/list1"/>
    <dgm:cxn modelId="{6858D30A-8F1F-4312-8EA5-1B911D4E0BF7}" type="presOf" srcId="{C1992064-AA01-4FDE-ADFE-BEBD1B03F15E}" destId="{10D40B42-19FF-40A8-9BCA-18F44B227C9D}" srcOrd="0" destOrd="1" presId="urn:microsoft.com/office/officeart/2005/8/layout/list1"/>
    <dgm:cxn modelId="{E8DF310E-99B5-41B6-8B7D-872C681486B8}" type="presOf" srcId="{145F99DC-A3AA-413B-92C1-903C5BECD245}" destId="{367CE5BB-9F15-4030-8B89-9F4E85684799}" srcOrd="0" destOrd="0" presId="urn:microsoft.com/office/officeart/2005/8/layout/list1"/>
    <dgm:cxn modelId="{458B550F-2678-459B-BFCD-88779958642A}" srcId="{6CF17F83-26B4-461D-9B1D-FA14D0EFC8D8}" destId="{D064F3A9-0448-4C0E-9269-CFD44EBB4BD2}" srcOrd="2" destOrd="0" parTransId="{2BE0BAF9-66C1-4B00-9199-1FFE8F7EAE18}" sibTransId="{CF433987-3F3C-4099-A5EB-43E4EE4EFCCC}"/>
    <dgm:cxn modelId="{4D88A012-34F4-424C-B708-4FE84F25748E}" type="presOf" srcId="{6CF17F83-26B4-461D-9B1D-FA14D0EFC8D8}" destId="{E3799FED-2DAC-424B-A4FF-77459064FDB0}" srcOrd="1" destOrd="0" presId="urn:microsoft.com/office/officeart/2005/8/layout/list1"/>
    <dgm:cxn modelId="{CD0D6515-3E3F-4350-B2F3-D196C018AE9A}" type="presOf" srcId="{2294BA1D-7E7D-46BC-99C4-65D5A636B826}" destId="{F817BE3E-6797-41C0-8B07-137C8A6EBDEA}" srcOrd="1" destOrd="0" presId="urn:microsoft.com/office/officeart/2005/8/layout/list1"/>
    <dgm:cxn modelId="{9397AB2A-BA14-4D33-A62C-E92A681874EC}" type="presOf" srcId="{3B52225A-0F59-4313-8AED-CAA1F7A48D8F}" destId="{54975B3A-BE03-4B97-A99C-F8E786B9B9CE}" srcOrd="0" destOrd="0" presId="urn:microsoft.com/office/officeart/2005/8/layout/list1"/>
    <dgm:cxn modelId="{04AA5F2D-64BF-4100-A7AC-67043320A102}" srcId="{3B52225A-0F59-4313-8AED-CAA1F7A48D8F}" destId="{2294BA1D-7E7D-46BC-99C4-65D5A636B826}" srcOrd="1" destOrd="0" parTransId="{923BC66D-D23A-4A2A-AF45-2DC52A073D13}" sibTransId="{261CC2E9-8A22-4E37-A045-B78A0B437B66}"/>
    <dgm:cxn modelId="{A77F7A5F-446C-4E5B-B20D-2C0A94C16360}" srcId="{6CF17F83-26B4-461D-9B1D-FA14D0EFC8D8}" destId="{C1992064-AA01-4FDE-ADFE-BEBD1B03F15E}" srcOrd="1" destOrd="0" parTransId="{15221195-EE64-412F-B1D2-2B53F98BDDEA}" sibTransId="{BFEF258E-C95A-4B65-B39B-D7A391DB23D3}"/>
    <dgm:cxn modelId="{2E2B4C67-D45F-4EBE-8455-96B4DD9D7DAE}" type="presOf" srcId="{2294BA1D-7E7D-46BC-99C4-65D5A636B826}" destId="{C1DD1F5E-A863-48C7-99F5-161AB1EBA3FA}" srcOrd="0" destOrd="0" presId="urn:microsoft.com/office/officeart/2005/8/layout/list1"/>
    <dgm:cxn modelId="{CD559467-4D61-4D6A-B2A1-66E0D7FCFBFC}" srcId="{2294BA1D-7E7D-46BC-99C4-65D5A636B826}" destId="{145F99DC-A3AA-413B-92C1-903C5BECD245}" srcOrd="0" destOrd="0" parTransId="{A73DED84-FA62-46A7-930E-1F36E72D361D}" sibTransId="{780E1E8D-E9A8-4ED4-B13E-A0C96D5486AA}"/>
    <dgm:cxn modelId="{B5654B68-9AE6-4E9A-A5E9-65FCFB1F734D}" srcId="{6CF17F83-26B4-461D-9B1D-FA14D0EFC8D8}" destId="{D478D541-43FD-4DF0-B988-5762DB7E2A9A}" srcOrd="0" destOrd="0" parTransId="{2A59B9F8-D8C9-4711-9F48-85761D3DA79A}" sibTransId="{9F7D9FE5-2DE0-431A-B072-1D33822435FB}"/>
    <dgm:cxn modelId="{9C5AA74E-D0E8-47C5-BBF3-6166D0819B6E}" srcId="{2294BA1D-7E7D-46BC-99C4-65D5A636B826}" destId="{93A67484-FF3D-40C1-8C78-5E2005E587DF}" srcOrd="1" destOrd="0" parTransId="{A1B81984-88CD-468A-B236-2B7ADF48C670}" sibTransId="{59A52B7A-661F-43A8-908D-4C8FD37D8BFE}"/>
    <dgm:cxn modelId="{9131DFB9-257D-4D42-ACCD-A3E0C0E7B73F}" type="presOf" srcId="{6CF17F83-26B4-461D-9B1D-FA14D0EFC8D8}" destId="{E75B6F27-4B82-4E15-ABFD-6E994073E80F}" srcOrd="0" destOrd="0" presId="urn:microsoft.com/office/officeart/2005/8/layout/list1"/>
    <dgm:cxn modelId="{B35358BD-3CFD-4294-8B10-49869497DE5B}" srcId="{2294BA1D-7E7D-46BC-99C4-65D5A636B826}" destId="{80A7804D-32BF-4257-9880-29104069969D}" srcOrd="2" destOrd="0" parTransId="{72E5728C-35C7-40A9-82D6-FB976CCAE551}" sibTransId="{4709C406-5B46-4AB6-87AE-4BD740FEC223}"/>
    <dgm:cxn modelId="{CC257EC6-513A-40F1-A14D-A1A9D9D724B0}" type="presOf" srcId="{93A67484-FF3D-40C1-8C78-5E2005E587DF}" destId="{367CE5BB-9F15-4030-8B89-9F4E85684799}" srcOrd="0" destOrd="1" presId="urn:microsoft.com/office/officeart/2005/8/layout/list1"/>
    <dgm:cxn modelId="{FD470BCD-4DF6-4A12-A32C-83BE8FF31780}" type="presOf" srcId="{D478D541-43FD-4DF0-B988-5762DB7E2A9A}" destId="{10D40B42-19FF-40A8-9BCA-18F44B227C9D}" srcOrd="0" destOrd="0" presId="urn:microsoft.com/office/officeart/2005/8/layout/list1"/>
    <dgm:cxn modelId="{5FF80BCF-13A9-4768-9805-8ABB73D56D4A}" type="presOf" srcId="{80A7804D-32BF-4257-9880-29104069969D}" destId="{367CE5BB-9F15-4030-8B89-9F4E85684799}" srcOrd="0" destOrd="2" presId="urn:microsoft.com/office/officeart/2005/8/layout/list1"/>
    <dgm:cxn modelId="{03DAB9E7-C734-4CA9-910E-3B00483FA46A}" type="presParOf" srcId="{54975B3A-BE03-4B97-A99C-F8E786B9B9CE}" destId="{44E80BBE-07BE-4E4D-B17E-8E3A9CF8566D}" srcOrd="0" destOrd="0" presId="urn:microsoft.com/office/officeart/2005/8/layout/list1"/>
    <dgm:cxn modelId="{1EDA908A-0C44-49C1-9534-E462099BE97A}" type="presParOf" srcId="{44E80BBE-07BE-4E4D-B17E-8E3A9CF8566D}" destId="{E75B6F27-4B82-4E15-ABFD-6E994073E80F}" srcOrd="0" destOrd="0" presId="urn:microsoft.com/office/officeart/2005/8/layout/list1"/>
    <dgm:cxn modelId="{E9A03EE0-3158-49ED-905F-39AD4E19510C}" type="presParOf" srcId="{44E80BBE-07BE-4E4D-B17E-8E3A9CF8566D}" destId="{E3799FED-2DAC-424B-A4FF-77459064FDB0}" srcOrd="1" destOrd="0" presId="urn:microsoft.com/office/officeart/2005/8/layout/list1"/>
    <dgm:cxn modelId="{AEBC0213-85E6-475D-86C6-0A9D586DFB03}" type="presParOf" srcId="{54975B3A-BE03-4B97-A99C-F8E786B9B9CE}" destId="{328451C0-49F1-4570-8967-6EC04AFB3AFE}" srcOrd="1" destOrd="0" presId="urn:microsoft.com/office/officeart/2005/8/layout/list1"/>
    <dgm:cxn modelId="{EB4B49EF-57E2-4344-A204-D772FA6A5846}" type="presParOf" srcId="{54975B3A-BE03-4B97-A99C-F8E786B9B9CE}" destId="{10D40B42-19FF-40A8-9BCA-18F44B227C9D}" srcOrd="2" destOrd="0" presId="urn:microsoft.com/office/officeart/2005/8/layout/list1"/>
    <dgm:cxn modelId="{071BE068-91D4-4395-93C7-BE2941F09C30}" type="presParOf" srcId="{54975B3A-BE03-4B97-A99C-F8E786B9B9CE}" destId="{9AA07AD9-0F57-4F60-8B62-22530064AFD3}" srcOrd="3" destOrd="0" presId="urn:microsoft.com/office/officeart/2005/8/layout/list1"/>
    <dgm:cxn modelId="{B5CC880C-C35F-4038-86FB-A6494E8BCE88}" type="presParOf" srcId="{54975B3A-BE03-4B97-A99C-F8E786B9B9CE}" destId="{1522CF74-72C0-4577-8312-FA2B5A47EA46}" srcOrd="4" destOrd="0" presId="urn:microsoft.com/office/officeart/2005/8/layout/list1"/>
    <dgm:cxn modelId="{CAAF04D3-E8B6-4156-BABF-9119AAD0B4A6}" type="presParOf" srcId="{1522CF74-72C0-4577-8312-FA2B5A47EA46}" destId="{C1DD1F5E-A863-48C7-99F5-161AB1EBA3FA}" srcOrd="0" destOrd="0" presId="urn:microsoft.com/office/officeart/2005/8/layout/list1"/>
    <dgm:cxn modelId="{7CB58D2E-48CC-4ADC-A662-7C1DC254A52B}" type="presParOf" srcId="{1522CF74-72C0-4577-8312-FA2B5A47EA46}" destId="{F817BE3E-6797-41C0-8B07-137C8A6EBDEA}" srcOrd="1" destOrd="0" presId="urn:microsoft.com/office/officeart/2005/8/layout/list1"/>
    <dgm:cxn modelId="{8B2B136B-D844-4886-A1C5-74A569134FB0}" type="presParOf" srcId="{54975B3A-BE03-4B97-A99C-F8E786B9B9CE}" destId="{C7C86F8F-D500-4D8C-A5F0-0C68FCB19921}" srcOrd="5" destOrd="0" presId="urn:microsoft.com/office/officeart/2005/8/layout/list1"/>
    <dgm:cxn modelId="{684E319D-5B5C-4468-976A-DDBCA2393985}" type="presParOf" srcId="{54975B3A-BE03-4B97-A99C-F8E786B9B9CE}" destId="{367CE5BB-9F15-4030-8B89-9F4E85684799}"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DDDE482-C9E6-49CD-9598-9403729D77A2}" type="doc">
      <dgm:prSet loTypeId="urn:microsoft.com/office/officeart/2018/2/layout/IconVerticalSolidList" loCatId="icon" qsTypeId="urn:microsoft.com/office/officeart/2005/8/quickstyle/simple1" qsCatId="simple" csTypeId="urn:microsoft.com/office/officeart/2005/8/colors/colorful2" csCatId="colorful" phldr="1"/>
      <dgm:spPr/>
      <dgm:t>
        <a:bodyPr/>
        <a:lstStyle/>
        <a:p>
          <a:endParaRPr lang="en-US"/>
        </a:p>
      </dgm:t>
    </dgm:pt>
    <dgm:pt modelId="{488BA7D5-092C-42D1-91E8-5508F180C006}">
      <dgm:prSet/>
      <dgm:spPr/>
      <dgm:t>
        <a:bodyPr/>
        <a:lstStyle/>
        <a:p>
          <a:pPr>
            <a:lnSpc>
              <a:spcPct val="100000"/>
            </a:lnSpc>
          </a:pPr>
          <a:r>
            <a:rPr lang="en-US"/>
            <a:t>Many code resources exists due to the popularity of using the Arduino</a:t>
          </a:r>
        </a:p>
      </dgm:t>
    </dgm:pt>
    <dgm:pt modelId="{A0BD86F1-E1C1-4C03-85B7-9D300FE1ADE4}" type="parTrans" cxnId="{D0116A87-946C-45BE-8A29-3AD91010B021}">
      <dgm:prSet/>
      <dgm:spPr/>
      <dgm:t>
        <a:bodyPr/>
        <a:lstStyle/>
        <a:p>
          <a:endParaRPr lang="en-US"/>
        </a:p>
      </dgm:t>
    </dgm:pt>
    <dgm:pt modelId="{679EBF1A-08A9-4A5E-A825-7833384B3704}" type="sibTrans" cxnId="{D0116A87-946C-45BE-8A29-3AD91010B021}">
      <dgm:prSet/>
      <dgm:spPr/>
      <dgm:t>
        <a:bodyPr/>
        <a:lstStyle/>
        <a:p>
          <a:endParaRPr lang="en-US"/>
        </a:p>
      </dgm:t>
    </dgm:pt>
    <dgm:pt modelId="{64B5E8DC-D22B-40CB-A719-94972B7D1922}">
      <dgm:prSet/>
      <dgm:spPr/>
      <dgm:t>
        <a:bodyPr/>
        <a:lstStyle/>
        <a:p>
          <a:pPr>
            <a:lnSpc>
              <a:spcPct val="100000"/>
            </a:lnSpc>
          </a:pPr>
          <a:r>
            <a:rPr lang="en-US"/>
            <a:t>To reach the desire specification for the project, an edit of existing codes is required</a:t>
          </a:r>
        </a:p>
      </dgm:t>
    </dgm:pt>
    <dgm:pt modelId="{372C478D-B5EF-4F74-9CE3-81B043148840}" type="parTrans" cxnId="{FF0A939A-20DA-4676-9D57-C07B1E5081F9}">
      <dgm:prSet/>
      <dgm:spPr/>
      <dgm:t>
        <a:bodyPr/>
        <a:lstStyle/>
        <a:p>
          <a:endParaRPr lang="en-US"/>
        </a:p>
      </dgm:t>
    </dgm:pt>
    <dgm:pt modelId="{72002AF3-562A-47E0-BD88-8E0E6C32D35A}" type="sibTrans" cxnId="{FF0A939A-20DA-4676-9D57-C07B1E5081F9}">
      <dgm:prSet/>
      <dgm:spPr/>
      <dgm:t>
        <a:bodyPr/>
        <a:lstStyle/>
        <a:p>
          <a:endParaRPr lang="en-US"/>
        </a:p>
      </dgm:t>
    </dgm:pt>
    <dgm:pt modelId="{009C63C2-2919-48FC-9BF4-7F0625C5B03C}">
      <dgm:prSet/>
      <dgm:spPr/>
      <dgm:t>
        <a:bodyPr/>
        <a:lstStyle/>
        <a:p>
          <a:pPr>
            <a:lnSpc>
              <a:spcPct val="100000"/>
            </a:lnSpc>
          </a:pPr>
          <a:r>
            <a:rPr lang="en-US"/>
            <a:t>The coding languages used are: </a:t>
          </a:r>
        </a:p>
        <a:p>
          <a:pPr>
            <a:lnSpc>
              <a:spcPct val="100000"/>
            </a:lnSpc>
          </a:pPr>
          <a:r>
            <a:rPr lang="en-US"/>
            <a:t>Java for IDE, C++ for the programming</a:t>
          </a:r>
        </a:p>
      </dgm:t>
    </dgm:pt>
    <dgm:pt modelId="{AAD253E9-EF79-4F2C-9B90-09E10B24B57E}" type="parTrans" cxnId="{A9358EE4-9202-43F0-85F8-45B25C486CC4}">
      <dgm:prSet/>
      <dgm:spPr/>
      <dgm:t>
        <a:bodyPr/>
        <a:lstStyle/>
        <a:p>
          <a:endParaRPr lang="en-US"/>
        </a:p>
      </dgm:t>
    </dgm:pt>
    <dgm:pt modelId="{8D4702B2-F762-4708-9AEA-D373D40A48EB}" type="sibTrans" cxnId="{A9358EE4-9202-43F0-85F8-45B25C486CC4}">
      <dgm:prSet/>
      <dgm:spPr/>
      <dgm:t>
        <a:bodyPr/>
        <a:lstStyle/>
        <a:p>
          <a:endParaRPr lang="en-US"/>
        </a:p>
      </dgm:t>
    </dgm:pt>
    <dgm:pt modelId="{1E381BDA-263A-4323-9829-B0E7D82792C8}">
      <dgm:prSet/>
      <dgm:spPr/>
      <dgm:t>
        <a:bodyPr/>
        <a:lstStyle/>
        <a:p>
          <a:pPr>
            <a:lnSpc>
              <a:spcPct val="100000"/>
            </a:lnSpc>
          </a:pPr>
          <a:r>
            <a:rPr lang="en-US"/>
            <a:t>Android IDE is used to for the programming of the project.</a:t>
          </a:r>
        </a:p>
      </dgm:t>
    </dgm:pt>
    <dgm:pt modelId="{AF17D815-DADE-49E9-8A14-A80AC4DB0667}" type="parTrans" cxnId="{52EBBD0C-83A5-4CFB-A5B8-ACC9F7DA5C6B}">
      <dgm:prSet/>
      <dgm:spPr/>
      <dgm:t>
        <a:bodyPr/>
        <a:lstStyle/>
        <a:p>
          <a:endParaRPr lang="en-US"/>
        </a:p>
      </dgm:t>
    </dgm:pt>
    <dgm:pt modelId="{87DD49C7-C043-4EE6-9F5A-9C6787D20873}" type="sibTrans" cxnId="{52EBBD0C-83A5-4CFB-A5B8-ACC9F7DA5C6B}">
      <dgm:prSet/>
      <dgm:spPr/>
      <dgm:t>
        <a:bodyPr/>
        <a:lstStyle/>
        <a:p>
          <a:endParaRPr lang="en-US"/>
        </a:p>
      </dgm:t>
    </dgm:pt>
    <dgm:pt modelId="{9B7441E3-9406-4D5B-B6B9-42B2C2AFF7B5}" type="pres">
      <dgm:prSet presAssocID="{1DDDE482-C9E6-49CD-9598-9403729D77A2}" presName="root" presStyleCnt="0">
        <dgm:presLayoutVars>
          <dgm:dir/>
          <dgm:resizeHandles val="exact"/>
        </dgm:presLayoutVars>
      </dgm:prSet>
      <dgm:spPr/>
    </dgm:pt>
    <dgm:pt modelId="{4C9B9512-598D-4B09-B838-8D437A568B84}" type="pres">
      <dgm:prSet presAssocID="{488BA7D5-092C-42D1-91E8-5508F180C006}" presName="compNode" presStyleCnt="0"/>
      <dgm:spPr/>
    </dgm:pt>
    <dgm:pt modelId="{4DB6BAB9-39E3-4DA7-BEF0-0CDF9CAF5091}" type="pres">
      <dgm:prSet presAssocID="{488BA7D5-092C-42D1-91E8-5508F180C006}" presName="bgRect" presStyleLbl="bgShp" presStyleIdx="0" presStyleCnt="4"/>
      <dgm:spPr/>
    </dgm:pt>
    <dgm:pt modelId="{65303C86-DC9A-4298-92E1-2269E1068B0B}" type="pres">
      <dgm:prSet presAssocID="{488BA7D5-092C-42D1-91E8-5508F180C00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omputer"/>
        </a:ext>
      </dgm:extLst>
    </dgm:pt>
    <dgm:pt modelId="{4C1871AA-314E-4D40-967C-6B0965E40820}" type="pres">
      <dgm:prSet presAssocID="{488BA7D5-092C-42D1-91E8-5508F180C006}" presName="spaceRect" presStyleCnt="0"/>
      <dgm:spPr/>
    </dgm:pt>
    <dgm:pt modelId="{860C79EA-3C96-4EE1-892E-BA2E2CF01F8F}" type="pres">
      <dgm:prSet presAssocID="{488BA7D5-092C-42D1-91E8-5508F180C006}" presName="parTx" presStyleLbl="revTx" presStyleIdx="0" presStyleCnt="4">
        <dgm:presLayoutVars>
          <dgm:chMax val="0"/>
          <dgm:chPref val="0"/>
        </dgm:presLayoutVars>
      </dgm:prSet>
      <dgm:spPr/>
    </dgm:pt>
    <dgm:pt modelId="{30B2B939-45FB-4311-BA39-88FE011A77D6}" type="pres">
      <dgm:prSet presAssocID="{679EBF1A-08A9-4A5E-A825-7833384B3704}" presName="sibTrans" presStyleCnt="0"/>
      <dgm:spPr/>
    </dgm:pt>
    <dgm:pt modelId="{7F24CAC3-C94E-4654-87EA-FC6EAE99DA80}" type="pres">
      <dgm:prSet presAssocID="{64B5E8DC-D22B-40CB-A719-94972B7D1922}" presName="compNode" presStyleCnt="0"/>
      <dgm:spPr/>
    </dgm:pt>
    <dgm:pt modelId="{C9017096-1D44-4529-A069-BC96663C8F94}" type="pres">
      <dgm:prSet presAssocID="{64B5E8DC-D22B-40CB-A719-94972B7D1922}" presName="bgRect" presStyleLbl="bgShp" presStyleIdx="1" presStyleCnt="4"/>
      <dgm:spPr/>
    </dgm:pt>
    <dgm:pt modelId="{42BDF4DD-B27D-4E9D-B987-8176B103FC24}" type="pres">
      <dgm:prSet presAssocID="{64B5E8DC-D22B-40CB-A719-94972B7D192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66160449-EDDC-483B-914F-DC1F96DA8599}" type="pres">
      <dgm:prSet presAssocID="{64B5E8DC-D22B-40CB-A719-94972B7D1922}" presName="spaceRect" presStyleCnt="0"/>
      <dgm:spPr/>
    </dgm:pt>
    <dgm:pt modelId="{F9C53C2A-1190-49EF-BB1B-EAEB2170CEBE}" type="pres">
      <dgm:prSet presAssocID="{64B5E8DC-D22B-40CB-A719-94972B7D1922}" presName="parTx" presStyleLbl="revTx" presStyleIdx="1" presStyleCnt="4">
        <dgm:presLayoutVars>
          <dgm:chMax val="0"/>
          <dgm:chPref val="0"/>
        </dgm:presLayoutVars>
      </dgm:prSet>
      <dgm:spPr/>
    </dgm:pt>
    <dgm:pt modelId="{7A442D59-046A-402A-A422-C321B4B4D992}" type="pres">
      <dgm:prSet presAssocID="{72002AF3-562A-47E0-BD88-8E0E6C32D35A}" presName="sibTrans" presStyleCnt="0"/>
      <dgm:spPr/>
    </dgm:pt>
    <dgm:pt modelId="{8729588C-BE10-48C3-ACB5-D13836C2806A}" type="pres">
      <dgm:prSet presAssocID="{009C63C2-2919-48FC-9BF4-7F0625C5B03C}" presName="compNode" presStyleCnt="0"/>
      <dgm:spPr/>
    </dgm:pt>
    <dgm:pt modelId="{3D740F99-40CF-432C-B14C-BEAA67E282B5}" type="pres">
      <dgm:prSet presAssocID="{009C63C2-2919-48FC-9BF4-7F0625C5B03C}" presName="bgRect" presStyleLbl="bgShp" presStyleIdx="2" presStyleCnt="4"/>
      <dgm:spPr/>
    </dgm:pt>
    <dgm:pt modelId="{FD34A79B-2A18-4EB5-9484-62AE5A759CCC}" type="pres">
      <dgm:prSet presAssocID="{009C63C2-2919-48FC-9BF4-7F0625C5B03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ongue"/>
        </a:ext>
      </dgm:extLst>
    </dgm:pt>
    <dgm:pt modelId="{26E0B09B-D7AC-4DCA-ADC7-4120E12CE33E}" type="pres">
      <dgm:prSet presAssocID="{009C63C2-2919-48FC-9BF4-7F0625C5B03C}" presName="spaceRect" presStyleCnt="0"/>
      <dgm:spPr/>
    </dgm:pt>
    <dgm:pt modelId="{A0D99F26-FEEC-4E21-BB93-D0F9E0DF4EA2}" type="pres">
      <dgm:prSet presAssocID="{009C63C2-2919-48FC-9BF4-7F0625C5B03C}" presName="parTx" presStyleLbl="revTx" presStyleIdx="2" presStyleCnt="4">
        <dgm:presLayoutVars>
          <dgm:chMax val="0"/>
          <dgm:chPref val="0"/>
        </dgm:presLayoutVars>
      </dgm:prSet>
      <dgm:spPr/>
    </dgm:pt>
    <dgm:pt modelId="{273250A6-03D2-4CB2-94F8-56061771D472}" type="pres">
      <dgm:prSet presAssocID="{8D4702B2-F762-4708-9AEA-D373D40A48EB}" presName="sibTrans" presStyleCnt="0"/>
      <dgm:spPr/>
    </dgm:pt>
    <dgm:pt modelId="{DECB1F50-14C9-4788-94AE-939320EC676B}" type="pres">
      <dgm:prSet presAssocID="{1E381BDA-263A-4323-9829-B0E7D82792C8}" presName="compNode" presStyleCnt="0"/>
      <dgm:spPr/>
    </dgm:pt>
    <dgm:pt modelId="{6E8EB7BD-F432-4FD1-B3BB-0454B19A4CB6}" type="pres">
      <dgm:prSet presAssocID="{1E381BDA-263A-4323-9829-B0E7D82792C8}" presName="bgRect" presStyleLbl="bgShp" presStyleIdx="3" presStyleCnt="4"/>
      <dgm:spPr/>
    </dgm:pt>
    <dgm:pt modelId="{5A87E6F8-29DB-4681-9E72-915EC0229DFE}" type="pres">
      <dgm:prSet presAssocID="{1E381BDA-263A-4323-9829-B0E7D82792C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Web Design"/>
        </a:ext>
      </dgm:extLst>
    </dgm:pt>
    <dgm:pt modelId="{B59715DD-3E79-44B3-83A7-68AC87FCB7C0}" type="pres">
      <dgm:prSet presAssocID="{1E381BDA-263A-4323-9829-B0E7D82792C8}" presName="spaceRect" presStyleCnt="0"/>
      <dgm:spPr/>
    </dgm:pt>
    <dgm:pt modelId="{BDCF2171-0648-4EC0-A70E-ECFDEE41AE20}" type="pres">
      <dgm:prSet presAssocID="{1E381BDA-263A-4323-9829-B0E7D82792C8}" presName="parTx" presStyleLbl="revTx" presStyleIdx="3" presStyleCnt="4">
        <dgm:presLayoutVars>
          <dgm:chMax val="0"/>
          <dgm:chPref val="0"/>
        </dgm:presLayoutVars>
      </dgm:prSet>
      <dgm:spPr/>
    </dgm:pt>
  </dgm:ptLst>
  <dgm:cxnLst>
    <dgm:cxn modelId="{52EBBD0C-83A5-4CFB-A5B8-ACC9F7DA5C6B}" srcId="{1DDDE482-C9E6-49CD-9598-9403729D77A2}" destId="{1E381BDA-263A-4323-9829-B0E7D82792C8}" srcOrd="3" destOrd="0" parTransId="{AF17D815-DADE-49E9-8A14-A80AC4DB0667}" sibTransId="{87DD49C7-C043-4EE6-9F5A-9C6787D20873}"/>
    <dgm:cxn modelId="{CC374945-F9AD-41A6-8664-D5B80BE5CF02}" type="presOf" srcId="{1DDDE482-C9E6-49CD-9598-9403729D77A2}" destId="{9B7441E3-9406-4D5B-B6B9-42B2C2AFF7B5}" srcOrd="0" destOrd="0" presId="urn:microsoft.com/office/officeart/2018/2/layout/IconVerticalSolidList"/>
    <dgm:cxn modelId="{6F03BE57-706E-4F4F-8166-57CBD93F91F5}" type="presOf" srcId="{009C63C2-2919-48FC-9BF4-7F0625C5B03C}" destId="{A0D99F26-FEEC-4E21-BB93-D0F9E0DF4EA2}" srcOrd="0" destOrd="0" presId="urn:microsoft.com/office/officeart/2018/2/layout/IconVerticalSolidList"/>
    <dgm:cxn modelId="{D0116A87-946C-45BE-8A29-3AD91010B021}" srcId="{1DDDE482-C9E6-49CD-9598-9403729D77A2}" destId="{488BA7D5-092C-42D1-91E8-5508F180C006}" srcOrd="0" destOrd="0" parTransId="{A0BD86F1-E1C1-4C03-85B7-9D300FE1ADE4}" sibTransId="{679EBF1A-08A9-4A5E-A825-7833384B3704}"/>
    <dgm:cxn modelId="{FF0A939A-20DA-4676-9D57-C07B1E5081F9}" srcId="{1DDDE482-C9E6-49CD-9598-9403729D77A2}" destId="{64B5E8DC-D22B-40CB-A719-94972B7D1922}" srcOrd="1" destOrd="0" parTransId="{372C478D-B5EF-4F74-9CE3-81B043148840}" sibTransId="{72002AF3-562A-47E0-BD88-8E0E6C32D35A}"/>
    <dgm:cxn modelId="{13FDFE9C-5E74-42E6-98DE-ECAE30416711}" type="presOf" srcId="{1E381BDA-263A-4323-9829-B0E7D82792C8}" destId="{BDCF2171-0648-4EC0-A70E-ECFDEE41AE20}" srcOrd="0" destOrd="0" presId="urn:microsoft.com/office/officeart/2018/2/layout/IconVerticalSolidList"/>
    <dgm:cxn modelId="{55C87FA0-637F-4F1D-8EFA-1B87B0B144E3}" type="presOf" srcId="{64B5E8DC-D22B-40CB-A719-94972B7D1922}" destId="{F9C53C2A-1190-49EF-BB1B-EAEB2170CEBE}" srcOrd="0" destOrd="0" presId="urn:microsoft.com/office/officeart/2018/2/layout/IconVerticalSolidList"/>
    <dgm:cxn modelId="{1E422AB6-0A98-4693-97F4-9004E34C3BE5}" type="presOf" srcId="{488BA7D5-092C-42D1-91E8-5508F180C006}" destId="{860C79EA-3C96-4EE1-892E-BA2E2CF01F8F}" srcOrd="0" destOrd="0" presId="urn:microsoft.com/office/officeart/2018/2/layout/IconVerticalSolidList"/>
    <dgm:cxn modelId="{A9358EE4-9202-43F0-85F8-45B25C486CC4}" srcId="{1DDDE482-C9E6-49CD-9598-9403729D77A2}" destId="{009C63C2-2919-48FC-9BF4-7F0625C5B03C}" srcOrd="2" destOrd="0" parTransId="{AAD253E9-EF79-4F2C-9B90-09E10B24B57E}" sibTransId="{8D4702B2-F762-4708-9AEA-D373D40A48EB}"/>
    <dgm:cxn modelId="{FE797B48-A220-4CC3-B73C-C2A20E2DB75F}" type="presParOf" srcId="{9B7441E3-9406-4D5B-B6B9-42B2C2AFF7B5}" destId="{4C9B9512-598D-4B09-B838-8D437A568B84}" srcOrd="0" destOrd="0" presId="urn:microsoft.com/office/officeart/2018/2/layout/IconVerticalSolidList"/>
    <dgm:cxn modelId="{EB3C0938-FF0E-4BDF-8BB0-E7714CBAFAFF}" type="presParOf" srcId="{4C9B9512-598D-4B09-B838-8D437A568B84}" destId="{4DB6BAB9-39E3-4DA7-BEF0-0CDF9CAF5091}" srcOrd="0" destOrd="0" presId="urn:microsoft.com/office/officeart/2018/2/layout/IconVerticalSolidList"/>
    <dgm:cxn modelId="{59063C96-9F4F-4074-8B6F-CCB551579316}" type="presParOf" srcId="{4C9B9512-598D-4B09-B838-8D437A568B84}" destId="{65303C86-DC9A-4298-92E1-2269E1068B0B}" srcOrd="1" destOrd="0" presId="urn:microsoft.com/office/officeart/2018/2/layout/IconVerticalSolidList"/>
    <dgm:cxn modelId="{463B39EF-3FCB-4CDF-AF61-D9DC2950DB2B}" type="presParOf" srcId="{4C9B9512-598D-4B09-B838-8D437A568B84}" destId="{4C1871AA-314E-4D40-967C-6B0965E40820}" srcOrd="2" destOrd="0" presId="urn:microsoft.com/office/officeart/2018/2/layout/IconVerticalSolidList"/>
    <dgm:cxn modelId="{79A41A92-266F-4139-94FC-464993A80A2D}" type="presParOf" srcId="{4C9B9512-598D-4B09-B838-8D437A568B84}" destId="{860C79EA-3C96-4EE1-892E-BA2E2CF01F8F}" srcOrd="3" destOrd="0" presId="urn:microsoft.com/office/officeart/2018/2/layout/IconVerticalSolidList"/>
    <dgm:cxn modelId="{45197C13-24F1-4711-97E2-427E6851BAF7}" type="presParOf" srcId="{9B7441E3-9406-4D5B-B6B9-42B2C2AFF7B5}" destId="{30B2B939-45FB-4311-BA39-88FE011A77D6}" srcOrd="1" destOrd="0" presId="urn:microsoft.com/office/officeart/2018/2/layout/IconVerticalSolidList"/>
    <dgm:cxn modelId="{7CA4B434-1E3F-4E8B-B685-DE63FDBFC740}" type="presParOf" srcId="{9B7441E3-9406-4D5B-B6B9-42B2C2AFF7B5}" destId="{7F24CAC3-C94E-4654-87EA-FC6EAE99DA80}" srcOrd="2" destOrd="0" presId="urn:microsoft.com/office/officeart/2018/2/layout/IconVerticalSolidList"/>
    <dgm:cxn modelId="{526AA0A3-7065-42C1-9F06-438996EF5FE2}" type="presParOf" srcId="{7F24CAC3-C94E-4654-87EA-FC6EAE99DA80}" destId="{C9017096-1D44-4529-A069-BC96663C8F94}" srcOrd="0" destOrd="0" presId="urn:microsoft.com/office/officeart/2018/2/layout/IconVerticalSolidList"/>
    <dgm:cxn modelId="{6C226071-4C4D-478C-9F35-F50F2903821F}" type="presParOf" srcId="{7F24CAC3-C94E-4654-87EA-FC6EAE99DA80}" destId="{42BDF4DD-B27D-4E9D-B987-8176B103FC24}" srcOrd="1" destOrd="0" presId="urn:microsoft.com/office/officeart/2018/2/layout/IconVerticalSolidList"/>
    <dgm:cxn modelId="{8167E82D-299E-4E97-AE1A-FA5BC9655069}" type="presParOf" srcId="{7F24CAC3-C94E-4654-87EA-FC6EAE99DA80}" destId="{66160449-EDDC-483B-914F-DC1F96DA8599}" srcOrd="2" destOrd="0" presId="urn:microsoft.com/office/officeart/2018/2/layout/IconVerticalSolidList"/>
    <dgm:cxn modelId="{94272752-CFD5-4A44-AF49-1EAEF9482EE1}" type="presParOf" srcId="{7F24CAC3-C94E-4654-87EA-FC6EAE99DA80}" destId="{F9C53C2A-1190-49EF-BB1B-EAEB2170CEBE}" srcOrd="3" destOrd="0" presId="urn:microsoft.com/office/officeart/2018/2/layout/IconVerticalSolidList"/>
    <dgm:cxn modelId="{175FD1F1-55EE-40F5-B06C-5AE527DA5436}" type="presParOf" srcId="{9B7441E3-9406-4D5B-B6B9-42B2C2AFF7B5}" destId="{7A442D59-046A-402A-A422-C321B4B4D992}" srcOrd="3" destOrd="0" presId="urn:microsoft.com/office/officeart/2018/2/layout/IconVerticalSolidList"/>
    <dgm:cxn modelId="{A2635CBE-98A1-435B-95B6-07A9D39DA8DF}" type="presParOf" srcId="{9B7441E3-9406-4D5B-B6B9-42B2C2AFF7B5}" destId="{8729588C-BE10-48C3-ACB5-D13836C2806A}" srcOrd="4" destOrd="0" presId="urn:microsoft.com/office/officeart/2018/2/layout/IconVerticalSolidList"/>
    <dgm:cxn modelId="{DA702E73-AA83-4607-8011-F1E62D4CA5AC}" type="presParOf" srcId="{8729588C-BE10-48C3-ACB5-D13836C2806A}" destId="{3D740F99-40CF-432C-B14C-BEAA67E282B5}" srcOrd="0" destOrd="0" presId="urn:microsoft.com/office/officeart/2018/2/layout/IconVerticalSolidList"/>
    <dgm:cxn modelId="{18F44C39-A7BF-4081-BEEE-C7897E40C0FF}" type="presParOf" srcId="{8729588C-BE10-48C3-ACB5-D13836C2806A}" destId="{FD34A79B-2A18-4EB5-9484-62AE5A759CCC}" srcOrd="1" destOrd="0" presId="urn:microsoft.com/office/officeart/2018/2/layout/IconVerticalSolidList"/>
    <dgm:cxn modelId="{7152BC59-D6B1-4022-819B-E069B9C92A8E}" type="presParOf" srcId="{8729588C-BE10-48C3-ACB5-D13836C2806A}" destId="{26E0B09B-D7AC-4DCA-ADC7-4120E12CE33E}" srcOrd="2" destOrd="0" presId="urn:microsoft.com/office/officeart/2018/2/layout/IconVerticalSolidList"/>
    <dgm:cxn modelId="{9DE850C3-E2E4-41EE-B6D3-F2B51C4313FD}" type="presParOf" srcId="{8729588C-BE10-48C3-ACB5-D13836C2806A}" destId="{A0D99F26-FEEC-4E21-BB93-D0F9E0DF4EA2}" srcOrd="3" destOrd="0" presId="urn:microsoft.com/office/officeart/2018/2/layout/IconVerticalSolidList"/>
    <dgm:cxn modelId="{393B9018-975C-4784-9335-4DAF4BAAED0C}" type="presParOf" srcId="{9B7441E3-9406-4D5B-B6B9-42B2C2AFF7B5}" destId="{273250A6-03D2-4CB2-94F8-56061771D472}" srcOrd="5" destOrd="0" presId="urn:microsoft.com/office/officeart/2018/2/layout/IconVerticalSolidList"/>
    <dgm:cxn modelId="{470A5F4C-CE83-42FA-96F4-807ABF697494}" type="presParOf" srcId="{9B7441E3-9406-4D5B-B6B9-42B2C2AFF7B5}" destId="{DECB1F50-14C9-4788-94AE-939320EC676B}" srcOrd="6" destOrd="0" presId="urn:microsoft.com/office/officeart/2018/2/layout/IconVerticalSolidList"/>
    <dgm:cxn modelId="{27875B59-EB45-44F3-B5E1-4033D89D7B59}" type="presParOf" srcId="{DECB1F50-14C9-4788-94AE-939320EC676B}" destId="{6E8EB7BD-F432-4FD1-B3BB-0454B19A4CB6}" srcOrd="0" destOrd="0" presId="urn:microsoft.com/office/officeart/2018/2/layout/IconVerticalSolidList"/>
    <dgm:cxn modelId="{B08A4FAB-B578-4527-92BC-81FBED2A4A4B}" type="presParOf" srcId="{DECB1F50-14C9-4788-94AE-939320EC676B}" destId="{5A87E6F8-29DB-4681-9E72-915EC0229DFE}" srcOrd="1" destOrd="0" presId="urn:microsoft.com/office/officeart/2018/2/layout/IconVerticalSolidList"/>
    <dgm:cxn modelId="{446E7524-67F8-4ADD-ADF4-A7839A0DBED6}" type="presParOf" srcId="{DECB1F50-14C9-4788-94AE-939320EC676B}" destId="{B59715DD-3E79-44B3-83A7-68AC87FCB7C0}" srcOrd="2" destOrd="0" presId="urn:microsoft.com/office/officeart/2018/2/layout/IconVerticalSolidList"/>
    <dgm:cxn modelId="{94CF6C17-4695-4505-8284-C8600EFD9B3B}" type="presParOf" srcId="{DECB1F50-14C9-4788-94AE-939320EC676B}" destId="{BDCF2171-0648-4EC0-A70E-ECFDEE41AE20}"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DDDE482-C9E6-49CD-9598-9403729D77A2}" type="doc">
      <dgm:prSet loTypeId="urn:microsoft.com/office/officeart/2018/2/layout/IconVerticalSolidList" loCatId="icon" qsTypeId="urn:microsoft.com/office/officeart/2005/8/quickstyle/simple1" qsCatId="simple" csTypeId="urn:microsoft.com/office/officeart/2005/8/colors/colorful2" csCatId="colorful" phldr="1"/>
      <dgm:spPr/>
      <dgm:t>
        <a:bodyPr/>
        <a:lstStyle/>
        <a:p>
          <a:endParaRPr lang="en-US"/>
        </a:p>
      </dgm:t>
    </dgm:pt>
    <dgm:pt modelId="{488BA7D5-092C-42D1-91E8-5508F180C006}">
      <dgm:prSet/>
      <dgm:spPr/>
      <dgm:t>
        <a:bodyPr/>
        <a:lstStyle/>
        <a:p>
          <a:pPr>
            <a:lnSpc>
              <a:spcPct val="100000"/>
            </a:lnSpc>
          </a:pPr>
          <a:r>
            <a:rPr lang="en-US">
              <a:latin typeface="Franklin Gothic Book" panose="020B0503020102020204"/>
            </a:rPr>
            <a:t> Majority have access to Bluetooth</a:t>
          </a:r>
          <a:endParaRPr lang="en-US"/>
        </a:p>
      </dgm:t>
    </dgm:pt>
    <dgm:pt modelId="{A0BD86F1-E1C1-4C03-85B7-9D300FE1ADE4}" type="parTrans" cxnId="{D0116A87-946C-45BE-8A29-3AD91010B021}">
      <dgm:prSet/>
      <dgm:spPr/>
      <dgm:t>
        <a:bodyPr/>
        <a:lstStyle/>
        <a:p>
          <a:endParaRPr lang="en-US"/>
        </a:p>
      </dgm:t>
    </dgm:pt>
    <dgm:pt modelId="{679EBF1A-08A9-4A5E-A825-7833384B3704}" type="sibTrans" cxnId="{D0116A87-946C-45BE-8A29-3AD91010B021}">
      <dgm:prSet/>
      <dgm:spPr/>
      <dgm:t>
        <a:bodyPr/>
        <a:lstStyle/>
        <a:p>
          <a:endParaRPr lang="en-US"/>
        </a:p>
      </dgm:t>
    </dgm:pt>
    <dgm:pt modelId="{64B5E8DC-D22B-40CB-A719-94972B7D1922}">
      <dgm:prSet/>
      <dgm:spPr/>
      <dgm:t>
        <a:bodyPr/>
        <a:lstStyle/>
        <a:p>
          <a:pPr>
            <a:lnSpc>
              <a:spcPct val="100000"/>
            </a:lnSpc>
          </a:pPr>
          <a:r>
            <a:rPr lang="en-US"/>
            <a:t>Bluetooth allows 30 feet of proximity</a:t>
          </a:r>
        </a:p>
      </dgm:t>
    </dgm:pt>
    <dgm:pt modelId="{372C478D-B5EF-4F74-9CE3-81B043148840}" type="parTrans" cxnId="{FF0A939A-20DA-4676-9D57-C07B1E5081F9}">
      <dgm:prSet/>
      <dgm:spPr/>
      <dgm:t>
        <a:bodyPr/>
        <a:lstStyle/>
        <a:p>
          <a:endParaRPr lang="en-US"/>
        </a:p>
      </dgm:t>
    </dgm:pt>
    <dgm:pt modelId="{72002AF3-562A-47E0-BD88-8E0E6C32D35A}" type="sibTrans" cxnId="{FF0A939A-20DA-4676-9D57-C07B1E5081F9}">
      <dgm:prSet/>
      <dgm:spPr/>
      <dgm:t>
        <a:bodyPr/>
        <a:lstStyle/>
        <a:p>
          <a:endParaRPr lang="en-US"/>
        </a:p>
      </dgm:t>
    </dgm:pt>
    <dgm:pt modelId="{009C63C2-2919-48FC-9BF4-7F0625C5B03C}">
      <dgm:prSet/>
      <dgm:spPr/>
      <dgm:t>
        <a:bodyPr/>
        <a:lstStyle/>
        <a:p>
          <a:pPr>
            <a:lnSpc>
              <a:spcPct val="100000"/>
            </a:lnSpc>
          </a:pPr>
          <a:r>
            <a:rPr lang="en-US"/>
            <a:t>Energy Efficient</a:t>
          </a:r>
        </a:p>
      </dgm:t>
    </dgm:pt>
    <dgm:pt modelId="{AAD253E9-EF79-4F2C-9B90-09E10B24B57E}" type="parTrans" cxnId="{A9358EE4-9202-43F0-85F8-45B25C486CC4}">
      <dgm:prSet/>
      <dgm:spPr/>
      <dgm:t>
        <a:bodyPr/>
        <a:lstStyle/>
        <a:p>
          <a:endParaRPr lang="en-US"/>
        </a:p>
      </dgm:t>
    </dgm:pt>
    <dgm:pt modelId="{8D4702B2-F762-4708-9AEA-D373D40A48EB}" type="sibTrans" cxnId="{A9358EE4-9202-43F0-85F8-45B25C486CC4}">
      <dgm:prSet/>
      <dgm:spPr/>
      <dgm:t>
        <a:bodyPr/>
        <a:lstStyle/>
        <a:p>
          <a:endParaRPr lang="en-US"/>
        </a:p>
      </dgm:t>
    </dgm:pt>
    <dgm:pt modelId="{EA906DE5-DA19-4088-B263-D52482238F66}" type="pres">
      <dgm:prSet presAssocID="{1DDDE482-C9E6-49CD-9598-9403729D77A2}" presName="root" presStyleCnt="0">
        <dgm:presLayoutVars>
          <dgm:dir/>
          <dgm:resizeHandles val="exact"/>
        </dgm:presLayoutVars>
      </dgm:prSet>
      <dgm:spPr/>
    </dgm:pt>
    <dgm:pt modelId="{658EEC5B-106B-470A-99F4-06E0511D61A7}" type="pres">
      <dgm:prSet presAssocID="{488BA7D5-092C-42D1-91E8-5508F180C006}" presName="compNode" presStyleCnt="0"/>
      <dgm:spPr/>
    </dgm:pt>
    <dgm:pt modelId="{09F3D799-4D53-443C-906C-A52CEB4B0D40}" type="pres">
      <dgm:prSet presAssocID="{488BA7D5-092C-42D1-91E8-5508F180C006}" presName="bgRect" presStyleLbl="bgShp" presStyleIdx="0" presStyleCnt="3"/>
      <dgm:spPr/>
    </dgm:pt>
    <dgm:pt modelId="{85734178-308A-4358-8185-0F305AEE295B}" type="pres">
      <dgm:prSet presAssocID="{488BA7D5-092C-42D1-91E8-5508F180C00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Wi-Fi"/>
        </a:ext>
      </dgm:extLst>
    </dgm:pt>
    <dgm:pt modelId="{8494AF62-E430-4363-8932-2833B7C30B6A}" type="pres">
      <dgm:prSet presAssocID="{488BA7D5-092C-42D1-91E8-5508F180C006}" presName="spaceRect" presStyleCnt="0"/>
      <dgm:spPr/>
    </dgm:pt>
    <dgm:pt modelId="{63520BB0-0A57-44C4-8B1B-E8DB16067DC8}" type="pres">
      <dgm:prSet presAssocID="{488BA7D5-092C-42D1-91E8-5508F180C006}" presName="parTx" presStyleLbl="revTx" presStyleIdx="0" presStyleCnt="3">
        <dgm:presLayoutVars>
          <dgm:chMax val="0"/>
          <dgm:chPref val="0"/>
        </dgm:presLayoutVars>
      </dgm:prSet>
      <dgm:spPr/>
    </dgm:pt>
    <dgm:pt modelId="{9AEB6FB1-F5E5-4C21-B4DC-A47E1AF36224}" type="pres">
      <dgm:prSet presAssocID="{679EBF1A-08A9-4A5E-A825-7833384B3704}" presName="sibTrans" presStyleCnt="0"/>
      <dgm:spPr/>
    </dgm:pt>
    <dgm:pt modelId="{8054BA94-69D5-4F2B-ACA7-120964F3E616}" type="pres">
      <dgm:prSet presAssocID="{64B5E8DC-D22B-40CB-A719-94972B7D1922}" presName="compNode" presStyleCnt="0"/>
      <dgm:spPr/>
    </dgm:pt>
    <dgm:pt modelId="{20035D9A-9F99-401E-ABA7-748B70A49F18}" type="pres">
      <dgm:prSet presAssocID="{64B5E8DC-D22B-40CB-A719-94972B7D1922}" presName="bgRect" presStyleLbl="bgShp" presStyleIdx="1" presStyleCnt="3"/>
      <dgm:spPr/>
    </dgm:pt>
    <dgm:pt modelId="{AB16E127-49AD-4A04-BCF6-B5132CBDC73B}" type="pres">
      <dgm:prSet presAssocID="{64B5E8DC-D22B-40CB-A719-94972B7D192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luetooth"/>
        </a:ext>
      </dgm:extLst>
    </dgm:pt>
    <dgm:pt modelId="{31B3E54F-EF71-4C31-A92B-0F3F319341DB}" type="pres">
      <dgm:prSet presAssocID="{64B5E8DC-D22B-40CB-A719-94972B7D1922}" presName="spaceRect" presStyleCnt="0"/>
      <dgm:spPr/>
    </dgm:pt>
    <dgm:pt modelId="{0E98C58C-BFFF-4901-8CFD-3E18F6463BD2}" type="pres">
      <dgm:prSet presAssocID="{64B5E8DC-D22B-40CB-A719-94972B7D1922}" presName="parTx" presStyleLbl="revTx" presStyleIdx="1" presStyleCnt="3">
        <dgm:presLayoutVars>
          <dgm:chMax val="0"/>
          <dgm:chPref val="0"/>
        </dgm:presLayoutVars>
      </dgm:prSet>
      <dgm:spPr/>
    </dgm:pt>
    <dgm:pt modelId="{5755FBFB-F93E-4A10-A9AB-85A9C7261621}" type="pres">
      <dgm:prSet presAssocID="{72002AF3-562A-47E0-BD88-8E0E6C32D35A}" presName="sibTrans" presStyleCnt="0"/>
      <dgm:spPr/>
    </dgm:pt>
    <dgm:pt modelId="{A6AD3397-9C28-41AF-9CE3-4D591EDE0856}" type="pres">
      <dgm:prSet presAssocID="{009C63C2-2919-48FC-9BF4-7F0625C5B03C}" presName="compNode" presStyleCnt="0"/>
      <dgm:spPr/>
    </dgm:pt>
    <dgm:pt modelId="{1DC7C66B-8EE1-490F-8C7E-AB28DA3DB451}" type="pres">
      <dgm:prSet presAssocID="{009C63C2-2919-48FC-9BF4-7F0625C5B03C}" presName="bgRect" presStyleLbl="bgShp" presStyleIdx="2" presStyleCnt="3"/>
      <dgm:spPr/>
    </dgm:pt>
    <dgm:pt modelId="{5E2BB8C0-D9F0-44D2-B878-A91818A57B92}" type="pres">
      <dgm:prSet presAssocID="{009C63C2-2919-48FC-9BF4-7F0625C5B03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Lightbulb"/>
        </a:ext>
      </dgm:extLst>
    </dgm:pt>
    <dgm:pt modelId="{9ADDF1DF-6835-4D62-8F41-6F3407348921}" type="pres">
      <dgm:prSet presAssocID="{009C63C2-2919-48FC-9BF4-7F0625C5B03C}" presName="spaceRect" presStyleCnt="0"/>
      <dgm:spPr/>
    </dgm:pt>
    <dgm:pt modelId="{61E2E5F5-1E05-4FE1-B786-ED35EC35215F}" type="pres">
      <dgm:prSet presAssocID="{009C63C2-2919-48FC-9BF4-7F0625C5B03C}" presName="parTx" presStyleLbl="revTx" presStyleIdx="2" presStyleCnt="3">
        <dgm:presLayoutVars>
          <dgm:chMax val="0"/>
          <dgm:chPref val="0"/>
        </dgm:presLayoutVars>
      </dgm:prSet>
      <dgm:spPr/>
    </dgm:pt>
  </dgm:ptLst>
  <dgm:cxnLst>
    <dgm:cxn modelId="{21FF5B0C-F52E-40A3-B25E-38DA0F42CFBA}" type="presOf" srcId="{488BA7D5-092C-42D1-91E8-5508F180C006}" destId="{63520BB0-0A57-44C4-8B1B-E8DB16067DC8}" srcOrd="0" destOrd="0" presId="urn:microsoft.com/office/officeart/2018/2/layout/IconVerticalSolidList"/>
    <dgm:cxn modelId="{612B383B-2AB5-4334-A4D5-496150300EE6}" type="presOf" srcId="{64B5E8DC-D22B-40CB-A719-94972B7D1922}" destId="{0E98C58C-BFFF-4901-8CFD-3E18F6463BD2}" srcOrd="0" destOrd="0" presId="urn:microsoft.com/office/officeart/2018/2/layout/IconVerticalSolidList"/>
    <dgm:cxn modelId="{D0116A87-946C-45BE-8A29-3AD91010B021}" srcId="{1DDDE482-C9E6-49CD-9598-9403729D77A2}" destId="{488BA7D5-092C-42D1-91E8-5508F180C006}" srcOrd="0" destOrd="0" parTransId="{A0BD86F1-E1C1-4C03-85B7-9D300FE1ADE4}" sibTransId="{679EBF1A-08A9-4A5E-A825-7833384B3704}"/>
    <dgm:cxn modelId="{FF0A939A-20DA-4676-9D57-C07B1E5081F9}" srcId="{1DDDE482-C9E6-49CD-9598-9403729D77A2}" destId="{64B5E8DC-D22B-40CB-A719-94972B7D1922}" srcOrd="1" destOrd="0" parTransId="{372C478D-B5EF-4F74-9CE3-81B043148840}" sibTransId="{72002AF3-562A-47E0-BD88-8E0E6C32D35A}"/>
    <dgm:cxn modelId="{398456D2-0C55-4DCD-88B8-2CE65603745F}" type="presOf" srcId="{009C63C2-2919-48FC-9BF4-7F0625C5B03C}" destId="{61E2E5F5-1E05-4FE1-B786-ED35EC35215F}" srcOrd="0" destOrd="0" presId="urn:microsoft.com/office/officeart/2018/2/layout/IconVerticalSolidList"/>
    <dgm:cxn modelId="{A9358EE4-9202-43F0-85F8-45B25C486CC4}" srcId="{1DDDE482-C9E6-49CD-9598-9403729D77A2}" destId="{009C63C2-2919-48FC-9BF4-7F0625C5B03C}" srcOrd="2" destOrd="0" parTransId="{AAD253E9-EF79-4F2C-9B90-09E10B24B57E}" sibTransId="{8D4702B2-F762-4708-9AEA-D373D40A48EB}"/>
    <dgm:cxn modelId="{DABA76F3-78C9-41CF-AF67-07A7654E6908}" type="presOf" srcId="{1DDDE482-C9E6-49CD-9598-9403729D77A2}" destId="{EA906DE5-DA19-4088-B263-D52482238F66}" srcOrd="0" destOrd="0" presId="urn:microsoft.com/office/officeart/2018/2/layout/IconVerticalSolidList"/>
    <dgm:cxn modelId="{6601F8FB-3E32-40F4-BB37-DAF0161480FE}" type="presParOf" srcId="{EA906DE5-DA19-4088-B263-D52482238F66}" destId="{658EEC5B-106B-470A-99F4-06E0511D61A7}" srcOrd="0" destOrd="0" presId="urn:microsoft.com/office/officeart/2018/2/layout/IconVerticalSolidList"/>
    <dgm:cxn modelId="{2EF7E5E6-0CBC-41A8-ABBC-B2F704BA4140}" type="presParOf" srcId="{658EEC5B-106B-470A-99F4-06E0511D61A7}" destId="{09F3D799-4D53-443C-906C-A52CEB4B0D40}" srcOrd="0" destOrd="0" presId="urn:microsoft.com/office/officeart/2018/2/layout/IconVerticalSolidList"/>
    <dgm:cxn modelId="{3E5F5900-AE68-45B9-8927-54C18D9E935A}" type="presParOf" srcId="{658EEC5B-106B-470A-99F4-06E0511D61A7}" destId="{85734178-308A-4358-8185-0F305AEE295B}" srcOrd="1" destOrd="0" presId="urn:microsoft.com/office/officeart/2018/2/layout/IconVerticalSolidList"/>
    <dgm:cxn modelId="{49578C01-E284-4B49-ACC5-12E4B7ABAAFC}" type="presParOf" srcId="{658EEC5B-106B-470A-99F4-06E0511D61A7}" destId="{8494AF62-E430-4363-8932-2833B7C30B6A}" srcOrd="2" destOrd="0" presId="urn:microsoft.com/office/officeart/2018/2/layout/IconVerticalSolidList"/>
    <dgm:cxn modelId="{B35A95D8-FCD8-4FA0-A1D0-A0EE2CB9495B}" type="presParOf" srcId="{658EEC5B-106B-470A-99F4-06E0511D61A7}" destId="{63520BB0-0A57-44C4-8B1B-E8DB16067DC8}" srcOrd="3" destOrd="0" presId="urn:microsoft.com/office/officeart/2018/2/layout/IconVerticalSolidList"/>
    <dgm:cxn modelId="{B9436FA9-D6E5-48C1-912F-C0CB6812B9C0}" type="presParOf" srcId="{EA906DE5-DA19-4088-B263-D52482238F66}" destId="{9AEB6FB1-F5E5-4C21-B4DC-A47E1AF36224}" srcOrd="1" destOrd="0" presId="urn:microsoft.com/office/officeart/2018/2/layout/IconVerticalSolidList"/>
    <dgm:cxn modelId="{FE74F52D-BB07-43D3-B22E-FC184614F08B}" type="presParOf" srcId="{EA906DE5-DA19-4088-B263-D52482238F66}" destId="{8054BA94-69D5-4F2B-ACA7-120964F3E616}" srcOrd="2" destOrd="0" presId="urn:microsoft.com/office/officeart/2018/2/layout/IconVerticalSolidList"/>
    <dgm:cxn modelId="{0AE0A0D5-4BF9-4C09-823C-F9F9D35C8C3C}" type="presParOf" srcId="{8054BA94-69D5-4F2B-ACA7-120964F3E616}" destId="{20035D9A-9F99-401E-ABA7-748B70A49F18}" srcOrd="0" destOrd="0" presId="urn:microsoft.com/office/officeart/2018/2/layout/IconVerticalSolidList"/>
    <dgm:cxn modelId="{3CFB3FFC-8E87-46AB-8BCB-91B76B1E4646}" type="presParOf" srcId="{8054BA94-69D5-4F2B-ACA7-120964F3E616}" destId="{AB16E127-49AD-4A04-BCF6-B5132CBDC73B}" srcOrd="1" destOrd="0" presId="urn:microsoft.com/office/officeart/2018/2/layout/IconVerticalSolidList"/>
    <dgm:cxn modelId="{ABDA4007-81CE-493B-8BD1-F4A7FAC249B0}" type="presParOf" srcId="{8054BA94-69D5-4F2B-ACA7-120964F3E616}" destId="{31B3E54F-EF71-4C31-A92B-0F3F319341DB}" srcOrd="2" destOrd="0" presId="urn:microsoft.com/office/officeart/2018/2/layout/IconVerticalSolidList"/>
    <dgm:cxn modelId="{229C73C6-6D73-4B4D-B0A8-667F28207DF4}" type="presParOf" srcId="{8054BA94-69D5-4F2B-ACA7-120964F3E616}" destId="{0E98C58C-BFFF-4901-8CFD-3E18F6463BD2}" srcOrd="3" destOrd="0" presId="urn:microsoft.com/office/officeart/2018/2/layout/IconVerticalSolidList"/>
    <dgm:cxn modelId="{EFCA856D-3101-490D-AE18-89B199B4F3A5}" type="presParOf" srcId="{EA906DE5-DA19-4088-B263-D52482238F66}" destId="{5755FBFB-F93E-4A10-A9AB-85A9C7261621}" srcOrd="3" destOrd="0" presId="urn:microsoft.com/office/officeart/2018/2/layout/IconVerticalSolidList"/>
    <dgm:cxn modelId="{B5AF2B06-4763-490D-838B-4D4C7BFBE12B}" type="presParOf" srcId="{EA906DE5-DA19-4088-B263-D52482238F66}" destId="{A6AD3397-9C28-41AF-9CE3-4D591EDE0856}" srcOrd="4" destOrd="0" presId="urn:microsoft.com/office/officeart/2018/2/layout/IconVerticalSolidList"/>
    <dgm:cxn modelId="{C910C9A1-0DD0-41A6-9E6E-BF4EC8D45061}" type="presParOf" srcId="{A6AD3397-9C28-41AF-9CE3-4D591EDE0856}" destId="{1DC7C66B-8EE1-490F-8C7E-AB28DA3DB451}" srcOrd="0" destOrd="0" presId="urn:microsoft.com/office/officeart/2018/2/layout/IconVerticalSolidList"/>
    <dgm:cxn modelId="{81027C3A-64E6-4213-8476-AC71635A55B0}" type="presParOf" srcId="{A6AD3397-9C28-41AF-9CE3-4D591EDE0856}" destId="{5E2BB8C0-D9F0-44D2-B878-A91818A57B92}" srcOrd="1" destOrd="0" presId="urn:microsoft.com/office/officeart/2018/2/layout/IconVerticalSolidList"/>
    <dgm:cxn modelId="{10917FD6-008A-49C7-A5C1-D14C12063EDD}" type="presParOf" srcId="{A6AD3397-9C28-41AF-9CE3-4D591EDE0856}" destId="{9ADDF1DF-6835-4D62-8F41-6F3407348921}" srcOrd="2" destOrd="0" presId="urn:microsoft.com/office/officeart/2018/2/layout/IconVerticalSolidList"/>
    <dgm:cxn modelId="{DDC39E8D-217D-40A9-9BE6-652D33D76EF6}" type="presParOf" srcId="{A6AD3397-9C28-41AF-9CE3-4D591EDE0856}" destId="{61E2E5F5-1E05-4FE1-B786-ED35EC35215F}"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DDDE482-C9E6-49CD-9598-9403729D77A2}" type="doc">
      <dgm:prSet loTypeId="urn:microsoft.com/office/officeart/2005/8/layout/vList2" loCatId="list" qsTypeId="urn:microsoft.com/office/officeart/2005/8/quickstyle/simple3" qsCatId="simple" csTypeId="urn:microsoft.com/office/officeart/2005/8/colors/colorful2" csCatId="colorful" phldr="1"/>
      <dgm:spPr/>
      <dgm:t>
        <a:bodyPr/>
        <a:lstStyle/>
        <a:p>
          <a:endParaRPr lang="en-US"/>
        </a:p>
      </dgm:t>
    </dgm:pt>
    <dgm:pt modelId="{64B5E8DC-D22B-40CB-A719-94972B7D1922}">
      <dgm:prSet/>
      <dgm:spPr/>
      <dgm:t>
        <a:bodyPr/>
        <a:lstStyle/>
        <a:p>
          <a:r>
            <a:rPr lang="en-US"/>
            <a:t>Allows switch from cellphone tower accuracy to GPS accuracy</a:t>
          </a:r>
        </a:p>
      </dgm:t>
    </dgm:pt>
    <dgm:pt modelId="{372C478D-B5EF-4F74-9CE3-81B043148840}" type="parTrans" cxnId="{FF0A939A-20DA-4676-9D57-C07B1E5081F9}">
      <dgm:prSet/>
      <dgm:spPr/>
      <dgm:t>
        <a:bodyPr/>
        <a:lstStyle/>
        <a:p>
          <a:endParaRPr lang="en-US"/>
        </a:p>
      </dgm:t>
    </dgm:pt>
    <dgm:pt modelId="{72002AF3-562A-47E0-BD88-8E0E6C32D35A}" type="sibTrans" cxnId="{FF0A939A-20DA-4676-9D57-C07B1E5081F9}">
      <dgm:prSet/>
      <dgm:spPr/>
      <dgm:t>
        <a:bodyPr/>
        <a:lstStyle/>
        <a:p>
          <a:endParaRPr lang="en-US"/>
        </a:p>
      </dgm:t>
    </dgm:pt>
    <dgm:pt modelId="{1E381BDA-263A-4323-9829-B0E7D82792C8}">
      <dgm:prSet/>
      <dgm:spPr/>
      <dgm:t>
        <a:bodyPr/>
        <a:lstStyle/>
        <a:p>
          <a:r>
            <a:rPr lang="en-US"/>
            <a:t>Displays the Waypoints, add new Waypoints</a:t>
          </a:r>
        </a:p>
      </dgm:t>
    </dgm:pt>
    <dgm:pt modelId="{AF17D815-DADE-49E9-8A14-A80AC4DB0667}" type="parTrans" cxnId="{52EBBD0C-83A5-4CFB-A5B8-ACC9F7DA5C6B}">
      <dgm:prSet/>
      <dgm:spPr/>
      <dgm:t>
        <a:bodyPr/>
        <a:lstStyle/>
        <a:p>
          <a:endParaRPr lang="en-US"/>
        </a:p>
      </dgm:t>
    </dgm:pt>
    <dgm:pt modelId="{87DD49C7-C043-4EE6-9F5A-9C6787D20873}" type="sibTrans" cxnId="{52EBBD0C-83A5-4CFB-A5B8-ACC9F7DA5C6B}">
      <dgm:prSet/>
      <dgm:spPr/>
      <dgm:t>
        <a:bodyPr/>
        <a:lstStyle/>
        <a:p>
          <a:endParaRPr lang="en-US"/>
        </a:p>
      </dgm:t>
    </dgm:pt>
    <dgm:pt modelId="{66EF11E8-EC33-45F0-96AE-5C900B9093EC}">
      <dgm:prSet/>
      <dgm:spPr/>
      <dgm:t>
        <a:bodyPr/>
        <a:lstStyle/>
        <a:p>
          <a:pPr algn="ctr"/>
          <a:r>
            <a:rPr lang="en-US"/>
            <a:t>Gets periodic location updates: </a:t>
          </a:r>
        </a:p>
        <a:p>
          <a:pPr algn="l"/>
          <a:r>
            <a:rPr lang="en-US"/>
            <a:t>- Turn the service on/off</a:t>
          </a:r>
        </a:p>
        <a:p>
          <a:pPr algn="l"/>
          <a:r>
            <a:rPr lang="en-US"/>
            <a:t>-  Configure how often it runs</a:t>
          </a:r>
        </a:p>
      </dgm:t>
    </dgm:pt>
    <dgm:pt modelId="{AA45E9EE-C896-466D-BEB2-D33E540B2AF6}" type="parTrans" cxnId="{960D9F3D-1B2C-46EF-B246-F1211E7A974E}">
      <dgm:prSet/>
      <dgm:spPr/>
      <dgm:t>
        <a:bodyPr/>
        <a:lstStyle/>
        <a:p>
          <a:endParaRPr lang="en-US"/>
        </a:p>
      </dgm:t>
    </dgm:pt>
    <dgm:pt modelId="{C2EE1FC9-2160-424F-995C-A89AA34E0063}" type="sibTrans" cxnId="{960D9F3D-1B2C-46EF-B246-F1211E7A974E}">
      <dgm:prSet/>
      <dgm:spPr/>
      <dgm:t>
        <a:bodyPr/>
        <a:lstStyle/>
        <a:p>
          <a:endParaRPr lang="en-US"/>
        </a:p>
      </dgm:t>
    </dgm:pt>
    <dgm:pt modelId="{BC6DF78C-D053-4C10-AF6E-856DC319271E}" type="pres">
      <dgm:prSet presAssocID="{1DDDE482-C9E6-49CD-9598-9403729D77A2}" presName="linear" presStyleCnt="0">
        <dgm:presLayoutVars>
          <dgm:animLvl val="lvl"/>
          <dgm:resizeHandles val="exact"/>
        </dgm:presLayoutVars>
      </dgm:prSet>
      <dgm:spPr/>
    </dgm:pt>
    <dgm:pt modelId="{9B94B723-04BC-400B-9968-E327A98273E6}" type="pres">
      <dgm:prSet presAssocID="{64B5E8DC-D22B-40CB-A719-94972B7D1922}" presName="parentText" presStyleLbl="node1" presStyleIdx="0" presStyleCnt="3" custLinFactNeighborX="-204" custLinFactNeighborY="63600">
        <dgm:presLayoutVars>
          <dgm:chMax val="0"/>
          <dgm:bulletEnabled val="1"/>
        </dgm:presLayoutVars>
      </dgm:prSet>
      <dgm:spPr/>
    </dgm:pt>
    <dgm:pt modelId="{0BA654AE-B707-4D83-958D-F1BC18735509}" type="pres">
      <dgm:prSet presAssocID="{72002AF3-562A-47E0-BD88-8E0E6C32D35A}" presName="spacer" presStyleCnt="0"/>
      <dgm:spPr/>
    </dgm:pt>
    <dgm:pt modelId="{7A13E237-2EC0-4C67-A03F-6E7F3E38A683}" type="pres">
      <dgm:prSet presAssocID="{1E381BDA-263A-4323-9829-B0E7D82792C8}" presName="parentText" presStyleLbl="node1" presStyleIdx="1" presStyleCnt="3" custLinFactNeighborX="145" custLinFactNeighborY="-39309">
        <dgm:presLayoutVars>
          <dgm:chMax val="0"/>
          <dgm:bulletEnabled val="1"/>
        </dgm:presLayoutVars>
      </dgm:prSet>
      <dgm:spPr/>
    </dgm:pt>
    <dgm:pt modelId="{15713BE2-C054-40E8-A748-F54F640FEA33}" type="pres">
      <dgm:prSet presAssocID="{87DD49C7-C043-4EE6-9F5A-9C6787D20873}" presName="spacer" presStyleCnt="0"/>
      <dgm:spPr/>
    </dgm:pt>
    <dgm:pt modelId="{81C3E9CB-B2D6-4EE2-939D-EF2C3B3686EF}" type="pres">
      <dgm:prSet presAssocID="{66EF11E8-EC33-45F0-96AE-5C900B9093EC}" presName="parentText" presStyleLbl="node1" presStyleIdx="2" presStyleCnt="3" custLinFactNeighborX="-289" custLinFactNeighborY="-82276">
        <dgm:presLayoutVars>
          <dgm:chMax val="0"/>
          <dgm:bulletEnabled val="1"/>
        </dgm:presLayoutVars>
      </dgm:prSet>
      <dgm:spPr/>
    </dgm:pt>
  </dgm:ptLst>
  <dgm:cxnLst>
    <dgm:cxn modelId="{52EBBD0C-83A5-4CFB-A5B8-ACC9F7DA5C6B}" srcId="{1DDDE482-C9E6-49CD-9598-9403729D77A2}" destId="{1E381BDA-263A-4323-9829-B0E7D82792C8}" srcOrd="1" destOrd="0" parTransId="{AF17D815-DADE-49E9-8A14-A80AC4DB0667}" sibTransId="{87DD49C7-C043-4EE6-9F5A-9C6787D20873}"/>
    <dgm:cxn modelId="{3CD7F410-560C-48CA-AAFF-66B7896D3514}" type="presOf" srcId="{64B5E8DC-D22B-40CB-A719-94972B7D1922}" destId="{9B94B723-04BC-400B-9968-E327A98273E6}" srcOrd="0" destOrd="0" presId="urn:microsoft.com/office/officeart/2005/8/layout/vList2"/>
    <dgm:cxn modelId="{960D9F3D-1B2C-46EF-B246-F1211E7A974E}" srcId="{1DDDE482-C9E6-49CD-9598-9403729D77A2}" destId="{66EF11E8-EC33-45F0-96AE-5C900B9093EC}" srcOrd="2" destOrd="0" parTransId="{AA45E9EE-C896-466D-BEB2-D33E540B2AF6}" sibTransId="{C2EE1FC9-2160-424F-995C-A89AA34E0063}"/>
    <dgm:cxn modelId="{30624766-627D-4FE8-AEDC-5D649BC577D8}" type="presOf" srcId="{1DDDE482-C9E6-49CD-9598-9403729D77A2}" destId="{BC6DF78C-D053-4C10-AF6E-856DC319271E}" srcOrd="0" destOrd="0" presId="urn:microsoft.com/office/officeart/2005/8/layout/vList2"/>
    <dgm:cxn modelId="{25EC2969-4421-457B-87F9-EB2571882654}" type="presOf" srcId="{1E381BDA-263A-4323-9829-B0E7D82792C8}" destId="{7A13E237-2EC0-4C67-A03F-6E7F3E38A683}" srcOrd="0" destOrd="0" presId="urn:microsoft.com/office/officeart/2005/8/layout/vList2"/>
    <dgm:cxn modelId="{5A9D6457-6245-4DA4-81AF-16B4243D4E14}" type="presOf" srcId="{66EF11E8-EC33-45F0-96AE-5C900B9093EC}" destId="{81C3E9CB-B2D6-4EE2-939D-EF2C3B3686EF}" srcOrd="0" destOrd="0" presId="urn:microsoft.com/office/officeart/2005/8/layout/vList2"/>
    <dgm:cxn modelId="{FF0A939A-20DA-4676-9D57-C07B1E5081F9}" srcId="{1DDDE482-C9E6-49CD-9598-9403729D77A2}" destId="{64B5E8DC-D22B-40CB-A719-94972B7D1922}" srcOrd="0" destOrd="0" parTransId="{372C478D-B5EF-4F74-9CE3-81B043148840}" sibTransId="{72002AF3-562A-47E0-BD88-8E0E6C32D35A}"/>
    <dgm:cxn modelId="{5F88083A-4549-4CBD-88F9-2291B9A4D2F6}" type="presParOf" srcId="{BC6DF78C-D053-4C10-AF6E-856DC319271E}" destId="{9B94B723-04BC-400B-9968-E327A98273E6}" srcOrd="0" destOrd="0" presId="urn:microsoft.com/office/officeart/2005/8/layout/vList2"/>
    <dgm:cxn modelId="{65326FD4-C6F8-4BE8-BE6C-55C44BEDE89C}" type="presParOf" srcId="{BC6DF78C-D053-4C10-AF6E-856DC319271E}" destId="{0BA654AE-B707-4D83-958D-F1BC18735509}" srcOrd="1" destOrd="0" presId="urn:microsoft.com/office/officeart/2005/8/layout/vList2"/>
    <dgm:cxn modelId="{109DBB29-0C25-4434-9FFD-8A17D6D96735}" type="presParOf" srcId="{BC6DF78C-D053-4C10-AF6E-856DC319271E}" destId="{7A13E237-2EC0-4C67-A03F-6E7F3E38A683}" srcOrd="2" destOrd="0" presId="urn:microsoft.com/office/officeart/2005/8/layout/vList2"/>
    <dgm:cxn modelId="{EF90E696-65F5-4611-80EC-DF740AD6A5B2}" type="presParOf" srcId="{BC6DF78C-D053-4C10-AF6E-856DC319271E}" destId="{15713BE2-C054-40E8-A748-F54F640FEA33}" srcOrd="3" destOrd="0" presId="urn:microsoft.com/office/officeart/2005/8/layout/vList2"/>
    <dgm:cxn modelId="{0C00D590-FD25-4ECE-8745-822F1098AC09}" type="presParOf" srcId="{BC6DF78C-D053-4C10-AF6E-856DC319271E}" destId="{81C3E9CB-B2D6-4EE2-939D-EF2C3B3686EF}"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C15006E-BDE4-42F3-B465-2F1D8E1D2DD1}" type="doc">
      <dgm:prSet loTypeId="urn:microsoft.com/office/officeart/2005/8/layout/vList5" loCatId="list" qsTypeId="urn:microsoft.com/office/officeart/2005/8/quickstyle/simple2" qsCatId="simple" csTypeId="urn:microsoft.com/office/officeart/2005/8/colors/colorful1" csCatId="colorful" phldr="1"/>
      <dgm:spPr/>
      <dgm:t>
        <a:bodyPr/>
        <a:lstStyle/>
        <a:p>
          <a:endParaRPr lang="en-US"/>
        </a:p>
      </dgm:t>
    </dgm:pt>
    <dgm:pt modelId="{94B0A3E9-4461-49C4-BCBC-E0D9BC1235E7}">
      <dgm:prSet/>
      <dgm:spPr/>
      <dgm:t>
        <a:bodyPr/>
        <a:lstStyle/>
        <a:p>
          <a:pPr>
            <a:defRPr cap="all"/>
          </a:pPr>
          <a:r>
            <a:rPr lang="en-US"/>
            <a:t>Time of flight principle</a:t>
          </a:r>
        </a:p>
      </dgm:t>
    </dgm:pt>
    <dgm:pt modelId="{DDF3DFE2-3DF5-402C-A0AB-A331122D16C6}" type="parTrans" cxnId="{F3F6955C-B348-4DAA-A740-E396851D4ED2}">
      <dgm:prSet/>
      <dgm:spPr/>
      <dgm:t>
        <a:bodyPr/>
        <a:lstStyle/>
        <a:p>
          <a:endParaRPr lang="en-US"/>
        </a:p>
      </dgm:t>
    </dgm:pt>
    <dgm:pt modelId="{108EA1D7-1FB1-4DAE-9E8D-76BDA409A165}" type="sibTrans" cxnId="{F3F6955C-B348-4DAA-A740-E396851D4ED2}">
      <dgm:prSet/>
      <dgm:spPr/>
      <dgm:t>
        <a:bodyPr/>
        <a:lstStyle/>
        <a:p>
          <a:endParaRPr lang="en-US"/>
        </a:p>
      </dgm:t>
    </dgm:pt>
    <dgm:pt modelId="{82C4F9F8-5EC2-4BE9-B0E7-869FC1978342}">
      <dgm:prSet/>
      <dgm:spPr/>
      <dgm:t>
        <a:bodyPr/>
        <a:lstStyle/>
        <a:p>
          <a:pPr>
            <a:defRPr cap="all"/>
          </a:pPr>
          <a:r>
            <a:rPr lang="en-US"/>
            <a:t>360-degree scan of environment</a:t>
          </a:r>
        </a:p>
      </dgm:t>
    </dgm:pt>
    <dgm:pt modelId="{65B83485-4C87-40E0-B809-3372B3C136A3}" type="parTrans" cxnId="{A09CE131-8907-477D-9F36-AB6B3B01A989}">
      <dgm:prSet/>
      <dgm:spPr/>
      <dgm:t>
        <a:bodyPr/>
        <a:lstStyle/>
        <a:p>
          <a:endParaRPr lang="en-US"/>
        </a:p>
      </dgm:t>
    </dgm:pt>
    <dgm:pt modelId="{5F386E53-66C4-454B-BA4C-34E7ABCD3156}" type="sibTrans" cxnId="{A09CE131-8907-477D-9F36-AB6B3B01A989}">
      <dgm:prSet/>
      <dgm:spPr/>
      <dgm:t>
        <a:bodyPr/>
        <a:lstStyle/>
        <a:p>
          <a:endParaRPr lang="en-US"/>
        </a:p>
      </dgm:t>
    </dgm:pt>
    <dgm:pt modelId="{22163D42-BBD2-49C0-AD0E-7360507C58B3}">
      <dgm:prSet/>
      <dgm:spPr/>
      <dgm:t>
        <a:bodyPr/>
        <a:lstStyle/>
        <a:p>
          <a:pPr rtl="0">
            <a:defRPr cap="all"/>
          </a:pPr>
          <a:r>
            <a:rPr lang="en-US"/>
            <a:t>Wavelength : </a:t>
          </a:r>
          <a:r>
            <a:rPr lang="en-US">
              <a:latin typeface="Franklin Gothic Book" panose="020B0503020102020204"/>
            </a:rPr>
            <a:t> 905</a:t>
          </a:r>
          <a:r>
            <a:rPr lang="en-US"/>
            <a:t> nm</a:t>
          </a:r>
        </a:p>
      </dgm:t>
    </dgm:pt>
    <dgm:pt modelId="{BECDCDDE-6DD5-44C2-9043-1EBCF56B99C3}" type="parTrans" cxnId="{B29EB296-3CAF-4146-9DCA-25D8FF3436FC}">
      <dgm:prSet/>
      <dgm:spPr/>
      <dgm:t>
        <a:bodyPr/>
        <a:lstStyle/>
        <a:p>
          <a:endParaRPr lang="en-US"/>
        </a:p>
      </dgm:t>
    </dgm:pt>
    <dgm:pt modelId="{B287490D-E3DD-406B-B7FD-A516845D3591}" type="sibTrans" cxnId="{B29EB296-3CAF-4146-9DCA-25D8FF3436FC}">
      <dgm:prSet/>
      <dgm:spPr/>
      <dgm:t>
        <a:bodyPr/>
        <a:lstStyle/>
        <a:p>
          <a:endParaRPr lang="en-US"/>
        </a:p>
      </dgm:t>
    </dgm:pt>
    <dgm:pt modelId="{627B4CB1-B5D8-4918-BC32-5FC031809DB0}">
      <dgm:prSet phldr="0"/>
      <dgm:spPr/>
      <dgm:t>
        <a:bodyPr/>
        <a:lstStyle/>
        <a:p>
          <a:pPr rtl="0">
            <a:defRPr cap="all"/>
          </a:pPr>
          <a:r>
            <a:rPr lang="en-US">
              <a:latin typeface="Franklin Gothic Book" panose="020B0503020102020204"/>
            </a:rPr>
            <a:t>Adjustable stepper motor</a:t>
          </a:r>
        </a:p>
      </dgm:t>
    </dgm:pt>
    <dgm:pt modelId="{342E8A54-2A53-4ABF-8538-E413EC8A6FB5}" type="parTrans" cxnId="{4DDB965B-C5B9-4670-B1EE-54CDA10EB0B8}">
      <dgm:prSet/>
      <dgm:spPr/>
      <dgm:t>
        <a:bodyPr/>
        <a:lstStyle/>
        <a:p>
          <a:endParaRPr lang="en-US"/>
        </a:p>
      </dgm:t>
    </dgm:pt>
    <dgm:pt modelId="{37E3766A-4670-4051-AD70-E9024C9B58E4}" type="sibTrans" cxnId="{4DDB965B-C5B9-4670-B1EE-54CDA10EB0B8}">
      <dgm:prSet/>
      <dgm:spPr/>
      <dgm:t>
        <a:bodyPr/>
        <a:lstStyle/>
        <a:p>
          <a:endParaRPr lang="en-US"/>
        </a:p>
      </dgm:t>
    </dgm:pt>
    <dgm:pt modelId="{B245BA7D-BA3D-499C-8BA6-10077C7E6EFE}" type="pres">
      <dgm:prSet presAssocID="{0C15006E-BDE4-42F3-B465-2F1D8E1D2DD1}" presName="Name0" presStyleCnt="0">
        <dgm:presLayoutVars>
          <dgm:dir/>
          <dgm:animLvl val="lvl"/>
          <dgm:resizeHandles val="exact"/>
        </dgm:presLayoutVars>
      </dgm:prSet>
      <dgm:spPr/>
    </dgm:pt>
    <dgm:pt modelId="{17976DDC-0581-4D0F-B369-74A3DA2B1C01}" type="pres">
      <dgm:prSet presAssocID="{94B0A3E9-4461-49C4-BCBC-E0D9BC1235E7}" presName="linNode" presStyleCnt="0"/>
      <dgm:spPr/>
    </dgm:pt>
    <dgm:pt modelId="{75776FA5-63C9-4318-9E03-6CC803262DFA}" type="pres">
      <dgm:prSet presAssocID="{94B0A3E9-4461-49C4-BCBC-E0D9BC1235E7}" presName="parentText" presStyleLbl="node1" presStyleIdx="0" presStyleCnt="4">
        <dgm:presLayoutVars>
          <dgm:chMax val="1"/>
          <dgm:bulletEnabled val="1"/>
        </dgm:presLayoutVars>
      </dgm:prSet>
      <dgm:spPr/>
    </dgm:pt>
    <dgm:pt modelId="{18F7E2B0-8641-4C65-8ED4-B191BB1CEB5E}" type="pres">
      <dgm:prSet presAssocID="{108EA1D7-1FB1-4DAE-9E8D-76BDA409A165}" presName="sp" presStyleCnt="0"/>
      <dgm:spPr/>
    </dgm:pt>
    <dgm:pt modelId="{724D439D-7602-4545-8105-4CB042D7C4CC}" type="pres">
      <dgm:prSet presAssocID="{82C4F9F8-5EC2-4BE9-B0E7-869FC1978342}" presName="linNode" presStyleCnt="0"/>
      <dgm:spPr/>
    </dgm:pt>
    <dgm:pt modelId="{BD86160E-AAA8-4FB6-A9BD-B6EBBF6BD15C}" type="pres">
      <dgm:prSet presAssocID="{82C4F9F8-5EC2-4BE9-B0E7-869FC1978342}" presName="parentText" presStyleLbl="node1" presStyleIdx="1" presStyleCnt="4">
        <dgm:presLayoutVars>
          <dgm:chMax val="1"/>
          <dgm:bulletEnabled val="1"/>
        </dgm:presLayoutVars>
      </dgm:prSet>
      <dgm:spPr/>
    </dgm:pt>
    <dgm:pt modelId="{2C17E264-5981-4F51-85A6-5C446E83908E}" type="pres">
      <dgm:prSet presAssocID="{5F386E53-66C4-454B-BA4C-34E7ABCD3156}" presName="sp" presStyleCnt="0"/>
      <dgm:spPr/>
    </dgm:pt>
    <dgm:pt modelId="{074A091F-A1B4-43EC-888F-C85E9802B217}" type="pres">
      <dgm:prSet presAssocID="{627B4CB1-B5D8-4918-BC32-5FC031809DB0}" presName="linNode" presStyleCnt="0"/>
      <dgm:spPr/>
    </dgm:pt>
    <dgm:pt modelId="{5B762B33-A9B1-4142-8F44-5129B2DFD204}" type="pres">
      <dgm:prSet presAssocID="{627B4CB1-B5D8-4918-BC32-5FC031809DB0}" presName="parentText" presStyleLbl="node1" presStyleIdx="2" presStyleCnt="4">
        <dgm:presLayoutVars>
          <dgm:chMax val="1"/>
          <dgm:bulletEnabled val="1"/>
        </dgm:presLayoutVars>
      </dgm:prSet>
      <dgm:spPr/>
    </dgm:pt>
    <dgm:pt modelId="{C5C85DC9-455C-4FAB-8C07-85BAA7813350}" type="pres">
      <dgm:prSet presAssocID="{37E3766A-4670-4051-AD70-E9024C9B58E4}" presName="sp" presStyleCnt="0"/>
      <dgm:spPr/>
    </dgm:pt>
    <dgm:pt modelId="{1A13A918-7A95-4018-8D5F-4DE9EEC27BAE}" type="pres">
      <dgm:prSet presAssocID="{22163D42-BBD2-49C0-AD0E-7360507C58B3}" presName="linNode" presStyleCnt="0"/>
      <dgm:spPr/>
    </dgm:pt>
    <dgm:pt modelId="{A513CE0F-4952-4800-81F2-F00FFE05CACE}" type="pres">
      <dgm:prSet presAssocID="{22163D42-BBD2-49C0-AD0E-7360507C58B3}" presName="parentText" presStyleLbl="node1" presStyleIdx="3" presStyleCnt="4">
        <dgm:presLayoutVars>
          <dgm:chMax val="1"/>
          <dgm:bulletEnabled val="1"/>
        </dgm:presLayoutVars>
      </dgm:prSet>
      <dgm:spPr/>
    </dgm:pt>
  </dgm:ptLst>
  <dgm:cxnLst>
    <dgm:cxn modelId="{7CB63F20-3A73-407B-8A9E-4E023801CCF8}" type="presOf" srcId="{82C4F9F8-5EC2-4BE9-B0E7-869FC1978342}" destId="{BD86160E-AAA8-4FB6-A9BD-B6EBBF6BD15C}" srcOrd="0" destOrd="0" presId="urn:microsoft.com/office/officeart/2005/8/layout/vList5"/>
    <dgm:cxn modelId="{501FE321-193E-4082-852A-CAAE93DF50AA}" type="presOf" srcId="{94B0A3E9-4461-49C4-BCBC-E0D9BC1235E7}" destId="{75776FA5-63C9-4318-9E03-6CC803262DFA}" srcOrd="0" destOrd="0" presId="urn:microsoft.com/office/officeart/2005/8/layout/vList5"/>
    <dgm:cxn modelId="{A09CE131-8907-477D-9F36-AB6B3B01A989}" srcId="{0C15006E-BDE4-42F3-B465-2F1D8E1D2DD1}" destId="{82C4F9F8-5EC2-4BE9-B0E7-869FC1978342}" srcOrd="1" destOrd="0" parTransId="{65B83485-4C87-40E0-B809-3372B3C136A3}" sibTransId="{5F386E53-66C4-454B-BA4C-34E7ABCD3156}"/>
    <dgm:cxn modelId="{4DDB965B-C5B9-4670-B1EE-54CDA10EB0B8}" srcId="{0C15006E-BDE4-42F3-B465-2F1D8E1D2DD1}" destId="{627B4CB1-B5D8-4918-BC32-5FC031809DB0}" srcOrd="2" destOrd="0" parTransId="{342E8A54-2A53-4ABF-8538-E413EC8A6FB5}" sibTransId="{37E3766A-4670-4051-AD70-E9024C9B58E4}"/>
    <dgm:cxn modelId="{F3F6955C-B348-4DAA-A740-E396851D4ED2}" srcId="{0C15006E-BDE4-42F3-B465-2F1D8E1D2DD1}" destId="{94B0A3E9-4461-49C4-BCBC-E0D9BC1235E7}" srcOrd="0" destOrd="0" parTransId="{DDF3DFE2-3DF5-402C-A0AB-A331122D16C6}" sibTransId="{108EA1D7-1FB1-4DAE-9E8D-76BDA409A165}"/>
    <dgm:cxn modelId="{6A74E248-346B-42C7-91B2-C415918CB751}" type="presOf" srcId="{22163D42-BBD2-49C0-AD0E-7360507C58B3}" destId="{A513CE0F-4952-4800-81F2-F00FFE05CACE}" srcOrd="0" destOrd="0" presId="urn:microsoft.com/office/officeart/2005/8/layout/vList5"/>
    <dgm:cxn modelId="{B29EB296-3CAF-4146-9DCA-25D8FF3436FC}" srcId="{0C15006E-BDE4-42F3-B465-2F1D8E1D2DD1}" destId="{22163D42-BBD2-49C0-AD0E-7360507C58B3}" srcOrd="3" destOrd="0" parTransId="{BECDCDDE-6DD5-44C2-9043-1EBCF56B99C3}" sibTransId="{B287490D-E3DD-406B-B7FD-A516845D3591}"/>
    <dgm:cxn modelId="{021D6BBC-4E57-4CDD-8863-D79C2B00860A}" type="presOf" srcId="{0C15006E-BDE4-42F3-B465-2F1D8E1D2DD1}" destId="{B245BA7D-BA3D-499C-8BA6-10077C7E6EFE}" srcOrd="0" destOrd="0" presId="urn:microsoft.com/office/officeart/2005/8/layout/vList5"/>
    <dgm:cxn modelId="{5A959FE3-96CC-4DAE-9E28-95F89293D12F}" type="presOf" srcId="{627B4CB1-B5D8-4918-BC32-5FC031809DB0}" destId="{5B762B33-A9B1-4142-8F44-5129B2DFD204}" srcOrd="0" destOrd="0" presId="urn:microsoft.com/office/officeart/2005/8/layout/vList5"/>
    <dgm:cxn modelId="{127D157B-3D94-4547-8EB3-BA82A5C830B6}" type="presParOf" srcId="{B245BA7D-BA3D-499C-8BA6-10077C7E6EFE}" destId="{17976DDC-0581-4D0F-B369-74A3DA2B1C01}" srcOrd="0" destOrd="0" presId="urn:microsoft.com/office/officeart/2005/8/layout/vList5"/>
    <dgm:cxn modelId="{EDF6857A-F945-4F40-9904-7FE330B4D0F1}" type="presParOf" srcId="{17976DDC-0581-4D0F-B369-74A3DA2B1C01}" destId="{75776FA5-63C9-4318-9E03-6CC803262DFA}" srcOrd="0" destOrd="0" presId="urn:microsoft.com/office/officeart/2005/8/layout/vList5"/>
    <dgm:cxn modelId="{5EDDF57B-AABA-4CF6-A93B-91447AA07E1F}" type="presParOf" srcId="{B245BA7D-BA3D-499C-8BA6-10077C7E6EFE}" destId="{18F7E2B0-8641-4C65-8ED4-B191BB1CEB5E}" srcOrd="1" destOrd="0" presId="urn:microsoft.com/office/officeart/2005/8/layout/vList5"/>
    <dgm:cxn modelId="{C6BD6A7D-ED9A-4DD7-B915-0D00697C3D99}" type="presParOf" srcId="{B245BA7D-BA3D-499C-8BA6-10077C7E6EFE}" destId="{724D439D-7602-4545-8105-4CB042D7C4CC}" srcOrd="2" destOrd="0" presId="urn:microsoft.com/office/officeart/2005/8/layout/vList5"/>
    <dgm:cxn modelId="{FC695254-85BF-47EE-A83C-A0CB9DC9CC58}" type="presParOf" srcId="{724D439D-7602-4545-8105-4CB042D7C4CC}" destId="{BD86160E-AAA8-4FB6-A9BD-B6EBBF6BD15C}" srcOrd="0" destOrd="0" presId="urn:microsoft.com/office/officeart/2005/8/layout/vList5"/>
    <dgm:cxn modelId="{2DED838F-91F0-49D4-8A5B-2B83BF363B59}" type="presParOf" srcId="{B245BA7D-BA3D-499C-8BA6-10077C7E6EFE}" destId="{2C17E264-5981-4F51-85A6-5C446E83908E}" srcOrd="3" destOrd="0" presId="urn:microsoft.com/office/officeart/2005/8/layout/vList5"/>
    <dgm:cxn modelId="{00B4C594-A3B8-4BEB-BC82-E126E1358E34}" type="presParOf" srcId="{B245BA7D-BA3D-499C-8BA6-10077C7E6EFE}" destId="{074A091F-A1B4-43EC-888F-C85E9802B217}" srcOrd="4" destOrd="0" presId="urn:microsoft.com/office/officeart/2005/8/layout/vList5"/>
    <dgm:cxn modelId="{E9575868-A95D-44BD-A082-BCE86D416893}" type="presParOf" srcId="{074A091F-A1B4-43EC-888F-C85E9802B217}" destId="{5B762B33-A9B1-4142-8F44-5129B2DFD204}" srcOrd="0" destOrd="0" presId="urn:microsoft.com/office/officeart/2005/8/layout/vList5"/>
    <dgm:cxn modelId="{82973DCF-75AF-4982-B5F9-638EF6D87795}" type="presParOf" srcId="{B245BA7D-BA3D-499C-8BA6-10077C7E6EFE}" destId="{C5C85DC9-455C-4FAB-8C07-85BAA7813350}" srcOrd="5" destOrd="0" presId="urn:microsoft.com/office/officeart/2005/8/layout/vList5"/>
    <dgm:cxn modelId="{5040B1BF-431A-4BCB-AB49-CADDC2DE6154}" type="presParOf" srcId="{B245BA7D-BA3D-499C-8BA6-10077C7E6EFE}" destId="{1A13A918-7A95-4018-8D5F-4DE9EEC27BAE}" srcOrd="6" destOrd="0" presId="urn:microsoft.com/office/officeart/2005/8/layout/vList5"/>
    <dgm:cxn modelId="{67E50622-E3F3-4720-86F1-D94881C2C62D}" type="presParOf" srcId="{1A13A918-7A95-4018-8D5F-4DE9EEC27BAE}" destId="{A513CE0F-4952-4800-81F2-F00FFE05CACE}"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11BE01B-9E3A-473C-95D7-28DA4FF8257B}"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lang="en-US"/>
        </a:p>
      </dgm:t>
    </dgm:pt>
    <dgm:pt modelId="{FB2B16E0-12EF-4681-A6F7-8BF33F5A2CA8}">
      <dgm:prSet/>
      <dgm:spPr/>
      <dgm:t>
        <a:bodyPr/>
        <a:lstStyle/>
        <a:p>
          <a:pPr rtl="0"/>
          <a:r>
            <a:rPr lang="en-US"/>
            <a:t>Frame made </a:t>
          </a:r>
          <a:r>
            <a:rPr lang="en-US">
              <a:latin typeface="Franklin Gothic Book" panose="020B0503020102020204"/>
            </a:rPr>
            <a:t>from accessible parts</a:t>
          </a:r>
          <a:endParaRPr lang="en-US"/>
        </a:p>
      </dgm:t>
    </dgm:pt>
    <dgm:pt modelId="{5311A75E-9896-41F6-B9A3-65B2777CEFBE}" type="parTrans" cxnId="{AFF3CF88-6FC3-4FD0-86CA-B6041297C2AA}">
      <dgm:prSet/>
      <dgm:spPr/>
      <dgm:t>
        <a:bodyPr/>
        <a:lstStyle/>
        <a:p>
          <a:endParaRPr lang="en-US"/>
        </a:p>
      </dgm:t>
    </dgm:pt>
    <dgm:pt modelId="{E9ED993F-6F60-4B5B-AD51-C6E6C55A609F}" type="sibTrans" cxnId="{AFF3CF88-6FC3-4FD0-86CA-B6041297C2AA}">
      <dgm:prSet/>
      <dgm:spPr/>
      <dgm:t>
        <a:bodyPr/>
        <a:lstStyle/>
        <a:p>
          <a:endParaRPr lang="en-US"/>
        </a:p>
      </dgm:t>
    </dgm:pt>
    <dgm:pt modelId="{68ECDC79-0F27-4FFE-A9A2-81751122986C}">
      <dgm:prSet/>
      <dgm:spPr/>
      <dgm:t>
        <a:bodyPr/>
        <a:lstStyle/>
        <a:p>
          <a:r>
            <a:rPr lang="en-US"/>
            <a:t>Plywood used for structure</a:t>
          </a:r>
        </a:p>
      </dgm:t>
    </dgm:pt>
    <dgm:pt modelId="{93C73676-5E63-4B84-A0C5-EE9314AAD5F1}" type="parTrans" cxnId="{0451C486-C59A-47F5-8628-BA043030E62B}">
      <dgm:prSet/>
      <dgm:spPr/>
      <dgm:t>
        <a:bodyPr/>
        <a:lstStyle/>
        <a:p>
          <a:endParaRPr lang="en-US"/>
        </a:p>
      </dgm:t>
    </dgm:pt>
    <dgm:pt modelId="{B85E95C8-7CCC-4F45-B454-A4704AECD189}" type="sibTrans" cxnId="{0451C486-C59A-47F5-8628-BA043030E62B}">
      <dgm:prSet/>
      <dgm:spPr/>
      <dgm:t>
        <a:bodyPr/>
        <a:lstStyle/>
        <a:p>
          <a:endParaRPr lang="en-US"/>
        </a:p>
      </dgm:t>
    </dgm:pt>
    <dgm:pt modelId="{AF3FFB39-2D5F-4777-824F-39B3A640B777}">
      <dgm:prSet phldr="0"/>
      <dgm:spPr/>
      <dgm:t>
        <a:bodyPr/>
        <a:lstStyle/>
        <a:p>
          <a:pPr rtl="0"/>
          <a:r>
            <a:rPr lang="en-US">
              <a:latin typeface="Franklin Gothic Book" panose="020B0503020102020204"/>
            </a:rPr>
            <a:t>Built to withstand vibrations due to terrain</a:t>
          </a:r>
          <a:endParaRPr lang="en-US"/>
        </a:p>
      </dgm:t>
    </dgm:pt>
    <dgm:pt modelId="{B2A37B8D-64A0-47E8-9D11-0E2EEC7923BC}" type="parTrans" cxnId="{DCE3C6A7-312D-43D9-AB2B-C11B9435158C}">
      <dgm:prSet/>
      <dgm:spPr/>
      <dgm:t>
        <a:bodyPr/>
        <a:lstStyle/>
        <a:p>
          <a:endParaRPr lang="en-US"/>
        </a:p>
      </dgm:t>
    </dgm:pt>
    <dgm:pt modelId="{B78453D1-C196-41B7-A7AC-0B22D54EC294}" type="sibTrans" cxnId="{DCE3C6A7-312D-43D9-AB2B-C11B9435158C}">
      <dgm:prSet/>
      <dgm:spPr/>
      <dgm:t>
        <a:bodyPr/>
        <a:lstStyle/>
        <a:p>
          <a:endParaRPr lang="en-US"/>
        </a:p>
      </dgm:t>
    </dgm:pt>
    <dgm:pt modelId="{395605A8-E5AA-4ED5-ABAF-4A93F0FC8F75}">
      <dgm:prSet/>
      <dgm:spPr/>
      <dgm:t>
        <a:bodyPr/>
        <a:lstStyle/>
        <a:p>
          <a:pPr rtl="0"/>
          <a:r>
            <a:rPr lang="en-US">
              <a:latin typeface="Franklin Gothic Book" panose="020B0503020102020204"/>
            </a:rPr>
            <a:t>Ability for sharp turns</a:t>
          </a:r>
          <a:endParaRPr lang="en-US"/>
        </a:p>
      </dgm:t>
    </dgm:pt>
    <dgm:pt modelId="{D2A8E1E1-7486-4AC5-A40F-85166C816D2D}" type="parTrans" cxnId="{BEC64E07-8DD8-40A0-A806-13AC9EFFFA56}">
      <dgm:prSet/>
      <dgm:spPr/>
      <dgm:t>
        <a:bodyPr/>
        <a:lstStyle/>
        <a:p>
          <a:endParaRPr lang="en-US"/>
        </a:p>
      </dgm:t>
    </dgm:pt>
    <dgm:pt modelId="{D78C6C4C-634B-4CB5-92D9-5BD000F3BAB8}" type="sibTrans" cxnId="{BEC64E07-8DD8-40A0-A806-13AC9EFFFA56}">
      <dgm:prSet/>
      <dgm:spPr/>
      <dgm:t>
        <a:bodyPr/>
        <a:lstStyle/>
        <a:p>
          <a:endParaRPr lang="en-US"/>
        </a:p>
      </dgm:t>
    </dgm:pt>
    <dgm:pt modelId="{1908F75A-1AA3-46CD-8220-D4AF0FE85ECD}">
      <dgm:prSet/>
      <dgm:spPr/>
      <dgm:t>
        <a:bodyPr/>
        <a:lstStyle/>
        <a:p>
          <a:r>
            <a:rPr lang="en-US"/>
            <a:t>Removable solar panel</a:t>
          </a:r>
        </a:p>
      </dgm:t>
    </dgm:pt>
    <dgm:pt modelId="{8A46C0C8-7AA0-4996-8743-ED9A83705540}" type="parTrans" cxnId="{26AA5AC3-736F-4382-A456-37189655AD19}">
      <dgm:prSet/>
      <dgm:spPr/>
      <dgm:t>
        <a:bodyPr/>
        <a:lstStyle/>
        <a:p>
          <a:endParaRPr lang="en-US"/>
        </a:p>
      </dgm:t>
    </dgm:pt>
    <dgm:pt modelId="{2BF9EE90-CA4B-4F51-B7DE-B889A4668F4C}" type="sibTrans" cxnId="{26AA5AC3-736F-4382-A456-37189655AD19}">
      <dgm:prSet/>
      <dgm:spPr/>
      <dgm:t>
        <a:bodyPr/>
        <a:lstStyle/>
        <a:p>
          <a:endParaRPr lang="en-US"/>
        </a:p>
      </dgm:t>
    </dgm:pt>
    <dgm:pt modelId="{94089853-E268-4879-A79F-88A6441DFD4A}">
      <dgm:prSet phldr="0"/>
      <dgm:spPr/>
      <dgm:t>
        <a:bodyPr/>
        <a:lstStyle/>
        <a:p>
          <a:pPr rtl="0"/>
          <a:r>
            <a:rPr lang="en-US">
              <a:latin typeface="Franklin Gothic Book" panose="020B0503020102020204"/>
            </a:rPr>
            <a:t>Component Accessibility </a:t>
          </a:r>
          <a:endParaRPr lang="en-US"/>
        </a:p>
      </dgm:t>
    </dgm:pt>
    <dgm:pt modelId="{437A908F-D276-48C5-9D36-7548C0634A8C}" type="parTrans" cxnId="{D2693875-7BFF-4A7B-B87B-A6014B75CACE}">
      <dgm:prSet/>
      <dgm:spPr/>
      <dgm:t>
        <a:bodyPr/>
        <a:lstStyle/>
        <a:p>
          <a:endParaRPr lang="en-US"/>
        </a:p>
      </dgm:t>
    </dgm:pt>
    <dgm:pt modelId="{6ACCE972-8943-4959-BED3-89F2F49BFE1B}" type="sibTrans" cxnId="{D2693875-7BFF-4A7B-B87B-A6014B75CACE}">
      <dgm:prSet/>
      <dgm:spPr/>
      <dgm:t>
        <a:bodyPr/>
        <a:lstStyle/>
        <a:p>
          <a:endParaRPr lang="en-US"/>
        </a:p>
      </dgm:t>
    </dgm:pt>
    <dgm:pt modelId="{C1783DBB-2D37-4B6A-A9B4-E4744B1D1510}" type="pres">
      <dgm:prSet presAssocID="{211BE01B-9E3A-473C-95D7-28DA4FF8257B}" presName="diagram" presStyleCnt="0">
        <dgm:presLayoutVars>
          <dgm:dir/>
          <dgm:resizeHandles val="exact"/>
        </dgm:presLayoutVars>
      </dgm:prSet>
      <dgm:spPr/>
    </dgm:pt>
    <dgm:pt modelId="{E5D056AF-1CF6-4FA0-B3BB-E9CCDD8ADBB5}" type="pres">
      <dgm:prSet presAssocID="{FB2B16E0-12EF-4681-A6F7-8BF33F5A2CA8}" presName="node" presStyleLbl="node1" presStyleIdx="0" presStyleCnt="6">
        <dgm:presLayoutVars>
          <dgm:bulletEnabled val="1"/>
        </dgm:presLayoutVars>
      </dgm:prSet>
      <dgm:spPr/>
    </dgm:pt>
    <dgm:pt modelId="{413E166D-696C-4756-8067-3FE0AE191A33}" type="pres">
      <dgm:prSet presAssocID="{E9ED993F-6F60-4B5B-AD51-C6E6C55A609F}" presName="sibTrans" presStyleCnt="0"/>
      <dgm:spPr/>
    </dgm:pt>
    <dgm:pt modelId="{7F8AC5A1-3823-48F3-8C92-97F731DEC563}" type="pres">
      <dgm:prSet presAssocID="{68ECDC79-0F27-4FFE-A9A2-81751122986C}" presName="node" presStyleLbl="node1" presStyleIdx="1" presStyleCnt="6">
        <dgm:presLayoutVars>
          <dgm:bulletEnabled val="1"/>
        </dgm:presLayoutVars>
      </dgm:prSet>
      <dgm:spPr/>
    </dgm:pt>
    <dgm:pt modelId="{98428343-8092-4A4A-A98C-15795DD3EA68}" type="pres">
      <dgm:prSet presAssocID="{B85E95C8-7CCC-4F45-B454-A4704AECD189}" presName="sibTrans" presStyleCnt="0"/>
      <dgm:spPr/>
    </dgm:pt>
    <dgm:pt modelId="{C696F93B-F008-4794-93F0-834F87EB6C14}" type="pres">
      <dgm:prSet presAssocID="{AF3FFB39-2D5F-4777-824F-39B3A640B777}" presName="node" presStyleLbl="node1" presStyleIdx="2" presStyleCnt="6">
        <dgm:presLayoutVars>
          <dgm:bulletEnabled val="1"/>
        </dgm:presLayoutVars>
      </dgm:prSet>
      <dgm:spPr/>
    </dgm:pt>
    <dgm:pt modelId="{1F9AF1B7-EF73-463D-945F-359937B8A3A4}" type="pres">
      <dgm:prSet presAssocID="{B78453D1-C196-41B7-A7AC-0B22D54EC294}" presName="sibTrans" presStyleCnt="0"/>
      <dgm:spPr/>
    </dgm:pt>
    <dgm:pt modelId="{970E423B-02D8-4BFF-BB5E-6E1F0D79D745}" type="pres">
      <dgm:prSet presAssocID="{395605A8-E5AA-4ED5-ABAF-4A93F0FC8F75}" presName="node" presStyleLbl="node1" presStyleIdx="3" presStyleCnt="6">
        <dgm:presLayoutVars>
          <dgm:bulletEnabled val="1"/>
        </dgm:presLayoutVars>
      </dgm:prSet>
      <dgm:spPr/>
    </dgm:pt>
    <dgm:pt modelId="{567FBB9B-D206-443A-88E5-C3DD10E441F6}" type="pres">
      <dgm:prSet presAssocID="{D78C6C4C-634B-4CB5-92D9-5BD000F3BAB8}" presName="sibTrans" presStyleCnt="0"/>
      <dgm:spPr/>
    </dgm:pt>
    <dgm:pt modelId="{9105AB23-3314-4E6C-BB23-8670AB17E5F6}" type="pres">
      <dgm:prSet presAssocID="{94089853-E268-4879-A79F-88A6441DFD4A}" presName="node" presStyleLbl="node1" presStyleIdx="4" presStyleCnt="6">
        <dgm:presLayoutVars>
          <dgm:bulletEnabled val="1"/>
        </dgm:presLayoutVars>
      </dgm:prSet>
      <dgm:spPr/>
    </dgm:pt>
    <dgm:pt modelId="{0E281D50-4543-4613-8932-25849779475E}" type="pres">
      <dgm:prSet presAssocID="{6ACCE972-8943-4959-BED3-89F2F49BFE1B}" presName="sibTrans" presStyleCnt="0"/>
      <dgm:spPr/>
    </dgm:pt>
    <dgm:pt modelId="{C96DB4C5-CD6C-47B1-B6BA-BFB3AABD0F47}" type="pres">
      <dgm:prSet presAssocID="{1908F75A-1AA3-46CD-8220-D4AF0FE85ECD}" presName="node" presStyleLbl="node1" presStyleIdx="5" presStyleCnt="6">
        <dgm:presLayoutVars>
          <dgm:bulletEnabled val="1"/>
        </dgm:presLayoutVars>
      </dgm:prSet>
      <dgm:spPr/>
    </dgm:pt>
  </dgm:ptLst>
  <dgm:cxnLst>
    <dgm:cxn modelId="{BEC64E07-8DD8-40A0-A806-13AC9EFFFA56}" srcId="{211BE01B-9E3A-473C-95D7-28DA4FF8257B}" destId="{395605A8-E5AA-4ED5-ABAF-4A93F0FC8F75}" srcOrd="3" destOrd="0" parTransId="{D2A8E1E1-7486-4AC5-A40F-85166C816D2D}" sibTransId="{D78C6C4C-634B-4CB5-92D9-5BD000F3BAB8}"/>
    <dgm:cxn modelId="{D2693875-7BFF-4A7B-B87B-A6014B75CACE}" srcId="{211BE01B-9E3A-473C-95D7-28DA4FF8257B}" destId="{94089853-E268-4879-A79F-88A6441DFD4A}" srcOrd="4" destOrd="0" parTransId="{437A908F-D276-48C5-9D36-7548C0634A8C}" sibTransId="{6ACCE972-8943-4959-BED3-89F2F49BFE1B}"/>
    <dgm:cxn modelId="{0451C486-C59A-47F5-8628-BA043030E62B}" srcId="{211BE01B-9E3A-473C-95D7-28DA4FF8257B}" destId="{68ECDC79-0F27-4FFE-A9A2-81751122986C}" srcOrd="1" destOrd="0" parTransId="{93C73676-5E63-4B84-A0C5-EE9314AAD5F1}" sibTransId="{B85E95C8-7CCC-4F45-B454-A4704AECD189}"/>
    <dgm:cxn modelId="{AFF3CF88-6FC3-4FD0-86CA-B6041297C2AA}" srcId="{211BE01B-9E3A-473C-95D7-28DA4FF8257B}" destId="{FB2B16E0-12EF-4681-A6F7-8BF33F5A2CA8}" srcOrd="0" destOrd="0" parTransId="{5311A75E-9896-41F6-B9A3-65B2777CEFBE}" sibTransId="{E9ED993F-6F60-4B5B-AD51-C6E6C55A609F}"/>
    <dgm:cxn modelId="{DCE3C6A7-312D-43D9-AB2B-C11B9435158C}" srcId="{211BE01B-9E3A-473C-95D7-28DA4FF8257B}" destId="{AF3FFB39-2D5F-4777-824F-39B3A640B777}" srcOrd="2" destOrd="0" parTransId="{B2A37B8D-64A0-47E8-9D11-0E2EEC7923BC}" sibTransId="{B78453D1-C196-41B7-A7AC-0B22D54EC294}"/>
    <dgm:cxn modelId="{342F07B6-CBDB-4805-94E4-F00A3EEE826A}" type="presOf" srcId="{AF3FFB39-2D5F-4777-824F-39B3A640B777}" destId="{C696F93B-F008-4794-93F0-834F87EB6C14}" srcOrd="0" destOrd="0" presId="urn:microsoft.com/office/officeart/2005/8/layout/default"/>
    <dgm:cxn modelId="{44D23DC2-F5C4-4524-8C18-FE860FDDF807}" type="presOf" srcId="{68ECDC79-0F27-4FFE-A9A2-81751122986C}" destId="{7F8AC5A1-3823-48F3-8C92-97F731DEC563}" srcOrd="0" destOrd="0" presId="urn:microsoft.com/office/officeart/2005/8/layout/default"/>
    <dgm:cxn modelId="{26AA5AC3-736F-4382-A456-37189655AD19}" srcId="{211BE01B-9E3A-473C-95D7-28DA4FF8257B}" destId="{1908F75A-1AA3-46CD-8220-D4AF0FE85ECD}" srcOrd="5" destOrd="0" parTransId="{8A46C0C8-7AA0-4996-8743-ED9A83705540}" sibTransId="{2BF9EE90-CA4B-4F51-B7DE-B889A4668F4C}"/>
    <dgm:cxn modelId="{90C10AD7-DE18-4D7C-896A-542F52034212}" type="presOf" srcId="{211BE01B-9E3A-473C-95D7-28DA4FF8257B}" destId="{C1783DBB-2D37-4B6A-A9B4-E4744B1D1510}" srcOrd="0" destOrd="0" presId="urn:microsoft.com/office/officeart/2005/8/layout/default"/>
    <dgm:cxn modelId="{AF18E6DA-08BB-4ED0-A669-E1B1B19E980B}" type="presOf" srcId="{1908F75A-1AA3-46CD-8220-D4AF0FE85ECD}" destId="{C96DB4C5-CD6C-47B1-B6BA-BFB3AABD0F47}" srcOrd="0" destOrd="0" presId="urn:microsoft.com/office/officeart/2005/8/layout/default"/>
    <dgm:cxn modelId="{D43451E1-D5A5-48A5-AE58-7F849C9E7539}" type="presOf" srcId="{94089853-E268-4879-A79F-88A6441DFD4A}" destId="{9105AB23-3314-4E6C-BB23-8670AB17E5F6}" srcOrd="0" destOrd="0" presId="urn:microsoft.com/office/officeart/2005/8/layout/default"/>
    <dgm:cxn modelId="{1ACC85F8-04EE-48D5-B570-5582A9D75D43}" type="presOf" srcId="{FB2B16E0-12EF-4681-A6F7-8BF33F5A2CA8}" destId="{E5D056AF-1CF6-4FA0-B3BB-E9CCDD8ADBB5}" srcOrd="0" destOrd="0" presId="urn:microsoft.com/office/officeart/2005/8/layout/default"/>
    <dgm:cxn modelId="{B14754FA-93D0-46EE-85D2-AE65A9560BAC}" type="presOf" srcId="{395605A8-E5AA-4ED5-ABAF-4A93F0FC8F75}" destId="{970E423B-02D8-4BFF-BB5E-6E1F0D79D745}" srcOrd="0" destOrd="0" presId="urn:microsoft.com/office/officeart/2005/8/layout/default"/>
    <dgm:cxn modelId="{FB7B2FC7-A8D5-4EEE-BF89-5260E938D53C}" type="presParOf" srcId="{C1783DBB-2D37-4B6A-A9B4-E4744B1D1510}" destId="{E5D056AF-1CF6-4FA0-B3BB-E9CCDD8ADBB5}" srcOrd="0" destOrd="0" presId="urn:microsoft.com/office/officeart/2005/8/layout/default"/>
    <dgm:cxn modelId="{FB0C6074-5FA4-46A2-954F-40B1CB38F7C1}" type="presParOf" srcId="{C1783DBB-2D37-4B6A-A9B4-E4744B1D1510}" destId="{413E166D-696C-4756-8067-3FE0AE191A33}" srcOrd="1" destOrd="0" presId="urn:microsoft.com/office/officeart/2005/8/layout/default"/>
    <dgm:cxn modelId="{730E36A4-B192-4B24-81FD-DB624367B275}" type="presParOf" srcId="{C1783DBB-2D37-4B6A-A9B4-E4744B1D1510}" destId="{7F8AC5A1-3823-48F3-8C92-97F731DEC563}" srcOrd="2" destOrd="0" presId="urn:microsoft.com/office/officeart/2005/8/layout/default"/>
    <dgm:cxn modelId="{288B371F-4FDB-4D09-B09F-B7B01A391A95}" type="presParOf" srcId="{C1783DBB-2D37-4B6A-A9B4-E4744B1D1510}" destId="{98428343-8092-4A4A-A98C-15795DD3EA68}" srcOrd="3" destOrd="0" presId="urn:microsoft.com/office/officeart/2005/8/layout/default"/>
    <dgm:cxn modelId="{41E45535-73A5-432C-8B2E-8C5E3AFE68ED}" type="presParOf" srcId="{C1783DBB-2D37-4B6A-A9B4-E4744B1D1510}" destId="{C696F93B-F008-4794-93F0-834F87EB6C14}" srcOrd="4" destOrd="0" presId="urn:microsoft.com/office/officeart/2005/8/layout/default"/>
    <dgm:cxn modelId="{E524F55A-D43C-4A88-B668-8407F0B2CED8}" type="presParOf" srcId="{C1783DBB-2D37-4B6A-A9B4-E4744B1D1510}" destId="{1F9AF1B7-EF73-463D-945F-359937B8A3A4}" srcOrd="5" destOrd="0" presId="urn:microsoft.com/office/officeart/2005/8/layout/default"/>
    <dgm:cxn modelId="{1718D53F-683D-4894-BA94-46B2E5F73E51}" type="presParOf" srcId="{C1783DBB-2D37-4B6A-A9B4-E4744B1D1510}" destId="{970E423B-02D8-4BFF-BB5E-6E1F0D79D745}" srcOrd="6" destOrd="0" presId="urn:microsoft.com/office/officeart/2005/8/layout/default"/>
    <dgm:cxn modelId="{BF134DF1-894E-4EBB-82FF-FE5BDACF52DC}" type="presParOf" srcId="{C1783DBB-2D37-4B6A-A9B4-E4744B1D1510}" destId="{567FBB9B-D206-443A-88E5-C3DD10E441F6}" srcOrd="7" destOrd="0" presId="urn:microsoft.com/office/officeart/2005/8/layout/default"/>
    <dgm:cxn modelId="{7C9784ED-46BF-4285-B1C8-5F938ECC7100}" type="presParOf" srcId="{C1783DBB-2D37-4B6A-A9B4-E4744B1D1510}" destId="{9105AB23-3314-4E6C-BB23-8670AB17E5F6}" srcOrd="8" destOrd="0" presId="urn:microsoft.com/office/officeart/2005/8/layout/default"/>
    <dgm:cxn modelId="{83BE9A25-BADC-44E3-BDB1-8EEBC0755ADE}" type="presParOf" srcId="{C1783DBB-2D37-4B6A-A9B4-E4744B1D1510}" destId="{0E281D50-4543-4613-8932-25849779475E}" srcOrd="9" destOrd="0" presId="urn:microsoft.com/office/officeart/2005/8/layout/default"/>
    <dgm:cxn modelId="{54C123BB-B673-4CF6-806D-52066CE2E007}" type="presParOf" srcId="{C1783DBB-2D37-4B6A-A9B4-E4744B1D1510}" destId="{C96DB4C5-CD6C-47B1-B6BA-BFB3AABD0F47}"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3571F0E-D790-4CFF-B64B-6BFE7161CCBB}"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BA04B132-71D1-4070-A625-69AB39A241F6}">
      <dgm:prSet/>
      <dgm:spPr/>
      <dgm:t>
        <a:bodyPr/>
        <a:lstStyle/>
        <a:p>
          <a:pPr>
            <a:lnSpc>
              <a:spcPct val="100000"/>
            </a:lnSpc>
          </a:pPr>
          <a:r>
            <a:rPr lang="en-US"/>
            <a:t>Keep electronics running under all conditions</a:t>
          </a:r>
        </a:p>
      </dgm:t>
    </dgm:pt>
    <dgm:pt modelId="{8996AD9A-B167-4950-8F63-009336B71206}" type="parTrans" cxnId="{B165669E-0A0B-4C8F-891B-87688B566410}">
      <dgm:prSet/>
      <dgm:spPr/>
      <dgm:t>
        <a:bodyPr/>
        <a:lstStyle/>
        <a:p>
          <a:endParaRPr lang="en-US"/>
        </a:p>
      </dgm:t>
    </dgm:pt>
    <dgm:pt modelId="{5EB8E58C-33C8-4E8C-9FB7-AF8380AE1B27}" type="sibTrans" cxnId="{B165669E-0A0B-4C8F-891B-87688B566410}">
      <dgm:prSet/>
      <dgm:spPr/>
      <dgm:t>
        <a:bodyPr/>
        <a:lstStyle/>
        <a:p>
          <a:endParaRPr lang="en-US"/>
        </a:p>
      </dgm:t>
    </dgm:pt>
    <dgm:pt modelId="{AFBB9C0F-2B03-41B6-9168-92C5FC705DE7}">
      <dgm:prSet/>
      <dgm:spPr/>
      <dgm:t>
        <a:bodyPr/>
        <a:lstStyle/>
        <a:p>
          <a:pPr>
            <a:lnSpc>
              <a:spcPct val="100000"/>
            </a:lnSpc>
          </a:pPr>
          <a:r>
            <a:rPr lang="en-US"/>
            <a:t>Is powered DC to DC by the Solar Panel</a:t>
          </a:r>
        </a:p>
      </dgm:t>
    </dgm:pt>
    <dgm:pt modelId="{C59E1B15-9E3D-4071-9C00-C942BE69BDFB}" type="parTrans" cxnId="{9B0B75F3-55AF-4D07-93A5-ED55904A70BE}">
      <dgm:prSet/>
      <dgm:spPr/>
      <dgm:t>
        <a:bodyPr/>
        <a:lstStyle/>
        <a:p>
          <a:endParaRPr lang="en-US"/>
        </a:p>
      </dgm:t>
    </dgm:pt>
    <dgm:pt modelId="{7158F272-4456-4B95-9706-C03640ABA4C1}" type="sibTrans" cxnId="{9B0B75F3-55AF-4D07-93A5-ED55904A70BE}">
      <dgm:prSet/>
      <dgm:spPr/>
      <dgm:t>
        <a:bodyPr/>
        <a:lstStyle/>
        <a:p>
          <a:endParaRPr lang="en-US"/>
        </a:p>
      </dgm:t>
    </dgm:pt>
    <dgm:pt modelId="{143CFB75-4F7B-428D-BBC0-197EB78F8EF0}">
      <dgm:prSet/>
      <dgm:spPr/>
      <dgm:t>
        <a:bodyPr/>
        <a:lstStyle/>
        <a:p>
          <a:pPr>
            <a:lnSpc>
              <a:spcPct val="100000"/>
            </a:lnSpc>
          </a:pPr>
          <a:r>
            <a:rPr lang="en-US"/>
            <a:t>DC power source must continue to function after disconnection of Solar Panel</a:t>
          </a:r>
        </a:p>
      </dgm:t>
    </dgm:pt>
    <dgm:pt modelId="{0486551B-31E2-48BF-91B2-5D5F22AA130E}" type="parTrans" cxnId="{B06DE529-C0F9-4A56-9552-AEC50E384B5B}">
      <dgm:prSet/>
      <dgm:spPr/>
      <dgm:t>
        <a:bodyPr/>
        <a:lstStyle/>
        <a:p>
          <a:endParaRPr lang="en-US"/>
        </a:p>
      </dgm:t>
    </dgm:pt>
    <dgm:pt modelId="{DD7E96C2-332A-4A0F-970B-BB6A142F0452}" type="sibTrans" cxnId="{B06DE529-C0F9-4A56-9552-AEC50E384B5B}">
      <dgm:prSet/>
      <dgm:spPr/>
      <dgm:t>
        <a:bodyPr/>
        <a:lstStyle/>
        <a:p>
          <a:endParaRPr lang="en-US"/>
        </a:p>
      </dgm:t>
    </dgm:pt>
    <dgm:pt modelId="{F3CB55A0-3315-4A5C-9580-CC9BA34F8D58}">
      <dgm:prSet/>
      <dgm:spPr/>
      <dgm:t>
        <a:bodyPr/>
        <a:lstStyle/>
        <a:p>
          <a:pPr>
            <a:lnSpc>
              <a:spcPct val="100000"/>
            </a:lnSpc>
          </a:pPr>
          <a:r>
            <a:rPr lang="en-US"/>
            <a:t>Operational voltage range 6V-12V</a:t>
          </a:r>
        </a:p>
      </dgm:t>
    </dgm:pt>
    <dgm:pt modelId="{D34F6E7B-AC5A-4A9A-8305-01C8318EB561}" type="sibTrans" cxnId="{3F01B0E5-909E-47C5-8583-645A8B0DA4A0}">
      <dgm:prSet/>
      <dgm:spPr/>
      <dgm:t>
        <a:bodyPr/>
        <a:lstStyle/>
        <a:p>
          <a:endParaRPr lang="en-US"/>
        </a:p>
      </dgm:t>
    </dgm:pt>
    <dgm:pt modelId="{4581B33F-67F7-4FDC-9027-5EC22707814D}" type="parTrans" cxnId="{3F01B0E5-909E-47C5-8583-645A8B0DA4A0}">
      <dgm:prSet/>
      <dgm:spPr/>
      <dgm:t>
        <a:bodyPr/>
        <a:lstStyle/>
        <a:p>
          <a:endParaRPr lang="en-US"/>
        </a:p>
      </dgm:t>
    </dgm:pt>
    <dgm:pt modelId="{72F5EB00-8CE6-4BB9-AED7-2CDBEFBA160E}" type="pres">
      <dgm:prSet presAssocID="{13571F0E-D790-4CFF-B64B-6BFE7161CCBB}" presName="root" presStyleCnt="0">
        <dgm:presLayoutVars>
          <dgm:dir/>
          <dgm:resizeHandles val="exact"/>
        </dgm:presLayoutVars>
      </dgm:prSet>
      <dgm:spPr/>
    </dgm:pt>
    <dgm:pt modelId="{FCCF5F29-4203-410A-9D28-0D75EC3583E8}" type="pres">
      <dgm:prSet presAssocID="{BA04B132-71D1-4070-A625-69AB39A241F6}" presName="compNode" presStyleCnt="0"/>
      <dgm:spPr/>
    </dgm:pt>
    <dgm:pt modelId="{04F579AA-B10B-4919-86E0-28CFE4DCB561}" type="pres">
      <dgm:prSet presAssocID="{BA04B132-71D1-4070-A625-69AB39A241F6}" presName="bgRect" presStyleLbl="bgShp" presStyleIdx="0" presStyleCnt="4"/>
      <dgm:spPr/>
    </dgm:pt>
    <dgm:pt modelId="{3B867552-93A7-4E2D-A8E5-CB38D9E279EE}" type="pres">
      <dgm:prSet presAssocID="{BA04B132-71D1-4070-A625-69AB39A241F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un"/>
        </a:ext>
      </dgm:extLst>
    </dgm:pt>
    <dgm:pt modelId="{D5BB0B9C-174A-4039-B8F8-CDEC32619676}" type="pres">
      <dgm:prSet presAssocID="{BA04B132-71D1-4070-A625-69AB39A241F6}" presName="spaceRect" presStyleCnt="0"/>
      <dgm:spPr/>
    </dgm:pt>
    <dgm:pt modelId="{2F6A5EB9-B786-4022-8262-798B174D546E}" type="pres">
      <dgm:prSet presAssocID="{BA04B132-71D1-4070-A625-69AB39A241F6}" presName="parTx" presStyleLbl="revTx" presStyleIdx="0" presStyleCnt="4">
        <dgm:presLayoutVars>
          <dgm:chMax val="0"/>
          <dgm:chPref val="0"/>
        </dgm:presLayoutVars>
      </dgm:prSet>
      <dgm:spPr/>
    </dgm:pt>
    <dgm:pt modelId="{57BDD061-1B42-430C-AD95-629928B4D5A9}" type="pres">
      <dgm:prSet presAssocID="{5EB8E58C-33C8-4E8C-9FB7-AF8380AE1B27}" presName="sibTrans" presStyleCnt="0"/>
      <dgm:spPr/>
    </dgm:pt>
    <dgm:pt modelId="{3E9D700B-DF5D-4140-ABE0-1E345A0D1217}" type="pres">
      <dgm:prSet presAssocID="{AFBB9C0F-2B03-41B6-9168-92C5FC705DE7}" presName="compNode" presStyleCnt="0"/>
      <dgm:spPr/>
    </dgm:pt>
    <dgm:pt modelId="{8F808CAE-36C7-4A66-948F-9F44329FB8C3}" type="pres">
      <dgm:prSet presAssocID="{AFBB9C0F-2B03-41B6-9168-92C5FC705DE7}" presName="bgRect" presStyleLbl="bgShp" presStyleIdx="1" presStyleCnt="4"/>
      <dgm:spPr/>
    </dgm:pt>
    <dgm:pt modelId="{B1C47D4B-878A-4ABC-95D5-1201584E3C27}" type="pres">
      <dgm:prSet presAssocID="{AFBB9C0F-2B03-41B6-9168-92C5FC705DE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igh Voltage"/>
        </a:ext>
      </dgm:extLst>
    </dgm:pt>
    <dgm:pt modelId="{659D178E-3AD3-4020-BEEF-B90A17332C07}" type="pres">
      <dgm:prSet presAssocID="{AFBB9C0F-2B03-41B6-9168-92C5FC705DE7}" presName="spaceRect" presStyleCnt="0"/>
      <dgm:spPr/>
    </dgm:pt>
    <dgm:pt modelId="{D771FE32-7DEC-4F61-ABA5-8106950EECC9}" type="pres">
      <dgm:prSet presAssocID="{AFBB9C0F-2B03-41B6-9168-92C5FC705DE7}" presName="parTx" presStyleLbl="revTx" presStyleIdx="1" presStyleCnt="4">
        <dgm:presLayoutVars>
          <dgm:chMax val="0"/>
          <dgm:chPref val="0"/>
        </dgm:presLayoutVars>
      </dgm:prSet>
      <dgm:spPr/>
    </dgm:pt>
    <dgm:pt modelId="{8DBF108E-C1DA-4447-8289-92316CC273E7}" type="pres">
      <dgm:prSet presAssocID="{7158F272-4456-4B95-9706-C03640ABA4C1}" presName="sibTrans" presStyleCnt="0"/>
      <dgm:spPr/>
    </dgm:pt>
    <dgm:pt modelId="{BAA9EB30-48F6-4BE3-9765-1643CFA43B46}" type="pres">
      <dgm:prSet presAssocID="{F3CB55A0-3315-4A5C-9580-CC9BA34F8D58}" presName="compNode" presStyleCnt="0"/>
      <dgm:spPr/>
    </dgm:pt>
    <dgm:pt modelId="{D971E5A8-83D6-4B70-916A-E8E0AB9851B3}" type="pres">
      <dgm:prSet presAssocID="{F3CB55A0-3315-4A5C-9580-CC9BA34F8D58}" presName="bgRect" presStyleLbl="bgShp" presStyleIdx="2" presStyleCnt="4"/>
      <dgm:spPr/>
    </dgm:pt>
    <dgm:pt modelId="{693A8C45-7742-4802-93D2-6722EFA016DB}" type="pres">
      <dgm:prSet presAssocID="{F3CB55A0-3315-4A5C-9580-CC9BA34F8D5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FD8D6A5C-C58D-470F-BE07-E8CEF4FEB445}" type="pres">
      <dgm:prSet presAssocID="{F3CB55A0-3315-4A5C-9580-CC9BA34F8D58}" presName="spaceRect" presStyleCnt="0"/>
      <dgm:spPr/>
    </dgm:pt>
    <dgm:pt modelId="{A048DE2B-3094-4546-8CC5-C8079067547D}" type="pres">
      <dgm:prSet presAssocID="{F3CB55A0-3315-4A5C-9580-CC9BA34F8D58}" presName="parTx" presStyleLbl="revTx" presStyleIdx="2" presStyleCnt="4">
        <dgm:presLayoutVars>
          <dgm:chMax val="0"/>
          <dgm:chPref val="0"/>
        </dgm:presLayoutVars>
      </dgm:prSet>
      <dgm:spPr/>
    </dgm:pt>
    <dgm:pt modelId="{BBEE3DF5-3D80-4637-8E60-E7F18585E7CD}" type="pres">
      <dgm:prSet presAssocID="{D34F6E7B-AC5A-4A9A-8305-01C8318EB561}" presName="sibTrans" presStyleCnt="0"/>
      <dgm:spPr/>
    </dgm:pt>
    <dgm:pt modelId="{3F242739-407F-4D6E-BB3B-02A1BDEDC7DF}" type="pres">
      <dgm:prSet presAssocID="{143CFB75-4F7B-428D-BBC0-197EB78F8EF0}" presName="compNode" presStyleCnt="0"/>
      <dgm:spPr/>
    </dgm:pt>
    <dgm:pt modelId="{69615885-8EED-4FA1-91DA-F1FBB60B8655}" type="pres">
      <dgm:prSet presAssocID="{143CFB75-4F7B-428D-BBC0-197EB78F8EF0}" presName="bgRect" presStyleLbl="bgShp" presStyleIdx="3" presStyleCnt="4"/>
      <dgm:spPr/>
    </dgm:pt>
    <dgm:pt modelId="{97269E17-927C-4BAA-A70B-E5C1CF64EE0C}" type="pres">
      <dgm:prSet presAssocID="{143CFB75-4F7B-428D-BBC0-197EB78F8EF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orbidden"/>
        </a:ext>
      </dgm:extLst>
    </dgm:pt>
    <dgm:pt modelId="{4E198FD4-4EFD-4EFB-90D4-56D95645E3C9}" type="pres">
      <dgm:prSet presAssocID="{143CFB75-4F7B-428D-BBC0-197EB78F8EF0}" presName="spaceRect" presStyleCnt="0"/>
      <dgm:spPr/>
    </dgm:pt>
    <dgm:pt modelId="{710890C2-335D-4DB1-AF27-2819CD1925C7}" type="pres">
      <dgm:prSet presAssocID="{143CFB75-4F7B-428D-BBC0-197EB78F8EF0}" presName="parTx" presStyleLbl="revTx" presStyleIdx="3" presStyleCnt="4">
        <dgm:presLayoutVars>
          <dgm:chMax val="0"/>
          <dgm:chPref val="0"/>
        </dgm:presLayoutVars>
      </dgm:prSet>
      <dgm:spPr/>
    </dgm:pt>
  </dgm:ptLst>
  <dgm:cxnLst>
    <dgm:cxn modelId="{B06DE529-C0F9-4A56-9552-AEC50E384B5B}" srcId="{13571F0E-D790-4CFF-B64B-6BFE7161CCBB}" destId="{143CFB75-4F7B-428D-BBC0-197EB78F8EF0}" srcOrd="3" destOrd="0" parTransId="{0486551B-31E2-48BF-91B2-5D5F22AA130E}" sibTransId="{DD7E96C2-332A-4A0F-970B-BB6A142F0452}"/>
    <dgm:cxn modelId="{5F344071-AA37-4046-BFA4-6C4C06112579}" type="presOf" srcId="{AFBB9C0F-2B03-41B6-9168-92C5FC705DE7}" destId="{D771FE32-7DEC-4F61-ABA5-8106950EECC9}" srcOrd="0" destOrd="0" presId="urn:microsoft.com/office/officeart/2018/2/layout/IconVerticalSolidList"/>
    <dgm:cxn modelId="{B3D66F8B-2052-4B6C-ADD5-E1BB2A34A242}" type="presOf" srcId="{F3CB55A0-3315-4A5C-9580-CC9BA34F8D58}" destId="{A048DE2B-3094-4546-8CC5-C8079067547D}" srcOrd="0" destOrd="0" presId="urn:microsoft.com/office/officeart/2018/2/layout/IconVerticalSolidList"/>
    <dgm:cxn modelId="{B165669E-0A0B-4C8F-891B-87688B566410}" srcId="{13571F0E-D790-4CFF-B64B-6BFE7161CCBB}" destId="{BA04B132-71D1-4070-A625-69AB39A241F6}" srcOrd="0" destOrd="0" parTransId="{8996AD9A-B167-4950-8F63-009336B71206}" sibTransId="{5EB8E58C-33C8-4E8C-9FB7-AF8380AE1B27}"/>
    <dgm:cxn modelId="{7822E7A6-7E0B-41D0-AE16-623E60D63D7F}" type="presOf" srcId="{13571F0E-D790-4CFF-B64B-6BFE7161CCBB}" destId="{72F5EB00-8CE6-4BB9-AED7-2CDBEFBA160E}" srcOrd="0" destOrd="0" presId="urn:microsoft.com/office/officeart/2018/2/layout/IconVerticalSolidList"/>
    <dgm:cxn modelId="{F69473A9-74FB-40A4-B9BF-1B8715744425}" type="presOf" srcId="{143CFB75-4F7B-428D-BBC0-197EB78F8EF0}" destId="{710890C2-335D-4DB1-AF27-2819CD1925C7}" srcOrd="0" destOrd="0" presId="urn:microsoft.com/office/officeart/2018/2/layout/IconVerticalSolidList"/>
    <dgm:cxn modelId="{3F01B0E5-909E-47C5-8583-645A8B0DA4A0}" srcId="{13571F0E-D790-4CFF-B64B-6BFE7161CCBB}" destId="{F3CB55A0-3315-4A5C-9580-CC9BA34F8D58}" srcOrd="2" destOrd="0" parTransId="{4581B33F-67F7-4FDC-9027-5EC22707814D}" sibTransId="{D34F6E7B-AC5A-4A9A-8305-01C8318EB561}"/>
    <dgm:cxn modelId="{9B0B75F3-55AF-4D07-93A5-ED55904A70BE}" srcId="{13571F0E-D790-4CFF-B64B-6BFE7161CCBB}" destId="{AFBB9C0F-2B03-41B6-9168-92C5FC705DE7}" srcOrd="1" destOrd="0" parTransId="{C59E1B15-9E3D-4071-9C00-C942BE69BDFB}" sibTransId="{7158F272-4456-4B95-9706-C03640ABA4C1}"/>
    <dgm:cxn modelId="{A7B6FDF9-6CC0-45DC-B387-15D3B8A65873}" type="presOf" srcId="{BA04B132-71D1-4070-A625-69AB39A241F6}" destId="{2F6A5EB9-B786-4022-8262-798B174D546E}" srcOrd="0" destOrd="0" presId="urn:microsoft.com/office/officeart/2018/2/layout/IconVerticalSolidList"/>
    <dgm:cxn modelId="{BAB7AC2C-5B2C-409F-A691-8F4035176D6B}" type="presParOf" srcId="{72F5EB00-8CE6-4BB9-AED7-2CDBEFBA160E}" destId="{FCCF5F29-4203-410A-9D28-0D75EC3583E8}" srcOrd="0" destOrd="0" presId="urn:microsoft.com/office/officeart/2018/2/layout/IconVerticalSolidList"/>
    <dgm:cxn modelId="{35017131-A818-4D43-BBB7-39A1ED154493}" type="presParOf" srcId="{FCCF5F29-4203-410A-9D28-0D75EC3583E8}" destId="{04F579AA-B10B-4919-86E0-28CFE4DCB561}" srcOrd="0" destOrd="0" presId="urn:microsoft.com/office/officeart/2018/2/layout/IconVerticalSolidList"/>
    <dgm:cxn modelId="{06308754-C34C-4AC8-B880-221A744F001E}" type="presParOf" srcId="{FCCF5F29-4203-410A-9D28-0D75EC3583E8}" destId="{3B867552-93A7-4E2D-A8E5-CB38D9E279EE}" srcOrd="1" destOrd="0" presId="urn:microsoft.com/office/officeart/2018/2/layout/IconVerticalSolidList"/>
    <dgm:cxn modelId="{C3BBFDE8-6B98-43F7-85D0-A1A03BB952F7}" type="presParOf" srcId="{FCCF5F29-4203-410A-9D28-0D75EC3583E8}" destId="{D5BB0B9C-174A-4039-B8F8-CDEC32619676}" srcOrd="2" destOrd="0" presId="urn:microsoft.com/office/officeart/2018/2/layout/IconVerticalSolidList"/>
    <dgm:cxn modelId="{FD40F280-A3F1-42C4-912A-A46507AEB902}" type="presParOf" srcId="{FCCF5F29-4203-410A-9D28-0D75EC3583E8}" destId="{2F6A5EB9-B786-4022-8262-798B174D546E}" srcOrd="3" destOrd="0" presId="urn:microsoft.com/office/officeart/2018/2/layout/IconVerticalSolidList"/>
    <dgm:cxn modelId="{C5BD6879-E1FA-48D5-BF3E-1F89F2945651}" type="presParOf" srcId="{72F5EB00-8CE6-4BB9-AED7-2CDBEFBA160E}" destId="{57BDD061-1B42-430C-AD95-629928B4D5A9}" srcOrd="1" destOrd="0" presId="urn:microsoft.com/office/officeart/2018/2/layout/IconVerticalSolidList"/>
    <dgm:cxn modelId="{472CE1B1-DE2A-4C8E-A2C2-FFBC893B0D08}" type="presParOf" srcId="{72F5EB00-8CE6-4BB9-AED7-2CDBEFBA160E}" destId="{3E9D700B-DF5D-4140-ABE0-1E345A0D1217}" srcOrd="2" destOrd="0" presId="urn:microsoft.com/office/officeart/2018/2/layout/IconVerticalSolidList"/>
    <dgm:cxn modelId="{C37CC3A2-45A5-4BC6-B57C-D928BB9B30E0}" type="presParOf" srcId="{3E9D700B-DF5D-4140-ABE0-1E345A0D1217}" destId="{8F808CAE-36C7-4A66-948F-9F44329FB8C3}" srcOrd="0" destOrd="0" presId="urn:microsoft.com/office/officeart/2018/2/layout/IconVerticalSolidList"/>
    <dgm:cxn modelId="{DA92AF89-804C-422C-82F7-2E746232C4E1}" type="presParOf" srcId="{3E9D700B-DF5D-4140-ABE0-1E345A0D1217}" destId="{B1C47D4B-878A-4ABC-95D5-1201584E3C27}" srcOrd="1" destOrd="0" presId="urn:microsoft.com/office/officeart/2018/2/layout/IconVerticalSolidList"/>
    <dgm:cxn modelId="{85ACBB21-98FD-413E-98A1-D5E5A3DFBB0D}" type="presParOf" srcId="{3E9D700B-DF5D-4140-ABE0-1E345A0D1217}" destId="{659D178E-3AD3-4020-BEEF-B90A17332C07}" srcOrd="2" destOrd="0" presId="urn:microsoft.com/office/officeart/2018/2/layout/IconVerticalSolidList"/>
    <dgm:cxn modelId="{AE2CA579-7A54-4834-896A-59B150B64CA2}" type="presParOf" srcId="{3E9D700B-DF5D-4140-ABE0-1E345A0D1217}" destId="{D771FE32-7DEC-4F61-ABA5-8106950EECC9}" srcOrd="3" destOrd="0" presId="urn:microsoft.com/office/officeart/2018/2/layout/IconVerticalSolidList"/>
    <dgm:cxn modelId="{74B87B56-8ECF-4886-A72B-B1E91C49757C}" type="presParOf" srcId="{72F5EB00-8CE6-4BB9-AED7-2CDBEFBA160E}" destId="{8DBF108E-C1DA-4447-8289-92316CC273E7}" srcOrd="3" destOrd="0" presId="urn:microsoft.com/office/officeart/2018/2/layout/IconVerticalSolidList"/>
    <dgm:cxn modelId="{5AFC4C0D-1D6D-46B5-9C00-1A99F6695D1D}" type="presParOf" srcId="{72F5EB00-8CE6-4BB9-AED7-2CDBEFBA160E}" destId="{BAA9EB30-48F6-4BE3-9765-1643CFA43B46}" srcOrd="4" destOrd="0" presId="urn:microsoft.com/office/officeart/2018/2/layout/IconVerticalSolidList"/>
    <dgm:cxn modelId="{1A352339-7E49-4E2F-A7BA-FDC32F2E51C4}" type="presParOf" srcId="{BAA9EB30-48F6-4BE3-9765-1643CFA43B46}" destId="{D971E5A8-83D6-4B70-916A-E8E0AB9851B3}" srcOrd="0" destOrd="0" presId="urn:microsoft.com/office/officeart/2018/2/layout/IconVerticalSolidList"/>
    <dgm:cxn modelId="{CBCA1CBE-47EE-4379-81BE-73DCBBE9067D}" type="presParOf" srcId="{BAA9EB30-48F6-4BE3-9765-1643CFA43B46}" destId="{693A8C45-7742-4802-93D2-6722EFA016DB}" srcOrd="1" destOrd="0" presId="urn:microsoft.com/office/officeart/2018/2/layout/IconVerticalSolidList"/>
    <dgm:cxn modelId="{BC5A79DD-C951-4AFE-8D8F-778C8569079D}" type="presParOf" srcId="{BAA9EB30-48F6-4BE3-9765-1643CFA43B46}" destId="{FD8D6A5C-C58D-470F-BE07-E8CEF4FEB445}" srcOrd="2" destOrd="0" presId="urn:microsoft.com/office/officeart/2018/2/layout/IconVerticalSolidList"/>
    <dgm:cxn modelId="{75B9B910-5323-4D24-975A-029115FC3E7C}" type="presParOf" srcId="{BAA9EB30-48F6-4BE3-9765-1643CFA43B46}" destId="{A048DE2B-3094-4546-8CC5-C8079067547D}" srcOrd="3" destOrd="0" presId="urn:microsoft.com/office/officeart/2018/2/layout/IconVerticalSolidList"/>
    <dgm:cxn modelId="{CC3F6AAE-187C-4AEB-B624-FFC5B7F10603}" type="presParOf" srcId="{72F5EB00-8CE6-4BB9-AED7-2CDBEFBA160E}" destId="{BBEE3DF5-3D80-4637-8E60-E7F18585E7CD}" srcOrd="5" destOrd="0" presId="urn:microsoft.com/office/officeart/2018/2/layout/IconVerticalSolidList"/>
    <dgm:cxn modelId="{A71E9996-7493-4B7C-80F9-96275892C0CD}" type="presParOf" srcId="{72F5EB00-8CE6-4BB9-AED7-2CDBEFBA160E}" destId="{3F242739-407F-4D6E-BB3B-02A1BDEDC7DF}" srcOrd="6" destOrd="0" presId="urn:microsoft.com/office/officeart/2018/2/layout/IconVerticalSolidList"/>
    <dgm:cxn modelId="{F06D85CC-977E-491F-8204-78293E078D12}" type="presParOf" srcId="{3F242739-407F-4D6E-BB3B-02A1BDEDC7DF}" destId="{69615885-8EED-4FA1-91DA-F1FBB60B8655}" srcOrd="0" destOrd="0" presId="urn:microsoft.com/office/officeart/2018/2/layout/IconVerticalSolidList"/>
    <dgm:cxn modelId="{EBEF1CCB-5CB6-4EE0-8766-8A5203F4283F}" type="presParOf" srcId="{3F242739-407F-4D6E-BB3B-02A1BDEDC7DF}" destId="{97269E17-927C-4BAA-A70B-E5C1CF64EE0C}" srcOrd="1" destOrd="0" presId="urn:microsoft.com/office/officeart/2018/2/layout/IconVerticalSolidList"/>
    <dgm:cxn modelId="{242A3A7C-3EB8-43F1-846C-A4086FF05845}" type="presParOf" srcId="{3F242739-407F-4D6E-BB3B-02A1BDEDC7DF}" destId="{4E198FD4-4EFD-4EFB-90D4-56D95645E3C9}" srcOrd="2" destOrd="0" presId="urn:microsoft.com/office/officeart/2018/2/layout/IconVerticalSolidList"/>
    <dgm:cxn modelId="{8C4D49A4-F1C2-4BEC-AC79-3DA605564510}" type="presParOf" srcId="{3F242739-407F-4D6E-BB3B-02A1BDEDC7DF}" destId="{710890C2-335D-4DB1-AF27-2819CD1925C7}"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D2F4321-EEDD-46AA-8311-6D8388E1416D}"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E8DF10A6-B3CA-4C0B-AE99-48146A20C234}">
      <dgm:prSet/>
      <dgm:spPr/>
      <dgm:t>
        <a:bodyPr/>
        <a:lstStyle/>
        <a:p>
          <a:pPr rtl="0">
            <a:lnSpc>
              <a:spcPct val="100000"/>
            </a:lnSpc>
          </a:pPr>
          <a:r>
            <a:rPr lang="en-US">
              <a:latin typeface="Franklin Gothic Book" panose="020B0503020102020204"/>
            </a:rPr>
            <a:t>Inability to move design around easily</a:t>
          </a:r>
          <a:endParaRPr lang="en-US"/>
        </a:p>
      </dgm:t>
    </dgm:pt>
    <dgm:pt modelId="{AAED8B2E-0EE4-4DC1-B17D-1244455E00EF}" type="parTrans" cxnId="{83278784-7E74-492B-A9FD-1BB3A58BEEDC}">
      <dgm:prSet/>
      <dgm:spPr/>
      <dgm:t>
        <a:bodyPr/>
        <a:lstStyle/>
        <a:p>
          <a:endParaRPr lang="en-US"/>
        </a:p>
      </dgm:t>
    </dgm:pt>
    <dgm:pt modelId="{F801E516-BDE1-484F-9544-83982DED0E37}" type="sibTrans" cxnId="{83278784-7E74-492B-A9FD-1BB3A58BEEDC}">
      <dgm:prSet/>
      <dgm:spPr/>
      <dgm:t>
        <a:bodyPr/>
        <a:lstStyle/>
        <a:p>
          <a:endParaRPr lang="en-US"/>
        </a:p>
      </dgm:t>
    </dgm:pt>
    <dgm:pt modelId="{101739FE-96E2-4799-9AAF-17B6F6C08586}">
      <dgm:prSet phldr="0"/>
      <dgm:spPr/>
      <dgm:t>
        <a:bodyPr/>
        <a:lstStyle/>
        <a:p>
          <a:pPr rtl="0">
            <a:lnSpc>
              <a:spcPct val="100000"/>
            </a:lnSpc>
          </a:pPr>
          <a:r>
            <a:rPr lang="en-US">
              <a:latin typeface="Franklin Gothic Book" panose="020B0503020102020204"/>
            </a:rPr>
            <a:t>Selecting components for maintain low price</a:t>
          </a:r>
          <a:endParaRPr lang="en-US"/>
        </a:p>
      </dgm:t>
    </dgm:pt>
    <dgm:pt modelId="{4A505D4B-47B4-4696-A684-DE99FB153BCF}" type="parTrans" cxnId="{3CC9389A-5FBD-49E5-B285-370A45281CE5}">
      <dgm:prSet/>
      <dgm:spPr/>
      <dgm:t>
        <a:bodyPr/>
        <a:lstStyle/>
        <a:p>
          <a:endParaRPr lang="en-US"/>
        </a:p>
      </dgm:t>
    </dgm:pt>
    <dgm:pt modelId="{16136776-B005-47FB-B421-3FC60C6919AA}" type="sibTrans" cxnId="{3CC9389A-5FBD-49E5-B285-370A45281CE5}">
      <dgm:prSet/>
      <dgm:spPr/>
      <dgm:t>
        <a:bodyPr/>
        <a:lstStyle/>
        <a:p>
          <a:endParaRPr lang="en-US"/>
        </a:p>
      </dgm:t>
    </dgm:pt>
    <dgm:pt modelId="{741F23B7-7A71-4D13-9BBB-F84A0C0EA6BE}">
      <dgm:prSet phldr="0"/>
      <dgm:spPr/>
      <dgm:t>
        <a:bodyPr/>
        <a:lstStyle/>
        <a:p>
          <a:pPr rtl="0">
            <a:lnSpc>
              <a:spcPct val="100000"/>
            </a:lnSpc>
          </a:pPr>
          <a:r>
            <a:rPr lang="en-US">
              <a:latin typeface="Franklin Gothic Book" panose="020B0503020102020204"/>
            </a:rPr>
            <a:t>Weather, most of the testing required to be outside</a:t>
          </a:r>
          <a:endParaRPr lang="en-US"/>
        </a:p>
      </dgm:t>
    </dgm:pt>
    <dgm:pt modelId="{D3EE5CB4-1E46-40FB-BE18-52C87B5210F5}" type="parTrans" cxnId="{5E4A9B5E-B03E-43F8-A513-EFFDBA2E4283}">
      <dgm:prSet/>
      <dgm:spPr/>
      <dgm:t>
        <a:bodyPr/>
        <a:lstStyle/>
        <a:p>
          <a:endParaRPr lang="en-US"/>
        </a:p>
      </dgm:t>
    </dgm:pt>
    <dgm:pt modelId="{4C742802-127F-4C6A-AE15-4A37236B6A93}" type="sibTrans" cxnId="{5E4A9B5E-B03E-43F8-A513-EFFDBA2E4283}">
      <dgm:prSet/>
      <dgm:spPr/>
      <dgm:t>
        <a:bodyPr/>
        <a:lstStyle/>
        <a:p>
          <a:endParaRPr lang="en-US"/>
        </a:p>
      </dgm:t>
    </dgm:pt>
    <dgm:pt modelId="{ED4B43F4-7D91-471B-B19F-64F060CC46BB}">
      <dgm:prSet/>
      <dgm:spPr/>
      <dgm:t>
        <a:bodyPr/>
        <a:lstStyle/>
        <a:p>
          <a:pPr>
            <a:lnSpc>
              <a:spcPct val="100000"/>
            </a:lnSpc>
          </a:pPr>
          <a:r>
            <a:rPr lang="en-US" baseline="0">
              <a:latin typeface="Franklin Gothic Book" panose="020B0503020102020204"/>
            </a:rPr>
            <a:t> </a:t>
          </a:r>
          <a:r>
            <a:rPr lang="en-US" baseline="0"/>
            <a:t>Shortage of Component.</a:t>
          </a:r>
          <a:endParaRPr lang="en-US"/>
        </a:p>
        <a:p>
          <a:pPr rtl="0">
            <a:lnSpc>
              <a:spcPct val="100000"/>
            </a:lnSpc>
          </a:pPr>
          <a:r>
            <a:rPr lang="en-US" baseline="0">
              <a:latin typeface="Franklin Gothic Book" panose="020B0503020102020204"/>
            </a:rPr>
            <a:t> </a:t>
          </a:r>
          <a:r>
            <a:rPr lang="en-US">
              <a:latin typeface="Franklin Gothic Book" panose="020B0503020102020204"/>
            </a:rPr>
            <a:t>Some important components did not arrive on time</a:t>
          </a:r>
          <a:endParaRPr lang="en-US"/>
        </a:p>
      </dgm:t>
    </dgm:pt>
    <dgm:pt modelId="{072EEB21-5E2F-47D3-A708-B07D9408E6C5}" type="parTrans" cxnId="{376AA2F1-7A18-477A-B587-CC0816D96119}">
      <dgm:prSet/>
      <dgm:spPr/>
      <dgm:t>
        <a:bodyPr/>
        <a:lstStyle/>
        <a:p>
          <a:endParaRPr lang="en-US"/>
        </a:p>
      </dgm:t>
    </dgm:pt>
    <dgm:pt modelId="{B8C09651-BEB4-43C0-88AE-474A4800D928}" type="sibTrans" cxnId="{376AA2F1-7A18-477A-B587-CC0816D96119}">
      <dgm:prSet/>
      <dgm:spPr/>
      <dgm:t>
        <a:bodyPr/>
        <a:lstStyle/>
        <a:p>
          <a:endParaRPr lang="en-US"/>
        </a:p>
      </dgm:t>
    </dgm:pt>
    <dgm:pt modelId="{BDAE64B9-8656-436D-A09E-8BB1919C3469}">
      <dgm:prSet phldr="0"/>
      <dgm:spPr/>
      <dgm:t>
        <a:bodyPr/>
        <a:lstStyle/>
        <a:p>
          <a:pPr rtl="0">
            <a:lnSpc>
              <a:spcPct val="100000"/>
            </a:lnSpc>
          </a:pPr>
          <a:r>
            <a:rPr lang="en-US">
              <a:latin typeface="Franklin Gothic Book" panose="020B0503020102020204"/>
            </a:rPr>
            <a:t> Websites did not have an updated inventory count</a:t>
          </a:r>
          <a:endParaRPr lang="en-US"/>
        </a:p>
      </dgm:t>
    </dgm:pt>
    <dgm:pt modelId="{602157F1-E48B-469A-8A05-14D079E95CA2}" type="parTrans" cxnId="{86C15510-7EA5-4373-9F09-5FB72E7902A4}">
      <dgm:prSet/>
      <dgm:spPr/>
      <dgm:t>
        <a:bodyPr/>
        <a:lstStyle/>
        <a:p>
          <a:endParaRPr lang="en-US"/>
        </a:p>
      </dgm:t>
    </dgm:pt>
    <dgm:pt modelId="{5779EFEC-091A-4925-B6B1-6B7BDCCECD9B}" type="sibTrans" cxnId="{86C15510-7EA5-4373-9F09-5FB72E7902A4}">
      <dgm:prSet/>
      <dgm:spPr/>
      <dgm:t>
        <a:bodyPr/>
        <a:lstStyle/>
        <a:p>
          <a:endParaRPr lang="en-US"/>
        </a:p>
      </dgm:t>
    </dgm:pt>
    <dgm:pt modelId="{D11D7A2D-14B3-4E15-A5EB-16B47110A493}" type="pres">
      <dgm:prSet presAssocID="{AD2F4321-EEDD-46AA-8311-6D8388E1416D}" presName="root" presStyleCnt="0">
        <dgm:presLayoutVars>
          <dgm:dir/>
          <dgm:resizeHandles val="exact"/>
        </dgm:presLayoutVars>
      </dgm:prSet>
      <dgm:spPr/>
    </dgm:pt>
    <dgm:pt modelId="{3BD560E6-FBD3-4F9D-B47A-3930569B3EE4}" type="pres">
      <dgm:prSet presAssocID="{E8DF10A6-B3CA-4C0B-AE99-48146A20C234}" presName="compNode" presStyleCnt="0"/>
      <dgm:spPr/>
    </dgm:pt>
    <dgm:pt modelId="{94C1E6F6-691C-43E9-8E3B-0DC1FAB5F994}" type="pres">
      <dgm:prSet presAssocID="{E8DF10A6-B3CA-4C0B-AE99-48146A20C234}" presName="bgRect" presStyleLbl="bgShp" presStyleIdx="0" presStyleCnt="5" custLinFactNeighborX="390" custLinFactNeighborY="-470"/>
      <dgm:spPr/>
    </dgm:pt>
    <dgm:pt modelId="{77981CCA-79A7-4D4E-8894-7A96A8D73C38}" type="pres">
      <dgm:prSet presAssocID="{E8DF10A6-B3CA-4C0B-AE99-48146A20C234}"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uilding Brick Wall with solid fill"/>
        </a:ext>
      </dgm:extLst>
    </dgm:pt>
    <dgm:pt modelId="{C154F6E1-9656-4492-BC74-F6B8CF7CEDD5}" type="pres">
      <dgm:prSet presAssocID="{E8DF10A6-B3CA-4C0B-AE99-48146A20C234}" presName="spaceRect" presStyleCnt="0"/>
      <dgm:spPr/>
    </dgm:pt>
    <dgm:pt modelId="{AF653668-95CA-4649-A06C-1D2D25DD1252}" type="pres">
      <dgm:prSet presAssocID="{E8DF10A6-B3CA-4C0B-AE99-48146A20C234}" presName="parTx" presStyleLbl="revTx" presStyleIdx="0" presStyleCnt="5">
        <dgm:presLayoutVars>
          <dgm:chMax val="0"/>
          <dgm:chPref val="0"/>
        </dgm:presLayoutVars>
      </dgm:prSet>
      <dgm:spPr/>
    </dgm:pt>
    <dgm:pt modelId="{E916F28E-A1A9-41FD-B5DE-B366E31E2A3E}" type="pres">
      <dgm:prSet presAssocID="{F801E516-BDE1-484F-9544-83982DED0E37}" presName="sibTrans" presStyleCnt="0"/>
      <dgm:spPr/>
    </dgm:pt>
    <dgm:pt modelId="{64BCB9CA-D3A8-48CF-9210-C0C26A93111A}" type="pres">
      <dgm:prSet presAssocID="{101739FE-96E2-4799-9AAF-17B6F6C08586}" presName="compNode" presStyleCnt="0"/>
      <dgm:spPr/>
    </dgm:pt>
    <dgm:pt modelId="{5B03D328-A998-4797-AFC0-480871BDD6C4}" type="pres">
      <dgm:prSet presAssocID="{101739FE-96E2-4799-9AAF-17B6F6C08586}" presName="bgRect" presStyleLbl="bgShp" presStyleIdx="1" presStyleCnt="5"/>
      <dgm:spPr/>
    </dgm:pt>
    <dgm:pt modelId="{0FE21478-7176-4FAB-88CC-0B2D21055F10}" type="pres">
      <dgm:prSet presAssocID="{101739FE-96E2-4799-9AAF-17B6F6C08586}"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Money outline"/>
        </a:ext>
      </dgm:extLst>
    </dgm:pt>
    <dgm:pt modelId="{9520F210-8463-4B88-B700-298BD1DD2EE3}" type="pres">
      <dgm:prSet presAssocID="{101739FE-96E2-4799-9AAF-17B6F6C08586}" presName="spaceRect" presStyleCnt="0"/>
      <dgm:spPr/>
    </dgm:pt>
    <dgm:pt modelId="{D04C2318-449A-4648-A851-C33BEE58B031}" type="pres">
      <dgm:prSet presAssocID="{101739FE-96E2-4799-9AAF-17B6F6C08586}" presName="parTx" presStyleLbl="revTx" presStyleIdx="1" presStyleCnt="5">
        <dgm:presLayoutVars>
          <dgm:chMax val="0"/>
          <dgm:chPref val="0"/>
        </dgm:presLayoutVars>
      </dgm:prSet>
      <dgm:spPr/>
    </dgm:pt>
    <dgm:pt modelId="{BC6F5F99-FE08-4BD0-A9DD-0443C9B307F6}" type="pres">
      <dgm:prSet presAssocID="{16136776-B005-47FB-B421-3FC60C6919AA}" presName="sibTrans" presStyleCnt="0"/>
      <dgm:spPr/>
    </dgm:pt>
    <dgm:pt modelId="{023BADCA-7F24-4A00-BE0D-BCD0A9D01B01}" type="pres">
      <dgm:prSet presAssocID="{741F23B7-7A71-4D13-9BBB-F84A0C0EA6BE}" presName="compNode" presStyleCnt="0"/>
      <dgm:spPr/>
    </dgm:pt>
    <dgm:pt modelId="{9A79A205-0B82-439B-9E1D-2F53B33732FA}" type="pres">
      <dgm:prSet presAssocID="{741F23B7-7A71-4D13-9BBB-F84A0C0EA6BE}" presName="bgRect" presStyleLbl="bgShp" presStyleIdx="2" presStyleCnt="5"/>
      <dgm:spPr/>
    </dgm:pt>
    <dgm:pt modelId="{AFE4E7E6-48FE-4C1D-BCC9-2E2963F14736}" type="pres">
      <dgm:prSet presAssocID="{741F23B7-7A71-4D13-9BBB-F84A0C0EA6BE}"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Hourglass 90% outline"/>
        </a:ext>
      </dgm:extLst>
    </dgm:pt>
    <dgm:pt modelId="{80B8193A-C4EE-473D-9B70-054D5B317FE5}" type="pres">
      <dgm:prSet presAssocID="{741F23B7-7A71-4D13-9BBB-F84A0C0EA6BE}" presName="spaceRect" presStyleCnt="0"/>
      <dgm:spPr/>
    </dgm:pt>
    <dgm:pt modelId="{B49BBF59-8A28-4FD3-A887-A5BDF0C0CAC6}" type="pres">
      <dgm:prSet presAssocID="{741F23B7-7A71-4D13-9BBB-F84A0C0EA6BE}" presName="parTx" presStyleLbl="revTx" presStyleIdx="2" presStyleCnt="5">
        <dgm:presLayoutVars>
          <dgm:chMax val="0"/>
          <dgm:chPref val="0"/>
        </dgm:presLayoutVars>
      </dgm:prSet>
      <dgm:spPr/>
    </dgm:pt>
    <dgm:pt modelId="{7639E6C5-4014-48A8-9296-7D7063CB64FB}" type="pres">
      <dgm:prSet presAssocID="{4C742802-127F-4C6A-AE15-4A37236B6A93}" presName="sibTrans" presStyleCnt="0"/>
      <dgm:spPr/>
    </dgm:pt>
    <dgm:pt modelId="{E5D8EA2E-AC36-494C-83FE-207E6AC2D2EE}" type="pres">
      <dgm:prSet presAssocID="{ED4B43F4-7D91-471B-B19F-64F060CC46BB}" presName="compNode" presStyleCnt="0"/>
      <dgm:spPr/>
    </dgm:pt>
    <dgm:pt modelId="{3944B6FA-0E3C-47B6-85F7-DBDB512141D3}" type="pres">
      <dgm:prSet presAssocID="{ED4B43F4-7D91-471B-B19F-64F060CC46BB}" presName="bgRect" presStyleLbl="bgShp" presStyleIdx="3" presStyleCnt="5"/>
      <dgm:spPr/>
    </dgm:pt>
    <dgm:pt modelId="{3EEE0DE3-D548-4506-9A27-C9F4841C5ECD}" type="pres">
      <dgm:prSet presAssocID="{ED4B43F4-7D91-471B-B19F-64F060CC46BB}"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Delivery with solid fill"/>
        </a:ext>
      </dgm:extLst>
    </dgm:pt>
    <dgm:pt modelId="{1DA9262A-381D-4546-A8AB-C16ADBAE04DE}" type="pres">
      <dgm:prSet presAssocID="{ED4B43F4-7D91-471B-B19F-64F060CC46BB}" presName="spaceRect" presStyleCnt="0"/>
      <dgm:spPr/>
    </dgm:pt>
    <dgm:pt modelId="{13586718-8E5C-4056-BEE1-41E26166D437}" type="pres">
      <dgm:prSet presAssocID="{ED4B43F4-7D91-471B-B19F-64F060CC46BB}" presName="parTx" presStyleLbl="revTx" presStyleIdx="3" presStyleCnt="5">
        <dgm:presLayoutVars>
          <dgm:chMax val="0"/>
          <dgm:chPref val="0"/>
        </dgm:presLayoutVars>
      </dgm:prSet>
      <dgm:spPr/>
    </dgm:pt>
    <dgm:pt modelId="{CB9DFEAB-800C-4982-843F-39A4347CA26D}" type="pres">
      <dgm:prSet presAssocID="{B8C09651-BEB4-43C0-88AE-474A4800D928}" presName="sibTrans" presStyleCnt="0"/>
      <dgm:spPr/>
    </dgm:pt>
    <dgm:pt modelId="{5B4ABF49-9C36-497A-94F0-B9C5433A5596}" type="pres">
      <dgm:prSet presAssocID="{BDAE64B9-8656-436D-A09E-8BB1919C3469}" presName="compNode" presStyleCnt="0"/>
      <dgm:spPr/>
    </dgm:pt>
    <dgm:pt modelId="{C2ECF2E0-D699-4945-ABC9-4948E2EFB88E}" type="pres">
      <dgm:prSet presAssocID="{BDAE64B9-8656-436D-A09E-8BB1919C3469}" presName="bgRect" presStyleLbl="bgShp" presStyleIdx="4" presStyleCnt="5"/>
      <dgm:spPr/>
    </dgm:pt>
    <dgm:pt modelId="{E1F92ADF-0DBA-4FBB-BF43-16160CD132DE}" type="pres">
      <dgm:prSet presAssocID="{BDAE64B9-8656-436D-A09E-8BB1919C3469}"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omputer"/>
        </a:ext>
      </dgm:extLst>
    </dgm:pt>
    <dgm:pt modelId="{81E1A3B8-85EC-4924-90A9-031D10E1400A}" type="pres">
      <dgm:prSet presAssocID="{BDAE64B9-8656-436D-A09E-8BB1919C3469}" presName="spaceRect" presStyleCnt="0"/>
      <dgm:spPr/>
    </dgm:pt>
    <dgm:pt modelId="{4A9232DB-DF4E-47B0-96B0-8631CBEB2DD3}" type="pres">
      <dgm:prSet presAssocID="{BDAE64B9-8656-436D-A09E-8BB1919C3469}" presName="parTx" presStyleLbl="revTx" presStyleIdx="4" presStyleCnt="5">
        <dgm:presLayoutVars>
          <dgm:chMax val="0"/>
          <dgm:chPref val="0"/>
        </dgm:presLayoutVars>
      </dgm:prSet>
      <dgm:spPr/>
    </dgm:pt>
  </dgm:ptLst>
  <dgm:cxnLst>
    <dgm:cxn modelId="{86C15510-7EA5-4373-9F09-5FB72E7902A4}" srcId="{AD2F4321-EEDD-46AA-8311-6D8388E1416D}" destId="{BDAE64B9-8656-436D-A09E-8BB1919C3469}" srcOrd="4" destOrd="0" parTransId="{602157F1-E48B-469A-8A05-14D079E95CA2}" sibTransId="{5779EFEC-091A-4925-B6B1-6B7BDCCECD9B}"/>
    <dgm:cxn modelId="{5E4A9B5E-B03E-43F8-A513-EFFDBA2E4283}" srcId="{AD2F4321-EEDD-46AA-8311-6D8388E1416D}" destId="{741F23B7-7A71-4D13-9BBB-F84A0C0EA6BE}" srcOrd="2" destOrd="0" parTransId="{D3EE5CB4-1E46-40FB-BE18-52C87B5210F5}" sibTransId="{4C742802-127F-4C6A-AE15-4A37236B6A93}"/>
    <dgm:cxn modelId="{CAFB5F73-0200-40BD-9FB7-90C06553A673}" type="presOf" srcId="{101739FE-96E2-4799-9AAF-17B6F6C08586}" destId="{D04C2318-449A-4648-A851-C33BEE58B031}" srcOrd="0" destOrd="0" presId="urn:microsoft.com/office/officeart/2018/2/layout/IconVerticalSolidList"/>
    <dgm:cxn modelId="{83278784-7E74-492B-A9FD-1BB3A58BEEDC}" srcId="{AD2F4321-EEDD-46AA-8311-6D8388E1416D}" destId="{E8DF10A6-B3CA-4C0B-AE99-48146A20C234}" srcOrd="0" destOrd="0" parTransId="{AAED8B2E-0EE4-4DC1-B17D-1244455E00EF}" sibTransId="{F801E516-BDE1-484F-9544-83982DED0E37}"/>
    <dgm:cxn modelId="{3CC9389A-5FBD-49E5-B285-370A45281CE5}" srcId="{AD2F4321-EEDD-46AA-8311-6D8388E1416D}" destId="{101739FE-96E2-4799-9AAF-17B6F6C08586}" srcOrd="1" destOrd="0" parTransId="{4A505D4B-47B4-4696-A684-DE99FB153BCF}" sibTransId="{16136776-B005-47FB-B421-3FC60C6919AA}"/>
    <dgm:cxn modelId="{BD8A14A5-642D-4ECF-A8AC-31C0B00D6BB6}" type="presOf" srcId="{BDAE64B9-8656-436D-A09E-8BB1919C3469}" destId="{4A9232DB-DF4E-47B0-96B0-8631CBEB2DD3}" srcOrd="0" destOrd="0" presId="urn:microsoft.com/office/officeart/2018/2/layout/IconVerticalSolidList"/>
    <dgm:cxn modelId="{71A710B0-DF1F-43E6-95B1-90DC94BCA44C}" type="presOf" srcId="{AD2F4321-EEDD-46AA-8311-6D8388E1416D}" destId="{D11D7A2D-14B3-4E15-A5EB-16B47110A493}" srcOrd="0" destOrd="0" presId="urn:microsoft.com/office/officeart/2018/2/layout/IconVerticalSolidList"/>
    <dgm:cxn modelId="{E6214FB0-BD4D-4C81-B9D8-6FA440B8C3D4}" type="presOf" srcId="{ED4B43F4-7D91-471B-B19F-64F060CC46BB}" destId="{13586718-8E5C-4056-BEE1-41E26166D437}" srcOrd="0" destOrd="0" presId="urn:microsoft.com/office/officeart/2018/2/layout/IconVerticalSolidList"/>
    <dgm:cxn modelId="{4B580DEA-38C5-4CD2-AC93-6DCE21FF2F78}" type="presOf" srcId="{E8DF10A6-B3CA-4C0B-AE99-48146A20C234}" destId="{AF653668-95CA-4649-A06C-1D2D25DD1252}" srcOrd="0" destOrd="0" presId="urn:microsoft.com/office/officeart/2018/2/layout/IconVerticalSolidList"/>
    <dgm:cxn modelId="{22FA89ED-ECDE-4A84-A37E-3D490DD79E72}" type="presOf" srcId="{741F23B7-7A71-4D13-9BBB-F84A0C0EA6BE}" destId="{B49BBF59-8A28-4FD3-A887-A5BDF0C0CAC6}" srcOrd="0" destOrd="0" presId="urn:microsoft.com/office/officeart/2018/2/layout/IconVerticalSolidList"/>
    <dgm:cxn modelId="{376AA2F1-7A18-477A-B587-CC0816D96119}" srcId="{AD2F4321-EEDD-46AA-8311-6D8388E1416D}" destId="{ED4B43F4-7D91-471B-B19F-64F060CC46BB}" srcOrd="3" destOrd="0" parTransId="{072EEB21-5E2F-47D3-A708-B07D9408E6C5}" sibTransId="{B8C09651-BEB4-43C0-88AE-474A4800D928}"/>
    <dgm:cxn modelId="{A1BE450E-8610-4D0D-A2EE-5264E58AED7C}" type="presParOf" srcId="{D11D7A2D-14B3-4E15-A5EB-16B47110A493}" destId="{3BD560E6-FBD3-4F9D-B47A-3930569B3EE4}" srcOrd="0" destOrd="0" presId="urn:microsoft.com/office/officeart/2018/2/layout/IconVerticalSolidList"/>
    <dgm:cxn modelId="{85D78E17-CE71-467B-85BE-04AB93EA1052}" type="presParOf" srcId="{3BD560E6-FBD3-4F9D-B47A-3930569B3EE4}" destId="{94C1E6F6-691C-43E9-8E3B-0DC1FAB5F994}" srcOrd="0" destOrd="0" presId="urn:microsoft.com/office/officeart/2018/2/layout/IconVerticalSolidList"/>
    <dgm:cxn modelId="{2D6F2C49-4F94-4A8D-AC5D-C103EF825C70}" type="presParOf" srcId="{3BD560E6-FBD3-4F9D-B47A-3930569B3EE4}" destId="{77981CCA-79A7-4D4E-8894-7A96A8D73C38}" srcOrd="1" destOrd="0" presId="urn:microsoft.com/office/officeart/2018/2/layout/IconVerticalSolidList"/>
    <dgm:cxn modelId="{F47D7B05-8491-43BE-8520-48046C630220}" type="presParOf" srcId="{3BD560E6-FBD3-4F9D-B47A-3930569B3EE4}" destId="{C154F6E1-9656-4492-BC74-F6B8CF7CEDD5}" srcOrd="2" destOrd="0" presId="urn:microsoft.com/office/officeart/2018/2/layout/IconVerticalSolidList"/>
    <dgm:cxn modelId="{4B92A4D6-0B57-494F-BD24-FF110D42ADC6}" type="presParOf" srcId="{3BD560E6-FBD3-4F9D-B47A-3930569B3EE4}" destId="{AF653668-95CA-4649-A06C-1D2D25DD1252}" srcOrd="3" destOrd="0" presId="urn:microsoft.com/office/officeart/2018/2/layout/IconVerticalSolidList"/>
    <dgm:cxn modelId="{4AF381CD-1C97-4735-B86A-569096423612}" type="presParOf" srcId="{D11D7A2D-14B3-4E15-A5EB-16B47110A493}" destId="{E916F28E-A1A9-41FD-B5DE-B366E31E2A3E}" srcOrd="1" destOrd="0" presId="urn:microsoft.com/office/officeart/2018/2/layout/IconVerticalSolidList"/>
    <dgm:cxn modelId="{FC87417E-4EFB-4C95-B370-E6C36F203EF1}" type="presParOf" srcId="{D11D7A2D-14B3-4E15-A5EB-16B47110A493}" destId="{64BCB9CA-D3A8-48CF-9210-C0C26A93111A}" srcOrd="2" destOrd="0" presId="urn:microsoft.com/office/officeart/2018/2/layout/IconVerticalSolidList"/>
    <dgm:cxn modelId="{B85DEF17-EE23-422C-9243-26B42FEE3752}" type="presParOf" srcId="{64BCB9CA-D3A8-48CF-9210-C0C26A93111A}" destId="{5B03D328-A998-4797-AFC0-480871BDD6C4}" srcOrd="0" destOrd="0" presId="urn:microsoft.com/office/officeart/2018/2/layout/IconVerticalSolidList"/>
    <dgm:cxn modelId="{68F7FF1F-0EFD-4EC3-B955-3FBBC056EFC0}" type="presParOf" srcId="{64BCB9CA-D3A8-48CF-9210-C0C26A93111A}" destId="{0FE21478-7176-4FAB-88CC-0B2D21055F10}" srcOrd="1" destOrd="0" presId="urn:microsoft.com/office/officeart/2018/2/layout/IconVerticalSolidList"/>
    <dgm:cxn modelId="{6756BFD9-A9EF-4FAE-9DA9-CF95243CBF60}" type="presParOf" srcId="{64BCB9CA-D3A8-48CF-9210-C0C26A93111A}" destId="{9520F210-8463-4B88-B700-298BD1DD2EE3}" srcOrd="2" destOrd="0" presId="urn:microsoft.com/office/officeart/2018/2/layout/IconVerticalSolidList"/>
    <dgm:cxn modelId="{B8DFEE8D-E4C1-4D45-88C2-28757202D45F}" type="presParOf" srcId="{64BCB9CA-D3A8-48CF-9210-C0C26A93111A}" destId="{D04C2318-449A-4648-A851-C33BEE58B031}" srcOrd="3" destOrd="0" presId="urn:microsoft.com/office/officeart/2018/2/layout/IconVerticalSolidList"/>
    <dgm:cxn modelId="{AF13E570-D3B3-46C2-AB91-359C03B98574}" type="presParOf" srcId="{D11D7A2D-14B3-4E15-A5EB-16B47110A493}" destId="{BC6F5F99-FE08-4BD0-A9DD-0443C9B307F6}" srcOrd="3" destOrd="0" presId="urn:microsoft.com/office/officeart/2018/2/layout/IconVerticalSolidList"/>
    <dgm:cxn modelId="{302B0A91-05EF-4123-93AB-DCA7A84925A7}" type="presParOf" srcId="{D11D7A2D-14B3-4E15-A5EB-16B47110A493}" destId="{023BADCA-7F24-4A00-BE0D-BCD0A9D01B01}" srcOrd="4" destOrd="0" presId="urn:microsoft.com/office/officeart/2018/2/layout/IconVerticalSolidList"/>
    <dgm:cxn modelId="{AAEA50FE-AA04-442F-B166-E8A443B933FA}" type="presParOf" srcId="{023BADCA-7F24-4A00-BE0D-BCD0A9D01B01}" destId="{9A79A205-0B82-439B-9E1D-2F53B33732FA}" srcOrd="0" destOrd="0" presId="urn:microsoft.com/office/officeart/2018/2/layout/IconVerticalSolidList"/>
    <dgm:cxn modelId="{F3393846-3DD9-4B7F-82C6-EDCE867E5EA1}" type="presParOf" srcId="{023BADCA-7F24-4A00-BE0D-BCD0A9D01B01}" destId="{AFE4E7E6-48FE-4C1D-BCC9-2E2963F14736}" srcOrd="1" destOrd="0" presId="urn:microsoft.com/office/officeart/2018/2/layout/IconVerticalSolidList"/>
    <dgm:cxn modelId="{FC90CAAB-958A-494E-A399-66FC74491A65}" type="presParOf" srcId="{023BADCA-7F24-4A00-BE0D-BCD0A9D01B01}" destId="{80B8193A-C4EE-473D-9B70-054D5B317FE5}" srcOrd="2" destOrd="0" presId="urn:microsoft.com/office/officeart/2018/2/layout/IconVerticalSolidList"/>
    <dgm:cxn modelId="{03D2B46D-B3A9-4E27-948C-39D299D27377}" type="presParOf" srcId="{023BADCA-7F24-4A00-BE0D-BCD0A9D01B01}" destId="{B49BBF59-8A28-4FD3-A887-A5BDF0C0CAC6}" srcOrd="3" destOrd="0" presId="urn:microsoft.com/office/officeart/2018/2/layout/IconVerticalSolidList"/>
    <dgm:cxn modelId="{F887D5A4-867C-4B06-AC23-E73FB5B8790C}" type="presParOf" srcId="{D11D7A2D-14B3-4E15-A5EB-16B47110A493}" destId="{7639E6C5-4014-48A8-9296-7D7063CB64FB}" srcOrd="5" destOrd="0" presId="urn:microsoft.com/office/officeart/2018/2/layout/IconVerticalSolidList"/>
    <dgm:cxn modelId="{46C17F71-1898-4FD2-8B75-D242883D09C1}" type="presParOf" srcId="{D11D7A2D-14B3-4E15-A5EB-16B47110A493}" destId="{E5D8EA2E-AC36-494C-83FE-207E6AC2D2EE}" srcOrd="6" destOrd="0" presId="urn:microsoft.com/office/officeart/2018/2/layout/IconVerticalSolidList"/>
    <dgm:cxn modelId="{47AB3051-0A75-454C-AAE5-3A1443B3910F}" type="presParOf" srcId="{E5D8EA2E-AC36-494C-83FE-207E6AC2D2EE}" destId="{3944B6FA-0E3C-47B6-85F7-DBDB512141D3}" srcOrd="0" destOrd="0" presId="urn:microsoft.com/office/officeart/2018/2/layout/IconVerticalSolidList"/>
    <dgm:cxn modelId="{6AA49E6B-8AB6-4537-8CF3-A55F6B056027}" type="presParOf" srcId="{E5D8EA2E-AC36-494C-83FE-207E6AC2D2EE}" destId="{3EEE0DE3-D548-4506-9A27-C9F4841C5ECD}" srcOrd="1" destOrd="0" presId="urn:microsoft.com/office/officeart/2018/2/layout/IconVerticalSolidList"/>
    <dgm:cxn modelId="{C28A4681-990E-48A0-B9CA-A8ECEF405C20}" type="presParOf" srcId="{E5D8EA2E-AC36-494C-83FE-207E6AC2D2EE}" destId="{1DA9262A-381D-4546-A8AB-C16ADBAE04DE}" srcOrd="2" destOrd="0" presId="urn:microsoft.com/office/officeart/2018/2/layout/IconVerticalSolidList"/>
    <dgm:cxn modelId="{42E0A59E-0A1D-4C72-A80F-7B567C9F7E23}" type="presParOf" srcId="{E5D8EA2E-AC36-494C-83FE-207E6AC2D2EE}" destId="{13586718-8E5C-4056-BEE1-41E26166D437}" srcOrd="3" destOrd="0" presId="urn:microsoft.com/office/officeart/2018/2/layout/IconVerticalSolidList"/>
    <dgm:cxn modelId="{C1229845-FA4D-456A-9FDC-0F565F173D70}" type="presParOf" srcId="{D11D7A2D-14B3-4E15-A5EB-16B47110A493}" destId="{CB9DFEAB-800C-4982-843F-39A4347CA26D}" srcOrd="7" destOrd="0" presId="urn:microsoft.com/office/officeart/2018/2/layout/IconVerticalSolidList"/>
    <dgm:cxn modelId="{DF2BE7BB-7408-4283-BC04-D8D95EF1047A}" type="presParOf" srcId="{D11D7A2D-14B3-4E15-A5EB-16B47110A493}" destId="{5B4ABF49-9C36-497A-94F0-B9C5433A5596}" srcOrd="8" destOrd="0" presId="urn:microsoft.com/office/officeart/2018/2/layout/IconVerticalSolidList"/>
    <dgm:cxn modelId="{3CA82825-3C59-4098-B234-AB1AF5C4C15F}" type="presParOf" srcId="{5B4ABF49-9C36-497A-94F0-B9C5433A5596}" destId="{C2ECF2E0-D699-4945-ABC9-4948E2EFB88E}" srcOrd="0" destOrd="0" presId="urn:microsoft.com/office/officeart/2018/2/layout/IconVerticalSolidList"/>
    <dgm:cxn modelId="{40DD82C5-0FA2-4C06-835E-EBB61408F9ED}" type="presParOf" srcId="{5B4ABF49-9C36-497A-94F0-B9C5433A5596}" destId="{E1F92ADF-0DBA-4FBB-BF43-16160CD132DE}" srcOrd="1" destOrd="0" presId="urn:microsoft.com/office/officeart/2018/2/layout/IconVerticalSolidList"/>
    <dgm:cxn modelId="{290E5307-5BA9-4D21-B9D8-C99EA41A0D48}" type="presParOf" srcId="{5B4ABF49-9C36-497A-94F0-B9C5433A5596}" destId="{81E1A3B8-85EC-4924-90A9-031D10E1400A}" srcOrd="2" destOrd="0" presId="urn:microsoft.com/office/officeart/2018/2/layout/IconVerticalSolidList"/>
    <dgm:cxn modelId="{474E9214-F2DD-474A-90B0-60376D20A6F3}" type="presParOf" srcId="{5B4ABF49-9C36-497A-94F0-B9C5433A5596}" destId="{4A9232DB-DF4E-47B0-96B0-8631CBEB2DD3}"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593A18-79B4-403B-A89C-1C2D54ECF2E4}">
      <dsp:nvSpPr>
        <dsp:cNvPr id="0" name=""/>
        <dsp:cNvSpPr/>
      </dsp:nvSpPr>
      <dsp:spPr>
        <a:xfrm>
          <a:off x="1195258" y="745066"/>
          <a:ext cx="1297256" cy="1297256"/>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16ABD023-8398-4CD3-8347-9F9E67C53861}">
      <dsp:nvSpPr>
        <dsp:cNvPr id="0" name=""/>
        <dsp:cNvSpPr/>
      </dsp:nvSpPr>
      <dsp:spPr>
        <a:xfrm>
          <a:off x="402490" y="2457975"/>
          <a:ext cx="2882791" cy="105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baseline="0"/>
            <a:t>Create a robot that assists in day-to-day activities</a:t>
          </a:r>
          <a:endParaRPr lang="en-US" sz="2400" kern="1200"/>
        </a:p>
      </dsp:txBody>
      <dsp:txXfrm>
        <a:off x="402490" y="2457975"/>
        <a:ext cx="2882791" cy="1057500"/>
      </dsp:txXfrm>
    </dsp:sp>
    <dsp:sp modelId="{1840B0B1-666A-4F17-B517-9DEB774BE203}">
      <dsp:nvSpPr>
        <dsp:cNvPr id="0" name=""/>
        <dsp:cNvSpPr/>
      </dsp:nvSpPr>
      <dsp:spPr>
        <a:xfrm>
          <a:off x="4582538" y="745066"/>
          <a:ext cx="1297256" cy="129725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040247C2-2B2B-4B21-A2BF-7C990AB9EACC}">
      <dsp:nvSpPr>
        <dsp:cNvPr id="0" name=""/>
        <dsp:cNvSpPr/>
      </dsp:nvSpPr>
      <dsp:spPr>
        <a:xfrm>
          <a:off x="3789771" y="2457975"/>
          <a:ext cx="2882791" cy="105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baseline="0"/>
            <a:t>Provide a solar powered robot to further assist the user </a:t>
          </a:r>
          <a:endParaRPr lang="en-US" sz="2400" kern="1200"/>
        </a:p>
      </dsp:txBody>
      <dsp:txXfrm>
        <a:off x="3789771" y="2457975"/>
        <a:ext cx="2882791" cy="1057500"/>
      </dsp:txXfrm>
    </dsp:sp>
    <dsp:sp modelId="{CD6BE3EF-35BC-4346-98C6-94BE4E8BFF3F}">
      <dsp:nvSpPr>
        <dsp:cNvPr id="0" name=""/>
        <dsp:cNvSpPr/>
      </dsp:nvSpPr>
      <dsp:spPr>
        <a:xfrm>
          <a:off x="7969819" y="745066"/>
          <a:ext cx="1297256" cy="129725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5FC38062-69FF-461F-8F7F-68F557FDEFBC}">
      <dsp:nvSpPr>
        <dsp:cNvPr id="0" name=""/>
        <dsp:cNvSpPr/>
      </dsp:nvSpPr>
      <dsp:spPr>
        <a:xfrm>
          <a:off x="7177051" y="2457975"/>
          <a:ext cx="2882791" cy="105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baseline="0"/>
            <a:t>Ability to carry objects while moving </a:t>
          </a:r>
          <a:endParaRPr lang="en-US" sz="2400" kern="1200"/>
        </a:p>
      </dsp:txBody>
      <dsp:txXfrm>
        <a:off x="7177051" y="2457975"/>
        <a:ext cx="2882791" cy="10575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D40B42-19FF-40A8-9BCA-18F44B227C9D}">
      <dsp:nvSpPr>
        <dsp:cNvPr id="0" name=""/>
        <dsp:cNvSpPr/>
      </dsp:nvSpPr>
      <dsp:spPr>
        <a:xfrm>
          <a:off x="0" y="416969"/>
          <a:ext cx="6506304" cy="2315250"/>
        </a:xfrm>
        <a:prstGeom prst="rect">
          <a:avLst/>
        </a:prstGeom>
        <a:solidFill>
          <a:schemeClr val="lt1">
            <a:alpha val="90000"/>
            <a:hueOff val="0"/>
            <a:satOff val="0"/>
            <a:lumOff val="0"/>
            <a:alphaOff val="0"/>
          </a:schemeClr>
        </a:solidFill>
        <a:ln w="34925" cap="flat" cmpd="sng" algn="in">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4961" tIns="437388" rIns="504961"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a:t>To have the S.P.C. robot follow the user autonomously</a:t>
          </a:r>
        </a:p>
        <a:p>
          <a:pPr marL="228600" lvl="1" indent="-228600" algn="l" defTabSz="933450">
            <a:lnSpc>
              <a:spcPct val="90000"/>
            </a:lnSpc>
            <a:spcBef>
              <a:spcPct val="0"/>
            </a:spcBef>
            <a:spcAft>
              <a:spcPct val="15000"/>
            </a:spcAft>
            <a:buChar char="•"/>
          </a:pPr>
          <a:r>
            <a:rPr lang="en-US" sz="2100" kern="1200"/>
            <a:t>One of the priorities is to assist the user in carrying objects of a certain weight</a:t>
          </a:r>
        </a:p>
        <a:p>
          <a:pPr marL="228600" lvl="1" indent="-228600" algn="l" defTabSz="933450">
            <a:lnSpc>
              <a:spcPct val="90000"/>
            </a:lnSpc>
            <a:spcBef>
              <a:spcPct val="0"/>
            </a:spcBef>
            <a:spcAft>
              <a:spcPct val="15000"/>
            </a:spcAft>
            <a:buChar char="•"/>
          </a:pPr>
          <a:r>
            <a:rPr lang="en-US" sz="2100" kern="1200"/>
            <a:t>Create a mobile application to control the robot</a:t>
          </a:r>
        </a:p>
      </dsp:txBody>
      <dsp:txXfrm>
        <a:off x="0" y="416969"/>
        <a:ext cx="6506304" cy="2315250"/>
      </dsp:txXfrm>
    </dsp:sp>
    <dsp:sp modelId="{E3799FED-2DAC-424B-A4FF-77459064FDB0}">
      <dsp:nvSpPr>
        <dsp:cNvPr id="0" name=""/>
        <dsp:cNvSpPr/>
      </dsp:nvSpPr>
      <dsp:spPr>
        <a:xfrm>
          <a:off x="325315" y="107009"/>
          <a:ext cx="4554412" cy="619920"/>
        </a:xfrm>
        <a:prstGeom prst="roundRect">
          <a:avLst/>
        </a:prstGeom>
        <a:solidFill>
          <a:schemeClr val="accent2">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2146" tIns="0" rIns="172146" bIns="0" numCol="1" spcCol="1270" anchor="ctr" anchorCtr="0">
          <a:noAutofit/>
        </a:bodyPr>
        <a:lstStyle/>
        <a:p>
          <a:pPr marL="0" lvl="0" indent="0" algn="l" defTabSz="933450">
            <a:lnSpc>
              <a:spcPct val="90000"/>
            </a:lnSpc>
            <a:spcBef>
              <a:spcPct val="0"/>
            </a:spcBef>
            <a:spcAft>
              <a:spcPct val="35000"/>
            </a:spcAft>
            <a:buNone/>
          </a:pPr>
          <a:r>
            <a:rPr lang="en-US" sz="2100" kern="1200"/>
            <a:t>Primary Goals </a:t>
          </a:r>
        </a:p>
      </dsp:txBody>
      <dsp:txXfrm>
        <a:off x="355577" y="137271"/>
        <a:ext cx="4493888" cy="559396"/>
      </dsp:txXfrm>
    </dsp:sp>
    <dsp:sp modelId="{367CE5BB-9F15-4030-8B89-9F4E85684799}">
      <dsp:nvSpPr>
        <dsp:cNvPr id="0" name=""/>
        <dsp:cNvSpPr/>
      </dsp:nvSpPr>
      <dsp:spPr>
        <a:xfrm>
          <a:off x="0" y="3155580"/>
          <a:ext cx="6506304" cy="2315250"/>
        </a:xfrm>
        <a:prstGeom prst="rect">
          <a:avLst/>
        </a:prstGeom>
        <a:solidFill>
          <a:schemeClr val="lt1">
            <a:alpha val="90000"/>
            <a:hueOff val="0"/>
            <a:satOff val="0"/>
            <a:lumOff val="0"/>
            <a:alphaOff val="0"/>
          </a:schemeClr>
        </a:solidFill>
        <a:ln w="34925" cap="flat" cmpd="sng" algn="in">
          <a:solidFill>
            <a:schemeClr val="accent2">
              <a:hueOff val="-165654"/>
              <a:satOff val="-54335"/>
              <a:lumOff val="-1980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4961" tIns="437388" rIns="504961"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a:t>Ensure the robot can evade obstructions in its path</a:t>
          </a:r>
        </a:p>
        <a:p>
          <a:pPr marL="228600" lvl="1" indent="-228600" algn="l" defTabSz="933450">
            <a:lnSpc>
              <a:spcPct val="90000"/>
            </a:lnSpc>
            <a:spcBef>
              <a:spcPct val="0"/>
            </a:spcBef>
            <a:spcAft>
              <a:spcPct val="15000"/>
            </a:spcAft>
            <a:buChar char="•"/>
          </a:pPr>
          <a:r>
            <a:rPr lang="en-US" sz="2100" kern="1200"/>
            <a:t>Ensure the mobile app is user friendly to help the user control the S.P.C</a:t>
          </a:r>
        </a:p>
        <a:p>
          <a:pPr marL="228600" lvl="1" indent="-228600" algn="l" defTabSz="933450">
            <a:lnSpc>
              <a:spcPct val="90000"/>
            </a:lnSpc>
            <a:spcBef>
              <a:spcPct val="0"/>
            </a:spcBef>
            <a:spcAft>
              <a:spcPct val="15000"/>
            </a:spcAft>
            <a:buChar char="•"/>
          </a:pPr>
          <a:r>
            <a:rPr lang="en-US" sz="2100" kern="1200"/>
            <a:t>The S.P.C will carry items for the user to the different Waypoints.</a:t>
          </a:r>
        </a:p>
      </dsp:txBody>
      <dsp:txXfrm>
        <a:off x="0" y="3155580"/>
        <a:ext cx="6506304" cy="2315250"/>
      </dsp:txXfrm>
    </dsp:sp>
    <dsp:sp modelId="{F817BE3E-6797-41C0-8B07-137C8A6EBDEA}">
      <dsp:nvSpPr>
        <dsp:cNvPr id="0" name=""/>
        <dsp:cNvSpPr/>
      </dsp:nvSpPr>
      <dsp:spPr>
        <a:xfrm>
          <a:off x="325315" y="2845620"/>
          <a:ext cx="4554412" cy="619920"/>
        </a:xfrm>
        <a:prstGeom prst="roundRect">
          <a:avLst/>
        </a:prstGeom>
        <a:solidFill>
          <a:schemeClr val="accent2">
            <a:hueOff val="-165654"/>
            <a:satOff val="-54335"/>
            <a:lumOff val="-19803"/>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2146" tIns="0" rIns="172146" bIns="0" numCol="1" spcCol="1270" anchor="ctr" anchorCtr="0">
          <a:noAutofit/>
        </a:bodyPr>
        <a:lstStyle/>
        <a:p>
          <a:pPr marL="0" lvl="0" indent="0" algn="l" defTabSz="933450">
            <a:lnSpc>
              <a:spcPct val="90000"/>
            </a:lnSpc>
            <a:spcBef>
              <a:spcPct val="0"/>
            </a:spcBef>
            <a:spcAft>
              <a:spcPct val="35000"/>
            </a:spcAft>
            <a:buNone/>
          </a:pPr>
          <a:r>
            <a:rPr lang="en-US" sz="2100" kern="1200"/>
            <a:t>Secondary Goals </a:t>
          </a:r>
        </a:p>
      </dsp:txBody>
      <dsp:txXfrm>
        <a:off x="355577" y="2875882"/>
        <a:ext cx="4493888" cy="5593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B6BAB9-39E3-4DA7-BEF0-0CDF9CAF5091}">
      <dsp:nvSpPr>
        <dsp:cNvPr id="0" name=""/>
        <dsp:cNvSpPr/>
      </dsp:nvSpPr>
      <dsp:spPr>
        <a:xfrm>
          <a:off x="0" y="2118"/>
          <a:ext cx="6506304" cy="107364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303C86-DC9A-4298-92E1-2269E1068B0B}">
      <dsp:nvSpPr>
        <dsp:cNvPr id="0" name=""/>
        <dsp:cNvSpPr/>
      </dsp:nvSpPr>
      <dsp:spPr>
        <a:xfrm>
          <a:off x="324777" y="243688"/>
          <a:ext cx="590503" cy="59050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0C79EA-3C96-4EE1-892E-BA2E2CF01F8F}">
      <dsp:nvSpPr>
        <dsp:cNvPr id="0" name=""/>
        <dsp:cNvSpPr/>
      </dsp:nvSpPr>
      <dsp:spPr>
        <a:xfrm>
          <a:off x="1240057" y="2118"/>
          <a:ext cx="5266246" cy="1073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627" tIns="113627" rIns="113627" bIns="113627" numCol="1" spcCol="1270" anchor="ctr" anchorCtr="0">
          <a:noAutofit/>
        </a:bodyPr>
        <a:lstStyle/>
        <a:p>
          <a:pPr marL="0" lvl="0" indent="0" algn="l" defTabSz="933450">
            <a:lnSpc>
              <a:spcPct val="100000"/>
            </a:lnSpc>
            <a:spcBef>
              <a:spcPct val="0"/>
            </a:spcBef>
            <a:spcAft>
              <a:spcPct val="35000"/>
            </a:spcAft>
            <a:buNone/>
          </a:pPr>
          <a:r>
            <a:rPr lang="en-US" sz="2100" kern="1200"/>
            <a:t>Many code resources exists due to the popularity of using the Arduino</a:t>
          </a:r>
        </a:p>
      </dsp:txBody>
      <dsp:txXfrm>
        <a:off x="1240057" y="2118"/>
        <a:ext cx="5266246" cy="1073642"/>
      </dsp:txXfrm>
    </dsp:sp>
    <dsp:sp modelId="{C9017096-1D44-4529-A069-BC96663C8F94}">
      <dsp:nvSpPr>
        <dsp:cNvPr id="0" name=""/>
        <dsp:cNvSpPr/>
      </dsp:nvSpPr>
      <dsp:spPr>
        <a:xfrm>
          <a:off x="0" y="1344172"/>
          <a:ext cx="6506304" cy="107364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BDF4DD-B27D-4E9D-B987-8176B103FC24}">
      <dsp:nvSpPr>
        <dsp:cNvPr id="0" name=""/>
        <dsp:cNvSpPr/>
      </dsp:nvSpPr>
      <dsp:spPr>
        <a:xfrm>
          <a:off x="324777" y="1585741"/>
          <a:ext cx="590503" cy="59050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C53C2A-1190-49EF-BB1B-EAEB2170CEBE}">
      <dsp:nvSpPr>
        <dsp:cNvPr id="0" name=""/>
        <dsp:cNvSpPr/>
      </dsp:nvSpPr>
      <dsp:spPr>
        <a:xfrm>
          <a:off x="1240057" y="1344172"/>
          <a:ext cx="5266246" cy="1073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627" tIns="113627" rIns="113627" bIns="113627" numCol="1" spcCol="1270" anchor="ctr" anchorCtr="0">
          <a:noAutofit/>
        </a:bodyPr>
        <a:lstStyle/>
        <a:p>
          <a:pPr marL="0" lvl="0" indent="0" algn="l" defTabSz="933450">
            <a:lnSpc>
              <a:spcPct val="100000"/>
            </a:lnSpc>
            <a:spcBef>
              <a:spcPct val="0"/>
            </a:spcBef>
            <a:spcAft>
              <a:spcPct val="35000"/>
            </a:spcAft>
            <a:buNone/>
          </a:pPr>
          <a:r>
            <a:rPr lang="en-US" sz="2100" kern="1200"/>
            <a:t>To reach the desire specification for the project, an edit of existing codes is required</a:t>
          </a:r>
        </a:p>
      </dsp:txBody>
      <dsp:txXfrm>
        <a:off x="1240057" y="1344172"/>
        <a:ext cx="5266246" cy="1073642"/>
      </dsp:txXfrm>
    </dsp:sp>
    <dsp:sp modelId="{3D740F99-40CF-432C-B14C-BEAA67E282B5}">
      <dsp:nvSpPr>
        <dsp:cNvPr id="0" name=""/>
        <dsp:cNvSpPr/>
      </dsp:nvSpPr>
      <dsp:spPr>
        <a:xfrm>
          <a:off x="0" y="2686225"/>
          <a:ext cx="6506304" cy="107364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34A79B-2A18-4EB5-9484-62AE5A759CCC}">
      <dsp:nvSpPr>
        <dsp:cNvPr id="0" name=""/>
        <dsp:cNvSpPr/>
      </dsp:nvSpPr>
      <dsp:spPr>
        <a:xfrm>
          <a:off x="324777" y="2927795"/>
          <a:ext cx="590503" cy="59050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D99F26-FEEC-4E21-BB93-D0F9E0DF4EA2}">
      <dsp:nvSpPr>
        <dsp:cNvPr id="0" name=""/>
        <dsp:cNvSpPr/>
      </dsp:nvSpPr>
      <dsp:spPr>
        <a:xfrm>
          <a:off x="1240057" y="2686225"/>
          <a:ext cx="5266246" cy="1073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627" tIns="113627" rIns="113627" bIns="113627" numCol="1" spcCol="1270" anchor="ctr" anchorCtr="0">
          <a:noAutofit/>
        </a:bodyPr>
        <a:lstStyle/>
        <a:p>
          <a:pPr marL="0" lvl="0" indent="0" algn="l" defTabSz="933450">
            <a:lnSpc>
              <a:spcPct val="100000"/>
            </a:lnSpc>
            <a:spcBef>
              <a:spcPct val="0"/>
            </a:spcBef>
            <a:spcAft>
              <a:spcPct val="35000"/>
            </a:spcAft>
            <a:buNone/>
          </a:pPr>
          <a:r>
            <a:rPr lang="en-US" sz="2100" kern="1200"/>
            <a:t>The coding languages used are: </a:t>
          </a:r>
        </a:p>
        <a:p>
          <a:pPr marL="0" lvl="0" indent="0" algn="l" defTabSz="933450">
            <a:lnSpc>
              <a:spcPct val="100000"/>
            </a:lnSpc>
            <a:spcBef>
              <a:spcPct val="0"/>
            </a:spcBef>
            <a:spcAft>
              <a:spcPct val="35000"/>
            </a:spcAft>
            <a:buNone/>
          </a:pPr>
          <a:r>
            <a:rPr lang="en-US" sz="2100" kern="1200"/>
            <a:t>Java for IDE, C++ for the programming</a:t>
          </a:r>
        </a:p>
      </dsp:txBody>
      <dsp:txXfrm>
        <a:off x="1240057" y="2686225"/>
        <a:ext cx="5266246" cy="1073642"/>
      </dsp:txXfrm>
    </dsp:sp>
    <dsp:sp modelId="{6E8EB7BD-F432-4FD1-B3BB-0454B19A4CB6}">
      <dsp:nvSpPr>
        <dsp:cNvPr id="0" name=""/>
        <dsp:cNvSpPr/>
      </dsp:nvSpPr>
      <dsp:spPr>
        <a:xfrm>
          <a:off x="0" y="4028279"/>
          <a:ext cx="6506304" cy="107364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87E6F8-29DB-4681-9E72-915EC0229DFE}">
      <dsp:nvSpPr>
        <dsp:cNvPr id="0" name=""/>
        <dsp:cNvSpPr/>
      </dsp:nvSpPr>
      <dsp:spPr>
        <a:xfrm>
          <a:off x="324777" y="4269849"/>
          <a:ext cx="590503" cy="59050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CF2171-0648-4EC0-A70E-ECFDEE41AE20}">
      <dsp:nvSpPr>
        <dsp:cNvPr id="0" name=""/>
        <dsp:cNvSpPr/>
      </dsp:nvSpPr>
      <dsp:spPr>
        <a:xfrm>
          <a:off x="1240057" y="4028279"/>
          <a:ext cx="5266246" cy="1073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627" tIns="113627" rIns="113627" bIns="113627" numCol="1" spcCol="1270" anchor="ctr" anchorCtr="0">
          <a:noAutofit/>
        </a:bodyPr>
        <a:lstStyle/>
        <a:p>
          <a:pPr marL="0" lvl="0" indent="0" algn="l" defTabSz="933450">
            <a:lnSpc>
              <a:spcPct val="100000"/>
            </a:lnSpc>
            <a:spcBef>
              <a:spcPct val="0"/>
            </a:spcBef>
            <a:spcAft>
              <a:spcPct val="35000"/>
            </a:spcAft>
            <a:buNone/>
          </a:pPr>
          <a:r>
            <a:rPr lang="en-US" sz="2100" kern="1200"/>
            <a:t>Android IDE is used to for the programming of the project.</a:t>
          </a:r>
        </a:p>
      </dsp:txBody>
      <dsp:txXfrm>
        <a:off x="1240057" y="4028279"/>
        <a:ext cx="5266246" cy="10736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F3D799-4D53-443C-906C-A52CEB4B0D40}">
      <dsp:nvSpPr>
        <dsp:cNvPr id="0" name=""/>
        <dsp:cNvSpPr/>
      </dsp:nvSpPr>
      <dsp:spPr>
        <a:xfrm>
          <a:off x="0" y="623"/>
          <a:ext cx="6506304" cy="145794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734178-308A-4358-8185-0F305AEE295B}">
      <dsp:nvSpPr>
        <dsp:cNvPr id="0" name=""/>
        <dsp:cNvSpPr/>
      </dsp:nvSpPr>
      <dsp:spPr>
        <a:xfrm>
          <a:off x="441027" y="328659"/>
          <a:ext cx="801867" cy="80186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520BB0-0A57-44C4-8B1B-E8DB16067DC8}">
      <dsp:nvSpPr>
        <dsp:cNvPr id="0" name=""/>
        <dsp:cNvSpPr/>
      </dsp:nvSpPr>
      <dsp:spPr>
        <a:xfrm>
          <a:off x="1683922" y="623"/>
          <a:ext cx="4822381" cy="1457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299" tIns="154299" rIns="154299" bIns="154299" numCol="1" spcCol="1270" anchor="ctr" anchorCtr="0">
          <a:noAutofit/>
        </a:bodyPr>
        <a:lstStyle/>
        <a:p>
          <a:pPr marL="0" lvl="0" indent="0" algn="l" defTabSz="1111250">
            <a:lnSpc>
              <a:spcPct val="100000"/>
            </a:lnSpc>
            <a:spcBef>
              <a:spcPct val="0"/>
            </a:spcBef>
            <a:spcAft>
              <a:spcPct val="35000"/>
            </a:spcAft>
            <a:buNone/>
          </a:pPr>
          <a:r>
            <a:rPr lang="en-US" sz="2500" kern="1200">
              <a:latin typeface="Franklin Gothic Book" panose="020B0503020102020204"/>
            </a:rPr>
            <a:t> Majority have access to Bluetooth</a:t>
          </a:r>
          <a:endParaRPr lang="en-US" sz="2500" kern="1200"/>
        </a:p>
      </dsp:txBody>
      <dsp:txXfrm>
        <a:off x="1683922" y="623"/>
        <a:ext cx="4822381" cy="1457941"/>
      </dsp:txXfrm>
    </dsp:sp>
    <dsp:sp modelId="{20035D9A-9F99-401E-ABA7-748B70A49F18}">
      <dsp:nvSpPr>
        <dsp:cNvPr id="0" name=""/>
        <dsp:cNvSpPr/>
      </dsp:nvSpPr>
      <dsp:spPr>
        <a:xfrm>
          <a:off x="0" y="1823049"/>
          <a:ext cx="6506304" cy="145794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16E127-49AD-4A04-BCF6-B5132CBDC73B}">
      <dsp:nvSpPr>
        <dsp:cNvPr id="0" name=""/>
        <dsp:cNvSpPr/>
      </dsp:nvSpPr>
      <dsp:spPr>
        <a:xfrm>
          <a:off x="441027" y="2151086"/>
          <a:ext cx="801867" cy="80186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98C58C-BFFF-4901-8CFD-3E18F6463BD2}">
      <dsp:nvSpPr>
        <dsp:cNvPr id="0" name=""/>
        <dsp:cNvSpPr/>
      </dsp:nvSpPr>
      <dsp:spPr>
        <a:xfrm>
          <a:off x="1683922" y="1823049"/>
          <a:ext cx="4822381" cy="1457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299" tIns="154299" rIns="154299" bIns="154299" numCol="1" spcCol="1270" anchor="ctr" anchorCtr="0">
          <a:noAutofit/>
        </a:bodyPr>
        <a:lstStyle/>
        <a:p>
          <a:pPr marL="0" lvl="0" indent="0" algn="l" defTabSz="1111250">
            <a:lnSpc>
              <a:spcPct val="100000"/>
            </a:lnSpc>
            <a:spcBef>
              <a:spcPct val="0"/>
            </a:spcBef>
            <a:spcAft>
              <a:spcPct val="35000"/>
            </a:spcAft>
            <a:buNone/>
          </a:pPr>
          <a:r>
            <a:rPr lang="en-US" sz="2500" kern="1200"/>
            <a:t>Bluetooth allows 30 feet of proximity</a:t>
          </a:r>
        </a:p>
      </dsp:txBody>
      <dsp:txXfrm>
        <a:off x="1683922" y="1823049"/>
        <a:ext cx="4822381" cy="1457941"/>
      </dsp:txXfrm>
    </dsp:sp>
    <dsp:sp modelId="{1DC7C66B-8EE1-490F-8C7E-AB28DA3DB451}">
      <dsp:nvSpPr>
        <dsp:cNvPr id="0" name=""/>
        <dsp:cNvSpPr/>
      </dsp:nvSpPr>
      <dsp:spPr>
        <a:xfrm>
          <a:off x="0" y="3645476"/>
          <a:ext cx="6506304" cy="145794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2BB8C0-D9F0-44D2-B878-A91818A57B92}">
      <dsp:nvSpPr>
        <dsp:cNvPr id="0" name=""/>
        <dsp:cNvSpPr/>
      </dsp:nvSpPr>
      <dsp:spPr>
        <a:xfrm>
          <a:off x="441027" y="3973513"/>
          <a:ext cx="801867" cy="80186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E2E5F5-1E05-4FE1-B786-ED35EC35215F}">
      <dsp:nvSpPr>
        <dsp:cNvPr id="0" name=""/>
        <dsp:cNvSpPr/>
      </dsp:nvSpPr>
      <dsp:spPr>
        <a:xfrm>
          <a:off x="1683922" y="3645476"/>
          <a:ext cx="4822381" cy="1457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299" tIns="154299" rIns="154299" bIns="154299" numCol="1" spcCol="1270" anchor="ctr" anchorCtr="0">
          <a:noAutofit/>
        </a:bodyPr>
        <a:lstStyle/>
        <a:p>
          <a:pPr marL="0" lvl="0" indent="0" algn="l" defTabSz="1111250">
            <a:lnSpc>
              <a:spcPct val="100000"/>
            </a:lnSpc>
            <a:spcBef>
              <a:spcPct val="0"/>
            </a:spcBef>
            <a:spcAft>
              <a:spcPct val="35000"/>
            </a:spcAft>
            <a:buNone/>
          </a:pPr>
          <a:r>
            <a:rPr lang="en-US" sz="2500" kern="1200"/>
            <a:t>Energy Efficient</a:t>
          </a:r>
        </a:p>
      </dsp:txBody>
      <dsp:txXfrm>
        <a:off x="1683922" y="3645476"/>
        <a:ext cx="4822381" cy="145794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94B723-04BC-400B-9968-E327A98273E6}">
      <dsp:nvSpPr>
        <dsp:cNvPr id="0" name=""/>
        <dsp:cNvSpPr/>
      </dsp:nvSpPr>
      <dsp:spPr>
        <a:xfrm>
          <a:off x="0" y="76607"/>
          <a:ext cx="4787611" cy="1579500"/>
        </a:xfrm>
        <a:prstGeom prst="roundRect">
          <a:avLst/>
        </a:prstGeom>
        <a:gradFill rotWithShape="0">
          <a:gsLst>
            <a:gs pos="0">
              <a:schemeClr val="accent2">
                <a:hueOff val="0"/>
                <a:satOff val="0"/>
                <a:lumOff val="0"/>
                <a:alphaOff val="0"/>
                <a:tint val="67000"/>
                <a:satMod val="105000"/>
                <a:lumMod val="110000"/>
              </a:schemeClr>
            </a:gs>
            <a:gs pos="50000">
              <a:schemeClr val="accent2">
                <a:hueOff val="0"/>
                <a:satOff val="0"/>
                <a:lumOff val="0"/>
                <a:alphaOff val="0"/>
                <a:tint val="73000"/>
                <a:satMod val="103000"/>
                <a:lumMod val="105000"/>
              </a:schemeClr>
            </a:gs>
            <a:gs pos="100000">
              <a:schemeClr val="accent2">
                <a:hueOff val="0"/>
                <a:satOff val="0"/>
                <a:lumOff val="0"/>
                <a:alphaOff val="0"/>
                <a:tint val="81000"/>
                <a:satMod val="109000"/>
                <a:lumMod val="105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Allows switch from cellphone tower accuracy to GPS accuracy</a:t>
          </a:r>
        </a:p>
      </dsp:txBody>
      <dsp:txXfrm>
        <a:off x="77105" y="153712"/>
        <a:ext cx="4633401" cy="1425290"/>
      </dsp:txXfrm>
    </dsp:sp>
    <dsp:sp modelId="{7A13E237-2EC0-4C67-A03F-6E7F3E38A683}">
      <dsp:nvSpPr>
        <dsp:cNvPr id="0" name=""/>
        <dsp:cNvSpPr/>
      </dsp:nvSpPr>
      <dsp:spPr>
        <a:xfrm>
          <a:off x="0" y="1654013"/>
          <a:ext cx="4787611" cy="1579500"/>
        </a:xfrm>
        <a:prstGeom prst="roundRect">
          <a:avLst/>
        </a:prstGeom>
        <a:gradFill rotWithShape="0">
          <a:gsLst>
            <a:gs pos="0">
              <a:schemeClr val="accent2">
                <a:hueOff val="-82827"/>
                <a:satOff val="-27168"/>
                <a:lumOff val="-9901"/>
                <a:alphaOff val="0"/>
                <a:tint val="67000"/>
                <a:satMod val="105000"/>
                <a:lumMod val="110000"/>
              </a:schemeClr>
            </a:gs>
            <a:gs pos="50000">
              <a:schemeClr val="accent2">
                <a:hueOff val="-82827"/>
                <a:satOff val="-27168"/>
                <a:lumOff val="-9901"/>
                <a:alphaOff val="0"/>
                <a:tint val="73000"/>
                <a:satMod val="103000"/>
                <a:lumMod val="105000"/>
              </a:schemeClr>
            </a:gs>
            <a:gs pos="100000">
              <a:schemeClr val="accent2">
                <a:hueOff val="-82827"/>
                <a:satOff val="-27168"/>
                <a:lumOff val="-9901"/>
                <a:alphaOff val="0"/>
                <a:tint val="81000"/>
                <a:satMod val="109000"/>
                <a:lumMod val="105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Displays the Waypoints, add new Waypoints</a:t>
          </a:r>
        </a:p>
      </dsp:txBody>
      <dsp:txXfrm>
        <a:off x="77105" y="1731118"/>
        <a:ext cx="4633401" cy="1425290"/>
      </dsp:txXfrm>
    </dsp:sp>
    <dsp:sp modelId="{81C3E9CB-B2D6-4EE2-939D-EF2C3B3686EF}">
      <dsp:nvSpPr>
        <dsp:cNvPr id="0" name=""/>
        <dsp:cNvSpPr/>
      </dsp:nvSpPr>
      <dsp:spPr>
        <a:xfrm>
          <a:off x="0" y="3274576"/>
          <a:ext cx="4787611" cy="1579500"/>
        </a:xfrm>
        <a:prstGeom prst="roundRect">
          <a:avLst/>
        </a:prstGeom>
        <a:gradFill rotWithShape="0">
          <a:gsLst>
            <a:gs pos="0">
              <a:schemeClr val="accent2">
                <a:hueOff val="-165654"/>
                <a:satOff val="-54335"/>
                <a:lumOff val="-19803"/>
                <a:alphaOff val="0"/>
                <a:tint val="67000"/>
                <a:satMod val="105000"/>
                <a:lumMod val="110000"/>
              </a:schemeClr>
            </a:gs>
            <a:gs pos="50000">
              <a:schemeClr val="accent2">
                <a:hueOff val="-165654"/>
                <a:satOff val="-54335"/>
                <a:lumOff val="-19803"/>
                <a:alphaOff val="0"/>
                <a:tint val="73000"/>
                <a:satMod val="103000"/>
                <a:lumMod val="105000"/>
              </a:schemeClr>
            </a:gs>
            <a:gs pos="100000">
              <a:schemeClr val="accent2">
                <a:hueOff val="-165654"/>
                <a:satOff val="-54335"/>
                <a:lumOff val="-19803"/>
                <a:alphaOff val="0"/>
                <a:tint val="81000"/>
                <a:satMod val="109000"/>
                <a:lumMod val="105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Gets periodic location updates: </a:t>
          </a:r>
        </a:p>
        <a:p>
          <a:pPr marL="0" lvl="0" indent="0" algn="l" defTabSz="1111250">
            <a:lnSpc>
              <a:spcPct val="90000"/>
            </a:lnSpc>
            <a:spcBef>
              <a:spcPct val="0"/>
            </a:spcBef>
            <a:spcAft>
              <a:spcPct val="35000"/>
            </a:spcAft>
            <a:buNone/>
          </a:pPr>
          <a:r>
            <a:rPr lang="en-US" sz="2500" kern="1200"/>
            <a:t>- Turn the service on/off</a:t>
          </a:r>
        </a:p>
        <a:p>
          <a:pPr marL="0" lvl="0" indent="0" algn="l" defTabSz="1111250">
            <a:lnSpc>
              <a:spcPct val="90000"/>
            </a:lnSpc>
            <a:spcBef>
              <a:spcPct val="0"/>
            </a:spcBef>
            <a:spcAft>
              <a:spcPct val="35000"/>
            </a:spcAft>
            <a:buNone/>
          </a:pPr>
          <a:r>
            <a:rPr lang="en-US" sz="2500" kern="1200"/>
            <a:t>-  Configure how often it runs</a:t>
          </a:r>
        </a:p>
      </dsp:txBody>
      <dsp:txXfrm>
        <a:off x="77105" y="3351681"/>
        <a:ext cx="4633401" cy="142529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776FA5-63C9-4318-9E03-6CC803262DFA}">
      <dsp:nvSpPr>
        <dsp:cNvPr id="0" name=""/>
        <dsp:cNvSpPr/>
      </dsp:nvSpPr>
      <dsp:spPr>
        <a:xfrm>
          <a:off x="1853911" y="1792"/>
          <a:ext cx="2085651" cy="862124"/>
        </a:xfrm>
        <a:prstGeom prst="roundRect">
          <a:avLst/>
        </a:prstGeom>
        <a:solidFill>
          <a:schemeClr val="accent2">
            <a:hueOff val="0"/>
            <a:satOff val="0"/>
            <a:lumOff val="0"/>
            <a:alphaOff val="0"/>
          </a:schemeClr>
        </a:solidFill>
        <a:ln w="1905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defRPr cap="all"/>
          </a:pPr>
          <a:r>
            <a:rPr lang="en-US" sz="1800" kern="1200"/>
            <a:t>Time of flight principle</a:t>
          </a:r>
        </a:p>
      </dsp:txBody>
      <dsp:txXfrm>
        <a:off x="1895996" y="43877"/>
        <a:ext cx="2001481" cy="777954"/>
      </dsp:txXfrm>
    </dsp:sp>
    <dsp:sp modelId="{BD86160E-AAA8-4FB6-A9BD-B6EBBF6BD15C}">
      <dsp:nvSpPr>
        <dsp:cNvPr id="0" name=""/>
        <dsp:cNvSpPr/>
      </dsp:nvSpPr>
      <dsp:spPr>
        <a:xfrm>
          <a:off x="1853911" y="907022"/>
          <a:ext cx="2085651" cy="862124"/>
        </a:xfrm>
        <a:prstGeom prst="roundRect">
          <a:avLst/>
        </a:prstGeom>
        <a:solidFill>
          <a:schemeClr val="accent3">
            <a:hueOff val="0"/>
            <a:satOff val="0"/>
            <a:lumOff val="0"/>
            <a:alphaOff val="0"/>
          </a:schemeClr>
        </a:solidFill>
        <a:ln w="1905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defRPr cap="all"/>
          </a:pPr>
          <a:r>
            <a:rPr lang="en-US" sz="1800" kern="1200"/>
            <a:t>360-degree scan of environment</a:t>
          </a:r>
        </a:p>
      </dsp:txBody>
      <dsp:txXfrm>
        <a:off x="1895996" y="949107"/>
        <a:ext cx="2001481" cy="777954"/>
      </dsp:txXfrm>
    </dsp:sp>
    <dsp:sp modelId="{5B762B33-A9B1-4142-8F44-5129B2DFD204}">
      <dsp:nvSpPr>
        <dsp:cNvPr id="0" name=""/>
        <dsp:cNvSpPr/>
      </dsp:nvSpPr>
      <dsp:spPr>
        <a:xfrm>
          <a:off x="1853911" y="1812253"/>
          <a:ext cx="2085651" cy="862124"/>
        </a:xfrm>
        <a:prstGeom prst="roundRect">
          <a:avLst/>
        </a:prstGeom>
        <a:solidFill>
          <a:schemeClr val="accent4">
            <a:hueOff val="0"/>
            <a:satOff val="0"/>
            <a:lumOff val="0"/>
            <a:alphaOff val="0"/>
          </a:schemeClr>
        </a:solidFill>
        <a:ln w="1905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defRPr cap="all"/>
          </a:pPr>
          <a:r>
            <a:rPr lang="en-US" sz="1800" kern="1200">
              <a:latin typeface="Franklin Gothic Book" panose="020B0503020102020204"/>
            </a:rPr>
            <a:t>Adjustable stepper motor</a:t>
          </a:r>
        </a:p>
      </dsp:txBody>
      <dsp:txXfrm>
        <a:off x="1895996" y="1854338"/>
        <a:ext cx="2001481" cy="777954"/>
      </dsp:txXfrm>
    </dsp:sp>
    <dsp:sp modelId="{A513CE0F-4952-4800-81F2-F00FFE05CACE}">
      <dsp:nvSpPr>
        <dsp:cNvPr id="0" name=""/>
        <dsp:cNvSpPr/>
      </dsp:nvSpPr>
      <dsp:spPr>
        <a:xfrm>
          <a:off x="1853911" y="2717483"/>
          <a:ext cx="2085651" cy="862124"/>
        </a:xfrm>
        <a:prstGeom prst="roundRect">
          <a:avLst/>
        </a:prstGeom>
        <a:solidFill>
          <a:schemeClr val="accent5">
            <a:hueOff val="0"/>
            <a:satOff val="0"/>
            <a:lumOff val="0"/>
            <a:alphaOff val="0"/>
          </a:schemeClr>
        </a:solidFill>
        <a:ln w="1905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defRPr cap="all"/>
          </a:pPr>
          <a:r>
            <a:rPr lang="en-US" sz="1800" kern="1200"/>
            <a:t>Wavelength : </a:t>
          </a:r>
          <a:r>
            <a:rPr lang="en-US" sz="1800" kern="1200">
              <a:latin typeface="Franklin Gothic Book" panose="020B0503020102020204"/>
            </a:rPr>
            <a:t> 905</a:t>
          </a:r>
          <a:r>
            <a:rPr lang="en-US" sz="1800" kern="1200"/>
            <a:t> nm</a:t>
          </a:r>
        </a:p>
      </dsp:txBody>
      <dsp:txXfrm>
        <a:off x="1895996" y="2759568"/>
        <a:ext cx="2001481" cy="77795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D056AF-1CF6-4FA0-B3BB-E9CCDD8ADBB5}">
      <dsp:nvSpPr>
        <dsp:cNvPr id="0" name=""/>
        <dsp:cNvSpPr/>
      </dsp:nvSpPr>
      <dsp:spPr>
        <a:xfrm>
          <a:off x="631" y="27865"/>
          <a:ext cx="2461536" cy="1476921"/>
        </a:xfrm>
        <a:prstGeom prst="rect">
          <a:avLst/>
        </a:prstGeom>
        <a:solidFill>
          <a:schemeClr val="accent4">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a:t>Frame made </a:t>
          </a:r>
          <a:r>
            <a:rPr lang="en-US" sz="2400" kern="1200">
              <a:latin typeface="Franklin Gothic Book" panose="020B0503020102020204"/>
            </a:rPr>
            <a:t>from accessible parts</a:t>
          </a:r>
          <a:endParaRPr lang="en-US" sz="2400" kern="1200"/>
        </a:p>
      </dsp:txBody>
      <dsp:txXfrm>
        <a:off x="631" y="27865"/>
        <a:ext cx="2461536" cy="1476921"/>
      </dsp:txXfrm>
    </dsp:sp>
    <dsp:sp modelId="{7F8AC5A1-3823-48F3-8C92-97F731DEC563}">
      <dsp:nvSpPr>
        <dsp:cNvPr id="0" name=""/>
        <dsp:cNvSpPr/>
      </dsp:nvSpPr>
      <dsp:spPr>
        <a:xfrm>
          <a:off x="2708320" y="27865"/>
          <a:ext cx="2461536" cy="1476921"/>
        </a:xfrm>
        <a:prstGeom prst="rect">
          <a:avLst/>
        </a:prstGeom>
        <a:solidFill>
          <a:schemeClr val="accent4">
            <a:hueOff val="960702"/>
            <a:satOff val="3636"/>
            <a:lumOff val="-235"/>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Plywood used for structure</a:t>
          </a:r>
        </a:p>
      </dsp:txBody>
      <dsp:txXfrm>
        <a:off x="2708320" y="27865"/>
        <a:ext cx="2461536" cy="1476921"/>
      </dsp:txXfrm>
    </dsp:sp>
    <dsp:sp modelId="{C696F93B-F008-4794-93F0-834F87EB6C14}">
      <dsp:nvSpPr>
        <dsp:cNvPr id="0" name=""/>
        <dsp:cNvSpPr/>
      </dsp:nvSpPr>
      <dsp:spPr>
        <a:xfrm>
          <a:off x="631" y="1750941"/>
          <a:ext cx="2461536" cy="1476921"/>
        </a:xfrm>
        <a:prstGeom prst="rect">
          <a:avLst/>
        </a:prstGeom>
        <a:solidFill>
          <a:schemeClr val="accent4">
            <a:hueOff val="1921404"/>
            <a:satOff val="7273"/>
            <a:lumOff val="-471"/>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a:latin typeface="Franklin Gothic Book" panose="020B0503020102020204"/>
            </a:rPr>
            <a:t>Built to withstand vibrations due to terrain</a:t>
          </a:r>
          <a:endParaRPr lang="en-US" sz="2400" kern="1200"/>
        </a:p>
      </dsp:txBody>
      <dsp:txXfrm>
        <a:off x="631" y="1750941"/>
        <a:ext cx="2461536" cy="1476921"/>
      </dsp:txXfrm>
    </dsp:sp>
    <dsp:sp modelId="{970E423B-02D8-4BFF-BB5E-6E1F0D79D745}">
      <dsp:nvSpPr>
        <dsp:cNvPr id="0" name=""/>
        <dsp:cNvSpPr/>
      </dsp:nvSpPr>
      <dsp:spPr>
        <a:xfrm>
          <a:off x="2708320" y="1750941"/>
          <a:ext cx="2461536" cy="1476921"/>
        </a:xfrm>
        <a:prstGeom prst="rect">
          <a:avLst/>
        </a:prstGeom>
        <a:solidFill>
          <a:schemeClr val="accent4">
            <a:hueOff val="2882106"/>
            <a:satOff val="10909"/>
            <a:lumOff val="-706"/>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a:latin typeface="Franklin Gothic Book" panose="020B0503020102020204"/>
            </a:rPr>
            <a:t>Ability for sharp turns</a:t>
          </a:r>
          <a:endParaRPr lang="en-US" sz="2400" kern="1200"/>
        </a:p>
      </dsp:txBody>
      <dsp:txXfrm>
        <a:off x="2708320" y="1750941"/>
        <a:ext cx="2461536" cy="1476921"/>
      </dsp:txXfrm>
    </dsp:sp>
    <dsp:sp modelId="{9105AB23-3314-4E6C-BB23-8670AB17E5F6}">
      <dsp:nvSpPr>
        <dsp:cNvPr id="0" name=""/>
        <dsp:cNvSpPr/>
      </dsp:nvSpPr>
      <dsp:spPr>
        <a:xfrm>
          <a:off x="631" y="3474016"/>
          <a:ext cx="2461536" cy="1476921"/>
        </a:xfrm>
        <a:prstGeom prst="rect">
          <a:avLst/>
        </a:prstGeom>
        <a:solidFill>
          <a:schemeClr val="accent4">
            <a:hueOff val="3842808"/>
            <a:satOff val="14546"/>
            <a:lumOff val="-942"/>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a:latin typeface="Franklin Gothic Book" panose="020B0503020102020204"/>
            </a:rPr>
            <a:t>Component Accessibility </a:t>
          </a:r>
          <a:endParaRPr lang="en-US" sz="2400" kern="1200"/>
        </a:p>
      </dsp:txBody>
      <dsp:txXfrm>
        <a:off x="631" y="3474016"/>
        <a:ext cx="2461536" cy="1476921"/>
      </dsp:txXfrm>
    </dsp:sp>
    <dsp:sp modelId="{C96DB4C5-CD6C-47B1-B6BA-BFB3AABD0F47}">
      <dsp:nvSpPr>
        <dsp:cNvPr id="0" name=""/>
        <dsp:cNvSpPr/>
      </dsp:nvSpPr>
      <dsp:spPr>
        <a:xfrm>
          <a:off x="2708320" y="3474016"/>
          <a:ext cx="2461536" cy="1476921"/>
        </a:xfrm>
        <a:prstGeom prst="rect">
          <a:avLst/>
        </a:prstGeom>
        <a:solidFill>
          <a:schemeClr val="accent4">
            <a:hueOff val="4803510"/>
            <a:satOff val="18182"/>
            <a:lumOff val="-1177"/>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Removable solar panel</a:t>
          </a:r>
        </a:p>
      </dsp:txBody>
      <dsp:txXfrm>
        <a:off x="2708320" y="3474016"/>
        <a:ext cx="2461536" cy="147692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F579AA-B10B-4919-86E0-28CFE4DCB561}">
      <dsp:nvSpPr>
        <dsp:cNvPr id="0" name=""/>
        <dsp:cNvSpPr/>
      </dsp:nvSpPr>
      <dsp:spPr>
        <a:xfrm>
          <a:off x="0" y="2315"/>
          <a:ext cx="6506304" cy="117330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867552-93A7-4E2D-A8E5-CB38D9E279EE}">
      <dsp:nvSpPr>
        <dsp:cNvPr id="0" name=""/>
        <dsp:cNvSpPr/>
      </dsp:nvSpPr>
      <dsp:spPr>
        <a:xfrm>
          <a:off x="354925" y="266309"/>
          <a:ext cx="645319" cy="64531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2F6A5EB9-B786-4022-8262-798B174D546E}">
      <dsp:nvSpPr>
        <dsp:cNvPr id="0" name=""/>
        <dsp:cNvSpPr/>
      </dsp:nvSpPr>
      <dsp:spPr>
        <a:xfrm>
          <a:off x="1355170" y="2315"/>
          <a:ext cx="5151133" cy="1173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175" tIns="124175" rIns="124175" bIns="124175" numCol="1" spcCol="1270" anchor="ctr" anchorCtr="0">
          <a:noAutofit/>
        </a:bodyPr>
        <a:lstStyle/>
        <a:p>
          <a:pPr marL="0" lvl="0" indent="0" algn="l" defTabSz="933450">
            <a:lnSpc>
              <a:spcPct val="100000"/>
            </a:lnSpc>
            <a:spcBef>
              <a:spcPct val="0"/>
            </a:spcBef>
            <a:spcAft>
              <a:spcPct val="35000"/>
            </a:spcAft>
            <a:buNone/>
          </a:pPr>
          <a:r>
            <a:rPr lang="en-US" sz="2100" kern="1200"/>
            <a:t>Keep electronics running under all conditions</a:t>
          </a:r>
        </a:p>
      </dsp:txBody>
      <dsp:txXfrm>
        <a:off x="1355170" y="2315"/>
        <a:ext cx="5151133" cy="1173307"/>
      </dsp:txXfrm>
    </dsp:sp>
    <dsp:sp modelId="{8F808CAE-36C7-4A66-948F-9F44329FB8C3}">
      <dsp:nvSpPr>
        <dsp:cNvPr id="0" name=""/>
        <dsp:cNvSpPr/>
      </dsp:nvSpPr>
      <dsp:spPr>
        <a:xfrm>
          <a:off x="0" y="1468949"/>
          <a:ext cx="6506304" cy="117330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C47D4B-878A-4ABC-95D5-1201584E3C27}">
      <dsp:nvSpPr>
        <dsp:cNvPr id="0" name=""/>
        <dsp:cNvSpPr/>
      </dsp:nvSpPr>
      <dsp:spPr>
        <a:xfrm>
          <a:off x="354925" y="1732943"/>
          <a:ext cx="645319" cy="64531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D771FE32-7DEC-4F61-ABA5-8106950EECC9}">
      <dsp:nvSpPr>
        <dsp:cNvPr id="0" name=""/>
        <dsp:cNvSpPr/>
      </dsp:nvSpPr>
      <dsp:spPr>
        <a:xfrm>
          <a:off x="1355170" y="1468949"/>
          <a:ext cx="5151133" cy="1173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175" tIns="124175" rIns="124175" bIns="124175" numCol="1" spcCol="1270" anchor="ctr" anchorCtr="0">
          <a:noAutofit/>
        </a:bodyPr>
        <a:lstStyle/>
        <a:p>
          <a:pPr marL="0" lvl="0" indent="0" algn="l" defTabSz="933450">
            <a:lnSpc>
              <a:spcPct val="100000"/>
            </a:lnSpc>
            <a:spcBef>
              <a:spcPct val="0"/>
            </a:spcBef>
            <a:spcAft>
              <a:spcPct val="35000"/>
            </a:spcAft>
            <a:buNone/>
          </a:pPr>
          <a:r>
            <a:rPr lang="en-US" sz="2100" kern="1200"/>
            <a:t>Is powered DC to DC by the Solar Panel</a:t>
          </a:r>
        </a:p>
      </dsp:txBody>
      <dsp:txXfrm>
        <a:off x="1355170" y="1468949"/>
        <a:ext cx="5151133" cy="1173307"/>
      </dsp:txXfrm>
    </dsp:sp>
    <dsp:sp modelId="{D971E5A8-83D6-4B70-916A-E8E0AB9851B3}">
      <dsp:nvSpPr>
        <dsp:cNvPr id="0" name=""/>
        <dsp:cNvSpPr/>
      </dsp:nvSpPr>
      <dsp:spPr>
        <a:xfrm>
          <a:off x="0" y="2935583"/>
          <a:ext cx="6506304" cy="117330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3A8C45-7742-4802-93D2-6722EFA016DB}">
      <dsp:nvSpPr>
        <dsp:cNvPr id="0" name=""/>
        <dsp:cNvSpPr/>
      </dsp:nvSpPr>
      <dsp:spPr>
        <a:xfrm>
          <a:off x="354925" y="3199577"/>
          <a:ext cx="645319" cy="64531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A048DE2B-3094-4546-8CC5-C8079067547D}">
      <dsp:nvSpPr>
        <dsp:cNvPr id="0" name=""/>
        <dsp:cNvSpPr/>
      </dsp:nvSpPr>
      <dsp:spPr>
        <a:xfrm>
          <a:off x="1355170" y="2935583"/>
          <a:ext cx="5151133" cy="1173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175" tIns="124175" rIns="124175" bIns="124175" numCol="1" spcCol="1270" anchor="ctr" anchorCtr="0">
          <a:noAutofit/>
        </a:bodyPr>
        <a:lstStyle/>
        <a:p>
          <a:pPr marL="0" lvl="0" indent="0" algn="l" defTabSz="933450">
            <a:lnSpc>
              <a:spcPct val="100000"/>
            </a:lnSpc>
            <a:spcBef>
              <a:spcPct val="0"/>
            </a:spcBef>
            <a:spcAft>
              <a:spcPct val="35000"/>
            </a:spcAft>
            <a:buNone/>
          </a:pPr>
          <a:r>
            <a:rPr lang="en-US" sz="2100" kern="1200"/>
            <a:t>Operational voltage range 6V-12V</a:t>
          </a:r>
        </a:p>
      </dsp:txBody>
      <dsp:txXfrm>
        <a:off x="1355170" y="2935583"/>
        <a:ext cx="5151133" cy="1173307"/>
      </dsp:txXfrm>
    </dsp:sp>
    <dsp:sp modelId="{69615885-8EED-4FA1-91DA-F1FBB60B8655}">
      <dsp:nvSpPr>
        <dsp:cNvPr id="0" name=""/>
        <dsp:cNvSpPr/>
      </dsp:nvSpPr>
      <dsp:spPr>
        <a:xfrm>
          <a:off x="0" y="4402217"/>
          <a:ext cx="6506304" cy="117330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269E17-927C-4BAA-A70B-E5C1CF64EE0C}">
      <dsp:nvSpPr>
        <dsp:cNvPr id="0" name=""/>
        <dsp:cNvSpPr/>
      </dsp:nvSpPr>
      <dsp:spPr>
        <a:xfrm>
          <a:off x="354925" y="4666211"/>
          <a:ext cx="645319" cy="64531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710890C2-335D-4DB1-AF27-2819CD1925C7}">
      <dsp:nvSpPr>
        <dsp:cNvPr id="0" name=""/>
        <dsp:cNvSpPr/>
      </dsp:nvSpPr>
      <dsp:spPr>
        <a:xfrm>
          <a:off x="1355170" y="4402217"/>
          <a:ext cx="5151133" cy="1173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175" tIns="124175" rIns="124175" bIns="124175" numCol="1" spcCol="1270" anchor="ctr" anchorCtr="0">
          <a:noAutofit/>
        </a:bodyPr>
        <a:lstStyle/>
        <a:p>
          <a:pPr marL="0" lvl="0" indent="0" algn="l" defTabSz="933450">
            <a:lnSpc>
              <a:spcPct val="100000"/>
            </a:lnSpc>
            <a:spcBef>
              <a:spcPct val="0"/>
            </a:spcBef>
            <a:spcAft>
              <a:spcPct val="35000"/>
            </a:spcAft>
            <a:buNone/>
          </a:pPr>
          <a:r>
            <a:rPr lang="en-US" sz="2100" kern="1200"/>
            <a:t>DC power source must continue to function after disconnection of Solar Panel</a:t>
          </a:r>
        </a:p>
      </dsp:txBody>
      <dsp:txXfrm>
        <a:off x="1355170" y="4402217"/>
        <a:ext cx="5151133" cy="117330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C1E6F6-691C-43E9-8E3B-0DC1FAB5F994}">
      <dsp:nvSpPr>
        <dsp:cNvPr id="0" name=""/>
        <dsp:cNvSpPr/>
      </dsp:nvSpPr>
      <dsp:spPr>
        <a:xfrm>
          <a:off x="0" y="0"/>
          <a:ext cx="6506304" cy="92818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981CCA-79A7-4D4E-8894-7A96A8D73C38}">
      <dsp:nvSpPr>
        <dsp:cNvPr id="0" name=""/>
        <dsp:cNvSpPr/>
      </dsp:nvSpPr>
      <dsp:spPr>
        <a:xfrm>
          <a:off x="280776" y="213199"/>
          <a:ext cx="510503" cy="51050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AF653668-95CA-4649-A06C-1D2D25DD1252}">
      <dsp:nvSpPr>
        <dsp:cNvPr id="0" name=""/>
        <dsp:cNvSpPr/>
      </dsp:nvSpPr>
      <dsp:spPr>
        <a:xfrm>
          <a:off x="1072056" y="4357"/>
          <a:ext cx="5434247" cy="928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233" tIns="98233" rIns="98233" bIns="98233" numCol="1" spcCol="1270" anchor="ctr" anchorCtr="0">
          <a:noAutofit/>
        </a:bodyPr>
        <a:lstStyle/>
        <a:p>
          <a:pPr marL="0" lvl="0" indent="0" algn="l" defTabSz="800100" rtl="0">
            <a:lnSpc>
              <a:spcPct val="100000"/>
            </a:lnSpc>
            <a:spcBef>
              <a:spcPct val="0"/>
            </a:spcBef>
            <a:spcAft>
              <a:spcPct val="35000"/>
            </a:spcAft>
            <a:buNone/>
          </a:pPr>
          <a:r>
            <a:rPr lang="en-US" sz="1800" kern="1200">
              <a:latin typeface="Franklin Gothic Book" panose="020B0503020102020204"/>
            </a:rPr>
            <a:t>Inability to move design around easily</a:t>
          </a:r>
          <a:endParaRPr lang="en-US" sz="1800" kern="1200"/>
        </a:p>
      </dsp:txBody>
      <dsp:txXfrm>
        <a:off x="1072056" y="4357"/>
        <a:ext cx="5434247" cy="928187"/>
      </dsp:txXfrm>
    </dsp:sp>
    <dsp:sp modelId="{5B03D328-A998-4797-AFC0-480871BDD6C4}">
      <dsp:nvSpPr>
        <dsp:cNvPr id="0" name=""/>
        <dsp:cNvSpPr/>
      </dsp:nvSpPr>
      <dsp:spPr>
        <a:xfrm>
          <a:off x="0" y="1164591"/>
          <a:ext cx="6506304" cy="92818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E21478-7176-4FAB-88CC-0B2D21055F10}">
      <dsp:nvSpPr>
        <dsp:cNvPr id="0" name=""/>
        <dsp:cNvSpPr/>
      </dsp:nvSpPr>
      <dsp:spPr>
        <a:xfrm>
          <a:off x="280776" y="1373434"/>
          <a:ext cx="510503" cy="51050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D04C2318-449A-4648-A851-C33BEE58B031}">
      <dsp:nvSpPr>
        <dsp:cNvPr id="0" name=""/>
        <dsp:cNvSpPr/>
      </dsp:nvSpPr>
      <dsp:spPr>
        <a:xfrm>
          <a:off x="1072056" y="1164591"/>
          <a:ext cx="5434247" cy="928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233" tIns="98233" rIns="98233" bIns="98233" numCol="1" spcCol="1270" anchor="ctr" anchorCtr="0">
          <a:noAutofit/>
        </a:bodyPr>
        <a:lstStyle/>
        <a:p>
          <a:pPr marL="0" lvl="0" indent="0" algn="l" defTabSz="800100" rtl="0">
            <a:lnSpc>
              <a:spcPct val="100000"/>
            </a:lnSpc>
            <a:spcBef>
              <a:spcPct val="0"/>
            </a:spcBef>
            <a:spcAft>
              <a:spcPct val="35000"/>
            </a:spcAft>
            <a:buNone/>
          </a:pPr>
          <a:r>
            <a:rPr lang="en-US" sz="1800" kern="1200">
              <a:latin typeface="Franklin Gothic Book" panose="020B0503020102020204"/>
            </a:rPr>
            <a:t>Selecting components for maintain low price</a:t>
          </a:r>
          <a:endParaRPr lang="en-US" sz="1800" kern="1200"/>
        </a:p>
      </dsp:txBody>
      <dsp:txXfrm>
        <a:off x="1072056" y="1164591"/>
        <a:ext cx="5434247" cy="928187"/>
      </dsp:txXfrm>
    </dsp:sp>
    <dsp:sp modelId="{9A79A205-0B82-439B-9E1D-2F53B33732FA}">
      <dsp:nvSpPr>
        <dsp:cNvPr id="0" name=""/>
        <dsp:cNvSpPr/>
      </dsp:nvSpPr>
      <dsp:spPr>
        <a:xfrm>
          <a:off x="0" y="2324826"/>
          <a:ext cx="6506304" cy="928187"/>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E4E7E6-48FE-4C1D-BCC9-2E2963F14736}">
      <dsp:nvSpPr>
        <dsp:cNvPr id="0" name=""/>
        <dsp:cNvSpPr/>
      </dsp:nvSpPr>
      <dsp:spPr>
        <a:xfrm>
          <a:off x="280776" y="2533668"/>
          <a:ext cx="510503" cy="51050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B49BBF59-8A28-4FD3-A887-A5BDF0C0CAC6}">
      <dsp:nvSpPr>
        <dsp:cNvPr id="0" name=""/>
        <dsp:cNvSpPr/>
      </dsp:nvSpPr>
      <dsp:spPr>
        <a:xfrm>
          <a:off x="1072056" y="2324826"/>
          <a:ext cx="5434247" cy="928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233" tIns="98233" rIns="98233" bIns="98233" numCol="1" spcCol="1270" anchor="ctr" anchorCtr="0">
          <a:noAutofit/>
        </a:bodyPr>
        <a:lstStyle/>
        <a:p>
          <a:pPr marL="0" lvl="0" indent="0" algn="l" defTabSz="800100" rtl="0">
            <a:lnSpc>
              <a:spcPct val="100000"/>
            </a:lnSpc>
            <a:spcBef>
              <a:spcPct val="0"/>
            </a:spcBef>
            <a:spcAft>
              <a:spcPct val="35000"/>
            </a:spcAft>
            <a:buNone/>
          </a:pPr>
          <a:r>
            <a:rPr lang="en-US" sz="1800" kern="1200">
              <a:latin typeface="Franklin Gothic Book" panose="020B0503020102020204"/>
            </a:rPr>
            <a:t>Weather, most of the testing required to be outside</a:t>
          </a:r>
          <a:endParaRPr lang="en-US" sz="1800" kern="1200"/>
        </a:p>
      </dsp:txBody>
      <dsp:txXfrm>
        <a:off x="1072056" y="2324826"/>
        <a:ext cx="5434247" cy="928187"/>
      </dsp:txXfrm>
    </dsp:sp>
    <dsp:sp modelId="{3944B6FA-0E3C-47B6-85F7-DBDB512141D3}">
      <dsp:nvSpPr>
        <dsp:cNvPr id="0" name=""/>
        <dsp:cNvSpPr/>
      </dsp:nvSpPr>
      <dsp:spPr>
        <a:xfrm>
          <a:off x="0" y="3485060"/>
          <a:ext cx="6506304" cy="928187"/>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EE0DE3-D548-4506-9A27-C9F4841C5ECD}">
      <dsp:nvSpPr>
        <dsp:cNvPr id="0" name=""/>
        <dsp:cNvSpPr/>
      </dsp:nvSpPr>
      <dsp:spPr>
        <a:xfrm>
          <a:off x="280776" y="3693902"/>
          <a:ext cx="510503" cy="51050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13586718-8E5C-4056-BEE1-41E26166D437}">
      <dsp:nvSpPr>
        <dsp:cNvPr id="0" name=""/>
        <dsp:cNvSpPr/>
      </dsp:nvSpPr>
      <dsp:spPr>
        <a:xfrm>
          <a:off x="1072056" y="3485060"/>
          <a:ext cx="5434247" cy="928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233" tIns="98233" rIns="98233" bIns="98233" numCol="1" spcCol="1270" anchor="ctr" anchorCtr="0">
          <a:noAutofit/>
        </a:bodyPr>
        <a:lstStyle/>
        <a:p>
          <a:pPr marL="0" lvl="0" indent="0" algn="l" defTabSz="800100">
            <a:lnSpc>
              <a:spcPct val="100000"/>
            </a:lnSpc>
            <a:spcBef>
              <a:spcPct val="0"/>
            </a:spcBef>
            <a:spcAft>
              <a:spcPct val="35000"/>
            </a:spcAft>
            <a:buNone/>
          </a:pPr>
          <a:r>
            <a:rPr lang="en-US" sz="1800" kern="1200" baseline="0">
              <a:latin typeface="Franklin Gothic Book" panose="020B0503020102020204"/>
            </a:rPr>
            <a:t> </a:t>
          </a:r>
          <a:r>
            <a:rPr lang="en-US" sz="1800" kern="1200" baseline="0"/>
            <a:t>Shortage of Component.</a:t>
          </a:r>
          <a:endParaRPr lang="en-US" sz="1800" kern="1200"/>
        </a:p>
        <a:p>
          <a:pPr marL="0" lvl="0" indent="0" algn="l" defTabSz="800100" rtl="0">
            <a:lnSpc>
              <a:spcPct val="100000"/>
            </a:lnSpc>
            <a:spcBef>
              <a:spcPct val="0"/>
            </a:spcBef>
            <a:spcAft>
              <a:spcPct val="35000"/>
            </a:spcAft>
            <a:buNone/>
          </a:pPr>
          <a:r>
            <a:rPr lang="en-US" sz="1800" kern="1200" baseline="0">
              <a:latin typeface="Franklin Gothic Book" panose="020B0503020102020204"/>
            </a:rPr>
            <a:t> </a:t>
          </a:r>
          <a:r>
            <a:rPr lang="en-US" sz="1800" kern="1200">
              <a:latin typeface="Franklin Gothic Book" panose="020B0503020102020204"/>
            </a:rPr>
            <a:t>Some important components did not arrive on time</a:t>
          </a:r>
          <a:endParaRPr lang="en-US" sz="1800" kern="1200"/>
        </a:p>
      </dsp:txBody>
      <dsp:txXfrm>
        <a:off x="1072056" y="3485060"/>
        <a:ext cx="5434247" cy="928187"/>
      </dsp:txXfrm>
    </dsp:sp>
    <dsp:sp modelId="{C2ECF2E0-D699-4945-ABC9-4948E2EFB88E}">
      <dsp:nvSpPr>
        <dsp:cNvPr id="0" name=""/>
        <dsp:cNvSpPr/>
      </dsp:nvSpPr>
      <dsp:spPr>
        <a:xfrm>
          <a:off x="0" y="4645294"/>
          <a:ext cx="6506304" cy="928187"/>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F92ADF-0DBA-4FBB-BF43-16160CD132DE}">
      <dsp:nvSpPr>
        <dsp:cNvPr id="0" name=""/>
        <dsp:cNvSpPr/>
      </dsp:nvSpPr>
      <dsp:spPr>
        <a:xfrm>
          <a:off x="280776" y="4854137"/>
          <a:ext cx="510503" cy="51050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4A9232DB-DF4E-47B0-96B0-8631CBEB2DD3}">
      <dsp:nvSpPr>
        <dsp:cNvPr id="0" name=""/>
        <dsp:cNvSpPr/>
      </dsp:nvSpPr>
      <dsp:spPr>
        <a:xfrm>
          <a:off x="1072056" y="4645294"/>
          <a:ext cx="5434247" cy="928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233" tIns="98233" rIns="98233" bIns="98233" numCol="1" spcCol="1270" anchor="ctr" anchorCtr="0">
          <a:noAutofit/>
        </a:bodyPr>
        <a:lstStyle/>
        <a:p>
          <a:pPr marL="0" lvl="0" indent="0" algn="l" defTabSz="800100" rtl="0">
            <a:lnSpc>
              <a:spcPct val="100000"/>
            </a:lnSpc>
            <a:spcBef>
              <a:spcPct val="0"/>
            </a:spcBef>
            <a:spcAft>
              <a:spcPct val="35000"/>
            </a:spcAft>
            <a:buNone/>
          </a:pPr>
          <a:r>
            <a:rPr lang="en-US" sz="1800" kern="1200">
              <a:latin typeface="Franklin Gothic Book" panose="020B0503020102020204"/>
            </a:rPr>
            <a:t> Websites did not have an updated inventory count</a:t>
          </a:r>
          <a:endParaRPr lang="en-US" sz="1800" kern="1200"/>
        </a:p>
      </dsp:txBody>
      <dsp:txXfrm>
        <a:off x="1072056" y="4645294"/>
        <a:ext cx="5434247" cy="928187"/>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86DEC69-061B-4A97-B1C3-59770F29ED7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Tommy</a:t>
            </a:r>
          </a:p>
        </p:txBody>
      </p:sp>
      <p:sp>
        <p:nvSpPr>
          <p:cNvPr id="3" name="Date Placeholder 2">
            <a:extLst>
              <a:ext uri="{FF2B5EF4-FFF2-40B4-BE49-F238E27FC236}">
                <a16:creationId xmlns:a16="http://schemas.microsoft.com/office/drawing/2014/main" id="{9E8FF06B-B476-4944-B751-5EAF56A902C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E4B9DF0-4F50-4FED-8880-6C7128ED4939}" type="datetimeFigureOut">
              <a:rPr lang="en-US" smtClean="0"/>
              <a:t>4/19/2022</a:t>
            </a:fld>
            <a:endParaRPr lang="en-US"/>
          </a:p>
        </p:txBody>
      </p:sp>
      <p:sp>
        <p:nvSpPr>
          <p:cNvPr id="4" name="Footer Placeholder 3">
            <a:extLst>
              <a:ext uri="{FF2B5EF4-FFF2-40B4-BE49-F238E27FC236}">
                <a16:creationId xmlns:a16="http://schemas.microsoft.com/office/drawing/2014/main" id="{ECA1343D-C181-449B-B874-2A675D2E1A7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9FDB573-F3C8-4180-B0AF-93E9AB47A3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1D82990-0299-4563-8D57-F5103F8216F3}" type="slidenum">
              <a:rPr lang="en-US" smtClean="0"/>
              <a:t>‹#›</a:t>
            </a:fld>
            <a:endParaRPr lang="en-US"/>
          </a:p>
        </p:txBody>
      </p:sp>
    </p:spTree>
    <p:extLst>
      <p:ext uri="{BB962C8B-B14F-4D97-AF65-F5344CB8AC3E}">
        <p14:creationId xmlns:p14="http://schemas.microsoft.com/office/powerpoint/2010/main" val="1985638522"/>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Tommy</a:t>
            </a:r>
          </a:p>
        </p:txBody>
      </p:sp>
    </p:spTree>
    <p:extLst>
      <p:ext uri="{BB962C8B-B14F-4D97-AF65-F5344CB8AC3E}">
        <p14:creationId xmlns:p14="http://schemas.microsoft.com/office/powerpoint/2010/main" val="538322986"/>
      </p:ext>
    </p:extLst>
  </p:cSld>
  <p:clrMap bg1="lt1" tx1="dk1" bg2="lt2" tx2="dk2" accent1="accent1" accent2="accent2" accent3="accent3" accent4="accent4" accent5="accent5" accent6="accent6" hlink="hlink" folHlink="folHlink"/>
  <p:hf sldNum="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5" name="Header Placeholder 4">
            <a:extLst>
              <a:ext uri="{FF2B5EF4-FFF2-40B4-BE49-F238E27FC236}">
                <a16:creationId xmlns:a16="http://schemas.microsoft.com/office/drawing/2014/main" id="{96BC4551-D017-4316-A68A-3747340E58D2}"/>
              </a:ext>
            </a:extLst>
          </p:cNvPr>
          <p:cNvSpPr>
            <a:spLocks noGrp="1"/>
          </p:cNvSpPr>
          <p:nvPr>
            <p:ph type="hdr" sz="quarter"/>
          </p:nvPr>
        </p:nvSpPr>
        <p:spPr/>
        <p:txBody>
          <a:bodyPr/>
          <a:lstStyle/>
          <a:p>
            <a:r>
              <a:rPr lang="en-US"/>
              <a:t>Tommy</a:t>
            </a:r>
          </a:p>
        </p:txBody>
      </p:sp>
    </p:spTree>
    <p:extLst>
      <p:ext uri="{BB962C8B-B14F-4D97-AF65-F5344CB8AC3E}">
        <p14:creationId xmlns:p14="http://schemas.microsoft.com/office/powerpoint/2010/main" val="1747031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mobile application we are using is called the </a:t>
            </a:r>
            <a:r>
              <a:rPr lang="en-US" err="1"/>
              <a:t>blynk</a:t>
            </a:r>
            <a:r>
              <a:rPr lang="en-US"/>
              <a:t> mobile app which is a commonly used application when programming with the microcontrollers. It also helps that it is user friendly. Well will be controlling the robot by using the </a:t>
            </a:r>
            <a:r>
              <a:rPr lang="en-US" err="1"/>
              <a:t>blynk</a:t>
            </a:r>
            <a:r>
              <a:rPr lang="en-US"/>
              <a:t> mobile app to connect to the Arduino uno.</a:t>
            </a:r>
          </a:p>
        </p:txBody>
      </p:sp>
      <p:sp>
        <p:nvSpPr>
          <p:cNvPr id="4" name="Slide Number Placeholder 3"/>
          <p:cNvSpPr>
            <a:spLocks noGrp="1"/>
          </p:cNvSpPr>
          <p:nvPr>
            <p:ph type="sldNum" sz="quarter" idx="5"/>
          </p:nvPr>
        </p:nvSpPr>
        <p:spPr/>
        <p:txBody>
          <a:bodyPr/>
          <a:lstStyle/>
          <a:p>
            <a:fld id="{883D2B3D-C932-4D38-B9B5-EEF7123A81C3}" type="slidenum">
              <a:rPr lang="en-US" smtClean="0"/>
              <a:t>12</a:t>
            </a:fld>
            <a:endParaRPr lang="en-US"/>
          </a:p>
        </p:txBody>
      </p:sp>
    </p:spTree>
    <p:extLst>
      <p:ext uri="{BB962C8B-B14F-4D97-AF65-F5344CB8AC3E}">
        <p14:creationId xmlns:p14="http://schemas.microsoft.com/office/powerpoint/2010/main" val="38264306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a:t>For the mobile application, we used the </a:t>
            </a:r>
            <a:r>
              <a:rPr lang="en-US" err="1"/>
              <a:t>blynk</a:t>
            </a:r>
            <a:r>
              <a:rPr lang="en-US"/>
              <a:t> mobile app which is a commonly used application when one needs a mobile communication tool. How </a:t>
            </a:r>
            <a:r>
              <a:rPr lang="en-US" err="1"/>
              <a:t>blynk</a:t>
            </a:r>
            <a:r>
              <a:rPr lang="en-US"/>
              <a:t> works is that you can add buttons, terminals, joysticks, and various things. They are programmed to virtual pins and when it comes to the Arduino code those virtual pins add these functions. And in those functions, we can make it do various of things such as streaming the phones' location since it has a </a:t>
            </a:r>
            <a:r>
              <a:rPr lang="en-US" err="1"/>
              <a:t>gps</a:t>
            </a:r>
            <a:r>
              <a:rPr lang="en-US"/>
              <a:t> streaming module. </a:t>
            </a:r>
            <a:r>
              <a:rPr lang="en-US" err="1"/>
              <a:t>Gps</a:t>
            </a:r>
            <a:r>
              <a:rPr lang="en-US"/>
              <a:t> coordinates were also added to calculate the waypoints. </a:t>
            </a:r>
          </a:p>
        </p:txBody>
      </p:sp>
      <p:sp>
        <p:nvSpPr>
          <p:cNvPr id="5" name="Header Placeholder 4">
            <a:extLst>
              <a:ext uri="{FF2B5EF4-FFF2-40B4-BE49-F238E27FC236}">
                <a16:creationId xmlns:a16="http://schemas.microsoft.com/office/drawing/2014/main" id="{0821A216-808B-42CE-8746-6F2215EB16C2}"/>
              </a:ext>
            </a:extLst>
          </p:cNvPr>
          <p:cNvSpPr>
            <a:spLocks noGrp="1"/>
          </p:cNvSpPr>
          <p:nvPr>
            <p:ph type="hdr" sz="quarter"/>
          </p:nvPr>
        </p:nvSpPr>
        <p:spPr/>
        <p:txBody>
          <a:bodyPr/>
          <a:lstStyle/>
          <a:p>
            <a:r>
              <a:rPr lang="en-US"/>
              <a:t>Tommy</a:t>
            </a:r>
          </a:p>
        </p:txBody>
      </p:sp>
    </p:spTree>
    <p:extLst>
      <p:ext uri="{BB962C8B-B14F-4D97-AF65-F5344CB8AC3E}">
        <p14:creationId xmlns:p14="http://schemas.microsoft.com/office/powerpoint/2010/main" val="25158591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3D2B3D-C932-4D38-B9B5-EEF7123A81C3}" type="slidenum">
              <a:rPr lang="en-US" smtClean="0"/>
              <a:t>14</a:t>
            </a:fld>
            <a:endParaRPr lang="en-US"/>
          </a:p>
        </p:txBody>
      </p:sp>
    </p:spTree>
    <p:extLst>
      <p:ext uri="{BB962C8B-B14F-4D97-AF65-F5344CB8AC3E}">
        <p14:creationId xmlns:p14="http://schemas.microsoft.com/office/powerpoint/2010/main" val="41471493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5" name="Header Placeholder 4">
            <a:extLst>
              <a:ext uri="{FF2B5EF4-FFF2-40B4-BE49-F238E27FC236}">
                <a16:creationId xmlns:a16="http://schemas.microsoft.com/office/drawing/2014/main" id="{4B9B5B2A-19EB-4D9D-9301-A215D49A0158}"/>
              </a:ext>
            </a:extLst>
          </p:cNvPr>
          <p:cNvSpPr>
            <a:spLocks noGrp="1"/>
          </p:cNvSpPr>
          <p:nvPr>
            <p:ph type="hdr" sz="quarter"/>
          </p:nvPr>
        </p:nvSpPr>
        <p:spPr/>
        <p:txBody>
          <a:bodyPr/>
          <a:lstStyle/>
          <a:p>
            <a:r>
              <a:rPr lang="en-US"/>
              <a:t>Tommy</a:t>
            </a:r>
          </a:p>
        </p:txBody>
      </p:sp>
    </p:spTree>
    <p:extLst>
      <p:ext uri="{BB962C8B-B14F-4D97-AF65-F5344CB8AC3E}">
        <p14:creationId xmlns:p14="http://schemas.microsoft.com/office/powerpoint/2010/main" val="2451270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5" name="Header Placeholder 4">
            <a:extLst>
              <a:ext uri="{FF2B5EF4-FFF2-40B4-BE49-F238E27FC236}">
                <a16:creationId xmlns:a16="http://schemas.microsoft.com/office/drawing/2014/main" id="{2E617F55-288A-46A0-8C48-632AB4F77F44}"/>
              </a:ext>
            </a:extLst>
          </p:cNvPr>
          <p:cNvSpPr>
            <a:spLocks noGrp="1"/>
          </p:cNvSpPr>
          <p:nvPr>
            <p:ph type="hdr" sz="quarter"/>
          </p:nvPr>
        </p:nvSpPr>
        <p:spPr/>
        <p:txBody>
          <a:bodyPr/>
          <a:lstStyle/>
          <a:p>
            <a:r>
              <a:rPr lang="en-US"/>
              <a:t>Tommy</a:t>
            </a:r>
          </a:p>
        </p:txBody>
      </p:sp>
    </p:spTree>
    <p:extLst>
      <p:ext uri="{BB962C8B-B14F-4D97-AF65-F5344CB8AC3E}">
        <p14:creationId xmlns:p14="http://schemas.microsoft.com/office/powerpoint/2010/main" val="42332697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5" name="Header Placeholder 4">
            <a:extLst>
              <a:ext uri="{FF2B5EF4-FFF2-40B4-BE49-F238E27FC236}">
                <a16:creationId xmlns:a16="http://schemas.microsoft.com/office/drawing/2014/main" id="{37702A4B-0487-4454-A5DB-BBFB7737369C}"/>
              </a:ext>
            </a:extLst>
          </p:cNvPr>
          <p:cNvSpPr>
            <a:spLocks noGrp="1"/>
          </p:cNvSpPr>
          <p:nvPr>
            <p:ph type="hdr" sz="quarter"/>
          </p:nvPr>
        </p:nvSpPr>
        <p:spPr/>
        <p:txBody>
          <a:bodyPr/>
          <a:lstStyle/>
          <a:p>
            <a:r>
              <a:rPr lang="en-US"/>
              <a:t>Tommy</a:t>
            </a:r>
          </a:p>
        </p:txBody>
      </p:sp>
    </p:spTree>
    <p:extLst>
      <p:ext uri="{BB962C8B-B14F-4D97-AF65-F5344CB8AC3E}">
        <p14:creationId xmlns:p14="http://schemas.microsoft.com/office/powerpoint/2010/main" val="3504425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5" name="Header Placeholder 4">
            <a:extLst>
              <a:ext uri="{FF2B5EF4-FFF2-40B4-BE49-F238E27FC236}">
                <a16:creationId xmlns:a16="http://schemas.microsoft.com/office/drawing/2014/main" id="{0623B3E3-BBD4-4175-AD0A-8E4555C5AB2F}"/>
              </a:ext>
            </a:extLst>
          </p:cNvPr>
          <p:cNvSpPr>
            <a:spLocks noGrp="1"/>
          </p:cNvSpPr>
          <p:nvPr>
            <p:ph type="hdr" sz="quarter"/>
          </p:nvPr>
        </p:nvSpPr>
        <p:spPr/>
        <p:txBody>
          <a:bodyPr/>
          <a:lstStyle/>
          <a:p>
            <a:r>
              <a:rPr lang="en-US"/>
              <a:t>Tommy</a:t>
            </a:r>
          </a:p>
        </p:txBody>
      </p:sp>
    </p:spTree>
    <p:extLst>
      <p:ext uri="{BB962C8B-B14F-4D97-AF65-F5344CB8AC3E}">
        <p14:creationId xmlns:p14="http://schemas.microsoft.com/office/powerpoint/2010/main" val="2911166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5" name="Header Placeholder 4">
            <a:extLst>
              <a:ext uri="{FF2B5EF4-FFF2-40B4-BE49-F238E27FC236}">
                <a16:creationId xmlns:a16="http://schemas.microsoft.com/office/drawing/2014/main" id="{14681D04-444B-47EB-8CC4-F7B48816D9D2}"/>
              </a:ext>
            </a:extLst>
          </p:cNvPr>
          <p:cNvSpPr>
            <a:spLocks noGrp="1"/>
          </p:cNvSpPr>
          <p:nvPr>
            <p:ph type="hdr" sz="quarter"/>
          </p:nvPr>
        </p:nvSpPr>
        <p:spPr/>
        <p:txBody>
          <a:bodyPr/>
          <a:lstStyle/>
          <a:p>
            <a:r>
              <a:rPr lang="en-US"/>
              <a:t>Tommy</a:t>
            </a:r>
          </a:p>
        </p:txBody>
      </p:sp>
    </p:spTree>
    <p:extLst>
      <p:ext uri="{BB962C8B-B14F-4D97-AF65-F5344CB8AC3E}">
        <p14:creationId xmlns:p14="http://schemas.microsoft.com/office/powerpoint/2010/main" val="28130551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5" name="Header Placeholder 4">
            <a:extLst>
              <a:ext uri="{FF2B5EF4-FFF2-40B4-BE49-F238E27FC236}">
                <a16:creationId xmlns:a16="http://schemas.microsoft.com/office/drawing/2014/main" id="{35DBAE89-C687-4400-B32E-4FC67D520E35}"/>
              </a:ext>
            </a:extLst>
          </p:cNvPr>
          <p:cNvSpPr>
            <a:spLocks noGrp="1"/>
          </p:cNvSpPr>
          <p:nvPr>
            <p:ph type="hdr" sz="quarter"/>
          </p:nvPr>
        </p:nvSpPr>
        <p:spPr/>
        <p:txBody>
          <a:bodyPr/>
          <a:lstStyle/>
          <a:p>
            <a:r>
              <a:rPr lang="en-US"/>
              <a:t>Tommy</a:t>
            </a:r>
          </a:p>
        </p:txBody>
      </p:sp>
    </p:spTree>
    <p:extLst>
      <p:ext uri="{BB962C8B-B14F-4D97-AF65-F5344CB8AC3E}">
        <p14:creationId xmlns:p14="http://schemas.microsoft.com/office/powerpoint/2010/main" val="29695062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5" name="Header Placeholder 4">
            <a:extLst>
              <a:ext uri="{FF2B5EF4-FFF2-40B4-BE49-F238E27FC236}">
                <a16:creationId xmlns:a16="http://schemas.microsoft.com/office/drawing/2014/main" id="{EA792AF3-E413-459B-9288-7AC805DCCD34}"/>
              </a:ext>
            </a:extLst>
          </p:cNvPr>
          <p:cNvSpPr>
            <a:spLocks noGrp="1"/>
          </p:cNvSpPr>
          <p:nvPr>
            <p:ph type="hdr" sz="quarter"/>
          </p:nvPr>
        </p:nvSpPr>
        <p:spPr/>
        <p:txBody>
          <a:bodyPr/>
          <a:lstStyle/>
          <a:p>
            <a:r>
              <a:rPr lang="en-US"/>
              <a:t>Tommy</a:t>
            </a:r>
          </a:p>
        </p:txBody>
      </p:sp>
    </p:spTree>
    <p:extLst>
      <p:ext uri="{BB962C8B-B14F-4D97-AF65-F5344CB8AC3E}">
        <p14:creationId xmlns:p14="http://schemas.microsoft.com/office/powerpoint/2010/main" val="2591507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a:t>This is an overview of what we’re going to present to you today. We’re presenting the PCB, the budget, the distribution of work, goals for the project, requirement specification</a:t>
            </a:r>
          </a:p>
        </p:txBody>
      </p:sp>
      <p:sp>
        <p:nvSpPr>
          <p:cNvPr id="4" name="Header Placeholder 3"/>
          <p:cNvSpPr>
            <a:spLocks noGrp="1"/>
          </p:cNvSpPr>
          <p:nvPr>
            <p:ph type="hdr" sz="quarter"/>
          </p:nvPr>
        </p:nvSpPr>
        <p:spPr/>
        <p:txBody>
          <a:bodyPr/>
          <a:lstStyle/>
          <a:p>
            <a:r>
              <a:rPr lang="en-US"/>
              <a:t>Tommy</a:t>
            </a:r>
          </a:p>
        </p:txBody>
      </p:sp>
    </p:spTree>
    <p:extLst>
      <p:ext uri="{BB962C8B-B14F-4D97-AF65-F5344CB8AC3E}">
        <p14:creationId xmlns:p14="http://schemas.microsoft.com/office/powerpoint/2010/main" val="20030547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5" name="Header Placeholder 4">
            <a:extLst>
              <a:ext uri="{FF2B5EF4-FFF2-40B4-BE49-F238E27FC236}">
                <a16:creationId xmlns:a16="http://schemas.microsoft.com/office/drawing/2014/main" id="{30D844DF-4AF0-45FC-B2D0-A25F59623AE9}"/>
              </a:ext>
            </a:extLst>
          </p:cNvPr>
          <p:cNvSpPr>
            <a:spLocks noGrp="1"/>
          </p:cNvSpPr>
          <p:nvPr>
            <p:ph type="hdr" sz="quarter"/>
          </p:nvPr>
        </p:nvSpPr>
        <p:spPr/>
        <p:txBody>
          <a:bodyPr/>
          <a:lstStyle/>
          <a:p>
            <a:r>
              <a:rPr lang="en-US"/>
              <a:t>Tommy</a:t>
            </a:r>
          </a:p>
        </p:txBody>
      </p:sp>
    </p:spTree>
    <p:extLst>
      <p:ext uri="{BB962C8B-B14F-4D97-AF65-F5344CB8AC3E}">
        <p14:creationId xmlns:p14="http://schemas.microsoft.com/office/powerpoint/2010/main" val="38572131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a:t>PWM (</a:t>
            </a:r>
            <a:r>
              <a:rPr lang="en-US" b="0" i="0">
                <a:solidFill>
                  <a:srgbClr val="000000"/>
                </a:solidFill>
                <a:effectLst/>
                <a:latin typeface="typonine sans regular"/>
              </a:rPr>
              <a:t>Pulse Width Modulation). USED </a:t>
            </a:r>
            <a:r>
              <a:rPr lang="en-US" b="0" i="0" err="1">
                <a:solidFill>
                  <a:srgbClr val="000000"/>
                </a:solidFill>
                <a:effectLst/>
                <a:latin typeface="typonine sans regular"/>
              </a:rPr>
              <a:t>analogWrite</a:t>
            </a:r>
            <a:r>
              <a:rPr lang="en-US" b="0" i="0">
                <a:solidFill>
                  <a:srgbClr val="000000"/>
                </a:solidFill>
                <a:effectLst/>
                <a:latin typeface="typonine sans regular"/>
              </a:rPr>
              <a:t>() to generate PWM signal.</a:t>
            </a:r>
            <a:endParaRPr lang="en-US"/>
          </a:p>
        </p:txBody>
      </p:sp>
      <p:sp>
        <p:nvSpPr>
          <p:cNvPr id="4" name="Header Placeholder 3"/>
          <p:cNvSpPr>
            <a:spLocks noGrp="1"/>
          </p:cNvSpPr>
          <p:nvPr>
            <p:ph type="hdr" sz="quarter"/>
          </p:nvPr>
        </p:nvSpPr>
        <p:spPr/>
        <p:txBody>
          <a:bodyPr/>
          <a:lstStyle/>
          <a:p>
            <a:r>
              <a:rPr lang="en-US"/>
              <a:t>Tommy</a:t>
            </a:r>
          </a:p>
        </p:txBody>
      </p:sp>
    </p:spTree>
    <p:extLst>
      <p:ext uri="{BB962C8B-B14F-4D97-AF65-F5344CB8AC3E}">
        <p14:creationId xmlns:p14="http://schemas.microsoft.com/office/powerpoint/2010/main" val="309839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5" name="Header Placeholder 4">
            <a:extLst>
              <a:ext uri="{FF2B5EF4-FFF2-40B4-BE49-F238E27FC236}">
                <a16:creationId xmlns:a16="http://schemas.microsoft.com/office/drawing/2014/main" id="{30D844DF-4AF0-45FC-B2D0-A25F59623AE9}"/>
              </a:ext>
            </a:extLst>
          </p:cNvPr>
          <p:cNvSpPr>
            <a:spLocks noGrp="1"/>
          </p:cNvSpPr>
          <p:nvPr>
            <p:ph type="hdr" sz="quarter"/>
          </p:nvPr>
        </p:nvSpPr>
        <p:spPr/>
        <p:txBody>
          <a:bodyPr/>
          <a:lstStyle/>
          <a:p>
            <a:r>
              <a:rPr lang="en-US"/>
              <a:t>Tommy</a:t>
            </a:r>
          </a:p>
        </p:txBody>
      </p:sp>
    </p:spTree>
    <p:extLst>
      <p:ext uri="{BB962C8B-B14F-4D97-AF65-F5344CB8AC3E}">
        <p14:creationId xmlns:p14="http://schemas.microsoft.com/office/powerpoint/2010/main" val="31676280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5" name="Header Placeholder 4">
            <a:extLst>
              <a:ext uri="{FF2B5EF4-FFF2-40B4-BE49-F238E27FC236}">
                <a16:creationId xmlns:a16="http://schemas.microsoft.com/office/drawing/2014/main" id="{2BCCF364-D600-4999-B752-517DC6BB0156}"/>
              </a:ext>
            </a:extLst>
          </p:cNvPr>
          <p:cNvSpPr>
            <a:spLocks noGrp="1"/>
          </p:cNvSpPr>
          <p:nvPr>
            <p:ph type="hdr" sz="quarter"/>
          </p:nvPr>
        </p:nvSpPr>
        <p:spPr/>
        <p:txBody>
          <a:bodyPr/>
          <a:lstStyle/>
          <a:p>
            <a:r>
              <a:rPr lang="en-US"/>
              <a:t>Tommy</a:t>
            </a:r>
          </a:p>
        </p:txBody>
      </p:sp>
    </p:spTree>
    <p:extLst>
      <p:ext uri="{BB962C8B-B14F-4D97-AF65-F5344CB8AC3E}">
        <p14:creationId xmlns:p14="http://schemas.microsoft.com/office/powerpoint/2010/main" val="16105881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5" name="Header Placeholder 4">
            <a:extLst>
              <a:ext uri="{FF2B5EF4-FFF2-40B4-BE49-F238E27FC236}">
                <a16:creationId xmlns:a16="http://schemas.microsoft.com/office/drawing/2014/main" id="{285EB8C3-BD24-46C6-B38F-82C34371865B}"/>
              </a:ext>
            </a:extLst>
          </p:cNvPr>
          <p:cNvSpPr>
            <a:spLocks noGrp="1"/>
          </p:cNvSpPr>
          <p:nvPr>
            <p:ph type="hdr" sz="quarter"/>
          </p:nvPr>
        </p:nvSpPr>
        <p:spPr/>
        <p:txBody>
          <a:bodyPr/>
          <a:lstStyle/>
          <a:p>
            <a:r>
              <a:rPr lang="en-US"/>
              <a:t>Tommy</a:t>
            </a:r>
          </a:p>
        </p:txBody>
      </p:sp>
    </p:spTree>
    <p:extLst>
      <p:ext uri="{BB962C8B-B14F-4D97-AF65-F5344CB8AC3E}">
        <p14:creationId xmlns:p14="http://schemas.microsoft.com/office/powerpoint/2010/main" val="2934595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5" name="Header Placeholder 4">
            <a:extLst>
              <a:ext uri="{FF2B5EF4-FFF2-40B4-BE49-F238E27FC236}">
                <a16:creationId xmlns:a16="http://schemas.microsoft.com/office/drawing/2014/main" id="{4397507B-6348-4C5E-A063-6D77F36122DB}"/>
              </a:ext>
            </a:extLst>
          </p:cNvPr>
          <p:cNvSpPr>
            <a:spLocks noGrp="1"/>
          </p:cNvSpPr>
          <p:nvPr>
            <p:ph type="hdr" sz="quarter"/>
          </p:nvPr>
        </p:nvSpPr>
        <p:spPr/>
        <p:txBody>
          <a:bodyPr/>
          <a:lstStyle/>
          <a:p>
            <a:r>
              <a:rPr lang="en-US"/>
              <a:t>Tommy</a:t>
            </a:r>
          </a:p>
        </p:txBody>
      </p:sp>
    </p:spTree>
    <p:extLst>
      <p:ext uri="{BB962C8B-B14F-4D97-AF65-F5344CB8AC3E}">
        <p14:creationId xmlns:p14="http://schemas.microsoft.com/office/powerpoint/2010/main" val="3386744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a:t>The motivation of this project is to create a robot that can assist the user with heavy objects of about 25lbs with the ability to follow and evade obstacles along the way.</a:t>
            </a:r>
          </a:p>
        </p:txBody>
      </p:sp>
      <p:sp>
        <p:nvSpPr>
          <p:cNvPr id="5" name="Header Placeholder 4">
            <a:extLst>
              <a:ext uri="{FF2B5EF4-FFF2-40B4-BE49-F238E27FC236}">
                <a16:creationId xmlns:a16="http://schemas.microsoft.com/office/drawing/2014/main" id="{ED5B7BAE-54C9-4B6F-A004-EEB7901125D9}"/>
              </a:ext>
            </a:extLst>
          </p:cNvPr>
          <p:cNvSpPr>
            <a:spLocks noGrp="1"/>
          </p:cNvSpPr>
          <p:nvPr>
            <p:ph type="hdr" sz="quarter"/>
          </p:nvPr>
        </p:nvSpPr>
        <p:spPr/>
        <p:txBody>
          <a:bodyPr/>
          <a:lstStyle/>
          <a:p>
            <a:r>
              <a:rPr lang="en-US"/>
              <a:t>Tommy</a:t>
            </a:r>
          </a:p>
        </p:txBody>
      </p:sp>
    </p:spTree>
    <p:extLst>
      <p:ext uri="{BB962C8B-B14F-4D97-AF65-F5344CB8AC3E}">
        <p14:creationId xmlns:p14="http://schemas.microsoft.com/office/powerpoint/2010/main" val="3061302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5" name="Header Placeholder 4">
            <a:extLst>
              <a:ext uri="{FF2B5EF4-FFF2-40B4-BE49-F238E27FC236}">
                <a16:creationId xmlns:a16="http://schemas.microsoft.com/office/drawing/2014/main" id="{FA5AD99A-4057-467D-994D-C4893A47E706}"/>
              </a:ext>
            </a:extLst>
          </p:cNvPr>
          <p:cNvSpPr>
            <a:spLocks noGrp="1"/>
          </p:cNvSpPr>
          <p:nvPr>
            <p:ph type="hdr" sz="quarter"/>
          </p:nvPr>
        </p:nvSpPr>
        <p:spPr/>
        <p:txBody>
          <a:bodyPr/>
          <a:lstStyle/>
          <a:p>
            <a:r>
              <a:rPr lang="en-US"/>
              <a:t>Tommy</a:t>
            </a:r>
          </a:p>
        </p:txBody>
      </p:sp>
    </p:spTree>
    <p:extLst>
      <p:ext uri="{BB962C8B-B14F-4D97-AF65-F5344CB8AC3E}">
        <p14:creationId xmlns:p14="http://schemas.microsoft.com/office/powerpoint/2010/main" val="1927825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5" name="Header Placeholder 4">
            <a:extLst>
              <a:ext uri="{FF2B5EF4-FFF2-40B4-BE49-F238E27FC236}">
                <a16:creationId xmlns:a16="http://schemas.microsoft.com/office/drawing/2014/main" id="{BEA2FD5B-E562-46BD-BCB3-46E6B5C478C6}"/>
              </a:ext>
            </a:extLst>
          </p:cNvPr>
          <p:cNvSpPr>
            <a:spLocks noGrp="1"/>
          </p:cNvSpPr>
          <p:nvPr>
            <p:ph type="hdr" sz="quarter"/>
          </p:nvPr>
        </p:nvSpPr>
        <p:spPr/>
        <p:txBody>
          <a:bodyPr/>
          <a:lstStyle/>
          <a:p>
            <a:r>
              <a:rPr lang="en-US"/>
              <a:t>Tommy</a:t>
            </a:r>
          </a:p>
        </p:txBody>
      </p:sp>
    </p:spTree>
    <p:extLst>
      <p:ext uri="{BB962C8B-B14F-4D97-AF65-F5344CB8AC3E}">
        <p14:creationId xmlns:p14="http://schemas.microsoft.com/office/powerpoint/2010/main" val="354875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a:t>Nick</a:t>
            </a:r>
          </a:p>
        </p:txBody>
      </p:sp>
      <p:sp>
        <p:nvSpPr>
          <p:cNvPr id="5" name="Header Placeholder 4">
            <a:extLst>
              <a:ext uri="{FF2B5EF4-FFF2-40B4-BE49-F238E27FC236}">
                <a16:creationId xmlns:a16="http://schemas.microsoft.com/office/drawing/2014/main" id="{EF4035A6-BDBE-4BFA-B234-8E90151DA36E}"/>
              </a:ext>
            </a:extLst>
          </p:cNvPr>
          <p:cNvSpPr>
            <a:spLocks noGrp="1"/>
          </p:cNvSpPr>
          <p:nvPr>
            <p:ph type="hdr" sz="quarter"/>
          </p:nvPr>
        </p:nvSpPr>
        <p:spPr/>
        <p:txBody>
          <a:bodyPr/>
          <a:lstStyle/>
          <a:p>
            <a:r>
              <a:rPr lang="en-US"/>
              <a:t>Tommy</a:t>
            </a:r>
          </a:p>
        </p:txBody>
      </p:sp>
    </p:spTree>
    <p:extLst>
      <p:ext uri="{BB962C8B-B14F-4D97-AF65-F5344CB8AC3E}">
        <p14:creationId xmlns:p14="http://schemas.microsoft.com/office/powerpoint/2010/main" val="1008402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5" name="Header Placeholder 4">
            <a:extLst>
              <a:ext uri="{FF2B5EF4-FFF2-40B4-BE49-F238E27FC236}">
                <a16:creationId xmlns:a16="http://schemas.microsoft.com/office/drawing/2014/main" id="{F8A49EAF-26EE-4EB1-86C0-0D9331E8473A}"/>
              </a:ext>
            </a:extLst>
          </p:cNvPr>
          <p:cNvSpPr>
            <a:spLocks noGrp="1"/>
          </p:cNvSpPr>
          <p:nvPr>
            <p:ph type="hdr" sz="quarter"/>
          </p:nvPr>
        </p:nvSpPr>
        <p:spPr/>
        <p:txBody>
          <a:bodyPr/>
          <a:lstStyle/>
          <a:p>
            <a:r>
              <a:rPr lang="en-US"/>
              <a:t>Tommy</a:t>
            </a:r>
          </a:p>
        </p:txBody>
      </p:sp>
    </p:spTree>
    <p:extLst>
      <p:ext uri="{BB962C8B-B14F-4D97-AF65-F5344CB8AC3E}">
        <p14:creationId xmlns:p14="http://schemas.microsoft.com/office/powerpoint/2010/main" val="27637294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a:t>Coding with Arduino, the IDE is written in JAVA while the coding is implemented using C++, which is the language the group preferred. Due to the popularity and resources, many code already exists and we just had to tweak the existing code that pertains to what we’re doing to fit our project. </a:t>
            </a:r>
          </a:p>
        </p:txBody>
      </p:sp>
      <p:sp>
        <p:nvSpPr>
          <p:cNvPr id="5" name="Header Placeholder 4">
            <a:extLst>
              <a:ext uri="{FF2B5EF4-FFF2-40B4-BE49-F238E27FC236}">
                <a16:creationId xmlns:a16="http://schemas.microsoft.com/office/drawing/2014/main" id="{0DAC1F9D-5FDB-4E62-A999-83773618DAE9}"/>
              </a:ext>
            </a:extLst>
          </p:cNvPr>
          <p:cNvSpPr>
            <a:spLocks noGrp="1"/>
          </p:cNvSpPr>
          <p:nvPr>
            <p:ph type="hdr" sz="quarter"/>
          </p:nvPr>
        </p:nvSpPr>
        <p:spPr/>
        <p:txBody>
          <a:bodyPr/>
          <a:lstStyle/>
          <a:p>
            <a:r>
              <a:rPr lang="en-US"/>
              <a:t>Tommy</a:t>
            </a:r>
          </a:p>
        </p:txBody>
      </p:sp>
    </p:spTree>
    <p:extLst>
      <p:ext uri="{BB962C8B-B14F-4D97-AF65-F5344CB8AC3E}">
        <p14:creationId xmlns:p14="http://schemas.microsoft.com/office/powerpoint/2010/main" val="18846933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a:t>When the connection for the communication between the phone and the Arduino uno was discussed, we decided to use Bluetooth instead of </a:t>
            </a:r>
            <a:r>
              <a:rPr lang="en-US" err="1"/>
              <a:t>WiFi</a:t>
            </a:r>
            <a:r>
              <a:rPr lang="en-US"/>
              <a:t> connection. The Bluetooth was chosen due to its operating range. With the Blynk app, connection to the Arduino via Bluetooth was made possible.</a:t>
            </a:r>
          </a:p>
        </p:txBody>
      </p:sp>
      <p:sp>
        <p:nvSpPr>
          <p:cNvPr id="5" name="Header Placeholder 4">
            <a:extLst>
              <a:ext uri="{FF2B5EF4-FFF2-40B4-BE49-F238E27FC236}">
                <a16:creationId xmlns:a16="http://schemas.microsoft.com/office/drawing/2014/main" id="{8AC1F51A-C22B-40F4-9336-27ECA71D81D7}"/>
              </a:ext>
            </a:extLst>
          </p:cNvPr>
          <p:cNvSpPr>
            <a:spLocks noGrp="1"/>
          </p:cNvSpPr>
          <p:nvPr>
            <p:ph type="hdr" sz="quarter"/>
          </p:nvPr>
        </p:nvSpPr>
        <p:spPr/>
        <p:txBody>
          <a:bodyPr/>
          <a:lstStyle/>
          <a:p>
            <a:r>
              <a:rPr lang="en-US"/>
              <a:t>Tommy</a:t>
            </a:r>
          </a:p>
        </p:txBody>
      </p:sp>
    </p:spTree>
    <p:extLst>
      <p:ext uri="{BB962C8B-B14F-4D97-AF65-F5344CB8AC3E}">
        <p14:creationId xmlns:p14="http://schemas.microsoft.com/office/powerpoint/2010/main" val="3829603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AA94A1C-6777-4A91-9EE5-44EC469557E5}" type="datetimeFigureOut">
              <a:rPr lang="en-US" smtClean="0"/>
              <a:t>4/19/2022</a:t>
            </a:fld>
            <a:endParaRPr lang="en-US"/>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1AF8BF5E-17EF-486B-ADF2-1D0B18A68DA1}" type="slidenum">
              <a:rPr lang="en-US" smtClean="0"/>
              <a:t>‹#›</a:t>
            </a:fld>
            <a:endParaRPr lang="en-US"/>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58302195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A94A1C-6777-4A91-9EE5-44EC469557E5}" type="datetimeFigureOut">
              <a:rPr lang="en-US" smtClean="0"/>
              <a:t>4/19/2022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F8BF5E-17EF-486B-ADF2-1D0B18A68DA1}" type="slidenum">
              <a:rPr lang="en-US" smtClean="0"/>
              <a:t>‹#›</a:t>
            </a:fld>
            <a:endParaRPr lang="en-US"/>
          </a:p>
        </p:txBody>
      </p:sp>
    </p:spTree>
    <p:extLst>
      <p:ext uri="{BB962C8B-B14F-4D97-AF65-F5344CB8AC3E}">
        <p14:creationId xmlns:p14="http://schemas.microsoft.com/office/powerpoint/2010/main" val="2321061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A94A1C-6777-4A91-9EE5-44EC469557E5}" type="datetimeFigureOut">
              <a:rPr lang="en-US" smtClean="0"/>
              <a:t>4/19/2022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F8BF5E-17EF-486B-ADF2-1D0B18A68DA1}" type="slidenum">
              <a:rPr lang="en-US" smtClean="0"/>
              <a:t>‹#›</a:t>
            </a:fld>
            <a:endParaRPr lang="en-US"/>
          </a:p>
        </p:txBody>
      </p:sp>
    </p:spTree>
    <p:extLst>
      <p:ext uri="{BB962C8B-B14F-4D97-AF65-F5344CB8AC3E}">
        <p14:creationId xmlns:p14="http://schemas.microsoft.com/office/powerpoint/2010/main" val="1930280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A94A1C-6777-4A91-9EE5-44EC469557E5}" type="datetimeFigureOut">
              <a:rPr lang="en-US" smtClean="0"/>
              <a:t>4/19/2022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F8BF5E-17EF-486B-ADF2-1D0B18A68DA1}" type="slidenum">
              <a:rPr lang="en-US" smtClean="0"/>
              <a:t>‹#›</a:t>
            </a:fld>
            <a:endParaRPr lang="en-US"/>
          </a:p>
        </p:txBody>
      </p:sp>
    </p:spTree>
    <p:extLst>
      <p:ext uri="{BB962C8B-B14F-4D97-AF65-F5344CB8AC3E}">
        <p14:creationId xmlns:p14="http://schemas.microsoft.com/office/powerpoint/2010/main" val="3089576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AA94A1C-6777-4A91-9EE5-44EC469557E5}" type="datetimeFigureOut">
              <a:rPr lang="en-US" smtClean="0"/>
              <a:t>4/19/2022</a:t>
            </a:fld>
            <a:endParaRPr lang="en-US"/>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1AF8BF5E-17EF-486B-ADF2-1D0B18A68DA1}" type="slidenum">
              <a:rPr lang="en-US" smtClean="0"/>
              <a:t>‹#›</a:t>
            </a:fld>
            <a:endParaRPr lang="en-US"/>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60321627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A94A1C-6777-4A91-9EE5-44EC469557E5}" type="datetimeFigureOut">
              <a:rPr lang="en-US" smtClean="0"/>
              <a:t>4/19/2022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F8BF5E-17EF-486B-ADF2-1D0B18A68DA1}" type="slidenum">
              <a:rPr lang="en-US" smtClean="0"/>
              <a:t>‹#›</a:t>
            </a:fld>
            <a:endParaRPr lang="en-US"/>
          </a:p>
        </p:txBody>
      </p:sp>
    </p:spTree>
    <p:extLst>
      <p:ext uri="{BB962C8B-B14F-4D97-AF65-F5344CB8AC3E}">
        <p14:creationId xmlns:p14="http://schemas.microsoft.com/office/powerpoint/2010/main" val="4045072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A94A1C-6777-4A91-9EE5-44EC469557E5}" type="datetimeFigureOut">
              <a:rPr lang="en-US" smtClean="0"/>
              <a:t>4/19/2022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F8BF5E-17EF-486B-ADF2-1D0B18A68DA1}" type="slidenum">
              <a:rPr lang="en-US" smtClean="0"/>
              <a:t>‹#›</a:t>
            </a:fld>
            <a:endParaRPr lang="en-US"/>
          </a:p>
        </p:txBody>
      </p:sp>
    </p:spTree>
    <p:extLst>
      <p:ext uri="{BB962C8B-B14F-4D97-AF65-F5344CB8AC3E}">
        <p14:creationId xmlns:p14="http://schemas.microsoft.com/office/powerpoint/2010/main" val="940377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A94A1C-6777-4A91-9EE5-44EC469557E5}" type="datetimeFigureOut">
              <a:rPr lang="en-US" smtClean="0"/>
              <a:t>4/19/2022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F8BF5E-17EF-486B-ADF2-1D0B18A68DA1}" type="slidenum">
              <a:rPr lang="en-US" smtClean="0"/>
              <a:t>‹#›</a:t>
            </a:fld>
            <a:endParaRPr lang="en-US"/>
          </a:p>
        </p:txBody>
      </p:sp>
    </p:spTree>
    <p:extLst>
      <p:ext uri="{BB962C8B-B14F-4D97-AF65-F5344CB8AC3E}">
        <p14:creationId xmlns:p14="http://schemas.microsoft.com/office/powerpoint/2010/main" val="2981847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A94A1C-6777-4A91-9EE5-44EC469557E5}" type="datetimeFigureOut">
              <a:rPr lang="en-US" smtClean="0"/>
              <a:t>4/19/2022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F8BF5E-17EF-486B-ADF2-1D0B18A68DA1}" type="slidenum">
              <a:rPr lang="en-US" smtClean="0"/>
              <a:t>‹#›</a:t>
            </a:fld>
            <a:endParaRPr lang="en-US"/>
          </a:p>
        </p:txBody>
      </p:sp>
    </p:spTree>
    <p:extLst>
      <p:ext uri="{BB962C8B-B14F-4D97-AF65-F5344CB8AC3E}">
        <p14:creationId xmlns:p14="http://schemas.microsoft.com/office/powerpoint/2010/main" val="920587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AA94A1C-6777-4A91-9EE5-44EC469557E5}" type="datetimeFigureOut">
              <a:rPr lang="en-US" smtClean="0"/>
              <a:t>4/19/2022</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1AF8BF5E-17EF-486B-ADF2-1D0B18A68DA1}"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34288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AA94A1C-6777-4A91-9EE5-44EC469557E5}" type="datetimeFigureOut">
              <a:rPr lang="en-US" smtClean="0"/>
              <a:t>4/19/2022</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1AF8BF5E-17EF-486B-ADF2-1D0B18A68DA1}"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35693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AA94A1C-6777-4A91-9EE5-44EC469557E5}" type="datetimeFigureOut">
              <a:rPr lang="en-US" smtClean="0"/>
              <a:t>4/19/2022</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1AF8BF5E-17EF-486B-ADF2-1D0B18A68DA1}" type="slidenum">
              <a:rPr lang="en-US" smtClean="0"/>
              <a:t>‹#›</a:t>
            </a:fld>
            <a:endParaRPr lang="en-US"/>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4223815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png"/><Relationship Id="rId4" Type="http://schemas.openxmlformats.org/officeDocument/2006/relationships/notesSlide" Target="../notesSlides/notesSlide8.xml"/><Relationship Id="rId9" Type="http://schemas.microsoft.com/office/2007/relationships/diagramDrawing" Target="../diagrams/drawing3.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xml"/><Relationship Id="rId7" Type="http://schemas.openxmlformats.org/officeDocument/2006/relationships/diagramQuickStyle" Target="../diagrams/quickStyle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png"/><Relationship Id="rId4" Type="http://schemas.openxmlformats.org/officeDocument/2006/relationships/notesSlide" Target="../notesSlides/notesSlide9.xml"/><Relationship Id="rId9" Type="http://schemas.microsoft.com/office/2007/relationships/diagramDrawing" Target="../diagrams/drawing4.xml"/></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2.xml"/><Relationship Id="rId7" Type="http://schemas.openxmlformats.org/officeDocument/2006/relationships/diagramQuickStyle" Target="../diagrams/quickStyle5.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Layout" Target="../diagrams/layout5.xml"/><Relationship Id="rId11" Type="http://schemas.openxmlformats.org/officeDocument/2006/relationships/image" Target="../media/image3.png"/><Relationship Id="rId5" Type="http://schemas.openxmlformats.org/officeDocument/2006/relationships/diagramData" Target="../diagrams/data5.xml"/><Relationship Id="rId10" Type="http://schemas.openxmlformats.org/officeDocument/2006/relationships/image" Target="../media/image31.jpeg"/><Relationship Id="rId4" Type="http://schemas.openxmlformats.org/officeDocument/2006/relationships/notesSlide" Target="../notesSlides/notesSlide11.xml"/><Relationship Id="rId9" Type="http://schemas.microsoft.com/office/2007/relationships/diagramDrawing" Target="../diagrams/drawing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3.mp4"/><Relationship Id="rId1" Type="http://schemas.microsoft.com/office/2007/relationships/media" Target="../media/media13.mp4"/><Relationship Id="rId5" Type="http://schemas.openxmlformats.org/officeDocument/2006/relationships/image" Target="../media/image32.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5.xml"/><Relationship Id="rId7" Type="http://schemas.openxmlformats.org/officeDocument/2006/relationships/diagramQuickStyle" Target="../diagrams/quickStyle6.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3.png"/><Relationship Id="rId4" Type="http://schemas.openxmlformats.org/officeDocument/2006/relationships/image" Target="../media/image33.jpeg"/><Relationship Id="rId9" Type="http://schemas.microsoft.com/office/2007/relationships/diagramDrawing" Target="../diagrams/drawing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35.pn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19.m4a"/><Relationship Id="rId7" Type="http://schemas.openxmlformats.org/officeDocument/2006/relationships/image" Target="../media/image41.png"/><Relationship Id="rId2" Type="http://schemas.openxmlformats.org/officeDocument/2006/relationships/video" Target="../media/media18.mov"/><Relationship Id="rId1" Type="http://schemas.microsoft.com/office/2007/relationships/media" Target="../media/media18.mov"/><Relationship Id="rId6" Type="http://schemas.openxmlformats.org/officeDocument/2006/relationships/image" Target="../media/image40.jpeg"/><Relationship Id="rId5" Type="http://schemas.openxmlformats.org/officeDocument/2006/relationships/slideLayout" Target="../slideLayouts/slideLayout5.xml"/><Relationship Id="rId4" Type="http://schemas.openxmlformats.org/officeDocument/2006/relationships/audio" Target="../media/media19.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slideLayout" Target="../slideLayouts/slideLayout6.xml"/><Relationship Id="rId7" Type="http://schemas.openxmlformats.org/officeDocument/2006/relationships/diagramColors" Target="../diagrams/colors7.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slideLayout" Target="../slideLayouts/slideLayout2.xml"/><Relationship Id="rId7" Type="http://schemas.openxmlformats.org/officeDocument/2006/relationships/diagramQuickStyle" Target="../diagrams/quickStyle8.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diagramLayout" Target="../diagrams/layout8.xml"/><Relationship Id="rId5" Type="http://schemas.openxmlformats.org/officeDocument/2006/relationships/diagramData" Target="../diagrams/data8.xml"/><Relationship Id="rId10" Type="http://schemas.openxmlformats.org/officeDocument/2006/relationships/image" Target="../media/image3.png"/><Relationship Id="rId4" Type="http://schemas.openxmlformats.org/officeDocument/2006/relationships/notesSlide" Target="../notesSlides/notesSlide14.xml"/><Relationship Id="rId9" Type="http://schemas.microsoft.com/office/2007/relationships/diagramDrawing" Target="../diagrams/drawing8.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3.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3.png"/><Relationship Id="rId5" Type="http://schemas.openxmlformats.org/officeDocument/2006/relationships/image" Target="../media/image52.png"/><Relationship Id="rId4" Type="http://schemas.openxmlformats.org/officeDocument/2006/relationships/notesSlide" Target="../notesSlides/notesSlide15.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notesSlide" Target="../notesSlides/notesSlide1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3.png"/><Relationship Id="rId5" Type="http://schemas.openxmlformats.org/officeDocument/2006/relationships/image" Target="../media/image56.png"/><Relationship Id="rId4" Type="http://schemas.openxmlformats.org/officeDocument/2006/relationships/notesSlide" Target="../notesSlides/notesSlide1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3.png"/><Relationship Id="rId5" Type="http://schemas.openxmlformats.org/officeDocument/2006/relationships/image" Target="../media/image64.png"/><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3.png"/><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3.png"/><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png"/><Relationship Id="rId5" Type="http://schemas.openxmlformats.org/officeDocument/2006/relationships/image" Target="../media/image67.png"/><Relationship Id="rId4" Type="http://schemas.openxmlformats.org/officeDocument/2006/relationships/notesSlide" Target="../notesSlides/notesSlide1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3.png"/><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3.png"/><Relationship Id="rId5" Type="http://schemas.openxmlformats.org/officeDocument/2006/relationships/image" Target="../media/image69.png"/><Relationship Id="rId4" Type="http://schemas.openxmlformats.org/officeDocument/2006/relationships/notesSlide" Target="../notesSlides/notesSlide2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13.png"/><Relationship Id="rId4" Type="http://schemas.openxmlformats.org/officeDocument/2006/relationships/notesSlide" Target="../notesSlides/notesSlide23.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3.png"/></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slideLayout" Target="../slideLayouts/slideLayout2.xml"/><Relationship Id="rId7" Type="http://schemas.openxmlformats.org/officeDocument/2006/relationships/diagramQuickStyle" Target="../diagrams/quickStyle9.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diagramLayout" Target="../diagrams/layout9.xml"/><Relationship Id="rId5" Type="http://schemas.openxmlformats.org/officeDocument/2006/relationships/diagramData" Target="../diagrams/data9.xml"/><Relationship Id="rId10" Type="http://schemas.openxmlformats.org/officeDocument/2006/relationships/image" Target="../media/image13.png"/><Relationship Id="rId4" Type="http://schemas.openxmlformats.org/officeDocument/2006/relationships/notesSlide" Target="../notesSlides/notesSlide24.xml"/><Relationship Id="rId9" Type="http://schemas.microsoft.com/office/2007/relationships/diagramDrawing" Target="../diagrams/drawing9.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3.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 name="Rectangle 11">
            <a:extLst>
              <a:ext uri="{FF2B5EF4-FFF2-40B4-BE49-F238E27FC236}">
                <a16:creationId xmlns:a16="http://schemas.microsoft.com/office/drawing/2014/main" id="{0E880B70-9045-4B1E-A61A-E849BE8C83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3">
            <a:extLst>
              <a:ext uri="{FF2B5EF4-FFF2-40B4-BE49-F238E27FC236}">
                <a16:creationId xmlns:a16="http://schemas.microsoft.com/office/drawing/2014/main" id="{8E2B8A2D-F46F-4DA5-8AFF-BC57461C28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84DB1A-8C87-43F0-8116-1EE977B9DB2D}"/>
              </a:ext>
            </a:extLst>
          </p:cNvPr>
          <p:cNvSpPr>
            <a:spLocks noGrp="1"/>
          </p:cNvSpPr>
          <p:nvPr>
            <p:ph type="title"/>
          </p:nvPr>
        </p:nvSpPr>
        <p:spPr>
          <a:xfrm>
            <a:off x="784743" y="685800"/>
            <a:ext cx="5793475" cy="1485900"/>
          </a:xfrm>
        </p:spPr>
        <p:txBody>
          <a:bodyPr vert="horz" lIns="91440" tIns="45720" rIns="91440" bIns="45720" rtlCol="0" anchor="t">
            <a:normAutofit/>
          </a:bodyPr>
          <a:lstStyle/>
          <a:p>
            <a:pPr>
              <a:lnSpc>
                <a:spcPct val="89000"/>
              </a:lnSpc>
            </a:pPr>
            <a:r>
              <a:rPr lang="en-US" sz="3700" b="1" i="1">
                <a:effectLst/>
              </a:rPr>
              <a:t>Solar-powered Path-finding Carrier (S.P.C) Robot </a:t>
            </a:r>
            <a:endParaRPr lang="en-US" sz="3700"/>
          </a:p>
        </p:txBody>
      </p:sp>
      <p:sp>
        <p:nvSpPr>
          <p:cNvPr id="5" name="Text Placeholder 4">
            <a:extLst>
              <a:ext uri="{FF2B5EF4-FFF2-40B4-BE49-F238E27FC236}">
                <a16:creationId xmlns:a16="http://schemas.microsoft.com/office/drawing/2014/main" id="{06C1455A-9970-40E1-ADC9-13A434CD497A}"/>
              </a:ext>
            </a:extLst>
          </p:cNvPr>
          <p:cNvSpPr>
            <a:spLocks noGrp="1"/>
          </p:cNvSpPr>
          <p:nvPr>
            <p:ph type="body" sz="half" idx="2"/>
          </p:nvPr>
        </p:nvSpPr>
        <p:spPr>
          <a:xfrm>
            <a:off x="784743" y="2286000"/>
            <a:ext cx="5793475" cy="3581400"/>
          </a:xfrm>
        </p:spPr>
        <p:txBody>
          <a:bodyPr vert="horz" lIns="91440" tIns="45720" rIns="91440" bIns="45720" rtlCol="0">
            <a:normAutofit/>
          </a:bodyPr>
          <a:lstStyle/>
          <a:p>
            <a:pPr indent="-384048">
              <a:lnSpc>
                <a:spcPct val="94000"/>
              </a:lnSpc>
              <a:spcAft>
                <a:spcPts val="200"/>
              </a:spcAft>
            </a:pPr>
            <a:r>
              <a:rPr lang="en-US" b="1"/>
              <a:t>Group 8 </a:t>
            </a:r>
          </a:p>
          <a:p>
            <a:pPr indent="-384048">
              <a:lnSpc>
                <a:spcPct val="94000"/>
              </a:lnSpc>
              <a:spcAft>
                <a:spcPts val="200"/>
              </a:spcAft>
            </a:pPr>
            <a:endParaRPr lang="en-US">
              <a:effectLst/>
            </a:endParaRPr>
          </a:p>
          <a:p>
            <a:pPr indent="-384048">
              <a:lnSpc>
                <a:spcPct val="94000"/>
              </a:lnSpc>
              <a:spcAft>
                <a:spcPts val="200"/>
              </a:spcAft>
            </a:pPr>
            <a:r>
              <a:rPr lang="en-US">
                <a:effectLst/>
              </a:rPr>
              <a:t>Deborah Campbell - Computer Engineering</a:t>
            </a:r>
          </a:p>
          <a:p>
            <a:pPr indent="-384048">
              <a:lnSpc>
                <a:spcPct val="94000"/>
              </a:lnSpc>
              <a:spcAft>
                <a:spcPts val="200"/>
              </a:spcAft>
            </a:pPr>
            <a:r>
              <a:rPr lang="en-US">
                <a:effectLst/>
              </a:rPr>
              <a:t>Brianna Chavira - Optics and Photonics Engineering</a:t>
            </a:r>
            <a:endParaRPr lang="en-US"/>
          </a:p>
          <a:p>
            <a:pPr indent="-384048">
              <a:lnSpc>
                <a:spcPct val="94000"/>
              </a:lnSpc>
              <a:spcAft>
                <a:spcPts val="200"/>
              </a:spcAft>
            </a:pPr>
            <a:r>
              <a:rPr lang="en-US" err="1">
                <a:effectLst/>
              </a:rPr>
              <a:t>Ularislao</a:t>
            </a:r>
            <a:r>
              <a:rPr lang="en-US">
                <a:effectLst/>
              </a:rPr>
              <a:t> Cordova - Electrical Engineering</a:t>
            </a:r>
            <a:endParaRPr lang="en-US"/>
          </a:p>
          <a:p>
            <a:pPr indent="-384048">
              <a:lnSpc>
                <a:spcPct val="94000"/>
              </a:lnSpc>
              <a:spcAft>
                <a:spcPts val="200"/>
              </a:spcAft>
            </a:pPr>
            <a:r>
              <a:rPr lang="en-US">
                <a:effectLst/>
              </a:rPr>
              <a:t>Tommy Rodriguez - Electrical Engineering</a:t>
            </a:r>
          </a:p>
          <a:p>
            <a:pPr indent="-384048">
              <a:lnSpc>
                <a:spcPct val="94000"/>
              </a:lnSpc>
              <a:spcAft>
                <a:spcPts val="200"/>
              </a:spcAft>
            </a:pPr>
            <a:endParaRPr lang="en-US"/>
          </a:p>
        </p:txBody>
      </p:sp>
      <p:sp>
        <p:nvSpPr>
          <p:cNvPr id="20" name="Rectangle 15">
            <a:extLst>
              <a:ext uri="{FF2B5EF4-FFF2-40B4-BE49-F238E27FC236}">
                <a16:creationId xmlns:a16="http://schemas.microsoft.com/office/drawing/2014/main" id="{292BAD85-00E4-4D0A-993C-8372E78E1A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Picture 2">
            <a:extLst>
              <a:ext uri="{FF2B5EF4-FFF2-40B4-BE49-F238E27FC236}">
                <a16:creationId xmlns:a16="http://schemas.microsoft.com/office/drawing/2014/main" id="{D18D0508-23CA-4743-9157-C67DA699D786}"/>
              </a:ext>
            </a:extLst>
          </p:cNvPr>
          <p:cNvPicPr>
            <a:picLocks noChangeAspect="1"/>
          </p:cNvPicPr>
          <p:nvPr/>
        </p:nvPicPr>
        <p:blipFill>
          <a:blip r:embed="rId5"/>
          <a:stretch>
            <a:fillRect/>
          </a:stretch>
        </p:blipFill>
        <p:spPr>
          <a:xfrm>
            <a:off x="8931418" y="685800"/>
            <a:ext cx="2668732" cy="18565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6" name="Picture 2">
            <a:extLst>
              <a:ext uri="{FF2B5EF4-FFF2-40B4-BE49-F238E27FC236}">
                <a16:creationId xmlns:a16="http://schemas.microsoft.com/office/drawing/2014/main" id="{DE675049-37D1-496B-AB58-5F18F9192D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60196" y="3512745"/>
            <a:ext cx="3139955" cy="2847314"/>
          </a:xfrm>
          <a:prstGeom prst="rect">
            <a:avLst/>
          </a:prstGeom>
          <a:noFill/>
          <a:extLst>
            <a:ext uri="{909E8E84-426E-40DD-AFC4-6F175D3DCCD1}">
              <a14:hiddenFill xmlns:a14="http://schemas.microsoft.com/office/drawing/2010/main">
                <a:solidFill>
                  <a:srgbClr val="FFFFFF"/>
                </a:solidFill>
              </a14:hiddenFill>
            </a:ext>
          </a:extLst>
        </p:spPr>
      </p:pic>
      <p:pic>
        <p:nvPicPr>
          <p:cNvPr id="6" name="INTRO VIDEO">
            <a:hlinkClick r:id="" action="ppaction://media"/>
            <a:extLst>
              <a:ext uri="{FF2B5EF4-FFF2-40B4-BE49-F238E27FC236}">
                <a16:creationId xmlns:a16="http://schemas.microsoft.com/office/drawing/2014/main" id="{02E6FE71-67E5-4AE6-A2D7-A7E962C3442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31472" y="263553"/>
            <a:ext cx="422247" cy="422247"/>
          </a:xfrm>
          <a:prstGeom prst="rect">
            <a:avLst/>
          </a:prstGeom>
        </p:spPr>
      </p:pic>
    </p:spTree>
    <p:extLst>
      <p:ext uri="{BB962C8B-B14F-4D97-AF65-F5344CB8AC3E}">
        <p14:creationId xmlns:p14="http://schemas.microsoft.com/office/powerpoint/2010/main" val="3141436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0606">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5EDE9-5858-4E9C-8BFC-B9D6FA3E1D0E}"/>
              </a:ext>
            </a:extLst>
          </p:cNvPr>
          <p:cNvSpPr>
            <a:spLocks noGrp="1"/>
          </p:cNvSpPr>
          <p:nvPr>
            <p:ph type="title"/>
          </p:nvPr>
        </p:nvSpPr>
        <p:spPr>
          <a:xfrm>
            <a:off x="640080" y="639704"/>
            <a:ext cx="3299579" cy="5577840"/>
          </a:xfrm>
        </p:spPr>
        <p:txBody>
          <a:bodyPr anchor="ctr">
            <a:normAutofit/>
          </a:bodyPr>
          <a:lstStyle/>
          <a:p>
            <a:pPr algn="ctr"/>
            <a:r>
              <a:rPr lang="en-US" sz="3200">
                <a:cs typeface="Calibri" panose="020F0502020204030204" pitchFamily="34" charset="0"/>
              </a:rPr>
              <a:t>Coding Implementations  </a:t>
            </a:r>
          </a:p>
        </p:txBody>
      </p:sp>
      <p:graphicFrame>
        <p:nvGraphicFramePr>
          <p:cNvPr id="13" name="Content Placeholder 2">
            <a:extLst>
              <a:ext uri="{FF2B5EF4-FFF2-40B4-BE49-F238E27FC236}">
                <a16:creationId xmlns:a16="http://schemas.microsoft.com/office/drawing/2014/main" id="{E6E8CC5A-1C58-4FD4-B000-0BDC82D559AA}"/>
              </a:ext>
            </a:extLst>
          </p:cNvPr>
          <p:cNvGraphicFramePr>
            <a:graphicFrameLocks noGrp="1"/>
          </p:cNvGraphicFramePr>
          <p:nvPr>
            <p:ph idx="1"/>
            <p:extLst>
              <p:ext uri="{D42A27DB-BD31-4B8C-83A1-F6EECF244321}">
                <p14:modId xmlns:p14="http://schemas.microsoft.com/office/powerpoint/2010/main" val="820031810"/>
              </p:ext>
            </p:extLst>
          </p:nvPr>
        </p:nvGraphicFramePr>
        <p:xfrm>
          <a:off x="4901472" y="639705"/>
          <a:ext cx="6506304" cy="510404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a:extLst>
              <a:ext uri="{FF2B5EF4-FFF2-40B4-BE49-F238E27FC236}">
                <a16:creationId xmlns:a16="http://schemas.microsoft.com/office/drawing/2014/main" id="{D141B083-637B-4556-A079-C17FEF121B87}"/>
              </a:ext>
            </a:extLst>
          </p:cNvPr>
          <p:cNvSpPr txBox="1"/>
          <p:nvPr/>
        </p:nvSpPr>
        <p:spPr>
          <a:xfrm>
            <a:off x="10653040" y="301150"/>
            <a:ext cx="949368" cy="338554"/>
          </a:xfrm>
          <a:prstGeom prst="rect">
            <a:avLst/>
          </a:prstGeom>
          <a:noFill/>
        </p:spPr>
        <p:txBody>
          <a:bodyPr wrap="square" rtlCol="0">
            <a:spAutoFit/>
          </a:bodyPr>
          <a:lstStyle/>
          <a:p>
            <a:pPr algn="r"/>
            <a:r>
              <a:rPr lang="en-US" sz="1600" b="1"/>
              <a:t>Deborah</a:t>
            </a:r>
          </a:p>
        </p:txBody>
      </p:sp>
      <p:pic>
        <p:nvPicPr>
          <p:cNvPr id="9" name="Audio 8">
            <a:hlinkClick r:id="" action="ppaction://media"/>
            <a:extLst>
              <a:ext uri="{FF2B5EF4-FFF2-40B4-BE49-F238E27FC236}">
                <a16:creationId xmlns:a16="http://schemas.microsoft.com/office/drawing/2014/main" id="{650DD55A-0455-4226-B80E-03C9E0F3307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854154099"/>
      </p:ext>
    </p:extLst>
  </p:cSld>
  <p:clrMapOvr>
    <a:masterClrMapping/>
  </p:clrMapOvr>
  <mc:AlternateContent xmlns:mc="http://schemas.openxmlformats.org/markup-compatibility/2006" xmlns:p14="http://schemas.microsoft.com/office/powerpoint/2010/main">
    <mc:Choice Requires="p14">
      <p:transition spd="slow" p14:dur="2000" advTm="21000"/>
    </mc:Choice>
    <mc:Fallback xmlns="">
      <p:transition spd="slow"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5EDE9-5858-4E9C-8BFC-B9D6FA3E1D0E}"/>
              </a:ext>
            </a:extLst>
          </p:cNvPr>
          <p:cNvSpPr>
            <a:spLocks noGrp="1"/>
          </p:cNvSpPr>
          <p:nvPr>
            <p:ph type="title"/>
          </p:nvPr>
        </p:nvSpPr>
        <p:spPr>
          <a:xfrm>
            <a:off x="640080" y="639704"/>
            <a:ext cx="3299579" cy="5577840"/>
          </a:xfrm>
        </p:spPr>
        <p:txBody>
          <a:bodyPr anchor="ctr">
            <a:normAutofit/>
          </a:bodyPr>
          <a:lstStyle/>
          <a:p>
            <a:pPr algn="ctr"/>
            <a:r>
              <a:rPr lang="en-US" sz="3200">
                <a:cs typeface="Calibri" panose="020F0502020204030204" pitchFamily="34" charset="0"/>
              </a:rPr>
              <a:t>Bluetooth</a:t>
            </a:r>
          </a:p>
        </p:txBody>
      </p:sp>
      <p:graphicFrame>
        <p:nvGraphicFramePr>
          <p:cNvPr id="13" name="Content Placeholder 2">
            <a:extLst>
              <a:ext uri="{FF2B5EF4-FFF2-40B4-BE49-F238E27FC236}">
                <a16:creationId xmlns:a16="http://schemas.microsoft.com/office/drawing/2014/main" id="{E6E8CC5A-1C58-4FD4-B000-0BDC82D559AA}"/>
              </a:ext>
            </a:extLst>
          </p:cNvPr>
          <p:cNvGraphicFramePr>
            <a:graphicFrameLocks noGrp="1"/>
          </p:cNvGraphicFramePr>
          <p:nvPr>
            <p:ph idx="1"/>
            <p:extLst>
              <p:ext uri="{D42A27DB-BD31-4B8C-83A1-F6EECF244321}">
                <p14:modId xmlns:p14="http://schemas.microsoft.com/office/powerpoint/2010/main" val="1745149594"/>
              </p:ext>
            </p:extLst>
          </p:nvPr>
        </p:nvGraphicFramePr>
        <p:xfrm>
          <a:off x="4901472" y="639705"/>
          <a:ext cx="6506304" cy="510404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a:extLst>
              <a:ext uri="{FF2B5EF4-FFF2-40B4-BE49-F238E27FC236}">
                <a16:creationId xmlns:a16="http://schemas.microsoft.com/office/drawing/2014/main" id="{E3FA317B-9BB6-4E14-A2F1-676FF96FE313}"/>
              </a:ext>
            </a:extLst>
          </p:cNvPr>
          <p:cNvSpPr txBox="1"/>
          <p:nvPr/>
        </p:nvSpPr>
        <p:spPr>
          <a:xfrm>
            <a:off x="10854995" y="123416"/>
            <a:ext cx="1065472" cy="338554"/>
          </a:xfrm>
          <a:prstGeom prst="rect">
            <a:avLst/>
          </a:prstGeom>
          <a:noFill/>
        </p:spPr>
        <p:txBody>
          <a:bodyPr wrap="square" rtlCol="0">
            <a:spAutoFit/>
          </a:bodyPr>
          <a:lstStyle/>
          <a:p>
            <a:pPr algn="r"/>
            <a:r>
              <a:rPr lang="en-US" sz="1600" b="1"/>
              <a:t>Deborah</a:t>
            </a:r>
          </a:p>
        </p:txBody>
      </p:sp>
      <p:pic>
        <p:nvPicPr>
          <p:cNvPr id="7" name="Audio 6">
            <a:hlinkClick r:id="" action="ppaction://media"/>
            <a:extLst>
              <a:ext uri="{FF2B5EF4-FFF2-40B4-BE49-F238E27FC236}">
                <a16:creationId xmlns:a16="http://schemas.microsoft.com/office/drawing/2014/main" id="{31536307-31F6-4B57-B93B-23D695998EE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736131105"/>
      </p:ext>
    </p:extLst>
  </p:cSld>
  <p:clrMapOvr>
    <a:masterClrMapping/>
  </p:clrMapOvr>
  <mc:AlternateContent xmlns:mc="http://schemas.openxmlformats.org/markup-compatibility/2006" xmlns:p14="http://schemas.microsoft.com/office/powerpoint/2010/main">
    <mc:Choice Requires="p14">
      <p:transition spd="slow" p14:dur="2000" advTm="18539"/>
    </mc:Choice>
    <mc:Fallback xmlns="">
      <p:transition spd="slow" advTm="18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DDFF2-7B4D-41CF-A2F4-1F3936C77A26}"/>
              </a:ext>
            </a:extLst>
          </p:cNvPr>
          <p:cNvSpPr>
            <a:spLocks noGrp="1"/>
          </p:cNvSpPr>
          <p:nvPr>
            <p:ph type="title"/>
          </p:nvPr>
        </p:nvSpPr>
        <p:spPr>
          <a:xfrm>
            <a:off x="2136430" y="295222"/>
            <a:ext cx="7729728" cy="1188720"/>
          </a:xfrm>
        </p:spPr>
        <p:txBody>
          <a:bodyPr/>
          <a:lstStyle/>
          <a:p>
            <a:r>
              <a:rPr lang="en-US"/>
              <a:t>Blynk Mobile Application</a:t>
            </a:r>
          </a:p>
        </p:txBody>
      </p:sp>
      <p:pic>
        <p:nvPicPr>
          <p:cNvPr id="10" name="Picture 9">
            <a:extLst>
              <a:ext uri="{FF2B5EF4-FFF2-40B4-BE49-F238E27FC236}">
                <a16:creationId xmlns:a16="http://schemas.microsoft.com/office/drawing/2014/main" id="{ACC65048-D1BB-469A-BB86-0EBC66C38B54}"/>
              </a:ext>
            </a:extLst>
          </p:cNvPr>
          <p:cNvPicPr>
            <a:picLocks noChangeAspect="1"/>
          </p:cNvPicPr>
          <p:nvPr/>
        </p:nvPicPr>
        <p:blipFill>
          <a:blip r:embed="rId5"/>
          <a:stretch>
            <a:fillRect/>
          </a:stretch>
        </p:blipFill>
        <p:spPr>
          <a:xfrm>
            <a:off x="7788416" y="2001509"/>
            <a:ext cx="907032" cy="907032"/>
          </a:xfrm>
          <a:prstGeom prst="rect">
            <a:avLst/>
          </a:prstGeom>
        </p:spPr>
      </p:pic>
      <p:pic>
        <p:nvPicPr>
          <p:cNvPr id="8" name="Content Placeholder 7">
            <a:extLst>
              <a:ext uri="{FF2B5EF4-FFF2-40B4-BE49-F238E27FC236}">
                <a16:creationId xmlns:a16="http://schemas.microsoft.com/office/drawing/2014/main" id="{3BEE32D0-0D3A-4389-B765-B26348ACADE6}"/>
              </a:ext>
            </a:extLst>
          </p:cNvPr>
          <p:cNvPicPr>
            <a:picLocks noGrp="1" noChangeAspect="1"/>
          </p:cNvPicPr>
          <p:nvPr>
            <p:ph sz="half" idx="2"/>
          </p:nvPr>
        </p:nvPicPr>
        <p:blipFill rotWithShape="1">
          <a:blip r:embed="rId6"/>
          <a:srcRect l="12189" r="38024"/>
          <a:stretch/>
        </p:blipFill>
        <p:spPr>
          <a:xfrm>
            <a:off x="1856665" y="1831852"/>
            <a:ext cx="3029339" cy="4201886"/>
          </a:xfrm>
          <a:prstGeom prst="rect">
            <a:avLst/>
          </a:prstGeom>
        </p:spPr>
      </p:pic>
      <p:sp>
        <p:nvSpPr>
          <p:cNvPr id="13" name="Arrow: Right 12">
            <a:extLst>
              <a:ext uri="{FF2B5EF4-FFF2-40B4-BE49-F238E27FC236}">
                <a16:creationId xmlns:a16="http://schemas.microsoft.com/office/drawing/2014/main" id="{C33A7B46-C7DD-4D3D-AB04-F4922EE21012}"/>
              </a:ext>
            </a:extLst>
          </p:cNvPr>
          <p:cNvSpPr/>
          <p:nvPr/>
        </p:nvSpPr>
        <p:spPr>
          <a:xfrm>
            <a:off x="6096000" y="2001509"/>
            <a:ext cx="731520" cy="160499"/>
          </a:xfrm>
          <a:prstGeom prst="rightArrow">
            <a:avLst/>
          </a:prstGeom>
          <a:ln w="31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Arrow: Down 15">
            <a:extLst>
              <a:ext uri="{FF2B5EF4-FFF2-40B4-BE49-F238E27FC236}">
                <a16:creationId xmlns:a16="http://schemas.microsoft.com/office/drawing/2014/main" id="{9A34BCC2-7F3A-4B35-8C11-3C2F758EC3F3}"/>
              </a:ext>
            </a:extLst>
          </p:cNvPr>
          <p:cNvSpPr/>
          <p:nvPr/>
        </p:nvSpPr>
        <p:spPr>
          <a:xfrm flipH="1">
            <a:off x="8369862" y="3400820"/>
            <a:ext cx="182880" cy="548640"/>
          </a:xfrm>
          <a:prstGeom prst="downArrow">
            <a:avLst/>
          </a:prstGeom>
          <a:ln w="31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6" name="Audio 25">
            <a:hlinkClick r:id="" action="ppaction://media"/>
            <a:extLst>
              <a:ext uri="{FF2B5EF4-FFF2-40B4-BE49-F238E27FC236}">
                <a16:creationId xmlns:a16="http://schemas.microsoft.com/office/drawing/2014/main" id="{0B08A976-2D05-4AB9-A95B-EC6E3CADFF3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34800" y="6400800"/>
            <a:ext cx="304800" cy="304800"/>
          </a:xfrm>
          <a:prstGeom prst="rect">
            <a:avLst/>
          </a:prstGeom>
        </p:spPr>
      </p:pic>
      <p:pic>
        <p:nvPicPr>
          <p:cNvPr id="3" name="Picture 2">
            <a:extLst>
              <a:ext uri="{FF2B5EF4-FFF2-40B4-BE49-F238E27FC236}">
                <a16:creationId xmlns:a16="http://schemas.microsoft.com/office/drawing/2014/main" id="{C100516E-F439-4722-9F2F-2D5F99313C9A}"/>
              </a:ext>
            </a:extLst>
          </p:cNvPr>
          <p:cNvPicPr>
            <a:picLocks noChangeAspect="1"/>
          </p:cNvPicPr>
          <p:nvPr/>
        </p:nvPicPr>
        <p:blipFill>
          <a:blip r:embed="rId8"/>
          <a:stretch>
            <a:fillRect/>
          </a:stretch>
        </p:blipFill>
        <p:spPr>
          <a:xfrm>
            <a:off x="7359348" y="4292138"/>
            <a:ext cx="2386788" cy="1790091"/>
          </a:xfrm>
          <a:prstGeom prst="rect">
            <a:avLst/>
          </a:prstGeom>
        </p:spPr>
      </p:pic>
      <p:sp>
        <p:nvSpPr>
          <p:cNvPr id="12" name="TextBox 11">
            <a:extLst>
              <a:ext uri="{FF2B5EF4-FFF2-40B4-BE49-F238E27FC236}">
                <a16:creationId xmlns:a16="http://schemas.microsoft.com/office/drawing/2014/main" id="{D6ACEDE9-143F-4E0D-A80D-E6D1436F36BF}"/>
              </a:ext>
            </a:extLst>
          </p:cNvPr>
          <p:cNvSpPr txBox="1"/>
          <p:nvPr/>
        </p:nvSpPr>
        <p:spPr>
          <a:xfrm>
            <a:off x="10557673" y="274881"/>
            <a:ext cx="1037423" cy="338554"/>
          </a:xfrm>
          <a:prstGeom prst="rect">
            <a:avLst/>
          </a:prstGeom>
          <a:noFill/>
        </p:spPr>
        <p:txBody>
          <a:bodyPr wrap="square" rtlCol="0">
            <a:spAutoFit/>
          </a:bodyPr>
          <a:lstStyle/>
          <a:p>
            <a:pPr algn="r"/>
            <a:r>
              <a:rPr lang="en-US" sz="1600" b="1"/>
              <a:t>Deborah</a:t>
            </a:r>
          </a:p>
        </p:txBody>
      </p:sp>
    </p:spTree>
    <p:extLst>
      <p:ext uri="{BB962C8B-B14F-4D97-AF65-F5344CB8AC3E}">
        <p14:creationId xmlns:p14="http://schemas.microsoft.com/office/powerpoint/2010/main" val="1467445643"/>
      </p:ext>
    </p:extLst>
  </p:cSld>
  <p:clrMapOvr>
    <a:masterClrMapping/>
  </p:clrMapOvr>
  <mc:AlternateContent xmlns:mc="http://schemas.openxmlformats.org/markup-compatibility/2006" xmlns:p14="http://schemas.microsoft.com/office/powerpoint/2010/main">
    <mc:Choice Requires="p14">
      <p:transition spd="slow" p14:dur="2000" advTm="18260"/>
    </mc:Choice>
    <mc:Fallback xmlns="">
      <p:transition spd="slow" advTm="18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5EDE9-5858-4E9C-8BFC-B9D6FA3E1D0E}"/>
              </a:ext>
            </a:extLst>
          </p:cNvPr>
          <p:cNvSpPr>
            <a:spLocks noGrp="1"/>
          </p:cNvSpPr>
          <p:nvPr>
            <p:ph type="title"/>
          </p:nvPr>
        </p:nvSpPr>
        <p:spPr>
          <a:xfrm>
            <a:off x="4640580" y="487304"/>
            <a:ext cx="3674745" cy="717609"/>
          </a:xfrm>
        </p:spPr>
        <p:txBody>
          <a:bodyPr anchor="ctr">
            <a:normAutofit/>
          </a:bodyPr>
          <a:lstStyle/>
          <a:p>
            <a:pPr algn="ctr"/>
            <a:r>
              <a:rPr lang="en-US" sz="3200">
                <a:cs typeface="Calibri" panose="020F0502020204030204" pitchFamily="34" charset="0"/>
              </a:rPr>
              <a:t>Blynk App</a:t>
            </a:r>
          </a:p>
        </p:txBody>
      </p:sp>
      <p:graphicFrame>
        <p:nvGraphicFramePr>
          <p:cNvPr id="13" name="Content Placeholder 2">
            <a:extLst>
              <a:ext uri="{FF2B5EF4-FFF2-40B4-BE49-F238E27FC236}">
                <a16:creationId xmlns:a16="http://schemas.microsoft.com/office/drawing/2014/main" id="{E6E8CC5A-1C58-4FD4-B000-0BDC82D559AA}"/>
              </a:ext>
            </a:extLst>
          </p:cNvPr>
          <p:cNvGraphicFramePr>
            <a:graphicFrameLocks noGrp="1"/>
          </p:cNvGraphicFramePr>
          <p:nvPr>
            <p:ph idx="1"/>
            <p:extLst>
              <p:ext uri="{D42A27DB-BD31-4B8C-83A1-F6EECF244321}">
                <p14:modId xmlns:p14="http://schemas.microsoft.com/office/powerpoint/2010/main" val="951592496"/>
              </p:ext>
            </p:extLst>
          </p:nvPr>
        </p:nvGraphicFramePr>
        <p:xfrm>
          <a:off x="7128164" y="1426565"/>
          <a:ext cx="4787611" cy="494413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a:extLst>
              <a:ext uri="{FF2B5EF4-FFF2-40B4-BE49-F238E27FC236}">
                <a16:creationId xmlns:a16="http://schemas.microsoft.com/office/drawing/2014/main" id="{35BA4EEB-1910-49D0-ABF0-BE5095965FA5}"/>
              </a:ext>
            </a:extLst>
          </p:cNvPr>
          <p:cNvSpPr txBox="1"/>
          <p:nvPr/>
        </p:nvSpPr>
        <p:spPr>
          <a:xfrm>
            <a:off x="10557673" y="274881"/>
            <a:ext cx="1037423" cy="338554"/>
          </a:xfrm>
          <a:prstGeom prst="rect">
            <a:avLst/>
          </a:prstGeom>
          <a:noFill/>
        </p:spPr>
        <p:txBody>
          <a:bodyPr wrap="square" rtlCol="0">
            <a:spAutoFit/>
          </a:bodyPr>
          <a:lstStyle/>
          <a:p>
            <a:pPr algn="r"/>
            <a:r>
              <a:rPr lang="en-US" sz="1600" b="1"/>
              <a:t>Deborah</a:t>
            </a:r>
          </a:p>
        </p:txBody>
      </p:sp>
      <p:pic>
        <p:nvPicPr>
          <p:cNvPr id="8" name="Picture 3">
            <a:extLst>
              <a:ext uri="{FF2B5EF4-FFF2-40B4-BE49-F238E27FC236}">
                <a16:creationId xmlns:a16="http://schemas.microsoft.com/office/drawing/2014/main" id="{AB1095A6-7D66-45FA-8B6A-BDB7BDE492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40919" y="1369957"/>
            <a:ext cx="3674745" cy="5121999"/>
          </a:xfrm>
          <a:prstGeom prst="rect">
            <a:avLst/>
          </a:prstGeom>
          <a:effectLst>
            <a:outerShdw blurRad="50800" dist="50800" dir="5400000" algn="ctr" rotWithShape="0">
              <a:srgbClr val="000000"/>
            </a:outerShdw>
            <a:reflection blurRad="12700" stA="28000" endPos="28000" dist="5080" dir="5400000" sy="-100000" algn="bl" rotWithShape="0"/>
          </a:effectLst>
          <a:scene3d>
            <a:camera prst="orthographicFront"/>
            <a:lightRig rig="threePt" dir="t">
              <a:rot lat="0" lon="0" rev="2700000"/>
            </a:lightRig>
          </a:scene3d>
          <a:sp3d>
            <a:bevelT h="38100"/>
          </a:sp3d>
        </p:spPr>
      </p:pic>
      <p:pic>
        <p:nvPicPr>
          <p:cNvPr id="12" name="Audio 11">
            <a:hlinkClick r:id="" action="ppaction://media"/>
            <a:extLst>
              <a:ext uri="{FF2B5EF4-FFF2-40B4-BE49-F238E27FC236}">
                <a16:creationId xmlns:a16="http://schemas.microsoft.com/office/drawing/2014/main" id="{BF858546-126B-48FE-8306-A245079DA5C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658825765"/>
      </p:ext>
    </p:extLst>
  </p:cSld>
  <p:clrMapOvr>
    <a:masterClrMapping/>
  </p:clrMapOvr>
  <mc:AlternateContent xmlns:mc="http://schemas.openxmlformats.org/markup-compatibility/2006" xmlns:p14="http://schemas.microsoft.com/office/powerpoint/2010/main">
    <mc:Choice Requires="p14">
      <p:transition spd="slow" p14:dur="2000" advTm="36570"/>
    </mc:Choice>
    <mc:Fallback xmlns="">
      <p:transition spd="slow" advTm="36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DDFF2-7B4D-41CF-A2F4-1F3936C77A26}"/>
              </a:ext>
            </a:extLst>
          </p:cNvPr>
          <p:cNvSpPr>
            <a:spLocks noGrp="1"/>
          </p:cNvSpPr>
          <p:nvPr>
            <p:ph type="title"/>
          </p:nvPr>
        </p:nvSpPr>
        <p:spPr>
          <a:xfrm>
            <a:off x="2136430" y="295222"/>
            <a:ext cx="7729728" cy="1188720"/>
          </a:xfrm>
        </p:spPr>
        <p:txBody>
          <a:bodyPr/>
          <a:lstStyle/>
          <a:p>
            <a:r>
              <a:rPr lang="en-US"/>
              <a:t>Blynk App Demo</a:t>
            </a:r>
          </a:p>
        </p:txBody>
      </p:sp>
      <p:sp>
        <p:nvSpPr>
          <p:cNvPr id="5" name="Text Placeholder 4">
            <a:extLst>
              <a:ext uri="{FF2B5EF4-FFF2-40B4-BE49-F238E27FC236}">
                <a16:creationId xmlns:a16="http://schemas.microsoft.com/office/drawing/2014/main" id="{0A00A7D0-456F-469E-B0D0-48C53C1ECB8D}"/>
              </a:ext>
            </a:extLst>
          </p:cNvPr>
          <p:cNvSpPr>
            <a:spLocks noGrp="1"/>
          </p:cNvSpPr>
          <p:nvPr>
            <p:ph type="body" sz="quarter" idx="3"/>
          </p:nvPr>
        </p:nvSpPr>
        <p:spPr>
          <a:xfrm>
            <a:off x="6811963" y="1260210"/>
            <a:ext cx="4443984" cy="823912"/>
          </a:xfrm>
        </p:spPr>
        <p:txBody>
          <a:bodyPr/>
          <a:lstStyle/>
          <a:p>
            <a:r>
              <a:rPr lang="en-US"/>
              <a:t>Features</a:t>
            </a:r>
          </a:p>
        </p:txBody>
      </p:sp>
      <p:sp>
        <p:nvSpPr>
          <p:cNvPr id="6" name="Content Placeholder 5">
            <a:extLst>
              <a:ext uri="{FF2B5EF4-FFF2-40B4-BE49-F238E27FC236}">
                <a16:creationId xmlns:a16="http://schemas.microsoft.com/office/drawing/2014/main" id="{0A573F1D-4769-4368-B818-5CDDBF9371C6}"/>
              </a:ext>
            </a:extLst>
          </p:cNvPr>
          <p:cNvSpPr>
            <a:spLocks noGrp="1"/>
          </p:cNvSpPr>
          <p:nvPr>
            <p:ph sz="quarter" idx="4"/>
          </p:nvPr>
        </p:nvSpPr>
        <p:spPr>
          <a:xfrm>
            <a:off x="6811963" y="2273043"/>
            <a:ext cx="4443984" cy="2562193"/>
          </a:xfrm>
        </p:spPr>
        <p:txBody>
          <a:bodyPr>
            <a:normAutofit lnSpcReduction="10000"/>
          </a:bodyPr>
          <a:lstStyle/>
          <a:p>
            <a:r>
              <a:rPr lang="en-US"/>
              <a:t>Bluetooth module</a:t>
            </a:r>
          </a:p>
          <a:p>
            <a:r>
              <a:rPr lang="en-US"/>
              <a:t>GPS streaming module</a:t>
            </a:r>
          </a:p>
          <a:p>
            <a:r>
              <a:rPr lang="en-US"/>
              <a:t>Control to get the waypoints</a:t>
            </a:r>
          </a:p>
          <a:p>
            <a:r>
              <a:rPr lang="en-US"/>
              <a:t>Joystick to manually control the movement of the robot. </a:t>
            </a:r>
          </a:p>
          <a:p>
            <a:r>
              <a:rPr lang="en-US"/>
              <a:t>GPS Streaming Range is 5-20 seconds (Specified by user)</a:t>
            </a:r>
          </a:p>
        </p:txBody>
      </p:sp>
      <p:pic>
        <p:nvPicPr>
          <p:cNvPr id="4" name="Screen_Recording_20220415-191915_Blynk">
            <a:hlinkClick r:id="" action="ppaction://media"/>
            <a:extLst>
              <a:ext uri="{FF2B5EF4-FFF2-40B4-BE49-F238E27FC236}">
                <a16:creationId xmlns:a16="http://schemas.microsoft.com/office/drawing/2014/main" id="{F4B4182C-0CF1-4576-9516-2BB24B7CF48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05526" y="1415751"/>
            <a:ext cx="2400754" cy="5147027"/>
          </a:xfrm>
          <a:prstGeom prst="roundRect">
            <a:avLst>
              <a:gd name="adj" fmla="val 5299"/>
            </a:avLst>
          </a:prstGeom>
          <a:ln w="76200" cap="sq">
            <a:solidFill>
              <a:srgbClr val="292929"/>
            </a:solidFill>
            <a:miter lim="800000"/>
          </a:ln>
          <a:effectLst>
            <a:outerShdw blurRad="50800" dist="50800" dir="5400000" algn="ctr" rotWithShape="0">
              <a:srgbClr val="000000"/>
            </a:outerShdw>
            <a:reflection stA="28000" endPos="28000" dist="5080" dir="5400000" sy="-100000" algn="bl" rotWithShape="0"/>
          </a:effectLst>
          <a:scene3d>
            <a:camera prst="orthographicFront"/>
            <a:lightRig rig="threePt" dir="t">
              <a:rot lat="0" lon="0" rev="2700000"/>
            </a:lightRig>
          </a:scene3d>
          <a:sp3d>
            <a:bevelT h="38100"/>
            <a:contourClr>
              <a:srgbClr val="FFFFFF"/>
            </a:contourClr>
          </a:sp3d>
        </p:spPr>
      </p:pic>
      <p:sp>
        <p:nvSpPr>
          <p:cNvPr id="8" name="TextBox 7">
            <a:extLst>
              <a:ext uri="{FF2B5EF4-FFF2-40B4-BE49-F238E27FC236}">
                <a16:creationId xmlns:a16="http://schemas.microsoft.com/office/drawing/2014/main" id="{0FA4A835-E834-4D37-A6CB-5EB963709341}"/>
              </a:ext>
            </a:extLst>
          </p:cNvPr>
          <p:cNvSpPr txBox="1"/>
          <p:nvPr/>
        </p:nvSpPr>
        <p:spPr>
          <a:xfrm>
            <a:off x="10827327" y="223718"/>
            <a:ext cx="6096000" cy="369332"/>
          </a:xfrm>
          <a:prstGeom prst="rect">
            <a:avLst/>
          </a:prstGeom>
          <a:noFill/>
        </p:spPr>
        <p:txBody>
          <a:bodyPr wrap="square">
            <a:spAutoFit/>
          </a:bodyPr>
          <a:lstStyle/>
          <a:p>
            <a:r>
              <a:rPr lang="en-US" sz="1800" b="1"/>
              <a:t>Deborah</a:t>
            </a:r>
            <a:endParaRPr lang="en-US"/>
          </a:p>
        </p:txBody>
      </p:sp>
    </p:spTree>
    <p:extLst>
      <p:ext uri="{BB962C8B-B14F-4D97-AF65-F5344CB8AC3E}">
        <p14:creationId xmlns:p14="http://schemas.microsoft.com/office/powerpoint/2010/main" val="2493287047"/>
      </p:ext>
    </p:extLst>
  </p:cSld>
  <p:clrMapOvr>
    <a:masterClrMapping/>
  </p:clrMapOvr>
  <mc:AlternateContent xmlns:mc="http://schemas.openxmlformats.org/markup-compatibility/2006" xmlns:p14="http://schemas.microsoft.com/office/powerpoint/2010/main">
    <mc:Choice Requires="p14">
      <p:transition spd="slow" p14:dur="2000" advTm="74012"/>
    </mc:Choice>
    <mc:Fallback xmlns="">
      <p:transition spd="slow" advTm="7401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5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extLst>
    <p:ext uri="{E180D4A7-C9FB-4DFB-919C-405C955672EB}">
      <p14:showEvtLst xmlns:p14="http://schemas.microsoft.com/office/powerpoint/2010/main">
        <p14:playEvt time="697" objId="8"/>
        <p14:triggerEvt type="onClick" time="698" objId="8"/>
        <p14:stopEvt time="73582" objId="8"/>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9" name="Rectangle 12">
            <a:extLst>
              <a:ext uri="{FF2B5EF4-FFF2-40B4-BE49-F238E27FC236}">
                <a16:creationId xmlns:a16="http://schemas.microsoft.com/office/drawing/2014/main" id="{0E807223-DF88-4D6D-970E-08919E5E02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40" name="Rectangle 14">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CBBB60-D6DD-4BCF-98BB-2CACF6739098}"/>
              </a:ext>
            </a:extLst>
          </p:cNvPr>
          <p:cNvSpPr>
            <a:spLocks noGrp="1"/>
          </p:cNvSpPr>
          <p:nvPr>
            <p:ph type="title"/>
          </p:nvPr>
        </p:nvSpPr>
        <p:spPr>
          <a:xfrm>
            <a:off x="784743" y="685800"/>
            <a:ext cx="5793475" cy="1485900"/>
          </a:xfrm>
        </p:spPr>
        <p:txBody>
          <a:bodyPr vert="horz" lIns="91440" tIns="45720" rIns="91440" bIns="45720" rtlCol="0" anchor="t">
            <a:normAutofit/>
          </a:bodyPr>
          <a:lstStyle/>
          <a:p>
            <a:r>
              <a:rPr lang="en-US"/>
              <a:t>Lidar Design</a:t>
            </a:r>
          </a:p>
        </p:txBody>
      </p:sp>
      <p:sp>
        <p:nvSpPr>
          <p:cNvPr id="41" name="Rectangle 16">
            <a:extLst>
              <a:ext uri="{FF2B5EF4-FFF2-40B4-BE49-F238E27FC236}">
                <a16:creationId xmlns:a16="http://schemas.microsoft.com/office/drawing/2014/main" id="{FBEA8A33-C0D0-416D-8359-724B8828C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 name="Content Placeholder 7" descr="A sewing machine on a table&#10;&#10;Description automatically generated with medium confidence">
            <a:extLst>
              <a:ext uri="{FF2B5EF4-FFF2-40B4-BE49-F238E27FC236}">
                <a16:creationId xmlns:a16="http://schemas.microsoft.com/office/drawing/2014/main" id="{430E29B2-E4C9-4614-B3A4-E521B875A296}"/>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l="751" r="2005"/>
          <a:stretch/>
        </p:blipFill>
        <p:spPr>
          <a:xfrm>
            <a:off x="6374713" y="0"/>
            <a:ext cx="5672786" cy="6977063"/>
          </a:xfrm>
          <a:prstGeom prst="rect">
            <a:avLst/>
          </a:prstGeom>
        </p:spPr>
      </p:pic>
      <p:graphicFrame>
        <p:nvGraphicFramePr>
          <p:cNvPr id="4" name="Content Placeholder 2">
            <a:extLst>
              <a:ext uri="{FF2B5EF4-FFF2-40B4-BE49-F238E27FC236}">
                <a16:creationId xmlns:a16="http://schemas.microsoft.com/office/drawing/2014/main" id="{3478A25B-E2E8-41CF-910A-C52CA59A4F56}"/>
              </a:ext>
            </a:extLst>
          </p:cNvPr>
          <p:cNvGraphicFramePr/>
          <p:nvPr>
            <p:extLst>
              <p:ext uri="{D42A27DB-BD31-4B8C-83A1-F6EECF244321}">
                <p14:modId xmlns:p14="http://schemas.microsoft.com/office/powerpoint/2010/main" val="2419022800"/>
              </p:ext>
            </p:extLst>
          </p:nvPr>
        </p:nvGraphicFramePr>
        <p:xfrm>
          <a:off x="784743" y="2286000"/>
          <a:ext cx="5793475" cy="3581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Recorded Sound">
            <a:hlinkClick r:id="" action="ppaction://media"/>
            <a:extLst>
              <a:ext uri="{FF2B5EF4-FFF2-40B4-BE49-F238E27FC236}">
                <a16:creationId xmlns:a16="http://schemas.microsoft.com/office/drawing/2014/main" id="{A1D438A9-27F9-4665-9D91-EFA2DE9D258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69430" y="245511"/>
            <a:ext cx="244475" cy="244475"/>
          </a:xfrm>
          <a:prstGeom prst="rect">
            <a:avLst/>
          </a:prstGeom>
        </p:spPr>
      </p:pic>
    </p:spTree>
    <p:extLst>
      <p:ext uri="{BB962C8B-B14F-4D97-AF65-F5344CB8AC3E}">
        <p14:creationId xmlns:p14="http://schemas.microsoft.com/office/powerpoint/2010/main" val="281043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4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4ECB7-9B7A-461E-86F7-3F89F04D5DB8}"/>
              </a:ext>
            </a:extLst>
          </p:cNvPr>
          <p:cNvSpPr>
            <a:spLocks noGrp="1"/>
          </p:cNvSpPr>
          <p:nvPr>
            <p:ph type="title"/>
          </p:nvPr>
        </p:nvSpPr>
        <p:spPr/>
        <p:txBody>
          <a:bodyPr/>
          <a:lstStyle/>
          <a:p>
            <a:r>
              <a:rPr lang="en-US"/>
              <a:t>Wavelength</a:t>
            </a:r>
          </a:p>
        </p:txBody>
      </p:sp>
      <p:sp>
        <p:nvSpPr>
          <p:cNvPr id="4" name="Content Placeholder 3">
            <a:extLst>
              <a:ext uri="{FF2B5EF4-FFF2-40B4-BE49-F238E27FC236}">
                <a16:creationId xmlns:a16="http://schemas.microsoft.com/office/drawing/2014/main" id="{F6D1CBD4-AA6A-470D-8C91-CBF6FB6ABEFD}"/>
              </a:ext>
            </a:extLst>
          </p:cNvPr>
          <p:cNvSpPr>
            <a:spLocks noGrp="1"/>
          </p:cNvSpPr>
          <p:nvPr>
            <p:ph sz="half" idx="2"/>
          </p:nvPr>
        </p:nvSpPr>
        <p:spPr>
          <a:xfrm>
            <a:off x="1261872" y="2507550"/>
            <a:ext cx="3930614" cy="1905276"/>
          </a:xfrm>
        </p:spPr>
        <p:txBody>
          <a:bodyPr/>
          <a:lstStyle/>
          <a:p>
            <a:r>
              <a:rPr lang="en-US"/>
              <a:t>Outdoor conditions</a:t>
            </a:r>
          </a:p>
          <a:p>
            <a:r>
              <a:rPr lang="en-US"/>
              <a:t>Lower power, higher efficiency </a:t>
            </a:r>
          </a:p>
          <a:p>
            <a:r>
              <a:rPr lang="en-US"/>
              <a:t>Availability &amp; cost</a:t>
            </a:r>
          </a:p>
          <a:p>
            <a:r>
              <a:rPr lang="en-US"/>
              <a:t>Safety</a:t>
            </a:r>
          </a:p>
          <a:p>
            <a:pPr marL="0" indent="0">
              <a:buNone/>
            </a:pPr>
            <a:endParaRPr lang="en-US"/>
          </a:p>
        </p:txBody>
      </p:sp>
      <p:pic>
        <p:nvPicPr>
          <p:cNvPr id="8" name="Content Placeholder 7" descr="Chart&#10;&#10;Description automatically generated">
            <a:extLst>
              <a:ext uri="{FF2B5EF4-FFF2-40B4-BE49-F238E27FC236}">
                <a16:creationId xmlns:a16="http://schemas.microsoft.com/office/drawing/2014/main" id="{D08C926E-1439-4005-B684-A68F2B884768}"/>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6449570" y="1809750"/>
            <a:ext cx="4520069" cy="4420508"/>
          </a:xfrm>
        </p:spPr>
      </p:pic>
      <p:pic>
        <p:nvPicPr>
          <p:cNvPr id="10" name="Picture 9" descr="Shape, icon&#10;&#10;Description automatically generated">
            <a:extLst>
              <a:ext uri="{FF2B5EF4-FFF2-40B4-BE49-F238E27FC236}">
                <a16:creationId xmlns:a16="http://schemas.microsoft.com/office/drawing/2014/main" id="{40D53219-E615-4D41-8A38-CAF4814C97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9750" y="4475201"/>
            <a:ext cx="1905277" cy="1905277"/>
          </a:xfrm>
          <a:prstGeom prst="rect">
            <a:avLst/>
          </a:prstGeom>
        </p:spPr>
      </p:pic>
      <p:pic>
        <p:nvPicPr>
          <p:cNvPr id="3" name="Recorded Sound">
            <a:hlinkClick r:id="" action="ppaction://media"/>
            <a:extLst>
              <a:ext uri="{FF2B5EF4-FFF2-40B4-BE49-F238E27FC236}">
                <a16:creationId xmlns:a16="http://schemas.microsoft.com/office/drawing/2014/main" id="{C9856D44-B35C-40B5-8F87-330917CD409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9575" y="441325"/>
            <a:ext cx="244475" cy="244475"/>
          </a:xfrm>
          <a:prstGeom prst="rect">
            <a:avLst/>
          </a:prstGeom>
        </p:spPr>
      </p:pic>
    </p:spTree>
    <p:extLst>
      <p:ext uri="{BB962C8B-B14F-4D97-AF65-F5344CB8AC3E}">
        <p14:creationId xmlns:p14="http://schemas.microsoft.com/office/powerpoint/2010/main" val="348770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8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2B509-0EA7-4400-BD90-4E970F16915A}"/>
              </a:ext>
            </a:extLst>
          </p:cNvPr>
          <p:cNvSpPr>
            <a:spLocks noGrp="1"/>
          </p:cNvSpPr>
          <p:nvPr>
            <p:ph type="title"/>
          </p:nvPr>
        </p:nvSpPr>
        <p:spPr>
          <a:xfrm>
            <a:off x="1360394" y="612962"/>
            <a:ext cx="9601200" cy="1485900"/>
          </a:xfrm>
        </p:spPr>
        <p:txBody>
          <a:bodyPr/>
          <a:lstStyle/>
          <a:p>
            <a:r>
              <a:rPr lang="en-US"/>
              <a:t>Calculations</a:t>
            </a:r>
          </a:p>
        </p:txBody>
      </p:sp>
      <mc:AlternateContent xmlns:mc="http://schemas.openxmlformats.org/markup-compatibility/2006" xmlns:a14="http://schemas.microsoft.com/office/drawing/2010/main">
        <mc:Choice Requires="a14">
          <p:sp>
            <p:nvSpPr>
              <p:cNvPr id="7" name="Content Placeholder 3">
                <a:extLst>
                  <a:ext uri="{FF2B5EF4-FFF2-40B4-BE49-F238E27FC236}">
                    <a16:creationId xmlns:a16="http://schemas.microsoft.com/office/drawing/2014/main" id="{2F64C5AF-9B20-4B40-8725-E729C774D6F1}"/>
                  </a:ext>
                </a:extLst>
              </p:cNvPr>
              <p:cNvSpPr txBox="1">
                <a:spLocks/>
              </p:cNvSpPr>
              <p:nvPr/>
            </p:nvSpPr>
            <p:spPr>
              <a:xfrm>
                <a:off x="1443655" y="2402067"/>
                <a:ext cx="3279699" cy="163006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4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4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4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4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400" kern="1200" baseline="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m:rPr>
                          <m:sty m:val="p"/>
                        </m:rPr>
                        <a:rPr lang="en-US" i="1" smtClean="0">
                          <a:latin typeface="Cambria Math" panose="02040503050406030204" pitchFamily="18" charset="0"/>
                          <a:ea typeface="Cambria Math" panose="02040503050406030204" pitchFamily="18" charset="0"/>
                        </a:rPr>
                        <m:t>R</m:t>
                      </m:r>
                      <m:r>
                        <a:rPr lang="en-US" i="1" smtClean="0">
                          <a:latin typeface="Cambria Math" panose="02040503050406030204" pitchFamily="18" charset="0"/>
                        </a:rPr>
                        <m:t>=</m:t>
                      </m:r>
                      <m:f>
                        <m:fPr>
                          <m:ctrlPr>
                            <a:rPr lang="en-US" i="1" smtClean="0">
                              <a:latin typeface="Cambria Math" panose="02040503050406030204" pitchFamily="18" charset="0"/>
                              <a:ea typeface="Cambria Math" panose="02040503050406030204" pitchFamily="18" charset="0"/>
                            </a:rPr>
                          </m:ctrlPr>
                        </m:fPr>
                        <m:num>
                          <m:r>
                            <a:rPr lang="en-US" i="1">
                              <a:latin typeface="Cambria Math" panose="02040503050406030204" pitchFamily="18" charset="0"/>
                            </a:rPr>
                            <m:t>𝑐</m:t>
                          </m:r>
                          <m:r>
                            <a:rPr lang="en-US" i="1">
                              <a:latin typeface="Cambria Math" panose="02040503050406030204" pitchFamily="18" charset="0"/>
                            </a:rPr>
                            <m:t> ∗∆</m:t>
                          </m:r>
                          <m:r>
                            <a:rPr lang="en-US" i="1">
                              <a:latin typeface="Cambria Math" panose="02040503050406030204" pitchFamily="18" charset="0"/>
                              <a:ea typeface="Cambria Math" panose="02040503050406030204" pitchFamily="18" charset="0"/>
                            </a:rPr>
                            <m:t>𝑡</m:t>
                          </m:r>
                        </m:num>
                        <m:den>
                          <m:r>
                            <a:rPr lang="en-US" i="1" smtClean="0">
                              <a:latin typeface="Cambria Math" panose="02040503050406030204" pitchFamily="18" charset="0"/>
                              <a:ea typeface="Cambria Math" panose="02040503050406030204" pitchFamily="18" charset="0"/>
                            </a:rPr>
                            <m:t>2</m:t>
                          </m:r>
                        </m:den>
                      </m:f>
                    </m:oMath>
                  </m:oMathPara>
                </a14:m>
                <a:endParaRPr lang="en-US" sz="1600">
                  <a:ea typeface="Cambria Math" panose="02040503050406030204" pitchFamily="18" charset="0"/>
                </a:endParaRPr>
              </a:p>
              <a:p>
                <a:pPr marL="0" indent="0">
                  <a:buFont typeface="Arial" panose="020B0604020202020204" pitchFamily="34" charset="0"/>
                  <a:buNone/>
                </a:pPr>
                <a:endParaRPr lang="en-US" sz="1600">
                  <a:ea typeface="Cambria Math" panose="02040503050406030204" pitchFamily="18" charset="0"/>
                </a:endParaRPr>
              </a:p>
              <a:p>
                <a:pPr marL="0" indent="0">
                  <a:buFont typeface="Arial" panose="020B0604020202020204" pitchFamily="34" charset="0"/>
                  <a:buNone/>
                </a:pPr>
                <a:r>
                  <a:rPr lang="en-US" sz="1600"/>
                  <a:t>For a resolution of .75 m, the pulse width must be &lt;5ns</a:t>
                </a:r>
              </a:p>
            </p:txBody>
          </p:sp>
        </mc:Choice>
        <mc:Fallback xmlns="">
          <p:sp>
            <p:nvSpPr>
              <p:cNvPr id="7" name="Content Placeholder 3">
                <a:extLst>
                  <a:ext uri="{FF2B5EF4-FFF2-40B4-BE49-F238E27FC236}">
                    <a16:creationId xmlns:a16="http://schemas.microsoft.com/office/drawing/2014/main" id="{2F64C5AF-9B20-4B40-8725-E729C774D6F1}"/>
                  </a:ext>
                </a:extLst>
              </p:cNvPr>
              <p:cNvSpPr txBox="1">
                <a:spLocks noRot="1" noChangeAspect="1" noMove="1" noResize="1" noEditPoints="1" noAdjustHandles="1" noChangeArrowheads="1" noChangeShapeType="1" noTextEdit="1"/>
              </p:cNvSpPr>
              <p:nvPr/>
            </p:nvSpPr>
            <p:spPr>
              <a:xfrm>
                <a:off x="1443655" y="2402067"/>
                <a:ext cx="3279699" cy="1630068"/>
              </a:xfrm>
              <a:prstGeom prst="rect">
                <a:avLst/>
              </a:prstGeom>
              <a:blipFill>
                <a:blip r:embed="rId4"/>
                <a:stretch>
                  <a:fillRect l="-1115" b="-2622"/>
                </a:stretch>
              </a:blipFill>
            </p:spPr>
            <p:txBody>
              <a:bodyPr/>
              <a:lstStyle/>
              <a:p>
                <a:r>
                  <a:rPr lang="en-US">
                    <a:noFill/>
                  </a:rPr>
                  <a:t> </a:t>
                </a:r>
              </a:p>
            </p:txBody>
          </p:sp>
        </mc:Fallback>
      </mc:AlternateContent>
      <p:pic>
        <p:nvPicPr>
          <p:cNvPr id="8" name="Content Placeholder 7">
            <a:extLst>
              <a:ext uri="{FF2B5EF4-FFF2-40B4-BE49-F238E27FC236}">
                <a16:creationId xmlns:a16="http://schemas.microsoft.com/office/drawing/2014/main" id="{A9E14F51-D6DE-4D45-AB1E-D93930827AED}"/>
              </a:ext>
            </a:extLst>
          </p:cNvPr>
          <p:cNvPicPr>
            <a:picLocks noChangeAspect="1"/>
          </p:cNvPicPr>
          <p:nvPr/>
        </p:nvPicPr>
        <p:blipFill>
          <a:blip r:embed="rId5"/>
          <a:stretch>
            <a:fillRect/>
          </a:stretch>
        </p:blipFill>
        <p:spPr>
          <a:xfrm>
            <a:off x="6675162" y="2410600"/>
            <a:ext cx="4106801" cy="895495"/>
          </a:xfrm>
          <a:prstGeom prst="rect">
            <a:avLst/>
          </a:prstGeom>
        </p:spPr>
      </p:pic>
      <p:sp>
        <p:nvSpPr>
          <p:cNvPr id="9" name="TextBox 8">
            <a:extLst>
              <a:ext uri="{FF2B5EF4-FFF2-40B4-BE49-F238E27FC236}">
                <a16:creationId xmlns:a16="http://schemas.microsoft.com/office/drawing/2014/main" id="{FD48ED8F-3A55-43DA-9D51-6C5746E0AA45}"/>
              </a:ext>
            </a:extLst>
          </p:cNvPr>
          <p:cNvSpPr txBox="1"/>
          <p:nvPr/>
        </p:nvSpPr>
        <p:spPr>
          <a:xfrm>
            <a:off x="6717912" y="3406553"/>
            <a:ext cx="3722624" cy="584775"/>
          </a:xfrm>
          <a:prstGeom prst="rect">
            <a:avLst/>
          </a:prstGeom>
          <a:noFill/>
        </p:spPr>
        <p:txBody>
          <a:bodyPr wrap="square" rtlCol="0">
            <a:spAutoFit/>
          </a:bodyPr>
          <a:lstStyle/>
          <a:p>
            <a:r>
              <a:rPr lang="en-US" sz="1600"/>
              <a:t>For a range of 25m, the pulse repetition frequency must be less than 6MHz</a:t>
            </a:r>
          </a:p>
        </p:txBody>
      </p:sp>
      <p:sp>
        <p:nvSpPr>
          <p:cNvPr id="10" name="TextBox 9">
            <a:extLst>
              <a:ext uri="{FF2B5EF4-FFF2-40B4-BE49-F238E27FC236}">
                <a16:creationId xmlns:a16="http://schemas.microsoft.com/office/drawing/2014/main" id="{573FA7EC-9352-4D88-8B9B-309EC57C4E1E}"/>
              </a:ext>
            </a:extLst>
          </p:cNvPr>
          <p:cNvSpPr txBox="1"/>
          <p:nvPr/>
        </p:nvSpPr>
        <p:spPr>
          <a:xfrm>
            <a:off x="5097734" y="4623031"/>
            <a:ext cx="2774239" cy="369332"/>
          </a:xfrm>
          <a:prstGeom prst="rect">
            <a:avLst/>
          </a:prstGeom>
          <a:noFill/>
        </p:spPr>
        <p:txBody>
          <a:bodyPr wrap="square" rtlCol="0">
            <a:spAutoFit/>
          </a:bodyPr>
          <a:lstStyle/>
          <a:p>
            <a:r>
              <a:rPr lang="en-US"/>
              <a:t>Response time</a:t>
            </a:r>
          </a:p>
        </p:txBody>
      </p:sp>
      <p:sp>
        <p:nvSpPr>
          <p:cNvPr id="11" name="TextBox 10">
            <a:extLst>
              <a:ext uri="{FF2B5EF4-FFF2-40B4-BE49-F238E27FC236}">
                <a16:creationId xmlns:a16="http://schemas.microsoft.com/office/drawing/2014/main" id="{A51FC3E6-7579-4998-A9E7-F3EDE1FC3AA0}"/>
              </a:ext>
            </a:extLst>
          </p:cNvPr>
          <p:cNvSpPr txBox="1"/>
          <p:nvPr/>
        </p:nvSpPr>
        <p:spPr>
          <a:xfrm>
            <a:off x="3802636" y="5171835"/>
            <a:ext cx="4188279" cy="830997"/>
          </a:xfrm>
          <a:prstGeom prst="rect">
            <a:avLst/>
          </a:prstGeom>
          <a:noFill/>
        </p:spPr>
        <p:txBody>
          <a:bodyPr wrap="square" rtlCol="0">
            <a:spAutoFit/>
          </a:bodyPr>
          <a:lstStyle/>
          <a:p>
            <a:r>
              <a:rPr lang="en-US" sz="1600"/>
              <a:t>If the robot is moving at 5mph and the Lidar has a range of 25m, then the detection and the response time must be less than 55 seconds.</a:t>
            </a:r>
          </a:p>
        </p:txBody>
      </p:sp>
      <p:sp>
        <p:nvSpPr>
          <p:cNvPr id="12" name="TextBox 11">
            <a:extLst>
              <a:ext uri="{FF2B5EF4-FFF2-40B4-BE49-F238E27FC236}">
                <a16:creationId xmlns:a16="http://schemas.microsoft.com/office/drawing/2014/main" id="{DD2FB82C-BBE8-4877-ABFD-6B98253287E3}"/>
              </a:ext>
            </a:extLst>
          </p:cNvPr>
          <p:cNvSpPr txBox="1"/>
          <p:nvPr/>
        </p:nvSpPr>
        <p:spPr>
          <a:xfrm>
            <a:off x="2476436" y="1918003"/>
            <a:ext cx="2904868" cy="369332"/>
          </a:xfrm>
          <a:prstGeom prst="rect">
            <a:avLst/>
          </a:prstGeom>
          <a:noFill/>
        </p:spPr>
        <p:txBody>
          <a:bodyPr wrap="square" rtlCol="0">
            <a:spAutoFit/>
          </a:bodyPr>
          <a:lstStyle/>
          <a:p>
            <a:r>
              <a:rPr lang="en-US"/>
              <a:t>Resolution</a:t>
            </a:r>
          </a:p>
        </p:txBody>
      </p:sp>
      <p:sp>
        <p:nvSpPr>
          <p:cNvPr id="13" name="TextBox 12">
            <a:extLst>
              <a:ext uri="{FF2B5EF4-FFF2-40B4-BE49-F238E27FC236}">
                <a16:creationId xmlns:a16="http://schemas.microsoft.com/office/drawing/2014/main" id="{A67524A7-02C3-411B-8505-6E1895A35DFE}"/>
              </a:ext>
            </a:extLst>
          </p:cNvPr>
          <p:cNvSpPr txBox="1"/>
          <p:nvPr/>
        </p:nvSpPr>
        <p:spPr>
          <a:xfrm>
            <a:off x="8352544" y="1918201"/>
            <a:ext cx="2310493" cy="369332"/>
          </a:xfrm>
          <a:prstGeom prst="rect">
            <a:avLst/>
          </a:prstGeom>
          <a:noFill/>
        </p:spPr>
        <p:txBody>
          <a:bodyPr wrap="square" rtlCol="0">
            <a:spAutoFit/>
          </a:bodyPr>
          <a:lstStyle/>
          <a:p>
            <a:r>
              <a:rPr lang="en-US"/>
              <a:t>Range</a:t>
            </a:r>
          </a:p>
        </p:txBody>
      </p:sp>
      <p:pic>
        <p:nvPicPr>
          <p:cNvPr id="4" name="Recorded Sound">
            <a:hlinkClick r:id="" action="ppaction://media"/>
            <a:extLst>
              <a:ext uri="{FF2B5EF4-FFF2-40B4-BE49-F238E27FC236}">
                <a16:creationId xmlns:a16="http://schemas.microsoft.com/office/drawing/2014/main" id="{5574D082-7992-4C97-A913-A6826C9CE1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17288" y="334963"/>
            <a:ext cx="244475" cy="244475"/>
          </a:xfrm>
          <a:prstGeom prst="rect">
            <a:avLst/>
          </a:prstGeom>
        </p:spPr>
      </p:pic>
    </p:spTree>
    <p:extLst>
      <p:ext uri="{BB962C8B-B14F-4D97-AF65-F5344CB8AC3E}">
        <p14:creationId xmlns:p14="http://schemas.microsoft.com/office/powerpoint/2010/main" val="2742150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7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37A0A-8450-46B4-8D61-F971FEF3A3AA}"/>
              </a:ext>
            </a:extLst>
          </p:cNvPr>
          <p:cNvSpPr>
            <a:spLocks noGrp="1"/>
          </p:cNvSpPr>
          <p:nvPr>
            <p:ph type="title"/>
          </p:nvPr>
        </p:nvSpPr>
        <p:spPr>
          <a:xfrm>
            <a:off x="1371600" y="685800"/>
            <a:ext cx="9601200" cy="880783"/>
          </a:xfrm>
        </p:spPr>
        <p:txBody>
          <a:bodyPr/>
          <a:lstStyle/>
          <a:p>
            <a:r>
              <a:rPr lang="en-US"/>
              <a:t>Laser diode &amp; Photodiode selection</a:t>
            </a:r>
          </a:p>
        </p:txBody>
      </p:sp>
      <p:sp>
        <p:nvSpPr>
          <p:cNvPr id="3" name="Text Placeholder 2">
            <a:extLst>
              <a:ext uri="{FF2B5EF4-FFF2-40B4-BE49-F238E27FC236}">
                <a16:creationId xmlns:a16="http://schemas.microsoft.com/office/drawing/2014/main" id="{A7CB282C-718E-480C-86FB-24DD604B1FA6}"/>
              </a:ext>
            </a:extLst>
          </p:cNvPr>
          <p:cNvSpPr>
            <a:spLocks noGrp="1"/>
          </p:cNvSpPr>
          <p:nvPr>
            <p:ph type="body" idx="1"/>
          </p:nvPr>
        </p:nvSpPr>
        <p:spPr>
          <a:xfrm>
            <a:off x="1374116" y="1714336"/>
            <a:ext cx="4480560" cy="731520"/>
          </a:xfrm>
        </p:spPr>
        <p:txBody>
          <a:bodyPr>
            <a:normAutofit/>
          </a:bodyPr>
          <a:lstStyle/>
          <a:p>
            <a:r>
              <a:rPr lang="en-US"/>
              <a:t>Photodiode :  AD500-9 </a:t>
            </a:r>
          </a:p>
        </p:txBody>
      </p:sp>
      <p:sp>
        <p:nvSpPr>
          <p:cNvPr id="5" name="Text Placeholder 4">
            <a:extLst>
              <a:ext uri="{FF2B5EF4-FFF2-40B4-BE49-F238E27FC236}">
                <a16:creationId xmlns:a16="http://schemas.microsoft.com/office/drawing/2014/main" id="{EC494D8A-FEDC-4D6D-8B28-D72304FD1DEB}"/>
              </a:ext>
            </a:extLst>
          </p:cNvPr>
          <p:cNvSpPr>
            <a:spLocks noGrp="1"/>
          </p:cNvSpPr>
          <p:nvPr>
            <p:ph type="body" sz="quarter" idx="3"/>
          </p:nvPr>
        </p:nvSpPr>
        <p:spPr>
          <a:xfrm>
            <a:off x="8463594" y="1451660"/>
            <a:ext cx="2662396" cy="2918506"/>
          </a:xfrm>
        </p:spPr>
        <p:txBody>
          <a:bodyPr>
            <a:normAutofit/>
          </a:bodyPr>
          <a:lstStyle/>
          <a:p>
            <a:r>
              <a:rPr lang="en-US"/>
              <a:t>Laser Diode : </a:t>
            </a:r>
          </a:p>
          <a:p>
            <a:r>
              <a:rPr lang="en-US"/>
              <a:t>SPL PL90_3</a:t>
            </a:r>
          </a:p>
          <a:p>
            <a:endParaRPr lang="en-US" sz="1800"/>
          </a:p>
          <a:p>
            <a:pPr marL="342900" indent="-342900" algn="l" rtl="0" eaLnBrk="1" fontAlgn="t" latinLnBrk="0" hangingPunct="1">
              <a:spcBef>
                <a:spcPts val="0"/>
              </a:spcBef>
              <a:spcAft>
                <a:spcPts val="0"/>
              </a:spcAft>
              <a:buFont typeface="Arial" panose="020B0604020202020204" pitchFamily="34" charset="0"/>
              <a:buChar char="•"/>
            </a:pPr>
            <a:r>
              <a:rPr lang="en-US" sz="1800" i="0" u="none" strike="noStrike" kern="1200">
                <a:solidFill>
                  <a:schemeClr val="tx1"/>
                </a:solidFill>
                <a:effectLst/>
              </a:rPr>
              <a:t>Wavelength = 905 (nm)</a:t>
            </a:r>
          </a:p>
          <a:p>
            <a:pPr marL="342900" indent="-342900" algn="l" rtl="0" eaLnBrk="1" fontAlgn="t" latinLnBrk="0" hangingPunct="1">
              <a:spcBef>
                <a:spcPts val="0"/>
              </a:spcBef>
              <a:spcAft>
                <a:spcPts val="0"/>
              </a:spcAft>
              <a:buFont typeface="Arial" panose="020B0604020202020204" pitchFamily="34" charset="0"/>
              <a:buChar char="•"/>
            </a:pPr>
            <a:r>
              <a:rPr lang="en-US" sz="1800">
                <a:solidFill>
                  <a:schemeClr val="tx1"/>
                </a:solidFill>
              </a:rPr>
              <a:t>Pulse Width = 1-100 (ns)</a:t>
            </a:r>
          </a:p>
          <a:p>
            <a:pPr marL="342900" indent="-342900" algn="l" rtl="0" eaLnBrk="1" fontAlgn="t" latinLnBrk="0" hangingPunct="1">
              <a:spcBef>
                <a:spcPts val="0"/>
              </a:spcBef>
              <a:spcAft>
                <a:spcPts val="0"/>
              </a:spcAft>
              <a:buFont typeface="Arial" panose="020B0604020202020204" pitchFamily="34" charset="0"/>
              <a:buChar char="•"/>
            </a:pPr>
            <a:r>
              <a:rPr lang="en-US" sz="1800" i="0" u="none" strike="noStrike" kern="1200">
                <a:solidFill>
                  <a:schemeClr val="tx1"/>
                </a:solidFill>
                <a:effectLst/>
              </a:rPr>
              <a:t>Peak Power = 90 (W)</a:t>
            </a:r>
          </a:p>
          <a:p>
            <a:endParaRPr lang="en-US"/>
          </a:p>
        </p:txBody>
      </p:sp>
      <p:pic>
        <p:nvPicPr>
          <p:cNvPr id="1026" name="Picture 2" descr="Chart, line chart&#10;&#10;Description automatically generated">
            <a:extLst>
              <a:ext uri="{FF2B5EF4-FFF2-40B4-BE49-F238E27FC236}">
                <a16:creationId xmlns:a16="http://schemas.microsoft.com/office/drawing/2014/main" id="{CB1D7097-A939-4E06-A8F1-54253CAA4740}"/>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1564671" y="3923147"/>
            <a:ext cx="3753459" cy="21490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CC138F2-0A2D-4C80-A142-FEE0B732C8B1}"/>
              </a:ext>
            </a:extLst>
          </p:cNvPr>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bwMode="auto">
          <a:xfrm>
            <a:off x="6169228" y="3377855"/>
            <a:ext cx="2193164" cy="291850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0AB30BA-22B3-47D0-8551-6C45DCC824CE}"/>
              </a:ext>
            </a:extLst>
          </p:cNvPr>
          <p:cNvSpPr txBox="1"/>
          <p:nvPr/>
        </p:nvSpPr>
        <p:spPr>
          <a:xfrm>
            <a:off x="5893897" y="6409332"/>
            <a:ext cx="3321424" cy="276999"/>
          </a:xfrm>
          <a:prstGeom prst="rect">
            <a:avLst/>
          </a:prstGeom>
          <a:noFill/>
        </p:spPr>
        <p:txBody>
          <a:bodyPr wrap="square" rtlCol="0">
            <a:spAutoFit/>
          </a:bodyPr>
          <a:lstStyle/>
          <a:p>
            <a:r>
              <a:rPr lang="en-US" sz="1200"/>
              <a:t>Relative spectral emission of SPL PL90_3</a:t>
            </a:r>
          </a:p>
        </p:txBody>
      </p:sp>
      <p:sp>
        <p:nvSpPr>
          <p:cNvPr id="8" name="TextBox 7">
            <a:extLst>
              <a:ext uri="{FF2B5EF4-FFF2-40B4-BE49-F238E27FC236}">
                <a16:creationId xmlns:a16="http://schemas.microsoft.com/office/drawing/2014/main" id="{72E3932A-0D70-4D11-A738-3F3F4603DC05}"/>
              </a:ext>
            </a:extLst>
          </p:cNvPr>
          <p:cNvSpPr txBox="1"/>
          <p:nvPr/>
        </p:nvSpPr>
        <p:spPr>
          <a:xfrm>
            <a:off x="2228769" y="6154714"/>
            <a:ext cx="2176609" cy="276999"/>
          </a:xfrm>
          <a:prstGeom prst="rect">
            <a:avLst/>
          </a:prstGeom>
          <a:noFill/>
        </p:spPr>
        <p:txBody>
          <a:bodyPr wrap="square" rtlCol="0">
            <a:spAutoFit/>
          </a:bodyPr>
          <a:lstStyle/>
          <a:p>
            <a:r>
              <a:rPr lang="en-US" sz="1200"/>
              <a:t>Spectral response of AD500-9</a:t>
            </a:r>
          </a:p>
        </p:txBody>
      </p:sp>
      <p:sp>
        <p:nvSpPr>
          <p:cNvPr id="9" name="TextBox 8">
            <a:extLst>
              <a:ext uri="{FF2B5EF4-FFF2-40B4-BE49-F238E27FC236}">
                <a16:creationId xmlns:a16="http://schemas.microsoft.com/office/drawing/2014/main" id="{F33B0DC7-4D3B-4A1D-860D-37C214A38599}"/>
              </a:ext>
            </a:extLst>
          </p:cNvPr>
          <p:cNvSpPr txBox="1"/>
          <p:nvPr/>
        </p:nvSpPr>
        <p:spPr>
          <a:xfrm>
            <a:off x="1127482" y="2639912"/>
            <a:ext cx="4465907" cy="923330"/>
          </a:xfrm>
          <a:prstGeom prst="rect">
            <a:avLst/>
          </a:prstGeom>
          <a:noFill/>
        </p:spPr>
        <p:txBody>
          <a:bodyPr wrap="square" rtlCol="0">
            <a:spAutoFit/>
          </a:bodyPr>
          <a:lstStyle/>
          <a:p>
            <a:pPr marL="285750" indent="-285750" algn="l" rtl="0" eaLnBrk="1" fontAlgn="t" latinLnBrk="0" hangingPunct="1">
              <a:spcBef>
                <a:spcPts val="0"/>
              </a:spcBef>
              <a:spcAft>
                <a:spcPts val="0"/>
              </a:spcAft>
              <a:buFont typeface="Arial" panose="020B0604020202020204" pitchFamily="34" charset="0"/>
              <a:buChar char="•"/>
            </a:pPr>
            <a:r>
              <a:rPr lang="en-US" sz="1800" i="0" u="none" strike="noStrike" kern="1200">
                <a:effectLst/>
              </a:rPr>
              <a:t>Peak Wavelength Sensitivity  =  905nm</a:t>
            </a:r>
            <a:r>
              <a:rPr lang="en-US"/>
              <a:t>(</a:t>
            </a:r>
            <a:r>
              <a:rPr lang="el-GR"/>
              <a:t>λ</a:t>
            </a:r>
            <a:r>
              <a:rPr lang="en-US"/>
              <a:t>) </a:t>
            </a:r>
            <a:endParaRPr lang="en-US" sz="1800" i="0" u="none" strike="noStrike" kern="1200">
              <a:effectLst/>
            </a:endParaRPr>
          </a:p>
          <a:p>
            <a:pPr marL="285750" indent="-285750" fontAlgn="t">
              <a:buFont typeface="Arial" panose="020B0604020202020204" pitchFamily="34" charset="0"/>
              <a:buChar char="•"/>
            </a:pPr>
            <a:r>
              <a:rPr lang="en-US"/>
              <a:t>Rise/Fall Time = </a:t>
            </a:r>
            <a:r>
              <a:rPr lang="en-US">
                <a:solidFill>
                  <a:srgbClr val="000000"/>
                </a:solidFill>
              </a:rPr>
              <a:t> .55 </a:t>
            </a:r>
            <a:r>
              <a:rPr lang="en-US"/>
              <a:t>(ns)</a:t>
            </a:r>
          </a:p>
          <a:p>
            <a:pPr marL="285750" indent="-285750" fontAlgn="t">
              <a:buFont typeface="Arial" panose="020B0604020202020204" pitchFamily="34" charset="0"/>
              <a:buChar char="•"/>
            </a:pPr>
            <a:r>
              <a:rPr lang="en-US"/>
              <a:t>Responsivity = </a:t>
            </a:r>
            <a:r>
              <a:rPr lang="en-US" sz="1800" i="0" u="none" strike="noStrike" kern="1200">
                <a:solidFill>
                  <a:srgbClr val="000000"/>
                </a:solidFill>
                <a:effectLst/>
              </a:rPr>
              <a:t>49</a:t>
            </a:r>
            <a:r>
              <a:rPr lang="en-US"/>
              <a:t> (A/W) </a:t>
            </a:r>
          </a:p>
        </p:txBody>
      </p:sp>
      <p:pic>
        <p:nvPicPr>
          <p:cNvPr id="4" name="Recorded Sound">
            <a:hlinkClick r:id="" action="ppaction://media"/>
            <a:extLst>
              <a:ext uri="{FF2B5EF4-FFF2-40B4-BE49-F238E27FC236}">
                <a16:creationId xmlns:a16="http://schemas.microsoft.com/office/drawing/2014/main" id="{DFCF7463-9E37-4993-8295-07A3D5C99F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76012" y="339726"/>
            <a:ext cx="244475" cy="244475"/>
          </a:xfrm>
          <a:prstGeom prst="rect">
            <a:avLst/>
          </a:prstGeom>
        </p:spPr>
      </p:pic>
    </p:spTree>
    <p:extLst>
      <p:ext uri="{BB962C8B-B14F-4D97-AF65-F5344CB8AC3E}">
        <p14:creationId xmlns:p14="http://schemas.microsoft.com/office/powerpoint/2010/main" val="2372128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5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F30AB-B797-4819-86DE-D534FED11B2F}"/>
              </a:ext>
            </a:extLst>
          </p:cNvPr>
          <p:cNvSpPr>
            <a:spLocks noGrp="1"/>
          </p:cNvSpPr>
          <p:nvPr>
            <p:ph type="title"/>
          </p:nvPr>
        </p:nvSpPr>
        <p:spPr/>
        <p:txBody>
          <a:bodyPr/>
          <a:lstStyle/>
          <a:p>
            <a:r>
              <a:rPr lang="en-US" err="1"/>
              <a:t>TFMini</a:t>
            </a:r>
            <a:r>
              <a:rPr lang="en-US"/>
              <a:t> Testing </a:t>
            </a:r>
          </a:p>
        </p:txBody>
      </p:sp>
      <p:pic>
        <p:nvPicPr>
          <p:cNvPr id="8" name="Content Placeholder 7" descr="A picture containing text, electronics&#10;&#10;Description automatically generated">
            <a:extLst>
              <a:ext uri="{FF2B5EF4-FFF2-40B4-BE49-F238E27FC236}">
                <a16:creationId xmlns:a16="http://schemas.microsoft.com/office/drawing/2014/main" id="{638257FF-7F0B-436A-A027-3E3295FE6969}"/>
              </a:ext>
            </a:extLst>
          </p:cNvPr>
          <p:cNvPicPr>
            <a:picLocks noGrp="1" noChangeAspect="1"/>
          </p:cNvPicPr>
          <p:nvPr>
            <p:ph sz="half" idx="2"/>
          </p:nvPr>
        </p:nvPicPr>
        <p:blipFill>
          <a:blip r:embed="rId6">
            <a:extLst>
              <a:ext uri="{28A0092B-C50C-407E-A947-70E740481C1C}">
                <a14:useLocalDpi xmlns:a14="http://schemas.microsoft.com/office/drawing/2010/main" val="0"/>
              </a:ext>
            </a:extLst>
          </a:blip>
          <a:stretch>
            <a:fillRect/>
          </a:stretch>
        </p:blipFill>
        <p:spPr>
          <a:xfrm rot="5400000">
            <a:off x="7079691" y="2201443"/>
            <a:ext cx="4532405" cy="3397903"/>
          </a:xfrm>
        </p:spPr>
      </p:pic>
      <p:pic>
        <p:nvPicPr>
          <p:cNvPr id="15" name="IMG_228059991 (1)">
            <a:hlinkClick r:id="" action="ppaction://media"/>
            <a:extLst>
              <a:ext uri="{FF2B5EF4-FFF2-40B4-BE49-F238E27FC236}">
                <a16:creationId xmlns:a16="http://schemas.microsoft.com/office/drawing/2014/main" id="{B4156B9B-8684-4411-A518-3D7F0836A515}"/>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7"/>
          <a:stretch>
            <a:fillRect/>
          </a:stretch>
        </p:blipFill>
        <p:spPr>
          <a:xfrm>
            <a:off x="2612559" y="1628588"/>
            <a:ext cx="2901016" cy="4538009"/>
          </a:xfrm>
        </p:spPr>
      </p:pic>
      <p:sp>
        <p:nvSpPr>
          <p:cNvPr id="3" name="TextBox 2">
            <a:extLst>
              <a:ext uri="{FF2B5EF4-FFF2-40B4-BE49-F238E27FC236}">
                <a16:creationId xmlns:a16="http://schemas.microsoft.com/office/drawing/2014/main" id="{759BB258-908C-8C24-8463-3EE974A0D539}"/>
              </a:ext>
            </a:extLst>
          </p:cNvPr>
          <p:cNvSpPr txBox="1"/>
          <p:nvPr/>
        </p:nvSpPr>
        <p:spPr>
          <a:xfrm>
            <a:off x="3502959" y="6254003"/>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Range</a:t>
            </a:r>
          </a:p>
        </p:txBody>
      </p:sp>
      <p:sp>
        <p:nvSpPr>
          <p:cNvPr id="4" name="TextBox 3">
            <a:extLst>
              <a:ext uri="{FF2B5EF4-FFF2-40B4-BE49-F238E27FC236}">
                <a16:creationId xmlns:a16="http://schemas.microsoft.com/office/drawing/2014/main" id="{0AD0A42D-B58D-7355-6BF1-73C81AACEECB}"/>
              </a:ext>
            </a:extLst>
          </p:cNvPr>
          <p:cNvSpPr txBox="1"/>
          <p:nvPr/>
        </p:nvSpPr>
        <p:spPr>
          <a:xfrm>
            <a:off x="8890187" y="6172760"/>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Accuracy</a:t>
            </a:r>
          </a:p>
        </p:txBody>
      </p:sp>
      <p:pic>
        <p:nvPicPr>
          <p:cNvPr id="5" name="Recorded Sound">
            <a:hlinkClick r:id="" action="ppaction://media"/>
            <a:extLst>
              <a:ext uri="{FF2B5EF4-FFF2-40B4-BE49-F238E27FC236}">
                <a16:creationId xmlns:a16="http://schemas.microsoft.com/office/drawing/2014/main" id="{39622F9A-EB15-496F-AB44-611D2088DCE9}"/>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633386" y="257175"/>
            <a:ext cx="244475" cy="244475"/>
          </a:xfrm>
          <a:prstGeom prst="rect">
            <a:avLst/>
          </a:prstGeom>
        </p:spPr>
      </p:pic>
    </p:spTree>
    <p:extLst>
      <p:ext uri="{BB962C8B-B14F-4D97-AF65-F5344CB8AC3E}">
        <p14:creationId xmlns:p14="http://schemas.microsoft.com/office/powerpoint/2010/main" val="484002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240"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32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5"/>
                </p:tgtEl>
              </p:cMediaNode>
            </p:video>
            <p:seq concurrent="1" nextAc="seek">
              <p:cTn id="12" restart="whenNotActive" fill="hold" evtFilter="cancelBubble" nodeType="interactiveSeq">
                <p:stCondLst>
                  <p:cond evt="onClick" delay="0">
                    <p:tgtEl>
                      <p:spTgt spid="1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5"/>
                                        </p:tgtEl>
                                      </p:cBhvr>
                                    </p:cmd>
                                  </p:childTnLst>
                                </p:cTn>
                              </p:par>
                            </p:childTnLst>
                          </p:cTn>
                        </p:par>
                      </p:childTnLst>
                    </p:cTn>
                  </p:par>
                </p:childTnLst>
              </p:cTn>
              <p:nextCondLst>
                <p:cond evt="onClick" delay="0">
                  <p:tgtEl>
                    <p:spTgt spid="15"/>
                  </p:tgtEl>
                </p:cond>
              </p:nextCondLst>
            </p:seq>
            <p:audio>
              <p:cMediaNode vol="80000">
                <p:cTn id="1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0E807223-DF88-4D6D-970E-08919E5E02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61" name="Rectangle 60">
            <a:extLst>
              <a:ext uri="{FF2B5EF4-FFF2-40B4-BE49-F238E27FC236}">
                <a16:creationId xmlns:a16="http://schemas.microsoft.com/office/drawing/2014/main" id="{83B91B61-BFCA-4647-957E-A8269BE46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B74335-8873-4B9D-B325-C5A6D7E9B333}"/>
              </a:ext>
            </a:extLst>
          </p:cNvPr>
          <p:cNvSpPr>
            <a:spLocks noGrp="1"/>
          </p:cNvSpPr>
          <p:nvPr>
            <p:ph type="title"/>
          </p:nvPr>
        </p:nvSpPr>
        <p:spPr>
          <a:xfrm>
            <a:off x="5100824" y="685800"/>
            <a:ext cx="6176776" cy="1485900"/>
          </a:xfrm>
        </p:spPr>
        <p:txBody>
          <a:bodyPr vert="horz" lIns="91440" tIns="45720" rIns="91440" bIns="45720" rtlCol="0" anchor="t">
            <a:normAutofit/>
          </a:bodyPr>
          <a:lstStyle/>
          <a:p>
            <a:pPr>
              <a:lnSpc>
                <a:spcPct val="89000"/>
              </a:lnSpc>
            </a:pPr>
            <a:r>
              <a:rPr lang="en-US" sz="4400"/>
              <a:t>Overview</a:t>
            </a:r>
          </a:p>
        </p:txBody>
      </p:sp>
      <p:pic>
        <p:nvPicPr>
          <p:cNvPr id="52" name="Picture 13" descr="Blue blocks and networks technology background">
            <a:extLst>
              <a:ext uri="{FF2B5EF4-FFF2-40B4-BE49-F238E27FC236}">
                <a16:creationId xmlns:a16="http://schemas.microsoft.com/office/drawing/2014/main" id="{9E11796D-7257-4E78-9182-ACECEF2ECFC0}"/>
              </a:ext>
            </a:extLst>
          </p:cNvPr>
          <p:cNvPicPr>
            <a:picLocks noChangeAspect="1"/>
          </p:cNvPicPr>
          <p:nvPr/>
        </p:nvPicPr>
        <p:blipFill rotWithShape="1">
          <a:blip r:embed="rId5"/>
          <a:srcRect l="17209" r="46918"/>
          <a:stretch/>
        </p:blipFill>
        <p:spPr>
          <a:xfrm>
            <a:off x="-1" y="10"/>
            <a:ext cx="4373546" cy="6857990"/>
          </a:xfrm>
          <a:prstGeom prst="rect">
            <a:avLst/>
          </a:prstGeom>
        </p:spPr>
      </p:pic>
      <p:sp>
        <p:nvSpPr>
          <p:cNvPr id="63" name="Rectangle 62">
            <a:extLst>
              <a:ext uri="{FF2B5EF4-FFF2-40B4-BE49-F238E27FC236}">
                <a16:creationId xmlns:a16="http://schemas.microsoft.com/office/drawing/2014/main" id="{92D1D7C6-1C89-420C-8D35-483654167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 name="Content Placeholder 2">
            <a:extLst>
              <a:ext uri="{FF2B5EF4-FFF2-40B4-BE49-F238E27FC236}">
                <a16:creationId xmlns:a16="http://schemas.microsoft.com/office/drawing/2014/main" id="{D004C571-8EC2-447F-9E8F-3FB697029A3D}"/>
              </a:ext>
            </a:extLst>
          </p:cNvPr>
          <p:cNvSpPr>
            <a:spLocks noGrp="1"/>
          </p:cNvSpPr>
          <p:nvPr>
            <p:ph idx="1"/>
          </p:nvPr>
        </p:nvSpPr>
        <p:spPr>
          <a:xfrm>
            <a:off x="5100824" y="1924050"/>
            <a:ext cx="6176776" cy="3943350"/>
          </a:xfrm>
        </p:spPr>
        <p:txBody>
          <a:bodyPr vert="horz" lIns="91440" tIns="45720" rIns="91440" bIns="45720" rtlCol="0">
            <a:normAutofit/>
          </a:bodyPr>
          <a:lstStyle/>
          <a:p>
            <a:r>
              <a:rPr lang="en-US" sz="1600"/>
              <a:t>Motivation</a:t>
            </a:r>
          </a:p>
          <a:p>
            <a:r>
              <a:rPr lang="en-US" sz="1600"/>
              <a:t>Project goals &amp; objectives</a:t>
            </a:r>
          </a:p>
          <a:p>
            <a:r>
              <a:rPr lang="en-US" sz="1600"/>
              <a:t>Specifications</a:t>
            </a:r>
          </a:p>
          <a:p>
            <a:r>
              <a:rPr lang="en-US" sz="1600"/>
              <a:t>Block diagram</a:t>
            </a:r>
          </a:p>
          <a:p>
            <a:r>
              <a:rPr lang="en-US" sz="1600"/>
              <a:t>Overall design</a:t>
            </a:r>
          </a:p>
          <a:p>
            <a:r>
              <a:rPr lang="en-US" sz="1600"/>
              <a:t>Power Supply</a:t>
            </a:r>
          </a:p>
          <a:p>
            <a:r>
              <a:rPr lang="en-US" sz="1600"/>
              <a:t>PCB design</a:t>
            </a:r>
          </a:p>
          <a:p>
            <a:r>
              <a:rPr lang="en-US" sz="1600"/>
              <a:t>Budget</a:t>
            </a:r>
          </a:p>
        </p:txBody>
      </p:sp>
      <p:sp>
        <p:nvSpPr>
          <p:cNvPr id="5" name="TextBox 4">
            <a:extLst>
              <a:ext uri="{FF2B5EF4-FFF2-40B4-BE49-F238E27FC236}">
                <a16:creationId xmlns:a16="http://schemas.microsoft.com/office/drawing/2014/main" id="{56903C1E-4768-4278-82D9-79862DD8B863}"/>
              </a:ext>
            </a:extLst>
          </p:cNvPr>
          <p:cNvSpPr txBox="1"/>
          <p:nvPr/>
        </p:nvSpPr>
        <p:spPr>
          <a:xfrm>
            <a:off x="11152315" y="246832"/>
            <a:ext cx="947666" cy="338554"/>
          </a:xfrm>
          <a:prstGeom prst="rect">
            <a:avLst/>
          </a:prstGeom>
          <a:noFill/>
        </p:spPr>
        <p:txBody>
          <a:bodyPr wrap="square" rtlCol="0">
            <a:spAutoFit/>
          </a:bodyPr>
          <a:lstStyle/>
          <a:p>
            <a:pPr algn="r"/>
            <a:r>
              <a:rPr lang="en-US" sz="1600" b="1"/>
              <a:t>Deborah</a:t>
            </a:r>
          </a:p>
        </p:txBody>
      </p:sp>
      <p:pic>
        <p:nvPicPr>
          <p:cNvPr id="4" name="Audio 3">
            <a:hlinkClick r:id="" action="ppaction://media"/>
            <a:extLst>
              <a:ext uri="{FF2B5EF4-FFF2-40B4-BE49-F238E27FC236}">
                <a16:creationId xmlns:a16="http://schemas.microsoft.com/office/drawing/2014/main" id="{6978AE1D-3352-47ED-8701-3C0C5527C4C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250694436"/>
      </p:ext>
    </p:extLst>
  </p:cSld>
  <p:clrMapOvr>
    <a:masterClrMapping/>
  </p:clrMapOvr>
  <mc:AlternateContent xmlns:mc="http://schemas.openxmlformats.org/markup-compatibility/2006" xmlns:p14="http://schemas.microsoft.com/office/powerpoint/2010/main">
    <mc:Choice Requires="p14">
      <p:transition spd="slow" p14:dur="2000" advTm="12618"/>
    </mc:Choice>
    <mc:Fallback xmlns="">
      <p:transition spd="slow" advTm="12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518D1-62F6-3EDE-0D91-94BA6E57CE10}"/>
              </a:ext>
            </a:extLst>
          </p:cNvPr>
          <p:cNvSpPr>
            <a:spLocks noGrp="1"/>
          </p:cNvSpPr>
          <p:nvPr>
            <p:ph type="title"/>
          </p:nvPr>
        </p:nvSpPr>
        <p:spPr/>
        <p:txBody>
          <a:bodyPr/>
          <a:lstStyle/>
          <a:p>
            <a:r>
              <a:rPr lang="en-US"/>
              <a:t>Obstacle Avoidance </a:t>
            </a:r>
          </a:p>
        </p:txBody>
      </p:sp>
      <p:pic>
        <p:nvPicPr>
          <p:cNvPr id="8" name="Content Placeholder 7" descr="Diagram&#10;&#10;Description automatically generated">
            <a:extLst>
              <a:ext uri="{FF2B5EF4-FFF2-40B4-BE49-F238E27FC236}">
                <a16:creationId xmlns:a16="http://schemas.microsoft.com/office/drawing/2014/main" id="{BB060290-4CFB-4C51-A306-7DB59FA22DD6}"/>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090187" y="1327150"/>
            <a:ext cx="4926812" cy="5708651"/>
          </a:xfrm>
        </p:spPr>
      </p:pic>
      <p:pic>
        <p:nvPicPr>
          <p:cNvPr id="9" name="Recorded Sound">
            <a:hlinkClick r:id="" action="ppaction://media"/>
            <a:extLst>
              <a:ext uri="{FF2B5EF4-FFF2-40B4-BE49-F238E27FC236}">
                <a16:creationId xmlns:a16="http://schemas.microsoft.com/office/drawing/2014/main" id="{B3675D4A-0B1F-48D0-A884-5E5883A670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74463" y="415925"/>
            <a:ext cx="244475" cy="244475"/>
          </a:xfrm>
          <a:prstGeom prst="rect">
            <a:avLst/>
          </a:prstGeom>
        </p:spPr>
      </p:pic>
    </p:spTree>
    <p:extLst>
      <p:ext uri="{BB962C8B-B14F-4D97-AF65-F5344CB8AC3E}">
        <p14:creationId xmlns:p14="http://schemas.microsoft.com/office/powerpoint/2010/main" val="361803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22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A971D-F936-4636-9901-7E3AE7CBB804}"/>
              </a:ext>
            </a:extLst>
          </p:cNvPr>
          <p:cNvSpPr>
            <a:spLocks noGrp="1"/>
          </p:cNvSpPr>
          <p:nvPr>
            <p:ph type="title"/>
          </p:nvPr>
        </p:nvSpPr>
        <p:spPr>
          <a:xfrm>
            <a:off x="1411606" y="406341"/>
            <a:ext cx="4236720" cy="5703946"/>
          </a:xfrm>
        </p:spPr>
        <p:txBody>
          <a:bodyPr vert="horz" lIns="91440" tIns="45720" rIns="91440" bIns="45720" rtlCol="0" anchor="ctr">
            <a:normAutofit/>
          </a:bodyPr>
          <a:lstStyle/>
          <a:p>
            <a:pPr algn="ctr"/>
            <a:r>
              <a:rPr lang="en-US"/>
              <a:t>Mechanical Design Overview</a:t>
            </a:r>
          </a:p>
        </p:txBody>
      </p:sp>
      <p:graphicFrame>
        <p:nvGraphicFramePr>
          <p:cNvPr id="5" name="TextBox 2">
            <a:extLst>
              <a:ext uri="{FF2B5EF4-FFF2-40B4-BE49-F238E27FC236}">
                <a16:creationId xmlns:a16="http://schemas.microsoft.com/office/drawing/2014/main" id="{D2FFBF7A-5A5B-4048-B601-9A9366C79754}"/>
              </a:ext>
            </a:extLst>
          </p:cNvPr>
          <p:cNvGraphicFramePr/>
          <p:nvPr>
            <p:extLst>
              <p:ext uri="{D42A27DB-BD31-4B8C-83A1-F6EECF244321}">
                <p14:modId xmlns:p14="http://schemas.microsoft.com/office/powerpoint/2010/main" val="3626578973"/>
              </p:ext>
            </p:extLst>
          </p:nvPr>
        </p:nvGraphicFramePr>
        <p:xfrm>
          <a:off x="6261099" y="1347527"/>
          <a:ext cx="5170488" cy="49788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2657DF84-2FBF-43CD-9843-FEB77F3758E6}"/>
              </a:ext>
            </a:extLst>
          </p:cNvPr>
          <p:cNvSpPr txBox="1"/>
          <p:nvPr/>
        </p:nvSpPr>
        <p:spPr>
          <a:xfrm>
            <a:off x="10608163" y="308540"/>
            <a:ext cx="1008156" cy="338554"/>
          </a:xfrm>
          <a:prstGeom prst="rect">
            <a:avLst/>
          </a:prstGeom>
          <a:noFill/>
        </p:spPr>
        <p:txBody>
          <a:bodyPr wrap="square" rtlCol="0">
            <a:spAutoFit/>
          </a:bodyPr>
          <a:lstStyle/>
          <a:p>
            <a:pPr algn="r"/>
            <a:r>
              <a:rPr lang="en-US" sz="1600" b="1"/>
              <a:t>Tommy</a:t>
            </a:r>
          </a:p>
        </p:txBody>
      </p:sp>
      <p:pic>
        <p:nvPicPr>
          <p:cNvPr id="4" name="MECHANICAL DES">
            <a:hlinkClick r:id="" action="ppaction://media"/>
            <a:extLst>
              <a:ext uri="{FF2B5EF4-FFF2-40B4-BE49-F238E27FC236}">
                <a16:creationId xmlns:a16="http://schemas.microsoft.com/office/drawing/2014/main" id="{5B50BD6C-D38A-4F51-88A1-19CABD09065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95056" y="375209"/>
            <a:ext cx="407407" cy="407407"/>
          </a:xfrm>
          <a:prstGeom prst="rect">
            <a:avLst/>
          </a:prstGeom>
        </p:spPr>
      </p:pic>
    </p:spTree>
    <p:extLst>
      <p:ext uri="{BB962C8B-B14F-4D97-AF65-F5344CB8AC3E}">
        <p14:creationId xmlns:p14="http://schemas.microsoft.com/office/powerpoint/2010/main" val="3086494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1915128" y="1788454"/>
            <a:ext cx="8361229" cy="2098226"/>
          </a:xfrm>
        </p:spPr>
        <p:txBody>
          <a:bodyPr vert="horz" lIns="91440" tIns="45720" rIns="91440" bIns="45720" rtlCol="0" anchor="b">
            <a:normAutofit/>
          </a:bodyPr>
          <a:lstStyle/>
          <a:p>
            <a:pPr algn="ctr"/>
            <a:r>
              <a:rPr lang="en-US" sz="7200" cap="all"/>
              <a:t>Power supply</a:t>
            </a:r>
          </a:p>
        </p:txBody>
      </p:sp>
    </p:spTree>
    <p:extLst>
      <p:ext uri="{BB962C8B-B14F-4D97-AF65-F5344CB8AC3E}">
        <p14:creationId xmlns:p14="http://schemas.microsoft.com/office/powerpoint/2010/main" val="591971419"/>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070D-10E5-4D43-8048-F963191A08E1}"/>
              </a:ext>
            </a:extLst>
          </p:cNvPr>
          <p:cNvSpPr>
            <a:spLocks noGrp="1"/>
          </p:cNvSpPr>
          <p:nvPr>
            <p:ph type="title"/>
          </p:nvPr>
        </p:nvSpPr>
        <p:spPr>
          <a:xfrm>
            <a:off x="640080" y="639704"/>
            <a:ext cx="3299579" cy="5577840"/>
          </a:xfrm>
        </p:spPr>
        <p:txBody>
          <a:bodyPr anchor="ctr">
            <a:normAutofit/>
          </a:bodyPr>
          <a:lstStyle/>
          <a:p>
            <a:pPr algn="ctr"/>
            <a:r>
              <a:rPr lang="en-US"/>
              <a:t>DC Power Supply </a:t>
            </a:r>
          </a:p>
        </p:txBody>
      </p:sp>
      <p:graphicFrame>
        <p:nvGraphicFramePr>
          <p:cNvPr id="5" name="Content Placeholder 2">
            <a:extLst>
              <a:ext uri="{FF2B5EF4-FFF2-40B4-BE49-F238E27FC236}">
                <a16:creationId xmlns:a16="http://schemas.microsoft.com/office/drawing/2014/main" id="{FDD65465-D1F5-4099-A6D4-E702585386DB}"/>
              </a:ext>
            </a:extLst>
          </p:cNvPr>
          <p:cNvGraphicFramePr>
            <a:graphicFrameLocks noGrp="1"/>
          </p:cNvGraphicFramePr>
          <p:nvPr>
            <p:ph idx="1"/>
            <p:extLst>
              <p:ext uri="{D42A27DB-BD31-4B8C-83A1-F6EECF244321}">
                <p14:modId xmlns:p14="http://schemas.microsoft.com/office/powerpoint/2010/main" val="2854303047"/>
              </p:ext>
            </p:extLst>
          </p:nvPr>
        </p:nvGraphicFramePr>
        <p:xfrm>
          <a:off x="4901472" y="639705"/>
          <a:ext cx="6506304" cy="557784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a:extLst>
              <a:ext uri="{FF2B5EF4-FFF2-40B4-BE49-F238E27FC236}">
                <a16:creationId xmlns:a16="http://schemas.microsoft.com/office/drawing/2014/main" id="{E675A0E4-CAA6-48D7-B54E-F0F00AAE5562}"/>
              </a:ext>
            </a:extLst>
          </p:cNvPr>
          <p:cNvSpPr txBox="1"/>
          <p:nvPr/>
        </p:nvSpPr>
        <p:spPr>
          <a:xfrm>
            <a:off x="10512795" y="190734"/>
            <a:ext cx="1039125" cy="338554"/>
          </a:xfrm>
          <a:prstGeom prst="rect">
            <a:avLst/>
          </a:prstGeom>
          <a:noFill/>
        </p:spPr>
        <p:txBody>
          <a:bodyPr wrap="square" rtlCol="0">
            <a:spAutoFit/>
          </a:bodyPr>
          <a:lstStyle/>
          <a:p>
            <a:pPr algn="r"/>
            <a:r>
              <a:rPr lang="en-US" sz="1600" b="1"/>
              <a:t>Tommy</a:t>
            </a:r>
          </a:p>
        </p:txBody>
      </p:sp>
      <p:pic>
        <p:nvPicPr>
          <p:cNvPr id="4" name="DC POWER">
            <a:hlinkClick r:id="" action="ppaction://media"/>
            <a:extLst>
              <a:ext uri="{FF2B5EF4-FFF2-40B4-BE49-F238E27FC236}">
                <a16:creationId xmlns:a16="http://schemas.microsoft.com/office/drawing/2014/main" id="{FB230104-E007-46D6-8FB2-66D922A24B4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1683" y="320500"/>
            <a:ext cx="479834" cy="479834"/>
          </a:xfrm>
          <a:prstGeom prst="rect">
            <a:avLst/>
          </a:prstGeom>
        </p:spPr>
      </p:pic>
    </p:spTree>
    <p:extLst>
      <p:ext uri="{BB962C8B-B14F-4D97-AF65-F5344CB8AC3E}">
        <p14:creationId xmlns:p14="http://schemas.microsoft.com/office/powerpoint/2010/main" val="977318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721B9-A00E-4B35-A059-ADEF788ECCFB}"/>
              </a:ext>
            </a:extLst>
          </p:cNvPr>
          <p:cNvSpPr>
            <a:spLocks noGrp="1"/>
          </p:cNvSpPr>
          <p:nvPr>
            <p:ph type="title"/>
          </p:nvPr>
        </p:nvSpPr>
        <p:spPr>
          <a:xfrm>
            <a:off x="6452544" y="1015781"/>
            <a:ext cx="5127172" cy="859599"/>
          </a:xfrm>
        </p:spPr>
        <p:txBody>
          <a:bodyPr>
            <a:normAutofit/>
          </a:bodyPr>
          <a:lstStyle/>
          <a:p>
            <a:r>
              <a:rPr lang="en-US"/>
              <a:t>Solar Panel</a:t>
            </a:r>
          </a:p>
        </p:txBody>
      </p:sp>
      <p:sp>
        <p:nvSpPr>
          <p:cNvPr id="9" name="Rectangle 8">
            <a:extLst>
              <a:ext uri="{FF2B5EF4-FFF2-40B4-BE49-F238E27FC236}">
                <a16:creationId xmlns:a16="http://schemas.microsoft.com/office/drawing/2014/main" id="{A67E2D8A-19BE-48A0-889C-CCAC02348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517AD35C-17BF-4469-8B43-C35D288DEEBF}"/>
              </a:ext>
            </a:extLst>
          </p:cNvPr>
          <p:cNvSpPr>
            <a:spLocks noGrp="1"/>
          </p:cNvSpPr>
          <p:nvPr>
            <p:ph idx="1"/>
          </p:nvPr>
        </p:nvSpPr>
        <p:spPr>
          <a:xfrm>
            <a:off x="6389914" y="2286000"/>
            <a:ext cx="5127172" cy="3581400"/>
          </a:xfrm>
        </p:spPr>
        <p:txBody>
          <a:bodyPr vert="horz" lIns="91440" tIns="45720" rIns="91440" bIns="45720" rtlCol="0" anchor="t">
            <a:normAutofit/>
          </a:bodyPr>
          <a:lstStyle/>
          <a:p>
            <a:pPr marL="0" indent="-383540">
              <a:lnSpc>
                <a:spcPct val="100000"/>
              </a:lnSpc>
              <a:spcBef>
                <a:spcPts val="0"/>
              </a:spcBef>
              <a:spcAft>
                <a:spcPts val="0"/>
              </a:spcAft>
            </a:pPr>
            <a:r>
              <a:rPr lang="en-US">
                <a:ea typeface="Times New Roman" panose="02020603050405020304" pitchFamily="18" charset="0"/>
                <a:cs typeface="Times New Roman"/>
              </a:rPr>
              <a:t>SUNSUL 50-Watt 12 Volt</a:t>
            </a:r>
          </a:p>
          <a:p>
            <a:pPr marL="0" indent="-383540">
              <a:lnSpc>
                <a:spcPct val="100000"/>
              </a:lnSpc>
              <a:spcBef>
                <a:spcPts val="0"/>
              </a:spcBef>
              <a:spcAft>
                <a:spcPts val="0"/>
              </a:spcAft>
            </a:pPr>
            <a:r>
              <a:rPr lang="en-US">
                <a:ea typeface="Times New Roman" panose="02020603050405020304" pitchFamily="18" charset="0"/>
                <a:cs typeface="Times New Roman"/>
              </a:rPr>
              <a:t>Dimensions</a:t>
            </a:r>
            <a:r>
              <a:rPr lang="en-US">
                <a:effectLst/>
                <a:ea typeface="Times New Roman" panose="02020603050405020304" pitchFamily="18" charset="0"/>
                <a:cs typeface="Times New Roman"/>
              </a:rPr>
              <a:t>: </a:t>
            </a:r>
            <a:r>
              <a:rPr lang="en-US">
                <a:ea typeface="Times New Roman" panose="02020603050405020304" pitchFamily="18" charset="0"/>
                <a:cs typeface="Times New Roman"/>
              </a:rPr>
              <a:t>21in</a:t>
            </a:r>
            <a:r>
              <a:rPr lang="en-US">
                <a:effectLst/>
                <a:ea typeface="Times New Roman" panose="02020603050405020304" pitchFamily="18" charset="0"/>
                <a:cs typeface="Times New Roman"/>
              </a:rPr>
              <a:t> x </a:t>
            </a:r>
            <a:r>
              <a:rPr lang="en-US">
                <a:ea typeface="Times New Roman" panose="02020603050405020304" pitchFamily="18" charset="0"/>
                <a:cs typeface="Times New Roman"/>
              </a:rPr>
              <a:t>21</a:t>
            </a:r>
            <a:r>
              <a:rPr lang="en-US">
                <a:effectLst/>
                <a:ea typeface="Times New Roman" panose="02020603050405020304" pitchFamily="18" charset="0"/>
                <a:cs typeface="Times New Roman"/>
              </a:rPr>
              <a:t> in x</a:t>
            </a:r>
            <a:r>
              <a:rPr lang="en-US">
                <a:ea typeface="Times New Roman" panose="02020603050405020304" pitchFamily="18" charset="0"/>
                <a:cs typeface="Times New Roman"/>
              </a:rPr>
              <a:t> 0.98</a:t>
            </a:r>
            <a:r>
              <a:rPr lang="en-US">
                <a:effectLst/>
                <a:ea typeface="Times New Roman" panose="02020603050405020304" pitchFamily="18" charset="0"/>
                <a:cs typeface="Times New Roman"/>
              </a:rPr>
              <a:t> in</a:t>
            </a:r>
            <a:endParaRPr lang="en-US">
              <a:effectLst/>
              <a:ea typeface="Arial" panose="020B0604020202020204" pitchFamily="34" charset="0"/>
              <a:cs typeface="Times New Roman"/>
            </a:endParaRPr>
          </a:p>
          <a:p>
            <a:pPr marL="0" marR="0" indent="-383540">
              <a:lnSpc>
                <a:spcPct val="100000"/>
              </a:lnSpc>
              <a:spcBef>
                <a:spcPts val="0"/>
              </a:spcBef>
              <a:spcAft>
                <a:spcPts val="0"/>
              </a:spcAft>
            </a:pPr>
            <a:r>
              <a:rPr lang="en-US">
                <a:effectLst/>
                <a:ea typeface="Times New Roman" panose="02020603050405020304" pitchFamily="18" charset="0"/>
                <a:cs typeface="Times New Roman"/>
              </a:rPr>
              <a:t>Open Circuit Voltage (</a:t>
            </a:r>
            <a:r>
              <a:rPr lang="en-US" err="1">
                <a:effectLst/>
                <a:ea typeface="Times New Roman" panose="02020603050405020304" pitchFamily="18" charset="0"/>
                <a:cs typeface="Times New Roman"/>
              </a:rPr>
              <a:t>Voc</a:t>
            </a:r>
            <a:r>
              <a:rPr lang="en-US">
                <a:effectLst/>
                <a:ea typeface="Times New Roman" panose="02020603050405020304" pitchFamily="18" charset="0"/>
                <a:cs typeface="Times New Roman"/>
              </a:rPr>
              <a:t>): </a:t>
            </a:r>
            <a:r>
              <a:rPr lang="en-US">
                <a:ea typeface="Times New Roman" panose="02020603050405020304" pitchFamily="18" charset="0"/>
                <a:cs typeface="Times New Roman"/>
              </a:rPr>
              <a:t>22.4V</a:t>
            </a:r>
            <a:endParaRPr lang="en-US">
              <a:effectLst/>
              <a:ea typeface="Arial" panose="020B0604020202020204" pitchFamily="34" charset="0"/>
            </a:endParaRPr>
          </a:p>
          <a:p>
            <a:pPr marL="0" marR="0" indent="-383540">
              <a:lnSpc>
                <a:spcPct val="100000"/>
              </a:lnSpc>
              <a:spcBef>
                <a:spcPts val="0"/>
              </a:spcBef>
              <a:spcAft>
                <a:spcPts val="0"/>
              </a:spcAft>
            </a:pPr>
            <a:r>
              <a:rPr lang="en-US">
                <a:effectLst/>
                <a:ea typeface="Times New Roman" panose="02020603050405020304" pitchFamily="18" charset="0"/>
                <a:cs typeface="Times New Roman"/>
              </a:rPr>
              <a:t>Max Power Voltage (</a:t>
            </a:r>
            <a:r>
              <a:rPr lang="en-US" err="1">
                <a:effectLst/>
                <a:ea typeface="Times New Roman" panose="02020603050405020304" pitchFamily="18" charset="0"/>
                <a:cs typeface="Times New Roman"/>
              </a:rPr>
              <a:t>Vpm</a:t>
            </a:r>
            <a:r>
              <a:rPr lang="en-US">
                <a:effectLst/>
                <a:ea typeface="Times New Roman" panose="02020603050405020304" pitchFamily="18" charset="0"/>
                <a:cs typeface="Times New Roman"/>
              </a:rPr>
              <a:t>): </a:t>
            </a:r>
            <a:r>
              <a:rPr lang="en-US">
                <a:ea typeface="Times New Roman" panose="02020603050405020304" pitchFamily="18" charset="0"/>
                <a:cs typeface="Times New Roman"/>
              </a:rPr>
              <a:t>18.2V</a:t>
            </a:r>
            <a:endParaRPr lang="en-US">
              <a:effectLst/>
              <a:ea typeface="Arial" panose="020B0604020202020204" pitchFamily="34" charset="0"/>
            </a:endParaRPr>
          </a:p>
          <a:p>
            <a:pPr marL="0" marR="0" indent="-383540">
              <a:lnSpc>
                <a:spcPct val="100000"/>
              </a:lnSpc>
              <a:spcBef>
                <a:spcPts val="0"/>
              </a:spcBef>
              <a:spcAft>
                <a:spcPts val="0"/>
              </a:spcAft>
            </a:pPr>
            <a:r>
              <a:rPr lang="en-US">
                <a:effectLst/>
                <a:ea typeface="Times New Roman" panose="02020603050405020304" pitchFamily="18" charset="0"/>
                <a:cs typeface="Times New Roman"/>
              </a:rPr>
              <a:t>Short Circuit Current (</a:t>
            </a:r>
            <a:r>
              <a:rPr lang="en-US" err="1">
                <a:effectLst/>
                <a:ea typeface="Times New Roman" panose="02020603050405020304" pitchFamily="18" charset="0"/>
                <a:cs typeface="Times New Roman"/>
              </a:rPr>
              <a:t>Isc</a:t>
            </a:r>
            <a:r>
              <a:rPr lang="en-US">
                <a:effectLst/>
                <a:ea typeface="Times New Roman" panose="02020603050405020304" pitchFamily="18" charset="0"/>
                <a:cs typeface="Times New Roman"/>
              </a:rPr>
              <a:t>): </a:t>
            </a:r>
            <a:r>
              <a:rPr lang="en-US">
                <a:ea typeface="Times New Roman" panose="02020603050405020304" pitchFamily="18" charset="0"/>
                <a:cs typeface="Times New Roman"/>
              </a:rPr>
              <a:t>2.94A</a:t>
            </a:r>
            <a:endParaRPr lang="en-US">
              <a:effectLst/>
              <a:ea typeface="Arial" panose="020B0604020202020204" pitchFamily="34" charset="0"/>
            </a:endParaRPr>
          </a:p>
          <a:p>
            <a:pPr marL="0" indent="-383540">
              <a:lnSpc>
                <a:spcPct val="100000"/>
              </a:lnSpc>
              <a:spcBef>
                <a:spcPts val="0"/>
              </a:spcBef>
              <a:spcAft>
                <a:spcPts val="0"/>
              </a:spcAft>
            </a:pPr>
            <a:r>
              <a:rPr lang="en-US">
                <a:ea typeface="Arial" panose="020B0604020202020204" pitchFamily="34" charset="0"/>
                <a:cs typeface="Times New Roman"/>
              </a:rPr>
              <a:t>Operating Current (Imp): 2.75A</a:t>
            </a:r>
          </a:p>
          <a:p>
            <a:pPr marL="0" indent="-383540">
              <a:lnSpc>
                <a:spcPct val="100000"/>
              </a:lnSpc>
              <a:spcBef>
                <a:spcPts val="0"/>
              </a:spcBef>
              <a:spcAft>
                <a:spcPts val="0"/>
              </a:spcAft>
            </a:pPr>
            <a:r>
              <a:rPr lang="en-US">
                <a:ea typeface="Arial" panose="020B0604020202020204" pitchFamily="34" charset="0"/>
                <a:cs typeface="Times New Roman"/>
              </a:rPr>
              <a:t>Mainly used for smaller power systems</a:t>
            </a:r>
            <a:endParaRPr lang="en-US">
              <a:effectLst/>
              <a:ea typeface="Arial" panose="020B0604020202020204" pitchFamily="34" charset="0"/>
              <a:cs typeface="Times New Roman"/>
            </a:endParaRPr>
          </a:p>
          <a:p>
            <a:pPr marL="0" marR="0" indent="-383540">
              <a:lnSpc>
                <a:spcPct val="100000"/>
              </a:lnSpc>
              <a:spcBef>
                <a:spcPts val="0"/>
              </a:spcBef>
              <a:spcAft>
                <a:spcPts val="0"/>
              </a:spcAft>
            </a:pPr>
            <a:r>
              <a:rPr lang="en-US">
                <a:effectLst/>
                <a:ea typeface="Times New Roman" panose="02020603050405020304" pitchFamily="18" charset="0"/>
                <a:cs typeface="Times New Roman"/>
              </a:rPr>
              <a:t>Temperature Range</a:t>
            </a:r>
            <a:r>
              <a:rPr lang="en-US">
                <a:effectLst/>
                <a:ea typeface="Arial" panose="020B0604020202020204" pitchFamily="34" charset="0"/>
                <a:cs typeface="MS Gothic" panose="020B0609070205080204" pitchFamily="49" charset="-128"/>
              </a:rPr>
              <a:t>：</a:t>
            </a:r>
            <a:r>
              <a:rPr lang="en-US">
                <a:effectLst/>
                <a:ea typeface="Times New Roman" panose="02020603050405020304" pitchFamily="18" charset="0"/>
                <a:cs typeface="Times New Roman"/>
              </a:rPr>
              <a:t>-40°F to +176°F</a:t>
            </a:r>
            <a:endParaRPr lang="en-US">
              <a:effectLst/>
              <a:ea typeface="Arial" panose="020B0604020202020204" pitchFamily="34" charset="0"/>
              <a:cs typeface="Times New Roman"/>
            </a:endParaRPr>
          </a:p>
          <a:p>
            <a:pPr marL="0" indent="0">
              <a:buNone/>
            </a:pPr>
            <a:endParaRPr lang="en-US"/>
          </a:p>
        </p:txBody>
      </p:sp>
      <p:sp>
        <p:nvSpPr>
          <p:cNvPr id="5" name="TextBox 4">
            <a:extLst>
              <a:ext uri="{FF2B5EF4-FFF2-40B4-BE49-F238E27FC236}">
                <a16:creationId xmlns:a16="http://schemas.microsoft.com/office/drawing/2014/main" id="{69A0D898-8DA1-4F91-AC34-B2D8BD8AD528}"/>
              </a:ext>
            </a:extLst>
          </p:cNvPr>
          <p:cNvSpPr txBox="1"/>
          <p:nvPr/>
        </p:nvSpPr>
        <p:spPr>
          <a:xfrm>
            <a:off x="10428648" y="306552"/>
            <a:ext cx="1149619" cy="338554"/>
          </a:xfrm>
          <a:prstGeom prst="rect">
            <a:avLst/>
          </a:prstGeom>
          <a:noFill/>
        </p:spPr>
        <p:txBody>
          <a:bodyPr wrap="square" rtlCol="0">
            <a:spAutoFit/>
          </a:bodyPr>
          <a:lstStyle/>
          <a:p>
            <a:pPr algn="r"/>
            <a:r>
              <a:rPr lang="en-US" sz="1600" b="1">
                <a:effectLst/>
              </a:rPr>
              <a:t>Ularislao</a:t>
            </a:r>
            <a:endParaRPr lang="en-US" sz="1600" b="1"/>
          </a:p>
        </p:txBody>
      </p:sp>
      <p:pic>
        <p:nvPicPr>
          <p:cNvPr id="6" name="Picture 6" descr="A picture containing indoor, window, appliance, tiled&#10;&#10;Description automatically generated">
            <a:extLst>
              <a:ext uri="{FF2B5EF4-FFF2-40B4-BE49-F238E27FC236}">
                <a16:creationId xmlns:a16="http://schemas.microsoft.com/office/drawing/2014/main" id="{48E0CD3E-EBC9-288B-2D6A-C89939EFB72E}"/>
              </a:ext>
            </a:extLst>
          </p:cNvPr>
          <p:cNvPicPr>
            <a:picLocks noChangeAspect="1"/>
          </p:cNvPicPr>
          <p:nvPr/>
        </p:nvPicPr>
        <p:blipFill>
          <a:blip r:embed="rId4"/>
          <a:stretch>
            <a:fillRect/>
          </a:stretch>
        </p:blipFill>
        <p:spPr>
          <a:xfrm>
            <a:off x="1467633" y="1451899"/>
            <a:ext cx="4288076" cy="3933327"/>
          </a:xfrm>
          <a:prstGeom prst="rect">
            <a:avLst/>
          </a:prstGeom>
        </p:spPr>
      </p:pic>
      <p:pic>
        <p:nvPicPr>
          <p:cNvPr id="4" name="Solar Panel">
            <a:hlinkClick r:id="" action="ppaction://media"/>
            <a:extLst>
              <a:ext uri="{FF2B5EF4-FFF2-40B4-BE49-F238E27FC236}">
                <a16:creationId xmlns:a16="http://schemas.microsoft.com/office/drawing/2014/main" id="{0C716725-4140-F703-DCE9-0FBDACA6CB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97450" y="120259"/>
            <a:ext cx="730250" cy="730250"/>
          </a:xfrm>
          <a:prstGeom prst="rect">
            <a:avLst/>
          </a:prstGeom>
        </p:spPr>
      </p:pic>
    </p:spTree>
    <p:extLst>
      <p:ext uri="{BB962C8B-B14F-4D97-AF65-F5344CB8AC3E}">
        <p14:creationId xmlns:p14="http://schemas.microsoft.com/office/powerpoint/2010/main" val="20054145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946"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Rectangle 13">
            <a:extLst>
              <a:ext uri="{FF2B5EF4-FFF2-40B4-BE49-F238E27FC236}">
                <a16:creationId xmlns:a16="http://schemas.microsoft.com/office/drawing/2014/main" id="{2793B903-AB42-42A0-AE97-93D366679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7AECBD5-34F0-46FF-8753-894CCAF734C0}"/>
              </a:ext>
            </a:extLst>
          </p:cNvPr>
          <p:cNvSpPr>
            <a:spLocks noGrp="1"/>
          </p:cNvSpPr>
          <p:nvPr>
            <p:ph type="title"/>
          </p:nvPr>
        </p:nvSpPr>
        <p:spPr>
          <a:xfrm>
            <a:off x="1371600" y="685800"/>
            <a:ext cx="3282695" cy="1485900"/>
          </a:xfrm>
        </p:spPr>
        <p:txBody>
          <a:bodyPr vert="horz" lIns="91440" tIns="45720" rIns="91440" bIns="45720" rtlCol="0" anchor="t">
            <a:normAutofit/>
          </a:bodyPr>
          <a:lstStyle/>
          <a:p>
            <a:r>
              <a:rPr lang="en-US"/>
              <a:t>Battery </a:t>
            </a:r>
          </a:p>
        </p:txBody>
      </p:sp>
      <p:sp>
        <p:nvSpPr>
          <p:cNvPr id="9" name="Content Placeholder 8">
            <a:extLst>
              <a:ext uri="{FF2B5EF4-FFF2-40B4-BE49-F238E27FC236}">
                <a16:creationId xmlns:a16="http://schemas.microsoft.com/office/drawing/2014/main" id="{483C31E7-B26A-49F1-A4C8-795501076F8F}"/>
              </a:ext>
            </a:extLst>
          </p:cNvPr>
          <p:cNvSpPr>
            <a:spLocks noGrp="1"/>
          </p:cNvSpPr>
          <p:nvPr>
            <p:ph sz="half" idx="2"/>
          </p:nvPr>
        </p:nvSpPr>
        <p:spPr>
          <a:xfrm>
            <a:off x="1371600" y="2286000"/>
            <a:ext cx="3282694" cy="3581400"/>
          </a:xfrm>
        </p:spPr>
        <p:txBody>
          <a:bodyPr vert="horz" lIns="91440" tIns="45720" rIns="91440" bIns="45720" rtlCol="0">
            <a:normAutofit/>
          </a:bodyPr>
          <a:lstStyle/>
          <a:p>
            <a:r>
              <a:rPr lang="en-US"/>
              <a:t>12 V, 9 Ah Rating </a:t>
            </a:r>
          </a:p>
          <a:p>
            <a:r>
              <a:rPr lang="en-US"/>
              <a:t>Sealed Lead Acid</a:t>
            </a:r>
          </a:p>
          <a:p>
            <a:r>
              <a:rPr lang="en-US"/>
              <a:t>Large Power-to-Weight Ratio</a:t>
            </a:r>
          </a:p>
          <a:p>
            <a:r>
              <a:rPr lang="en-US"/>
              <a:t>Rechargeable </a:t>
            </a:r>
          </a:p>
          <a:p>
            <a:r>
              <a:rPr lang="en-US"/>
              <a:t>5lbs</a:t>
            </a:r>
          </a:p>
          <a:p>
            <a:r>
              <a:rPr lang="en-US"/>
              <a:t>Mighty Max Battery</a:t>
            </a:r>
          </a:p>
        </p:txBody>
      </p:sp>
      <p:pic>
        <p:nvPicPr>
          <p:cNvPr id="6" name="Content Placeholder 5">
            <a:extLst>
              <a:ext uri="{FF2B5EF4-FFF2-40B4-BE49-F238E27FC236}">
                <a16:creationId xmlns:a16="http://schemas.microsoft.com/office/drawing/2014/main" id="{0AA8DB68-F4CF-4821-9C4D-0BEB18B4E1A9}"/>
              </a:ext>
            </a:extLst>
          </p:cNvPr>
          <p:cNvPicPr>
            <a:picLocks noGrp="1" noChangeAspect="1"/>
          </p:cNvPicPr>
          <p:nvPr>
            <p:ph sz="half" idx="1"/>
          </p:nvPr>
        </p:nvPicPr>
        <p:blipFill>
          <a:blip r:embed="rId5"/>
          <a:stretch>
            <a:fillRect/>
          </a:stretch>
        </p:blipFill>
        <p:spPr>
          <a:xfrm>
            <a:off x="5710291" y="876300"/>
            <a:ext cx="5408682" cy="5016553"/>
          </a:xfrm>
          <a:prstGeom prst="rect">
            <a:avLst/>
          </a:prstGeom>
        </p:spPr>
      </p:pic>
      <p:sp>
        <p:nvSpPr>
          <p:cNvPr id="3" name="TextBox 2">
            <a:extLst>
              <a:ext uri="{FF2B5EF4-FFF2-40B4-BE49-F238E27FC236}">
                <a16:creationId xmlns:a16="http://schemas.microsoft.com/office/drawing/2014/main" id="{BC840877-223B-4D6C-986C-915978C24319}"/>
              </a:ext>
            </a:extLst>
          </p:cNvPr>
          <p:cNvSpPr txBox="1"/>
          <p:nvPr/>
        </p:nvSpPr>
        <p:spPr>
          <a:xfrm>
            <a:off x="10591333" y="207563"/>
            <a:ext cx="1110351" cy="338554"/>
          </a:xfrm>
          <a:prstGeom prst="rect">
            <a:avLst/>
          </a:prstGeom>
          <a:noFill/>
        </p:spPr>
        <p:txBody>
          <a:bodyPr wrap="square" rtlCol="0">
            <a:spAutoFit/>
          </a:bodyPr>
          <a:lstStyle/>
          <a:p>
            <a:pPr algn="r"/>
            <a:r>
              <a:rPr lang="en-US" sz="1600" b="1">
                <a:effectLst/>
              </a:rPr>
              <a:t>Ularislao</a:t>
            </a:r>
            <a:endParaRPr lang="en-US" sz="1600" b="1"/>
          </a:p>
        </p:txBody>
      </p:sp>
      <p:pic>
        <p:nvPicPr>
          <p:cNvPr id="4" name="Battery">
            <a:hlinkClick r:id="" action="ppaction://media"/>
            <a:extLst>
              <a:ext uri="{FF2B5EF4-FFF2-40B4-BE49-F238E27FC236}">
                <a16:creationId xmlns:a16="http://schemas.microsoft.com/office/drawing/2014/main" id="{55E671BD-4B0C-C274-FC17-C55020BB85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58409" y="15875"/>
            <a:ext cx="730250" cy="730250"/>
          </a:xfrm>
          <a:prstGeom prst="rect">
            <a:avLst/>
          </a:prstGeom>
        </p:spPr>
      </p:pic>
    </p:spTree>
    <p:extLst>
      <p:ext uri="{BB962C8B-B14F-4D97-AF65-F5344CB8AC3E}">
        <p14:creationId xmlns:p14="http://schemas.microsoft.com/office/powerpoint/2010/main" val="17091755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797"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n abstract circuit line pattern">
            <a:extLst>
              <a:ext uri="{FF2B5EF4-FFF2-40B4-BE49-F238E27FC236}">
                <a16:creationId xmlns:a16="http://schemas.microsoft.com/office/drawing/2014/main" id="{96ADC1D1-3527-495A-83AD-CCD3F434CA32}"/>
              </a:ext>
            </a:extLst>
          </p:cNvPr>
          <p:cNvPicPr>
            <a:picLocks noChangeAspect="1"/>
          </p:cNvPicPr>
          <p:nvPr/>
        </p:nvPicPr>
        <p:blipFill rotWithShape="1">
          <a:blip r:embed="rId3">
            <a:alphaModFix amt="40000"/>
          </a:blip>
          <a:srcRect t="8014" b="7717"/>
          <a:stretch/>
        </p:blipFill>
        <p:spPr>
          <a:xfrm>
            <a:off x="20" y="10"/>
            <a:ext cx="12191980" cy="6857990"/>
          </a:xfrm>
          <a:prstGeom prst="rect">
            <a:avLst/>
          </a:prstGeom>
        </p:spPr>
      </p:pic>
      <p:sp>
        <p:nvSpPr>
          <p:cNvPr id="2" name="Title 1">
            <a:extLst>
              <a:ext uri="{FF2B5EF4-FFF2-40B4-BE49-F238E27FC236}">
                <a16:creationId xmlns:a16="http://schemas.microsoft.com/office/drawing/2014/main" id="{6A68835C-116F-4AA0-8DFC-09EF477529F3}"/>
              </a:ext>
            </a:extLst>
          </p:cNvPr>
          <p:cNvSpPr>
            <a:spLocks noGrp="1"/>
          </p:cNvSpPr>
          <p:nvPr>
            <p:ph type="title"/>
          </p:nvPr>
        </p:nvSpPr>
        <p:spPr>
          <a:xfrm>
            <a:off x="1915128" y="1788454"/>
            <a:ext cx="8361229" cy="2098226"/>
          </a:xfrm>
        </p:spPr>
        <p:txBody>
          <a:bodyPr vert="horz" lIns="91440" tIns="45720" rIns="91440" bIns="45720" rtlCol="0" anchor="b">
            <a:normAutofit/>
          </a:bodyPr>
          <a:lstStyle/>
          <a:p>
            <a:pPr algn="ctr"/>
            <a:r>
              <a:rPr lang="en-US" sz="7200" cap="all"/>
              <a:t>PCB</a:t>
            </a:r>
            <a:br>
              <a:rPr lang="en-US" sz="7200" cap="all"/>
            </a:br>
            <a:r>
              <a:rPr lang="en-US" sz="7200" cap="all"/>
              <a:t>Boards</a:t>
            </a:r>
          </a:p>
        </p:txBody>
      </p:sp>
    </p:spTree>
    <p:extLst>
      <p:ext uri="{BB962C8B-B14F-4D97-AF65-F5344CB8AC3E}">
        <p14:creationId xmlns:p14="http://schemas.microsoft.com/office/powerpoint/2010/main" val="298052888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36724-8BD0-4DB9-8BFA-498105741D8C}"/>
              </a:ext>
            </a:extLst>
          </p:cNvPr>
          <p:cNvSpPr>
            <a:spLocks noGrp="1"/>
          </p:cNvSpPr>
          <p:nvPr>
            <p:ph type="title"/>
          </p:nvPr>
        </p:nvSpPr>
        <p:spPr>
          <a:xfrm>
            <a:off x="1023562" y="685800"/>
            <a:ext cx="10493524" cy="1485900"/>
          </a:xfrm>
        </p:spPr>
        <p:txBody>
          <a:bodyPr vert="horz" lIns="91440" tIns="45720" rIns="91440" bIns="45720" rtlCol="0" anchor="t">
            <a:normAutofit/>
          </a:bodyPr>
          <a:lstStyle/>
          <a:p>
            <a:r>
              <a:rPr lang="en-US"/>
              <a:t>HC-05 Bluetooth</a:t>
            </a:r>
          </a:p>
        </p:txBody>
      </p:sp>
      <p:sp>
        <p:nvSpPr>
          <p:cNvPr id="3" name="TextBox 2">
            <a:extLst>
              <a:ext uri="{FF2B5EF4-FFF2-40B4-BE49-F238E27FC236}">
                <a16:creationId xmlns:a16="http://schemas.microsoft.com/office/drawing/2014/main" id="{AA7200B2-6610-45D1-A5A9-B4A2DEE28944}"/>
              </a:ext>
            </a:extLst>
          </p:cNvPr>
          <p:cNvSpPr txBox="1"/>
          <p:nvPr/>
        </p:nvSpPr>
        <p:spPr>
          <a:xfrm>
            <a:off x="1023562" y="2286000"/>
            <a:ext cx="5072437" cy="3581400"/>
          </a:xfrm>
        </p:spPr>
        <p:txBody>
          <a:bodyPr vert="horz" lIns="91440" tIns="45720" rIns="91440" bIns="45720" rtlCol="0" anchor="t">
            <a:normAutofit/>
          </a:bodyPr>
          <a:lstStyle/>
          <a:p>
            <a:pPr marL="383540" indent="-383540" defTabSz="914400">
              <a:lnSpc>
                <a:spcPct val="150000"/>
              </a:lnSpc>
              <a:spcAft>
                <a:spcPts val="200"/>
              </a:spcAft>
              <a:buFont typeface="Wingdings" panose="05000000000000000000" pitchFamily="2" charset="2"/>
              <a:buChar char="§"/>
            </a:pPr>
            <a:r>
              <a:rPr lang="en-US" sz="2000">
                <a:solidFill>
                  <a:schemeClr val="tx2"/>
                </a:solidFill>
              </a:rPr>
              <a:t>Arduino Uno R3</a:t>
            </a:r>
          </a:p>
          <a:p>
            <a:pPr marL="383540" indent="-383540" defTabSz="914400">
              <a:lnSpc>
                <a:spcPct val="150000"/>
              </a:lnSpc>
              <a:spcAft>
                <a:spcPts val="200"/>
              </a:spcAft>
              <a:buFont typeface="Wingdings" panose="05000000000000000000" pitchFamily="2" charset="2"/>
              <a:buChar char="§"/>
            </a:pPr>
            <a:r>
              <a:rPr lang="en-US" sz="2000">
                <a:solidFill>
                  <a:schemeClr val="tx2"/>
                </a:solidFill>
              </a:rPr>
              <a:t>Added HC-05 Bluetooth Receiver </a:t>
            </a:r>
          </a:p>
          <a:p>
            <a:pPr marL="383540" indent="-383540" defTabSz="914400">
              <a:lnSpc>
                <a:spcPct val="150000"/>
              </a:lnSpc>
              <a:spcAft>
                <a:spcPts val="200"/>
              </a:spcAft>
              <a:buFont typeface="Wingdings" panose="05000000000000000000" pitchFamily="2" charset="2"/>
              <a:buChar char="§"/>
            </a:pPr>
            <a:r>
              <a:rPr lang="en-US" sz="2000">
                <a:solidFill>
                  <a:schemeClr val="tx2"/>
                </a:solidFill>
              </a:rPr>
              <a:t>Facilitates communication with the mobile device</a:t>
            </a:r>
          </a:p>
          <a:p>
            <a:pPr marL="383540" indent="-383540" defTabSz="914400">
              <a:lnSpc>
                <a:spcPct val="150000"/>
              </a:lnSpc>
              <a:spcAft>
                <a:spcPts val="200"/>
              </a:spcAft>
              <a:buFont typeface="Wingdings" panose="05000000000000000000" pitchFamily="2" charset="2"/>
              <a:buChar char="§"/>
            </a:pPr>
            <a:r>
              <a:rPr lang="en-US" sz="2000">
                <a:solidFill>
                  <a:schemeClr val="tx2"/>
                </a:solidFill>
              </a:rPr>
              <a:t>Range is about 10 meters</a:t>
            </a:r>
          </a:p>
        </p:txBody>
      </p:sp>
      <p:sp>
        <p:nvSpPr>
          <p:cNvPr id="4" name="TextBox 3">
            <a:extLst>
              <a:ext uri="{FF2B5EF4-FFF2-40B4-BE49-F238E27FC236}">
                <a16:creationId xmlns:a16="http://schemas.microsoft.com/office/drawing/2014/main" id="{5F5CC8B2-255E-42F9-B280-2348A7BAAEFD}"/>
              </a:ext>
            </a:extLst>
          </p:cNvPr>
          <p:cNvSpPr txBox="1"/>
          <p:nvPr/>
        </p:nvSpPr>
        <p:spPr>
          <a:xfrm>
            <a:off x="10434258" y="319760"/>
            <a:ext cx="1082827" cy="338554"/>
          </a:xfrm>
          <a:prstGeom prst="rect">
            <a:avLst/>
          </a:prstGeom>
          <a:noFill/>
        </p:spPr>
        <p:txBody>
          <a:bodyPr wrap="square" lIns="91440" tIns="45720" rIns="91440" bIns="45720" rtlCol="0" anchor="t">
            <a:spAutoFit/>
          </a:bodyPr>
          <a:lstStyle/>
          <a:p>
            <a:pPr algn="r"/>
            <a:r>
              <a:rPr lang="en-US" sz="1600" b="1"/>
              <a:t>Tommy</a:t>
            </a:r>
          </a:p>
        </p:txBody>
      </p:sp>
      <p:pic>
        <p:nvPicPr>
          <p:cNvPr id="6" name="Picture 6" descr="A picture containing text, electronics, circuit&#10;&#10;Description automatically generated">
            <a:extLst>
              <a:ext uri="{FF2B5EF4-FFF2-40B4-BE49-F238E27FC236}">
                <a16:creationId xmlns:a16="http://schemas.microsoft.com/office/drawing/2014/main" id="{1488104A-5A52-FD51-3BC9-829E222CE380}"/>
              </a:ext>
            </a:extLst>
          </p:cNvPr>
          <p:cNvPicPr>
            <a:picLocks noChangeAspect="1"/>
          </p:cNvPicPr>
          <p:nvPr/>
        </p:nvPicPr>
        <p:blipFill>
          <a:blip r:embed="rId5"/>
          <a:stretch>
            <a:fillRect/>
          </a:stretch>
        </p:blipFill>
        <p:spPr>
          <a:xfrm>
            <a:off x="6478044" y="1168193"/>
            <a:ext cx="4757802" cy="3310766"/>
          </a:xfrm>
          <a:prstGeom prst="rect">
            <a:avLst/>
          </a:prstGeom>
        </p:spPr>
      </p:pic>
      <p:pic>
        <p:nvPicPr>
          <p:cNvPr id="7" name="Picture 7">
            <a:extLst>
              <a:ext uri="{FF2B5EF4-FFF2-40B4-BE49-F238E27FC236}">
                <a16:creationId xmlns:a16="http://schemas.microsoft.com/office/drawing/2014/main" id="{9C5D3F76-56B4-5EBB-4ABE-0FF10320782D}"/>
              </a:ext>
            </a:extLst>
          </p:cNvPr>
          <p:cNvPicPr>
            <a:picLocks noChangeAspect="1"/>
          </p:cNvPicPr>
          <p:nvPr/>
        </p:nvPicPr>
        <p:blipFill>
          <a:blip r:embed="rId6"/>
          <a:stretch>
            <a:fillRect/>
          </a:stretch>
        </p:blipFill>
        <p:spPr>
          <a:xfrm rot="5400000">
            <a:off x="7925502" y="3668038"/>
            <a:ext cx="1852448" cy="4114800"/>
          </a:xfrm>
          <a:prstGeom prst="rect">
            <a:avLst/>
          </a:prstGeom>
        </p:spPr>
      </p:pic>
      <p:pic>
        <p:nvPicPr>
          <p:cNvPr id="8" name="Bluetooth">
            <a:hlinkClick r:id="" action="ppaction://media"/>
            <a:extLst>
              <a:ext uri="{FF2B5EF4-FFF2-40B4-BE49-F238E27FC236}">
                <a16:creationId xmlns:a16="http://schemas.microsoft.com/office/drawing/2014/main" id="{12F88686-2FE1-494A-A0B6-D65BF02E706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95057" y="217518"/>
            <a:ext cx="468282" cy="468282"/>
          </a:xfrm>
          <a:prstGeom prst="rect">
            <a:avLst/>
          </a:prstGeom>
        </p:spPr>
      </p:pic>
    </p:spTree>
    <p:extLst>
      <p:ext uri="{BB962C8B-B14F-4D97-AF65-F5344CB8AC3E}">
        <p14:creationId xmlns:p14="http://schemas.microsoft.com/office/powerpoint/2010/main" val="2090337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5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9133C-807E-48A3-86A2-6F7E290178C1}"/>
              </a:ext>
            </a:extLst>
          </p:cNvPr>
          <p:cNvSpPr>
            <a:spLocks noGrp="1"/>
          </p:cNvSpPr>
          <p:nvPr>
            <p:ph type="title"/>
          </p:nvPr>
        </p:nvSpPr>
        <p:spPr>
          <a:xfrm>
            <a:off x="1023562" y="685800"/>
            <a:ext cx="10493524" cy="1485900"/>
          </a:xfrm>
        </p:spPr>
        <p:txBody>
          <a:bodyPr vert="horz" lIns="91440" tIns="45720" rIns="91440" bIns="45720" rtlCol="0" anchor="t">
            <a:normAutofit/>
          </a:bodyPr>
          <a:lstStyle/>
          <a:p>
            <a:r>
              <a:rPr lang="en-US"/>
              <a:t>Motor Drive Controller </a:t>
            </a:r>
          </a:p>
        </p:txBody>
      </p:sp>
      <p:sp>
        <p:nvSpPr>
          <p:cNvPr id="3" name="TextBox 2">
            <a:extLst>
              <a:ext uri="{FF2B5EF4-FFF2-40B4-BE49-F238E27FC236}">
                <a16:creationId xmlns:a16="http://schemas.microsoft.com/office/drawing/2014/main" id="{76A295B4-8AC2-4720-BA58-E53B4ECA5F51}"/>
              </a:ext>
            </a:extLst>
          </p:cNvPr>
          <p:cNvSpPr txBox="1"/>
          <p:nvPr/>
        </p:nvSpPr>
        <p:spPr>
          <a:xfrm>
            <a:off x="1023562" y="2286000"/>
            <a:ext cx="5072437" cy="3581400"/>
          </a:xfrm>
        </p:spPr>
        <p:txBody>
          <a:bodyPr vert="horz" lIns="91440" tIns="45720" rIns="91440" bIns="45720" rtlCol="0" anchor="t">
            <a:normAutofit/>
          </a:bodyPr>
          <a:lstStyle/>
          <a:p>
            <a:pPr marL="383540" indent="-383540" defTabSz="914400">
              <a:lnSpc>
                <a:spcPct val="150000"/>
              </a:lnSpc>
              <a:spcAft>
                <a:spcPts val="200"/>
              </a:spcAft>
              <a:buFont typeface="Wingdings" panose="05000000000000000000" pitchFamily="2" charset="2"/>
              <a:buChar char="§"/>
            </a:pPr>
            <a:r>
              <a:rPr lang="en-US" sz="2000">
                <a:solidFill>
                  <a:schemeClr val="tx2"/>
                </a:solidFill>
              </a:rPr>
              <a:t>BTS7960 H-Bridge Motor Driver</a:t>
            </a:r>
            <a:endParaRPr lang="en-US" sz="2000" b="0" i="0">
              <a:solidFill>
                <a:schemeClr val="tx2"/>
              </a:solidFill>
              <a:effectLst/>
            </a:endParaRPr>
          </a:p>
          <a:p>
            <a:pPr marL="383540" indent="-383540" defTabSz="914400">
              <a:lnSpc>
                <a:spcPct val="150000"/>
              </a:lnSpc>
              <a:spcAft>
                <a:spcPts val="200"/>
              </a:spcAft>
              <a:buFont typeface="Wingdings" panose="05000000000000000000" pitchFamily="2" charset="2"/>
              <a:buChar char="§"/>
            </a:pPr>
            <a:r>
              <a:rPr lang="en-US" sz="2000">
                <a:solidFill>
                  <a:schemeClr val="tx2"/>
                </a:solidFill>
              </a:rPr>
              <a:t>Single H-bridge Driver </a:t>
            </a:r>
            <a:endParaRPr lang="en-US" sz="2000" b="0" i="0">
              <a:solidFill>
                <a:schemeClr val="tx2"/>
              </a:solidFill>
              <a:effectLst/>
            </a:endParaRPr>
          </a:p>
          <a:p>
            <a:pPr marL="383540" indent="-383540" defTabSz="914400">
              <a:lnSpc>
                <a:spcPct val="150000"/>
              </a:lnSpc>
              <a:spcAft>
                <a:spcPts val="200"/>
              </a:spcAft>
              <a:buFont typeface="Wingdings" panose="05000000000000000000" pitchFamily="2" charset="2"/>
              <a:buChar char="§"/>
            </a:pPr>
            <a:r>
              <a:rPr lang="en-US" sz="2000">
                <a:solidFill>
                  <a:schemeClr val="tx2"/>
                </a:solidFill>
              </a:rPr>
              <a:t>Better for Higher Currents</a:t>
            </a:r>
          </a:p>
          <a:p>
            <a:pPr marL="383540" indent="-383540" defTabSz="914400">
              <a:lnSpc>
                <a:spcPct val="150000"/>
              </a:lnSpc>
              <a:spcAft>
                <a:spcPts val="200"/>
              </a:spcAft>
              <a:buFont typeface="Wingdings" panose="05000000000000000000" pitchFamily="2" charset="2"/>
              <a:buChar char="§"/>
            </a:pPr>
            <a:r>
              <a:rPr lang="en-US" sz="2000">
                <a:solidFill>
                  <a:schemeClr val="tx2"/>
                </a:solidFill>
              </a:rPr>
              <a:t>Bidirectional Control</a:t>
            </a:r>
          </a:p>
          <a:p>
            <a:pPr marL="383540" indent="-383540" defTabSz="914400">
              <a:lnSpc>
                <a:spcPct val="150000"/>
              </a:lnSpc>
              <a:spcAft>
                <a:spcPts val="200"/>
              </a:spcAft>
              <a:buFont typeface="Wingdings" panose="05000000000000000000" pitchFamily="2" charset="2"/>
              <a:buChar char="§"/>
            </a:pPr>
            <a:r>
              <a:rPr lang="en-US" sz="2000">
                <a:solidFill>
                  <a:schemeClr val="tx2"/>
                </a:solidFill>
              </a:rPr>
              <a:t>Uses 4 Control Pins</a:t>
            </a:r>
          </a:p>
          <a:p>
            <a:pPr marL="383540" indent="-383540" defTabSz="914400">
              <a:lnSpc>
                <a:spcPct val="150000"/>
              </a:lnSpc>
              <a:spcAft>
                <a:spcPts val="200"/>
              </a:spcAft>
              <a:buFont typeface="Wingdings" panose="05000000000000000000" pitchFamily="2" charset="2"/>
              <a:buChar char="§"/>
            </a:pPr>
            <a:r>
              <a:rPr lang="en-US" sz="2000">
                <a:solidFill>
                  <a:schemeClr val="tx2"/>
                </a:solidFill>
              </a:rPr>
              <a:t>Cost ~ $7 Each</a:t>
            </a:r>
          </a:p>
        </p:txBody>
      </p:sp>
      <p:sp>
        <p:nvSpPr>
          <p:cNvPr id="4" name="TextBox 3">
            <a:extLst>
              <a:ext uri="{FF2B5EF4-FFF2-40B4-BE49-F238E27FC236}">
                <a16:creationId xmlns:a16="http://schemas.microsoft.com/office/drawing/2014/main" id="{07C7B497-6216-464C-8195-B282B6CB61D3}"/>
              </a:ext>
            </a:extLst>
          </p:cNvPr>
          <p:cNvSpPr txBox="1"/>
          <p:nvPr/>
        </p:nvSpPr>
        <p:spPr>
          <a:xfrm>
            <a:off x="10484746" y="314150"/>
            <a:ext cx="1099132" cy="338554"/>
          </a:xfrm>
          <a:prstGeom prst="rect">
            <a:avLst/>
          </a:prstGeom>
          <a:noFill/>
        </p:spPr>
        <p:txBody>
          <a:bodyPr wrap="square" rtlCol="0">
            <a:spAutoFit/>
          </a:bodyPr>
          <a:lstStyle/>
          <a:p>
            <a:pPr algn="r"/>
            <a:r>
              <a:rPr lang="en-US" sz="1600" b="1">
                <a:effectLst/>
              </a:rPr>
              <a:t>Ularislao</a:t>
            </a:r>
            <a:endParaRPr lang="en-US" sz="1600" b="1"/>
          </a:p>
        </p:txBody>
      </p:sp>
      <p:pic>
        <p:nvPicPr>
          <p:cNvPr id="6" name="Picture 6">
            <a:extLst>
              <a:ext uri="{FF2B5EF4-FFF2-40B4-BE49-F238E27FC236}">
                <a16:creationId xmlns:a16="http://schemas.microsoft.com/office/drawing/2014/main" id="{225EDA5E-DD75-2102-E743-3E317801CE36}"/>
              </a:ext>
            </a:extLst>
          </p:cNvPr>
          <p:cNvPicPr>
            <a:picLocks noChangeAspect="1"/>
          </p:cNvPicPr>
          <p:nvPr/>
        </p:nvPicPr>
        <p:blipFill>
          <a:blip r:embed="rId5"/>
          <a:stretch>
            <a:fillRect/>
          </a:stretch>
        </p:blipFill>
        <p:spPr>
          <a:xfrm>
            <a:off x="7427343" y="2073075"/>
            <a:ext cx="3188898" cy="3157547"/>
          </a:xfrm>
          <a:prstGeom prst="rect">
            <a:avLst/>
          </a:prstGeom>
        </p:spPr>
      </p:pic>
      <p:pic>
        <p:nvPicPr>
          <p:cNvPr id="5" name="Motor Driver Controller_2">
            <a:hlinkClick r:id="" action="ppaction://media"/>
            <a:extLst>
              <a:ext uri="{FF2B5EF4-FFF2-40B4-BE49-F238E27FC236}">
                <a16:creationId xmlns:a16="http://schemas.microsoft.com/office/drawing/2014/main" id="{5CCAE822-7C6A-2BDF-B045-E218222F6A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49642" y="130697"/>
            <a:ext cx="730250" cy="730250"/>
          </a:xfrm>
          <a:prstGeom prst="rect">
            <a:avLst/>
          </a:prstGeom>
        </p:spPr>
      </p:pic>
    </p:spTree>
    <p:extLst>
      <p:ext uri="{BB962C8B-B14F-4D97-AF65-F5344CB8AC3E}">
        <p14:creationId xmlns:p14="http://schemas.microsoft.com/office/powerpoint/2010/main" val="21771658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301"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BC743-99AE-F127-EF2A-CC98D1AF4662}"/>
              </a:ext>
            </a:extLst>
          </p:cNvPr>
          <p:cNvSpPr>
            <a:spLocks noGrp="1"/>
          </p:cNvSpPr>
          <p:nvPr>
            <p:ph type="title"/>
          </p:nvPr>
        </p:nvSpPr>
        <p:spPr>
          <a:xfrm>
            <a:off x="1371600" y="685800"/>
            <a:ext cx="9601200" cy="911790"/>
          </a:xfrm>
        </p:spPr>
        <p:txBody>
          <a:bodyPr/>
          <a:lstStyle/>
          <a:p>
            <a:r>
              <a:rPr lang="en-US"/>
              <a:t>Suggested H Bridge</a:t>
            </a:r>
          </a:p>
        </p:txBody>
      </p:sp>
      <p:pic>
        <p:nvPicPr>
          <p:cNvPr id="7" name="Picture 7" descr="Graphical user interface&#10;&#10;Description automatically generated">
            <a:extLst>
              <a:ext uri="{FF2B5EF4-FFF2-40B4-BE49-F238E27FC236}">
                <a16:creationId xmlns:a16="http://schemas.microsoft.com/office/drawing/2014/main" id="{A83A648E-BD02-A212-27A9-0562B45FF62A}"/>
              </a:ext>
            </a:extLst>
          </p:cNvPr>
          <p:cNvPicPr>
            <a:picLocks noGrp="1" noChangeAspect="1"/>
          </p:cNvPicPr>
          <p:nvPr>
            <p:ph idx="1"/>
          </p:nvPr>
        </p:nvPicPr>
        <p:blipFill>
          <a:blip r:embed="rId4"/>
          <a:stretch>
            <a:fillRect/>
          </a:stretch>
        </p:blipFill>
        <p:spPr>
          <a:xfrm>
            <a:off x="1440835" y="2296438"/>
            <a:ext cx="5851058" cy="3581400"/>
          </a:xfrm>
        </p:spPr>
      </p:pic>
      <p:pic>
        <p:nvPicPr>
          <p:cNvPr id="8" name="Picture 8" descr="A picture containing diagram&#10;&#10;Description automatically generated">
            <a:extLst>
              <a:ext uri="{FF2B5EF4-FFF2-40B4-BE49-F238E27FC236}">
                <a16:creationId xmlns:a16="http://schemas.microsoft.com/office/drawing/2014/main" id="{88941AA8-327B-E5C6-42DB-DE7849CC801C}"/>
              </a:ext>
            </a:extLst>
          </p:cNvPr>
          <p:cNvPicPr>
            <a:picLocks noChangeAspect="1"/>
          </p:cNvPicPr>
          <p:nvPr/>
        </p:nvPicPr>
        <p:blipFill>
          <a:blip r:embed="rId5"/>
          <a:stretch>
            <a:fillRect/>
          </a:stretch>
        </p:blipFill>
        <p:spPr>
          <a:xfrm>
            <a:off x="7939414" y="687683"/>
            <a:ext cx="3870542" cy="2737345"/>
          </a:xfrm>
          <a:prstGeom prst="rect">
            <a:avLst/>
          </a:prstGeom>
        </p:spPr>
      </p:pic>
      <p:pic>
        <p:nvPicPr>
          <p:cNvPr id="9" name="Picture 9" descr="Diagram&#10;&#10;Description automatically generated">
            <a:extLst>
              <a:ext uri="{FF2B5EF4-FFF2-40B4-BE49-F238E27FC236}">
                <a16:creationId xmlns:a16="http://schemas.microsoft.com/office/drawing/2014/main" id="{A3E099A0-63D5-7EAF-5C17-85AC1F6BEA39}"/>
              </a:ext>
            </a:extLst>
          </p:cNvPr>
          <p:cNvPicPr>
            <a:picLocks noChangeAspect="1"/>
          </p:cNvPicPr>
          <p:nvPr/>
        </p:nvPicPr>
        <p:blipFill>
          <a:blip r:embed="rId6"/>
          <a:stretch>
            <a:fillRect/>
          </a:stretch>
        </p:blipFill>
        <p:spPr>
          <a:xfrm>
            <a:off x="7939413" y="3825320"/>
            <a:ext cx="3912295" cy="2714648"/>
          </a:xfrm>
          <a:prstGeom prst="rect">
            <a:avLst/>
          </a:prstGeom>
        </p:spPr>
      </p:pic>
      <p:sp>
        <p:nvSpPr>
          <p:cNvPr id="6" name="TextBox 5">
            <a:extLst>
              <a:ext uri="{FF2B5EF4-FFF2-40B4-BE49-F238E27FC236}">
                <a16:creationId xmlns:a16="http://schemas.microsoft.com/office/drawing/2014/main" id="{3C5D28F1-236F-41A0-9477-18796F02F01B}"/>
              </a:ext>
            </a:extLst>
          </p:cNvPr>
          <p:cNvSpPr txBox="1"/>
          <p:nvPr/>
        </p:nvSpPr>
        <p:spPr>
          <a:xfrm>
            <a:off x="10686700" y="246832"/>
            <a:ext cx="1138399" cy="338554"/>
          </a:xfrm>
          <a:prstGeom prst="rect">
            <a:avLst/>
          </a:prstGeom>
          <a:noFill/>
        </p:spPr>
        <p:txBody>
          <a:bodyPr wrap="square" rtlCol="0">
            <a:spAutoFit/>
          </a:bodyPr>
          <a:lstStyle/>
          <a:p>
            <a:pPr algn="r"/>
            <a:r>
              <a:rPr lang="en-US" sz="1600" b="1" err="1">
                <a:effectLst/>
              </a:rPr>
              <a:t>Ularislao</a:t>
            </a:r>
            <a:endParaRPr lang="en-US" sz="1600" b="1"/>
          </a:p>
        </p:txBody>
      </p:sp>
      <p:pic>
        <p:nvPicPr>
          <p:cNvPr id="3" name="Suggested H birdge">
            <a:hlinkClick r:id="" action="ppaction://media"/>
            <a:extLst>
              <a:ext uri="{FF2B5EF4-FFF2-40B4-BE49-F238E27FC236}">
                <a16:creationId xmlns:a16="http://schemas.microsoft.com/office/drawing/2014/main" id="{C0CBB732-A757-9B89-40F7-A8594DF5FD9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58409" y="-36317"/>
            <a:ext cx="730250" cy="730250"/>
          </a:xfrm>
          <a:prstGeom prst="rect">
            <a:avLst/>
          </a:prstGeom>
        </p:spPr>
      </p:pic>
    </p:spTree>
    <p:extLst>
      <p:ext uri="{BB962C8B-B14F-4D97-AF65-F5344CB8AC3E}">
        <p14:creationId xmlns:p14="http://schemas.microsoft.com/office/powerpoint/2010/main" val="17299962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882"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A5E2C-D96C-4359-BBB4-89061C0DB28B}"/>
              </a:ext>
            </a:extLst>
          </p:cNvPr>
          <p:cNvSpPr>
            <a:spLocks noGrp="1"/>
          </p:cNvSpPr>
          <p:nvPr>
            <p:ph type="title"/>
          </p:nvPr>
        </p:nvSpPr>
        <p:spPr>
          <a:xfrm>
            <a:off x="1219200" y="668045"/>
            <a:ext cx="9601200" cy="1485900"/>
          </a:xfrm>
        </p:spPr>
        <p:txBody>
          <a:bodyPr>
            <a:normAutofit/>
          </a:bodyPr>
          <a:lstStyle/>
          <a:p>
            <a:r>
              <a:rPr lang="en-US"/>
              <a:t>Motivation </a:t>
            </a:r>
          </a:p>
        </p:txBody>
      </p:sp>
      <p:graphicFrame>
        <p:nvGraphicFramePr>
          <p:cNvPr id="12" name="Content Placeholder 2">
            <a:extLst>
              <a:ext uri="{FF2B5EF4-FFF2-40B4-BE49-F238E27FC236}">
                <a16:creationId xmlns:a16="http://schemas.microsoft.com/office/drawing/2014/main" id="{0E485D10-ED69-4434-8267-03CDA1A7E7F9}"/>
              </a:ext>
            </a:extLst>
          </p:cNvPr>
          <p:cNvGraphicFramePr>
            <a:graphicFrameLocks noGrp="1"/>
          </p:cNvGraphicFramePr>
          <p:nvPr>
            <p:ph idx="1"/>
            <p:extLst>
              <p:ext uri="{D42A27DB-BD31-4B8C-83A1-F6EECF244321}">
                <p14:modId xmlns:p14="http://schemas.microsoft.com/office/powerpoint/2010/main" val="661970862"/>
              </p:ext>
            </p:extLst>
          </p:nvPr>
        </p:nvGraphicFramePr>
        <p:xfrm>
          <a:off x="1219200" y="1624613"/>
          <a:ext cx="10462334" cy="426054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TextBox 6">
            <a:extLst>
              <a:ext uri="{FF2B5EF4-FFF2-40B4-BE49-F238E27FC236}">
                <a16:creationId xmlns:a16="http://schemas.microsoft.com/office/drawing/2014/main" id="{1B66A2AA-BD81-4D76-AA84-FA91FB0BB602}"/>
              </a:ext>
            </a:extLst>
          </p:cNvPr>
          <p:cNvSpPr txBox="1"/>
          <p:nvPr/>
        </p:nvSpPr>
        <p:spPr>
          <a:xfrm>
            <a:off x="10820400" y="298713"/>
            <a:ext cx="1268238" cy="338554"/>
          </a:xfrm>
          <a:prstGeom prst="rect">
            <a:avLst/>
          </a:prstGeom>
          <a:noFill/>
        </p:spPr>
        <p:txBody>
          <a:bodyPr wrap="square" rtlCol="0">
            <a:spAutoFit/>
          </a:bodyPr>
          <a:lstStyle/>
          <a:p>
            <a:pPr algn="r"/>
            <a:r>
              <a:rPr lang="en-US" sz="1600" b="1"/>
              <a:t>Deborah</a:t>
            </a:r>
          </a:p>
        </p:txBody>
      </p:sp>
      <p:pic>
        <p:nvPicPr>
          <p:cNvPr id="8" name="Audio 7">
            <a:hlinkClick r:id="" action="ppaction://media"/>
            <a:extLst>
              <a:ext uri="{FF2B5EF4-FFF2-40B4-BE49-F238E27FC236}">
                <a16:creationId xmlns:a16="http://schemas.microsoft.com/office/drawing/2014/main" id="{BFF69A85-99C7-4918-BDDA-95A4193820F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986838257"/>
      </p:ext>
    </p:extLst>
  </p:cSld>
  <p:clrMapOvr>
    <a:masterClrMapping/>
  </p:clrMapOvr>
  <mc:AlternateContent xmlns:mc="http://schemas.openxmlformats.org/markup-compatibility/2006" xmlns:p14="http://schemas.microsoft.com/office/powerpoint/2010/main">
    <mc:Choice Requires="p14">
      <p:transition spd="slow" p14:dur="2000" advTm="12084"/>
    </mc:Choice>
    <mc:Fallback xmlns="">
      <p:transition spd="slow" advTm="12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75DA423-1E6A-406A-9B05-E620EFA1F5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D20E06-735A-61CF-F07A-187F4314A973}"/>
              </a:ext>
            </a:extLst>
          </p:cNvPr>
          <p:cNvSpPr>
            <a:spLocks noGrp="1"/>
          </p:cNvSpPr>
          <p:nvPr>
            <p:ph type="title"/>
          </p:nvPr>
        </p:nvSpPr>
        <p:spPr>
          <a:xfrm>
            <a:off x="5100824" y="685800"/>
            <a:ext cx="6176776" cy="1026613"/>
          </a:xfrm>
        </p:spPr>
        <p:txBody>
          <a:bodyPr>
            <a:normAutofit/>
          </a:bodyPr>
          <a:lstStyle/>
          <a:p>
            <a:r>
              <a:rPr lang="en-US" sz="4000"/>
              <a:t>   Charge Controllers (LDO)</a:t>
            </a:r>
          </a:p>
        </p:txBody>
      </p:sp>
      <p:pic>
        <p:nvPicPr>
          <p:cNvPr id="5" name="Picture 5" descr="A picture containing graphical user interface&#10;&#10;Description automatically generated">
            <a:extLst>
              <a:ext uri="{FF2B5EF4-FFF2-40B4-BE49-F238E27FC236}">
                <a16:creationId xmlns:a16="http://schemas.microsoft.com/office/drawing/2014/main" id="{0B97F11C-3BFF-26D4-C61A-D99B216E83D2}"/>
              </a:ext>
            </a:extLst>
          </p:cNvPr>
          <p:cNvPicPr>
            <a:picLocks noChangeAspect="1"/>
          </p:cNvPicPr>
          <p:nvPr/>
        </p:nvPicPr>
        <p:blipFill rotWithShape="1">
          <a:blip r:embed="rId4"/>
          <a:srcRect r="1417" b="4"/>
          <a:stretch/>
        </p:blipFill>
        <p:spPr>
          <a:xfrm>
            <a:off x="20" y="-1"/>
            <a:ext cx="4373525" cy="3438081"/>
          </a:xfrm>
          <a:prstGeom prst="rect">
            <a:avLst/>
          </a:prstGeom>
        </p:spPr>
      </p:pic>
      <p:sp>
        <p:nvSpPr>
          <p:cNvPr id="20" name="Rectangle 13">
            <a:extLst>
              <a:ext uri="{FF2B5EF4-FFF2-40B4-BE49-F238E27FC236}">
                <a16:creationId xmlns:a16="http://schemas.microsoft.com/office/drawing/2014/main" id="{B5408C03-B752-49FB-ABD5-7ED758AE48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6" descr="Diagram&#10;&#10;Description automatically generated">
            <a:extLst>
              <a:ext uri="{FF2B5EF4-FFF2-40B4-BE49-F238E27FC236}">
                <a16:creationId xmlns:a16="http://schemas.microsoft.com/office/drawing/2014/main" id="{0F473528-38BF-D4FF-E8EC-F7D215C0BB63}"/>
              </a:ext>
            </a:extLst>
          </p:cNvPr>
          <p:cNvPicPr>
            <a:picLocks noGrp="1" noChangeAspect="1"/>
          </p:cNvPicPr>
          <p:nvPr>
            <p:ph idx="1"/>
          </p:nvPr>
        </p:nvPicPr>
        <p:blipFill>
          <a:blip r:embed="rId5"/>
          <a:stretch>
            <a:fillRect/>
          </a:stretch>
        </p:blipFill>
        <p:spPr>
          <a:xfrm>
            <a:off x="-3533" y="3433299"/>
            <a:ext cx="4381379" cy="3426665"/>
          </a:xfrm>
        </p:spPr>
      </p:pic>
      <p:pic>
        <p:nvPicPr>
          <p:cNvPr id="8" name="Picture 12" descr="A picture containing circuit, electronics&#10;&#10;Description automatically generated">
            <a:extLst>
              <a:ext uri="{FF2B5EF4-FFF2-40B4-BE49-F238E27FC236}">
                <a16:creationId xmlns:a16="http://schemas.microsoft.com/office/drawing/2014/main" id="{6C40ADB2-6E34-D7C7-6418-DE96A8CDF81C}"/>
              </a:ext>
            </a:extLst>
          </p:cNvPr>
          <p:cNvPicPr>
            <a:picLocks noChangeAspect="1"/>
          </p:cNvPicPr>
          <p:nvPr/>
        </p:nvPicPr>
        <p:blipFill>
          <a:blip r:embed="rId6"/>
          <a:stretch>
            <a:fillRect/>
          </a:stretch>
        </p:blipFill>
        <p:spPr>
          <a:xfrm>
            <a:off x="5308949" y="1960001"/>
            <a:ext cx="5603308" cy="3386845"/>
          </a:xfrm>
          <a:prstGeom prst="rect">
            <a:avLst/>
          </a:prstGeom>
        </p:spPr>
      </p:pic>
      <p:sp>
        <p:nvSpPr>
          <p:cNvPr id="13" name="TextBox 12">
            <a:extLst>
              <a:ext uri="{FF2B5EF4-FFF2-40B4-BE49-F238E27FC236}">
                <a16:creationId xmlns:a16="http://schemas.microsoft.com/office/drawing/2014/main" id="{B6719F9A-3665-509E-E316-7F2F2EC06808}"/>
              </a:ext>
            </a:extLst>
          </p:cNvPr>
          <p:cNvSpPr txBox="1"/>
          <p:nvPr/>
        </p:nvSpPr>
        <p:spPr>
          <a:xfrm>
            <a:off x="11039605" y="16283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Ularislao</a:t>
            </a:r>
            <a:r>
              <a:rPr lang="en-US"/>
              <a:t>​</a:t>
            </a:r>
          </a:p>
        </p:txBody>
      </p:sp>
      <p:pic>
        <p:nvPicPr>
          <p:cNvPr id="3" name="Charge Controller LDO">
            <a:hlinkClick r:id="" action="ppaction://media"/>
            <a:extLst>
              <a:ext uri="{FF2B5EF4-FFF2-40B4-BE49-F238E27FC236}">
                <a16:creationId xmlns:a16="http://schemas.microsoft.com/office/drawing/2014/main" id="{5062E352-C3DB-6DE9-B37D-CD0242623D6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309355" y="-1"/>
            <a:ext cx="730250" cy="730250"/>
          </a:xfrm>
          <a:prstGeom prst="rect">
            <a:avLst/>
          </a:prstGeom>
        </p:spPr>
      </p:pic>
    </p:spTree>
    <p:extLst>
      <p:ext uri="{BB962C8B-B14F-4D97-AF65-F5344CB8AC3E}">
        <p14:creationId xmlns:p14="http://schemas.microsoft.com/office/powerpoint/2010/main" val="5710857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669"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9133C-807E-48A3-86A2-6F7E290178C1}"/>
              </a:ext>
            </a:extLst>
          </p:cNvPr>
          <p:cNvSpPr>
            <a:spLocks noGrp="1"/>
          </p:cNvSpPr>
          <p:nvPr>
            <p:ph type="title"/>
          </p:nvPr>
        </p:nvSpPr>
        <p:spPr>
          <a:xfrm>
            <a:off x="703896" y="6399"/>
            <a:ext cx="9476750" cy="2973701"/>
          </a:xfrm>
        </p:spPr>
        <p:txBody>
          <a:bodyPr>
            <a:normAutofit/>
          </a:bodyPr>
          <a:lstStyle/>
          <a:p>
            <a:r>
              <a:rPr lang="en-US"/>
              <a:t>Charge Controller (MPPT Controller)</a:t>
            </a:r>
          </a:p>
        </p:txBody>
      </p:sp>
      <p:pic>
        <p:nvPicPr>
          <p:cNvPr id="4" name="Picture 3" descr="Diagram&#10;&#10;Description automatically generated">
            <a:extLst>
              <a:ext uri="{FF2B5EF4-FFF2-40B4-BE49-F238E27FC236}">
                <a16:creationId xmlns:a16="http://schemas.microsoft.com/office/drawing/2014/main" id="{D3DE92D7-B8BF-409A-899A-711E60D9654A}"/>
              </a:ext>
            </a:extLst>
          </p:cNvPr>
          <p:cNvPicPr>
            <a:picLocks noChangeAspect="1"/>
          </p:cNvPicPr>
          <p:nvPr/>
        </p:nvPicPr>
        <p:blipFill rotWithShape="1">
          <a:blip r:embed="rId4">
            <a:extLst>
              <a:ext uri="{28A0092B-C50C-407E-A947-70E740481C1C}">
                <a14:useLocalDpi xmlns:a14="http://schemas.microsoft.com/office/drawing/2010/main" val="0"/>
              </a:ext>
            </a:extLst>
          </a:blip>
          <a:srcRect l="3495" t="2474" r="4099" b="2586"/>
          <a:stretch/>
        </p:blipFill>
        <p:spPr>
          <a:xfrm>
            <a:off x="6819900" y="876300"/>
            <a:ext cx="3819525" cy="5957436"/>
          </a:xfrm>
          <a:prstGeom prst="rect">
            <a:avLst/>
          </a:prstGeom>
        </p:spPr>
      </p:pic>
      <p:pic>
        <p:nvPicPr>
          <p:cNvPr id="6" name="Picture 5" descr="A screenshot of a computer&#10;&#10;Description automatically generated with medium confidence">
            <a:extLst>
              <a:ext uri="{FF2B5EF4-FFF2-40B4-BE49-F238E27FC236}">
                <a16:creationId xmlns:a16="http://schemas.microsoft.com/office/drawing/2014/main" id="{4881FD32-3521-4D05-99AB-4A74A05D9441}"/>
              </a:ext>
            </a:extLst>
          </p:cNvPr>
          <p:cNvPicPr>
            <a:picLocks noChangeAspect="1"/>
          </p:cNvPicPr>
          <p:nvPr/>
        </p:nvPicPr>
        <p:blipFill rotWithShape="1">
          <a:blip r:embed="rId5">
            <a:extLst>
              <a:ext uri="{28A0092B-C50C-407E-A947-70E740481C1C}">
                <a14:useLocalDpi xmlns:a14="http://schemas.microsoft.com/office/drawing/2010/main" val="0"/>
              </a:ext>
            </a:extLst>
          </a:blip>
          <a:srcRect l="4617" t="2548" r="7977" b="2572"/>
          <a:stretch/>
        </p:blipFill>
        <p:spPr>
          <a:xfrm>
            <a:off x="2071688" y="876299"/>
            <a:ext cx="3733800" cy="5927153"/>
          </a:xfrm>
          <a:prstGeom prst="rect">
            <a:avLst/>
          </a:prstGeom>
        </p:spPr>
      </p:pic>
      <p:sp>
        <p:nvSpPr>
          <p:cNvPr id="3" name="TextBox 2">
            <a:extLst>
              <a:ext uri="{FF2B5EF4-FFF2-40B4-BE49-F238E27FC236}">
                <a16:creationId xmlns:a16="http://schemas.microsoft.com/office/drawing/2014/main" id="{7DA32367-D714-4107-9CE7-89C933C7DF79}"/>
              </a:ext>
            </a:extLst>
          </p:cNvPr>
          <p:cNvSpPr txBox="1"/>
          <p:nvPr/>
        </p:nvSpPr>
        <p:spPr>
          <a:xfrm>
            <a:off x="10703529" y="252441"/>
            <a:ext cx="1087911" cy="338554"/>
          </a:xfrm>
          <a:prstGeom prst="rect">
            <a:avLst/>
          </a:prstGeom>
          <a:noFill/>
        </p:spPr>
        <p:txBody>
          <a:bodyPr wrap="square" rtlCol="0">
            <a:spAutoFit/>
          </a:bodyPr>
          <a:lstStyle/>
          <a:p>
            <a:pPr algn="r"/>
            <a:r>
              <a:rPr lang="en-US" sz="1600" b="1" err="1">
                <a:effectLst/>
              </a:rPr>
              <a:t>Ularislao</a:t>
            </a:r>
            <a:endParaRPr lang="en-US" sz="1600" b="1"/>
          </a:p>
        </p:txBody>
      </p:sp>
      <p:pic>
        <p:nvPicPr>
          <p:cNvPr id="5" name="MPPT">
            <a:hlinkClick r:id="" action="ppaction://media"/>
            <a:extLst>
              <a:ext uri="{FF2B5EF4-FFF2-40B4-BE49-F238E27FC236}">
                <a16:creationId xmlns:a16="http://schemas.microsoft.com/office/drawing/2014/main" id="{7287D1E9-A61B-752F-F639-04579822BB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94108" y="68067"/>
            <a:ext cx="730250" cy="730250"/>
          </a:xfrm>
          <a:prstGeom prst="rect">
            <a:avLst/>
          </a:prstGeom>
        </p:spPr>
      </p:pic>
    </p:spTree>
    <p:extLst>
      <p:ext uri="{BB962C8B-B14F-4D97-AF65-F5344CB8AC3E}">
        <p14:creationId xmlns:p14="http://schemas.microsoft.com/office/powerpoint/2010/main" val="33835010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159"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DDFF2-7B4D-41CF-A2F4-1F3936C77A26}"/>
              </a:ext>
            </a:extLst>
          </p:cNvPr>
          <p:cNvSpPr>
            <a:spLocks noGrp="1"/>
          </p:cNvSpPr>
          <p:nvPr>
            <p:ph type="title"/>
          </p:nvPr>
        </p:nvSpPr>
        <p:spPr>
          <a:xfrm>
            <a:off x="1371600" y="714375"/>
            <a:ext cx="9601200" cy="1485900"/>
          </a:xfrm>
        </p:spPr>
        <p:txBody>
          <a:bodyPr/>
          <a:lstStyle/>
          <a:p>
            <a:r>
              <a:rPr lang="en-US"/>
              <a:t>Lidar PCB Schematic</a:t>
            </a:r>
          </a:p>
        </p:txBody>
      </p:sp>
      <p:pic>
        <p:nvPicPr>
          <p:cNvPr id="8" name="Content Placeholder 7">
            <a:extLst>
              <a:ext uri="{FF2B5EF4-FFF2-40B4-BE49-F238E27FC236}">
                <a16:creationId xmlns:a16="http://schemas.microsoft.com/office/drawing/2014/main" id="{03B9540F-17F2-4BC8-80EA-54F4D7A7570C}"/>
              </a:ext>
            </a:extLst>
          </p:cNvPr>
          <p:cNvPicPr>
            <a:picLocks noGrp="1" noChangeAspect="1"/>
          </p:cNvPicPr>
          <p:nvPr>
            <p:ph sz="half" idx="2"/>
          </p:nvPr>
        </p:nvPicPr>
        <p:blipFill>
          <a:blip r:embed="rId4"/>
          <a:stretch>
            <a:fillRect/>
          </a:stretch>
        </p:blipFill>
        <p:spPr>
          <a:xfrm>
            <a:off x="1371601" y="1494492"/>
            <a:ext cx="7424738" cy="5222326"/>
          </a:xfrm>
        </p:spPr>
      </p:pic>
      <p:pic>
        <p:nvPicPr>
          <p:cNvPr id="3" name="Recorded Sound">
            <a:hlinkClick r:id="" action="ppaction://media"/>
            <a:extLst>
              <a:ext uri="{FF2B5EF4-FFF2-40B4-BE49-F238E27FC236}">
                <a16:creationId xmlns:a16="http://schemas.microsoft.com/office/drawing/2014/main" id="{2FA66E95-C29F-4ED7-8BDB-6210B8E248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03038" y="254001"/>
            <a:ext cx="244475" cy="244475"/>
          </a:xfrm>
          <a:prstGeom prst="rect">
            <a:avLst/>
          </a:prstGeom>
        </p:spPr>
      </p:pic>
    </p:spTree>
    <p:extLst>
      <p:ext uri="{BB962C8B-B14F-4D97-AF65-F5344CB8AC3E}">
        <p14:creationId xmlns:p14="http://schemas.microsoft.com/office/powerpoint/2010/main" val="2130743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A2F51-5189-A2A6-28AA-CBEBE8675422}"/>
              </a:ext>
            </a:extLst>
          </p:cNvPr>
          <p:cNvSpPr>
            <a:spLocks noGrp="1"/>
          </p:cNvSpPr>
          <p:nvPr>
            <p:ph type="title"/>
          </p:nvPr>
        </p:nvSpPr>
        <p:spPr>
          <a:xfrm>
            <a:off x="1223158" y="230579"/>
            <a:ext cx="9601200" cy="1485900"/>
          </a:xfrm>
        </p:spPr>
        <p:txBody>
          <a:bodyPr/>
          <a:lstStyle/>
          <a:p>
            <a:r>
              <a:rPr lang="en-US"/>
              <a:t>Lidar PCB - Top</a:t>
            </a:r>
          </a:p>
        </p:txBody>
      </p:sp>
      <p:pic>
        <p:nvPicPr>
          <p:cNvPr id="4" name="Picture 4">
            <a:extLst>
              <a:ext uri="{FF2B5EF4-FFF2-40B4-BE49-F238E27FC236}">
                <a16:creationId xmlns:a16="http://schemas.microsoft.com/office/drawing/2014/main" id="{F8B2427E-40E8-087F-481D-2FFCD9773778}"/>
              </a:ext>
            </a:extLst>
          </p:cNvPr>
          <p:cNvPicPr>
            <a:picLocks noGrp="1" noChangeAspect="1"/>
          </p:cNvPicPr>
          <p:nvPr>
            <p:ph idx="1"/>
          </p:nvPr>
        </p:nvPicPr>
        <p:blipFill>
          <a:blip r:embed="rId4"/>
          <a:stretch>
            <a:fillRect/>
          </a:stretch>
        </p:blipFill>
        <p:spPr>
          <a:xfrm>
            <a:off x="944184" y="1276165"/>
            <a:ext cx="5279504" cy="5184568"/>
          </a:xfrm>
        </p:spPr>
      </p:pic>
      <p:sp>
        <p:nvSpPr>
          <p:cNvPr id="5" name="TextBox 4">
            <a:extLst>
              <a:ext uri="{FF2B5EF4-FFF2-40B4-BE49-F238E27FC236}">
                <a16:creationId xmlns:a16="http://schemas.microsoft.com/office/drawing/2014/main" id="{BE795F8F-043A-51E2-48D1-BD5CC66EAAF2}"/>
              </a:ext>
            </a:extLst>
          </p:cNvPr>
          <p:cNvSpPr txBox="1"/>
          <p:nvPr/>
        </p:nvSpPr>
        <p:spPr>
          <a:xfrm>
            <a:off x="6772894" y="1597230"/>
            <a:ext cx="3584368"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mj-lt"/>
              <a:buAutoNum type="arabicPeriod"/>
            </a:pPr>
            <a:r>
              <a:rPr lang="en-US">
                <a:ea typeface="+mn-lt"/>
                <a:cs typeface="+mn-lt"/>
              </a:rPr>
              <a:t>Pulsed laser diode, 50 watt pulses. Light wavelength is 905 nm</a:t>
            </a:r>
            <a:endParaRPr lang="en-US"/>
          </a:p>
          <a:p>
            <a:pPr marL="342900" indent="-342900">
              <a:buFont typeface="+mj-lt"/>
              <a:buAutoNum type="arabicPeriod"/>
            </a:pPr>
            <a:r>
              <a:rPr lang="en-US">
                <a:ea typeface="+mn-lt"/>
                <a:cs typeface="+mn-lt"/>
              </a:rPr>
              <a:t>Avalanche photodiode</a:t>
            </a:r>
            <a:endParaRPr lang="en-US"/>
          </a:p>
          <a:p>
            <a:pPr marL="342900" indent="-342900">
              <a:buFont typeface="+mj-lt"/>
              <a:buAutoNum type="arabicPeriod"/>
            </a:pPr>
            <a:r>
              <a:rPr lang="en-US">
                <a:ea typeface="+mn-lt"/>
                <a:cs typeface="+mn-lt"/>
              </a:rPr>
              <a:t>Step-up converter module. It produces regulated high voltage for the APD.</a:t>
            </a:r>
            <a:endParaRPr lang="en-US"/>
          </a:p>
          <a:p>
            <a:pPr algn="l"/>
            <a:endParaRPr lang="en-US"/>
          </a:p>
        </p:txBody>
      </p:sp>
      <p:sp>
        <p:nvSpPr>
          <p:cNvPr id="3" name="TextBox 2">
            <a:extLst>
              <a:ext uri="{FF2B5EF4-FFF2-40B4-BE49-F238E27FC236}">
                <a16:creationId xmlns:a16="http://schemas.microsoft.com/office/drawing/2014/main" id="{DCFAC323-09AC-4598-B62A-5B5B05667E01}"/>
              </a:ext>
            </a:extLst>
          </p:cNvPr>
          <p:cNvSpPr txBox="1"/>
          <p:nvPr/>
        </p:nvSpPr>
        <p:spPr>
          <a:xfrm>
            <a:off x="2371724" y="4202737"/>
            <a:ext cx="285750" cy="369332"/>
          </a:xfrm>
          <a:prstGeom prst="rect">
            <a:avLst/>
          </a:prstGeom>
          <a:noFill/>
        </p:spPr>
        <p:txBody>
          <a:bodyPr wrap="square" rtlCol="0">
            <a:spAutoFit/>
          </a:bodyPr>
          <a:lstStyle/>
          <a:p>
            <a:r>
              <a:rPr lang="en-US" b="1">
                <a:solidFill>
                  <a:schemeClr val="bg1"/>
                </a:solidFill>
              </a:rPr>
              <a:t>1</a:t>
            </a:r>
          </a:p>
        </p:txBody>
      </p:sp>
      <p:sp>
        <p:nvSpPr>
          <p:cNvPr id="6" name="TextBox 5">
            <a:extLst>
              <a:ext uri="{FF2B5EF4-FFF2-40B4-BE49-F238E27FC236}">
                <a16:creationId xmlns:a16="http://schemas.microsoft.com/office/drawing/2014/main" id="{A447ADB4-786C-4EC6-B1AF-EA6D96CC4109}"/>
              </a:ext>
            </a:extLst>
          </p:cNvPr>
          <p:cNvSpPr txBox="1"/>
          <p:nvPr/>
        </p:nvSpPr>
        <p:spPr>
          <a:xfrm>
            <a:off x="4781551" y="3903940"/>
            <a:ext cx="433387" cy="369332"/>
          </a:xfrm>
          <a:prstGeom prst="rect">
            <a:avLst/>
          </a:prstGeom>
          <a:noFill/>
        </p:spPr>
        <p:txBody>
          <a:bodyPr wrap="square" rtlCol="0">
            <a:spAutoFit/>
          </a:bodyPr>
          <a:lstStyle/>
          <a:p>
            <a:r>
              <a:rPr lang="en-US">
                <a:solidFill>
                  <a:schemeClr val="bg1"/>
                </a:solidFill>
              </a:rPr>
              <a:t>2</a:t>
            </a:r>
          </a:p>
        </p:txBody>
      </p:sp>
      <p:sp>
        <p:nvSpPr>
          <p:cNvPr id="7" name="TextBox 6">
            <a:extLst>
              <a:ext uri="{FF2B5EF4-FFF2-40B4-BE49-F238E27FC236}">
                <a16:creationId xmlns:a16="http://schemas.microsoft.com/office/drawing/2014/main" id="{4176DD66-2F22-4499-8837-B3D1F4CC3EC7}"/>
              </a:ext>
            </a:extLst>
          </p:cNvPr>
          <p:cNvSpPr txBox="1"/>
          <p:nvPr/>
        </p:nvSpPr>
        <p:spPr>
          <a:xfrm>
            <a:off x="5124793" y="2625543"/>
            <a:ext cx="471488" cy="369332"/>
          </a:xfrm>
          <a:prstGeom prst="rect">
            <a:avLst/>
          </a:prstGeom>
          <a:noFill/>
        </p:spPr>
        <p:txBody>
          <a:bodyPr wrap="square" rtlCol="0">
            <a:spAutoFit/>
          </a:bodyPr>
          <a:lstStyle/>
          <a:p>
            <a:r>
              <a:rPr lang="en-US">
                <a:solidFill>
                  <a:schemeClr val="bg1"/>
                </a:solidFill>
              </a:rPr>
              <a:t>3</a:t>
            </a:r>
          </a:p>
        </p:txBody>
      </p:sp>
      <p:pic>
        <p:nvPicPr>
          <p:cNvPr id="9" name="Recorded Sound">
            <a:hlinkClick r:id="" action="ppaction://media"/>
            <a:extLst>
              <a:ext uri="{FF2B5EF4-FFF2-40B4-BE49-F238E27FC236}">
                <a16:creationId xmlns:a16="http://schemas.microsoft.com/office/drawing/2014/main" id="{BCE6FDF0-7845-4921-9A7E-EF8B59A906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25263" y="411163"/>
            <a:ext cx="244475" cy="244475"/>
          </a:xfrm>
          <a:prstGeom prst="rect">
            <a:avLst/>
          </a:prstGeom>
        </p:spPr>
      </p:pic>
    </p:spTree>
    <p:extLst>
      <p:ext uri="{BB962C8B-B14F-4D97-AF65-F5344CB8AC3E}">
        <p14:creationId xmlns:p14="http://schemas.microsoft.com/office/powerpoint/2010/main" val="233797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13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A45DC-C138-4CC4-B486-E3409920C78D}"/>
              </a:ext>
            </a:extLst>
          </p:cNvPr>
          <p:cNvSpPr>
            <a:spLocks noGrp="1"/>
          </p:cNvSpPr>
          <p:nvPr>
            <p:ph type="title"/>
          </p:nvPr>
        </p:nvSpPr>
        <p:spPr>
          <a:xfrm>
            <a:off x="754911" y="221811"/>
            <a:ext cx="5144699" cy="2421901"/>
          </a:xfrm>
        </p:spPr>
        <p:txBody>
          <a:bodyPr>
            <a:normAutofit/>
          </a:bodyPr>
          <a:lstStyle/>
          <a:p>
            <a:r>
              <a:rPr lang="en-US"/>
              <a:t>Lidar PCB – Bottom</a:t>
            </a:r>
          </a:p>
        </p:txBody>
      </p:sp>
      <p:sp>
        <p:nvSpPr>
          <p:cNvPr id="3" name="TextBox 2">
            <a:extLst>
              <a:ext uri="{FF2B5EF4-FFF2-40B4-BE49-F238E27FC236}">
                <a16:creationId xmlns:a16="http://schemas.microsoft.com/office/drawing/2014/main" id="{0F657E2C-E4EB-4D4C-8BBE-8483A0CEE284}"/>
              </a:ext>
            </a:extLst>
          </p:cNvPr>
          <p:cNvSpPr txBox="1"/>
          <p:nvPr/>
        </p:nvSpPr>
        <p:spPr>
          <a:xfrm>
            <a:off x="10686700" y="246832"/>
            <a:ext cx="1138399" cy="338554"/>
          </a:xfrm>
          <a:prstGeom prst="rect">
            <a:avLst/>
          </a:prstGeom>
          <a:noFill/>
        </p:spPr>
        <p:txBody>
          <a:bodyPr wrap="square" rtlCol="0">
            <a:spAutoFit/>
          </a:bodyPr>
          <a:lstStyle/>
          <a:p>
            <a:pPr algn="r"/>
            <a:r>
              <a:rPr lang="en-US" sz="1600" b="1">
                <a:effectLst/>
              </a:rPr>
              <a:t>Brianna</a:t>
            </a:r>
            <a:endParaRPr lang="en-US" sz="1600" b="1"/>
          </a:p>
        </p:txBody>
      </p:sp>
      <p:sp>
        <p:nvSpPr>
          <p:cNvPr id="7" name="TextBox 6">
            <a:extLst>
              <a:ext uri="{FF2B5EF4-FFF2-40B4-BE49-F238E27FC236}">
                <a16:creationId xmlns:a16="http://schemas.microsoft.com/office/drawing/2014/main" id="{808E541F-BFE1-A07B-E477-8C37E689C0D2}"/>
              </a:ext>
            </a:extLst>
          </p:cNvPr>
          <p:cNvSpPr txBox="1"/>
          <p:nvPr/>
        </p:nvSpPr>
        <p:spPr>
          <a:xfrm>
            <a:off x="6317674" y="1720840"/>
            <a:ext cx="5118264"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1.Pulsed laser driver. Including MOSFET and driver, Current sensing resistor and Comparator.</a:t>
            </a:r>
            <a:endParaRPr lang="en-US"/>
          </a:p>
          <a:p>
            <a:r>
              <a:rPr lang="en-US">
                <a:ea typeface="+mn-lt"/>
                <a:cs typeface="+mn-lt"/>
              </a:rPr>
              <a:t>2.TIA comparator, converts analog signal into a digital form</a:t>
            </a:r>
            <a:endParaRPr lang="en-US"/>
          </a:p>
          <a:p>
            <a:r>
              <a:rPr lang="en-US">
                <a:ea typeface="+mn-lt"/>
                <a:cs typeface="+mn-lt"/>
              </a:rPr>
              <a:t>3.TDC: time-to-digital-converter. It is used for measuring time of flight of the light pulse. It is capable of measuring intervals with 90 </a:t>
            </a:r>
            <a:r>
              <a:rPr lang="en-US" err="1">
                <a:ea typeface="+mn-lt"/>
                <a:cs typeface="+mn-lt"/>
              </a:rPr>
              <a:t>ps</a:t>
            </a:r>
            <a:r>
              <a:rPr lang="en-US">
                <a:ea typeface="+mn-lt"/>
                <a:cs typeface="+mn-lt"/>
              </a:rPr>
              <a:t> resolution.</a:t>
            </a:r>
            <a:endParaRPr lang="en-US"/>
          </a:p>
          <a:p>
            <a:r>
              <a:rPr lang="en-US">
                <a:ea typeface="+mn-lt"/>
                <a:cs typeface="+mn-lt"/>
              </a:rPr>
              <a:t>4.Microcontroller used to control the LIDAR.</a:t>
            </a:r>
            <a:endParaRPr lang="en-US"/>
          </a:p>
          <a:p>
            <a:r>
              <a:rPr lang="en-US">
                <a:ea typeface="+mn-lt"/>
                <a:cs typeface="+mn-lt"/>
              </a:rPr>
              <a:t>5.Step-up converter for laser circuits produces regulated voltage.</a:t>
            </a:r>
            <a:endParaRPr lang="en-US"/>
          </a:p>
          <a:p>
            <a:pPr algn="l"/>
            <a:endParaRPr lang="en-US"/>
          </a:p>
        </p:txBody>
      </p:sp>
      <p:pic>
        <p:nvPicPr>
          <p:cNvPr id="8" name="Picture 8" descr="A picture containing text, electronics, circuit&#10;&#10;Description automatically generated">
            <a:extLst>
              <a:ext uri="{FF2B5EF4-FFF2-40B4-BE49-F238E27FC236}">
                <a16:creationId xmlns:a16="http://schemas.microsoft.com/office/drawing/2014/main" id="{C1733B4B-20C9-6D5C-607E-F472C60A70A6}"/>
              </a:ext>
            </a:extLst>
          </p:cNvPr>
          <p:cNvPicPr>
            <a:picLocks noChangeAspect="1"/>
          </p:cNvPicPr>
          <p:nvPr/>
        </p:nvPicPr>
        <p:blipFill>
          <a:blip r:embed="rId5"/>
          <a:stretch>
            <a:fillRect/>
          </a:stretch>
        </p:blipFill>
        <p:spPr>
          <a:xfrm>
            <a:off x="756062" y="1192477"/>
            <a:ext cx="5355771" cy="5202461"/>
          </a:xfrm>
          <a:prstGeom prst="rect">
            <a:avLst/>
          </a:prstGeom>
        </p:spPr>
      </p:pic>
      <p:sp>
        <p:nvSpPr>
          <p:cNvPr id="4" name="TextBox 3">
            <a:extLst>
              <a:ext uri="{FF2B5EF4-FFF2-40B4-BE49-F238E27FC236}">
                <a16:creationId xmlns:a16="http://schemas.microsoft.com/office/drawing/2014/main" id="{F40533F4-6B29-40DD-95F9-4B1AC90FA5BB}"/>
              </a:ext>
            </a:extLst>
          </p:cNvPr>
          <p:cNvSpPr txBox="1"/>
          <p:nvPr/>
        </p:nvSpPr>
        <p:spPr>
          <a:xfrm>
            <a:off x="4765633" y="1432761"/>
            <a:ext cx="720767" cy="369332"/>
          </a:xfrm>
          <a:prstGeom prst="rect">
            <a:avLst/>
          </a:prstGeom>
          <a:noFill/>
        </p:spPr>
        <p:txBody>
          <a:bodyPr wrap="square" rtlCol="0">
            <a:spAutoFit/>
          </a:bodyPr>
          <a:lstStyle/>
          <a:p>
            <a:r>
              <a:rPr lang="en-US">
                <a:solidFill>
                  <a:schemeClr val="bg1"/>
                </a:solidFill>
              </a:rPr>
              <a:t>5</a:t>
            </a:r>
          </a:p>
        </p:txBody>
      </p:sp>
      <p:sp>
        <p:nvSpPr>
          <p:cNvPr id="5" name="TextBox 4">
            <a:extLst>
              <a:ext uri="{FF2B5EF4-FFF2-40B4-BE49-F238E27FC236}">
                <a16:creationId xmlns:a16="http://schemas.microsoft.com/office/drawing/2014/main" id="{E8C458D7-F24B-452B-BC89-0B736FDA5E0E}"/>
              </a:ext>
            </a:extLst>
          </p:cNvPr>
          <p:cNvSpPr txBox="1"/>
          <p:nvPr/>
        </p:nvSpPr>
        <p:spPr>
          <a:xfrm>
            <a:off x="4076700" y="3059668"/>
            <a:ext cx="463550" cy="369332"/>
          </a:xfrm>
          <a:prstGeom prst="rect">
            <a:avLst/>
          </a:prstGeom>
          <a:noFill/>
        </p:spPr>
        <p:txBody>
          <a:bodyPr wrap="square" rtlCol="0">
            <a:spAutoFit/>
          </a:bodyPr>
          <a:lstStyle/>
          <a:p>
            <a:r>
              <a:rPr lang="en-US">
                <a:solidFill>
                  <a:schemeClr val="bg1"/>
                </a:solidFill>
              </a:rPr>
              <a:t>1</a:t>
            </a:r>
          </a:p>
        </p:txBody>
      </p:sp>
      <p:sp>
        <p:nvSpPr>
          <p:cNvPr id="6" name="TextBox 5">
            <a:extLst>
              <a:ext uri="{FF2B5EF4-FFF2-40B4-BE49-F238E27FC236}">
                <a16:creationId xmlns:a16="http://schemas.microsoft.com/office/drawing/2014/main" id="{A480CA38-484B-477A-A401-80FC28468140}"/>
              </a:ext>
            </a:extLst>
          </p:cNvPr>
          <p:cNvSpPr txBox="1"/>
          <p:nvPr/>
        </p:nvSpPr>
        <p:spPr>
          <a:xfrm>
            <a:off x="1692275" y="4103424"/>
            <a:ext cx="463550" cy="369332"/>
          </a:xfrm>
          <a:prstGeom prst="rect">
            <a:avLst/>
          </a:prstGeom>
          <a:noFill/>
        </p:spPr>
        <p:txBody>
          <a:bodyPr wrap="square" rtlCol="0">
            <a:spAutoFit/>
          </a:bodyPr>
          <a:lstStyle/>
          <a:p>
            <a:r>
              <a:rPr lang="en-US">
                <a:solidFill>
                  <a:schemeClr val="bg1"/>
                </a:solidFill>
              </a:rPr>
              <a:t>2</a:t>
            </a:r>
          </a:p>
        </p:txBody>
      </p:sp>
      <p:sp>
        <p:nvSpPr>
          <p:cNvPr id="9" name="TextBox 8">
            <a:extLst>
              <a:ext uri="{FF2B5EF4-FFF2-40B4-BE49-F238E27FC236}">
                <a16:creationId xmlns:a16="http://schemas.microsoft.com/office/drawing/2014/main" id="{60808220-6FB8-4615-A38B-9E1BA706D8FA}"/>
              </a:ext>
            </a:extLst>
          </p:cNvPr>
          <p:cNvSpPr txBox="1"/>
          <p:nvPr/>
        </p:nvSpPr>
        <p:spPr>
          <a:xfrm>
            <a:off x="2654300" y="5665523"/>
            <a:ext cx="463550" cy="369332"/>
          </a:xfrm>
          <a:prstGeom prst="rect">
            <a:avLst/>
          </a:prstGeom>
          <a:noFill/>
        </p:spPr>
        <p:txBody>
          <a:bodyPr wrap="square" rtlCol="0">
            <a:spAutoFit/>
          </a:bodyPr>
          <a:lstStyle/>
          <a:p>
            <a:r>
              <a:rPr lang="en-US">
                <a:solidFill>
                  <a:schemeClr val="bg1"/>
                </a:solidFill>
              </a:rPr>
              <a:t>3</a:t>
            </a:r>
          </a:p>
        </p:txBody>
      </p:sp>
      <p:sp>
        <p:nvSpPr>
          <p:cNvPr id="10" name="TextBox 9">
            <a:extLst>
              <a:ext uri="{FF2B5EF4-FFF2-40B4-BE49-F238E27FC236}">
                <a16:creationId xmlns:a16="http://schemas.microsoft.com/office/drawing/2014/main" id="{4BD600F2-1873-464D-B0BA-0618A806A512}"/>
              </a:ext>
            </a:extLst>
          </p:cNvPr>
          <p:cNvSpPr txBox="1"/>
          <p:nvPr/>
        </p:nvSpPr>
        <p:spPr>
          <a:xfrm>
            <a:off x="3886200" y="5264465"/>
            <a:ext cx="381000" cy="369332"/>
          </a:xfrm>
          <a:prstGeom prst="rect">
            <a:avLst/>
          </a:prstGeom>
          <a:noFill/>
        </p:spPr>
        <p:txBody>
          <a:bodyPr wrap="square" rtlCol="0">
            <a:spAutoFit/>
          </a:bodyPr>
          <a:lstStyle/>
          <a:p>
            <a:r>
              <a:rPr lang="en-US">
                <a:solidFill>
                  <a:schemeClr val="bg1"/>
                </a:solidFill>
              </a:rPr>
              <a:t>4</a:t>
            </a:r>
          </a:p>
        </p:txBody>
      </p:sp>
      <p:pic>
        <p:nvPicPr>
          <p:cNvPr id="12" name="Recorded Sound">
            <a:hlinkClick r:id="" action="ppaction://media"/>
            <a:extLst>
              <a:ext uri="{FF2B5EF4-FFF2-40B4-BE49-F238E27FC236}">
                <a16:creationId xmlns:a16="http://schemas.microsoft.com/office/drawing/2014/main" id="{ED8E2945-3C19-4709-9A94-768D3DEF60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13700" y="706621"/>
            <a:ext cx="244475" cy="244475"/>
          </a:xfrm>
          <a:prstGeom prst="rect">
            <a:avLst/>
          </a:prstGeom>
        </p:spPr>
      </p:pic>
    </p:spTree>
    <p:extLst>
      <p:ext uri="{BB962C8B-B14F-4D97-AF65-F5344CB8AC3E}">
        <p14:creationId xmlns:p14="http://schemas.microsoft.com/office/powerpoint/2010/main" val="363188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8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2E358-14A9-4E1E-B338-2DFDABF123D5}"/>
              </a:ext>
            </a:extLst>
          </p:cNvPr>
          <p:cNvSpPr>
            <a:spLocks noGrp="1"/>
          </p:cNvSpPr>
          <p:nvPr>
            <p:ph type="title"/>
          </p:nvPr>
        </p:nvSpPr>
        <p:spPr>
          <a:xfrm>
            <a:off x="1915128" y="1788454"/>
            <a:ext cx="8361229" cy="2098226"/>
          </a:xfrm>
        </p:spPr>
        <p:txBody>
          <a:bodyPr vert="horz" lIns="91440" tIns="45720" rIns="91440" bIns="45720" rtlCol="0" anchor="b">
            <a:normAutofit/>
          </a:bodyPr>
          <a:lstStyle/>
          <a:p>
            <a:pPr algn="ctr"/>
            <a:r>
              <a:rPr lang="en-US" sz="7200" cap="all"/>
              <a:t>Communication Protocols</a:t>
            </a:r>
          </a:p>
        </p:txBody>
      </p:sp>
    </p:spTree>
    <p:extLst>
      <p:ext uri="{BB962C8B-B14F-4D97-AF65-F5344CB8AC3E}">
        <p14:creationId xmlns:p14="http://schemas.microsoft.com/office/powerpoint/2010/main" val="477835341"/>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91C2DB-DA76-480D-805E-B36733DAD445}"/>
              </a:ext>
            </a:extLst>
          </p:cNvPr>
          <p:cNvSpPr>
            <a:spLocks noGrp="1"/>
          </p:cNvSpPr>
          <p:nvPr>
            <p:ph idx="1"/>
          </p:nvPr>
        </p:nvSpPr>
        <p:spPr>
          <a:xfrm>
            <a:off x="1371600" y="2286000"/>
            <a:ext cx="3282694" cy="3581400"/>
          </a:xfrm>
        </p:spPr>
        <p:txBody>
          <a:bodyPr>
            <a:normAutofit/>
          </a:bodyPr>
          <a:lstStyle/>
          <a:p>
            <a:r>
              <a:rPr lang="en-US"/>
              <a:t>UART via RX and TX</a:t>
            </a:r>
          </a:p>
          <a:p>
            <a:r>
              <a:rPr lang="en-US"/>
              <a:t>I2C with the use of SDA and SCL including the analog pins</a:t>
            </a:r>
          </a:p>
          <a:p>
            <a:r>
              <a:rPr lang="en-US"/>
              <a:t>SPI included on board but never used in project</a:t>
            </a:r>
          </a:p>
          <a:p>
            <a:endParaRPr lang="en-US"/>
          </a:p>
        </p:txBody>
      </p:sp>
      <p:pic>
        <p:nvPicPr>
          <p:cNvPr id="5" name="Picture 4">
            <a:extLst>
              <a:ext uri="{FF2B5EF4-FFF2-40B4-BE49-F238E27FC236}">
                <a16:creationId xmlns:a16="http://schemas.microsoft.com/office/drawing/2014/main" id="{3A67AB79-6407-4747-835E-8ED908C807EC}"/>
              </a:ext>
            </a:extLst>
          </p:cNvPr>
          <p:cNvPicPr>
            <a:picLocks noChangeAspect="1"/>
          </p:cNvPicPr>
          <p:nvPr/>
        </p:nvPicPr>
        <p:blipFill>
          <a:blip r:embed="rId4"/>
          <a:stretch>
            <a:fillRect/>
          </a:stretch>
        </p:blipFill>
        <p:spPr>
          <a:xfrm>
            <a:off x="5157016" y="645106"/>
            <a:ext cx="6265967" cy="5247747"/>
          </a:xfrm>
          <a:prstGeom prst="rect">
            <a:avLst/>
          </a:prstGeom>
        </p:spPr>
      </p:pic>
      <p:sp>
        <p:nvSpPr>
          <p:cNvPr id="6" name="TextBox 5">
            <a:extLst>
              <a:ext uri="{FF2B5EF4-FFF2-40B4-BE49-F238E27FC236}">
                <a16:creationId xmlns:a16="http://schemas.microsoft.com/office/drawing/2014/main" id="{C8374C79-E160-4487-A931-B6E1F773C4D9}"/>
              </a:ext>
            </a:extLst>
          </p:cNvPr>
          <p:cNvSpPr txBox="1"/>
          <p:nvPr/>
        </p:nvSpPr>
        <p:spPr>
          <a:xfrm>
            <a:off x="10686700" y="246832"/>
            <a:ext cx="1138399" cy="338554"/>
          </a:xfrm>
          <a:prstGeom prst="rect">
            <a:avLst/>
          </a:prstGeom>
          <a:noFill/>
        </p:spPr>
        <p:txBody>
          <a:bodyPr wrap="square" rtlCol="0">
            <a:spAutoFit/>
          </a:bodyPr>
          <a:lstStyle/>
          <a:p>
            <a:pPr algn="r"/>
            <a:r>
              <a:rPr lang="en-US" sz="1600" b="1">
                <a:effectLst/>
              </a:rPr>
              <a:t>Tommy</a:t>
            </a:r>
            <a:endParaRPr lang="en-US" sz="1600" b="1"/>
          </a:p>
        </p:txBody>
      </p:sp>
      <p:sp>
        <p:nvSpPr>
          <p:cNvPr id="2" name="Rectangle 1">
            <a:extLst>
              <a:ext uri="{FF2B5EF4-FFF2-40B4-BE49-F238E27FC236}">
                <a16:creationId xmlns:a16="http://schemas.microsoft.com/office/drawing/2014/main" id="{6A8B7B58-E29D-4F57-95ED-825A1960F906}"/>
              </a:ext>
            </a:extLst>
          </p:cNvPr>
          <p:cNvSpPr/>
          <p:nvPr/>
        </p:nvSpPr>
        <p:spPr>
          <a:xfrm>
            <a:off x="1223038" y="246832"/>
            <a:ext cx="3579826" cy="1323439"/>
          </a:xfrm>
          <a:prstGeom prst="rect">
            <a:avLst/>
          </a:prstGeom>
          <a:noFill/>
        </p:spPr>
        <p:txBody>
          <a:bodyPr wrap="none" lIns="91440" tIns="45720" rIns="91440" bIns="45720">
            <a:spAutoFit/>
          </a:bodyPr>
          <a:lstStyle/>
          <a:p>
            <a:pPr algn="ctr"/>
            <a:r>
              <a:rPr lang="en-US" sz="4000" b="0" cap="none" spc="0">
                <a:ln w="0"/>
                <a:solidFill>
                  <a:schemeClr val="tx1"/>
                </a:solidFill>
                <a:effectLst>
                  <a:outerShdw blurRad="38100" dist="19050" dir="2700000" algn="tl" rotWithShape="0">
                    <a:schemeClr val="dk1">
                      <a:alpha val="40000"/>
                    </a:schemeClr>
                  </a:outerShdw>
                </a:effectLst>
              </a:rPr>
              <a:t>Communication</a:t>
            </a:r>
          </a:p>
          <a:p>
            <a:pPr algn="ctr"/>
            <a:r>
              <a:rPr lang="en-US" sz="4000">
                <a:ln w="0"/>
                <a:effectLst>
                  <a:outerShdw blurRad="38100" dist="19050" dir="2700000" algn="tl" rotWithShape="0">
                    <a:schemeClr val="dk1">
                      <a:alpha val="40000"/>
                    </a:schemeClr>
                  </a:outerShdw>
                </a:effectLst>
              </a:rPr>
              <a:t>Protocols</a:t>
            </a:r>
            <a:endParaRPr lang="en-US" sz="4000" b="0" cap="none" spc="0">
              <a:ln w="0"/>
              <a:solidFill>
                <a:schemeClr val="tx1"/>
              </a:solidFill>
              <a:effectLst>
                <a:outerShdw blurRad="38100" dist="19050" dir="2700000" algn="tl" rotWithShape="0">
                  <a:schemeClr val="dk1">
                    <a:alpha val="40000"/>
                  </a:schemeClr>
                </a:outerShdw>
              </a:effectLst>
            </a:endParaRPr>
          </a:p>
        </p:txBody>
      </p:sp>
      <p:pic>
        <p:nvPicPr>
          <p:cNvPr id="4" name="Protocols">
            <a:hlinkClick r:id="" action="ppaction://media"/>
            <a:extLst>
              <a:ext uri="{FF2B5EF4-FFF2-40B4-BE49-F238E27FC236}">
                <a16:creationId xmlns:a16="http://schemas.microsoft.com/office/drawing/2014/main" id="{BC8C08FC-F157-4CB9-8056-5946FD1ECB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886" y="60858"/>
            <a:ext cx="371947" cy="371947"/>
          </a:xfrm>
          <a:prstGeom prst="rect">
            <a:avLst/>
          </a:prstGeom>
        </p:spPr>
      </p:pic>
    </p:spTree>
    <p:extLst>
      <p:ext uri="{BB962C8B-B14F-4D97-AF65-F5344CB8AC3E}">
        <p14:creationId xmlns:p14="http://schemas.microsoft.com/office/powerpoint/2010/main" val="896546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8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3A490-A234-4EE0-88E8-A398A08556B2}"/>
              </a:ext>
            </a:extLst>
          </p:cNvPr>
          <p:cNvSpPr>
            <a:spLocks noGrp="1"/>
          </p:cNvSpPr>
          <p:nvPr>
            <p:ph type="title"/>
          </p:nvPr>
        </p:nvSpPr>
        <p:spPr/>
        <p:txBody>
          <a:bodyPr/>
          <a:lstStyle/>
          <a:p>
            <a:pPr algn="ctr"/>
            <a:r>
              <a:rPr lang="en-US"/>
              <a:t>WIRING SCHEMATIC</a:t>
            </a:r>
          </a:p>
        </p:txBody>
      </p:sp>
      <p:sp>
        <p:nvSpPr>
          <p:cNvPr id="4" name="TextBox 3">
            <a:extLst>
              <a:ext uri="{FF2B5EF4-FFF2-40B4-BE49-F238E27FC236}">
                <a16:creationId xmlns:a16="http://schemas.microsoft.com/office/drawing/2014/main" id="{51877C07-3111-40B8-9362-1904603ABE76}"/>
              </a:ext>
            </a:extLst>
          </p:cNvPr>
          <p:cNvSpPr txBox="1"/>
          <p:nvPr/>
        </p:nvSpPr>
        <p:spPr>
          <a:xfrm>
            <a:off x="10686700" y="246832"/>
            <a:ext cx="1138399" cy="338554"/>
          </a:xfrm>
          <a:prstGeom prst="rect">
            <a:avLst/>
          </a:prstGeom>
          <a:noFill/>
        </p:spPr>
        <p:txBody>
          <a:bodyPr wrap="square" rtlCol="0">
            <a:spAutoFit/>
          </a:bodyPr>
          <a:lstStyle/>
          <a:p>
            <a:pPr algn="r"/>
            <a:r>
              <a:rPr lang="en-US" sz="1600" b="1">
                <a:effectLst/>
              </a:rPr>
              <a:t>Tommy</a:t>
            </a:r>
            <a:endParaRPr lang="en-US" sz="1600" b="1"/>
          </a:p>
        </p:txBody>
      </p:sp>
      <p:pic>
        <p:nvPicPr>
          <p:cNvPr id="5" name="Picture 4">
            <a:extLst>
              <a:ext uri="{FF2B5EF4-FFF2-40B4-BE49-F238E27FC236}">
                <a16:creationId xmlns:a16="http://schemas.microsoft.com/office/drawing/2014/main" id="{53A2923C-2D2F-4714-A14F-2BD25678D243}"/>
              </a:ext>
            </a:extLst>
          </p:cNvPr>
          <p:cNvPicPr>
            <a:picLocks noChangeAspect="1"/>
          </p:cNvPicPr>
          <p:nvPr/>
        </p:nvPicPr>
        <p:blipFill>
          <a:blip r:embed="rId5"/>
          <a:stretch>
            <a:fillRect/>
          </a:stretch>
        </p:blipFill>
        <p:spPr>
          <a:xfrm>
            <a:off x="3079102" y="1428750"/>
            <a:ext cx="6830008" cy="5392602"/>
          </a:xfrm>
          <a:prstGeom prst="rect">
            <a:avLst/>
          </a:prstGeom>
        </p:spPr>
      </p:pic>
      <p:pic>
        <p:nvPicPr>
          <p:cNvPr id="3" name="Wiring Schematic">
            <a:hlinkClick r:id="" action="ppaction://media"/>
            <a:extLst>
              <a:ext uri="{FF2B5EF4-FFF2-40B4-BE49-F238E27FC236}">
                <a16:creationId xmlns:a16="http://schemas.microsoft.com/office/drawing/2014/main" id="{1763A07A-E3E1-4BB4-B17D-CA71878B3A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45480" y="425512"/>
            <a:ext cx="430919" cy="430919"/>
          </a:xfrm>
          <a:prstGeom prst="rect">
            <a:avLst/>
          </a:prstGeom>
        </p:spPr>
      </p:pic>
    </p:spTree>
    <p:extLst>
      <p:ext uri="{BB962C8B-B14F-4D97-AF65-F5344CB8AC3E}">
        <p14:creationId xmlns:p14="http://schemas.microsoft.com/office/powerpoint/2010/main" val="814217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9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2E358-14A9-4E1E-B338-2DFDABF123D5}"/>
              </a:ext>
            </a:extLst>
          </p:cNvPr>
          <p:cNvSpPr>
            <a:spLocks noGrp="1"/>
          </p:cNvSpPr>
          <p:nvPr>
            <p:ph type="title"/>
          </p:nvPr>
        </p:nvSpPr>
        <p:spPr>
          <a:xfrm>
            <a:off x="1915128" y="1788454"/>
            <a:ext cx="8361229" cy="2098226"/>
          </a:xfrm>
        </p:spPr>
        <p:txBody>
          <a:bodyPr vert="horz" lIns="91440" tIns="45720" rIns="91440" bIns="45720" rtlCol="0" anchor="b">
            <a:normAutofit/>
          </a:bodyPr>
          <a:lstStyle/>
          <a:p>
            <a:pPr algn="ctr"/>
            <a:r>
              <a:rPr lang="en-US" sz="7200" cap="all"/>
              <a:t>Administrative Content </a:t>
            </a:r>
          </a:p>
        </p:txBody>
      </p:sp>
    </p:spTree>
    <p:extLst>
      <p:ext uri="{BB962C8B-B14F-4D97-AF65-F5344CB8AC3E}">
        <p14:creationId xmlns:p14="http://schemas.microsoft.com/office/powerpoint/2010/main" val="176724421"/>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E79D6-885F-4804-93BA-5FAC48DDCEE1}"/>
              </a:ext>
            </a:extLst>
          </p:cNvPr>
          <p:cNvSpPr>
            <a:spLocks noGrp="1"/>
          </p:cNvSpPr>
          <p:nvPr>
            <p:ph type="title"/>
          </p:nvPr>
        </p:nvSpPr>
        <p:spPr>
          <a:xfrm>
            <a:off x="2916204" y="290890"/>
            <a:ext cx="6359591" cy="1601706"/>
          </a:xfrm>
        </p:spPr>
        <p:txBody>
          <a:bodyPr/>
          <a:lstStyle/>
          <a:p>
            <a:pPr algn="ctr"/>
            <a:r>
              <a:rPr lang="en-US"/>
              <a:t>Work Distribution </a:t>
            </a:r>
          </a:p>
        </p:txBody>
      </p:sp>
      <p:graphicFrame>
        <p:nvGraphicFramePr>
          <p:cNvPr id="7" name="Table 6">
            <a:extLst>
              <a:ext uri="{FF2B5EF4-FFF2-40B4-BE49-F238E27FC236}">
                <a16:creationId xmlns:a16="http://schemas.microsoft.com/office/drawing/2014/main" id="{8FCE1EE6-6C3C-467C-B248-C3347AFAE26D}"/>
              </a:ext>
            </a:extLst>
          </p:cNvPr>
          <p:cNvGraphicFramePr>
            <a:graphicFrameLocks noGrp="1"/>
          </p:cNvGraphicFramePr>
          <p:nvPr>
            <p:extLst>
              <p:ext uri="{D42A27DB-BD31-4B8C-83A1-F6EECF244321}">
                <p14:modId xmlns:p14="http://schemas.microsoft.com/office/powerpoint/2010/main" val="3675929253"/>
              </p:ext>
            </p:extLst>
          </p:nvPr>
        </p:nvGraphicFramePr>
        <p:xfrm>
          <a:off x="724277" y="1004935"/>
          <a:ext cx="11386240" cy="5696327"/>
        </p:xfrm>
        <a:graphic>
          <a:graphicData uri="http://schemas.openxmlformats.org/drawingml/2006/table">
            <a:tbl>
              <a:tblPr firstRow="1" bandRow="1">
                <a:tableStyleId>{5C22544A-7EE6-4342-B048-85BDC9FD1C3A}</a:tableStyleId>
              </a:tblPr>
              <a:tblGrid>
                <a:gridCol w="2277248">
                  <a:extLst>
                    <a:ext uri="{9D8B030D-6E8A-4147-A177-3AD203B41FA5}">
                      <a16:colId xmlns:a16="http://schemas.microsoft.com/office/drawing/2014/main" val="456564136"/>
                    </a:ext>
                  </a:extLst>
                </a:gridCol>
                <a:gridCol w="2277248">
                  <a:extLst>
                    <a:ext uri="{9D8B030D-6E8A-4147-A177-3AD203B41FA5}">
                      <a16:colId xmlns:a16="http://schemas.microsoft.com/office/drawing/2014/main" val="2638390623"/>
                    </a:ext>
                  </a:extLst>
                </a:gridCol>
                <a:gridCol w="2277248">
                  <a:extLst>
                    <a:ext uri="{9D8B030D-6E8A-4147-A177-3AD203B41FA5}">
                      <a16:colId xmlns:a16="http://schemas.microsoft.com/office/drawing/2014/main" val="381270194"/>
                    </a:ext>
                  </a:extLst>
                </a:gridCol>
                <a:gridCol w="2277248">
                  <a:extLst>
                    <a:ext uri="{9D8B030D-6E8A-4147-A177-3AD203B41FA5}">
                      <a16:colId xmlns:a16="http://schemas.microsoft.com/office/drawing/2014/main" val="2453666033"/>
                    </a:ext>
                  </a:extLst>
                </a:gridCol>
                <a:gridCol w="2277248">
                  <a:extLst>
                    <a:ext uri="{9D8B030D-6E8A-4147-A177-3AD203B41FA5}">
                      <a16:colId xmlns:a16="http://schemas.microsoft.com/office/drawing/2014/main" val="3050932005"/>
                    </a:ext>
                  </a:extLst>
                </a:gridCol>
              </a:tblGrid>
              <a:tr h="454693">
                <a:tc>
                  <a:txBody>
                    <a:bodyPr/>
                    <a:lstStyle/>
                    <a:p>
                      <a:r>
                        <a:rPr lang="en-US"/>
                        <a:t>Name/Section</a:t>
                      </a:r>
                    </a:p>
                  </a:txBody>
                  <a:tcPr/>
                </a:tc>
                <a:tc>
                  <a:txBody>
                    <a:bodyPr/>
                    <a:lstStyle/>
                    <a:p>
                      <a:r>
                        <a:rPr lang="en-US"/>
                        <a:t>Ularislao</a:t>
                      </a:r>
                    </a:p>
                  </a:txBody>
                  <a:tcPr/>
                </a:tc>
                <a:tc>
                  <a:txBody>
                    <a:bodyPr/>
                    <a:lstStyle/>
                    <a:p>
                      <a:r>
                        <a:rPr lang="en-US"/>
                        <a:t>Tommy</a:t>
                      </a:r>
                    </a:p>
                  </a:txBody>
                  <a:tcPr/>
                </a:tc>
                <a:tc>
                  <a:txBody>
                    <a:bodyPr/>
                    <a:lstStyle/>
                    <a:p>
                      <a:r>
                        <a:rPr lang="en-US"/>
                        <a:t>Deborah</a:t>
                      </a:r>
                    </a:p>
                  </a:txBody>
                  <a:tcPr/>
                </a:tc>
                <a:tc>
                  <a:txBody>
                    <a:bodyPr/>
                    <a:lstStyle/>
                    <a:p>
                      <a:r>
                        <a:rPr lang="en-US"/>
                        <a:t>Brianna</a:t>
                      </a:r>
                    </a:p>
                  </a:txBody>
                  <a:tcPr/>
                </a:tc>
                <a:extLst>
                  <a:ext uri="{0D108BD9-81ED-4DB2-BD59-A6C34878D82A}">
                    <a16:rowId xmlns:a16="http://schemas.microsoft.com/office/drawing/2014/main" val="2423482047"/>
                  </a:ext>
                </a:extLst>
              </a:tr>
              <a:tr h="636570">
                <a:tc>
                  <a:txBody>
                    <a:bodyPr/>
                    <a:lstStyle/>
                    <a:p>
                      <a:r>
                        <a:rPr lang="en-US"/>
                        <a:t>Electrical Component</a:t>
                      </a:r>
                    </a:p>
                    <a:p>
                      <a:pPr lvl="0">
                        <a:buNone/>
                      </a:pPr>
                      <a:r>
                        <a:rPr lang="en-US"/>
                        <a:t>Selection</a:t>
                      </a:r>
                    </a:p>
                  </a:txBody>
                  <a:tcPr/>
                </a:tc>
                <a:tc>
                  <a:txBody>
                    <a:bodyPr/>
                    <a:lstStyle/>
                    <a:p>
                      <a:r>
                        <a:rPr lang="en-US"/>
                        <a:t>Primary</a:t>
                      </a:r>
                    </a:p>
                  </a:txBody>
                  <a:tcPr/>
                </a:tc>
                <a:tc>
                  <a:txBody>
                    <a:bodyPr/>
                    <a:lstStyle/>
                    <a:p>
                      <a:r>
                        <a:rPr lang="en-US"/>
                        <a:t> Secondary </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751726398"/>
                  </a:ext>
                </a:extLst>
              </a:tr>
              <a:tr h="526245">
                <a:tc>
                  <a:txBody>
                    <a:bodyPr/>
                    <a:lstStyle/>
                    <a:p>
                      <a:r>
                        <a:rPr lang="en-US"/>
                        <a:t>Lidar/Sensors</a:t>
                      </a:r>
                    </a:p>
                  </a:txBody>
                  <a:tcPr/>
                </a:tc>
                <a:tc>
                  <a:txBody>
                    <a:bodyPr/>
                    <a:lstStyle/>
                    <a:p>
                      <a:r>
                        <a:rPr lang="en-US"/>
                        <a:t>Secondary</a:t>
                      </a:r>
                    </a:p>
                  </a:txBody>
                  <a:tcPr/>
                </a:tc>
                <a:tc>
                  <a:txBody>
                    <a:bodyPr/>
                    <a:lstStyle/>
                    <a:p>
                      <a:endParaRPr lang="en-US"/>
                    </a:p>
                  </a:txBody>
                  <a:tcPr/>
                </a:tc>
                <a:tc>
                  <a:txBody>
                    <a:bodyPr/>
                    <a:lstStyle/>
                    <a:p>
                      <a:r>
                        <a:rPr lang="en-US"/>
                        <a:t>Secondary</a:t>
                      </a:r>
                    </a:p>
                  </a:txBody>
                  <a:tcPr/>
                </a:tc>
                <a:tc>
                  <a:txBody>
                    <a:bodyPr/>
                    <a:lstStyle/>
                    <a:p>
                      <a:r>
                        <a:rPr lang="en-US"/>
                        <a:t>Primary</a:t>
                      </a:r>
                    </a:p>
                  </a:txBody>
                  <a:tcPr/>
                </a:tc>
                <a:extLst>
                  <a:ext uri="{0D108BD9-81ED-4DB2-BD59-A6C34878D82A}">
                    <a16:rowId xmlns:a16="http://schemas.microsoft.com/office/drawing/2014/main" val="1133257970"/>
                  </a:ext>
                </a:extLst>
              </a:tr>
              <a:tr h="1151603">
                <a:tc>
                  <a:txBody>
                    <a:bodyPr/>
                    <a:lstStyle/>
                    <a:p>
                      <a:r>
                        <a:rPr lang="en-US"/>
                        <a:t>Wireless Communications, Mobile Application &amp; GPS </a:t>
                      </a:r>
                    </a:p>
                  </a:txBody>
                  <a:tcPr/>
                </a:tc>
                <a:tc>
                  <a:txBody>
                    <a:bodyPr/>
                    <a:lstStyle/>
                    <a:p>
                      <a:endParaRPr lang="en-US"/>
                    </a:p>
                  </a:txBody>
                  <a:tcPr/>
                </a:tc>
                <a:tc>
                  <a:txBody>
                    <a:bodyPr/>
                    <a:lstStyle/>
                    <a:p>
                      <a:r>
                        <a:rPr lang="en-US"/>
                        <a:t>Primary </a:t>
                      </a:r>
                    </a:p>
                  </a:txBody>
                  <a:tcPr/>
                </a:tc>
                <a:tc>
                  <a:txBody>
                    <a:bodyPr/>
                    <a:lstStyle/>
                    <a:p>
                      <a:r>
                        <a:rPr lang="en-US"/>
                        <a:t>Secondary</a:t>
                      </a:r>
                    </a:p>
                  </a:txBody>
                  <a:tcPr/>
                </a:tc>
                <a:tc>
                  <a:txBody>
                    <a:bodyPr/>
                    <a:lstStyle/>
                    <a:p>
                      <a:endParaRPr lang="en-US"/>
                    </a:p>
                  </a:txBody>
                  <a:tcPr/>
                </a:tc>
                <a:extLst>
                  <a:ext uri="{0D108BD9-81ED-4DB2-BD59-A6C34878D82A}">
                    <a16:rowId xmlns:a16="http://schemas.microsoft.com/office/drawing/2014/main" val="3743804243"/>
                  </a:ext>
                </a:extLst>
              </a:tr>
              <a:tr h="597596">
                <a:tc>
                  <a:txBody>
                    <a:bodyPr/>
                    <a:lstStyle/>
                    <a:p>
                      <a:r>
                        <a:rPr lang="en-US"/>
                        <a:t>PCB Designs</a:t>
                      </a:r>
                    </a:p>
                  </a:txBody>
                  <a:tcPr/>
                </a:tc>
                <a:tc>
                  <a:txBody>
                    <a:bodyPr/>
                    <a:lstStyle/>
                    <a:p>
                      <a:r>
                        <a:rPr lang="en-US"/>
                        <a:t>Primary</a:t>
                      </a:r>
                    </a:p>
                  </a:txBody>
                  <a:tcPr/>
                </a:tc>
                <a:tc>
                  <a:txBody>
                    <a:bodyPr/>
                    <a:lstStyle/>
                    <a:p>
                      <a:pPr lvl="0">
                        <a:buNone/>
                      </a:pPr>
                      <a:r>
                        <a:rPr lang="en-US" sz="1800" b="0" i="0" u="none" strike="noStrike" noProof="0">
                          <a:latin typeface="Franklin Gothic Book"/>
                        </a:rPr>
                        <a:t> Secondary </a:t>
                      </a:r>
                      <a:endParaRPr lang="en-US"/>
                    </a:p>
                  </a:txBody>
                  <a:tcPr/>
                </a:tc>
                <a:tc>
                  <a:txBody>
                    <a:bodyPr/>
                    <a:lstStyle/>
                    <a:p>
                      <a:endParaRPr lang="en-US"/>
                    </a:p>
                  </a:txBody>
                  <a:tcPr/>
                </a:tc>
                <a:tc>
                  <a:txBody>
                    <a:bodyPr/>
                    <a:lstStyle/>
                    <a:p>
                      <a:r>
                        <a:rPr lang="en-US"/>
                        <a:t>Secondary</a:t>
                      </a:r>
                    </a:p>
                  </a:txBody>
                  <a:tcPr/>
                </a:tc>
                <a:extLst>
                  <a:ext uri="{0D108BD9-81ED-4DB2-BD59-A6C34878D82A}">
                    <a16:rowId xmlns:a16="http://schemas.microsoft.com/office/drawing/2014/main" val="483313975"/>
                  </a:ext>
                </a:extLst>
              </a:tr>
              <a:tr h="597596">
                <a:tc>
                  <a:txBody>
                    <a:bodyPr/>
                    <a:lstStyle/>
                    <a:p>
                      <a:r>
                        <a:rPr lang="en-US"/>
                        <a:t>Power System Design</a:t>
                      </a:r>
                    </a:p>
                  </a:txBody>
                  <a:tcPr/>
                </a:tc>
                <a:tc>
                  <a:txBody>
                    <a:bodyPr/>
                    <a:lstStyle/>
                    <a:p>
                      <a:r>
                        <a:rPr lang="en-US"/>
                        <a:t>Primary</a:t>
                      </a:r>
                    </a:p>
                  </a:txBody>
                  <a:tcPr/>
                </a:tc>
                <a:tc>
                  <a:txBody>
                    <a:bodyPr/>
                    <a:lstStyle/>
                    <a:p>
                      <a:pPr lvl="0">
                        <a:buNone/>
                      </a:pPr>
                      <a:r>
                        <a:rPr lang="en-US"/>
                        <a:t>Secondary</a:t>
                      </a:r>
                    </a:p>
                  </a:txBody>
                  <a:tcPr/>
                </a:tc>
                <a:tc>
                  <a:txBody>
                    <a:bodyPr/>
                    <a:lstStyle/>
                    <a:p>
                      <a:endParaRPr lang="en-US"/>
                    </a:p>
                  </a:txBody>
                  <a:tcPr/>
                </a:tc>
                <a:tc>
                  <a:txBody>
                    <a:bodyPr/>
                    <a:lstStyle/>
                    <a:p>
                      <a:r>
                        <a:rPr lang="en-US"/>
                        <a:t>Secondary</a:t>
                      </a:r>
                    </a:p>
                  </a:txBody>
                  <a:tcPr/>
                </a:tc>
                <a:extLst>
                  <a:ext uri="{0D108BD9-81ED-4DB2-BD59-A6C34878D82A}">
                    <a16:rowId xmlns:a16="http://schemas.microsoft.com/office/drawing/2014/main" val="2833261310"/>
                  </a:ext>
                </a:extLst>
              </a:tr>
              <a:tr h="530211">
                <a:tc>
                  <a:txBody>
                    <a:bodyPr/>
                    <a:lstStyle/>
                    <a:p>
                      <a:pPr lvl="0">
                        <a:buNone/>
                      </a:pPr>
                      <a:r>
                        <a:rPr lang="en-US"/>
                        <a:t>Programming </a:t>
                      </a:r>
                    </a:p>
                  </a:txBody>
                  <a:tcPr/>
                </a:tc>
                <a:tc>
                  <a:txBody>
                    <a:bodyPr/>
                    <a:lstStyle/>
                    <a:p>
                      <a:pPr lvl="0">
                        <a:buNone/>
                      </a:pPr>
                      <a:endParaRPr lang="en-US"/>
                    </a:p>
                  </a:txBody>
                  <a:tcPr/>
                </a:tc>
                <a:tc>
                  <a:txBody>
                    <a:bodyPr/>
                    <a:lstStyle/>
                    <a:p>
                      <a:pPr lvl="0">
                        <a:buNone/>
                      </a:pPr>
                      <a:r>
                        <a:rPr lang="en-US"/>
                        <a:t>Primary</a:t>
                      </a:r>
                    </a:p>
                  </a:txBody>
                  <a:tcPr/>
                </a:tc>
                <a:tc>
                  <a:txBody>
                    <a:bodyPr/>
                    <a:lstStyle/>
                    <a:p>
                      <a:pPr lvl="0">
                        <a:buNone/>
                      </a:pPr>
                      <a:r>
                        <a:rPr lang="en-US"/>
                        <a:t>Secondary</a:t>
                      </a:r>
                    </a:p>
                  </a:txBody>
                  <a:tcPr/>
                </a:tc>
                <a:tc>
                  <a:txBody>
                    <a:bodyPr/>
                    <a:lstStyle/>
                    <a:p>
                      <a:pPr lvl="0">
                        <a:buNone/>
                      </a:pPr>
                      <a:r>
                        <a:rPr lang="en-US"/>
                        <a:t>Secondary</a:t>
                      </a:r>
                    </a:p>
                  </a:txBody>
                  <a:tcPr/>
                </a:tc>
                <a:extLst>
                  <a:ext uri="{0D108BD9-81ED-4DB2-BD59-A6C34878D82A}">
                    <a16:rowId xmlns:a16="http://schemas.microsoft.com/office/drawing/2014/main" val="3737663081"/>
                  </a:ext>
                </a:extLst>
              </a:tr>
              <a:tr h="521106">
                <a:tc>
                  <a:txBody>
                    <a:bodyPr/>
                    <a:lstStyle/>
                    <a:p>
                      <a:r>
                        <a:rPr lang="en-US"/>
                        <a:t>Structure Design</a:t>
                      </a:r>
                    </a:p>
                  </a:txBody>
                  <a:tcPr/>
                </a:tc>
                <a:tc>
                  <a:txBody>
                    <a:bodyPr/>
                    <a:lstStyle/>
                    <a:p>
                      <a:r>
                        <a:rPr lang="en-US"/>
                        <a:t>Primary</a:t>
                      </a:r>
                    </a:p>
                  </a:txBody>
                  <a:tcPr/>
                </a:tc>
                <a:tc>
                  <a:txBody>
                    <a:bodyPr/>
                    <a:lstStyle/>
                    <a:p>
                      <a:r>
                        <a:rPr lang="en-US"/>
                        <a:t>Secondary</a:t>
                      </a:r>
                    </a:p>
                  </a:txBody>
                  <a:tcPr/>
                </a:tc>
                <a:tc>
                  <a:txBody>
                    <a:bodyPr/>
                    <a:lstStyle/>
                    <a:p>
                      <a:endParaRPr lang="en-US"/>
                    </a:p>
                  </a:txBody>
                  <a:tcPr/>
                </a:tc>
                <a:tc>
                  <a:txBody>
                    <a:bodyPr/>
                    <a:lstStyle/>
                    <a:p>
                      <a:r>
                        <a:rPr lang="en-US"/>
                        <a:t>Secondary</a:t>
                      </a:r>
                    </a:p>
                  </a:txBody>
                  <a:tcPr/>
                </a:tc>
                <a:extLst>
                  <a:ext uri="{0D108BD9-81ED-4DB2-BD59-A6C34878D82A}">
                    <a16:rowId xmlns:a16="http://schemas.microsoft.com/office/drawing/2014/main" val="2361565008"/>
                  </a:ext>
                </a:extLst>
              </a:tr>
              <a:tr h="521106">
                <a:tc>
                  <a:txBody>
                    <a:bodyPr/>
                    <a:lstStyle/>
                    <a:p>
                      <a:r>
                        <a:rPr lang="en-US"/>
                        <a:t>Administrative Content</a:t>
                      </a:r>
                    </a:p>
                  </a:txBody>
                  <a:tcPr/>
                </a:tc>
                <a:tc>
                  <a:txBody>
                    <a:bodyPr/>
                    <a:lstStyle/>
                    <a:p>
                      <a:endParaRPr lang="en-US"/>
                    </a:p>
                  </a:txBody>
                  <a:tcPr/>
                </a:tc>
                <a:tc>
                  <a:txBody>
                    <a:bodyPr/>
                    <a:lstStyle/>
                    <a:p>
                      <a:endParaRPr lang="en-US"/>
                    </a:p>
                  </a:txBody>
                  <a:tcPr/>
                </a:tc>
                <a:tc>
                  <a:txBody>
                    <a:bodyPr/>
                    <a:lstStyle/>
                    <a:p>
                      <a:r>
                        <a:rPr lang="en-US"/>
                        <a:t>Primary</a:t>
                      </a:r>
                    </a:p>
                  </a:txBody>
                  <a:tcPr/>
                </a:tc>
                <a:tc>
                  <a:txBody>
                    <a:bodyPr/>
                    <a:lstStyle/>
                    <a:p>
                      <a:endParaRPr lang="en-US"/>
                    </a:p>
                  </a:txBody>
                  <a:tcPr/>
                </a:tc>
                <a:extLst>
                  <a:ext uri="{0D108BD9-81ED-4DB2-BD59-A6C34878D82A}">
                    <a16:rowId xmlns:a16="http://schemas.microsoft.com/office/drawing/2014/main" val="3387808267"/>
                  </a:ext>
                </a:extLst>
              </a:tr>
            </a:tbl>
          </a:graphicData>
        </a:graphic>
      </p:graphicFrame>
      <p:sp>
        <p:nvSpPr>
          <p:cNvPr id="3" name="TextBox 2">
            <a:extLst>
              <a:ext uri="{FF2B5EF4-FFF2-40B4-BE49-F238E27FC236}">
                <a16:creationId xmlns:a16="http://schemas.microsoft.com/office/drawing/2014/main" id="{E6387185-56DE-47E7-82B4-D07956FA675D}"/>
              </a:ext>
            </a:extLst>
          </p:cNvPr>
          <p:cNvSpPr txBox="1"/>
          <p:nvPr/>
        </p:nvSpPr>
        <p:spPr>
          <a:xfrm>
            <a:off x="10350111" y="207563"/>
            <a:ext cx="1026204" cy="338554"/>
          </a:xfrm>
          <a:prstGeom prst="rect">
            <a:avLst/>
          </a:prstGeom>
          <a:noFill/>
        </p:spPr>
        <p:txBody>
          <a:bodyPr wrap="square" rtlCol="0">
            <a:spAutoFit/>
          </a:bodyPr>
          <a:lstStyle/>
          <a:p>
            <a:pPr algn="r"/>
            <a:r>
              <a:rPr lang="en-US" sz="1600" b="1">
                <a:effectLst/>
              </a:rPr>
              <a:t>Ularislao</a:t>
            </a:r>
            <a:endParaRPr lang="en-US" sz="1600" b="1"/>
          </a:p>
        </p:txBody>
      </p:sp>
      <p:pic>
        <p:nvPicPr>
          <p:cNvPr id="5" name="Work Distr">
            <a:hlinkClick r:id="" action="ppaction://media"/>
            <a:extLst>
              <a:ext uri="{FF2B5EF4-FFF2-40B4-BE49-F238E27FC236}">
                <a16:creationId xmlns:a16="http://schemas.microsoft.com/office/drawing/2014/main" id="{90AE0AA9-E18C-D9E8-E1ED-9603314CCF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28765" y="47190"/>
            <a:ext cx="730250" cy="730250"/>
          </a:xfrm>
          <a:prstGeom prst="rect">
            <a:avLst/>
          </a:prstGeom>
        </p:spPr>
      </p:pic>
    </p:spTree>
    <p:extLst>
      <p:ext uri="{BB962C8B-B14F-4D97-AF65-F5344CB8AC3E}">
        <p14:creationId xmlns:p14="http://schemas.microsoft.com/office/powerpoint/2010/main" val="12840566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46" fill="hold"/>
                                        <p:tgtEl>
                                          <p:spTgt spid="5"/>
                                        </p:tgtEl>
                                      </p:cBhvr>
                                    </p:cmd>
                                  </p:childTnLst>
                                </p:cTn>
                              </p:par>
                            </p:childTnLst>
                          </p:cTn>
                        </p:par>
                      </p:childTnLst>
                    </p:cTn>
                  </p:par>
                </p:childTnLst>
              </p:cTn>
              <p:nextCondLst>
                <p:cond evt="onClick" delay="0">
                  <p:tgtEl>
                    <p:spTgt spid="5"/>
                  </p:tgtEl>
                </p:cond>
              </p:nextCondLst>
            </p:seq>
            <p:audio>
              <p:cMediaNode vol="45455">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22702-864A-4EFB-91BA-8AFC8C085D13}"/>
              </a:ext>
            </a:extLst>
          </p:cNvPr>
          <p:cNvSpPr>
            <a:spLocks noGrp="1"/>
          </p:cNvSpPr>
          <p:nvPr>
            <p:ph type="title"/>
          </p:nvPr>
        </p:nvSpPr>
        <p:spPr>
          <a:xfrm>
            <a:off x="640080" y="639704"/>
            <a:ext cx="3299579" cy="5577840"/>
          </a:xfrm>
        </p:spPr>
        <p:txBody>
          <a:bodyPr anchor="ctr">
            <a:normAutofit/>
          </a:bodyPr>
          <a:lstStyle/>
          <a:p>
            <a:pPr algn="ctr"/>
            <a:r>
              <a:rPr lang="en-US">
                <a:cs typeface="Calibri" panose="020F0502020204030204" pitchFamily="34" charset="0"/>
              </a:rPr>
              <a:t>Goals and Objectives </a:t>
            </a:r>
          </a:p>
        </p:txBody>
      </p:sp>
      <p:graphicFrame>
        <p:nvGraphicFramePr>
          <p:cNvPr id="5" name="Content Placeholder 2">
            <a:extLst>
              <a:ext uri="{FF2B5EF4-FFF2-40B4-BE49-F238E27FC236}">
                <a16:creationId xmlns:a16="http://schemas.microsoft.com/office/drawing/2014/main" id="{E7D4292E-4C69-4924-AD77-29A61D323D55}"/>
              </a:ext>
            </a:extLst>
          </p:cNvPr>
          <p:cNvGraphicFramePr>
            <a:graphicFrameLocks noGrp="1"/>
          </p:cNvGraphicFramePr>
          <p:nvPr>
            <p:ph idx="1"/>
            <p:extLst>
              <p:ext uri="{D42A27DB-BD31-4B8C-83A1-F6EECF244321}">
                <p14:modId xmlns:p14="http://schemas.microsoft.com/office/powerpoint/2010/main" val="4094245800"/>
              </p:ext>
            </p:extLst>
          </p:nvPr>
        </p:nvGraphicFramePr>
        <p:xfrm>
          <a:off x="4901472" y="639705"/>
          <a:ext cx="6506304" cy="55778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832E3246-4E02-4D23-9C7B-97471B875FFA}"/>
              </a:ext>
            </a:extLst>
          </p:cNvPr>
          <p:cNvSpPr txBox="1"/>
          <p:nvPr/>
        </p:nvSpPr>
        <p:spPr>
          <a:xfrm>
            <a:off x="11146704" y="319760"/>
            <a:ext cx="925620" cy="338554"/>
          </a:xfrm>
          <a:prstGeom prst="rect">
            <a:avLst/>
          </a:prstGeom>
          <a:noFill/>
        </p:spPr>
        <p:txBody>
          <a:bodyPr wrap="square" rtlCol="0">
            <a:spAutoFit/>
          </a:bodyPr>
          <a:lstStyle/>
          <a:p>
            <a:pPr algn="r"/>
            <a:r>
              <a:rPr lang="en-US" sz="1600" b="1"/>
              <a:t>Tommy</a:t>
            </a:r>
          </a:p>
        </p:txBody>
      </p:sp>
      <p:pic>
        <p:nvPicPr>
          <p:cNvPr id="4" name="GOALS">
            <a:hlinkClick r:id="" action="ppaction://media"/>
            <a:extLst>
              <a:ext uri="{FF2B5EF4-FFF2-40B4-BE49-F238E27FC236}">
                <a16:creationId xmlns:a16="http://schemas.microsoft.com/office/drawing/2014/main" id="{4AD7BDD8-0C40-47F6-9273-5559D0D3DDA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16311" y="223299"/>
            <a:ext cx="422366" cy="422366"/>
          </a:xfrm>
          <a:prstGeom prst="rect">
            <a:avLst/>
          </a:prstGeom>
        </p:spPr>
      </p:pic>
    </p:spTree>
    <p:extLst>
      <p:ext uri="{BB962C8B-B14F-4D97-AF65-F5344CB8AC3E}">
        <p14:creationId xmlns:p14="http://schemas.microsoft.com/office/powerpoint/2010/main" val="3691825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E344A-796F-4F40-96F3-D431DE7BCD83}"/>
              </a:ext>
            </a:extLst>
          </p:cNvPr>
          <p:cNvSpPr>
            <a:spLocks noGrp="1"/>
          </p:cNvSpPr>
          <p:nvPr>
            <p:ph type="title"/>
          </p:nvPr>
        </p:nvSpPr>
        <p:spPr>
          <a:xfrm>
            <a:off x="640080" y="639704"/>
            <a:ext cx="3299579" cy="5577840"/>
          </a:xfrm>
        </p:spPr>
        <p:txBody>
          <a:bodyPr anchor="ctr">
            <a:normAutofit/>
          </a:bodyPr>
          <a:lstStyle/>
          <a:p>
            <a:pPr algn="ctr"/>
            <a:r>
              <a:rPr lang="en-US"/>
              <a:t> Design Constraints</a:t>
            </a:r>
            <a:br>
              <a:rPr lang="en-US"/>
            </a:br>
            <a:r>
              <a:rPr lang="en-US"/>
              <a:t>Faced</a:t>
            </a:r>
          </a:p>
        </p:txBody>
      </p:sp>
      <p:graphicFrame>
        <p:nvGraphicFramePr>
          <p:cNvPr id="5" name="Content Placeholder 2">
            <a:extLst>
              <a:ext uri="{FF2B5EF4-FFF2-40B4-BE49-F238E27FC236}">
                <a16:creationId xmlns:a16="http://schemas.microsoft.com/office/drawing/2014/main" id="{987D34A0-2981-4684-BFAC-F2C7AAF738F0}"/>
              </a:ext>
            </a:extLst>
          </p:cNvPr>
          <p:cNvGraphicFramePr>
            <a:graphicFrameLocks noGrp="1"/>
          </p:cNvGraphicFramePr>
          <p:nvPr>
            <p:ph idx="1"/>
            <p:extLst>
              <p:ext uri="{D42A27DB-BD31-4B8C-83A1-F6EECF244321}">
                <p14:modId xmlns:p14="http://schemas.microsoft.com/office/powerpoint/2010/main" val="1719077735"/>
              </p:ext>
            </p:extLst>
          </p:nvPr>
        </p:nvGraphicFramePr>
        <p:xfrm>
          <a:off x="4901472" y="639705"/>
          <a:ext cx="6506304" cy="557784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a:extLst>
              <a:ext uri="{FF2B5EF4-FFF2-40B4-BE49-F238E27FC236}">
                <a16:creationId xmlns:a16="http://schemas.microsoft.com/office/drawing/2014/main" id="{5459552D-EAC2-4432-844E-5552FBB35982}"/>
              </a:ext>
            </a:extLst>
          </p:cNvPr>
          <p:cNvSpPr txBox="1"/>
          <p:nvPr/>
        </p:nvSpPr>
        <p:spPr>
          <a:xfrm>
            <a:off x="10720359" y="100976"/>
            <a:ext cx="1060254" cy="338554"/>
          </a:xfrm>
          <a:prstGeom prst="rect">
            <a:avLst/>
          </a:prstGeom>
          <a:noFill/>
        </p:spPr>
        <p:txBody>
          <a:bodyPr wrap="square" rtlCol="0">
            <a:spAutoFit/>
          </a:bodyPr>
          <a:lstStyle/>
          <a:p>
            <a:pPr algn="r"/>
            <a:r>
              <a:rPr lang="en-US" sz="1600" b="1">
                <a:effectLst/>
              </a:rPr>
              <a:t>Ularislao</a:t>
            </a:r>
            <a:endParaRPr lang="en-US" sz="1600" b="1"/>
          </a:p>
        </p:txBody>
      </p:sp>
      <p:pic>
        <p:nvPicPr>
          <p:cNvPr id="21" name="Constraints">
            <a:hlinkClick r:id="" action="ppaction://media"/>
            <a:extLst>
              <a:ext uri="{FF2B5EF4-FFF2-40B4-BE49-F238E27FC236}">
                <a16:creationId xmlns:a16="http://schemas.microsoft.com/office/drawing/2014/main" id="{88CA9702-F1D1-9BDC-851E-C65492F52A4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989724" y="-78070"/>
            <a:ext cx="730250" cy="730250"/>
          </a:xfrm>
          <a:prstGeom prst="rect">
            <a:avLst/>
          </a:prstGeom>
        </p:spPr>
      </p:pic>
    </p:spTree>
    <p:extLst>
      <p:ext uri="{BB962C8B-B14F-4D97-AF65-F5344CB8AC3E}">
        <p14:creationId xmlns:p14="http://schemas.microsoft.com/office/powerpoint/2010/main" val="25067667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975" fill="hold"/>
                                        <p:tgtEl>
                                          <p:spTgt spid="21"/>
                                        </p:tgtEl>
                                      </p:cBhvr>
                                    </p:cmd>
                                  </p:childTnLst>
                                </p:cTn>
                              </p:par>
                            </p:childTnLst>
                          </p:cTn>
                        </p:par>
                      </p:childTnLst>
                    </p:cTn>
                  </p:par>
                </p:childTnLst>
              </p:cTn>
              <p:nextCondLst>
                <p:cond evt="onClick" delay="0">
                  <p:tgtEl>
                    <p:spTgt spid="21"/>
                  </p:tgtEl>
                </p:cond>
              </p:nextCondLst>
            </p:seq>
            <p:audio>
              <p:cMediaNode>
                <p:cTn id="7" fill="hold" display="0">
                  <p:stCondLst>
                    <p:cond delay="indefinite"/>
                  </p:stCondLst>
                  <p:endCondLst>
                    <p:cond evt="onStopAudio" delay="0">
                      <p:tgtEl>
                        <p:sldTgt/>
                      </p:tgtEl>
                    </p:cond>
                  </p:endCondLst>
                </p:cTn>
                <p:tgtEl>
                  <p:spTgt spid="21"/>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1" name="Rectangle 10">
            <a:extLst>
              <a:ext uri="{FF2B5EF4-FFF2-40B4-BE49-F238E27FC236}">
                <a16:creationId xmlns:a16="http://schemas.microsoft.com/office/drawing/2014/main" id="{AA6EC888-B85F-410F-B430-06583E94B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12">
            <a:extLst>
              <a:ext uri="{FF2B5EF4-FFF2-40B4-BE49-F238E27FC236}">
                <a16:creationId xmlns:a16="http://schemas.microsoft.com/office/drawing/2014/main" id="{9485DA84-CB73-4E5E-9864-2460CE2805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14">
            <a:extLst>
              <a:ext uri="{FF2B5EF4-FFF2-40B4-BE49-F238E27FC236}">
                <a16:creationId xmlns:a16="http://schemas.microsoft.com/office/drawing/2014/main" id="{7D49185E-361A-421B-8F2D-11C7FFC686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16">
            <a:extLst>
              <a:ext uri="{FF2B5EF4-FFF2-40B4-BE49-F238E27FC236}">
                <a16:creationId xmlns:a16="http://schemas.microsoft.com/office/drawing/2014/main" id="{14B85BAA-C37F-44B4-B427-B4F10EBB41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4668"/>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18">
            <a:extLst>
              <a:ext uri="{FF2B5EF4-FFF2-40B4-BE49-F238E27FC236}">
                <a16:creationId xmlns:a16="http://schemas.microsoft.com/office/drawing/2014/main" id="{EDC4EE06-D7B4-4FAC-A561-38A1C3802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20">
            <a:extLst>
              <a:ext uri="{FF2B5EF4-FFF2-40B4-BE49-F238E27FC236}">
                <a16:creationId xmlns:a16="http://schemas.microsoft.com/office/drawing/2014/main" id="{9018D83B-903C-4782-B1BB-A45164A71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22">
            <a:extLst>
              <a:ext uri="{FF2B5EF4-FFF2-40B4-BE49-F238E27FC236}">
                <a16:creationId xmlns:a16="http://schemas.microsoft.com/office/drawing/2014/main" id="{8785589A-A5AC-409A-B2A2-24D871B4C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867" y="158782"/>
            <a:ext cx="11870265" cy="65378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ontent Placeholder 5">
            <a:extLst>
              <a:ext uri="{FF2B5EF4-FFF2-40B4-BE49-F238E27FC236}">
                <a16:creationId xmlns:a16="http://schemas.microsoft.com/office/drawing/2014/main" id="{A8ADDDEB-5F11-4ADF-8CE1-4E457EEE7C4E}"/>
              </a:ext>
            </a:extLst>
          </p:cNvPr>
          <p:cNvGraphicFramePr>
            <a:graphicFrameLocks noGrp="1"/>
          </p:cNvGraphicFramePr>
          <p:nvPr>
            <p:ph idx="1"/>
            <p:extLst>
              <p:ext uri="{D42A27DB-BD31-4B8C-83A1-F6EECF244321}">
                <p14:modId xmlns:p14="http://schemas.microsoft.com/office/powerpoint/2010/main" val="2809937161"/>
              </p:ext>
            </p:extLst>
          </p:nvPr>
        </p:nvGraphicFramePr>
        <p:xfrm>
          <a:off x="2155588" y="480515"/>
          <a:ext cx="7880825" cy="5341015"/>
        </p:xfrm>
        <a:graphic>
          <a:graphicData uri="http://schemas.openxmlformats.org/drawingml/2006/table">
            <a:tbl>
              <a:tblPr firstRow="1" bandRow="1">
                <a:noFill/>
              </a:tblPr>
              <a:tblGrid>
                <a:gridCol w="1546099">
                  <a:extLst>
                    <a:ext uri="{9D8B030D-6E8A-4147-A177-3AD203B41FA5}">
                      <a16:colId xmlns:a16="http://schemas.microsoft.com/office/drawing/2014/main" val="2311079476"/>
                    </a:ext>
                  </a:extLst>
                </a:gridCol>
                <a:gridCol w="4920436">
                  <a:extLst>
                    <a:ext uri="{9D8B030D-6E8A-4147-A177-3AD203B41FA5}">
                      <a16:colId xmlns:a16="http://schemas.microsoft.com/office/drawing/2014/main" val="2888531540"/>
                    </a:ext>
                  </a:extLst>
                </a:gridCol>
                <a:gridCol w="1414290">
                  <a:extLst>
                    <a:ext uri="{9D8B030D-6E8A-4147-A177-3AD203B41FA5}">
                      <a16:colId xmlns:a16="http://schemas.microsoft.com/office/drawing/2014/main" val="3389597512"/>
                    </a:ext>
                  </a:extLst>
                </a:gridCol>
              </a:tblGrid>
              <a:tr h="379405">
                <a:tc>
                  <a:txBody>
                    <a:bodyPr/>
                    <a:lstStyle/>
                    <a:p>
                      <a:pPr algn="ctr" fontAlgn="b"/>
                      <a:r>
                        <a:rPr lang="en-US" sz="1200" b="1" i="0" u="none" strike="noStrike" cap="none" spc="0">
                          <a:solidFill>
                            <a:schemeClr val="bg1"/>
                          </a:solidFill>
                          <a:effectLst/>
                          <a:latin typeface="Calibri"/>
                        </a:rPr>
                        <a:t>Quantity</a:t>
                      </a:r>
                    </a:p>
                  </a:txBody>
                  <a:tcPr marL="56109" marR="40078" marT="80156" marB="80156" anchor="ctr">
                    <a:lnL w="12700" cmpd="sng">
                      <a:noFill/>
                    </a:lnL>
                    <a:lnR w="12700" cmpd="sng">
                      <a:noFill/>
                    </a:lnR>
                    <a:lnT w="19050" cap="flat" cmpd="sng" algn="ctr">
                      <a:noFill/>
                      <a:prstDash val="solid"/>
                    </a:lnT>
                    <a:lnB w="38100" cmpd="sng">
                      <a:noFill/>
                    </a:lnB>
                    <a:solidFill>
                      <a:schemeClr val="tx1"/>
                    </a:solidFill>
                  </a:tcPr>
                </a:tc>
                <a:tc>
                  <a:txBody>
                    <a:bodyPr/>
                    <a:lstStyle/>
                    <a:p>
                      <a:pPr algn="ctr" fontAlgn="b"/>
                      <a:r>
                        <a:rPr lang="en-US" sz="1200" b="1" i="0" u="none" strike="noStrike" cap="none" spc="0">
                          <a:solidFill>
                            <a:schemeClr val="bg1"/>
                          </a:solidFill>
                          <a:effectLst/>
                          <a:latin typeface="Calibri"/>
                        </a:rPr>
                        <a:t>Description</a:t>
                      </a:r>
                    </a:p>
                  </a:txBody>
                  <a:tcPr marL="56109" marR="40078" marT="80156" marB="80156" anchor="ctr">
                    <a:lnL w="12700" cmpd="sng">
                      <a:noFill/>
                    </a:lnL>
                    <a:lnR w="12700" cmpd="sng">
                      <a:noFill/>
                    </a:lnR>
                    <a:lnT w="19050" cap="flat" cmpd="sng" algn="ctr">
                      <a:noFill/>
                      <a:prstDash val="solid"/>
                    </a:lnT>
                    <a:lnB w="38100" cmpd="sng">
                      <a:noFill/>
                    </a:lnB>
                    <a:solidFill>
                      <a:schemeClr val="tx1"/>
                    </a:solidFill>
                  </a:tcPr>
                </a:tc>
                <a:tc>
                  <a:txBody>
                    <a:bodyPr/>
                    <a:lstStyle/>
                    <a:p>
                      <a:pPr algn="ctr" fontAlgn="b"/>
                      <a:r>
                        <a:rPr lang="en-US" sz="1200" b="1" i="0" u="none" strike="noStrike" cap="none" spc="0">
                          <a:solidFill>
                            <a:schemeClr val="bg1"/>
                          </a:solidFill>
                          <a:effectLst/>
                          <a:latin typeface="Calibri"/>
                        </a:rPr>
                        <a:t>Price</a:t>
                      </a:r>
                    </a:p>
                  </a:txBody>
                  <a:tcPr marL="56109" marR="40078" marT="80156" marB="80156" anchor="ctr">
                    <a:lnL w="12700" cmpd="sng">
                      <a:noFill/>
                    </a:lnL>
                    <a:lnR w="12700" cmpd="sng">
                      <a:noFill/>
                    </a:lnR>
                    <a:lnT w="19050" cap="flat" cmpd="sng" algn="ctr">
                      <a:noFill/>
                      <a:prstDash val="solid"/>
                    </a:lnT>
                    <a:lnB w="38100" cmpd="sng">
                      <a:noFill/>
                    </a:lnB>
                    <a:solidFill>
                      <a:schemeClr val="tx1"/>
                    </a:solidFill>
                  </a:tcPr>
                </a:tc>
                <a:extLst>
                  <a:ext uri="{0D108BD9-81ED-4DB2-BD59-A6C34878D82A}">
                    <a16:rowId xmlns:a16="http://schemas.microsoft.com/office/drawing/2014/main" val="3325072533"/>
                  </a:ext>
                </a:extLst>
              </a:tr>
              <a:tr h="275645">
                <a:tc>
                  <a:txBody>
                    <a:bodyPr/>
                    <a:lstStyle/>
                    <a:p>
                      <a:pPr algn="ctr" fontAlgn="b"/>
                      <a:r>
                        <a:rPr lang="en-US" sz="1100" b="0" i="0" u="none" strike="noStrike" cap="none" spc="0">
                          <a:solidFill>
                            <a:schemeClr val="tx1"/>
                          </a:solidFill>
                          <a:effectLst/>
                          <a:latin typeface="Calibri"/>
                        </a:rPr>
                        <a:t>1</a:t>
                      </a:r>
                    </a:p>
                  </a:txBody>
                  <a:tcPr marL="56109" marR="40078" marT="3115" marB="80156" anchor="b">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ctr" fontAlgn="b"/>
                      <a:r>
                        <a:rPr lang="en-US" sz="1100" b="0" i="0" u="none" strike="noStrike" cap="none" spc="0">
                          <a:solidFill>
                            <a:schemeClr val="tx1"/>
                          </a:solidFill>
                          <a:effectLst/>
                          <a:latin typeface="Calibri"/>
                        </a:rPr>
                        <a:t>GPS Module </a:t>
                      </a:r>
                      <a:endParaRPr lang="en-US" sz="1100" b="0" i="0" u="none" strike="noStrike" cap="none" spc="0">
                        <a:solidFill>
                          <a:schemeClr val="tx1"/>
                        </a:solidFill>
                        <a:effectLst/>
                        <a:latin typeface="Calibri" panose="020F0502020204030204" pitchFamily="34" charset="0"/>
                      </a:endParaRPr>
                    </a:p>
                  </a:txBody>
                  <a:tcPr marL="56109" marR="40078" marT="3115" marB="80156" anchor="b">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ctr" fontAlgn="b"/>
                      <a:r>
                        <a:rPr lang="en-US" sz="1100" b="0" i="0" u="none" strike="noStrike" cap="none" spc="0">
                          <a:solidFill>
                            <a:schemeClr val="tx1"/>
                          </a:solidFill>
                          <a:effectLst/>
                          <a:latin typeface="Calibri"/>
                        </a:rPr>
                        <a:t>$12.00</a:t>
                      </a:r>
                      <a:endParaRPr lang="en-US" sz="1100" b="0" i="0" u="none" strike="noStrike" cap="none" spc="0">
                        <a:solidFill>
                          <a:schemeClr val="tx1"/>
                        </a:solidFill>
                        <a:effectLst/>
                        <a:latin typeface="Calibri" panose="020F0502020204030204" pitchFamily="34" charset="0"/>
                      </a:endParaRPr>
                    </a:p>
                  </a:txBody>
                  <a:tcPr marL="56109" marR="40078" marT="3115" marB="80156" anchor="b">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1058929097"/>
                  </a:ext>
                </a:extLst>
              </a:tr>
              <a:tr h="275645">
                <a:tc>
                  <a:txBody>
                    <a:bodyPr/>
                    <a:lstStyle/>
                    <a:p>
                      <a:pPr algn="ctr" fontAlgn="b"/>
                      <a:r>
                        <a:rPr lang="en-US" sz="1100" b="0" i="0" u="none" strike="noStrike" cap="none" spc="0">
                          <a:solidFill>
                            <a:schemeClr val="tx1"/>
                          </a:solidFill>
                          <a:effectLst/>
                          <a:latin typeface="Calibri"/>
                        </a:rPr>
                        <a:t>1</a:t>
                      </a:r>
                    </a:p>
                  </a:txBody>
                  <a:tcPr marL="56109" marR="40078" marT="3115" marB="80156"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algn="ctr" fontAlgn="b"/>
                      <a:r>
                        <a:rPr lang="en-US" sz="1100" b="0" i="0" u="none" strike="noStrike" cap="none" spc="0">
                          <a:solidFill>
                            <a:schemeClr val="tx1"/>
                          </a:solidFill>
                          <a:effectLst/>
                          <a:latin typeface="Calibri"/>
                        </a:rPr>
                        <a:t>Arduino Uno Board</a:t>
                      </a:r>
                    </a:p>
                  </a:txBody>
                  <a:tcPr marL="56109" marR="40078" marT="3115" marB="80156"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algn="ctr" fontAlgn="b"/>
                      <a:r>
                        <a:rPr lang="en-US" sz="1100" b="0" i="0" u="none" strike="noStrike" cap="none" spc="0">
                          <a:solidFill>
                            <a:schemeClr val="tx1"/>
                          </a:solidFill>
                          <a:effectLst/>
                          <a:latin typeface="Calibri"/>
                        </a:rPr>
                        <a:t>$24.90</a:t>
                      </a:r>
                    </a:p>
                  </a:txBody>
                  <a:tcPr marL="56109" marR="40078" marT="3115" marB="80156"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extLst>
                  <a:ext uri="{0D108BD9-81ED-4DB2-BD59-A6C34878D82A}">
                    <a16:rowId xmlns:a16="http://schemas.microsoft.com/office/drawing/2014/main" val="3199171419"/>
                  </a:ext>
                </a:extLst>
              </a:tr>
              <a:tr h="275645">
                <a:tc>
                  <a:txBody>
                    <a:bodyPr/>
                    <a:lstStyle/>
                    <a:p>
                      <a:pPr algn="ctr" fontAlgn="b"/>
                      <a:r>
                        <a:rPr lang="en-US" sz="1100" b="0" i="0" u="none" strike="noStrike" cap="none" spc="0">
                          <a:solidFill>
                            <a:schemeClr val="tx1"/>
                          </a:solidFill>
                          <a:effectLst/>
                          <a:latin typeface="Calibri"/>
                        </a:rPr>
                        <a:t>1</a:t>
                      </a:r>
                    </a:p>
                  </a:txBody>
                  <a:tcPr marL="56109" marR="40078" marT="3115" marB="80156"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algn="ctr" fontAlgn="b"/>
                      <a:r>
                        <a:rPr lang="en-US" sz="1100" b="0" i="0" u="none" strike="noStrike" cap="none" spc="0">
                          <a:solidFill>
                            <a:schemeClr val="tx1"/>
                          </a:solidFill>
                          <a:effectLst/>
                          <a:latin typeface="Calibri"/>
                        </a:rPr>
                        <a:t>Charge Controller (parts and assembly)</a:t>
                      </a:r>
                    </a:p>
                  </a:txBody>
                  <a:tcPr marL="56109" marR="40078" marT="3115" marB="80156"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algn="ctr" fontAlgn="b"/>
                      <a:r>
                        <a:rPr lang="en-US" sz="1100" b="0" i="0" u="none" strike="noStrike" cap="none" spc="0">
                          <a:solidFill>
                            <a:schemeClr val="tx1"/>
                          </a:solidFill>
                          <a:effectLst/>
                          <a:latin typeface="Calibri"/>
                        </a:rPr>
                        <a:t>$200.00</a:t>
                      </a:r>
                      <a:endParaRPr lang="en-US" sz="1100" b="0" i="0" u="none" strike="noStrike" cap="none" spc="0">
                        <a:solidFill>
                          <a:schemeClr val="tx1"/>
                        </a:solidFill>
                        <a:effectLst/>
                        <a:latin typeface="Calibri" panose="020F0502020204030204" pitchFamily="34" charset="0"/>
                      </a:endParaRPr>
                    </a:p>
                  </a:txBody>
                  <a:tcPr marL="56109" marR="40078" marT="3115" marB="80156"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4252312146"/>
                  </a:ext>
                </a:extLst>
              </a:tr>
              <a:tr h="275645">
                <a:tc>
                  <a:txBody>
                    <a:bodyPr/>
                    <a:lstStyle/>
                    <a:p>
                      <a:pPr algn="ctr" fontAlgn="b"/>
                      <a:r>
                        <a:rPr lang="en-US" sz="1100" b="0" i="0" u="none" strike="noStrike" cap="none" spc="0">
                          <a:solidFill>
                            <a:schemeClr val="tx1"/>
                          </a:solidFill>
                          <a:effectLst/>
                          <a:latin typeface="Calibri"/>
                        </a:rPr>
                        <a:t>1</a:t>
                      </a:r>
                    </a:p>
                  </a:txBody>
                  <a:tcPr marL="56109" marR="40078" marT="3115" marB="80156"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algn="ctr" fontAlgn="b"/>
                      <a:r>
                        <a:rPr lang="en-US" sz="1100" b="0" i="0" u="none" strike="noStrike" cap="none" spc="0">
                          <a:solidFill>
                            <a:schemeClr val="tx1"/>
                          </a:solidFill>
                          <a:effectLst/>
                          <a:latin typeface="Calibri"/>
                        </a:rPr>
                        <a:t>CS Lens</a:t>
                      </a:r>
                    </a:p>
                  </a:txBody>
                  <a:tcPr marL="56109" marR="40078" marT="3115" marB="80156"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algn="ctr" fontAlgn="b"/>
                      <a:r>
                        <a:rPr lang="en-US" sz="1100" b="0" i="0" u="none" strike="noStrike" cap="none" spc="0">
                          <a:solidFill>
                            <a:schemeClr val="tx1"/>
                          </a:solidFill>
                          <a:effectLst/>
                          <a:latin typeface="Calibri"/>
                        </a:rPr>
                        <a:t>$19.67</a:t>
                      </a:r>
                    </a:p>
                  </a:txBody>
                  <a:tcPr marL="56109" marR="40078" marT="3115" marB="80156"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extLst>
                  <a:ext uri="{0D108BD9-81ED-4DB2-BD59-A6C34878D82A}">
                    <a16:rowId xmlns:a16="http://schemas.microsoft.com/office/drawing/2014/main" val="1481948435"/>
                  </a:ext>
                </a:extLst>
              </a:tr>
              <a:tr h="275645">
                <a:tc>
                  <a:txBody>
                    <a:bodyPr/>
                    <a:lstStyle/>
                    <a:p>
                      <a:pPr algn="ctr" fontAlgn="b"/>
                      <a:r>
                        <a:rPr lang="en-US" sz="1100" b="0" i="0" u="none" strike="noStrike" cap="none" spc="0">
                          <a:solidFill>
                            <a:schemeClr val="tx1"/>
                          </a:solidFill>
                          <a:effectLst/>
                          <a:latin typeface="Calibri"/>
                        </a:rPr>
                        <a:t>1</a:t>
                      </a:r>
                    </a:p>
                  </a:txBody>
                  <a:tcPr marL="56109" marR="40078" marT="3115" marB="80156"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algn="ctr" fontAlgn="b"/>
                      <a:r>
                        <a:rPr lang="en-US" sz="1100" b="0" i="0" u="none" strike="noStrike" cap="none" spc="0">
                          <a:solidFill>
                            <a:schemeClr val="tx1"/>
                          </a:solidFill>
                          <a:effectLst/>
                          <a:latin typeface="Calibri"/>
                        </a:rPr>
                        <a:t>CS Lens Mount</a:t>
                      </a:r>
                    </a:p>
                  </a:txBody>
                  <a:tcPr marL="56109" marR="40078" marT="3115" marB="80156"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algn="ctr" fontAlgn="b"/>
                      <a:r>
                        <a:rPr lang="en-US" sz="1100" b="0" i="0" u="none" strike="noStrike" cap="none" spc="0">
                          <a:solidFill>
                            <a:schemeClr val="tx1"/>
                          </a:solidFill>
                          <a:effectLst/>
                          <a:latin typeface="Calibri"/>
                        </a:rPr>
                        <a:t>$4.96</a:t>
                      </a:r>
                    </a:p>
                  </a:txBody>
                  <a:tcPr marL="56109" marR="40078" marT="3115" marB="80156"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886317536"/>
                  </a:ext>
                </a:extLst>
              </a:tr>
              <a:tr h="275645">
                <a:tc>
                  <a:txBody>
                    <a:bodyPr/>
                    <a:lstStyle/>
                    <a:p>
                      <a:pPr algn="ctr" fontAlgn="b"/>
                      <a:r>
                        <a:rPr lang="en-US" sz="1100" b="0" i="0" u="none" strike="noStrike" cap="none" spc="0">
                          <a:solidFill>
                            <a:schemeClr val="tx1"/>
                          </a:solidFill>
                          <a:effectLst/>
                          <a:latin typeface="Calibri"/>
                        </a:rPr>
                        <a:t>1</a:t>
                      </a:r>
                    </a:p>
                  </a:txBody>
                  <a:tcPr marL="56109" marR="40078" marT="3115" marB="80156"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algn="ctr" fontAlgn="b"/>
                      <a:r>
                        <a:rPr lang="en-US" sz="1100" b="0" i="0" u="none" strike="noStrike" cap="none" spc="0">
                          <a:solidFill>
                            <a:schemeClr val="tx1"/>
                          </a:solidFill>
                          <a:effectLst/>
                          <a:latin typeface="Calibri"/>
                        </a:rPr>
                        <a:t>M12 Lens</a:t>
                      </a:r>
                    </a:p>
                  </a:txBody>
                  <a:tcPr marL="56109" marR="40078" marT="3115" marB="80156"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algn="ctr" fontAlgn="b"/>
                      <a:r>
                        <a:rPr lang="en-US" sz="1100" b="0" i="0" u="none" strike="noStrike" cap="none" spc="0">
                          <a:solidFill>
                            <a:schemeClr val="tx1"/>
                          </a:solidFill>
                          <a:effectLst/>
                          <a:latin typeface="Calibri"/>
                        </a:rPr>
                        <a:t>$9.23</a:t>
                      </a:r>
                    </a:p>
                  </a:txBody>
                  <a:tcPr marL="56109" marR="40078" marT="3115" marB="80156"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extLst>
                  <a:ext uri="{0D108BD9-81ED-4DB2-BD59-A6C34878D82A}">
                    <a16:rowId xmlns:a16="http://schemas.microsoft.com/office/drawing/2014/main" val="1626023071"/>
                  </a:ext>
                </a:extLst>
              </a:tr>
              <a:tr h="275645">
                <a:tc>
                  <a:txBody>
                    <a:bodyPr/>
                    <a:lstStyle/>
                    <a:p>
                      <a:pPr algn="ctr" fontAlgn="b"/>
                      <a:r>
                        <a:rPr lang="en-US" sz="1100" b="0" i="0" u="none" strike="noStrike" cap="none" spc="0">
                          <a:solidFill>
                            <a:schemeClr val="tx1"/>
                          </a:solidFill>
                          <a:effectLst/>
                          <a:latin typeface="Calibri"/>
                        </a:rPr>
                        <a:t>1</a:t>
                      </a:r>
                    </a:p>
                  </a:txBody>
                  <a:tcPr marL="56109" marR="40078" marT="3115" marB="80156"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algn="ctr" fontAlgn="b"/>
                      <a:r>
                        <a:rPr lang="en-US" sz="1100" b="0" i="0" u="none" strike="noStrike" cap="none" spc="0">
                          <a:solidFill>
                            <a:schemeClr val="tx1"/>
                          </a:solidFill>
                          <a:effectLst/>
                          <a:latin typeface="Calibri"/>
                        </a:rPr>
                        <a:t>M12 Lens Mount</a:t>
                      </a:r>
                    </a:p>
                  </a:txBody>
                  <a:tcPr marL="56109" marR="40078" marT="3115" marB="80156"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algn="ctr" fontAlgn="b"/>
                      <a:r>
                        <a:rPr lang="en-US" sz="1100" b="0" i="0" u="none" strike="noStrike" cap="none" spc="0">
                          <a:solidFill>
                            <a:schemeClr val="tx1"/>
                          </a:solidFill>
                          <a:effectLst/>
                          <a:latin typeface="Calibri"/>
                        </a:rPr>
                        <a:t>$3.12</a:t>
                      </a:r>
                    </a:p>
                  </a:txBody>
                  <a:tcPr marL="56109" marR="40078" marT="3115" marB="80156"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1038735974"/>
                  </a:ext>
                </a:extLst>
              </a:tr>
              <a:tr h="275645">
                <a:tc>
                  <a:txBody>
                    <a:bodyPr/>
                    <a:lstStyle/>
                    <a:p>
                      <a:pPr algn="ctr" fontAlgn="b"/>
                      <a:r>
                        <a:rPr lang="en-US" sz="1100" b="0" i="0" u="none" strike="noStrike" cap="none" spc="0">
                          <a:solidFill>
                            <a:schemeClr val="tx1"/>
                          </a:solidFill>
                          <a:effectLst/>
                          <a:latin typeface="Calibri"/>
                        </a:rPr>
                        <a:t>1</a:t>
                      </a:r>
                    </a:p>
                  </a:txBody>
                  <a:tcPr marL="56109" marR="40078" marT="3115" marB="80156"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algn="ctr" fontAlgn="b"/>
                      <a:r>
                        <a:rPr lang="en-US" sz="1100" b="0" i="0" u="none" strike="noStrike" cap="none" spc="0">
                          <a:solidFill>
                            <a:schemeClr val="tx1"/>
                          </a:solidFill>
                          <a:effectLst/>
                          <a:latin typeface="Calibri"/>
                        </a:rPr>
                        <a:t>Lidar PCB and Components</a:t>
                      </a:r>
                    </a:p>
                  </a:txBody>
                  <a:tcPr marL="56109" marR="40078" marT="3115" marB="80156"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algn="ctr" fontAlgn="b"/>
                      <a:r>
                        <a:rPr lang="en-US" sz="1100" b="0" i="0" u="none" strike="noStrike" cap="none" spc="0">
                          <a:solidFill>
                            <a:schemeClr val="tx1"/>
                          </a:solidFill>
                          <a:effectLst/>
                          <a:latin typeface="Calibri"/>
                        </a:rPr>
                        <a:t>$90.00</a:t>
                      </a:r>
                    </a:p>
                  </a:txBody>
                  <a:tcPr marL="56109" marR="40078" marT="3115" marB="80156"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extLst>
                  <a:ext uri="{0D108BD9-81ED-4DB2-BD59-A6C34878D82A}">
                    <a16:rowId xmlns:a16="http://schemas.microsoft.com/office/drawing/2014/main" val="2041817607"/>
                  </a:ext>
                </a:extLst>
              </a:tr>
              <a:tr h="275645">
                <a:tc>
                  <a:txBody>
                    <a:bodyPr/>
                    <a:lstStyle/>
                    <a:p>
                      <a:pPr algn="ctr" fontAlgn="b"/>
                      <a:r>
                        <a:rPr lang="en-US" sz="1100" b="0" i="0" u="none" strike="noStrike" cap="none" spc="0">
                          <a:solidFill>
                            <a:schemeClr val="tx1"/>
                          </a:solidFill>
                          <a:effectLst/>
                          <a:latin typeface="Calibri"/>
                        </a:rPr>
                        <a:t>1</a:t>
                      </a:r>
                    </a:p>
                  </a:txBody>
                  <a:tcPr marL="56109" marR="40078" marT="3115" marB="80156"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algn="ctr" fontAlgn="b"/>
                      <a:r>
                        <a:rPr lang="en-US" sz="1100" b="0" i="0" u="none" strike="noStrike" cap="none" spc="0">
                          <a:solidFill>
                            <a:schemeClr val="tx1"/>
                          </a:solidFill>
                          <a:effectLst/>
                          <a:latin typeface="Calibri"/>
                        </a:rPr>
                        <a:t>Mirror</a:t>
                      </a:r>
                    </a:p>
                  </a:txBody>
                  <a:tcPr marL="56109" marR="40078" marT="3115" marB="80156"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algn="ctr" fontAlgn="b"/>
                      <a:r>
                        <a:rPr lang="en-US" sz="1100" b="0" i="0" u="none" strike="noStrike" cap="none" spc="0">
                          <a:solidFill>
                            <a:schemeClr val="tx1"/>
                          </a:solidFill>
                          <a:effectLst/>
                          <a:latin typeface="Calibri"/>
                        </a:rPr>
                        <a:t>$8.00</a:t>
                      </a:r>
                    </a:p>
                  </a:txBody>
                  <a:tcPr marL="56109" marR="40078" marT="3115" marB="80156"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574847178"/>
                  </a:ext>
                </a:extLst>
              </a:tr>
              <a:tr h="275645">
                <a:tc>
                  <a:txBody>
                    <a:bodyPr/>
                    <a:lstStyle/>
                    <a:p>
                      <a:pPr algn="ctr" fontAlgn="b"/>
                      <a:r>
                        <a:rPr lang="en-US" sz="1100" b="0" i="0" u="none" strike="noStrike" cap="none" spc="0">
                          <a:solidFill>
                            <a:schemeClr val="tx1"/>
                          </a:solidFill>
                          <a:effectLst/>
                          <a:latin typeface="Calibri"/>
                        </a:rPr>
                        <a:t>1</a:t>
                      </a:r>
                    </a:p>
                  </a:txBody>
                  <a:tcPr marL="56109" marR="40078" marT="3115" marB="80156"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algn="ctr" fontAlgn="b"/>
                      <a:r>
                        <a:rPr lang="en-US" sz="1100" b="0" i="0" u="none" strike="noStrike" cap="none" spc="0">
                          <a:solidFill>
                            <a:schemeClr val="tx1"/>
                          </a:solidFill>
                          <a:effectLst/>
                          <a:latin typeface="Calibri"/>
                        </a:rPr>
                        <a:t>Mirror Mount</a:t>
                      </a:r>
                    </a:p>
                  </a:txBody>
                  <a:tcPr marL="56109" marR="40078" marT="3115" marB="80156"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algn="ctr" fontAlgn="b"/>
                      <a:r>
                        <a:rPr lang="en-US" sz="1100" b="0" i="0" u="none" strike="noStrike" cap="none" spc="0">
                          <a:solidFill>
                            <a:schemeClr val="tx1"/>
                          </a:solidFill>
                          <a:effectLst/>
                          <a:latin typeface="Calibri"/>
                        </a:rPr>
                        <a:t>$20.00</a:t>
                      </a:r>
                    </a:p>
                  </a:txBody>
                  <a:tcPr marL="56109" marR="40078" marT="3115" marB="80156"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extLst>
                  <a:ext uri="{0D108BD9-81ED-4DB2-BD59-A6C34878D82A}">
                    <a16:rowId xmlns:a16="http://schemas.microsoft.com/office/drawing/2014/main" val="1994460230"/>
                  </a:ext>
                </a:extLst>
              </a:tr>
              <a:tr h="275645">
                <a:tc>
                  <a:txBody>
                    <a:bodyPr/>
                    <a:lstStyle/>
                    <a:p>
                      <a:pPr algn="ctr" fontAlgn="b"/>
                      <a:r>
                        <a:rPr lang="en-US" sz="1100" b="0" i="0" u="none" strike="noStrike" cap="none" spc="0">
                          <a:solidFill>
                            <a:schemeClr val="tx1"/>
                          </a:solidFill>
                          <a:effectLst/>
                          <a:latin typeface="Calibri"/>
                        </a:rPr>
                        <a:t>2</a:t>
                      </a:r>
                    </a:p>
                  </a:txBody>
                  <a:tcPr marL="56109" marR="40078" marT="3115" marB="80156"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algn="ctr" fontAlgn="b"/>
                      <a:r>
                        <a:rPr lang="en-US" sz="1100" b="0" i="0" u="none" strike="noStrike" cap="none" spc="0">
                          <a:solidFill>
                            <a:schemeClr val="tx1"/>
                          </a:solidFill>
                          <a:effectLst/>
                          <a:latin typeface="Calibri"/>
                        </a:rPr>
                        <a:t>Stepper Motor</a:t>
                      </a:r>
                    </a:p>
                  </a:txBody>
                  <a:tcPr marL="56109" marR="40078" marT="3115" marB="80156"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algn="ctr" fontAlgn="b"/>
                      <a:r>
                        <a:rPr lang="en-US" sz="1100" b="0" i="0" u="none" strike="noStrike" cap="none" spc="0">
                          <a:solidFill>
                            <a:schemeClr val="tx1"/>
                          </a:solidFill>
                          <a:effectLst/>
                          <a:latin typeface="Calibri"/>
                        </a:rPr>
                        <a:t>$8.00</a:t>
                      </a:r>
                    </a:p>
                  </a:txBody>
                  <a:tcPr marL="56109" marR="40078" marT="3115" marB="80156"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143128701"/>
                  </a:ext>
                </a:extLst>
              </a:tr>
              <a:tr h="275645">
                <a:tc>
                  <a:txBody>
                    <a:bodyPr/>
                    <a:lstStyle/>
                    <a:p>
                      <a:pPr algn="ctr" fontAlgn="b"/>
                      <a:r>
                        <a:rPr lang="en-US" sz="1100" b="0" i="0" u="none" strike="noStrike" cap="none" spc="0">
                          <a:solidFill>
                            <a:schemeClr val="tx1"/>
                          </a:solidFill>
                          <a:effectLst/>
                          <a:latin typeface="Calibri"/>
                        </a:rPr>
                        <a:t>1</a:t>
                      </a:r>
                    </a:p>
                  </a:txBody>
                  <a:tcPr marL="56109" marR="40078" marT="3115" marB="80156"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algn="ctr" fontAlgn="b"/>
                      <a:r>
                        <a:rPr lang="en-US" sz="1100" b="0" i="0" u="none" strike="noStrike" cap="none" spc="0">
                          <a:solidFill>
                            <a:schemeClr val="tx1"/>
                          </a:solidFill>
                          <a:effectLst/>
                          <a:latin typeface="Calibri"/>
                        </a:rPr>
                        <a:t>12V Power Wheel Gearbox Motor</a:t>
                      </a:r>
                    </a:p>
                  </a:txBody>
                  <a:tcPr marL="56109" marR="40078" marT="3115" marB="80156"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algn="ctr" fontAlgn="b"/>
                      <a:r>
                        <a:rPr lang="en-US" sz="1100" b="0" i="0" u="none" strike="noStrike" cap="none" spc="0">
                          <a:solidFill>
                            <a:schemeClr val="tx1"/>
                          </a:solidFill>
                          <a:effectLst/>
                          <a:latin typeface="Calibri"/>
                        </a:rPr>
                        <a:t>$30.86</a:t>
                      </a:r>
                    </a:p>
                  </a:txBody>
                  <a:tcPr marL="56109" marR="40078" marT="3115" marB="80156"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extLst>
                  <a:ext uri="{0D108BD9-81ED-4DB2-BD59-A6C34878D82A}">
                    <a16:rowId xmlns:a16="http://schemas.microsoft.com/office/drawing/2014/main" val="1417375323"/>
                  </a:ext>
                </a:extLst>
              </a:tr>
              <a:tr h="275645">
                <a:tc>
                  <a:txBody>
                    <a:bodyPr/>
                    <a:lstStyle/>
                    <a:p>
                      <a:pPr algn="ctr" fontAlgn="b"/>
                      <a:r>
                        <a:rPr lang="en-US" sz="1100" b="0" i="0" u="none" strike="noStrike" cap="none" spc="0">
                          <a:solidFill>
                            <a:schemeClr val="tx1"/>
                          </a:solidFill>
                          <a:effectLst/>
                          <a:latin typeface="Calibri"/>
                        </a:rPr>
                        <a:t>1</a:t>
                      </a:r>
                    </a:p>
                  </a:txBody>
                  <a:tcPr marL="56109" marR="40078" marT="3115" marB="80156"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algn="ctr" fontAlgn="b"/>
                      <a:r>
                        <a:rPr lang="en-US" sz="1100" b="0" i="0" u="none" strike="noStrike" cap="none" spc="0">
                          <a:solidFill>
                            <a:schemeClr val="tx1"/>
                          </a:solidFill>
                          <a:effectLst/>
                          <a:latin typeface="Calibri"/>
                        </a:rPr>
                        <a:t>Rechargeable Battery</a:t>
                      </a:r>
                    </a:p>
                  </a:txBody>
                  <a:tcPr marL="56109" marR="40078" marT="3115" marB="80156"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algn="ctr" fontAlgn="b"/>
                      <a:r>
                        <a:rPr lang="en-US" sz="1100" b="0" i="0" u="none" strike="noStrike" cap="none" spc="0">
                          <a:solidFill>
                            <a:schemeClr val="tx1"/>
                          </a:solidFill>
                          <a:effectLst/>
                          <a:latin typeface="Calibri"/>
                        </a:rPr>
                        <a:t>$22.99</a:t>
                      </a:r>
                    </a:p>
                  </a:txBody>
                  <a:tcPr marL="56109" marR="40078" marT="3115" marB="80156"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1238733704"/>
                  </a:ext>
                </a:extLst>
              </a:tr>
              <a:tr h="275645">
                <a:tc>
                  <a:txBody>
                    <a:bodyPr/>
                    <a:lstStyle/>
                    <a:p>
                      <a:pPr algn="ctr" fontAlgn="b"/>
                      <a:r>
                        <a:rPr lang="en-US" sz="1100" b="0" i="0" u="none" strike="noStrike" cap="none" spc="0">
                          <a:solidFill>
                            <a:schemeClr val="tx1"/>
                          </a:solidFill>
                          <a:effectLst/>
                          <a:latin typeface="Calibri"/>
                        </a:rPr>
                        <a:t>2</a:t>
                      </a:r>
                    </a:p>
                  </a:txBody>
                  <a:tcPr marL="56109" marR="40078" marT="3115" marB="80156"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algn="ctr" fontAlgn="b"/>
                      <a:r>
                        <a:rPr lang="en-US" sz="1100" b="0" i="0" u="none" strike="noStrike" cap="none" spc="0">
                          <a:solidFill>
                            <a:schemeClr val="tx1"/>
                          </a:solidFill>
                          <a:effectLst/>
                          <a:latin typeface="Calibri"/>
                        </a:rPr>
                        <a:t>Motors</a:t>
                      </a:r>
                    </a:p>
                  </a:txBody>
                  <a:tcPr marL="56109" marR="40078" marT="3115" marB="80156"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algn="ctr" fontAlgn="b"/>
                      <a:r>
                        <a:rPr lang="en-US" sz="1100" b="0" i="0" u="none" strike="noStrike" cap="none" spc="0">
                          <a:solidFill>
                            <a:schemeClr val="tx1"/>
                          </a:solidFill>
                          <a:effectLst/>
                          <a:latin typeface="Calibri"/>
                        </a:rPr>
                        <a:t>$23.00</a:t>
                      </a:r>
                    </a:p>
                  </a:txBody>
                  <a:tcPr marL="56109" marR="40078" marT="3115" marB="80156"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extLst>
                  <a:ext uri="{0D108BD9-81ED-4DB2-BD59-A6C34878D82A}">
                    <a16:rowId xmlns:a16="http://schemas.microsoft.com/office/drawing/2014/main" val="2290131778"/>
                  </a:ext>
                </a:extLst>
              </a:tr>
              <a:tr h="275645">
                <a:tc>
                  <a:txBody>
                    <a:bodyPr/>
                    <a:lstStyle/>
                    <a:p>
                      <a:pPr algn="ctr" fontAlgn="b"/>
                      <a:r>
                        <a:rPr lang="en-US" sz="1100" b="0" i="0" u="none" strike="noStrike" cap="none" spc="0">
                          <a:solidFill>
                            <a:schemeClr val="tx1"/>
                          </a:solidFill>
                          <a:effectLst/>
                          <a:latin typeface="Calibri"/>
                        </a:rPr>
                        <a:t>2</a:t>
                      </a:r>
                    </a:p>
                  </a:txBody>
                  <a:tcPr marL="56109" marR="40078" marT="3115" marB="80156"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algn="ctr" fontAlgn="b"/>
                      <a:r>
                        <a:rPr lang="en-US" sz="1100" b="0" i="0" u="none" strike="noStrike" cap="none" spc="0">
                          <a:solidFill>
                            <a:schemeClr val="tx1"/>
                          </a:solidFill>
                          <a:effectLst/>
                          <a:latin typeface="Calibri"/>
                        </a:rPr>
                        <a:t>Motor Controller</a:t>
                      </a:r>
                    </a:p>
                  </a:txBody>
                  <a:tcPr marL="56109" marR="40078" marT="3115" marB="80156"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algn="ctr" fontAlgn="b"/>
                      <a:r>
                        <a:rPr lang="en-US" sz="1100" b="0" i="0" u="none" strike="noStrike" cap="none" spc="0">
                          <a:solidFill>
                            <a:schemeClr val="tx1"/>
                          </a:solidFill>
                          <a:effectLst/>
                          <a:latin typeface="Calibri"/>
                        </a:rPr>
                        <a:t>$7.44</a:t>
                      </a:r>
                    </a:p>
                  </a:txBody>
                  <a:tcPr marL="56109" marR="40078" marT="3115" marB="80156"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1947597347"/>
                  </a:ext>
                </a:extLst>
              </a:tr>
              <a:tr h="275645">
                <a:tc>
                  <a:txBody>
                    <a:bodyPr/>
                    <a:lstStyle/>
                    <a:p>
                      <a:pPr algn="ctr" fontAlgn="b"/>
                      <a:r>
                        <a:rPr lang="en-US" sz="1100" b="0" i="0" u="none" strike="noStrike" cap="none" spc="0">
                          <a:solidFill>
                            <a:schemeClr val="tx1"/>
                          </a:solidFill>
                          <a:effectLst/>
                          <a:latin typeface="Calibri"/>
                        </a:rPr>
                        <a:t>1</a:t>
                      </a:r>
                    </a:p>
                  </a:txBody>
                  <a:tcPr marL="56109" marR="40078" marT="3115" marB="80156"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algn="ctr" fontAlgn="b"/>
                      <a:r>
                        <a:rPr lang="en-US" sz="1100" b="0" i="0" u="none" strike="noStrike" cap="none" spc="0">
                          <a:solidFill>
                            <a:schemeClr val="tx1"/>
                          </a:solidFill>
                          <a:effectLst/>
                          <a:latin typeface="Calibri"/>
                        </a:rPr>
                        <a:t>PV Solar</a:t>
                      </a:r>
                    </a:p>
                  </a:txBody>
                  <a:tcPr marL="56109" marR="40078" marT="3115" marB="80156"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algn="ctr" fontAlgn="b"/>
                      <a:r>
                        <a:rPr lang="en-US" sz="1100" b="0" i="0" u="none" strike="noStrike" cap="none" spc="0">
                          <a:solidFill>
                            <a:schemeClr val="tx1"/>
                          </a:solidFill>
                          <a:effectLst/>
                          <a:latin typeface="Calibri"/>
                        </a:rPr>
                        <a:t>$80.00</a:t>
                      </a:r>
                    </a:p>
                  </a:txBody>
                  <a:tcPr marL="56109" marR="40078" marT="3115" marB="80156" anchor="b">
                    <a:lnL w="12700" cmpd="sng">
                      <a:noFill/>
                      <a:prstDash val="solid"/>
                    </a:lnL>
                    <a:lnR w="12700" cmpd="sng">
                      <a:noFill/>
                      <a:prstDash val="solid"/>
                    </a:lnR>
                    <a:lnT w="12700" cmpd="sng">
                      <a:noFill/>
                      <a:prstDash val="solid"/>
                    </a:lnT>
                    <a:lnB w="12700" cap="flat" cmpd="sng" algn="ctr">
                      <a:solidFill>
                        <a:schemeClr val="tx1"/>
                      </a:solidFill>
                      <a:prstDash val="solid"/>
                    </a:lnB>
                    <a:noFill/>
                  </a:tcPr>
                </a:tc>
                <a:extLst>
                  <a:ext uri="{0D108BD9-81ED-4DB2-BD59-A6C34878D82A}">
                    <a16:rowId xmlns:a16="http://schemas.microsoft.com/office/drawing/2014/main" val="4066172477"/>
                  </a:ext>
                </a:extLst>
              </a:tr>
              <a:tr h="275645">
                <a:tc>
                  <a:txBody>
                    <a:bodyPr/>
                    <a:lstStyle/>
                    <a:p>
                      <a:pPr algn="ctr" fontAlgn="b"/>
                      <a:r>
                        <a:rPr lang="en-US" sz="1100" b="0" i="0" u="none" strike="noStrike" cap="none" spc="0">
                          <a:solidFill>
                            <a:schemeClr val="tx1"/>
                          </a:solidFill>
                          <a:effectLst/>
                          <a:latin typeface="Calibri"/>
                        </a:rPr>
                        <a:t>1</a:t>
                      </a:r>
                    </a:p>
                  </a:txBody>
                  <a:tcPr marL="56109" marR="40078" marT="3115" marB="80156"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lvl="0" algn="ctr">
                        <a:lnSpc>
                          <a:spcPct val="100000"/>
                        </a:lnSpc>
                        <a:spcBef>
                          <a:spcPts val="0"/>
                        </a:spcBef>
                        <a:spcAft>
                          <a:spcPts val="0"/>
                        </a:spcAft>
                        <a:buNone/>
                      </a:pPr>
                      <a:r>
                        <a:rPr lang="en-US" sz="1100" b="0" i="0" u="none" strike="noStrike" cap="none" spc="0" noProof="0">
                          <a:solidFill>
                            <a:schemeClr val="tx1"/>
                          </a:solidFill>
                          <a:effectLst/>
                          <a:latin typeface="Calibri"/>
                        </a:rPr>
                        <a:t>Frame and Body</a:t>
                      </a:r>
                      <a:endParaRPr lang="en-US" sz="1100" b="0" i="0" u="none" strike="noStrike" cap="none" spc="0" noProof="0">
                        <a:effectLst/>
                      </a:endParaRPr>
                    </a:p>
                  </a:txBody>
                  <a:tcPr marL="56109" marR="40078" marT="3115" marB="80156"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lvl="0" algn="ctr">
                        <a:buNone/>
                      </a:pPr>
                      <a:r>
                        <a:rPr lang="en-US" sz="1100" b="0" i="0" u="none" strike="noStrike" cap="none" spc="0" noProof="0">
                          <a:solidFill>
                            <a:schemeClr val="tx1"/>
                          </a:solidFill>
                          <a:effectLst/>
                          <a:latin typeface="Calibri"/>
                        </a:rPr>
                        <a:t>$50.00</a:t>
                      </a:r>
                      <a:endParaRPr lang="en-US"/>
                    </a:p>
                  </a:txBody>
                  <a:tcPr marL="56109" marR="40078" marT="3115" marB="80156" anchor="b">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498560469"/>
                  </a:ext>
                </a:extLst>
              </a:tr>
              <a:tr h="275645">
                <a:tc>
                  <a:txBody>
                    <a:bodyPr/>
                    <a:lstStyle/>
                    <a:p>
                      <a:pPr algn="ctr" fontAlgn="b"/>
                      <a:endParaRPr lang="en-US" sz="1100" b="0" i="0" u="none" strike="noStrike" cap="none" spc="0">
                        <a:solidFill>
                          <a:schemeClr val="tx1"/>
                        </a:solidFill>
                        <a:effectLst/>
                        <a:latin typeface="Calibri" panose="020F0502020204030204" pitchFamily="34" charset="0"/>
                      </a:endParaRPr>
                    </a:p>
                  </a:txBody>
                  <a:tcPr marL="56109" marR="40078" marT="3115" marB="80156" anchor="b">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r" fontAlgn="b"/>
                      <a:r>
                        <a:rPr lang="en-US" sz="1100" b="1" i="0" u="none" strike="noStrike" cap="none" spc="0">
                          <a:solidFill>
                            <a:schemeClr val="tx1"/>
                          </a:solidFill>
                          <a:effectLst/>
                          <a:latin typeface="Calibri"/>
                        </a:rPr>
                        <a:t>Total</a:t>
                      </a:r>
                    </a:p>
                  </a:txBody>
                  <a:tcPr marL="56109" marR="40078" marT="3115" marB="80156" anchor="b">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ctr" fontAlgn="b"/>
                      <a:r>
                        <a:rPr lang="en-US" sz="1100" b="1" i="0" u="none" strike="noStrike" cap="none" spc="0">
                          <a:solidFill>
                            <a:schemeClr val="tx1"/>
                          </a:solidFill>
                          <a:effectLst/>
                          <a:latin typeface="Calibri"/>
                        </a:rPr>
                        <a:t>$549.17</a:t>
                      </a:r>
                    </a:p>
                  </a:txBody>
                  <a:tcPr marL="56109" marR="40078" marT="3115" marB="80156" anchor="b">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633463990"/>
                  </a:ext>
                </a:extLst>
              </a:tr>
            </a:tbl>
          </a:graphicData>
        </a:graphic>
      </p:graphicFrame>
      <p:sp>
        <p:nvSpPr>
          <p:cNvPr id="7" name="TextBox 6">
            <a:extLst>
              <a:ext uri="{FF2B5EF4-FFF2-40B4-BE49-F238E27FC236}">
                <a16:creationId xmlns:a16="http://schemas.microsoft.com/office/drawing/2014/main" id="{359938D6-92B4-47D1-9A38-CCE18BE6BB4E}"/>
              </a:ext>
            </a:extLst>
          </p:cNvPr>
          <p:cNvSpPr txBox="1"/>
          <p:nvPr/>
        </p:nvSpPr>
        <p:spPr>
          <a:xfrm>
            <a:off x="95250" y="333550"/>
            <a:ext cx="2181225" cy="830997"/>
          </a:xfrm>
          <a:prstGeom prst="rect">
            <a:avLst/>
          </a:prstGeom>
          <a:noFill/>
        </p:spPr>
        <p:txBody>
          <a:bodyPr wrap="square" rtlCol="0">
            <a:spAutoFit/>
          </a:bodyPr>
          <a:lstStyle/>
          <a:p>
            <a:r>
              <a:rPr lang="en-US" sz="4800">
                <a:latin typeface="+mj-lt"/>
              </a:rPr>
              <a:t>Budget</a:t>
            </a:r>
            <a:endParaRPr lang="en-US" sz="2400">
              <a:latin typeface="+mj-lt"/>
            </a:endParaRPr>
          </a:p>
        </p:txBody>
      </p:sp>
      <p:sp>
        <p:nvSpPr>
          <p:cNvPr id="3" name="TextBox 2">
            <a:extLst>
              <a:ext uri="{FF2B5EF4-FFF2-40B4-BE49-F238E27FC236}">
                <a16:creationId xmlns:a16="http://schemas.microsoft.com/office/drawing/2014/main" id="{CC95AA08-0CE4-4914-B940-CD9517D17858}"/>
              </a:ext>
            </a:extLst>
          </p:cNvPr>
          <p:cNvSpPr txBox="1"/>
          <p:nvPr/>
        </p:nvSpPr>
        <p:spPr>
          <a:xfrm>
            <a:off x="10624991" y="361092"/>
            <a:ext cx="1161233" cy="338554"/>
          </a:xfrm>
          <a:prstGeom prst="rect">
            <a:avLst/>
          </a:prstGeom>
          <a:noFill/>
        </p:spPr>
        <p:txBody>
          <a:bodyPr wrap="square" rtlCol="0">
            <a:spAutoFit/>
          </a:bodyPr>
          <a:lstStyle/>
          <a:p>
            <a:pPr algn="r"/>
            <a:r>
              <a:rPr lang="en-US" sz="1600" b="1">
                <a:effectLst/>
              </a:rPr>
              <a:t>Brianna</a:t>
            </a:r>
            <a:endParaRPr lang="en-US" sz="1600"/>
          </a:p>
        </p:txBody>
      </p:sp>
      <p:pic>
        <p:nvPicPr>
          <p:cNvPr id="2" name="Recorded Sound">
            <a:hlinkClick r:id="" action="ppaction://media"/>
            <a:extLst>
              <a:ext uri="{FF2B5EF4-FFF2-40B4-BE49-F238E27FC236}">
                <a16:creationId xmlns:a16="http://schemas.microsoft.com/office/drawing/2014/main" id="{29B5ED3B-8D21-4099-9A66-6305116146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09363" y="858052"/>
            <a:ext cx="244475" cy="244475"/>
          </a:xfrm>
          <a:prstGeom prst="rect">
            <a:avLst/>
          </a:prstGeom>
        </p:spPr>
      </p:pic>
    </p:spTree>
    <p:extLst>
      <p:ext uri="{BB962C8B-B14F-4D97-AF65-F5344CB8AC3E}">
        <p14:creationId xmlns:p14="http://schemas.microsoft.com/office/powerpoint/2010/main" val="4187393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1783C8-F761-4CCD-B5D9-7A126D55C043}"/>
              </a:ext>
            </a:extLst>
          </p:cNvPr>
          <p:cNvSpPr>
            <a:spLocks noGrp="1"/>
          </p:cNvSpPr>
          <p:nvPr>
            <p:ph type="title"/>
          </p:nvPr>
        </p:nvSpPr>
        <p:spPr>
          <a:xfrm>
            <a:off x="1915128" y="1788454"/>
            <a:ext cx="8361229" cy="2098226"/>
          </a:xfrm>
        </p:spPr>
        <p:txBody>
          <a:bodyPr vert="horz" lIns="91440" tIns="45720" rIns="91440" bIns="45720" rtlCol="0" anchor="b">
            <a:normAutofit/>
          </a:bodyPr>
          <a:lstStyle/>
          <a:p>
            <a:pPr algn="ctr"/>
            <a:r>
              <a:rPr lang="en-US" sz="7200" cap="all"/>
              <a:t>Questions and Comments</a:t>
            </a:r>
          </a:p>
        </p:txBody>
      </p:sp>
    </p:spTree>
    <p:extLst>
      <p:ext uri="{BB962C8B-B14F-4D97-AF65-F5344CB8AC3E}">
        <p14:creationId xmlns:p14="http://schemas.microsoft.com/office/powerpoint/2010/main" val="487206886"/>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0FA22-E61E-493D-99DD-CBE4AC8D3926}"/>
              </a:ext>
            </a:extLst>
          </p:cNvPr>
          <p:cNvSpPr>
            <a:spLocks noGrp="1"/>
          </p:cNvSpPr>
          <p:nvPr>
            <p:ph type="title"/>
          </p:nvPr>
        </p:nvSpPr>
        <p:spPr>
          <a:xfrm>
            <a:off x="838200" y="254913"/>
            <a:ext cx="10515600" cy="809334"/>
          </a:xfrm>
        </p:spPr>
        <p:txBody>
          <a:bodyPr/>
          <a:lstStyle/>
          <a:p>
            <a:pPr algn="ctr"/>
            <a:r>
              <a:rPr lang="en-US" sz="5000">
                <a:cs typeface="Calibri" panose="020F0502020204030204" pitchFamily="34" charset="0"/>
              </a:rPr>
              <a:t>Specifications</a:t>
            </a:r>
            <a:r>
              <a:rPr lang="en-US">
                <a:latin typeface="Calibri" panose="020F0502020204030204" pitchFamily="34" charset="0"/>
                <a:cs typeface="Calibri" panose="020F0502020204030204" pitchFamily="34" charset="0"/>
              </a:rPr>
              <a:t> </a:t>
            </a:r>
          </a:p>
        </p:txBody>
      </p:sp>
      <p:graphicFrame>
        <p:nvGraphicFramePr>
          <p:cNvPr id="3" name="Table 2">
            <a:extLst>
              <a:ext uri="{FF2B5EF4-FFF2-40B4-BE49-F238E27FC236}">
                <a16:creationId xmlns:a16="http://schemas.microsoft.com/office/drawing/2014/main" id="{41D51856-0CAB-404F-92AA-04FB6599D753}"/>
              </a:ext>
            </a:extLst>
          </p:cNvPr>
          <p:cNvGraphicFramePr>
            <a:graphicFrameLocks noGrp="1"/>
          </p:cNvGraphicFramePr>
          <p:nvPr>
            <p:extLst>
              <p:ext uri="{D42A27DB-BD31-4B8C-83A1-F6EECF244321}">
                <p14:modId xmlns:p14="http://schemas.microsoft.com/office/powerpoint/2010/main" val="3244336802"/>
              </p:ext>
            </p:extLst>
          </p:nvPr>
        </p:nvGraphicFramePr>
        <p:xfrm>
          <a:off x="1663109" y="1207413"/>
          <a:ext cx="9831026" cy="5320841"/>
        </p:xfrm>
        <a:graphic>
          <a:graphicData uri="http://schemas.openxmlformats.org/drawingml/2006/table">
            <a:tbl>
              <a:tblPr firstRow="1" bandRow="1">
                <a:tableStyleId>{5C22544A-7EE6-4342-B048-85BDC9FD1C3A}</a:tableStyleId>
              </a:tblPr>
              <a:tblGrid>
                <a:gridCol w="6421711">
                  <a:extLst>
                    <a:ext uri="{9D8B030D-6E8A-4147-A177-3AD203B41FA5}">
                      <a16:colId xmlns:a16="http://schemas.microsoft.com/office/drawing/2014/main" val="3328950871"/>
                    </a:ext>
                  </a:extLst>
                </a:gridCol>
                <a:gridCol w="3409315">
                  <a:extLst>
                    <a:ext uri="{9D8B030D-6E8A-4147-A177-3AD203B41FA5}">
                      <a16:colId xmlns:a16="http://schemas.microsoft.com/office/drawing/2014/main" val="1981267221"/>
                    </a:ext>
                  </a:extLst>
                </a:gridCol>
              </a:tblGrid>
              <a:tr h="275723">
                <a:tc>
                  <a:txBody>
                    <a:bodyPr/>
                    <a:lstStyle/>
                    <a:p>
                      <a:pPr marL="0" marR="0" algn="ctr">
                        <a:lnSpc>
                          <a:spcPct val="115000"/>
                        </a:lnSpc>
                        <a:spcBef>
                          <a:spcPts val="0"/>
                        </a:spcBef>
                        <a:spcAft>
                          <a:spcPts val="0"/>
                        </a:spcAft>
                      </a:pPr>
                      <a:r>
                        <a:rPr lang="en-US" sz="1600" b="1">
                          <a:solidFill>
                            <a:schemeClr val="tx1"/>
                          </a:solidFill>
                          <a:effectLst/>
                          <a:latin typeface="Merriweather"/>
                          <a:ea typeface="Merriweather" panose="00000500000000000000" pitchFamily="2" charset="0"/>
                          <a:cs typeface="Merriweather" panose="00000500000000000000" pitchFamily="2" charset="0"/>
                        </a:rPr>
                        <a:t>Specifications</a:t>
                      </a:r>
                      <a:endParaRPr lang="en-US" sz="1600">
                        <a:solidFill>
                          <a:schemeClr val="tx1"/>
                        </a:solidFill>
                        <a:effectLst/>
                        <a:latin typeface="Merriweather"/>
                        <a:ea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600" b="1">
                          <a:solidFill>
                            <a:schemeClr val="tx1"/>
                          </a:solidFill>
                          <a:effectLst/>
                          <a:latin typeface="Arial"/>
                          <a:ea typeface="Arial" panose="020B0604020202020204" pitchFamily="34" charset="0"/>
                        </a:rPr>
                        <a:t>Target</a:t>
                      </a:r>
                      <a:endParaRPr lang="en-US" sz="1600">
                        <a:solidFill>
                          <a:schemeClr val="tx1"/>
                        </a:solidFill>
                        <a:effectLst/>
                        <a:latin typeface="Arial"/>
                        <a:ea typeface="Arial" panose="020B0604020202020204" pitchFamily="34" charset="0"/>
                      </a:endParaRPr>
                    </a:p>
                  </a:txBody>
                  <a:tcPr marL="68580" marR="68580" marT="0" marB="0"/>
                </a:tc>
                <a:extLst>
                  <a:ext uri="{0D108BD9-81ED-4DB2-BD59-A6C34878D82A}">
                    <a16:rowId xmlns:a16="http://schemas.microsoft.com/office/drawing/2014/main" val="63139719"/>
                  </a:ext>
                </a:extLst>
              </a:tr>
              <a:tr h="717653">
                <a:tc>
                  <a:txBody>
                    <a:bodyPr/>
                    <a:lstStyle/>
                    <a:p>
                      <a:pPr marL="0" marR="0" algn="ctr">
                        <a:lnSpc>
                          <a:spcPct val="115000"/>
                        </a:lnSpc>
                        <a:spcBef>
                          <a:spcPts val="0"/>
                        </a:spcBef>
                        <a:spcAft>
                          <a:spcPts val="0"/>
                        </a:spcAft>
                      </a:pPr>
                      <a:r>
                        <a:rPr lang="en-US" sz="1600">
                          <a:solidFill>
                            <a:schemeClr val="tx1"/>
                          </a:solidFill>
                          <a:effectLst/>
                          <a:latin typeface="Arial"/>
                          <a:ea typeface="Georgia" panose="02040502050405020303" pitchFamily="18" charset="0"/>
                          <a:cs typeface="Georgia" panose="02040502050405020303" pitchFamily="18" charset="0"/>
                        </a:rPr>
                        <a:t>The carrier robot should be able to detect and avoid obstacles within 1m</a:t>
                      </a:r>
                      <a:endParaRPr lang="en-US" sz="1600">
                        <a:solidFill>
                          <a:schemeClr val="tx1"/>
                        </a:solidFill>
                        <a:effectLst/>
                        <a:latin typeface="Georgia"/>
                        <a:ea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600">
                          <a:solidFill>
                            <a:schemeClr val="tx1"/>
                          </a:solidFill>
                          <a:effectLst/>
                          <a:latin typeface="Arial"/>
                          <a:ea typeface="Georgia" panose="02040502050405020303" pitchFamily="18" charset="0"/>
                          <a:cs typeface="Georgia" panose="02040502050405020303" pitchFamily="18" charset="0"/>
                        </a:rPr>
                        <a:t>1m</a:t>
                      </a:r>
                      <a:endParaRPr lang="en-US" sz="1600">
                        <a:solidFill>
                          <a:schemeClr val="tx1"/>
                        </a:solidFill>
                        <a:effectLst/>
                        <a:latin typeface="Georgia"/>
                        <a:ea typeface="Arial" panose="020B0604020202020204" pitchFamily="34" charset="0"/>
                      </a:endParaRPr>
                    </a:p>
                  </a:txBody>
                  <a:tcPr marL="68580" marR="68580" marT="0" marB="0"/>
                </a:tc>
                <a:extLst>
                  <a:ext uri="{0D108BD9-81ED-4DB2-BD59-A6C34878D82A}">
                    <a16:rowId xmlns:a16="http://schemas.microsoft.com/office/drawing/2014/main" val="1791896586"/>
                  </a:ext>
                </a:extLst>
              </a:tr>
              <a:tr h="693420">
                <a:tc>
                  <a:txBody>
                    <a:bodyPr/>
                    <a:lstStyle/>
                    <a:p>
                      <a:pPr marL="0" marR="0" algn="ctr">
                        <a:lnSpc>
                          <a:spcPct val="115000"/>
                        </a:lnSpc>
                        <a:spcBef>
                          <a:spcPts val="0"/>
                        </a:spcBef>
                        <a:spcAft>
                          <a:spcPts val="0"/>
                        </a:spcAft>
                      </a:pPr>
                      <a:r>
                        <a:rPr lang="en-US" sz="1600">
                          <a:solidFill>
                            <a:schemeClr val="tx1"/>
                          </a:solidFill>
                          <a:effectLst/>
                          <a:latin typeface="Arial"/>
                          <a:ea typeface="Georgia" panose="02040502050405020303" pitchFamily="18" charset="0"/>
                          <a:cs typeface="Georgia" panose="02040502050405020303" pitchFamily="18" charset="0"/>
                        </a:rPr>
                        <a:t>The carrier robot should be able to run autonomously for up to 1 hour </a:t>
                      </a:r>
                      <a:endParaRPr lang="en-US" sz="1600">
                        <a:solidFill>
                          <a:schemeClr val="tx1"/>
                        </a:solidFill>
                        <a:effectLst/>
                        <a:latin typeface="Georgia"/>
                        <a:ea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600">
                          <a:solidFill>
                            <a:schemeClr val="tx1"/>
                          </a:solidFill>
                          <a:effectLst/>
                          <a:latin typeface="Arial"/>
                          <a:ea typeface="Georgia" panose="02040502050405020303" pitchFamily="18" charset="0"/>
                          <a:cs typeface="Georgia" panose="02040502050405020303" pitchFamily="18" charset="0"/>
                        </a:rPr>
                        <a:t>1 hour</a:t>
                      </a:r>
                      <a:endParaRPr lang="en-US" sz="1600">
                        <a:solidFill>
                          <a:schemeClr val="tx1"/>
                        </a:solidFill>
                        <a:effectLst/>
                        <a:latin typeface="Georgia"/>
                        <a:ea typeface="Arial" panose="020B0604020202020204" pitchFamily="34" charset="0"/>
                      </a:endParaRPr>
                    </a:p>
                  </a:txBody>
                  <a:tcPr marL="68580" marR="68580" marT="0" marB="0"/>
                </a:tc>
                <a:extLst>
                  <a:ext uri="{0D108BD9-81ED-4DB2-BD59-A6C34878D82A}">
                    <a16:rowId xmlns:a16="http://schemas.microsoft.com/office/drawing/2014/main" val="873631561"/>
                  </a:ext>
                </a:extLst>
              </a:tr>
              <a:tr h="674825">
                <a:tc>
                  <a:txBody>
                    <a:bodyPr/>
                    <a:lstStyle/>
                    <a:p>
                      <a:pPr marL="0" marR="0" algn="ctr">
                        <a:lnSpc>
                          <a:spcPct val="115000"/>
                        </a:lnSpc>
                        <a:spcBef>
                          <a:spcPts val="0"/>
                        </a:spcBef>
                        <a:spcAft>
                          <a:spcPts val="0"/>
                        </a:spcAft>
                      </a:pPr>
                      <a:r>
                        <a:rPr lang="en-US" sz="1600">
                          <a:solidFill>
                            <a:schemeClr val="tx1"/>
                          </a:solidFill>
                          <a:effectLst/>
                          <a:latin typeface="Arial"/>
                          <a:ea typeface="Georgia" panose="02040502050405020303" pitchFamily="18" charset="0"/>
                          <a:cs typeface="Georgia" panose="02040502050405020303" pitchFamily="18" charset="0"/>
                        </a:rPr>
                        <a:t>The solar panels should be able to charge the carrier robot’s battery to a useable level</a:t>
                      </a:r>
                      <a:endParaRPr lang="en-US" sz="1600">
                        <a:solidFill>
                          <a:schemeClr val="tx1"/>
                        </a:solidFill>
                        <a:effectLst/>
                        <a:latin typeface="Georgia"/>
                        <a:ea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600">
                          <a:solidFill>
                            <a:schemeClr val="tx1"/>
                          </a:solidFill>
                          <a:effectLst/>
                          <a:latin typeface="Arial"/>
                          <a:ea typeface="Arial" panose="020B0604020202020204" pitchFamily="34" charset="0"/>
                        </a:rPr>
                        <a:t>~12.5V</a:t>
                      </a:r>
                    </a:p>
                    <a:p>
                      <a:pPr marL="0" marR="0" lvl="0" algn="ctr">
                        <a:lnSpc>
                          <a:spcPct val="114999"/>
                        </a:lnSpc>
                        <a:spcBef>
                          <a:spcPts val="0"/>
                        </a:spcBef>
                        <a:spcAft>
                          <a:spcPts val="0"/>
                        </a:spcAft>
                        <a:buNone/>
                      </a:pPr>
                      <a:r>
                        <a:rPr lang="en-US" sz="1600">
                          <a:solidFill>
                            <a:schemeClr val="tx1"/>
                          </a:solidFill>
                          <a:effectLst/>
                          <a:latin typeface="Arial"/>
                          <a:ea typeface="Arial" panose="020B0604020202020204" pitchFamily="34" charset="0"/>
                        </a:rPr>
                        <a:t>(for a 12V Battery)</a:t>
                      </a:r>
                    </a:p>
                  </a:txBody>
                  <a:tcPr marL="68580" marR="68580" marT="0" marB="0"/>
                </a:tc>
                <a:extLst>
                  <a:ext uri="{0D108BD9-81ED-4DB2-BD59-A6C34878D82A}">
                    <a16:rowId xmlns:a16="http://schemas.microsoft.com/office/drawing/2014/main" val="3267429427"/>
                  </a:ext>
                </a:extLst>
              </a:tr>
              <a:tr h="509336">
                <a:tc>
                  <a:txBody>
                    <a:bodyPr/>
                    <a:lstStyle/>
                    <a:p>
                      <a:pPr marL="0" marR="0" algn="ctr">
                        <a:lnSpc>
                          <a:spcPct val="115000"/>
                        </a:lnSpc>
                        <a:spcBef>
                          <a:spcPts val="0"/>
                        </a:spcBef>
                        <a:spcAft>
                          <a:spcPts val="0"/>
                        </a:spcAft>
                      </a:pPr>
                      <a:r>
                        <a:rPr lang="en-US" sz="1600">
                          <a:solidFill>
                            <a:schemeClr val="tx1"/>
                          </a:solidFill>
                          <a:effectLst/>
                          <a:latin typeface="Arial"/>
                          <a:ea typeface="Georgia" panose="02040502050405020303" pitchFamily="18" charset="0"/>
                          <a:cs typeface="Georgia" panose="02040502050405020303" pitchFamily="18" charset="0"/>
                        </a:rPr>
                        <a:t>The carrier robot must follow the user within 3m behind them</a:t>
                      </a:r>
                      <a:endParaRPr lang="en-US" sz="1600">
                        <a:solidFill>
                          <a:schemeClr val="tx1"/>
                        </a:solidFill>
                        <a:effectLst/>
                        <a:latin typeface="Georgia"/>
                        <a:ea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600">
                          <a:solidFill>
                            <a:schemeClr val="tx1"/>
                          </a:solidFill>
                          <a:effectLst/>
                          <a:latin typeface="Arial"/>
                          <a:ea typeface="Georgia" panose="02040502050405020303" pitchFamily="18" charset="0"/>
                          <a:cs typeface="Georgia" panose="02040502050405020303" pitchFamily="18" charset="0"/>
                        </a:rPr>
                        <a:t>3m</a:t>
                      </a:r>
                      <a:endParaRPr lang="en-US" sz="1600">
                        <a:solidFill>
                          <a:schemeClr val="tx1"/>
                        </a:solidFill>
                        <a:effectLst/>
                        <a:latin typeface="Georgia"/>
                        <a:ea typeface="Arial" panose="020B0604020202020204" pitchFamily="34" charset="0"/>
                      </a:endParaRPr>
                    </a:p>
                  </a:txBody>
                  <a:tcPr marL="68580" marR="68580" marT="0" marB="0"/>
                </a:tc>
                <a:extLst>
                  <a:ext uri="{0D108BD9-81ED-4DB2-BD59-A6C34878D82A}">
                    <a16:rowId xmlns:a16="http://schemas.microsoft.com/office/drawing/2014/main" val="3094490411"/>
                  </a:ext>
                </a:extLst>
              </a:tr>
              <a:tr h="782709">
                <a:tc>
                  <a:txBody>
                    <a:bodyPr/>
                    <a:lstStyle/>
                    <a:p>
                      <a:pPr marL="0" marR="0" algn="ctr">
                        <a:lnSpc>
                          <a:spcPct val="115000"/>
                        </a:lnSpc>
                        <a:spcBef>
                          <a:spcPts val="0"/>
                        </a:spcBef>
                        <a:spcAft>
                          <a:spcPts val="0"/>
                        </a:spcAft>
                      </a:pPr>
                      <a:r>
                        <a:rPr lang="en-US" sz="1600">
                          <a:solidFill>
                            <a:schemeClr val="tx1"/>
                          </a:solidFill>
                          <a:effectLst/>
                          <a:latin typeface="Arial"/>
                          <a:ea typeface="Georgia" panose="02040502050405020303" pitchFamily="18" charset="0"/>
                          <a:cs typeface="Georgia" panose="02040502050405020303" pitchFamily="18" charset="0"/>
                        </a:rPr>
                        <a:t>The carrier robot should be able to travel between 1-5 miles an hour autonomously </a:t>
                      </a:r>
                      <a:endParaRPr lang="en-US" sz="1600">
                        <a:solidFill>
                          <a:schemeClr val="tx1"/>
                        </a:solidFill>
                        <a:effectLst/>
                        <a:latin typeface="Georgia"/>
                        <a:ea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600">
                          <a:solidFill>
                            <a:schemeClr val="tx1"/>
                          </a:solidFill>
                          <a:effectLst/>
                          <a:latin typeface="Arial"/>
                          <a:ea typeface="Georgia" panose="02040502050405020303" pitchFamily="18" charset="0"/>
                          <a:cs typeface="Georgia" panose="02040502050405020303" pitchFamily="18" charset="0"/>
                        </a:rPr>
                        <a:t>2 miles/</a:t>
                      </a:r>
                      <a:r>
                        <a:rPr lang="en-US" sz="1600" err="1">
                          <a:solidFill>
                            <a:schemeClr val="tx1"/>
                          </a:solidFill>
                          <a:effectLst/>
                          <a:latin typeface="Arial"/>
                          <a:ea typeface="Georgia" panose="02040502050405020303" pitchFamily="18" charset="0"/>
                          <a:cs typeface="Georgia" panose="02040502050405020303" pitchFamily="18" charset="0"/>
                        </a:rPr>
                        <a:t>hr</a:t>
                      </a:r>
                      <a:endParaRPr lang="en-US" sz="1600">
                        <a:solidFill>
                          <a:schemeClr val="tx1"/>
                        </a:solidFill>
                        <a:effectLst/>
                        <a:latin typeface="Georgia"/>
                        <a:ea typeface="Arial" panose="020B0604020202020204" pitchFamily="34" charset="0"/>
                      </a:endParaRPr>
                    </a:p>
                  </a:txBody>
                  <a:tcPr marL="68580" marR="68580" marT="0" marB="0"/>
                </a:tc>
                <a:extLst>
                  <a:ext uri="{0D108BD9-81ED-4DB2-BD59-A6C34878D82A}">
                    <a16:rowId xmlns:a16="http://schemas.microsoft.com/office/drawing/2014/main" val="155482547"/>
                  </a:ext>
                </a:extLst>
              </a:tr>
              <a:tr h="782709">
                <a:tc>
                  <a:txBody>
                    <a:bodyPr/>
                    <a:lstStyle/>
                    <a:p>
                      <a:pPr marL="0" marR="0" algn="ctr">
                        <a:lnSpc>
                          <a:spcPct val="115000"/>
                        </a:lnSpc>
                        <a:spcBef>
                          <a:spcPts val="0"/>
                        </a:spcBef>
                        <a:spcAft>
                          <a:spcPts val="0"/>
                        </a:spcAft>
                      </a:pPr>
                      <a:r>
                        <a:rPr lang="en-US" sz="1600">
                          <a:solidFill>
                            <a:schemeClr val="tx1"/>
                          </a:solidFill>
                          <a:effectLst/>
                          <a:latin typeface="Arial"/>
                          <a:ea typeface="Georgia" panose="02040502050405020303" pitchFamily="18" charset="0"/>
                          <a:cs typeface="Georgia" panose="02040502050405020303" pitchFamily="18" charset="0"/>
                        </a:rPr>
                        <a:t>The carrier robot must be able to keep up with the user up to 5 miles/hour</a:t>
                      </a:r>
                      <a:endParaRPr lang="en-US" sz="1600">
                        <a:solidFill>
                          <a:schemeClr val="tx1"/>
                        </a:solidFill>
                        <a:effectLst/>
                        <a:latin typeface="Georgia"/>
                        <a:ea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600">
                          <a:solidFill>
                            <a:schemeClr val="tx1"/>
                          </a:solidFill>
                          <a:effectLst/>
                          <a:latin typeface="Arial"/>
                          <a:ea typeface="Georgia" panose="02040502050405020303" pitchFamily="18" charset="0"/>
                          <a:cs typeface="Georgia" panose="02040502050405020303" pitchFamily="18" charset="0"/>
                        </a:rPr>
                        <a:t>2 miles/</a:t>
                      </a:r>
                      <a:r>
                        <a:rPr lang="en-US" sz="1600" err="1">
                          <a:solidFill>
                            <a:schemeClr val="tx1"/>
                          </a:solidFill>
                          <a:effectLst/>
                          <a:latin typeface="Arial"/>
                          <a:ea typeface="Georgia" panose="02040502050405020303" pitchFamily="18" charset="0"/>
                          <a:cs typeface="Georgia" panose="02040502050405020303" pitchFamily="18" charset="0"/>
                        </a:rPr>
                        <a:t>hr</a:t>
                      </a:r>
                      <a:endParaRPr lang="en-US" sz="1600">
                        <a:solidFill>
                          <a:schemeClr val="tx1"/>
                        </a:solidFill>
                        <a:effectLst/>
                        <a:latin typeface="Georgia"/>
                        <a:ea typeface="Arial" panose="020B0604020202020204" pitchFamily="34" charset="0"/>
                      </a:endParaRPr>
                    </a:p>
                  </a:txBody>
                  <a:tcPr marL="68580" marR="68580" marT="0" marB="0"/>
                </a:tc>
                <a:extLst>
                  <a:ext uri="{0D108BD9-81ED-4DB2-BD59-A6C34878D82A}">
                    <a16:rowId xmlns:a16="http://schemas.microsoft.com/office/drawing/2014/main" val="2095293811"/>
                  </a:ext>
                </a:extLst>
              </a:tr>
              <a:tr h="442233">
                <a:tc>
                  <a:txBody>
                    <a:bodyPr/>
                    <a:lstStyle/>
                    <a:p>
                      <a:pPr marL="0" marR="0" algn="ctr">
                        <a:lnSpc>
                          <a:spcPct val="115000"/>
                        </a:lnSpc>
                        <a:spcBef>
                          <a:spcPts val="0"/>
                        </a:spcBef>
                        <a:spcAft>
                          <a:spcPts val="0"/>
                        </a:spcAft>
                      </a:pPr>
                      <a:r>
                        <a:rPr lang="en-US" sz="1600">
                          <a:solidFill>
                            <a:schemeClr val="tx1"/>
                          </a:solidFill>
                          <a:effectLst/>
                          <a:latin typeface="Arial"/>
                          <a:ea typeface="Georgia" panose="02040502050405020303" pitchFamily="18" charset="0"/>
                          <a:cs typeface="Georgia" panose="02040502050405020303" pitchFamily="18" charset="0"/>
                        </a:rPr>
                        <a:t>The carrier robot should be able to carry up to 25lbs</a:t>
                      </a:r>
                      <a:endParaRPr lang="en-US" sz="1600">
                        <a:solidFill>
                          <a:schemeClr val="tx1"/>
                        </a:solidFill>
                        <a:effectLst/>
                        <a:latin typeface="Georgia"/>
                        <a:ea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600">
                          <a:solidFill>
                            <a:schemeClr val="tx1"/>
                          </a:solidFill>
                          <a:effectLst/>
                          <a:latin typeface="Arial"/>
                          <a:ea typeface="Georgia" panose="02040502050405020303" pitchFamily="18" charset="0"/>
                          <a:cs typeface="Georgia" panose="02040502050405020303" pitchFamily="18" charset="0"/>
                        </a:rPr>
                        <a:t>25 </a:t>
                      </a:r>
                      <a:r>
                        <a:rPr lang="en-US" sz="1600" err="1">
                          <a:solidFill>
                            <a:schemeClr val="tx1"/>
                          </a:solidFill>
                          <a:effectLst/>
                          <a:latin typeface="Arial"/>
                          <a:ea typeface="Georgia" panose="02040502050405020303" pitchFamily="18" charset="0"/>
                          <a:cs typeface="Georgia" panose="02040502050405020303" pitchFamily="18" charset="0"/>
                        </a:rPr>
                        <a:t>lbs</a:t>
                      </a:r>
                      <a:endParaRPr lang="en-US" sz="1600" err="1">
                        <a:solidFill>
                          <a:schemeClr val="tx1"/>
                        </a:solidFill>
                        <a:effectLst/>
                        <a:latin typeface="Georgia"/>
                        <a:ea typeface="Arial" panose="020B0604020202020204" pitchFamily="34" charset="0"/>
                      </a:endParaRPr>
                    </a:p>
                  </a:txBody>
                  <a:tcPr marL="68580" marR="68580" marT="0" marB="0"/>
                </a:tc>
                <a:extLst>
                  <a:ext uri="{0D108BD9-81ED-4DB2-BD59-A6C34878D82A}">
                    <a16:rowId xmlns:a16="http://schemas.microsoft.com/office/drawing/2014/main" val="2986133825"/>
                  </a:ext>
                </a:extLst>
              </a:tr>
              <a:tr h="442233">
                <a:tc>
                  <a:txBody>
                    <a:bodyPr/>
                    <a:lstStyle/>
                    <a:p>
                      <a:pPr marL="0" marR="0" algn="ctr">
                        <a:lnSpc>
                          <a:spcPct val="115000"/>
                        </a:lnSpc>
                        <a:spcBef>
                          <a:spcPts val="0"/>
                        </a:spcBef>
                        <a:spcAft>
                          <a:spcPts val="0"/>
                        </a:spcAft>
                      </a:pPr>
                      <a:r>
                        <a:rPr lang="en-US" sz="1600">
                          <a:solidFill>
                            <a:schemeClr val="tx1"/>
                          </a:solidFill>
                          <a:effectLst/>
                          <a:latin typeface="Arial"/>
                          <a:ea typeface="Georgia" panose="02040502050405020303" pitchFamily="18" charset="0"/>
                          <a:cs typeface="Georgia" panose="02040502050405020303" pitchFamily="18" charset="0"/>
                        </a:rPr>
                        <a:t>Total system and assembly cost must be under $1000</a:t>
                      </a:r>
                      <a:endParaRPr lang="en-US" sz="1600">
                        <a:solidFill>
                          <a:schemeClr val="tx1"/>
                        </a:solidFill>
                        <a:effectLst/>
                        <a:latin typeface="Georgia"/>
                        <a:ea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600">
                          <a:solidFill>
                            <a:schemeClr val="tx1"/>
                          </a:solidFill>
                          <a:effectLst/>
                          <a:latin typeface="Arial"/>
                          <a:ea typeface="Georgia" panose="02040502050405020303" pitchFamily="18" charset="0"/>
                          <a:cs typeface="Georgia" panose="02040502050405020303" pitchFamily="18" charset="0"/>
                        </a:rPr>
                        <a:t>$1000</a:t>
                      </a:r>
                      <a:endParaRPr lang="en-US" sz="1600">
                        <a:solidFill>
                          <a:schemeClr val="tx1"/>
                        </a:solidFill>
                        <a:effectLst/>
                        <a:latin typeface="Georgia"/>
                        <a:ea typeface="Arial" panose="020B0604020202020204" pitchFamily="34" charset="0"/>
                      </a:endParaRPr>
                    </a:p>
                  </a:txBody>
                  <a:tcPr marL="68580" marR="68580" marT="0" marB="0"/>
                </a:tc>
                <a:extLst>
                  <a:ext uri="{0D108BD9-81ED-4DB2-BD59-A6C34878D82A}">
                    <a16:rowId xmlns:a16="http://schemas.microsoft.com/office/drawing/2014/main" val="2075873783"/>
                  </a:ext>
                </a:extLst>
              </a:tr>
            </a:tbl>
          </a:graphicData>
        </a:graphic>
      </p:graphicFrame>
      <p:sp>
        <p:nvSpPr>
          <p:cNvPr id="4" name="TextBox 3">
            <a:extLst>
              <a:ext uri="{FF2B5EF4-FFF2-40B4-BE49-F238E27FC236}">
                <a16:creationId xmlns:a16="http://schemas.microsoft.com/office/drawing/2014/main" id="{31690BA1-6074-4887-97F4-AB6A23EDC792}"/>
              </a:ext>
            </a:extLst>
          </p:cNvPr>
          <p:cNvSpPr txBox="1"/>
          <p:nvPr/>
        </p:nvSpPr>
        <p:spPr>
          <a:xfrm>
            <a:off x="10754017" y="254913"/>
            <a:ext cx="857909" cy="338554"/>
          </a:xfrm>
          <a:prstGeom prst="rect">
            <a:avLst/>
          </a:prstGeom>
          <a:noFill/>
        </p:spPr>
        <p:txBody>
          <a:bodyPr wrap="square" rtlCol="0">
            <a:spAutoFit/>
          </a:bodyPr>
          <a:lstStyle/>
          <a:p>
            <a:pPr algn="r"/>
            <a:r>
              <a:rPr lang="en-US" sz="1600" b="1"/>
              <a:t>Tommy</a:t>
            </a:r>
          </a:p>
        </p:txBody>
      </p:sp>
      <p:pic>
        <p:nvPicPr>
          <p:cNvPr id="5" name="Specification">
            <a:hlinkClick r:id="" action="ppaction://media"/>
            <a:extLst>
              <a:ext uri="{FF2B5EF4-FFF2-40B4-BE49-F238E27FC236}">
                <a16:creationId xmlns:a16="http://schemas.microsoft.com/office/drawing/2014/main" id="{598C8219-7ABF-48D1-A4DB-93CB65FB79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22218" y="373021"/>
            <a:ext cx="440891" cy="440891"/>
          </a:xfrm>
          <a:prstGeom prst="rect">
            <a:avLst/>
          </a:prstGeom>
        </p:spPr>
      </p:pic>
    </p:spTree>
    <p:extLst>
      <p:ext uri="{BB962C8B-B14F-4D97-AF65-F5344CB8AC3E}">
        <p14:creationId xmlns:p14="http://schemas.microsoft.com/office/powerpoint/2010/main" val="4177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7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8DFB55A-D0A4-4546-B022-E4D1FC19C606}"/>
              </a:ext>
            </a:extLst>
          </p:cNvPr>
          <p:cNvSpPr txBox="1"/>
          <p:nvPr/>
        </p:nvSpPr>
        <p:spPr>
          <a:xfrm>
            <a:off x="8154186" y="634028"/>
            <a:ext cx="3355942" cy="3732835"/>
          </a:xfrm>
          <a:prstGeom prst="rect">
            <a:avLst/>
          </a:prstGeom>
        </p:spPr>
        <p:txBody>
          <a:bodyPr vert="horz" lIns="91440" tIns="45720" rIns="91440" bIns="45720" rtlCol="0" anchor="b">
            <a:normAutofit/>
          </a:bodyPr>
          <a:lstStyle/>
          <a:p>
            <a:pPr algn="ctr" defTabSz="914400">
              <a:lnSpc>
                <a:spcPct val="89000"/>
              </a:lnSpc>
              <a:spcBef>
                <a:spcPct val="0"/>
              </a:spcBef>
              <a:spcAft>
                <a:spcPts val="600"/>
              </a:spcAft>
            </a:pPr>
            <a:r>
              <a:rPr lang="en-US" sz="6000" cap="all">
                <a:solidFill>
                  <a:schemeClr val="tx2"/>
                </a:solidFill>
                <a:latin typeface="+mj-lt"/>
                <a:ea typeface="+mj-ea"/>
                <a:cs typeface="+mj-cs"/>
              </a:rPr>
              <a:t>House </a:t>
            </a:r>
          </a:p>
          <a:p>
            <a:pPr algn="ctr" defTabSz="914400">
              <a:lnSpc>
                <a:spcPct val="89000"/>
              </a:lnSpc>
              <a:spcBef>
                <a:spcPct val="0"/>
              </a:spcBef>
              <a:spcAft>
                <a:spcPts val="600"/>
              </a:spcAft>
            </a:pPr>
            <a:r>
              <a:rPr lang="en-US" sz="6000" cap="all">
                <a:solidFill>
                  <a:schemeClr val="tx2"/>
                </a:solidFill>
                <a:latin typeface="+mj-lt"/>
                <a:ea typeface="+mj-ea"/>
                <a:cs typeface="+mj-cs"/>
              </a:rPr>
              <a:t>of </a:t>
            </a:r>
          </a:p>
          <a:p>
            <a:pPr algn="ctr" defTabSz="914400">
              <a:lnSpc>
                <a:spcPct val="89000"/>
              </a:lnSpc>
              <a:spcBef>
                <a:spcPct val="0"/>
              </a:spcBef>
              <a:spcAft>
                <a:spcPts val="600"/>
              </a:spcAft>
            </a:pPr>
            <a:r>
              <a:rPr lang="en-US" sz="6000" cap="all">
                <a:solidFill>
                  <a:schemeClr val="tx2"/>
                </a:solidFill>
                <a:latin typeface="+mj-lt"/>
                <a:ea typeface="+mj-ea"/>
                <a:cs typeface="+mj-cs"/>
              </a:rPr>
              <a:t>Quality </a:t>
            </a:r>
          </a:p>
        </p:txBody>
      </p:sp>
      <p:pic>
        <p:nvPicPr>
          <p:cNvPr id="3" name="Picture 2">
            <a:extLst>
              <a:ext uri="{FF2B5EF4-FFF2-40B4-BE49-F238E27FC236}">
                <a16:creationId xmlns:a16="http://schemas.microsoft.com/office/drawing/2014/main" id="{2C56EFA1-304F-4D04-957F-4F56AD337A7F}"/>
              </a:ext>
            </a:extLst>
          </p:cNvPr>
          <p:cNvPicPr>
            <a:picLocks noChangeAspect="1"/>
          </p:cNvPicPr>
          <p:nvPr/>
        </p:nvPicPr>
        <p:blipFill>
          <a:blip r:embed="rId5"/>
          <a:stretch>
            <a:fillRect/>
          </a:stretch>
        </p:blipFill>
        <p:spPr>
          <a:xfrm>
            <a:off x="1766887" y="906462"/>
            <a:ext cx="5724525" cy="5248275"/>
          </a:xfrm>
          <a:prstGeom prst="rect">
            <a:avLst/>
          </a:prstGeom>
        </p:spPr>
      </p:pic>
      <p:sp>
        <p:nvSpPr>
          <p:cNvPr id="2" name="TextBox 1">
            <a:extLst>
              <a:ext uri="{FF2B5EF4-FFF2-40B4-BE49-F238E27FC236}">
                <a16:creationId xmlns:a16="http://schemas.microsoft.com/office/drawing/2014/main" id="{17F6C105-D346-496D-8846-0DD657C243BF}"/>
              </a:ext>
            </a:extLst>
          </p:cNvPr>
          <p:cNvSpPr txBox="1"/>
          <p:nvPr/>
        </p:nvSpPr>
        <p:spPr>
          <a:xfrm>
            <a:off x="10512796" y="258052"/>
            <a:ext cx="1173292" cy="338554"/>
          </a:xfrm>
          <a:prstGeom prst="rect">
            <a:avLst/>
          </a:prstGeom>
          <a:noFill/>
        </p:spPr>
        <p:txBody>
          <a:bodyPr wrap="square" rtlCol="0">
            <a:spAutoFit/>
          </a:bodyPr>
          <a:lstStyle/>
          <a:p>
            <a:pPr algn="r"/>
            <a:r>
              <a:rPr lang="en-US" sz="1600" b="1"/>
              <a:t>Tommy</a:t>
            </a:r>
          </a:p>
        </p:txBody>
      </p:sp>
      <p:pic>
        <p:nvPicPr>
          <p:cNvPr id="4" name="HOQ">
            <a:hlinkClick r:id="" action="ppaction://media"/>
            <a:extLst>
              <a:ext uri="{FF2B5EF4-FFF2-40B4-BE49-F238E27FC236}">
                <a16:creationId xmlns:a16="http://schemas.microsoft.com/office/drawing/2014/main" id="{06074F99-51D3-47DB-880E-D0B41D8A2F9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4243" y="325925"/>
            <a:ext cx="406204" cy="406204"/>
          </a:xfrm>
          <a:prstGeom prst="rect">
            <a:avLst/>
          </a:prstGeom>
        </p:spPr>
      </p:pic>
    </p:spTree>
    <p:extLst>
      <p:ext uri="{BB962C8B-B14F-4D97-AF65-F5344CB8AC3E}">
        <p14:creationId xmlns:p14="http://schemas.microsoft.com/office/powerpoint/2010/main" val="4108078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2E358-14A9-4E1E-B338-2DFDABF123D5}"/>
              </a:ext>
            </a:extLst>
          </p:cNvPr>
          <p:cNvSpPr>
            <a:spLocks noGrp="1"/>
          </p:cNvSpPr>
          <p:nvPr>
            <p:ph type="title"/>
          </p:nvPr>
        </p:nvSpPr>
        <p:spPr>
          <a:xfrm>
            <a:off x="1915128" y="1788454"/>
            <a:ext cx="8361229" cy="2098226"/>
          </a:xfrm>
        </p:spPr>
        <p:txBody>
          <a:bodyPr vert="horz" lIns="91440" tIns="45720" rIns="91440" bIns="45720" rtlCol="0" anchor="b">
            <a:normAutofit/>
          </a:bodyPr>
          <a:lstStyle/>
          <a:p>
            <a:pPr algn="ctr"/>
            <a:r>
              <a:rPr lang="en-US" sz="7200" cap="all"/>
              <a:t>Project Design</a:t>
            </a:r>
          </a:p>
        </p:txBody>
      </p:sp>
    </p:spTree>
    <p:extLst>
      <p:ext uri="{BB962C8B-B14F-4D97-AF65-F5344CB8AC3E}">
        <p14:creationId xmlns:p14="http://schemas.microsoft.com/office/powerpoint/2010/main" val="2582281243"/>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81637-6936-4AA5-A479-53C6DBDF695A}"/>
              </a:ext>
            </a:extLst>
          </p:cNvPr>
          <p:cNvSpPr>
            <a:spLocks noGrp="1"/>
          </p:cNvSpPr>
          <p:nvPr>
            <p:ph type="title"/>
          </p:nvPr>
        </p:nvSpPr>
        <p:spPr>
          <a:xfrm>
            <a:off x="7150035" y="919778"/>
            <a:ext cx="4798243" cy="3732835"/>
          </a:xfrm>
        </p:spPr>
        <p:txBody>
          <a:bodyPr vert="horz" lIns="91440" tIns="45720" rIns="91440" bIns="45720" rtlCol="0" anchor="b">
            <a:normAutofit/>
          </a:bodyPr>
          <a:lstStyle/>
          <a:p>
            <a:pPr algn="ctr"/>
            <a:r>
              <a:rPr lang="en-US" sz="6600" cap="all"/>
              <a:t>Block Diagram</a:t>
            </a:r>
          </a:p>
        </p:txBody>
      </p:sp>
      <p:sp>
        <p:nvSpPr>
          <p:cNvPr id="3" name="TextBox 2">
            <a:extLst>
              <a:ext uri="{FF2B5EF4-FFF2-40B4-BE49-F238E27FC236}">
                <a16:creationId xmlns:a16="http://schemas.microsoft.com/office/drawing/2014/main" id="{25711B25-5C96-49B4-8323-C9ADF9B5E978}"/>
              </a:ext>
            </a:extLst>
          </p:cNvPr>
          <p:cNvSpPr txBox="1"/>
          <p:nvPr/>
        </p:nvSpPr>
        <p:spPr>
          <a:xfrm>
            <a:off x="10540844" y="246832"/>
            <a:ext cx="1099131" cy="338554"/>
          </a:xfrm>
          <a:prstGeom prst="rect">
            <a:avLst/>
          </a:prstGeom>
          <a:noFill/>
        </p:spPr>
        <p:txBody>
          <a:bodyPr wrap="square" rtlCol="0">
            <a:spAutoFit/>
          </a:bodyPr>
          <a:lstStyle/>
          <a:p>
            <a:pPr algn="r"/>
            <a:r>
              <a:rPr lang="en-US" sz="1600" b="1"/>
              <a:t>Tommy</a:t>
            </a:r>
          </a:p>
        </p:txBody>
      </p:sp>
      <p:pic>
        <p:nvPicPr>
          <p:cNvPr id="9" name="Content Placeholder 8" descr="Graphical user interface&#10;&#10;Description automatically generated">
            <a:extLst>
              <a:ext uri="{FF2B5EF4-FFF2-40B4-BE49-F238E27FC236}">
                <a16:creationId xmlns:a16="http://schemas.microsoft.com/office/drawing/2014/main" id="{AAF1EC20-8322-47C5-AD2A-9585F7095F8C}"/>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642307" y="720909"/>
            <a:ext cx="5951131" cy="5724076"/>
          </a:xfrm>
        </p:spPr>
      </p:pic>
      <p:pic>
        <p:nvPicPr>
          <p:cNvPr id="5" name="BLOCK DIAGRAM 2">
            <a:hlinkClick r:id="" action="ppaction://media"/>
            <a:extLst>
              <a:ext uri="{FF2B5EF4-FFF2-40B4-BE49-F238E27FC236}">
                <a16:creationId xmlns:a16="http://schemas.microsoft.com/office/drawing/2014/main" id="{D38485BC-F472-405A-BB88-498F67AACE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1594" y="497940"/>
            <a:ext cx="421837" cy="421837"/>
          </a:xfrm>
          <a:prstGeom prst="rect">
            <a:avLst/>
          </a:prstGeom>
        </p:spPr>
      </p:pic>
    </p:spTree>
    <p:extLst>
      <p:ext uri="{BB962C8B-B14F-4D97-AF65-F5344CB8AC3E}">
        <p14:creationId xmlns:p14="http://schemas.microsoft.com/office/powerpoint/2010/main" val="1755007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1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A3553-0F59-4AA4-9254-D4EC9C3C12F2}"/>
              </a:ext>
            </a:extLst>
          </p:cNvPr>
          <p:cNvSpPr>
            <a:spLocks noGrp="1"/>
          </p:cNvSpPr>
          <p:nvPr>
            <p:ph type="title"/>
          </p:nvPr>
        </p:nvSpPr>
        <p:spPr>
          <a:xfrm>
            <a:off x="1812376" y="286890"/>
            <a:ext cx="6762178" cy="917710"/>
          </a:xfrm>
        </p:spPr>
        <p:txBody>
          <a:bodyPr>
            <a:normAutofit/>
          </a:bodyPr>
          <a:lstStyle/>
          <a:p>
            <a:pPr algn="ctr"/>
            <a:r>
              <a:rPr lang="en-US">
                <a:cs typeface="Calibri"/>
              </a:rPr>
              <a:t>Recommended MCU's</a:t>
            </a:r>
            <a:endParaRPr lang="en-US"/>
          </a:p>
        </p:txBody>
      </p:sp>
      <p:graphicFrame>
        <p:nvGraphicFramePr>
          <p:cNvPr id="6" name="Table 5">
            <a:extLst>
              <a:ext uri="{FF2B5EF4-FFF2-40B4-BE49-F238E27FC236}">
                <a16:creationId xmlns:a16="http://schemas.microsoft.com/office/drawing/2014/main" id="{1B9B9578-9FF2-421F-A981-69651E1769B6}"/>
              </a:ext>
            </a:extLst>
          </p:cNvPr>
          <p:cNvGraphicFramePr>
            <a:graphicFrameLocks noGrp="1"/>
          </p:cNvGraphicFramePr>
          <p:nvPr>
            <p:extLst>
              <p:ext uri="{D42A27DB-BD31-4B8C-83A1-F6EECF244321}">
                <p14:modId xmlns:p14="http://schemas.microsoft.com/office/powerpoint/2010/main" val="1920284642"/>
              </p:ext>
            </p:extLst>
          </p:nvPr>
        </p:nvGraphicFramePr>
        <p:xfrm>
          <a:off x="0" y="1234363"/>
          <a:ext cx="12191999" cy="5623637"/>
        </p:xfrm>
        <a:graphic>
          <a:graphicData uri="http://schemas.openxmlformats.org/drawingml/2006/table">
            <a:tbl>
              <a:tblPr firstRow="1" bandRow="1">
                <a:tableStyleId>{5C22544A-7EE6-4342-B048-85BDC9FD1C3A}</a:tableStyleId>
              </a:tblPr>
              <a:tblGrid>
                <a:gridCol w="2993432">
                  <a:extLst>
                    <a:ext uri="{9D8B030D-6E8A-4147-A177-3AD203B41FA5}">
                      <a16:colId xmlns:a16="http://schemas.microsoft.com/office/drawing/2014/main" val="1607786719"/>
                    </a:ext>
                  </a:extLst>
                </a:gridCol>
                <a:gridCol w="2993432">
                  <a:extLst>
                    <a:ext uri="{9D8B030D-6E8A-4147-A177-3AD203B41FA5}">
                      <a16:colId xmlns:a16="http://schemas.microsoft.com/office/drawing/2014/main" val="3546472412"/>
                    </a:ext>
                  </a:extLst>
                </a:gridCol>
                <a:gridCol w="2993432">
                  <a:extLst>
                    <a:ext uri="{9D8B030D-6E8A-4147-A177-3AD203B41FA5}">
                      <a16:colId xmlns:a16="http://schemas.microsoft.com/office/drawing/2014/main" val="1686283821"/>
                    </a:ext>
                  </a:extLst>
                </a:gridCol>
                <a:gridCol w="3211703">
                  <a:extLst>
                    <a:ext uri="{9D8B030D-6E8A-4147-A177-3AD203B41FA5}">
                      <a16:colId xmlns:a16="http://schemas.microsoft.com/office/drawing/2014/main" val="1344570812"/>
                    </a:ext>
                  </a:extLst>
                </a:gridCol>
              </a:tblGrid>
              <a:tr h="1355343">
                <a:tc>
                  <a:txBody>
                    <a:bodyPr/>
                    <a:lstStyle/>
                    <a:p>
                      <a:pPr algn="ctr"/>
                      <a:r>
                        <a:rPr lang="en-US" sz="2300">
                          <a:latin typeface="Calibri"/>
                          <a:cs typeface="Calibri"/>
                        </a:rPr>
                        <a:t>Development Board</a:t>
                      </a:r>
                    </a:p>
                  </a:txBody>
                  <a:tcPr marL="118543" marR="118543" marT="59271" marB="59271"/>
                </a:tc>
                <a:tc>
                  <a:txBody>
                    <a:bodyPr/>
                    <a:lstStyle/>
                    <a:p>
                      <a:pPr algn="ctr"/>
                      <a:r>
                        <a:rPr lang="en-US" sz="2300">
                          <a:solidFill>
                            <a:schemeClr val="bg1"/>
                          </a:solidFill>
                          <a:latin typeface="Calibri"/>
                          <a:cs typeface="Calibri"/>
                        </a:rPr>
                        <a:t>Arduino Uno </a:t>
                      </a:r>
                    </a:p>
                    <a:p>
                      <a:pPr algn="ctr"/>
                      <a:r>
                        <a:rPr lang="en-US" sz="2300">
                          <a:solidFill>
                            <a:schemeClr val="bg1"/>
                          </a:solidFill>
                          <a:latin typeface="Calibri"/>
                          <a:cs typeface="Calibri"/>
                        </a:rPr>
                        <a:t>(ATmega328)</a:t>
                      </a:r>
                    </a:p>
                  </a:txBody>
                  <a:tcPr marL="118543" marR="118543" marT="59271" marB="5927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300">
                          <a:solidFill>
                            <a:schemeClr val="bg1"/>
                          </a:solidFill>
                          <a:latin typeface="Calibri"/>
                          <a:cs typeface="Calibri"/>
                        </a:rPr>
                        <a:t>MSP430F5132IDA</a:t>
                      </a:r>
                    </a:p>
                    <a:p>
                      <a:pPr algn="ctr"/>
                      <a:endParaRPr lang="en-US" sz="2300">
                        <a:solidFill>
                          <a:schemeClr val="bg1"/>
                        </a:solidFill>
                        <a:latin typeface="Calibri" panose="020F0502020204030204" pitchFamily="34" charset="0"/>
                        <a:cs typeface="Calibri" panose="020F0502020204030204" pitchFamily="34" charset="0"/>
                      </a:endParaRPr>
                    </a:p>
                  </a:txBody>
                  <a:tcPr marL="118543" marR="118543" marT="59271" marB="59271"/>
                </a:tc>
                <a:tc>
                  <a:txBody>
                    <a:bodyPr/>
                    <a:lstStyle/>
                    <a:p>
                      <a:pPr lvl="0" algn="ctr">
                        <a:buNone/>
                      </a:pPr>
                      <a:r>
                        <a:rPr lang="en-US" sz="2300" b="1" i="0" u="none" strike="noStrike" kern="1200" noProof="0">
                          <a:solidFill>
                            <a:schemeClr val="bg1"/>
                          </a:solidFill>
                          <a:effectLst/>
                          <a:latin typeface="Calibri"/>
                          <a:cs typeface="Calibri"/>
                        </a:rPr>
                        <a:t>STM32F303CBT6</a:t>
                      </a:r>
                      <a:endParaRPr lang="en-US" b="1">
                        <a:solidFill>
                          <a:schemeClr val="bg1"/>
                        </a:solidFill>
                        <a:latin typeface="Calibri"/>
                        <a:cs typeface="Calibri"/>
                      </a:endParaRPr>
                    </a:p>
                  </a:txBody>
                  <a:tcPr marL="118543" marR="118543" marT="59271" marB="59271"/>
                </a:tc>
                <a:extLst>
                  <a:ext uri="{0D108BD9-81ED-4DB2-BD59-A6C34878D82A}">
                    <a16:rowId xmlns:a16="http://schemas.microsoft.com/office/drawing/2014/main" val="3510970433"/>
                  </a:ext>
                </a:extLst>
              </a:tr>
              <a:tr h="876980">
                <a:tc>
                  <a:txBody>
                    <a:bodyPr/>
                    <a:lstStyle/>
                    <a:p>
                      <a:pPr algn="ctr"/>
                      <a:r>
                        <a:rPr lang="en-US" sz="2300">
                          <a:latin typeface="Calibri"/>
                          <a:cs typeface="Calibri"/>
                        </a:rPr>
                        <a:t>Operating Voltage(v)</a:t>
                      </a:r>
                    </a:p>
                  </a:txBody>
                  <a:tcPr marL="118543" marR="118543" marT="59271" marB="59271"/>
                </a:tc>
                <a:tc>
                  <a:txBody>
                    <a:bodyPr/>
                    <a:lstStyle/>
                    <a:p>
                      <a:pPr algn="ctr"/>
                      <a:r>
                        <a:rPr lang="en-US" sz="2300">
                          <a:solidFill>
                            <a:schemeClr val="tx1"/>
                          </a:solidFill>
                          <a:latin typeface="Calibri"/>
                          <a:cs typeface="Calibri"/>
                        </a:rPr>
                        <a:t>7-12V</a:t>
                      </a:r>
                    </a:p>
                  </a:txBody>
                  <a:tcPr marL="118543" marR="118543" marT="59271" marB="59271"/>
                </a:tc>
                <a:tc>
                  <a:txBody>
                    <a:bodyPr/>
                    <a:lstStyle/>
                    <a:p>
                      <a:pPr algn="ctr"/>
                      <a:r>
                        <a:rPr lang="en-US" sz="2300">
                          <a:latin typeface="Calibri"/>
                          <a:cs typeface="Calibri"/>
                        </a:rPr>
                        <a:t>1.8V - 3.6V</a:t>
                      </a:r>
                    </a:p>
                  </a:txBody>
                  <a:tcPr marL="118543" marR="118543" marT="59271" marB="59271"/>
                </a:tc>
                <a:tc>
                  <a:txBody>
                    <a:bodyPr/>
                    <a:lstStyle/>
                    <a:p>
                      <a:pPr algn="ctr"/>
                      <a:r>
                        <a:rPr lang="en-US" sz="2300">
                          <a:latin typeface="Calibri"/>
                          <a:cs typeface="Calibri"/>
                        </a:rPr>
                        <a:t>2 - 3.6V</a:t>
                      </a:r>
                    </a:p>
                  </a:txBody>
                  <a:tcPr marL="118543" marR="118543" marT="59271" marB="59271"/>
                </a:tc>
                <a:extLst>
                  <a:ext uri="{0D108BD9-81ED-4DB2-BD59-A6C34878D82A}">
                    <a16:rowId xmlns:a16="http://schemas.microsoft.com/office/drawing/2014/main" val="1229702801"/>
                  </a:ext>
                </a:extLst>
              </a:tr>
              <a:tr h="543320">
                <a:tc>
                  <a:txBody>
                    <a:bodyPr/>
                    <a:lstStyle/>
                    <a:p>
                      <a:pPr algn="ctr"/>
                      <a:r>
                        <a:rPr lang="en-US" sz="2300">
                          <a:latin typeface="Calibri"/>
                          <a:cs typeface="Calibri"/>
                        </a:rPr>
                        <a:t>Main Board</a:t>
                      </a:r>
                      <a:endParaRPr lang="en-US" sz="2300">
                        <a:latin typeface="Calibri" panose="020F0502020204030204" pitchFamily="34" charset="0"/>
                        <a:cs typeface="Calibri" panose="020F0502020204030204" pitchFamily="34" charset="0"/>
                      </a:endParaRPr>
                    </a:p>
                  </a:txBody>
                  <a:tcPr marL="118543" marR="118543" marT="59271" marB="59271"/>
                </a:tc>
                <a:tc>
                  <a:txBody>
                    <a:bodyPr/>
                    <a:lstStyle/>
                    <a:p>
                      <a:pPr algn="ctr"/>
                      <a:r>
                        <a:rPr lang="en-US" sz="2300">
                          <a:solidFill>
                            <a:schemeClr val="tx1"/>
                          </a:solidFill>
                          <a:latin typeface="Calibri"/>
                          <a:cs typeface="Calibri"/>
                        </a:rPr>
                        <a:t>Uno</a:t>
                      </a:r>
                    </a:p>
                  </a:txBody>
                  <a:tcPr marL="118543" marR="118543" marT="59271" marB="59271"/>
                </a:tc>
                <a:tc>
                  <a:txBody>
                    <a:bodyPr/>
                    <a:lstStyle/>
                    <a:p>
                      <a:pPr algn="ctr"/>
                      <a:r>
                        <a:rPr lang="en-US" sz="2300">
                          <a:latin typeface="Calibri"/>
                          <a:cs typeface="Calibri"/>
                        </a:rPr>
                        <a:t>Charge Controller</a:t>
                      </a:r>
                      <a:endParaRPr lang="en-US" sz="2300">
                        <a:latin typeface="Calibri" panose="020F0502020204030204" pitchFamily="34" charset="0"/>
                        <a:cs typeface="Calibri" panose="020F0502020204030204" pitchFamily="34" charset="0"/>
                      </a:endParaRPr>
                    </a:p>
                  </a:txBody>
                  <a:tcPr marL="118543" marR="118543" marT="59271" marB="59271"/>
                </a:tc>
                <a:tc>
                  <a:txBody>
                    <a:bodyPr/>
                    <a:lstStyle/>
                    <a:p>
                      <a:pPr algn="ctr"/>
                      <a:r>
                        <a:rPr lang="en-US" sz="2300" err="1">
                          <a:latin typeface="Calibri"/>
                          <a:cs typeface="Calibri"/>
                        </a:rPr>
                        <a:t>LiDar</a:t>
                      </a:r>
                      <a:endParaRPr lang="en-US" sz="2300" err="1">
                        <a:latin typeface="Calibri" panose="020F0502020204030204" pitchFamily="34" charset="0"/>
                        <a:cs typeface="Calibri" panose="020F0502020204030204" pitchFamily="34" charset="0"/>
                      </a:endParaRPr>
                    </a:p>
                  </a:txBody>
                  <a:tcPr marL="118543" marR="118543" marT="59271" marB="59271"/>
                </a:tc>
                <a:extLst>
                  <a:ext uri="{0D108BD9-81ED-4DB2-BD59-A6C34878D82A}">
                    <a16:rowId xmlns:a16="http://schemas.microsoft.com/office/drawing/2014/main" val="215193980"/>
                  </a:ext>
                </a:extLst>
              </a:tr>
              <a:tr h="1761354">
                <a:tc>
                  <a:txBody>
                    <a:bodyPr/>
                    <a:lstStyle/>
                    <a:p>
                      <a:pPr algn="ctr"/>
                      <a:r>
                        <a:rPr lang="en-US" sz="2300">
                          <a:latin typeface="Calibri"/>
                          <a:cs typeface="Calibri"/>
                        </a:rPr>
                        <a:t>Applications</a:t>
                      </a:r>
                      <a:endParaRPr lang="en-US" sz="2300">
                        <a:latin typeface="Calibri" panose="020F0502020204030204" pitchFamily="34" charset="0"/>
                        <a:cs typeface="Calibri" panose="020F0502020204030204" pitchFamily="34" charset="0"/>
                      </a:endParaRPr>
                    </a:p>
                  </a:txBody>
                  <a:tcPr marL="118543" marR="118543" marT="59271" marB="59271"/>
                </a:tc>
                <a:tc>
                  <a:txBody>
                    <a:bodyPr/>
                    <a:lstStyle/>
                    <a:p>
                      <a:pPr algn="ctr"/>
                      <a:r>
                        <a:rPr lang="en-US" sz="2300">
                          <a:solidFill>
                            <a:schemeClr val="tx1"/>
                          </a:solidFill>
                          <a:latin typeface="Calibri"/>
                          <a:cs typeface="Calibri"/>
                        </a:rPr>
                        <a:t>Autonomous Systems</a:t>
                      </a:r>
                      <a:endParaRPr lang="en-US" sz="2300">
                        <a:solidFill>
                          <a:schemeClr val="tx1"/>
                        </a:solidFill>
                        <a:latin typeface="Calibri" panose="020F0502020204030204" pitchFamily="34" charset="0"/>
                        <a:cs typeface="Calibri" panose="020F0502020204030204" pitchFamily="34" charset="0"/>
                      </a:endParaRPr>
                    </a:p>
                  </a:txBody>
                  <a:tcPr marL="118543" marR="118543" marT="59271" marB="59271"/>
                </a:tc>
                <a:tc>
                  <a:txBody>
                    <a:bodyPr/>
                    <a:lstStyle/>
                    <a:p>
                      <a:pPr lvl="0" algn="ctr">
                        <a:buNone/>
                      </a:pPr>
                      <a:r>
                        <a:rPr lang="en-US" sz="2300" b="0" i="0" u="none" strike="noStrike" noProof="0"/>
                        <a:t>Motor Controls </a:t>
                      </a:r>
                    </a:p>
                    <a:p>
                      <a:pPr lvl="0" algn="ctr">
                        <a:buNone/>
                      </a:pPr>
                      <a:r>
                        <a:rPr lang="en-US" sz="2300" b="0" i="0" u="none" strike="noStrike" noProof="0"/>
                        <a:t>Power Optimization</a:t>
                      </a:r>
                    </a:p>
                    <a:p>
                      <a:pPr lvl="0" algn="ctr">
                        <a:buNone/>
                      </a:pPr>
                      <a:endParaRPr lang="en-US" sz="2300" b="0" i="0" u="none" strike="noStrike" noProof="0"/>
                    </a:p>
                  </a:txBody>
                  <a:tcPr marL="118543" marR="118543" marT="59271" marB="59271"/>
                </a:tc>
                <a:tc>
                  <a:txBody>
                    <a:bodyPr/>
                    <a:lstStyle/>
                    <a:p>
                      <a:pPr lvl="0" algn="ctr">
                        <a:buNone/>
                      </a:pPr>
                      <a:r>
                        <a:rPr lang="en-US" sz="2300" b="0" i="0" u="none" strike="noStrike" noProof="0"/>
                        <a:t>Signal processing, complex algorithm execution. </a:t>
                      </a:r>
                      <a:endParaRPr lang="en-US"/>
                    </a:p>
                  </a:txBody>
                  <a:tcPr marL="118543" marR="118543" marT="59271" marB="59271"/>
                </a:tc>
                <a:extLst>
                  <a:ext uri="{0D108BD9-81ED-4DB2-BD59-A6C34878D82A}">
                    <a16:rowId xmlns:a16="http://schemas.microsoft.com/office/drawing/2014/main" val="3858050587"/>
                  </a:ext>
                </a:extLst>
              </a:tr>
              <a:tr h="543320">
                <a:tc>
                  <a:txBody>
                    <a:bodyPr/>
                    <a:lstStyle/>
                    <a:p>
                      <a:pPr algn="ctr"/>
                      <a:r>
                        <a:rPr lang="en-US" sz="2300">
                          <a:latin typeface="Calibri"/>
                          <a:cs typeface="Calibri"/>
                        </a:rPr>
                        <a:t>Pins</a:t>
                      </a:r>
                    </a:p>
                  </a:txBody>
                  <a:tcPr marL="118543" marR="118543" marT="59271" marB="59271"/>
                </a:tc>
                <a:tc>
                  <a:txBody>
                    <a:bodyPr/>
                    <a:lstStyle/>
                    <a:p>
                      <a:pPr algn="ctr"/>
                      <a:r>
                        <a:rPr lang="en-US" sz="2300">
                          <a:solidFill>
                            <a:schemeClr val="tx1"/>
                          </a:solidFill>
                          <a:latin typeface="Calibri"/>
                          <a:cs typeface="Calibri"/>
                        </a:rPr>
                        <a:t>28</a:t>
                      </a:r>
                    </a:p>
                  </a:txBody>
                  <a:tcPr marL="118543" marR="118543" marT="59271" marB="59271"/>
                </a:tc>
                <a:tc>
                  <a:txBody>
                    <a:bodyPr/>
                    <a:lstStyle/>
                    <a:p>
                      <a:pPr algn="ctr"/>
                      <a:r>
                        <a:rPr lang="en-US" sz="2300">
                          <a:latin typeface="Calibri"/>
                          <a:cs typeface="Calibri"/>
                        </a:rPr>
                        <a:t>38</a:t>
                      </a:r>
                      <a:endParaRPr lang="en-US" sz="2300">
                        <a:latin typeface="Calibri" panose="020F0502020204030204" pitchFamily="34" charset="0"/>
                        <a:cs typeface="Calibri" panose="020F0502020204030204" pitchFamily="34" charset="0"/>
                      </a:endParaRPr>
                    </a:p>
                  </a:txBody>
                  <a:tcPr marL="118543" marR="118543" marT="59271" marB="59271"/>
                </a:tc>
                <a:tc>
                  <a:txBody>
                    <a:bodyPr/>
                    <a:lstStyle/>
                    <a:p>
                      <a:pPr algn="ctr"/>
                      <a:r>
                        <a:rPr lang="en-US" sz="2300">
                          <a:latin typeface="Calibri"/>
                          <a:cs typeface="Calibri"/>
                        </a:rPr>
                        <a:t>48</a:t>
                      </a:r>
                      <a:endParaRPr lang="en-US" sz="2300">
                        <a:latin typeface="Calibri" panose="020F0502020204030204" pitchFamily="34" charset="0"/>
                        <a:cs typeface="Calibri" panose="020F0502020204030204" pitchFamily="34" charset="0"/>
                      </a:endParaRPr>
                    </a:p>
                  </a:txBody>
                  <a:tcPr marL="118543" marR="118543" marT="59271" marB="59271"/>
                </a:tc>
                <a:extLst>
                  <a:ext uri="{0D108BD9-81ED-4DB2-BD59-A6C34878D82A}">
                    <a16:rowId xmlns:a16="http://schemas.microsoft.com/office/drawing/2014/main" val="2565853396"/>
                  </a:ext>
                </a:extLst>
              </a:tr>
              <a:tr h="543320">
                <a:tc>
                  <a:txBody>
                    <a:bodyPr/>
                    <a:lstStyle/>
                    <a:p>
                      <a:pPr algn="ctr"/>
                      <a:r>
                        <a:rPr lang="en-US" sz="2300">
                          <a:latin typeface="Calibri"/>
                          <a:cs typeface="Calibri"/>
                        </a:rPr>
                        <a:t>Price</a:t>
                      </a:r>
                    </a:p>
                  </a:txBody>
                  <a:tcPr marL="118543" marR="118543" marT="59271" marB="59271"/>
                </a:tc>
                <a:tc>
                  <a:txBody>
                    <a:bodyPr/>
                    <a:lstStyle/>
                    <a:p>
                      <a:pPr algn="ctr"/>
                      <a:r>
                        <a:rPr lang="en-US" sz="2300">
                          <a:solidFill>
                            <a:schemeClr val="tx1"/>
                          </a:solidFill>
                          <a:latin typeface="Calibri"/>
                          <a:cs typeface="Calibri"/>
                        </a:rPr>
                        <a:t>$24.90</a:t>
                      </a:r>
                    </a:p>
                  </a:txBody>
                  <a:tcPr marL="118543" marR="118543" marT="59271" marB="59271"/>
                </a:tc>
                <a:tc>
                  <a:txBody>
                    <a:bodyPr/>
                    <a:lstStyle/>
                    <a:p>
                      <a:pPr algn="ctr"/>
                      <a:r>
                        <a:rPr lang="en-US" sz="2300">
                          <a:latin typeface="Calibri"/>
                          <a:cs typeface="Calibri"/>
                        </a:rPr>
                        <a:t>$2.44</a:t>
                      </a:r>
                    </a:p>
                  </a:txBody>
                  <a:tcPr marL="118543" marR="118543" marT="59271" marB="59271"/>
                </a:tc>
                <a:tc>
                  <a:txBody>
                    <a:bodyPr/>
                    <a:lstStyle/>
                    <a:p>
                      <a:pPr algn="ctr"/>
                      <a:r>
                        <a:rPr lang="en-US" sz="2300">
                          <a:latin typeface="Calibri"/>
                          <a:cs typeface="Calibri"/>
                        </a:rPr>
                        <a:t>$7.75</a:t>
                      </a:r>
                    </a:p>
                  </a:txBody>
                  <a:tcPr marL="118543" marR="118543" marT="59271" marB="59271"/>
                </a:tc>
                <a:extLst>
                  <a:ext uri="{0D108BD9-81ED-4DB2-BD59-A6C34878D82A}">
                    <a16:rowId xmlns:a16="http://schemas.microsoft.com/office/drawing/2014/main" val="47655511"/>
                  </a:ext>
                </a:extLst>
              </a:tr>
            </a:tbl>
          </a:graphicData>
        </a:graphic>
      </p:graphicFrame>
      <p:sp>
        <p:nvSpPr>
          <p:cNvPr id="3" name="Rectangle 2">
            <a:extLst>
              <a:ext uri="{FF2B5EF4-FFF2-40B4-BE49-F238E27FC236}">
                <a16:creationId xmlns:a16="http://schemas.microsoft.com/office/drawing/2014/main" id="{C45460C3-D4D3-45E9-8E8D-F0F7BC0A3CCD}"/>
              </a:ext>
            </a:extLst>
          </p:cNvPr>
          <p:cNvSpPr/>
          <p:nvPr/>
        </p:nvSpPr>
        <p:spPr>
          <a:xfrm>
            <a:off x="265814" y="0"/>
            <a:ext cx="712381" cy="1234362"/>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31494C0-66B3-47BD-B0DE-728BD1F56699}"/>
              </a:ext>
            </a:extLst>
          </p:cNvPr>
          <p:cNvSpPr/>
          <p:nvPr/>
        </p:nvSpPr>
        <p:spPr>
          <a:xfrm>
            <a:off x="457200" y="0"/>
            <a:ext cx="276447" cy="45719"/>
          </a:xfrm>
          <a:prstGeom prst="rect">
            <a:avLst/>
          </a:prstGeom>
          <a:solidFill>
            <a:schemeClr val="bg2"/>
          </a:solidFill>
          <a:ln>
            <a:solidFill>
              <a:schemeClr val="bg2"/>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881E9E8-FF4B-48B1-B042-E0EEC292D821}"/>
              </a:ext>
            </a:extLst>
          </p:cNvPr>
          <p:cNvSpPr txBox="1"/>
          <p:nvPr/>
        </p:nvSpPr>
        <p:spPr>
          <a:xfrm>
            <a:off x="10737188" y="286890"/>
            <a:ext cx="964495" cy="338554"/>
          </a:xfrm>
          <a:prstGeom prst="rect">
            <a:avLst/>
          </a:prstGeom>
          <a:noFill/>
        </p:spPr>
        <p:txBody>
          <a:bodyPr wrap="square" rtlCol="0">
            <a:spAutoFit/>
          </a:bodyPr>
          <a:lstStyle/>
          <a:p>
            <a:pPr algn="r"/>
            <a:r>
              <a:rPr lang="en-US" sz="1600" b="1">
                <a:effectLst/>
              </a:rPr>
              <a:t>Ularislao</a:t>
            </a:r>
            <a:endParaRPr lang="en-US" sz="1600" b="1"/>
          </a:p>
        </p:txBody>
      </p:sp>
      <p:pic>
        <p:nvPicPr>
          <p:cNvPr id="7" name="Recommend MCUs">
            <a:hlinkClick r:id="" action="ppaction://media"/>
            <a:extLst>
              <a:ext uri="{FF2B5EF4-FFF2-40B4-BE49-F238E27FC236}">
                <a16:creationId xmlns:a16="http://schemas.microsoft.com/office/drawing/2014/main" id="{1710AE83-D946-09DA-1F9D-054506E62F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52354" y="99382"/>
            <a:ext cx="730250" cy="730250"/>
          </a:xfrm>
          <a:prstGeom prst="rect">
            <a:avLst/>
          </a:prstGeom>
        </p:spPr>
      </p:pic>
    </p:spTree>
    <p:extLst>
      <p:ext uri="{BB962C8B-B14F-4D97-AF65-F5344CB8AC3E}">
        <p14:creationId xmlns:p14="http://schemas.microsoft.com/office/powerpoint/2010/main" val="36057754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090"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7A4035A3BB9FC42A2E03DB84B3A6ED5" ma:contentTypeVersion="14" ma:contentTypeDescription="Create a new document." ma:contentTypeScope="" ma:versionID="1dda80425c069d44c97fe44186331981">
  <xsd:schema xmlns:xsd="http://www.w3.org/2001/XMLSchema" xmlns:xs="http://www.w3.org/2001/XMLSchema" xmlns:p="http://schemas.microsoft.com/office/2006/metadata/properties" xmlns:ns3="023cceaa-3fd4-4f75-bc54-525e2a0459ed" xmlns:ns4="258632be-35a5-41a7-8629-bfcf4854bd21" targetNamespace="http://schemas.microsoft.com/office/2006/metadata/properties" ma:root="true" ma:fieldsID="7468a15d827c7bde8036fe1422f62d27" ns3:_="" ns4:_="">
    <xsd:import namespace="023cceaa-3fd4-4f75-bc54-525e2a0459ed"/>
    <xsd:import namespace="258632be-35a5-41a7-8629-bfcf4854bd21"/>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ServiceLocation" minOccurs="0"/>
                <xsd:element ref="ns3:MediaServiceGenerationTime" minOccurs="0"/>
                <xsd:element ref="ns3:MediaServiceEventHashCode" minOccurs="0"/>
                <xsd:element ref="ns3:MediaServiceAutoTags" minOccurs="0"/>
                <xsd:element ref="ns3:MediaServiceOCR"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3cceaa-3fd4-4f75-bc54-525e2a0459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58632be-35a5-41a7-8629-bfcf4854bd2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DBCB834-4DB8-4B17-8DA8-CBC861099630}">
  <ds:schemaRefs>
    <ds:schemaRef ds:uri="023cceaa-3fd4-4f75-bc54-525e2a0459ed"/>
    <ds:schemaRef ds:uri="258632be-35a5-41a7-8629-bfcf4854bd2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A4DE89E-2AF8-4762-96F8-F997254B0A61}">
  <ds:schemaRefs>
    <ds:schemaRef ds:uri="http://schemas.microsoft.com/sharepoint/v3/contenttype/forms"/>
  </ds:schemaRefs>
</ds:datastoreItem>
</file>

<file path=customXml/itemProps3.xml><?xml version="1.0" encoding="utf-8"?>
<ds:datastoreItem xmlns:ds="http://schemas.openxmlformats.org/officeDocument/2006/customXml" ds:itemID="{73EC8CFB-5ADC-4796-B6DF-871CB004B0B1}">
  <ds:schemaRefs>
    <ds:schemaRef ds:uri="258632be-35a5-41a7-8629-bfcf4854bd21"/>
    <ds:schemaRef ds:uri="http://purl.org/dc/elements/1.1/"/>
    <ds:schemaRef ds:uri="http://schemas.microsoft.com/office/2006/metadata/properties"/>
    <ds:schemaRef ds:uri="023cceaa-3fd4-4f75-bc54-525e2a0459ed"/>
    <ds:schemaRef ds:uri="http://schemas.microsoft.com/office/infopath/2007/PartnerControls"/>
    <ds:schemaRef ds:uri="http://schemas.microsoft.com/office/2006/documentManagement/types"/>
    <ds:schemaRef ds:uri="http://schemas.openxmlformats.org/package/2006/metadata/core-properties"/>
    <ds:schemaRef ds:uri="http://www.w3.org/XML/1998/namespace"/>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0</TotalTime>
  <Words>1650</Words>
  <Application>Microsoft Office PowerPoint</Application>
  <PresentationFormat>Widescreen</PresentationFormat>
  <Paragraphs>373</Paragraphs>
  <Slides>42</Slides>
  <Notes>25</Notes>
  <HiddenSlides>0</HiddenSlides>
  <MMClips>37</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42</vt:i4>
      </vt:variant>
    </vt:vector>
  </HeadingPairs>
  <TitlesOfParts>
    <vt:vector size="51" baseType="lpstr">
      <vt:lpstr>Arial</vt:lpstr>
      <vt:lpstr>Calibri</vt:lpstr>
      <vt:lpstr>Cambria Math</vt:lpstr>
      <vt:lpstr>Franklin Gothic Book</vt:lpstr>
      <vt:lpstr>Georgia</vt:lpstr>
      <vt:lpstr>Merriweather</vt:lpstr>
      <vt:lpstr>typonine sans regular</vt:lpstr>
      <vt:lpstr>Wingdings</vt:lpstr>
      <vt:lpstr>Crop</vt:lpstr>
      <vt:lpstr>Solar-powered Path-finding Carrier (S.P.C) Robot </vt:lpstr>
      <vt:lpstr>Overview</vt:lpstr>
      <vt:lpstr>Motivation </vt:lpstr>
      <vt:lpstr>Goals and Objectives </vt:lpstr>
      <vt:lpstr>Specifications </vt:lpstr>
      <vt:lpstr>PowerPoint Presentation</vt:lpstr>
      <vt:lpstr>Project Design</vt:lpstr>
      <vt:lpstr>Block Diagram</vt:lpstr>
      <vt:lpstr>Recommended MCU's</vt:lpstr>
      <vt:lpstr>Coding Implementations  </vt:lpstr>
      <vt:lpstr>Bluetooth</vt:lpstr>
      <vt:lpstr>Blynk Mobile Application</vt:lpstr>
      <vt:lpstr>Blynk App</vt:lpstr>
      <vt:lpstr>Blynk App Demo</vt:lpstr>
      <vt:lpstr>Lidar Design</vt:lpstr>
      <vt:lpstr>Wavelength</vt:lpstr>
      <vt:lpstr>Calculations</vt:lpstr>
      <vt:lpstr>Laser diode &amp; Photodiode selection</vt:lpstr>
      <vt:lpstr>TFMini Testing </vt:lpstr>
      <vt:lpstr>Obstacle Avoidance </vt:lpstr>
      <vt:lpstr>Mechanical Design Overview</vt:lpstr>
      <vt:lpstr>Power supply</vt:lpstr>
      <vt:lpstr>DC Power Supply </vt:lpstr>
      <vt:lpstr>Solar Panel</vt:lpstr>
      <vt:lpstr>Battery </vt:lpstr>
      <vt:lpstr>PCB Boards</vt:lpstr>
      <vt:lpstr>HC-05 Bluetooth</vt:lpstr>
      <vt:lpstr>Motor Drive Controller </vt:lpstr>
      <vt:lpstr>Suggested H Bridge</vt:lpstr>
      <vt:lpstr>   Charge Controllers (LDO)</vt:lpstr>
      <vt:lpstr>Charge Controller (MPPT Controller)</vt:lpstr>
      <vt:lpstr>Lidar PCB Schematic</vt:lpstr>
      <vt:lpstr>Lidar PCB - Top</vt:lpstr>
      <vt:lpstr>Lidar PCB – Bottom</vt:lpstr>
      <vt:lpstr>Communication Protocols</vt:lpstr>
      <vt:lpstr>PowerPoint Presentation</vt:lpstr>
      <vt:lpstr>WIRING SCHEMATIC</vt:lpstr>
      <vt:lpstr>Administrative Content </vt:lpstr>
      <vt:lpstr>Work Distribution </vt:lpstr>
      <vt:lpstr> Design Constraints Faced</vt:lpstr>
      <vt:lpstr>PowerPoint Presentation</vt:lpstr>
      <vt:lpstr>Questions and Comments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Solar-powered Path-finding Carrier (S.P.C) Robot</dc:title>
  <dc:creator>dcampb19@Knights.ucf.edu</dc:creator>
  <cp:lastModifiedBy>Tommy Rodriguez</cp:lastModifiedBy>
  <cp:revision>2</cp:revision>
  <dcterms:created xsi:type="dcterms:W3CDTF">2019-04-15T00:46:50Z</dcterms:created>
  <dcterms:modified xsi:type="dcterms:W3CDTF">2022-04-20T00:25:27Z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0x01010097A4035A3BB9FC42A2E03DB84B3A6ED5</vt:lpwstr>
  </property>
</Properties>
</file>