
<file path=[Content_Types].xml><?xml version="1.0" encoding="utf-8"?>
<Types xmlns="http://schemas.openxmlformats.org/package/2006/content-types">
  <Default Extension="bin" ContentType="video/unknown"/>
  <Default Extension="jpeg" ContentType="image/jpeg"/>
  <Default Extension="m4a" ContentType="audio/mp4"/>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xml" ContentType="application/vnd.openxmlformats-officedocument.presentationml.tags+xml"/>
  <Override PartName="/ppt/notesSlides/notesSlide22.xml" ContentType="application/vnd.openxmlformats-officedocument.presentationml.notesSlide+xml"/>
  <Override PartName="/ppt/tags/tag2.xml" ContentType="application/vnd.openxmlformats-officedocument.presentationml.tags+xml"/>
  <Override PartName="/ppt/notesSlides/notesSlide23.xml" ContentType="application/vnd.openxmlformats-officedocument.presentationml.notesSlide+xml"/>
  <Override PartName="/ppt/tags/tag3.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20" r:id="rId4"/>
  </p:sldMasterIdLst>
  <p:notesMasterIdLst>
    <p:notesMasterId r:id="rId46"/>
  </p:notesMasterIdLst>
  <p:sldIdLst>
    <p:sldId id="256" r:id="rId5"/>
    <p:sldId id="294" r:id="rId6"/>
    <p:sldId id="273" r:id="rId7"/>
    <p:sldId id="270" r:id="rId8"/>
    <p:sldId id="326" r:id="rId9"/>
    <p:sldId id="258" r:id="rId10"/>
    <p:sldId id="295" r:id="rId11"/>
    <p:sldId id="262" r:id="rId12"/>
    <p:sldId id="260" r:id="rId13"/>
    <p:sldId id="276" r:id="rId14"/>
    <p:sldId id="308" r:id="rId15"/>
    <p:sldId id="337" r:id="rId16"/>
    <p:sldId id="338" r:id="rId17"/>
    <p:sldId id="311" r:id="rId18"/>
    <p:sldId id="329" r:id="rId19"/>
    <p:sldId id="339" r:id="rId20"/>
    <p:sldId id="298" r:id="rId21"/>
    <p:sldId id="306" r:id="rId22"/>
    <p:sldId id="331" r:id="rId23"/>
    <p:sldId id="307" r:id="rId24"/>
    <p:sldId id="332" r:id="rId25"/>
    <p:sldId id="310" r:id="rId26"/>
    <p:sldId id="333" r:id="rId27"/>
    <p:sldId id="316" r:id="rId28"/>
    <p:sldId id="334" r:id="rId29"/>
    <p:sldId id="325" r:id="rId30"/>
    <p:sldId id="335" r:id="rId31"/>
    <p:sldId id="304" r:id="rId32"/>
    <p:sldId id="336" r:id="rId33"/>
    <p:sldId id="300" r:id="rId34"/>
    <p:sldId id="301" r:id="rId35"/>
    <p:sldId id="302" r:id="rId36"/>
    <p:sldId id="319" r:id="rId37"/>
    <p:sldId id="320" r:id="rId38"/>
    <p:sldId id="321" r:id="rId39"/>
    <p:sldId id="315" r:id="rId40"/>
    <p:sldId id="322" r:id="rId41"/>
    <p:sldId id="314" r:id="rId42"/>
    <p:sldId id="313" r:id="rId43"/>
    <p:sldId id="312" r:id="rId44"/>
    <p:sldId id="323"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F6F6"/>
    <a:srgbClr val="F4F4F4"/>
    <a:srgbClr val="B5EAF3"/>
    <a:srgbClr val="E7E59F"/>
    <a:srgbClr val="91C942"/>
    <a:srgbClr val="D4DAD6"/>
    <a:srgbClr val="2130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75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ett Parker" userId="S::parkerb@knights.ucf.edu::7ce1c1c1-9fa4-431f-aee7-5a37b84acca1" providerId="AD" clId="Web-{74EDCA53-9184-4B5F-A83D-4F0300C58DF7}"/>
    <pc:docChg chg="modSld">
      <pc:chgData name="Brett Parker" userId="S::parkerb@knights.ucf.edu::7ce1c1c1-9fa4-431f-aee7-5a37b84acca1" providerId="AD" clId="Web-{74EDCA53-9184-4B5F-A83D-4F0300C58DF7}" dt="2022-02-24T21:39:05.539" v="40" actId="1076"/>
      <pc:docMkLst>
        <pc:docMk/>
      </pc:docMkLst>
      <pc:sldChg chg="modSp">
        <pc:chgData name="Brett Parker" userId="S::parkerb@knights.ucf.edu::7ce1c1c1-9fa4-431f-aee7-5a37b84acca1" providerId="AD" clId="Web-{74EDCA53-9184-4B5F-A83D-4F0300C58DF7}" dt="2022-02-24T21:36:10.925" v="1" actId="1076"/>
        <pc:sldMkLst>
          <pc:docMk/>
          <pc:sldMk cId="109857222" sldId="256"/>
        </pc:sldMkLst>
        <pc:picChg chg="mod">
          <ac:chgData name="Brett Parker" userId="S::parkerb@knights.ucf.edu::7ce1c1c1-9fa4-431f-aee7-5a37b84acca1" providerId="AD" clId="Web-{74EDCA53-9184-4B5F-A83D-4F0300C58DF7}" dt="2022-02-24T21:36:10.925" v="1" actId="1076"/>
          <ac:picMkLst>
            <pc:docMk/>
            <pc:sldMk cId="109857222" sldId="256"/>
            <ac:picMk id="5" creationId="{1BCF7608-E84A-4035-AAD6-701DFA85DD20}"/>
          </ac:picMkLst>
        </pc:picChg>
      </pc:sldChg>
      <pc:sldChg chg="modSp">
        <pc:chgData name="Brett Parker" userId="S::parkerb@knights.ucf.edu::7ce1c1c1-9fa4-431f-aee7-5a37b84acca1" providerId="AD" clId="Web-{74EDCA53-9184-4B5F-A83D-4F0300C58DF7}" dt="2022-02-24T21:36:32.644" v="7" actId="1076"/>
        <pc:sldMkLst>
          <pc:docMk/>
          <pc:sldMk cId="2437334705" sldId="258"/>
        </pc:sldMkLst>
        <pc:picChg chg="mod">
          <ac:chgData name="Brett Parker" userId="S::parkerb@knights.ucf.edu::7ce1c1c1-9fa4-431f-aee7-5a37b84acca1" providerId="AD" clId="Web-{74EDCA53-9184-4B5F-A83D-4F0300C58DF7}" dt="2022-02-24T21:36:32.644" v="7" actId="1076"/>
          <ac:picMkLst>
            <pc:docMk/>
            <pc:sldMk cId="2437334705" sldId="258"/>
            <ac:picMk id="42" creationId="{BB80E5C0-D296-44EC-8E64-BFD883686A3C}"/>
          </ac:picMkLst>
        </pc:picChg>
      </pc:sldChg>
      <pc:sldChg chg="modSp">
        <pc:chgData name="Brett Parker" userId="S::parkerb@knights.ucf.edu::7ce1c1c1-9fa4-431f-aee7-5a37b84acca1" providerId="AD" clId="Web-{74EDCA53-9184-4B5F-A83D-4F0300C58DF7}" dt="2022-02-24T21:36:35.957" v="8" actId="1076"/>
        <pc:sldMkLst>
          <pc:docMk/>
          <pc:sldMk cId="2024075616" sldId="259"/>
        </pc:sldMkLst>
        <pc:picChg chg="mod">
          <ac:chgData name="Brett Parker" userId="S::parkerb@knights.ucf.edu::7ce1c1c1-9fa4-431f-aee7-5a37b84acca1" providerId="AD" clId="Web-{74EDCA53-9184-4B5F-A83D-4F0300C58DF7}" dt="2022-02-24T21:36:35.957" v="8" actId="1076"/>
          <ac:picMkLst>
            <pc:docMk/>
            <pc:sldMk cId="2024075616" sldId="259"/>
            <ac:picMk id="18" creationId="{C6A16757-62AA-449B-BCC7-32944C2926E6}"/>
          </ac:picMkLst>
        </pc:picChg>
      </pc:sldChg>
      <pc:sldChg chg="modSp">
        <pc:chgData name="Brett Parker" userId="S::parkerb@knights.ucf.edu::7ce1c1c1-9fa4-431f-aee7-5a37b84acca1" providerId="AD" clId="Web-{74EDCA53-9184-4B5F-A83D-4F0300C58DF7}" dt="2022-02-24T21:36:48.660" v="11" actId="1076"/>
        <pc:sldMkLst>
          <pc:docMk/>
          <pc:sldMk cId="2813331354" sldId="260"/>
        </pc:sldMkLst>
        <pc:picChg chg="mod">
          <ac:chgData name="Brett Parker" userId="S::parkerb@knights.ucf.edu::7ce1c1c1-9fa4-431f-aee7-5a37b84acca1" providerId="AD" clId="Web-{74EDCA53-9184-4B5F-A83D-4F0300C58DF7}" dt="2022-02-24T21:36:48.660" v="11" actId="1076"/>
          <ac:picMkLst>
            <pc:docMk/>
            <pc:sldMk cId="2813331354" sldId="260"/>
            <ac:picMk id="8" creationId="{9242AA3D-1BFC-4E25-B173-670C9380D1F5}"/>
          </ac:picMkLst>
        </pc:picChg>
      </pc:sldChg>
      <pc:sldChg chg="modSp">
        <pc:chgData name="Brett Parker" userId="S::parkerb@knights.ucf.edu::7ce1c1c1-9fa4-431f-aee7-5a37b84acca1" providerId="AD" clId="Web-{74EDCA53-9184-4B5F-A83D-4F0300C58DF7}" dt="2022-02-24T21:36:21.394" v="4" actId="1076"/>
        <pc:sldMkLst>
          <pc:docMk/>
          <pc:sldMk cId="3177943260" sldId="268"/>
        </pc:sldMkLst>
        <pc:picChg chg="mod">
          <ac:chgData name="Brett Parker" userId="S::parkerb@knights.ucf.edu::7ce1c1c1-9fa4-431f-aee7-5a37b84acca1" providerId="AD" clId="Web-{74EDCA53-9184-4B5F-A83D-4F0300C58DF7}" dt="2022-02-24T21:36:21.394" v="4" actId="1076"/>
          <ac:picMkLst>
            <pc:docMk/>
            <pc:sldMk cId="3177943260" sldId="268"/>
            <ac:picMk id="2" creationId="{5114FB31-02A4-4408-B70C-21788BE24E4D}"/>
          </ac:picMkLst>
        </pc:picChg>
      </pc:sldChg>
      <pc:sldChg chg="modSp">
        <pc:chgData name="Brett Parker" userId="S::parkerb@knights.ucf.edu::7ce1c1c1-9fa4-431f-aee7-5a37b84acca1" providerId="AD" clId="Web-{74EDCA53-9184-4B5F-A83D-4F0300C58DF7}" dt="2022-02-24T21:36:24.847" v="5" actId="1076"/>
        <pc:sldMkLst>
          <pc:docMk/>
          <pc:sldMk cId="1082487575" sldId="270"/>
        </pc:sldMkLst>
        <pc:picChg chg="mod">
          <ac:chgData name="Brett Parker" userId="S::parkerb@knights.ucf.edu::7ce1c1c1-9fa4-431f-aee7-5a37b84acca1" providerId="AD" clId="Web-{74EDCA53-9184-4B5F-A83D-4F0300C58DF7}" dt="2022-02-24T21:36:24.847" v="5" actId="1076"/>
          <ac:picMkLst>
            <pc:docMk/>
            <pc:sldMk cId="1082487575" sldId="270"/>
            <ac:picMk id="20" creationId="{098F78B5-1B28-46DA-89BB-3CA876387394}"/>
          </ac:picMkLst>
        </pc:picChg>
      </pc:sldChg>
      <pc:sldChg chg="modSp">
        <pc:chgData name="Brett Parker" userId="S::parkerb@knights.ucf.edu::7ce1c1c1-9fa4-431f-aee7-5a37b84acca1" providerId="AD" clId="Web-{74EDCA53-9184-4B5F-A83D-4F0300C58DF7}" dt="2022-02-24T21:36:18.331" v="3" actId="1076"/>
        <pc:sldMkLst>
          <pc:docMk/>
          <pc:sldMk cId="3777510063" sldId="273"/>
        </pc:sldMkLst>
        <pc:picChg chg="mod">
          <ac:chgData name="Brett Parker" userId="S::parkerb@knights.ucf.edu::7ce1c1c1-9fa4-431f-aee7-5a37b84acca1" providerId="AD" clId="Web-{74EDCA53-9184-4B5F-A83D-4F0300C58DF7}" dt="2022-02-24T21:36:18.331" v="3" actId="1076"/>
          <ac:picMkLst>
            <pc:docMk/>
            <pc:sldMk cId="3777510063" sldId="273"/>
            <ac:picMk id="6" creationId="{F34FC7E9-8F88-408C-9257-3EF1F7AE7D03}"/>
          </ac:picMkLst>
        </pc:picChg>
      </pc:sldChg>
      <pc:sldChg chg="modSp">
        <pc:chgData name="Brett Parker" userId="S::parkerb@knights.ucf.edu::7ce1c1c1-9fa4-431f-aee7-5a37b84acca1" providerId="AD" clId="Web-{74EDCA53-9184-4B5F-A83D-4F0300C58DF7}" dt="2022-02-24T21:36:39.566" v="9" actId="1076"/>
        <pc:sldMkLst>
          <pc:docMk/>
          <pc:sldMk cId="3935992820" sldId="275"/>
        </pc:sldMkLst>
        <pc:picChg chg="mod">
          <ac:chgData name="Brett Parker" userId="S::parkerb@knights.ucf.edu::7ce1c1c1-9fa4-431f-aee7-5a37b84acca1" providerId="AD" clId="Web-{74EDCA53-9184-4B5F-A83D-4F0300C58DF7}" dt="2022-02-24T21:36:39.566" v="9" actId="1076"/>
          <ac:picMkLst>
            <pc:docMk/>
            <pc:sldMk cId="3935992820" sldId="275"/>
            <ac:picMk id="26" creationId="{65CC1C6D-B9EB-41D9-BDC5-98C185B4E3B0}"/>
          </ac:picMkLst>
        </pc:picChg>
      </pc:sldChg>
      <pc:sldChg chg="modSp">
        <pc:chgData name="Brett Parker" userId="S::parkerb@knights.ucf.edu::7ce1c1c1-9fa4-431f-aee7-5a37b84acca1" providerId="AD" clId="Web-{74EDCA53-9184-4B5F-A83D-4F0300C58DF7}" dt="2022-02-24T21:36:53.004" v="12" actId="1076"/>
        <pc:sldMkLst>
          <pc:docMk/>
          <pc:sldMk cId="3256147401" sldId="276"/>
        </pc:sldMkLst>
        <pc:picChg chg="mod">
          <ac:chgData name="Brett Parker" userId="S::parkerb@knights.ucf.edu::7ce1c1c1-9fa4-431f-aee7-5a37b84acca1" providerId="AD" clId="Web-{74EDCA53-9184-4B5F-A83D-4F0300C58DF7}" dt="2022-02-24T21:36:53.004" v="12" actId="1076"/>
          <ac:picMkLst>
            <pc:docMk/>
            <pc:sldMk cId="3256147401" sldId="276"/>
            <ac:picMk id="6" creationId="{1CBBC911-2507-498A-A5DE-3D5843B215CF}"/>
          </ac:picMkLst>
        </pc:picChg>
      </pc:sldChg>
      <pc:sldChg chg="modSp">
        <pc:chgData name="Brett Parker" userId="S::parkerb@knights.ucf.edu::7ce1c1c1-9fa4-431f-aee7-5a37b84acca1" providerId="AD" clId="Web-{74EDCA53-9184-4B5F-A83D-4F0300C58DF7}" dt="2022-02-24T21:36:14.878" v="2" actId="1076"/>
        <pc:sldMkLst>
          <pc:docMk/>
          <pc:sldMk cId="3649606980" sldId="294"/>
        </pc:sldMkLst>
        <pc:picChg chg="mod">
          <ac:chgData name="Brett Parker" userId="S::parkerb@knights.ucf.edu::7ce1c1c1-9fa4-431f-aee7-5a37b84acca1" providerId="AD" clId="Web-{74EDCA53-9184-4B5F-A83D-4F0300C58DF7}" dt="2022-02-24T21:36:14.878" v="2" actId="1076"/>
          <ac:picMkLst>
            <pc:docMk/>
            <pc:sldMk cId="3649606980" sldId="294"/>
            <ac:picMk id="35" creationId="{1FCCB15B-78BD-488E-AD54-537E7192EA54}"/>
          </ac:picMkLst>
        </pc:picChg>
      </pc:sldChg>
      <pc:sldChg chg="modSp">
        <pc:chgData name="Brett Parker" userId="S::parkerb@knights.ucf.edu::7ce1c1c1-9fa4-431f-aee7-5a37b84acca1" providerId="AD" clId="Web-{74EDCA53-9184-4B5F-A83D-4F0300C58DF7}" dt="2022-02-24T21:37:36.927" v="18"/>
        <pc:sldMkLst>
          <pc:docMk/>
          <pc:sldMk cId="1852840800" sldId="298"/>
        </pc:sldMkLst>
        <pc:spChg chg="ord">
          <ac:chgData name="Brett Parker" userId="S::parkerb@knights.ucf.edu::7ce1c1c1-9fa4-431f-aee7-5a37b84acca1" providerId="AD" clId="Web-{74EDCA53-9184-4B5F-A83D-4F0300C58DF7}" dt="2022-02-24T21:37:36.927" v="18"/>
          <ac:spMkLst>
            <pc:docMk/>
            <pc:sldMk cId="1852840800" sldId="298"/>
            <ac:spMk id="23" creationId="{F2816056-0A51-4FF3-A7AC-8B0B5A82AD92}"/>
          </ac:spMkLst>
        </pc:spChg>
        <pc:picChg chg="mod">
          <ac:chgData name="Brett Parker" userId="S::parkerb@knights.ucf.edu::7ce1c1c1-9fa4-431f-aee7-5a37b84acca1" providerId="AD" clId="Web-{74EDCA53-9184-4B5F-A83D-4F0300C58DF7}" dt="2022-02-24T21:37:31.724" v="17" actId="1076"/>
          <ac:picMkLst>
            <pc:docMk/>
            <pc:sldMk cId="1852840800" sldId="298"/>
            <ac:picMk id="2" creationId="{68EFA78E-F010-4377-9FC5-FC57A7CFE973}"/>
          </ac:picMkLst>
        </pc:picChg>
      </pc:sldChg>
      <pc:sldChg chg="modSp">
        <pc:chgData name="Brett Parker" userId="S::parkerb@knights.ucf.edu::7ce1c1c1-9fa4-431f-aee7-5a37b84acca1" providerId="AD" clId="Web-{74EDCA53-9184-4B5F-A83D-4F0300C58DF7}" dt="2022-02-24T21:39:01.383" v="39" actId="1076"/>
        <pc:sldMkLst>
          <pc:docMk/>
          <pc:sldMk cId="1965137548" sldId="299"/>
        </pc:sldMkLst>
        <pc:picChg chg="mod">
          <ac:chgData name="Brett Parker" userId="S::parkerb@knights.ucf.edu::7ce1c1c1-9fa4-431f-aee7-5a37b84acca1" providerId="AD" clId="Web-{74EDCA53-9184-4B5F-A83D-4F0300C58DF7}" dt="2022-02-24T21:39:01.383" v="39" actId="1076"/>
          <ac:picMkLst>
            <pc:docMk/>
            <pc:sldMk cId="1965137548" sldId="299"/>
            <ac:picMk id="32" creationId="{0B995074-20A8-49A5-B84D-4DC13489163D}"/>
          </ac:picMkLst>
        </pc:picChg>
      </pc:sldChg>
      <pc:sldChg chg="modSp">
        <pc:chgData name="Brett Parker" userId="S::parkerb@knights.ucf.edu::7ce1c1c1-9fa4-431f-aee7-5a37b84acca1" providerId="AD" clId="Web-{74EDCA53-9184-4B5F-A83D-4F0300C58DF7}" dt="2022-02-24T21:38:14.225" v="28" actId="1076"/>
        <pc:sldMkLst>
          <pc:docMk/>
          <pc:sldMk cId="217281775" sldId="300"/>
        </pc:sldMkLst>
        <pc:picChg chg="mod">
          <ac:chgData name="Brett Parker" userId="S::parkerb@knights.ucf.edu::7ce1c1c1-9fa4-431f-aee7-5a37b84acca1" providerId="AD" clId="Web-{74EDCA53-9184-4B5F-A83D-4F0300C58DF7}" dt="2022-02-24T21:38:14.225" v="28" actId="1076"/>
          <ac:picMkLst>
            <pc:docMk/>
            <pc:sldMk cId="217281775" sldId="300"/>
            <ac:picMk id="29" creationId="{69FB9CFB-2A81-4FEF-9059-20B951108ADE}"/>
          </ac:picMkLst>
        </pc:picChg>
      </pc:sldChg>
      <pc:sldChg chg="modSp">
        <pc:chgData name="Brett Parker" userId="S::parkerb@knights.ucf.edu::7ce1c1c1-9fa4-431f-aee7-5a37b84acca1" providerId="AD" clId="Web-{74EDCA53-9184-4B5F-A83D-4F0300C58DF7}" dt="2022-02-24T21:38:19.366" v="29" actId="1076"/>
        <pc:sldMkLst>
          <pc:docMk/>
          <pc:sldMk cId="427901997" sldId="301"/>
        </pc:sldMkLst>
        <pc:picChg chg="mod">
          <ac:chgData name="Brett Parker" userId="S::parkerb@knights.ucf.edu::7ce1c1c1-9fa4-431f-aee7-5a37b84acca1" providerId="AD" clId="Web-{74EDCA53-9184-4B5F-A83D-4F0300C58DF7}" dt="2022-02-24T21:38:19.366" v="29" actId="1076"/>
          <ac:picMkLst>
            <pc:docMk/>
            <pc:sldMk cId="427901997" sldId="301"/>
            <ac:picMk id="25" creationId="{15FC4844-DBE9-4380-8840-81EFDEC96B31}"/>
          </ac:picMkLst>
        </pc:picChg>
      </pc:sldChg>
      <pc:sldChg chg="modSp">
        <pc:chgData name="Brett Parker" userId="S::parkerb@knights.ucf.edu::7ce1c1c1-9fa4-431f-aee7-5a37b84acca1" providerId="AD" clId="Web-{74EDCA53-9184-4B5F-A83D-4F0300C58DF7}" dt="2022-02-24T21:38:22.803" v="30" actId="1076"/>
        <pc:sldMkLst>
          <pc:docMk/>
          <pc:sldMk cId="1161618824" sldId="302"/>
        </pc:sldMkLst>
        <pc:picChg chg="mod">
          <ac:chgData name="Brett Parker" userId="S::parkerb@knights.ucf.edu::7ce1c1c1-9fa4-431f-aee7-5a37b84acca1" providerId="AD" clId="Web-{74EDCA53-9184-4B5F-A83D-4F0300C58DF7}" dt="2022-02-24T21:38:22.803" v="30" actId="1076"/>
          <ac:picMkLst>
            <pc:docMk/>
            <pc:sldMk cId="1161618824" sldId="302"/>
            <ac:picMk id="12" creationId="{BC051028-17EE-4113-9315-545C48802E3D}"/>
          </ac:picMkLst>
        </pc:picChg>
      </pc:sldChg>
      <pc:sldChg chg="modSp">
        <pc:chgData name="Brett Parker" userId="S::parkerb@knights.ucf.edu::7ce1c1c1-9fa4-431f-aee7-5a37b84acca1" providerId="AD" clId="Web-{74EDCA53-9184-4B5F-A83D-4F0300C58DF7}" dt="2022-02-24T21:36:27.785" v="6" actId="1076"/>
        <pc:sldMkLst>
          <pc:docMk/>
          <pc:sldMk cId="357811427" sldId="303"/>
        </pc:sldMkLst>
        <pc:picChg chg="mod">
          <ac:chgData name="Brett Parker" userId="S::parkerb@knights.ucf.edu::7ce1c1c1-9fa4-431f-aee7-5a37b84acca1" providerId="AD" clId="Web-{74EDCA53-9184-4B5F-A83D-4F0300C58DF7}" dt="2022-02-24T21:36:27.785" v="6" actId="1076"/>
          <ac:picMkLst>
            <pc:docMk/>
            <pc:sldMk cId="357811427" sldId="303"/>
            <ac:picMk id="41" creationId="{0EE18B41-C784-44B7-A7A1-4BFA8E3B7F39}"/>
          </ac:picMkLst>
        </pc:picChg>
      </pc:sldChg>
      <pc:sldChg chg="modSp">
        <pc:chgData name="Brett Parker" userId="S::parkerb@knights.ucf.edu::7ce1c1c1-9fa4-431f-aee7-5a37b84acca1" providerId="AD" clId="Web-{74EDCA53-9184-4B5F-A83D-4F0300C58DF7}" dt="2022-02-24T21:36:57.129" v="13" actId="1076"/>
        <pc:sldMkLst>
          <pc:docMk/>
          <pc:sldMk cId="990976830" sldId="304"/>
        </pc:sldMkLst>
        <pc:picChg chg="mod">
          <ac:chgData name="Brett Parker" userId="S::parkerb@knights.ucf.edu::7ce1c1c1-9fa4-431f-aee7-5a37b84acca1" providerId="AD" clId="Web-{74EDCA53-9184-4B5F-A83D-4F0300C58DF7}" dt="2022-02-24T21:36:57.129" v="13" actId="1076"/>
          <ac:picMkLst>
            <pc:docMk/>
            <pc:sldMk cId="990976830" sldId="304"/>
            <ac:picMk id="14" creationId="{9EC87A82-C01F-453B-B8E7-9DF9C4BC83AD}"/>
          </ac:picMkLst>
        </pc:picChg>
      </pc:sldChg>
      <pc:sldChg chg="modSp">
        <pc:chgData name="Brett Parker" userId="S::parkerb@knights.ucf.edu::7ce1c1c1-9fa4-431f-aee7-5a37b84acca1" providerId="AD" clId="Web-{74EDCA53-9184-4B5F-A83D-4F0300C58DF7}" dt="2022-02-24T21:36:05.659" v="0" actId="1076"/>
        <pc:sldMkLst>
          <pc:docMk/>
          <pc:sldMk cId="3036982793" sldId="306"/>
        </pc:sldMkLst>
        <pc:picChg chg="mod">
          <ac:chgData name="Brett Parker" userId="S::parkerb@knights.ucf.edu::7ce1c1c1-9fa4-431f-aee7-5a37b84acca1" providerId="AD" clId="Web-{74EDCA53-9184-4B5F-A83D-4F0300C58DF7}" dt="2022-02-24T21:36:05.659" v="0" actId="1076"/>
          <ac:picMkLst>
            <pc:docMk/>
            <pc:sldMk cId="3036982793" sldId="306"/>
            <ac:picMk id="2" creationId="{4F6EB337-14F9-489A-BA05-5218F58E9187}"/>
          </ac:picMkLst>
        </pc:picChg>
      </pc:sldChg>
      <pc:sldChg chg="modSp">
        <pc:chgData name="Brett Parker" userId="S::parkerb@knights.ucf.edu::7ce1c1c1-9fa4-431f-aee7-5a37b84acca1" providerId="AD" clId="Web-{74EDCA53-9184-4B5F-A83D-4F0300C58DF7}" dt="2022-02-24T21:37:45.349" v="19" actId="1076"/>
        <pc:sldMkLst>
          <pc:docMk/>
          <pc:sldMk cId="2993829447" sldId="307"/>
        </pc:sldMkLst>
        <pc:picChg chg="mod">
          <ac:chgData name="Brett Parker" userId="S::parkerb@knights.ucf.edu::7ce1c1c1-9fa4-431f-aee7-5a37b84acca1" providerId="AD" clId="Web-{74EDCA53-9184-4B5F-A83D-4F0300C58DF7}" dt="2022-02-24T21:37:45.349" v="19" actId="1076"/>
          <ac:picMkLst>
            <pc:docMk/>
            <pc:sldMk cId="2993829447" sldId="307"/>
            <ac:picMk id="3" creationId="{308D917F-7012-446A-86AE-13838B3BA730}"/>
          </ac:picMkLst>
        </pc:picChg>
      </pc:sldChg>
      <pc:sldChg chg="modSp">
        <pc:chgData name="Brett Parker" userId="S::parkerb@knights.ucf.edu::7ce1c1c1-9fa4-431f-aee7-5a37b84acca1" providerId="AD" clId="Web-{74EDCA53-9184-4B5F-A83D-4F0300C58DF7}" dt="2022-02-24T21:37:27.224" v="16" actId="1076"/>
        <pc:sldMkLst>
          <pc:docMk/>
          <pc:sldMk cId="2512303159" sldId="308"/>
        </pc:sldMkLst>
        <pc:picChg chg="mod">
          <ac:chgData name="Brett Parker" userId="S::parkerb@knights.ucf.edu::7ce1c1c1-9fa4-431f-aee7-5a37b84acca1" providerId="AD" clId="Web-{74EDCA53-9184-4B5F-A83D-4F0300C58DF7}" dt="2022-02-24T21:37:27.224" v="16" actId="1076"/>
          <ac:picMkLst>
            <pc:docMk/>
            <pc:sldMk cId="2512303159" sldId="308"/>
            <ac:picMk id="32" creationId="{99A0283B-4F4F-4AD6-90B8-B04E34A79D31}"/>
          </ac:picMkLst>
        </pc:picChg>
      </pc:sldChg>
      <pc:sldChg chg="modSp">
        <pc:chgData name="Brett Parker" userId="S::parkerb@knights.ucf.edu::7ce1c1c1-9fa4-431f-aee7-5a37b84acca1" providerId="AD" clId="Web-{74EDCA53-9184-4B5F-A83D-4F0300C58DF7}" dt="2022-02-24T21:37:50.631" v="20" actId="1076"/>
        <pc:sldMkLst>
          <pc:docMk/>
          <pc:sldMk cId="1929736298" sldId="310"/>
        </pc:sldMkLst>
        <pc:picChg chg="mod">
          <ac:chgData name="Brett Parker" userId="S::parkerb@knights.ucf.edu::7ce1c1c1-9fa4-431f-aee7-5a37b84acca1" providerId="AD" clId="Web-{74EDCA53-9184-4B5F-A83D-4F0300C58DF7}" dt="2022-02-24T21:37:50.631" v="20" actId="1076"/>
          <ac:picMkLst>
            <pc:docMk/>
            <pc:sldMk cId="1929736298" sldId="310"/>
            <ac:picMk id="6" creationId="{943609F2-1849-45D3-9729-A3B7D71F7CB3}"/>
          </ac:picMkLst>
        </pc:picChg>
      </pc:sldChg>
      <pc:sldChg chg="modSp">
        <pc:chgData name="Brett Parker" userId="S::parkerb@knights.ucf.edu::7ce1c1c1-9fa4-431f-aee7-5a37b84acca1" providerId="AD" clId="Web-{74EDCA53-9184-4B5F-A83D-4F0300C58DF7}" dt="2022-02-24T21:37:20.192" v="15"/>
        <pc:sldMkLst>
          <pc:docMk/>
          <pc:sldMk cId="3262741194" sldId="311"/>
        </pc:sldMkLst>
        <pc:spChg chg="ord">
          <ac:chgData name="Brett Parker" userId="S::parkerb@knights.ucf.edu::7ce1c1c1-9fa4-431f-aee7-5a37b84acca1" providerId="AD" clId="Web-{74EDCA53-9184-4B5F-A83D-4F0300C58DF7}" dt="2022-02-24T21:37:20.192" v="15"/>
          <ac:spMkLst>
            <pc:docMk/>
            <pc:sldMk cId="3262741194" sldId="311"/>
            <ac:spMk id="12" creationId="{8CA06557-FFEC-444D-9262-7C11A52C8760}"/>
          </ac:spMkLst>
        </pc:spChg>
        <pc:picChg chg="mod">
          <ac:chgData name="Brett Parker" userId="S::parkerb@knights.ucf.edu::7ce1c1c1-9fa4-431f-aee7-5a37b84acca1" providerId="AD" clId="Web-{74EDCA53-9184-4B5F-A83D-4F0300C58DF7}" dt="2022-02-24T21:37:02.848" v="14" actId="1076"/>
          <ac:picMkLst>
            <pc:docMk/>
            <pc:sldMk cId="3262741194" sldId="311"/>
            <ac:picMk id="18" creationId="{7C0A4163-085E-42A0-8FD0-785CCF195060}"/>
          </ac:picMkLst>
        </pc:picChg>
      </pc:sldChg>
      <pc:sldChg chg="modSp">
        <pc:chgData name="Brett Parker" userId="S::parkerb@knights.ucf.edu::7ce1c1c1-9fa4-431f-aee7-5a37b84acca1" providerId="AD" clId="Web-{74EDCA53-9184-4B5F-A83D-4F0300C58DF7}" dt="2022-02-24T21:38:57.758" v="38" actId="1076"/>
        <pc:sldMkLst>
          <pc:docMk/>
          <pc:sldMk cId="4005565082" sldId="315"/>
        </pc:sldMkLst>
        <pc:picChg chg="mod">
          <ac:chgData name="Brett Parker" userId="S::parkerb@knights.ucf.edu::7ce1c1c1-9fa4-431f-aee7-5a37b84acca1" providerId="AD" clId="Web-{74EDCA53-9184-4B5F-A83D-4F0300C58DF7}" dt="2022-02-24T21:38:57.758" v="38" actId="1076"/>
          <ac:picMkLst>
            <pc:docMk/>
            <pc:sldMk cId="4005565082" sldId="315"/>
            <ac:picMk id="24" creationId="{73C5D373-D84E-40DB-8C34-24A9E9532937}"/>
          </ac:picMkLst>
        </pc:picChg>
      </pc:sldChg>
      <pc:sldChg chg="modSp">
        <pc:chgData name="Brett Parker" userId="S::parkerb@knights.ucf.edu::7ce1c1c1-9fa4-431f-aee7-5a37b84acca1" providerId="AD" clId="Web-{74EDCA53-9184-4B5F-A83D-4F0300C58DF7}" dt="2022-02-24T21:38:06.506" v="26" actId="1076"/>
        <pc:sldMkLst>
          <pc:docMk/>
          <pc:sldMk cId="2228262359" sldId="316"/>
        </pc:sldMkLst>
        <pc:spChg chg="mod ord">
          <ac:chgData name="Brett Parker" userId="S::parkerb@knights.ucf.edu::7ce1c1c1-9fa4-431f-aee7-5a37b84acca1" providerId="AD" clId="Web-{74EDCA53-9184-4B5F-A83D-4F0300C58DF7}" dt="2022-02-24T21:38:02.444" v="25" actId="1076"/>
          <ac:spMkLst>
            <pc:docMk/>
            <pc:sldMk cId="2228262359" sldId="316"/>
            <ac:spMk id="12" creationId="{60121388-5ABE-4E01-AF07-2B6B6FB42B15}"/>
          </ac:spMkLst>
        </pc:spChg>
        <pc:picChg chg="mod">
          <ac:chgData name="Brett Parker" userId="S::parkerb@knights.ucf.edu::7ce1c1c1-9fa4-431f-aee7-5a37b84acca1" providerId="AD" clId="Web-{74EDCA53-9184-4B5F-A83D-4F0300C58DF7}" dt="2022-02-24T21:38:06.506" v="26" actId="1076"/>
          <ac:picMkLst>
            <pc:docMk/>
            <pc:sldMk cId="2228262359" sldId="316"/>
            <ac:picMk id="15" creationId="{EEFD5B18-6FDF-492E-BC43-D47071AE4BFD}"/>
          </ac:picMkLst>
        </pc:picChg>
      </pc:sldChg>
      <pc:sldChg chg="modSp">
        <pc:chgData name="Brett Parker" userId="S::parkerb@knights.ucf.edu::7ce1c1c1-9fa4-431f-aee7-5a37b84acca1" providerId="AD" clId="Web-{74EDCA53-9184-4B5F-A83D-4F0300C58DF7}" dt="2022-02-24T21:38:32.319" v="32" actId="1076"/>
        <pc:sldMkLst>
          <pc:docMk/>
          <pc:sldMk cId="1300281524" sldId="319"/>
        </pc:sldMkLst>
        <pc:spChg chg="ord">
          <ac:chgData name="Brett Parker" userId="S::parkerb@knights.ucf.edu::7ce1c1c1-9fa4-431f-aee7-5a37b84acca1" providerId="AD" clId="Web-{74EDCA53-9184-4B5F-A83D-4F0300C58DF7}" dt="2022-02-24T21:38:28.397" v="31"/>
          <ac:spMkLst>
            <pc:docMk/>
            <pc:sldMk cId="1300281524" sldId="319"/>
            <ac:spMk id="14" creationId="{250B232E-E29D-4AF9-886E-81B01A03E2E4}"/>
          </ac:spMkLst>
        </pc:spChg>
        <pc:picChg chg="mod">
          <ac:chgData name="Brett Parker" userId="S::parkerb@knights.ucf.edu::7ce1c1c1-9fa4-431f-aee7-5a37b84acca1" providerId="AD" clId="Web-{74EDCA53-9184-4B5F-A83D-4F0300C58DF7}" dt="2022-02-24T21:38:32.319" v="32" actId="1076"/>
          <ac:picMkLst>
            <pc:docMk/>
            <pc:sldMk cId="1300281524" sldId="319"/>
            <ac:picMk id="2" creationId="{27404D6A-E3D8-42D2-87B5-DF76AD8FA4FE}"/>
          </ac:picMkLst>
        </pc:picChg>
      </pc:sldChg>
      <pc:sldChg chg="modSp">
        <pc:chgData name="Brett Parker" userId="S::parkerb@knights.ucf.edu::7ce1c1c1-9fa4-431f-aee7-5a37b84acca1" providerId="AD" clId="Web-{74EDCA53-9184-4B5F-A83D-4F0300C58DF7}" dt="2022-02-24T21:38:42.413" v="35" actId="1076"/>
        <pc:sldMkLst>
          <pc:docMk/>
          <pc:sldMk cId="2568287066" sldId="320"/>
        </pc:sldMkLst>
        <pc:spChg chg="ord">
          <ac:chgData name="Brett Parker" userId="S::parkerb@knights.ucf.edu::7ce1c1c1-9fa4-431f-aee7-5a37b84acca1" providerId="AD" clId="Web-{74EDCA53-9184-4B5F-A83D-4F0300C58DF7}" dt="2022-02-24T21:38:39.820" v="34"/>
          <ac:spMkLst>
            <pc:docMk/>
            <pc:sldMk cId="2568287066" sldId="320"/>
            <ac:spMk id="6" creationId="{022578F7-EABA-4628-AE3B-F2F73EBF9BC2}"/>
          </ac:spMkLst>
        </pc:spChg>
        <pc:picChg chg="mod">
          <ac:chgData name="Brett Parker" userId="S::parkerb@knights.ucf.edu::7ce1c1c1-9fa4-431f-aee7-5a37b84acca1" providerId="AD" clId="Web-{74EDCA53-9184-4B5F-A83D-4F0300C58DF7}" dt="2022-02-24T21:38:42.413" v="35" actId="1076"/>
          <ac:picMkLst>
            <pc:docMk/>
            <pc:sldMk cId="2568287066" sldId="320"/>
            <ac:picMk id="17" creationId="{24730099-B70E-4B5F-8A98-F03371015271}"/>
          </ac:picMkLst>
        </pc:picChg>
      </pc:sldChg>
      <pc:sldChg chg="modSp">
        <pc:chgData name="Brett Parker" userId="S::parkerb@knights.ucf.edu::7ce1c1c1-9fa4-431f-aee7-5a37b84acca1" providerId="AD" clId="Web-{74EDCA53-9184-4B5F-A83D-4F0300C58DF7}" dt="2022-02-24T21:38:51.664" v="37" actId="1076"/>
        <pc:sldMkLst>
          <pc:docMk/>
          <pc:sldMk cId="3636284674" sldId="321"/>
        </pc:sldMkLst>
        <pc:spChg chg="ord">
          <ac:chgData name="Brett Parker" userId="S::parkerb@knights.ucf.edu::7ce1c1c1-9fa4-431f-aee7-5a37b84acca1" providerId="AD" clId="Web-{74EDCA53-9184-4B5F-A83D-4F0300C58DF7}" dt="2022-02-24T21:38:46.789" v="36"/>
          <ac:spMkLst>
            <pc:docMk/>
            <pc:sldMk cId="3636284674" sldId="321"/>
            <ac:spMk id="10" creationId="{2145E82E-E703-441E-B2D6-C12640EED9EF}"/>
          </ac:spMkLst>
        </pc:spChg>
        <pc:picChg chg="mod">
          <ac:chgData name="Brett Parker" userId="S::parkerb@knights.ucf.edu::7ce1c1c1-9fa4-431f-aee7-5a37b84acca1" providerId="AD" clId="Web-{74EDCA53-9184-4B5F-A83D-4F0300C58DF7}" dt="2022-02-24T21:38:51.664" v="37" actId="1076"/>
          <ac:picMkLst>
            <pc:docMk/>
            <pc:sldMk cId="3636284674" sldId="321"/>
            <ac:picMk id="5" creationId="{72DE6D46-61A5-42BD-8140-975FD3D33BE0}"/>
          </ac:picMkLst>
        </pc:picChg>
      </pc:sldChg>
      <pc:sldChg chg="modSp">
        <pc:chgData name="Brett Parker" userId="S::parkerb@knights.ucf.edu::7ce1c1c1-9fa4-431f-aee7-5a37b84acca1" providerId="AD" clId="Web-{74EDCA53-9184-4B5F-A83D-4F0300C58DF7}" dt="2022-02-24T21:39:05.539" v="40" actId="1076"/>
        <pc:sldMkLst>
          <pc:docMk/>
          <pc:sldMk cId="2225921801" sldId="322"/>
        </pc:sldMkLst>
        <pc:picChg chg="mod">
          <ac:chgData name="Brett Parker" userId="S::parkerb@knights.ucf.edu::7ce1c1c1-9fa4-431f-aee7-5a37b84acca1" providerId="AD" clId="Web-{74EDCA53-9184-4B5F-A83D-4F0300C58DF7}" dt="2022-02-24T21:39:05.539" v="40" actId="1076"/>
          <ac:picMkLst>
            <pc:docMk/>
            <pc:sldMk cId="2225921801" sldId="322"/>
            <ac:picMk id="26" creationId="{6AEB579C-2D9E-4783-B730-6A3D8F5D409D}"/>
          </ac:picMkLst>
        </pc:picChg>
      </pc:sldChg>
      <pc:sldChg chg="modSp">
        <pc:chgData name="Brett Parker" userId="S::parkerb@knights.ucf.edu::7ce1c1c1-9fa4-431f-aee7-5a37b84acca1" providerId="AD" clId="Web-{74EDCA53-9184-4B5F-A83D-4F0300C58DF7}" dt="2022-02-24T21:38:10.475" v="27" actId="1076"/>
        <pc:sldMkLst>
          <pc:docMk/>
          <pc:sldMk cId="1133728149" sldId="325"/>
        </pc:sldMkLst>
        <pc:picChg chg="mod">
          <ac:chgData name="Brett Parker" userId="S::parkerb@knights.ucf.edu::7ce1c1c1-9fa4-431f-aee7-5a37b84acca1" providerId="AD" clId="Web-{74EDCA53-9184-4B5F-A83D-4F0300C58DF7}" dt="2022-02-24T21:38:10.475" v="27" actId="1076"/>
          <ac:picMkLst>
            <pc:docMk/>
            <pc:sldMk cId="1133728149" sldId="325"/>
            <ac:picMk id="26" creationId="{10A24AE6-B184-4D13-89A0-C5E48791E25E}"/>
          </ac:picMkLst>
        </pc:picChg>
      </pc:sldChg>
      <pc:sldChg chg="modSp">
        <pc:chgData name="Brett Parker" userId="S::parkerb@knights.ucf.edu::7ce1c1c1-9fa4-431f-aee7-5a37b84acca1" providerId="AD" clId="Web-{74EDCA53-9184-4B5F-A83D-4F0300C58DF7}" dt="2022-02-24T21:36:45.426" v="10" actId="1076"/>
        <pc:sldMkLst>
          <pc:docMk/>
          <pc:sldMk cId="3396529283" sldId="326"/>
        </pc:sldMkLst>
        <pc:picChg chg="mod">
          <ac:chgData name="Brett Parker" userId="S::parkerb@knights.ucf.edu::7ce1c1c1-9fa4-431f-aee7-5a37b84acca1" providerId="AD" clId="Web-{74EDCA53-9184-4B5F-A83D-4F0300C58DF7}" dt="2022-02-24T21:36:45.426" v="10" actId="1076"/>
          <ac:picMkLst>
            <pc:docMk/>
            <pc:sldMk cId="3396529283" sldId="326"/>
            <ac:picMk id="22" creationId="{AB03762D-45CE-4C1A-910A-BFDD702D9690}"/>
          </ac:picMkLst>
        </pc:picChg>
      </pc:sldChg>
    </pc:docChg>
  </pc:docChgLst>
  <pc:docChgLst>
    <pc:chgData name="Brett Parker" userId="7ce1c1c1-9fa4-431f-aee7-5a37b84acca1" providerId="ADAL" clId="{729E80B8-04E6-4BC8-AF25-80C470F52079}"/>
    <pc:docChg chg="undo custSel addSld delSld modSld sldOrd">
      <pc:chgData name="Brett Parker" userId="7ce1c1c1-9fa4-431f-aee7-5a37b84acca1" providerId="ADAL" clId="{729E80B8-04E6-4BC8-AF25-80C470F52079}" dt="2022-02-24T22:19:56.525" v="3030" actId="1076"/>
      <pc:docMkLst>
        <pc:docMk/>
      </pc:docMkLst>
      <pc:sldChg chg="addSp modSp modTransition">
        <pc:chgData name="Brett Parker" userId="7ce1c1c1-9fa4-431f-aee7-5a37b84acca1" providerId="ADAL" clId="{729E80B8-04E6-4BC8-AF25-80C470F52079}" dt="2022-02-23T16:01:23.631" v="1535"/>
        <pc:sldMkLst>
          <pc:docMk/>
          <pc:sldMk cId="109857222" sldId="256"/>
        </pc:sldMkLst>
        <pc:spChg chg="add mod">
          <ac:chgData name="Brett Parker" userId="7ce1c1c1-9fa4-431f-aee7-5a37b84acca1" providerId="ADAL" clId="{729E80B8-04E6-4BC8-AF25-80C470F52079}" dt="2022-02-23T15:44:43.657" v="1500"/>
          <ac:spMkLst>
            <pc:docMk/>
            <pc:sldMk cId="109857222" sldId="256"/>
            <ac:spMk id="9" creationId="{FE0A7D15-C327-4AFE-8FB3-B2702EFCEE70}"/>
          </ac:spMkLst>
        </pc:spChg>
      </pc:sldChg>
      <pc:sldChg chg="addSp modSp">
        <pc:chgData name="Brett Parker" userId="7ce1c1c1-9fa4-431f-aee7-5a37b84acca1" providerId="ADAL" clId="{729E80B8-04E6-4BC8-AF25-80C470F52079}" dt="2022-02-23T15:44:07.097" v="1467"/>
        <pc:sldMkLst>
          <pc:docMk/>
          <pc:sldMk cId="2437334705" sldId="258"/>
        </pc:sldMkLst>
        <pc:spChg chg="add mod">
          <ac:chgData name="Brett Parker" userId="7ce1c1c1-9fa4-431f-aee7-5a37b84acca1" providerId="ADAL" clId="{729E80B8-04E6-4BC8-AF25-80C470F52079}" dt="2022-02-23T15:44:07.097" v="1467"/>
          <ac:spMkLst>
            <pc:docMk/>
            <pc:sldMk cId="2437334705" sldId="258"/>
            <ac:spMk id="22" creationId="{5A9C4FE9-B395-44F0-BD21-B0B426039F81}"/>
          </ac:spMkLst>
        </pc:spChg>
      </pc:sldChg>
      <pc:sldChg chg="addSp modSp mod modNotesTx">
        <pc:chgData name="Brett Parker" userId="7ce1c1c1-9fa4-431f-aee7-5a37b84acca1" providerId="ADAL" clId="{729E80B8-04E6-4BC8-AF25-80C470F52079}" dt="2022-02-23T17:38:40.769" v="3020" actId="21"/>
        <pc:sldMkLst>
          <pc:docMk/>
          <pc:sldMk cId="2024075616" sldId="259"/>
        </pc:sldMkLst>
        <pc:spChg chg="add mod">
          <ac:chgData name="Brett Parker" userId="7ce1c1c1-9fa4-431f-aee7-5a37b84acca1" providerId="ADAL" clId="{729E80B8-04E6-4BC8-AF25-80C470F52079}" dt="2022-02-23T15:44:08.703" v="1469"/>
          <ac:spMkLst>
            <pc:docMk/>
            <pc:sldMk cId="2024075616" sldId="259"/>
            <ac:spMk id="5" creationId="{05DAEE0C-4AA0-4821-A54E-7870B1F10973}"/>
          </ac:spMkLst>
        </pc:spChg>
        <pc:spChg chg="mod">
          <ac:chgData name="Brett Parker" userId="7ce1c1c1-9fa4-431f-aee7-5a37b84acca1" providerId="ADAL" clId="{729E80B8-04E6-4BC8-AF25-80C470F52079}" dt="2022-02-23T17:38:40.769" v="3020" actId="21"/>
          <ac:spMkLst>
            <pc:docMk/>
            <pc:sldMk cId="2024075616" sldId="259"/>
            <ac:spMk id="19" creationId="{1883A88B-B017-4524-9021-1E72C461D4FF}"/>
          </ac:spMkLst>
        </pc:spChg>
      </pc:sldChg>
      <pc:sldChg chg="addSp delSp modSp mod modNotesTx">
        <pc:chgData name="Brett Parker" userId="7ce1c1c1-9fa4-431f-aee7-5a37b84acca1" providerId="ADAL" clId="{729E80B8-04E6-4BC8-AF25-80C470F52079}" dt="2022-02-23T17:11:28.934" v="2739" actId="20577"/>
        <pc:sldMkLst>
          <pc:docMk/>
          <pc:sldMk cId="2813331354" sldId="260"/>
        </pc:sldMkLst>
        <pc:spChg chg="mod">
          <ac:chgData name="Brett Parker" userId="7ce1c1c1-9fa4-431f-aee7-5a37b84acca1" providerId="ADAL" clId="{729E80B8-04E6-4BC8-AF25-80C470F52079}" dt="2022-02-23T16:55:29.197" v="2726" actId="313"/>
          <ac:spMkLst>
            <pc:docMk/>
            <pc:sldMk cId="2813331354" sldId="260"/>
            <ac:spMk id="6" creationId="{7CC4ABE3-5E42-4D4A-8502-1D807757BC1E}"/>
          </ac:spMkLst>
        </pc:spChg>
        <pc:spChg chg="add mod">
          <ac:chgData name="Brett Parker" userId="7ce1c1c1-9fa4-431f-aee7-5a37b84acca1" providerId="ADAL" clId="{729E80B8-04E6-4BC8-AF25-80C470F52079}" dt="2022-02-23T17:11:28.934" v="2739" actId="20577"/>
          <ac:spMkLst>
            <pc:docMk/>
            <pc:sldMk cId="2813331354" sldId="260"/>
            <ac:spMk id="7" creationId="{4CCDF7F6-27C8-487E-98A6-91F9251A5B5D}"/>
          </ac:spMkLst>
        </pc:spChg>
        <pc:spChg chg="del mod">
          <ac:chgData name="Brett Parker" userId="7ce1c1c1-9fa4-431f-aee7-5a37b84acca1" providerId="ADAL" clId="{729E80B8-04E6-4BC8-AF25-80C470F52079}" dt="2022-02-23T16:51:26.419" v="2561" actId="478"/>
          <ac:spMkLst>
            <pc:docMk/>
            <pc:sldMk cId="2813331354" sldId="260"/>
            <ac:spMk id="17" creationId="{B309E51D-0C1D-404A-B81C-5D2771AAE27D}"/>
          </ac:spMkLst>
        </pc:spChg>
        <pc:picChg chg="add del mod">
          <ac:chgData name="Brett Parker" userId="7ce1c1c1-9fa4-431f-aee7-5a37b84acca1" providerId="ADAL" clId="{729E80B8-04E6-4BC8-AF25-80C470F52079}" dt="2022-02-23T17:01:30.825" v="2728"/>
          <ac:picMkLst>
            <pc:docMk/>
            <pc:sldMk cId="2813331354" sldId="260"/>
            <ac:picMk id="2" creationId="{E42B003B-48E7-40F5-AD42-9C396F76DABC}"/>
          </ac:picMkLst>
        </pc:picChg>
        <pc:picChg chg="add del mod">
          <ac:chgData name="Brett Parker" userId="7ce1c1c1-9fa4-431f-aee7-5a37b84acca1" providerId="ADAL" clId="{729E80B8-04E6-4BC8-AF25-80C470F52079}" dt="2022-02-23T17:03:54.901" v="2729"/>
          <ac:picMkLst>
            <pc:docMk/>
            <pc:sldMk cId="2813331354" sldId="260"/>
            <ac:picMk id="3" creationId="{B47FC48D-118B-4BFA-8089-D09B1F6F6E1D}"/>
          </ac:picMkLst>
        </pc:picChg>
        <pc:picChg chg="add del mod">
          <ac:chgData name="Brett Parker" userId="7ce1c1c1-9fa4-431f-aee7-5a37b84acca1" providerId="ADAL" clId="{729E80B8-04E6-4BC8-AF25-80C470F52079}" dt="2022-02-23T17:06:29.635" v="2730"/>
          <ac:picMkLst>
            <pc:docMk/>
            <pc:sldMk cId="2813331354" sldId="260"/>
            <ac:picMk id="4" creationId="{888E0CA2-C8D0-4729-B569-534E3CB57B36}"/>
          </ac:picMkLst>
        </pc:picChg>
        <pc:picChg chg="add del mod">
          <ac:chgData name="Brett Parker" userId="7ce1c1c1-9fa4-431f-aee7-5a37b84acca1" providerId="ADAL" clId="{729E80B8-04E6-4BC8-AF25-80C470F52079}" dt="2022-02-23T15:45:17.912" v="1507"/>
          <ac:picMkLst>
            <pc:docMk/>
            <pc:sldMk cId="2813331354" sldId="260"/>
            <ac:picMk id="5" creationId="{8B2E1445-49D9-4647-8460-4FDF2A4A8FB9}"/>
          </ac:picMkLst>
        </pc:picChg>
        <pc:picChg chg="add mod">
          <ac:chgData name="Brett Parker" userId="7ce1c1c1-9fa4-431f-aee7-5a37b84acca1" providerId="ADAL" clId="{729E80B8-04E6-4BC8-AF25-80C470F52079}" dt="2022-02-23T17:06:29.635" v="2730"/>
          <ac:picMkLst>
            <pc:docMk/>
            <pc:sldMk cId="2813331354" sldId="260"/>
            <ac:picMk id="8" creationId="{9242AA3D-1BFC-4E25-B173-670C9380D1F5}"/>
          </ac:picMkLst>
        </pc:picChg>
      </pc:sldChg>
      <pc:sldChg chg="addSp delSp modSp">
        <pc:chgData name="Brett Parker" userId="7ce1c1c1-9fa4-431f-aee7-5a37b84acca1" providerId="ADAL" clId="{729E80B8-04E6-4BC8-AF25-80C470F52079}" dt="2022-02-23T15:45:41.393" v="1520"/>
        <pc:sldMkLst>
          <pc:docMk/>
          <pc:sldMk cId="2219604467" sldId="262"/>
        </pc:sldMkLst>
        <pc:spChg chg="add mod">
          <ac:chgData name="Brett Parker" userId="7ce1c1c1-9fa4-431f-aee7-5a37b84acca1" providerId="ADAL" clId="{729E80B8-04E6-4BC8-AF25-80C470F52079}" dt="2022-02-23T15:44:15.336" v="1477"/>
          <ac:spMkLst>
            <pc:docMk/>
            <pc:sldMk cId="2219604467" sldId="262"/>
            <ac:spMk id="15" creationId="{761A2A9C-1431-4C25-83E6-08A092915014}"/>
          </ac:spMkLst>
        </pc:spChg>
        <pc:picChg chg="add mod">
          <ac:chgData name="Brett Parker" userId="7ce1c1c1-9fa4-431f-aee7-5a37b84acca1" providerId="ADAL" clId="{729E80B8-04E6-4BC8-AF25-80C470F52079}" dt="2022-02-23T15:45:41.393" v="1520"/>
          <ac:picMkLst>
            <pc:docMk/>
            <pc:sldMk cId="2219604467" sldId="262"/>
            <ac:picMk id="16" creationId="{DE6279B7-B494-4B61-8C93-06C799961159}"/>
          </ac:picMkLst>
        </pc:picChg>
        <pc:picChg chg="add mod">
          <ac:chgData name="Brett Parker" userId="7ce1c1c1-9fa4-431f-aee7-5a37b84acca1" providerId="ADAL" clId="{729E80B8-04E6-4BC8-AF25-80C470F52079}" dt="2022-02-23T15:45:41.393" v="1520"/>
          <ac:picMkLst>
            <pc:docMk/>
            <pc:sldMk cId="2219604467" sldId="262"/>
            <ac:picMk id="18" creationId="{CE3B84FD-8CFD-4BB0-B24A-10D0F29D9310}"/>
          </ac:picMkLst>
        </pc:picChg>
        <pc:picChg chg="add mod">
          <ac:chgData name="Brett Parker" userId="7ce1c1c1-9fa4-431f-aee7-5a37b84acca1" providerId="ADAL" clId="{729E80B8-04E6-4BC8-AF25-80C470F52079}" dt="2022-02-23T15:45:41.393" v="1520"/>
          <ac:picMkLst>
            <pc:docMk/>
            <pc:sldMk cId="2219604467" sldId="262"/>
            <ac:picMk id="20" creationId="{41B1AA39-F479-47D5-8BCA-2F30A2AFED69}"/>
          </ac:picMkLst>
        </pc:picChg>
        <pc:picChg chg="add mod">
          <ac:chgData name="Brett Parker" userId="7ce1c1c1-9fa4-431f-aee7-5a37b84acca1" providerId="ADAL" clId="{729E80B8-04E6-4BC8-AF25-80C470F52079}" dt="2022-02-23T15:45:41.393" v="1520"/>
          <ac:picMkLst>
            <pc:docMk/>
            <pc:sldMk cId="2219604467" sldId="262"/>
            <ac:picMk id="22" creationId="{91FF1A3E-11AD-427E-B4A1-A8A33A27BDFE}"/>
          </ac:picMkLst>
        </pc:picChg>
        <pc:picChg chg="del mod">
          <ac:chgData name="Brett Parker" userId="7ce1c1c1-9fa4-431f-aee7-5a37b84acca1" providerId="ADAL" clId="{729E80B8-04E6-4BC8-AF25-80C470F52079}" dt="2022-02-23T15:45:41.006" v="1519" actId="21"/>
          <ac:picMkLst>
            <pc:docMk/>
            <pc:sldMk cId="2219604467" sldId="262"/>
            <ac:picMk id="8196" creationId="{BEB439AC-3374-41D3-93C6-EDCA2F4F6A99}"/>
          </ac:picMkLst>
        </pc:picChg>
        <pc:picChg chg="del mod">
          <ac:chgData name="Brett Parker" userId="7ce1c1c1-9fa4-431f-aee7-5a37b84acca1" providerId="ADAL" clId="{729E80B8-04E6-4BC8-AF25-80C470F52079}" dt="2022-02-23T15:45:41.006" v="1519" actId="21"/>
          <ac:picMkLst>
            <pc:docMk/>
            <pc:sldMk cId="2219604467" sldId="262"/>
            <ac:picMk id="8200" creationId="{EFFDFEEE-CB60-45A4-B024-A52B1212A69C}"/>
          </ac:picMkLst>
        </pc:picChg>
        <pc:picChg chg="del mod">
          <ac:chgData name="Brett Parker" userId="7ce1c1c1-9fa4-431f-aee7-5a37b84acca1" providerId="ADAL" clId="{729E80B8-04E6-4BC8-AF25-80C470F52079}" dt="2022-02-23T15:45:41.006" v="1519" actId="21"/>
          <ac:picMkLst>
            <pc:docMk/>
            <pc:sldMk cId="2219604467" sldId="262"/>
            <ac:picMk id="8206" creationId="{66C44763-A104-4800-B228-2367D974155A}"/>
          </ac:picMkLst>
        </pc:picChg>
        <pc:picChg chg="del mod">
          <ac:chgData name="Brett Parker" userId="7ce1c1c1-9fa4-431f-aee7-5a37b84acca1" providerId="ADAL" clId="{729E80B8-04E6-4BC8-AF25-80C470F52079}" dt="2022-02-23T15:45:41.006" v="1519" actId="21"/>
          <ac:picMkLst>
            <pc:docMk/>
            <pc:sldMk cId="2219604467" sldId="262"/>
            <ac:picMk id="8210" creationId="{1FB66289-A36C-4337-B9FC-ABDCFBDE06DB}"/>
          </ac:picMkLst>
        </pc:picChg>
      </pc:sldChg>
      <pc:sldChg chg="addSp modSp">
        <pc:chgData name="Brett Parker" userId="7ce1c1c1-9fa4-431f-aee7-5a37b84acca1" providerId="ADAL" clId="{729E80B8-04E6-4BC8-AF25-80C470F52079}" dt="2022-02-23T15:44:03.183" v="1464"/>
        <pc:sldMkLst>
          <pc:docMk/>
          <pc:sldMk cId="3177943260" sldId="268"/>
        </pc:sldMkLst>
        <pc:spChg chg="add mod">
          <ac:chgData name="Brett Parker" userId="7ce1c1c1-9fa4-431f-aee7-5a37b84acca1" providerId="ADAL" clId="{729E80B8-04E6-4BC8-AF25-80C470F52079}" dt="2022-02-23T15:44:03.183" v="1464"/>
          <ac:spMkLst>
            <pc:docMk/>
            <pc:sldMk cId="3177943260" sldId="268"/>
            <ac:spMk id="6" creationId="{8340C31C-CFDD-4D95-8742-5822F6E1A0E4}"/>
          </ac:spMkLst>
        </pc:spChg>
      </pc:sldChg>
      <pc:sldChg chg="addSp modSp">
        <pc:chgData name="Brett Parker" userId="7ce1c1c1-9fa4-431f-aee7-5a37b84acca1" providerId="ADAL" clId="{729E80B8-04E6-4BC8-AF25-80C470F52079}" dt="2022-02-23T15:44:04.297" v="1465"/>
        <pc:sldMkLst>
          <pc:docMk/>
          <pc:sldMk cId="1082487575" sldId="270"/>
        </pc:sldMkLst>
        <pc:spChg chg="add mod">
          <ac:chgData name="Brett Parker" userId="7ce1c1c1-9fa4-431f-aee7-5a37b84acca1" providerId="ADAL" clId="{729E80B8-04E6-4BC8-AF25-80C470F52079}" dt="2022-02-23T15:44:04.297" v="1465"/>
          <ac:spMkLst>
            <pc:docMk/>
            <pc:sldMk cId="1082487575" sldId="270"/>
            <ac:spMk id="8" creationId="{ED57864D-5447-4F54-950F-5122AC761DCF}"/>
          </ac:spMkLst>
        </pc:spChg>
      </pc:sldChg>
      <pc:sldChg chg="addSp modSp">
        <pc:chgData name="Brett Parker" userId="7ce1c1c1-9fa4-431f-aee7-5a37b84acca1" providerId="ADAL" clId="{729E80B8-04E6-4BC8-AF25-80C470F52079}" dt="2022-02-23T15:44:01.337" v="1462"/>
        <pc:sldMkLst>
          <pc:docMk/>
          <pc:sldMk cId="4282444368" sldId="272"/>
        </pc:sldMkLst>
        <pc:spChg chg="add mod">
          <ac:chgData name="Brett Parker" userId="7ce1c1c1-9fa4-431f-aee7-5a37b84acca1" providerId="ADAL" clId="{729E80B8-04E6-4BC8-AF25-80C470F52079}" dt="2022-02-23T15:44:01.337" v="1462"/>
          <ac:spMkLst>
            <pc:docMk/>
            <pc:sldMk cId="4282444368" sldId="272"/>
            <ac:spMk id="10" creationId="{2B93F65B-8BDE-4349-AF07-5943E6EEA0C5}"/>
          </ac:spMkLst>
        </pc:spChg>
      </pc:sldChg>
      <pc:sldChg chg="addSp modSp">
        <pc:chgData name="Brett Parker" userId="7ce1c1c1-9fa4-431f-aee7-5a37b84acca1" providerId="ADAL" clId="{729E80B8-04E6-4BC8-AF25-80C470F52079}" dt="2022-02-23T15:44:02.376" v="1463"/>
        <pc:sldMkLst>
          <pc:docMk/>
          <pc:sldMk cId="3777510063" sldId="273"/>
        </pc:sldMkLst>
        <pc:spChg chg="add mod">
          <ac:chgData name="Brett Parker" userId="7ce1c1c1-9fa4-431f-aee7-5a37b84acca1" providerId="ADAL" clId="{729E80B8-04E6-4BC8-AF25-80C470F52079}" dt="2022-02-23T15:44:02.376" v="1463"/>
          <ac:spMkLst>
            <pc:docMk/>
            <pc:sldMk cId="3777510063" sldId="273"/>
            <ac:spMk id="6" creationId="{35EE9B3B-3392-430E-A3C7-25F45EC79B4D}"/>
          </ac:spMkLst>
        </pc:spChg>
      </pc:sldChg>
      <pc:sldChg chg="addSp delSp modSp mod modNotesTx">
        <pc:chgData name="Brett Parker" userId="7ce1c1c1-9fa4-431f-aee7-5a37b84acca1" providerId="ADAL" clId="{729E80B8-04E6-4BC8-AF25-80C470F52079}" dt="2022-02-23T17:38:43.184" v="3023" actId="21"/>
        <pc:sldMkLst>
          <pc:docMk/>
          <pc:sldMk cId="3935992820" sldId="275"/>
        </pc:sldMkLst>
        <pc:spChg chg="add mod">
          <ac:chgData name="Brett Parker" userId="7ce1c1c1-9fa4-431f-aee7-5a37b84acca1" providerId="ADAL" clId="{729E80B8-04E6-4BC8-AF25-80C470F52079}" dt="2022-02-23T15:44:09.618" v="1470"/>
          <ac:spMkLst>
            <pc:docMk/>
            <pc:sldMk cId="3935992820" sldId="275"/>
            <ac:spMk id="5" creationId="{F17E6A47-BFE0-476E-8012-F75385921F1C}"/>
          </ac:spMkLst>
        </pc:spChg>
        <pc:spChg chg="add del mod">
          <ac:chgData name="Brett Parker" userId="7ce1c1c1-9fa4-431f-aee7-5a37b84acca1" providerId="ADAL" clId="{729E80B8-04E6-4BC8-AF25-80C470F52079}" dt="2022-02-23T15:45:12.437" v="1505" actId="478"/>
          <ac:spMkLst>
            <pc:docMk/>
            <pc:sldMk cId="3935992820" sldId="275"/>
            <ac:spMk id="6" creationId="{2229E555-C93C-4ABB-A301-526587F42BE6}"/>
          </ac:spMkLst>
        </pc:spChg>
        <pc:spChg chg="mod">
          <ac:chgData name="Brett Parker" userId="7ce1c1c1-9fa4-431f-aee7-5a37b84acca1" providerId="ADAL" clId="{729E80B8-04E6-4BC8-AF25-80C470F52079}" dt="2022-02-23T17:38:43.184" v="3023" actId="21"/>
          <ac:spMkLst>
            <pc:docMk/>
            <pc:sldMk cId="3935992820" sldId="275"/>
            <ac:spMk id="22" creationId="{371085BA-BE2D-4E7D-9A08-925932E790A1}"/>
          </ac:spMkLst>
        </pc:spChg>
      </pc:sldChg>
      <pc:sldChg chg="addSp delSp modSp mod modNotesTx">
        <pc:chgData name="Brett Parker" userId="7ce1c1c1-9fa4-431f-aee7-5a37b84acca1" providerId="ADAL" clId="{729E80B8-04E6-4BC8-AF25-80C470F52079}" dt="2022-02-23T17:17:24.357" v="2863"/>
        <pc:sldMkLst>
          <pc:docMk/>
          <pc:sldMk cId="3256147401" sldId="276"/>
        </pc:sldMkLst>
        <pc:spChg chg="add mod">
          <ac:chgData name="Brett Parker" userId="7ce1c1c1-9fa4-431f-aee7-5a37b84acca1" providerId="ADAL" clId="{729E80B8-04E6-4BC8-AF25-80C470F52079}" dt="2022-02-23T17:11:35.215" v="2744" actId="20577"/>
          <ac:spMkLst>
            <pc:docMk/>
            <pc:sldMk cId="3256147401" sldId="276"/>
            <ac:spMk id="7" creationId="{578A75B7-8DD3-4686-907F-B984DBE6E79F}"/>
          </ac:spMkLst>
        </pc:spChg>
        <pc:spChg chg="mod">
          <ac:chgData name="Brett Parker" userId="7ce1c1c1-9fa4-431f-aee7-5a37b84acca1" providerId="ADAL" clId="{729E80B8-04E6-4BC8-AF25-80C470F52079}" dt="2022-02-23T17:12:58.190" v="2814" actId="1076"/>
          <ac:spMkLst>
            <pc:docMk/>
            <pc:sldMk cId="3256147401" sldId="276"/>
            <ac:spMk id="19" creationId="{A1E16809-976F-4305-AB97-07523221F443}"/>
          </ac:spMkLst>
        </pc:spChg>
        <pc:spChg chg="mod">
          <ac:chgData name="Brett Parker" userId="7ce1c1c1-9fa4-431f-aee7-5a37b84acca1" providerId="ADAL" clId="{729E80B8-04E6-4BC8-AF25-80C470F52079}" dt="2022-02-23T17:13:53.358" v="2860" actId="1076"/>
          <ac:spMkLst>
            <pc:docMk/>
            <pc:sldMk cId="3256147401" sldId="276"/>
            <ac:spMk id="20" creationId="{B95A7FB8-0B23-484E-B4A0-A9CDBAB293CE}"/>
          </ac:spMkLst>
        </pc:spChg>
        <pc:spChg chg="mod">
          <ac:chgData name="Brett Parker" userId="7ce1c1c1-9fa4-431f-aee7-5a37b84acca1" providerId="ADAL" clId="{729E80B8-04E6-4BC8-AF25-80C470F52079}" dt="2022-02-23T17:11:38.551" v="2745" actId="21"/>
          <ac:spMkLst>
            <pc:docMk/>
            <pc:sldMk cId="3256147401" sldId="276"/>
            <ac:spMk id="23" creationId="{7565A7E2-5600-4676-98A3-1B58D569D2E0}"/>
          </ac:spMkLst>
        </pc:spChg>
        <pc:picChg chg="add mod">
          <ac:chgData name="Brett Parker" userId="7ce1c1c1-9fa4-431f-aee7-5a37b84acca1" providerId="ADAL" clId="{729E80B8-04E6-4BC8-AF25-80C470F52079}" dt="2022-02-23T17:13:00.789" v="2815" actId="1076"/>
          <ac:picMkLst>
            <pc:docMk/>
            <pc:sldMk cId="3256147401" sldId="276"/>
            <ac:picMk id="3" creationId="{CDDC2C0F-F998-4728-B013-D7D1FCA45254}"/>
          </ac:picMkLst>
        </pc:picChg>
        <pc:picChg chg="add del mod">
          <ac:chgData name="Brett Parker" userId="7ce1c1c1-9fa4-431f-aee7-5a37b84acca1" providerId="ADAL" clId="{729E80B8-04E6-4BC8-AF25-80C470F52079}" dt="2022-02-23T17:16:43.073" v="2862"/>
          <ac:picMkLst>
            <pc:docMk/>
            <pc:sldMk cId="3256147401" sldId="276"/>
            <ac:picMk id="4" creationId="{71F00C37-8C91-4141-B282-FEB1E89AB9A0}"/>
          </ac:picMkLst>
        </pc:picChg>
        <pc:picChg chg="add del mod">
          <ac:chgData name="Brett Parker" userId="7ce1c1c1-9fa4-431f-aee7-5a37b84acca1" providerId="ADAL" clId="{729E80B8-04E6-4BC8-AF25-80C470F52079}" dt="2022-02-23T17:17:24.357" v="2863"/>
          <ac:picMkLst>
            <pc:docMk/>
            <pc:sldMk cId="3256147401" sldId="276"/>
            <ac:picMk id="5" creationId="{13178B81-20DB-47D2-B9FD-6ACD754633AA}"/>
          </ac:picMkLst>
        </pc:picChg>
        <pc:picChg chg="add mod">
          <ac:chgData name="Brett Parker" userId="7ce1c1c1-9fa4-431f-aee7-5a37b84acca1" providerId="ADAL" clId="{729E80B8-04E6-4BC8-AF25-80C470F52079}" dt="2022-02-23T17:17:24.357" v="2863"/>
          <ac:picMkLst>
            <pc:docMk/>
            <pc:sldMk cId="3256147401" sldId="276"/>
            <ac:picMk id="6" creationId="{1CBBC911-2507-498A-A5DE-3D5843B215CF}"/>
          </ac:picMkLst>
        </pc:picChg>
        <pc:picChg chg="mod">
          <ac:chgData name="Brett Parker" userId="7ce1c1c1-9fa4-431f-aee7-5a37b84acca1" providerId="ADAL" clId="{729E80B8-04E6-4BC8-AF25-80C470F52079}" dt="2022-02-23T17:12:56.135" v="2813" actId="1076"/>
          <ac:picMkLst>
            <pc:docMk/>
            <pc:sldMk cId="3256147401" sldId="276"/>
            <ac:picMk id="11" creationId="{F2E11419-3885-403E-A5A5-C2959034A8D0}"/>
          </ac:picMkLst>
        </pc:picChg>
      </pc:sldChg>
      <pc:sldChg chg="addSp modSp">
        <pc:chgData name="Brett Parker" userId="7ce1c1c1-9fa4-431f-aee7-5a37b84acca1" providerId="ADAL" clId="{729E80B8-04E6-4BC8-AF25-80C470F52079}" dt="2022-02-23T15:44:12.047" v="1473"/>
        <pc:sldMkLst>
          <pc:docMk/>
          <pc:sldMk cId="216020907" sldId="280"/>
        </pc:sldMkLst>
        <pc:spChg chg="add mod">
          <ac:chgData name="Brett Parker" userId="7ce1c1c1-9fa4-431f-aee7-5a37b84acca1" providerId="ADAL" clId="{729E80B8-04E6-4BC8-AF25-80C470F52079}" dt="2022-02-23T15:44:12.047" v="1473"/>
          <ac:spMkLst>
            <pc:docMk/>
            <pc:sldMk cId="216020907" sldId="280"/>
            <ac:spMk id="6" creationId="{4148CC09-0033-449C-B47E-A8B55CF78633}"/>
          </ac:spMkLst>
        </pc:spChg>
      </pc:sldChg>
      <pc:sldChg chg="addSp delSp modSp mod">
        <pc:chgData name="Brett Parker" userId="7ce1c1c1-9fa4-431f-aee7-5a37b84acca1" providerId="ADAL" clId="{729E80B8-04E6-4BC8-AF25-80C470F52079}" dt="2022-02-23T15:45:02.212" v="1504" actId="1076"/>
        <pc:sldMkLst>
          <pc:docMk/>
          <pc:sldMk cId="4054160019" sldId="293"/>
        </pc:sldMkLst>
        <pc:spChg chg="add mod">
          <ac:chgData name="Brett Parker" userId="7ce1c1c1-9fa4-431f-aee7-5a37b84acca1" providerId="ADAL" clId="{729E80B8-04E6-4BC8-AF25-80C470F52079}" dt="2022-02-23T15:44:07.752" v="1468"/>
          <ac:spMkLst>
            <pc:docMk/>
            <pc:sldMk cId="4054160019" sldId="293"/>
            <ac:spMk id="4" creationId="{BF554CE9-86BD-44BF-9C1F-FB9707362199}"/>
          </ac:spMkLst>
        </pc:spChg>
        <pc:picChg chg="del mod">
          <ac:chgData name="Brett Parker" userId="7ce1c1c1-9fa4-431f-aee7-5a37b84acca1" providerId="ADAL" clId="{729E80B8-04E6-4BC8-AF25-80C470F52079}" dt="2022-02-23T15:44:59.314" v="1502" actId="21"/>
          <ac:picMkLst>
            <pc:docMk/>
            <pc:sldMk cId="4054160019" sldId="293"/>
            <ac:picMk id="5" creationId="{5E872326-78AF-4D3D-85CD-6A3B21FE50B9}"/>
          </ac:picMkLst>
        </pc:picChg>
        <pc:picChg chg="add mod">
          <ac:chgData name="Brett Parker" userId="7ce1c1c1-9fa4-431f-aee7-5a37b84acca1" providerId="ADAL" clId="{729E80B8-04E6-4BC8-AF25-80C470F52079}" dt="2022-02-23T15:45:02.212" v="1504" actId="1076"/>
          <ac:picMkLst>
            <pc:docMk/>
            <pc:sldMk cId="4054160019" sldId="293"/>
            <ac:picMk id="6" creationId="{5A0FC0F7-12C6-4776-ACC0-0F0A72C0BA75}"/>
          </ac:picMkLst>
        </pc:picChg>
      </pc:sldChg>
      <pc:sldChg chg="addSp delSp modSp mod">
        <pc:chgData name="Brett Parker" userId="7ce1c1c1-9fa4-431f-aee7-5a37b84acca1" providerId="ADAL" clId="{729E80B8-04E6-4BC8-AF25-80C470F52079}" dt="2022-02-23T15:43:53.326" v="1461" actId="20577"/>
        <pc:sldMkLst>
          <pc:docMk/>
          <pc:sldMk cId="3649606980" sldId="294"/>
        </pc:sldMkLst>
        <pc:spChg chg="add del mod">
          <ac:chgData name="Brett Parker" userId="7ce1c1c1-9fa4-431f-aee7-5a37b84acca1" providerId="ADAL" clId="{729E80B8-04E6-4BC8-AF25-80C470F52079}" dt="2022-02-23T15:43:39.259" v="1438" actId="21"/>
          <ac:spMkLst>
            <pc:docMk/>
            <pc:sldMk cId="3649606980" sldId="294"/>
            <ac:spMk id="2" creationId="{857BAFE0-D97C-42C6-8FB5-AC446DEBA795}"/>
          </ac:spMkLst>
        </pc:spChg>
        <pc:spChg chg="add mod">
          <ac:chgData name="Brett Parker" userId="7ce1c1c1-9fa4-431f-aee7-5a37b84acca1" providerId="ADAL" clId="{729E80B8-04E6-4BC8-AF25-80C470F52079}" dt="2022-02-23T15:43:53.326" v="1461" actId="20577"/>
          <ac:spMkLst>
            <pc:docMk/>
            <pc:sldMk cId="3649606980" sldId="294"/>
            <ac:spMk id="4" creationId="{2183F2E3-AECA-4FC1-B725-566274097D4D}"/>
          </ac:spMkLst>
        </pc:spChg>
      </pc:sldChg>
      <pc:sldChg chg="addSp modSp">
        <pc:chgData name="Brett Parker" userId="7ce1c1c1-9fa4-431f-aee7-5a37b84acca1" providerId="ADAL" clId="{729E80B8-04E6-4BC8-AF25-80C470F52079}" dt="2022-02-23T15:44:12.948" v="1474"/>
        <pc:sldMkLst>
          <pc:docMk/>
          <pc:sldMk cId="954970165" sldId="295"/>
        </pc:sldMkLst>
        <pc:spChg chg="add mod">
          <ac:chgData name="Brett Parker" userId="7ce1c1c1-9fa4-431f-aee7-5a37b84acca1" providerId="ADAL" clId="{729E80B8-04E6-4BC8-AF25-80C470F52079}" dt="2022-02-23T15:44:12.948" v="1474"/>
          <ac:spMkLst>
            <pc:docMk/>
            <pc:sldMk cId="954970165" sldId="295"/>
            <ac:spMk id="5" creationId="{2ED6FFEF-2BCE-437E-9A74-055BF101F262}"/>
          </ac:spMkLst>
        </pc:spChg>
      </pc:sldChg>
      <pc:sldChg chg="addSp modSp">
        <pc:chgData name="Brett Parker" userId="7ce1c1c1-9fa4-431f-aee7-5a37b84acca1" providerId="ADAL" clId="{729E80B8-04E6-4BC8-AF25-80C470F52079}" dt="2022-02-23T15:44:13.847" v="1475"/>
        <pc:sldMkLst>
          <pc:docMk/>
          <pc:sldMk cId="1125321875" sldId="296"/>
        </pc:sldMkLst>
        <pc:spChg chg="add mod">
          <ac:chgData name="Brett Parker" userId="7ce1c1c1-9fa4-431f-aee7-5a37b84acca1" providerId="ADAL" clId="{729E80B8-04E6-4BC8-AF25-80C470F52079}" dt="2022-02-23T15:44:13.847" v="1475"/>
          <ac:spMkLst>
            <pc:docMk/>
            <pc:sldMk cId="1125321875" sldId="296"/>
            <ac:spMk id="5" creationId="{F34691F8-6A0E-4529-A537-6168126B06E6}"/>
          </ac:spMkLst>
        </pc:spChg>
      </pc:sldChg>
      <pc:sldChg chg="addSp modSp">
        <pc:chgData name="Brett Parker" userId="7ce1c1c1-9fa4-431f-aee7-5a37b84acca1" providerId="ADAL" clId="{729E80B8-04E6-4BC8-AF25-80C470F52079}" dt="2022-02-23T15:44:14.767" v="1476"/>
        <pc:sldMkLst>
          <pc:docMk/>
          <pc:sldMk cId="2860266152" sldId="297"/>
        </pc:sldMkLst>
        <pc:spChg chg="add mod">
          <ac:chgData name="Brett Parker" userId="7ce1c1c1-9fa4-431f-aee7-5a37b84acca1" providerId="ADAL" clId="{729E80B8-04E6-4BC8-AF25-80C470F52079}" dt="2022-02-23T15:44:14.767" v="1476"/>
          <ac:spMkLst>
            <pc:docMk/>
            <pc:sldMk cId="2860266152" sldId="297"/>
            <ac:spMk id="5" creationId="{E32DF36A-9169-4B3A-B572-C0D2655578E9}"/>
          </ac:spMkLst>
        </pc:spChg>
      </pc:sldChg>
      <pc:sldChg chg="addSp modSp mod ord modNotesTx">
        <pc:chgData name="Brett Parker" userId="7ce1c1c1-9fa4-431f-aee7-5a37b84acca1" providerId="ADAL" clId="{729E80B8-04E6-4BC8-AF25-80C470F52079}" dt="2022-02-23T16:46:05.298" v="1874"/>
        <pc:sldMkLst>
          <pc:docMk/>
          <pc:sldMk cId="1852840800" sldId="298"/>
        </pc:sldMkLst>
        <pc:spChg chg="add mod">
          <ac:chgData name="Brett Parker" userId="7ce1c1c1-9fa4-431f-aee7-5a37b84acca1" providerId="ADAL" clId="{729E80B8-04E6-4BC8-AF25-80C470F52079}" dt="2022-02-23T16:39:01.907" v="1587" actId="20577"/>
          <ac:spMkLst>
            <pc:docMk/>
            <pc:sldMk cId="1852840800" sldId="298"/>
            <ac:spMk id="9" creationId="{32F503E6-4296-4175-9E2F-86F7B23C1B0C}"/>
          </ac:spMkLst>
        </pc:spChg>
        <pc:spChg chg="add mod">
          <ac:chgData name="Brett Parker" userId="7ce1c1c1-9fa4-431f-aee7-5a37b84acca1" providerId="ADAL" clId="{729E80B8-04E6-4BC8-AF25-80C470F52079}" dt="2022-02-23T16:38:41.592" v="1574" actId="1076"/>
          <ac:spMkLst>
            <pc:docMk/>
            <pc:sldMk cId="1852840800" sldId="298"/>
            <ac:spMk id="11" creationId="{22BABB24-B536-4AAC-B97E-EF28E57F6F7A}"/>
          </ac:spMkLst>
        </pc:spChg>
        <pc:spChg chg="mod">
          <ac:chgData name="Brett Parker" userId="7ce1c1c1-9fa4-431f-aee7-5a37b84acca1" providerId="ADAL" clId="{729E80B8-04E6-4BC8-AF25-80C470F52079}" dt="2022-02-23T16:38:55.386" v="1582" actId="20577"/>
          <ac:spMkLst>
            <pc:docMk/>
            <pc:sldMk cId="1852840800" sldId="298"/>
            <ac:spMk id="15" creationId="{0A72301C-5464-406B-9771-224AFB10D7E4}"/>
          </ac:spMkLst>
        </pc:spChg>
        <pc:spChg chg="mod">
          <ac:chgData name="Brett Parker" userId="7ce1c1c1-9fa4-431f-aee7-5a37b84acca1" providerId="ADAL" clId="{729E80B8-04E6-4BC8-AF25-80C470F52079}" dt="2022-02-23T16:38:38.656" v="1573" actId="1076"/>
          <ac:spMkLst>
            <pc:docMk/>
            <pc:sldMk cId="1852840800" sldId="298"/>
            <ac:spMk id="21" creationId="{90CED298-6CDA-4369-ADB9-BBBB28048C4B}"/>
          </ac:spMkLst>
        </pc:spChg>
        <pc:picChg chg="add mod">
          <ac:chgData name="Brett Parker" userId="7ce1c1c1-9fa4-431f-aee7-5a37b84acca1" providerId="ADAL" clId="{729E80B8-04E6-4BC8-AF25-80C470F52079}" dt="2022-02-23T16:46:05.298" v="1874"/>
          <ac:picMkLst>
            <pc:docMk/>
            <pc:sldMk cId="1852840800" sldId="298"/>
            <ac:picMk id="2" creationId="{68EFA78E-F010-4377-9FC5-FC57A7CFE973}"/>
          </ac:picMkLst>
        </pc:picChg>
        <pc:picChg chg="mod">
          <ac:chgData name="Brett Parker" userId="7ce1c1c1-9fa4-431f-aee7-5a37b84acca1" providerId="ADAL" clId="{729E80B8-04E6-4BC8-AF25-80C470F52079}" dt="2022-02-23T16:38:28.353" v="1570" actId="1076"/>
          <ac:picMkLst>
            <pc:docMk/>
            <pc:sldMk cId="1852840800" sldId="298"/>
            <ac:picMk id="3" creationId="{964662A6-E5A8-40B7-8F76-558102AA5FAE}"/>
          </ac:picMkLst>
        </pc:picChg>
        <pc:picChg chg="mod">
          <ac:chgData name="Brett Parker" userId="7ce1c1c1-9fa4-431f-aee7-5a37b84acca1" providerId="ADAL" clId="{729E80B8-04E6-4BC8-AF25-80C470F52079}" dt="2022-02-23T16:38:45.209" v="1575" actId="1076"/>
          <ac:picMkLst>
            <pc:docMk/>
            <pc:sldMk cId="1852840800" sldId="298"/>
            <ac:picMk id="7" creationId="{E4DD2F3F-6460-4D61-BF51-471869204F94}"/>
          </ac:picMkLst>
        </pc:picChg>
        <pc:picChg chg="add mod">
          <ac:chgData name="Brett Parker" userId="7ce1c1c1-9fa4-431f-aee7-5a37b84acca1" providerId="ADAL" clId="{729E80B8-04E6-4BC8-AF25-80C470F52079}" dt="2022-02-23T16:38:41.592" v="1574" actId="1076"/>
          <ac:picMkLst>
            <pc:docMk/>
            <pc:sldMk cId="1852840800" sldId="298"/>
            <ac:picMk id="10" creationId="{C2BC464C-1B55-41C2-B7D9-46CB59F9866F}"/>
          </ac:picMkLst>
        </pc:picChg>
        <pc:picChg chg="add mod">
          <ac:chgData name="Brett Parker" userId="7ce1c1c1-9fa4-431f-aee7-5a37b84acca1" providerId="ADAL" clId="{729E80B8-04E6-4BC8-AF25-80C470F52079}" dt="2022-02-23T16:38:47.209" v="1576" actId="1076"/>
          <ac:picMkLst>
            <pc:docMk/>
            <pc:sldMk cId="1852840800" sldId="298"/>
            <ac:picMk id="12" creationId="{89C3D7FC-DE68-494C-98ED-B1971BBFC6BC}"/>
          </ac:picMkLst>
        </pc:picChg>
        <pc:picChg chg="mod">
          <ac:chgData name="Brett Parker" userId="7ce1c1c1-9fa4-431f-aee7-5a37b84acca1" providerId="ADAL" clId="{729E80B8-04E6-4BC8-AF25-80C470F52079}" dt="2022-02-23T16:38:38.656" v="1573" actId="1076"/>
          <ac:picMkLst>
            <pc:docMk/>
            <pc:sldMk cId="1852840800" sldId="298"/>
            <ac:picMk id="3074" creationId="{69AC6CE5-2A25-42F1-80A0-FCEFF0E1959F}"/>
          </ac:picMkLst>
        </pc:picChg>
      </pc:sldChg>
      <pc:sldChg chg="addSp delSp modSp mod">
        <pc:chgData name="Brett Parker" userId="7ce1c1c1-9fa4-431f-aee7-5a37b84acca1" providerId="ADAL" clId="{729E80B8-04E6-4BC8-AF25-80C470F52079}" dt="2022-02-23T15:44:31.754" v="1494"/>
        <pc:sldMkLst>
          <pc:docMk/>
          <pc:sldMk cId="1965137548" sldId="299"/>
        </pc:sldMkLst>
        <pc:spChg chg="add del mod">
          <ac:chgData name="Brett Parker" userId="7ce1c1c1-9fa4-431f-aee7-5a37b84acca1" providerId="ADAL" clId="{729E80B8-04E6-4BC8-AF25-80C470F52079}" dt="2022-02-22T21:05:42.105" v="738" actId="478"/>
          <ac:spMkLst>
            <pc:docMk/>
            <pc:sldMk cId="1965137548" sldId="299"/>
            <ac:spMk id="3" creationId="{AB449A6D-8619-483B-8119-F6BE853F674B}"/>
          </ac:spMkLst>
        </pc:spChg>
        <pc:spChg chg="add mod">
          <ac:chgData name="Brett Parker" userId="7ce1c1c1-9fa4-431f-aee7-5a37b84acca1" providerId="ADAL" clId="{729E80B8-04E6-4BC8-AF25-80C470F52079}" dt="2022-02-23T15:44:31.754" v="1494"/>
          <ac:spMkLst>
            <pc:docMk/>
            <pc:sldMk cId="1965137548" sldId="299"/>
            <ac:spMk id="6" creationId="{81E9E6CF-C5AC-46AF-BDAD-C3C64E329CAA}"/>
          </ac:spMkLst>
        </pc:spChg>
        <pc:spChg chg="add del mod">
          <ac:chgData name="Brett Parker" userId="7ce1c1c1-9fa4-431f-aee7-5a37b84acca1" providerId="ADAL" clId="{729E80B8-04E6-4BC8-AF25-80C470F52079}" dt="2022-02-22T21:07:24.036" v="775" actId="5793"/>
          <ac:spMkLst>
            <pc:docMk/>
            <pc:sldMk cId="1965137548" sldId="299"/>
            <ac:spMk id="7" creationId="{064C7D51-FCC6-4F61-8F38-3CA98099BDC6}"/>
          </ac:spMkLst>
        </pc:spChg>
        <pc:spChg chg="add mod">
          <ac:chgData name="Brett Parker" userId="7ce1c1c1-9fa4-431f-aee7-5a37b84acca1" providerId="ADAL" clId="{729E80B8-04E6-4BC8-AF25-80C470F52079}" dt="2022-02-22T21:07:44.466" v="791" actId="1076"/>
          <ac:spMkLst>
            <pc:docMk/>
            <pc:sldMk cId="1965137548" sldId="299"/>
            <ac:spMk id="10" creationId="{D323D0E3-4D4B-4D88-8E1B-A052650044CD}"/>
          </ac:spMkLst>
        </pc:spChg>
        <pc:picChg chg="add del mod">
          <ac:chgData name="Brett Parker" userId="7ce1c1c1-9fa4-431f-aee7-5a37b84acca1" providerId="ADAL" clId="{729E80B8-04E6-4BC8-AF25-80C470F52079}" dt="2022-02-22T21:06:09.350" v="742" actId="478"/>
          <ac:picMkLst>
            <pc:docMk/>
            <pc:sldMk cId="1965137548" sldId="299"/>
            <ac:picMk id="5" creationId="{4FC5BBFB-8EF2-46D2-A6BC-0BE30CCB6C65}"/>
          </ac:picMkLst>
        </pc:picChg>
        <pc:picChg chg="add mod">
          <ac:chgData name="Brett Parker" userId="7ce1c1c1-9fa4-431f-aee7-5a37b84acca1" providerId="ADAL" clId="{729E80B8-04E6-4BC8-AF25-80C470F52079}" dt="2022-02-22T21:07:14.028" v="770" actId="1076"/>
          <ac:picMkLst>
            <pc:docMk/>
            <pc:sldMk cId="1965137548" sldId="299"/>
            <ac:picMk id="8" creationId="{895E383E-59AD-441C-8376-FB540F3FD691}"/>
          </ac:picMkLst>
        </pc:picChg>
      </pc:sldChg>
      <pc:sldChg chg="addSp modSp">
        <pc:chgData name="Brett Parker" userId="7ce1c1c1-9fa4-431f-aee7-5a37b84acca1" providerId="ADAL" clId="{729E80B8-04E6-4BC8-AF25-80C470F52079}" dt="2022-02-23T15:44:24.977" v="1487"/>
        <pc:sldMkLst>
          <pc:docMk/>
          <pc:sldMk cId="217281775" sldId="300"/>
        </pc:sldMkLst>
        <pc:spChg chg="add mod">
          <ac:chgData name="Brett Parker" userId="7ce1c1c1-9fa4-431f-aee7-5a37b84acca1" providerId="ADAL" clId="{729E80B8-04E6-4BC8-AF25-80C470F52079}" dt="2022-02-23T15:44:24.977" v="1487"/>
          <ac:spMkLst>
            <pc:docMk/>
            <pc:sldMk cId="217281775" sldId="300"/>
            <ac:spMk id="5" creationId="{DD1B5843-3CC1-48ED-8640-43CB12D62027}"/>
          </ac:spMkLst>
        </pc:spChg>
      </pc:sldChg>
      <pc:sldChg chg="addSp modSp">
        <pc:chgData name="Brett Parker" userId="7ce1c1c1-9fa4-431f-aee7-5a37b84acca1" providerId="ADAL" clId="{729E80B8-04E6-4BC8-AF25-80C470F52079}" dt="2022-02-23T15:44:25.514" v="1488"/>
        <pc:sldMkLst>
          <pc:docMk/>
          <pc:sldMk cId="427901997" sldId="301"/>
        </pc:sldMkLst>
        <pc:spChg chg="add mod">
          <ac:chgData name="Brett Parker" userId="7ce1c1c1-9fa4-431f-aee7-5a37b84acca1" providerId="ADAL" clId="{729E80B8-04E6-4BC8-AF25-80C470F52079}" dt="2022-02-23T15:44:25.514" v="1488"/>
          <ac:spMkLst>
            <pc:docMk/>
            <pc:sldMk cId="427901997" sldId="301"/>
            <ac:spMk id="5" creationId="{87601AE8-D7E9-46E6-8EE8-A21ED35B9C34}"/>
          </ac:spMkLst>
        </pc:spChg>
      </pc:sldChg>
      <pc:sldChg chg="addSp modSp">
        <pc:chgData name="Brett Parker" userId="7ce1c1c1-9fa4-431f-aee7-5a37b84acca1" providerId="ADAL" clId="{729E80B8-04E6-4BC8-AF25-80C470F52079}" dt="2022-02-23T15:44:26.903" v="1489"/>
        <pc:sldMkLst>
          <pc:docMk/>
          <pc:sldMk cId="1161618824" sldId="302"/>
        </pc:sldMkLst>
        <pc:spChg chg="add mod">
          <ac:chgData name="Brett Parker" userId="7ce1c1c1-9fa4-431f-aee7-5a37b84acca1" providerId="ADAL" clId="{729E80B8-04E6-4BC8-AF25-80C470F52079}" dt="2022-02-23T15:44:26.903" v="1489"/>
          <ac:spMkLst>
            <pc:docMk/>
            <pc:sldMk cId="1161618824" sldId="302"/>
            <ac:spMk id="7" creationId="{338DA49A-6169-426A-8515-D4EC12FE72BC}"/>
          </ac:spMkLst>
        </pc:spChg>
      </pc:sldChg>
      <pc:sldChg chg="addSp modSp">
        <pc:chgData name="Brett Parker" userId="7ce1c1c1-9fa4-431f-aee7-5a37b84acca1" providerId="ADAL" clId="{729E80B8-04E6-4BC8-AF25-80C470F52079}" dt="2022-02-23T15:44:06.015" v="1466"/>
        <pc:sldMkLst>
          <pc:docMk/>
          <pc:sldMk cId="357811427" sldId="303"/>
        </pc:sldMkLst>
        <pc:spChg chg="add mod">
          <ac:chgData name="Brett Parker" userId="7ce1c1c1-9fa4-431f-aee7-5a37b84acca1" providerId="ADAL" clId="{729E80B8-04E6-4BC8-AF25-80C470F52079}" dt="2022-02-23T15:44:06.015" v="1466"/>
          <ac:spMkLst>
            <pc:docMk/>
            <pc:sldMk cId="357811427" sldId="303"/>
            <ac:spMk id="5" creationId="{B962FE78-5715-4B8C-ACF7-CE1B1FDA6949}"/>
          </ac:spMkLst>
        </pc:spChg>
      </pc:sldChg>
      <pc:sldChg chg="addSp modSp">
        <pc:chgData name="Brett Parker" userId="7ce1c1c1-9fa4-431f-aee7-5a37b84acca1" providerId="ADAL" clId="{729E80B8-04E6-4BC8-AF25-80C470F52079}" dt="2022-02-23T15:44:15.895" v="1478"/>
        <pc:sldMkLst>
          <pc:docMk/>
          <pc:sldMk cId="990976830" sldId="304"/>
        </pc:sldMkLst>
        <pc:spChg chg="add mod">
          <ac:chgData name="Brett Parker" userId="7ce1c1c1-9fa4-431f-aee7-5a37b84acca1" providerId="ADAL" clId="{729E80B8-04E6-4BC8-AF25-80C470F52079}" dt="2022-02-23T15:44:15.895" v="1478"/>
          <ac:spMkLst>
            <pc:docMk/>
            <pc:sldMk cId="990976830" sldId="304"/>
            <ac:spMk id="4" creationId="{F53AAE31-A490-45F5-9FB2-E9637FB29191}"/>
          </ac:spMkLst>
        </pc:spChg>
      </pc:sldChg>
      <pc:sldChg chg="addSp delSp modSp mod">
        <pc:chgData name="Brett Parker" userId="7ce1c1c1-9fa4-431f-aee7-5a37b84acca1" providerId="ADAL" clId="{729E80B8-04E6-4BC8-AF25-80C470F52079}" dt="2022-02-23T16:37:45.307" v="1553" actId="21"/>
        <pc:sldMkLst>
          <pc:docMk/>
          <pc:sldMk cId="3036982793" sldId="306"/>
        </pc:sldMkLst>
        <pc:spChg chg="del mod">
          <ac:chgData name="Brett Parker" userId="7ce1c1c1-9fa4-431f-aee7-5a37b84acca1" providerId="ADAL" clId="{729E80B8-04E6-4BC8-AF25-80C470F52079}" dt="2022-02-23T16:37:45.307" v="1553" actId="21"/>
          <ac:spMkLst>
            <pc:docMk/>
            <pc:sldMk cId="3036982793" sldId="306"/>
            <ac:spMk id="8" creationId="{9D429389-4C96-4F4A-B61B-3FD4B541CF5C}"/>
          </ac:spMkLst>
        </pc:spChg>
        <pc:spChg chg="add mod">
          <ac:chgData name="Brett Parker" userId="7ce1c1c1-9fa4-431f-aee7-5a37b84acca1" providerId="ADAL" clId="{729E80B8-04E6-4BC8-AF25-80C470F52079}" dt="2022-02-23T15:44:19.991" v="1482"/>
          <ac:spMkLst>
            <pc:docMk/>
            <pc:sldMk cId="3036982793" sldId="306"/>
            <ac:spMk id="10" creationId="{69CD9B54-4034-445A-8200-1EDF4630E9BC}"/>
          </ac:spMkLst>
        </pc:spChg>
        <pc:spChg chg="mod">
          <ac:chgData name="Brett Parker" userId="7ce1c1c1-9fa4-431f-aee7-5a37b84acca1" providerId="ADAL" clId="{729E80B8-04E6-4BC8-AF25-80C470F52079}" dt="2022-02-22T22:12:16.415" v="1386" actId="1076"/>
          <ac:spMkLst>
            <pc:docMk/>
            <pc:sldMk cId="3036982793" sldId="306"/>
            <ac:spMk id="11" creationId="{8F4A7533-CE14-4A9D-9E8D-5D7EE7C23E57}"/>
          </ac:spMkLst>
        </pc:spChg>
        <pc:picChg chg="mod">
          <ac:chgData name="Brett Parker" userId="7ce1c1c1-9fa4-431f-aee7-5a37b84acca1" providerId="ADAL" clId="{729E80B8-04E6-4BC8-AF25-80C470F52079}" dt="2022-02-22T22:12:16.415" v="1386" actId="1076"/>
          <ac:picMkLst>
            <pc:docMk/>
            <pc:sldMk cId="3036982793" sldId="306"/>
            <ac:picMk id="3" creationId="{2FDEBC09-103E-4615-A554-554AB8313F8C}"/>
          </ac:picMkLst>
        </pc:picChg>
        <pc:picChg chg="mod">
          <ac:chgData name="Brett Parker" userId="7ce1c1c1-9fa4-431f-aee7-5a37b84acca1" providerId="ADAL" clId="{729E80B8-04E6-4BC8-AF25-80C470F52079}" dt="2022-02-22T22:12:16.415" v="1386" actId="1076"/>
          <ac:picMkLst>
            <pc:docMk/>
            <pc:sldMk cId="3036982793" sldId="306"/>
            <ac:picMk id="5" creationId="{0E333264-CD4D-4392-85D4-43AE41EF7E8E}"/>
          </ac:picMkLst>
        </pc:picChg>
        <pc:picChg chg="del mod">
          <ac:chgData name="Brett Parker" userId="7ce1c1c1-9fa4-431f-aee7-5a37b84acca1" providerId="ADAL" clId="{729E80B8-04E6-4BC8-AF25-80C470F52079}" dt="2022-02-23T16:37:45.307" v="1553" actId="21"/>
          <ac:picMkLst>
            <pc:docMk/>
            <pc:sldMk cId="3036982793" sldId="306"/>
            <ac:picMk id="7" creationId="{C7A36C8F-5B04-48C2-85AF-BD37CFFB1F11}"/>
          </ac:picMkLst>
        </pc:picChg>
        <pc:picChg chg="del mod">
          <ac:chgData name="Brett Parker" userId="7ce1c1c1-9fa4-431f-aee7-5a37b84acca1" providerId="ADAL" clId="{729E80B8-04E6-4BC8-AF25-80C470F52079}" dt="2022-02-23T16:37:45.307" v="1553" actId="21"/>
          <ac:picMkLst>
            <pc:docMk/>
            <pc:sldMk cId="3036982793" sldId="306"/>
            <ac:picMk id="9" creationId="{505C3992-B08B-4573-9485-AD4155F0D1A4}"/>
          </ac:picMkLst>
        </pc:picChg>
      </pc:sldChg>
      <pc:sldChg chg="addSp modSp">
        <pc:chgData name="Brett Parker" userId="7ce1c1c1-9fa4-431f-aee7-5a37b84acca1" providerId="ADAL" clId="{729E80B8-04E6-4BC8-AF25-80C470F52079}" dt="2022-02-23T15:44:21.895" v="1484"/>
        <pc:sldMkLst>
          <pc:docMk/>
          <pc:sldMk cId="2993829447" sldId="307"/>
        </pc:sldMkLst>
        <pc:spChg chg="add mod">
          <ac:chgData name="Brett Parker" userId="7ce1c1c1-9fa4-431f-aee7-5a37b84acca1" providerId="ADAL" clId="{729E80B8-04E6-4BC8-AF25-80C470F52079}" dt="2022-02-23T15:44:21.895" v="1484"/>
          <ac:spMkLst>
            <pc:docMk/>
            <pc:sldMk cId="2993829447" sldId="307"/>
            <ac:spMk id="9" creationId="{54FC5827-C586-4E9F-81B3-197C6E099CAB}"/>
          </ac:spMkLst>
        </pc:spChg>
      </pc:sldChg>
      <pc:sldChg chg="addSp modSp">
        <pc:chgData name="Brett Parker" userId="7ce1c1c1-9fa4-431f-aee7-5a37b84acca1" providerId="ADAL" clId="{729E80B8-04E6-4BC8-AF25-80C470F52079}" dt="2022-02-23T15:44:18.042" v="1480"/>
        <pc:sldMkLst>
          <pc:docMk/>
          <pc:sldMk cId="2512303159" sldId="308"/>
        </pc:sldMkLst>
        <pc:spChg chg="add mod">
          <ac:chgData name="Brett Parker" userId="7ce1c1c1-9fa4-431f-aee7-5a37b84acca1" providerId="ADAL" clId="{729E80B8-04E6-4BC8-AF25-80C470F52079}" dt="2022-02-23T15:44:18.042" v="1480"/>
          <ac:spMkLst>
            <pc:docMk/>
            <pc:sldMk cId="2512303159" sldId="308"/>
            <ac:spMk id="6" creationId="{AF59F6C0-4741-4872-83DE-6B38A0301531}"/>
          </ac:spMkLst>
        </pc:spChg>
      </pc:sldChg>
      <pc:sldChg chg="addSp modSp">
        <pc:chgData name="Brett Parker" userId="7ce1c1c1-9fa4-431f-aee7-5a37b84acca1" providerId="ADAL" clId="{729E80B8-04E6-4BC8-AF25-80C470F52079}" dt="2022-02-23T15:44:23.135" v="1485"/>
        <pc:sldMkLst>
          <pc:docMk/>
          <pc:sldMk cId="1929736298" sldId="310"/>
        </pc:sldMkLst>
        <pc:spChg chg="add mod">
          <ac:chgData name="Brett Parker" userId="7ce1c1c1-9fa4-431f-aee7-5a37b84acca1" providerId="ADAL" clId="{729E80B8-04E6-4BC8-AF25-80C470F52079}" dt="2022-02-23T15:44:23.135" v="1485"/>
          <ac:spMkLst>
            <pc:docMk/>
            <pc:sldMk cId="1929736298" sldId="310"/>
            <ac:spMk id="7" creationId="{D484BE7F-B692-482A-9BCD-EA52A301F532}"/>
          </ac:spMkLst>
        </pc:spChg>
      </pc:sldChg>
      <pc:sldChg chg="addSp delSp modSp mod">
        <pc:chgData name="Brett Parker" userId="7ce1c1c1-9fa4-431f-aee7-5a37b84acca1" providerId="ADAL" clId="{729E80B8-04E6-4BC8-AF25-80C470F52079}" dt="2022-02-23T17:31:54.604" v="3011"/>
        <pc:sldMkLst>
          <pc:docMk/>
          <pc:sldMk cId="3262741194" sldId="311"/>
        </pc:sldMkLst>
        <pc:spChg chg="add mod">
          <ac:chgData name="Brett Parker" userId="7ce1c1c1-9fa4-431f-aee7-5a37b84acca1" providerId="ADAL" clId="{729E80B8-04E6-4BC8-AF25-80C470F52079}" dt="2022-02-23T17:20:22.366" v="2996" actId="20577"/>
          <ac:spMkLst>
            <pc:docMk/>
            <pc:sldMk cId="3262741194" sldId="311"/>
            <ac:spMk id="9" creationId="{8BEB866D-6633-4325-A13A-33B55CD2CC6F}"/>
          </ac:spMkLst>
        </pc:spChg>
        <pc:spChg chg="add mod">
          <ac:chgData name="Brett Parker" userId="7ce1c1c1-9fa4-431f-aee7-5a37b84acca1" providerId="ADAL" clId="{729E80B8-04E6-4BC8-AF25-80C470F52079}" dt="2022-02-23T17:20:17.607" v="2987" actId="1076"/>
          <ac:spMkLst>
            <pc:docMk/>
            <pc:sldMk cId="3262741194" sldId="311"/>
            <ac:spMk id="10" creationId="{8F43AA6F-59D1-4576-881B-5B166FB3DF05}"/>
          </ac:spMkLst>
        </pc:spChg>
        <pc:picChg chg="add mod">
          <ac:chgData name="Brett Parker" userId="7ce1c1c1-9fa4-431f-aee7-5a37b84acca1" providerId="ADAL" clId="{729E80B8-04E6-4BC8-AF25-80C470F52079}" dt="2022-02-23T17:24:20.276" v="3002" actId="1076"/>
          <ac:picMkLst>
            <pc:docMk/>
            <pc:sldMk cId="3262741194" sldId="311"/>
            <ac:picMk id="3" creationId="{9BC14259-0A2E-4800-81F7-DC2C28BC3180}"/>
          </ac:picMkLst>
        </pc:picChg>
        <pc:picChg chg="add del mod">
          <ac:chgData name="Brett Parker" userId="7ce1c1c1-9fa4-431f-aee7-5a37b84acca1" providerId="ADAL" clId="{729E80B8-04E6-4BC8-AF25-80C470F52079}" dt="2022-02-23T17:28:43.645" v="3004"/>
          <ac:picMkLst>
            <pc:docMk/>
            <pc:sldMk cId="3262741194" sldId="311"/>
            <ac:picMk id="4" creationId="{9AFD4797-0749-4640-BD51-5EC4BFBD65B9}"/>
          </ac:picMkLst>
        </pc:picChg>
        <pc:picChg chg="add del mod">
          <ac:chgData name="Brett Parker" userId="7ce1c1c1-9fa4-431f-aee7-5a37b84acca1" providerId="ADAL" clId="{729E80B8-04E6-4BC8-AF25-80C470F52079}" dt="2022-02-23T17:28:59.527" v="3005"/>
          <ac:picMkLst>
            <pc:docMk/>
            <pc:sldMk cId="3262741194" sldId="311"/>
            <ac:picMk id="5" creationId="{8E1E1557-52DB-4613-B920-DA7D50858CAE}"/>
          </ac:picMkLst>
        </pc:picChg>
        <pc:picChg chg="add del mod">
          <ac:chgData name="Brett Parker" userId="7ce1c1c1-9fa4-431f-aee7-5a37b84acca1" providerId="ADAL" clId="{729E80B8-04E6-4BC8-AF25-80C470F52079}" dt="2022-02-23T17:29:09.303" v="3006"/>
          <ac:picMkLst>
            <pc:docMk/>
            <pc:sldMk cId="3262741194" sldId="311"/>
            <ac:picMk id="11" creationId="{D0CA2F1E-D979-4939-B67F-A331B31C45F3}"/>
          </ac:picMkLst>
        </pc:picChg>
        <pc:picChg chg="add del mod">
          <ac:chgData name="Brett Parker" userId="7ce1c1c1-9fa4-431f-aee7-5a37b84acca1" providerId="ADAL" clId="{729E80B8-04E6-4BC8-AF25-80C470F52079}" dt="2022-02-23T17:29:59.478" v="3007"/>
          <ac:picMkLst>
            <pc:docMk/>
            <pc:sldMk cId="3262741194" sldId="311"/>
            <ac:picMk id="12" creationId="{1026AF2E-F55F-4B48-A0D2-49FD755656A7}"/>
          </ac:picMkLst>
        </pc:picChg>
        <pc:picChg chg="add del mod">
          <ac:chgData name="Brett Parker" userId="7ce1c1c1-9fa4-431f-aee7-5a37b84acca1" providerId="ADAL" clId="{729E80B8-04E6-4BC8-AF25-80C470F52079}" dt="2022-02-23T17:30:47.534" v="3008"/>
          <ac:picMkLst>
            <pc:docMk/>
            <pc:sldMk cId="3262741194" sldId="311"/>
            <ac:picMk id="13" creationId="{087E2450-0664-4C02-833F-A86A3527DC2D}"/>
          </ac:picMkLst>
        </pc:picChg>
        <pc:picChg chg="add del mod">
          <ac:chgData name="Brett Parker" userId="7ce1c1c1-9fa4-431f-aee7-5a37b84acca1" providerId="ADAL" clId="{729E80B8-04E6-4BC8-AF25-80C470F52079}" dt="2022-02-23T17:30:57.437" v="3009"/>
          <ac:picMkLst>
            <pc:docMk/>
            <pc:sldMk cId="3262741194" sldId="311"/>
            <ac:picMk id="14" creationId="{1B6C1528-5B1B-491C-AD14-0E6AA32B5BF0}"/>
          </ac:picMkLst>
        </pc:picChg>
        <pc:picChg chg="add del mod">
          <ac:chgData name="Brett Parker" userId="7ce1c1c1-9fa4-431f-aee7-5a37b84acca1" providerId="ADAL" clId="{729E80B8-04E6-4BC8-AF25-80C470F52079}" dt="2022-02-23T17:31:10.403" v="3010"/>
          <ac:picMkLst>
            <pc:docMk/>
            <pc:sldMk cId="3262741194" sldId="311"/>
            <ac:picMk id="16" creationId="{07416BD1-DE8E-4D74-8202-AC2678108B76}"/>
          </ac:picMkLst>
        </pc:picChg>
        <pc:picChg chg="add del mod">
          <ac:chgData name="Brett Parker" userId="7ce1c1c1-9fa4-431f-aee7-5a37b84acca1" providerId="ADAL" clId="{729E80B8-04E6-4BC8-AF25-80C470F52079}" dt="2022-02-23T17:31:54.604" v="3011"/>
          <ac:picMkLst>
            <pc:docMk/>
            <pc:sldMk cId="3262741194" sldId="311"/>
            <ac:picMk id="17" creationId="{20750D30-DC4C-4969-84AD-EA8B803F17AC}"/>
          </ac:picMkLst>
        </pc:picChg>
        <pc:picChg chg="add mod">
          <ac:chgData name="Brett Parker" userId="7ce1c1c1-9fa4-431f-aee7-5a37b84acca1" providerId="ADAL" clId="{729E80B8-04E6-4BC8-AF25-80C470F52079}" dt="2022-02-23T17:31:54.604" v="3011"/>
          <ac:picMkLst>
            <pc:docMk/>
            <pc:sldMk cId="3262741194" sldId="311"/>
            <ac:picMk id="18" creationId="{7C0A4163-085E-42A0-8FD0-785CCF195060}"/>
          </ac:picMkLst>
        </pc:picChg>
      </pc:sldChg>
      <pc:sldChg chg="addSp delSp modSp mod setBg modNotesTx">
        <pc:chgData name="Brett Parker" userId="7ce1c1c1-9fa4-431f-aee7-5a37b84acca1" providerId="ADAL" clId="{729E80B8-04E6-4BC8-AF25-80C470F52079}" dt="2022-02-23T15:44:33.855" v="1496"/>
        <pc:sldMkLst>
          <pc:docMk/>
          <pc:sldMk cId="1205046701" sldId="312"/>
        </pc:sldMkLst>
        <pc:spChg chg="del mod">
          <ac:chgData name="Brett Parker" userId="7ce1c1c1-9fa4-431f-aee7-5a37b84acca1" providerId="ADAL" clId="{729E80B8-04E6-4BC8-AF25-80C470F52079}" dt="2022-02-22T21:18:12.755" v="838" actId="478"/>
          <ac:spMkLst>
            <pc:docMk/>
            <pc:sldMk cId="1205046701" sldId="312"/>
            <ac:spMk id="3" creationId="{9A85897E-87E9-4E33-B8D3-85EC6477AA99}"/>
          </ac:spMkLst>
        </pc:spChg>
        <pc:spChg chg="add mod">
          <ac:chgData name="Brett Parker" userId="7ce1c1c1-9fa4-431f-aee7-5a37b84acca1" providerId="ADAL" clId="{729E80B8-04E6-4BC8-AF25-80C470F52079}" dt="2022-02-23T15:44:33.855" v="1496"/>
          <ac:spMkLst>
            <pc:docMk/>
            <pc:sldMk cId="1205046701" sldId="312"/>
            <ac:spMk id="4" creationId="{A8FE1F70-1129-47C9-94E7-E2C3AA5902E2}"/>
          </ac:spMkLst>
        </pc:spChg>
        <pc:graphicFrameChg chg="add mod">
          <ac:chgData name="Brett Parker" userId="7ce1c1c1-9fa4-431f-aee7-5a37b84acca1" providerId="ADAL" clId="{729E80B8-04E6-4BC8-AF25-80C470F52079}" dt="2022-02-22T21:32:45.921" v="1036"/>
          <ac:graphicFrameMkLst>
            <pc:docMk/>
            <pc:sldMk cId="1205046701" sldId="312"/>
            <ac:graphicFrameMk id="5" creationId="{5C33B288-85AE-4C57-8568-E9AC1DE0436B}"/>
          </ac:graphicFrameMkLst>
        </pc:graphicFrameChg>
      </pc:sldChg>
      <pc:sldChg chg="addSp delSp modSp mod">
        <pc:chgData name="Brett Parker" userId="7ce1c1c1-9fa4-431f-aee7-5a37b84acca1" providerId="ADAL" clId="{729E80B8-04E6-4BC8-AF25-80C470F52079}" dt="2022-02-23T15:44:35.920" v="1498"/>
        <pc:sldMkLst>
          <pc:docMk/>
          <pc:sldMk cId="1660665044" sldId="313"/>
        </pc:sldMkLst>
        <pc:spChg chg="add mod">
          <ac:chgData name="Brett Parker" userId="7ce1c1c1-9fa4-431f-aee7-5a37b84acca1" providerId="ADAL" clId="{729E80B8-04E6-4BC8-AF25-80C470F52079}" dt="2022-02-23T15:44:35.920" v="1498"/>
          <ac:spMkLst>
            <pc:docMk/>
            <pc:sldMk cId="1660665044" sldId="313"/>
            <ac:spMk id="7" creationId="{84D35B1F-1A05-46DF-BEDF-59E8A77D18BF}"/>
          </ac:spMkLst>
        </pc:spChg>
        <pc:spChg chg="add mod">
          <ac:chgData name="Brett Parker" userId="7ce1c1c1-9fa4-431f-aee7-5a37b84acca1" providerId="ADAL" clId="{729E80B8-04E6-4BC8-AF25-80C470F52079}" dt="2022-02-22T21:54:34.536" v="1214" actId="1076"/>
          <ac:spMkLst>
            <pc:docMk/>
            <pc:sldMk cId="1660665044" sldId="313"/>
            <ac:spMk id="13" creationId="{EE819E22-85A3-4B5B-8125-AB31AFFAAC41}"/>
          </ac:spMkLst>
        </pc:spChg>
        <pc:spChg chg="add mod">
          <ac:chgData name="Brett Parker" userId="7ce1c1c1-9fa4-431f-aee7-5a37b84acca1" providerId="ADAL" clId="{729E80B8-04E6-4BC8-AF25-80C470F52079}" dt="2022-02-22T21:54:34.536" v="1214" actId="1076"/>
          <ac:spMkLst>
            <pc:docMk/>
            <pc:sldMk cId="1660665044" sldId="313"/>
            <ac:spMk id="14" creationId="{67B4D09A-9A5B-43F2-845D-3AB0CBBB5FC6}"/>
          </ac:spMkLst>
        </pc:spChg>
        <pc:spChg chg="mod">
          <ac:chgData name="Brett Parker" userId="7ce1c1c1-9fa4-431f-aee7-5a37b84acca1" providerId="ADAL" clId="{729E80B8-04E6-4BC8-AF25-80C470F52079}" dt="2022-02-22T21:47:54.888" v="1093" actId="20577"/>
          <ac:spMkLst>
            <pc:docMk/>
            <pc:sldMk cId="1660665044" sldId="313"/>
            <ac:spMk id="15" creationId="{0A72301C-5464-406B-9771-224AFB10D7E4}"/>
          </ac:spMkLst>
        </pc:spChg>
        <pc:picChg chg="add del mod">
          <ac:chgData name="Brett Parker" userId="7ce1c1c1-9fa4-431f-aee7-5a37b84acca1" providerId="ADAL" clId="{729E80B8-04E6-4BC8-AF25-80C470F52079}" dt="2022-02-22T21:46:10.032" v="1040" actId="478"/>
          <ac:picMkLst>
            <pc:docMk/>
            <pc:sldMk cId="1660665044" sldId="313"/>
            <ac:picMk id="3" creationId="{307EDAD6-8CA0-458D-91DD-2C7746284110}"/>
          </ac:picMkLst>
        </pc:picChg>
        <pc:picChg chg="add del mod">
          <ac:chgData name="Brett Parker" userId="7ce1c1c1-9fa4-431f-aee7-5a37b84acca1" providerId="ADAL" clId="{729E80B8-04E6-4BC8-AF25-80C470F52079}" dt="2022-02-22T21:48:30.690" v="1099" actId="478"/>
          <ac:picMkLst>
            <pc:docMk/>
            <pc:sldMk cId="1660665044" sldId="313"/>
            <ac:picMk id="5" creationId="{7D751366-A7E3-4464-B11C-948675B7C9B3}"/>
          </ac:picMkLst>
        </pc:picChg>
        <pc:picChg chg="add del mod">
          <ac:chgData name="Brett Parker" userId="7ce1c1c1-9fa4-431f-aee7-5a37b84acca1" providerId="ADAL" clId="{729E80B8-04E6-4BC8-AF25-80C470F52079}" dt="2022-02-22T21:49:31.714" v="1102" actId="478"/>
          <ac:picMkLst>
            <pc:docMk/>
            <pc:sldMk cId="1660665044" sldId="313"/>
            <ac:picMk id="7" creationId="{0989B5D2-53C4-4FEB-B32A-DDBE10F6CA8D}"/>
          </ac:picMkLst>
        </pc:picChg>
        <pc:picChg chg="add mod">
          <ac:chgData name="Brett Parker" userId="7ce1c1c1-9fa4-431f-aee7-5a37b84acca1" providerId="ADAL" clId="{729E80B8-04E6-4BC8-AF25-80C470F52079}" dt="2022-02-22T21:50:59.026" v="1107" actId="1076"/>
          <ac:picMkLst>
            <pc:docMk/>
            <pc:sldMk cId="1660665044" sldId="313"/>
            <ac:picMk id="9" creationId="{E9479C18-9853-4FD3-A9E6-C60B87EE52DD}"/>
          </ac:picMkLst>
        </pc:picChg>
        <pc:picChg chg="add mod">
          <ac:chgData name="Brett Parker" userId="7ce1c1c1-9fa4-431f-aee7-5a37b84acca1" providerId="ADAL" clId="{729E80B8-04E6-4BC8-AF25-80C470F52079}" dt="2022-02-22T21:51:10.577" v="1108" actId="1036"/>
          <ac:picMkLst>
            <pc:docMk/>
            <pc:sldMk cId="1660665044" sldId="313"/>
            <ac:picMk id="11" creationId="{1CA59C31-509B-4B90-AF8B-84AAE47AB1CE}"/>
          </ac:picMkLst>
        </pc:picChg>
      </pc:sldChg>
      <pc:sldChg chg="addSp delSp modSp mod modNotesTx">
        <pc:chgData name="Brett Parker" userId="7ce1c1c1-9fa4-431f-aee7-5a37b84acca1" providerId="ADAL" clId="{729E80B8-04E6-4BC8-AF25-80C470F52079}" dt="2022-02-23T15:44:34.680" v="1497"/>
        <pc:sldMkLst>
          <pc:docMk/>
          <pc:sldMk cId="1981340430" sldId="314"/>
        </pc:sldMkLst>
        <pc:spChg chg="del mod">
          <ac:chgData name="Brett Parker" userId="7ce1c1c1-9fa4-431f-aee7-5a37b84acca1" providerId="ADAL" clId="{729E80B8-04E6-4BC8-AF25-80C470F52079}" dt="2022-02-22T21:48:06.276" v="1094" actId="478"/>
          <ac:spMkLst>
            <pc:docMk/>
            <pc:sldMk cId="1981340430" sldId="314"/>
            <ac:spMk id="3" creationId="{01C8A13B-D2C4-41B3-BBAE-0E290CC9259C}"/>
          </ac:spMkLst>
        </pc:spChg>
        <pc:spChg chg="add del mod">
          <ac:chgData name="Brett Parker" userId="7ce1c1c1-9fa4-431f-aee7-5a37b84acca1" providerId="ADAL" clId="{729E80B8-04E6-4BC8-AF25-80C470F52079}" dt="2022-02-22T21:48:07.784" v="1095" actId="478"/>
          <ac:spMkLst>
            <pc:docMk/>
            <pc:sldMk cId="1981340430" sldId="314"/>
            <ac:spMk id="4" creationId="{428B38CE-6653-442F-A2FB-DBB7B5EE1A42}"/>
          </ac:spMkLst>
        </pc:spChg>
        <pc:spChg chg="add del mod">
          <ac:chgData name="Brett Parker" userId="7ce1c1c1-9fa4-431f-aee7-5a37b84acca1" providerId="ADAL" clId="{729E80B8-04E6-4BC8-AF25-80C470F52079}" dt="2022-02-22T21:54:24.219" v="1211" actId="21"/>
          <ac:spMkLst>
            <pc:docMk/>
            <pc:sldMk cId="1981340430" sldId="314"/>
            <ac:spMk id="5" creationId="{A2EAEBFC-10B5-4C8D-837E-01382C6F69F5}"/>
          </ac:spMkLst>
        </pc:spChg>
        <pc:spChg chg="add mod">
          <ac:chgData name="Brett Parker" userId="7ce1c1c1-9fa4-431f-aee7-5a37b84acca1" providerId="ADAL" clId="{729E80B8-04E6-4BC8-AF25-80C470F52079}" dt="2022-02-23T15:44:34.680" v="1497"/>
          <ac:spMkLst>
            <pc:docMk/>
            <pc:sldMk cId="1981340430" sldId="314"/>
            <ac:spMk id="7" creationId="{4FE32674-4450-4813-89BC-C8F92FAAD92C}"/>
          </ac:spMkLst>
        </pc:spChg>
        <pc:spChg chg="add del mod ord">
          <ac:chgData name="Brett Parker" userId="7ce1c1c1-9fa4-431f-aee7-5a37b84acca1" providerId="ADAL" clId="{729E80B8-04E6-4BC8-AF25-80C470F52079}" dt="2022-02-22T21:54:24.219" v="1211" actId="21"/>
          <ac:spMkLst>
            <pc:docMk/>
            <pc:sldMk cId="1981340430" sldId="314"/>
            <ac:spMk id="7" creationId="{D2CAD1F3-24C1-477C-8360-B92B52E1EE91}"/>
          </ac:spMkLst>
        </pc:spChg>
        <pc:spChg chg="add mod">
          <ac:chgData name="Brett Parker" userId="7ce1c1c1-9fa4-431f-aee7-5a37b84acca1" providerId="ADAL" clId="{729E80B8-04E6-4BC8-AF25-80C470F52079}" dt="2022-02-22T21:54:25.115" v="1212"/>
          <ac:spMkLst>
            <pc:docMk/>
            <pc:sldMk cId="1981340430" sldId="314"/>
            <ac:spMk id="9" creationId="{22772D90-61F3-4E57-86F6-0580DF9553AD}"/>
          </ac:spMkLst>
        </pc:spChg>
        <pc:spChg chg="add mod">
          <ac:chgData name="Brett Parker" userId="7ce1c1c1-9fa4-431f-aee7-5a37b84acca1" providerId="ADAL" clId="{729E80B8-04E6-4BC8-AF25-80C470F52079}" dt="2022-02-22T21:54:25.115" v="1212"/>
          <ac:spMkLst>
            <pc:docMk/>
            <pc:sldMk cId="1981340430" sldId="314"/>
            <ac:spMk id="10" creationId="{A326D6F6-D9B8-42AB-A951-03A17D16455E}"/>
          </ac:spMkLst>
        </pc:spChg>
        <pc:spChg chg="mod">
          <ac:chgData name="Brett Parker" userId="7ce1c1c1-9fa4-431f-aee7-5a37b84acca1" providerId="ADAL" clId="{729E80B8-04E6-4BC8-AF25-80C470F52079}" dt="2022-02-22T21:47:44.441" v="1062" actId="20577"/>
          <ac:spMkLst>
            <pc:docMk/>
            <pc:sldMk cId="1981340430" sldId="314"/>
            <ac:spMk id="15" creationId="{0A72301C-5464-406B-9771-224AFB10D7E4}"/>
          </ac:spMkLst>
        </pc:spChg>
        <pc:picChg chg="add mod">
          <ac:chgData name="Brett Parker" userId="7ce1c1c1-9fa4-431f-aee7-5a37b84acca1" providerId="ADAL" clId="{729E80B8-04E6-4BC8-AF25-80C470F52079}" dt="2022-02-22T21:53:34.649" v="1201" actId="1076"/>
          <ac:picMkLst>
            <pc:docMk/>
            <pc:sldMk cId="1981340430" sldId="314"/>
            <ac:picMk id="6" creationId="{784CC8BA-3FFE-420B-8497-6CA2CEE85F89}"/>
          </ac:picMkLst>
        </pc:picChg>
      </pc:sldChg>
      <pc:sldChg chg="addSp delSp modSp mod">
        <pc:chgData name="Brett Parker" userId="7ce1c1c1-9fa4-431f-aee7-5a37b84acca1" providerId="ADAL" clId="{729E80B8-04E6-4BC8-AF25-80C470F52079}" dt="2022-02-23T15:44:30.352" v="1492"/>
        <pc:sldMkLst>
          <pc:docMk/>
          <pc:sldMk cId="4005565082" sldId="315"/>
        </pc:sldMkLst>
        <pc:spChg chg="add del mod">
          <ac:chgData name="Brett Parker" userId="7ce1c1c1-9fa4-431f-aee7-5a37b84acca1" providerId="ADAL" clId="{729E80B8-04E6-4BC8-AF25-80C470F52079}" dt="2022-02-22T21:04:16.331" v="722" actId="478"/>
          <ac:spMkLst>
            <pc:docMk/>
            <pc:sldMk cId="4005565082" sldId="315"/>
            <ac:spMk id="4" creationId="{3EA52C1B-C3DC-42D5-9D86-F9573E19D9EB}"/>
          </ac:spMkLst>
        </pc:spChg>
        <pc:spChg chg="add mod">
          <ac:chgData name="Brett Parker" userId="7ce1c1c1-9fa4-431f-aee7-5a37b84acca1" providerId="ADAL" clId="{729E80B8-04E6-4BC8-AF25-80C470F52079}" dt="2022-02-23T15:44:30.352" v="1492"/>
          <ac:spMkLst>
            <pc:docMk/>
            <pc:sldMk cId="4005565082" sldId="315"/>
            <ac:spMk id="4" creationId="{6527D9F7-5039-4BDB-A035-2A8EE5B05FCA}"/>
          </ac:spMkLst>
        </pc:spChg>
        <pc:spChg chg="del mod">
          <ac:chgData name="Brett Parker" userId="7ce1c1c1-9fa4-431f-aee7-5a37b84acca1" providerId="ADAL" clId="{729E80B8-04E6-4BC8-AF25-80C470F52079}" dt="2022-02-22T21:04:14.717" v="721" actId="478"/>
          <ac:spMkLst>
            <pc:docMk/>
            <pc:sldMk cId="4005565082" sldId="315"/>
            <ac:spMk id="7" creationId="{064C7D51-FCC6-4F61-8F38-3CA98099BDC6}"/>
          </ac:spMkLst>
        </pc:spChg>
        <pc:graphicFrameChg chg="add del mod modGraphic">
          <ac:chgData name="Brett Parker" userId="7ce1c1c1-9fa4-431f-aee7-5a37b84acca1" providerId="ADAL" clId="{729E80B8-04E6-4BC8-AF25-80C470F52079}" dt="2022-02-23T15:36:22.702" v="1399" actId="20577"/>
          <ac:graphicFrameMkLst>
            <pc:docMk/>
            <pc:sldMk cId="4005565082" sldId="315"/>
            <ac:graphicFrameMk id="2" creationId="{107D9FB0-E71D-408A-ADAA-1D765AC715EA}"/>
          </ac:graphicFrameMkLst>
        </pc:graphicFrameChg>
      </pc:sldChg>
      <pc:sldChg chg="addSp delSp modSp mod">
        <pc:chgData name="Brett Parker" userId="7ce1c1c1-9fa4-431f-aee7-5a37b84acca1" providerId="ADAL" clId="{729E80B8-04E6-4BC8-AF25-80C470F52079}" dt="2022-02-23T16:36:04.538" v="1552"/>
        <pc:sldMkLst>
          <pc:docMk/>
          <pc:sldMk cId="2228262359" sldId="316"/>
        </pc:sldMkLst>
        <pc:spChg chg="add del mod">
          <ac:chgData name="Brett Parker" userId="7ce1c1c1-9fa4-431f-aee7-5a37b84acca1" providerId="ADAL" clId="{729E80B8-04E6-4BC8-AF25-80C470F52079}" dt="2022-02-22T22:02:35.599" v="1220" actId="478"/>
          <ac:spMkLst>
            <pc:docMk/>
            <pc:sldMk cId="2228262359" sldId="316"/>
            <ac:spMk id="8" creationId="{6A753448-D3DE-4C52-A24C-377BBC37798F}"/>
          </ac:spMkLst>
        </pc:spChg>
        <pc:spChg chg="add mod">
          <ac:chgData name="Brett Parker" userId="7ce1c1c1-9fa4-431f-aee7-5a37b84acca1" providerId="ADAL" clId="{729E80B8-04E6-4BC8-AF25-80C470F52079}" dt="2022-02-23T16:26:41.747" v="1546" actId="20577"/>
          <ac:spMkLst>
            <pc:docMk/>
            <pc:sldMk cId="2228262359" sldId="316"/>
            <ac:spMk id="8" creationId="{87E6C749-B07A-4AB0-91B2-3ACCD161F96E}"/>
          </ac:spMkLst>
        </pc:spChg>
        <pc:spChg chg="mod">
          <ac:chgData name="Brett Parker" userId="7ce1c1c1-9fa4-431f-aee7-5a37b84acca1" providerId="ADAL" clId="{729E80B8-04E6-4BC8-AF25-80C470F52079}" dt="2022-02-22T22:10:44.038" v="1362" actId="1076"/>
          <ac:spMkLst>
            <pc:docMk/>
            <pc:sldMk cId="2228262359" sldId="316"/>
            <ac:spMk id="9" creationId="{57AACBC7-7DD5-4A74-881C-A50035030B3F}"/>
          </ac:spMkLst>
        </pc:spChg>
        <pc:spChg chg="add mod">
          <ac:chgData name="Brett Parker" userId="7ce1c1c1-9fa4-431f-aee7-5a37b84acca1" providerId="ADAL" clId="{729E80B8-04E6-4BC8-AF25-80C470F52079}" dt="2022-02-22T22:11:16.195" v="1378" actId="20577"/>
          <ac:spMkLst>
            <pc:docMk/>
            <pc:sldMk cId="2228262359" sldId="316"/>
            <ac:spMk id="10" creationId="{93E88D4A-97EB-409A-B478-CBEC4CDC4BAE}"/>
          </ac:spMkLst>
        </pc:spChg>
        <pc:picChg chg="add del mod">
          <ac:chgData name="Brett Parker" userId="7ce1c1c1-9fa4-431f-aee7-5a37b84acca1" providerId="ADAL" clId="{729E80B8-04E6-4BC8-AF25-80C470F52079}" dt="2022-02-23T16:24:58.437" v="1537"/>
          <ac:picMkLst>
            <pc:docMk/>
            <pc:sldMk cId="2228262359" sldId="316"/>
            <ac:picMk id="2" creationId="{40F925FA-01D6-4564-820D-AB55FD28A7A0}"/>
          </ac:picMkLst>
        </pc:picChg>
        <pc:picChg chg="add del mod">
          <ac:chgData name="Brett Parker" userId="7ce1c1c1-9fa4-431f-aee7-5a37b84acca1" providerId="ADAL" clId="{729E80B8-04E6-4BC8-AF25-80C470F52079}" dt="2022-02-23T16:29:47.421" v="1547"/>
          <ac:picMkLst>
            <pc:docMk/>
            <pc:sldMk cId="2228262359" sldId="316"/>
            <ac:picMk id="3" creationId="{1A02FD30-1766-4586-BB0E-A00AB0BFC0D4}"/>
          </ac:picMkLst>
        </pc:picChg>
        <pc:picChg chg="add del mod">
          <ac:chgData name="Brett Parker" userId="7ce1c1c1-9fa4-431f-aee7-5a37b84acca1" providerId="ADAL" clId="{729E80B8-04E6-4BC8-AF25-80C470F52079}" dt="2022-02-22T22:08:31.779" v="1280" actId="478"/>
          <ac:picMkLst>
            <pc:docMk/>
            <pc:sldMk cId="2228262359" sldId="316"/>
            <ac:picMk id="3" creationId="{A76E7A50-306D-4F7A-9406-67EE0A38CA9F}"/>
          </ac:picMkLst>
        </pc:picChg>
        <pc:picChg chg="add del mod">
          <ac:chgData name="Brett Parker" userId="7ce1c1c1-9fa4-431f-aee7-5a37b84acca1" providerId="ADAL" clId="{729E80B8-04E6-4BC8-AF25-80C470F52079}" dt="2022-02-23T16:31:22.169" v="1548"/>
          <ac:picMkLst>
            <pc:docMk/>
            <pc:sldMk cId="2228262359" sldId="316"/>
            <ac:picMk id="5" creationId="{5D3E0E9C-C0E9-4CB1-8DBB-2226168E8B82}"/>
          </ac:picMkLst>
        </pc:picChg>
        <pc:picChg chg="add mod">
          <ac:chgData name="Brett Parker" userId="7ce1c1c1-9fa4-431f-aee7-5a37b84acca1" providerId="ADAL" clId="{729E80B8-04E6-4BC8-AF25-80C470F52079}" dt="2022-02-22T22:08:35.855" v="1282" actId="1076"/>
          <ac:picMkLst>
            <pc:docMk/>
            <pc:sldMk cId="2228262359" sldId="316"/>
            <ac:picMk id="6" creationId="{0EAEB159-5D2A-4703-B8B9-F4C780D286CB}"/>
          </ac:picMkLst>
        </pc:picChg>
        <pc:picChg chg="add del mod">
          <ac:chgData name="Brett Parker" userId="7ce1c1c1-9fa4-431f-aee7-5a37b84acca1" providerId="ADAL" clId="{729E80B8-04E6-4BC8-AF25-80C470F52079}" dt="2022-02-23T16:32:13.611" v="1549"/>
          <ac:picMkLst>
            <pc:docMk/>
            <pc:sldMk cId="2228262359" sldId="316"/>
            <ac:picMk id="11" creationId="{AC606FE8-72CE-44FD-9C92-94EFC98AE023}"/>
          </ac:picMkLst>
        </pc:picChg>
        <pc:picChg chg="add del mod">
          <ac:chgData name="Brett Parker" userId="7ce1c1c1-9fa4-431f-aee7-5a37b84acca1" providerId="ADAL" clId="{729E80B8-04E6-4BC8-AF25-80C470F52079}" dt="2022-02-23T16:33:05.438" v="1550"/>
          <ac:picMkLst>
            <pc:docMk/>
            <pc:sldMk cId="2228262359" sldId="316"/>
            <ac:picMk id="12" creationId="{847D7EA4-4CFD-46BE-862D-9CC35988FD98}"/>
          </ac:picMkLst>
        </pc:picChg>
        <pc:picChg chg="add del mod">
          <ac:chgData name="Brett Parker" userId="7ce1c1c1-9fa4-431f-aee7-5a37b84acca1" providerId="ADAL" clId="{729E80B8-04E6-4BC8-AF25-80C470F52079}" dt="2022-02-23T16:34:40.351" v="1551"/>
          <ac:picMkLst>
            <pc:docMk/>
            <pc:sldMk cId="2228262359" sldId="316"/>
            <ac:picMk id="13" creationId="{42BFAC14-6574-4788-8602-1524AAA6AD1E}"/>
          </ac:picMkLst>
        </pc:picChg>
        <pc:picChg chg="add del mod">
          <ac:chgData name="Brett Parker" userId="7ce1c1c1-9fa4-431f-aee7-5a37b84acca1" providerId="ADAL" clId="{729E80B8-04E6-4BC8-AF25-80C470F52079}" dt="2022-02-23T16:36:04.538" v="1552"/>
          <ac:picMkLst>
            <pc:docMk/>
            <pc:sldMk cId="2228262359" sldId="316"/>
            <ac:picMk id="14" creationId="{FEDAC5A3-0663-4B58-AE13-A75E79665E65}"/>
          </ac:picMkLst>
        </pc:picChg>
        <pc:picChg chg="add mod">
          <ac:chgData name="Brett Parker" userId="7ce1c1c1-9fa4-431f-aee7-5a37b84acca1" providerId="ADAL" clId="{729E80B8-04E6-4BC8-AF25-80C470F52079}" dt="2022-02-23T16:36:04.538" v="1552"/>
          <ac:picMkLst>
            <pc:docMk/>
            <pc:sldMk cId="2228262359" sldId="316"/>
            <ac:picMk id="15" creationId="{EEFD5B18-6FDF-492E-BC43-D47071AE4BFD}"/>
          </ac:picMkLst>
        </pc:picChg>
      </pc:sldChg>
      <pc:sldChg chg="addSp modSp">
        <pc:chgData name="Brett Parker" userId="7ce1c1c1-9fa4-431f-aee7-5a37b84acca1" providerId="ADAL" clId="{729E80B8-04E6-4BC8-AF25-80C470F52079}" dt="2022-02-23T15:44:21.328" v="1483"/>
        <pc:sldMkLst>
          <pc:docMk/>
          <pc:sldMk cId="3989031951" sldId="317"/>
        </pc:sldMkLst>
        <pc:spChg chg="add mod">
          <ac:chgData name="Brett Parker" userId="7ce1c1c1-9fa4-431f-aee7-5a37b84acca1" providerId="ADAL" clId="{729E80B8-04E6-4BC8-AF25-80C470F52079}" dt="2022-02-23T15:44:21.328" v="1483"/>
          <ac:spMkLst>
            <pc:docMk/>
            <pc:sldMk cId="3989031951" sldId="317"/>
            <ac:spMk id="4" creationId="{1AD71BE2-CE48-4C65-8312-78579BA0218B}"/>
          </ac:spMkLst>
        </pc:spChg>
      </pc:sldChg>
      <pc:sldChg chg="addSp delSp modSp new del mod setBg">
        <pc:chgData name="Brett Parker" userId="7ce1c1c1-9fa4-431f-aee7-5a37b84acca1" providerId="ADAL" clId="{729E80B8-04E6-4BC8-AF25-80C470F52079}" dt="2022-02-22T18:04:07.886" v="218" actId="47"/>
        <pc:sldMkLst>
          <pc:docMk/>
          <pc:sldMk cId="2151237645" sldId="318"/>
        </pc:sldMkLst>
        <pc:spChg chg="del mod">
          <ac:chgData name="Brett Parker" userId="7ce1c1c1-9fa4-431f-aee7-5a37b84acca1" providerId="ADAL" clId="{729E80B8-04E6-4BC8-AF25-80C470F52079}" dt="2022-02-22T18:04:06.564" v="217" actId="21"/>
          <ac:spMkLst>
            <pc:docMk/>
            <pc:sldMk cId="2151237645" sldId="318"/>
            <ac:spMk id="2" creationId="{F4817A98-31F0-4048-B7E3-9FA631386900}"/>
          </ac:spMkLst>
        </pc:spChg>
        <pc:spChg chg="del">
          <ac:chgData name="Brett Parker" userId="7ce1c1c1-9fa4-431f-aee7-5a37b84acca1" providerId="ADAL" clId="{729E80B8-04E6-4BC8-AF25-80C470F52079}" dt="2022-02-22T17:59:34.596" v="39" actId="22"/>
          <ac:spMkLst>
            <pc:docMk/>
            <pc:sldMk cId="2151237645" sldId="318"/>
            <ac:spMk id="3" creationId="{565D40E4-018F-4F30-9A62-39847923994B}"/>
          </ac:spMkLst>
        </pc:spChg>
        <pc:spChg chg="add del">
          <ac:chgData name="Brett Parker" userId="7ce1c1c1-9fa4-431f-aee7-5a37b84acca1" providerId="ADAL" clId="{729E80B8-04E6-4BC8-AF25-80C470F52079}" dt="2022-02-22T18:00:02.821" v="44" actId="22"/>
          <ac:spMkLst>
            <pc:docMk/>
            <pc:sldMk cId="2151237645" sldId="318"/>
            <ac:spMk id="9" creationId="{0682D1DC-9296-471B-A2BA-B43AFB64FC33}"/>
          </ac:spMkLst>
        </pc:spChg>
        <pc:spChg chg="add del mod">
          <ac:chgData name="Brett Parker" userId="7ce1c1c1-9fa4-431f-aee7-5a37b84acca1" providerId="ADAL" clId="{729E80B8-04E6-4BC8-AF25-80C470F52079}" dt="2022-02-22T18:04:06.564" v="217" actId="21"/>
          <ac:spMkLst>
            <pc:docMk/>
            <pc:sldMk cId="2151237645" sldId="318"/>
            <ac:spMk id="71" creationId="{CB562ABB-0504-4ECA-89BA-E980061EEC2F}"/>
          </ac:spMkLst>
        </pc:spChg>
        <pc:spChg chg="add mod">
          <ac:chgData name="Brett Parker" userId="7ce1c1c1-9fa4-431f-aee7-5a37b84acca1" providerId="ADAL" clId="{729E80B8-04E6-4BC8-AF25-80C470F52079}" dt="2022-02-22T18:04:06.564" v="217" actId="21"/>
          <ac:spMkLst>
            <pc:docMk/>
            <pc:sldMk cId="2151237645" sldId="318"/>
            <ac:spMk id="73" creationId="{BD6B3378-3EF4-4C18-8B3D-619F20608416}"/>
          </ac:spMkLst>
        </pc:spChg>
        <pc:spChg chg="add del">
          <ac:chgData name="Brett Parker" userId="7ce1c1c1-9fa4-431f-aee7-5a37b84acca1" providerId="ADAL" clId="{729E80B8-04E6-4BC8-AF25-80C470F52079}" dt="2022-02-22T18:00:14.101" v="46" actId="26606"/>
          <ac:spMkLst>
            <pc:docMk/>
            <pc:sldMk cId="2151237645" sldId="318"/>
            <ac:spMk id="74" creationId="{D52D61C2-2647-4919-AEB8-B3129FBDD19F}"/>
          </ac:spMkLst>
        </pc:spChg>
        <pc:spChg chg="add del">
          <ac:chgData name="Brett Parker" userId="7ce1c1c1-9fa4-431f-aee7-5a37b84acca1" providerId="ADAL" clId="{729E80B8-04E6-4BC8-AF25-80C470F52079}" dt="2022-02-22T18:00:15.137" v="48" actId="26606"/>
          <ac:spMkLst>
            <pc:docMk/>
            <pc:sldMk cId="2151237645" sldId="318"/>
            <ac:spMk id="141" creationId="{D69C6F6C-9F48-44F2-BD23-28124DFDA91E}"/>
          </ac:spMkLst>
        </pc:spChg>
        <pc:spChg chg="add del">
          <ac:chgData name="Brett Parker" userId="7ce1c1c1-9fa4-431f-aee7-5a37b84acca1" providerId="ADAL" clId="{729E80B8-04E6-4BC8-AF25-80C470F52079}" dt="2022-02-22T18:00:15.137" v="48" actId="26606"/>
          <ac:spMkLst>
            <pc:docMk/>
            <pc:sldMk cId="2151237645" sldId="318"/>
            <ac:spMk id="142" creationId="{AAC02CFE-A0B9-4268-B9A6-8F1244042619}"/>
          </ac:spMkLst>
        </pc:spChg>
        <pc:spChg chg="add del">
          <ac:chgData name="Brett Parker" userId="7ce1c1c1-9fa4-431f-aee7-5a37b84acca1" providerId="ADAL" clId="{729E80B8-04E6-4BC8-AF25-80C470F52079}" dt="2022-02-22T18:00:15.742" v="50" actId="26606"/>
          <ac:spMkLst>
            <pc:docMk/>
            <pc:sldMk cId="2151237645" sldId="318"/>
            <ac:spMk id="148" creationId="{68321C71-8189-4113-AAD3-7B61B22BB7C9}"/>
          </ac:spMkLst>
        </pc:spChg>
        <pc:spChg chg="add del mod">
          <ac:chgData name="Brett Parker" userId="7ce1c1c1-9fa4-431f-aee7-5a37b84acca1" providerId="ADAL" clId="{729E80B8-04E6-4BC8-AF25-80C470F52079}" dt="2022-02-22T18:04:06.564" v="217" actId="21"/>
          <ac:spMkLst>
            <pc:docMk/>
            <pc:sldMk cId="2151237645" sldId="318"/>
            <ac:spMk id="149" creationId="{EA72C8D2-C690-4F90-BB3F-F224A84E477B}"/>
          </ac:spMkLst>
        </pc:spChg>
        <pc:spChg chg="add del">
          <ac:chgData name="Brett Parker" userId="7ce1c1c1-9fa4-431f-aee7-5a37b84acca1" providerId="ADAL" clId="{729E80B8-04E6-4BC8-AF25-80C470F52079}" dt="2022-02-22T18:00:16.609" v="52" actId="26606"/>
          <ac:spMkLst>
            <pc:docMk/>
            <pc:sldMk cId="2151237645" sldId="318"/>
            <ac:spMk id="150" creationId="{FF10D896-AEC7-49E5-B8EC-67BD451B74C6}"/>
          </ac:spMkLst>
        </pc:spChg>
        <pc:spChg chg="add del">
          <ac:chgData name="Brett Parker" userId="7ce1c1c1-9fa4-431f-aee7-5a37b84acca1" providerId="ADAL" clId="{729E80B8-04E6-4BC8-AF25-80C470F52079}" dt="2022-02-22T18:00:17.652" v="54" actId="26606"/>
          <ac:spMkLst>
            <pc:docMk/>
            <pc:sldMk cId="2151237645" sldId="318"/>
            <ac:spMk id="155" creationId="{A24AE80C-2388-4223-97B8-A5F49CEDFEB9}"/>
          </ac:spMkLst>
        </pc:spChg>
        <pc:spChg chg="add del">
          <ac:chgData name="Brett Parker" userId="7ce1c1c1-9fa4-431f-aee7-5a37b84acca1" providerId="ADAL" clId="{729E80B8-04E6-4BC8-AF25-80C470F52079}" dt="2022-02-22T18:00:22.123" v="56" actId="26606"/>
          <ac:spMkLst>
            <pc:docMk/>
            <pc:sldMk cId="2151237645" sldId="318"/>
            <ac:spMk id="159" creationId="{22B1FA41-AF8A-49CC-A18E-03EEACA9D6DB}"/>
          </ac:spMkLst>
        </pc:spChg>
        <pc:spChg chg="add del">
          <ac:chgData name="Brett Parker" userId="7ce1c1c1-9fa4-431f-aee7-5a37b84acca1" providerId="ADAL" clId="{729E80B8-04E6-4BC8-AF25-80C470F52079}" dt="2022-02-22T18:00:33.122" v="58" actId="478"/>
          <ac:spMkLst>
            <pc:docMk/>
            <pc:sldMk cId="2151237645" sldId="318"/>
            <ac:spMk id="161" creationId="{49544D47-D9B7-446A-9DC6-D1FDBD1EE667}"/>
          </ac:spMkLst>
        </pc:spChg>
        <pc:grpChg chg="add del">
          <ac:chgData name="Brett Parker" userId="7ce1c1c1-9fa4-431f-aee7-5a37b84acca1" providerId="ADAL" clId="{729E80B8-04E6-4BC8-AF25-80C470F52079}" dt="2022-02-22T18:00:22.126" v="57" actId="26606"/>
          <ac:grpSpMkLst>
            <pc:docMk/>
            <pc:sldMk cId="2151237645" sldId="318"/>
            <ac:grpSpMk id="12" creationId="{5FE07634-A83A-4681-9C1D-BC0775F9D296}"/>
          </ac:grpSpMkLst>
        </pc:grpChg>
        <pc:grpChg chg="add del">
          <ac:chgData name="Brett Parker" userId="7ce1c1c1-9fa4-431f-aee7-5a37b84acca1" providerId="ADAL" clId="{729E80B8-04E6-4BC8-AF25-80C470F52079}" dt="2022-02-22T18:00:22.126" v="57" actId="26606"/>
          <ac:grpSpMkLst>
            <pc:docMk/>
            <pc:sldMk cId="2151237645" sldId="318"/>
            <ac:grpSpMk id="16" creationId="{A2E1FE48-FA7B-4262-B922-041542931DDF}"/>
          </ac:grpSpMkLst>
        </pc:grpChg>
        <pc:grpChg chg="add del">
          <ac:chgData name="Brett Parker" userId="7ce1c1c1-9fa4-431f-aee7-5a37b84acca1" providerId="ADAL" clId="{729E80B8-04E6-4BC8-AF25-80C470F52079}" dt="2022-02-22T18:00:14.101" v="46" actId="26606"/>
          <ac:grpSpMkLst>
            <pc:docMk/>
            <pc:sldMk cId="2151237645" sldId="318"/>
            <ac:grpSpMk id="77" creationId="{A7D6E840-9DD4-473E-ABC8-0FC9062FD76C}"/>
          </ac:grpSpMkLst>
        </pc:grpChg>
        <pc:grpChg chg="add del">
          <ac:chgData name="Brett Parker" userId="7ce1c1c1-9fa4-431f-aee7-5a37b84acca1" providerId="ADAL" clId="{729E80B8-04E6-4BC8-AF25-80C470F52079}" dt="2022-02-22T18:00:14.101" v="46" actId="26606"/>
          <ac:grpSpMkLst>
            <pc:docMk/>
            <pc:sldMk cId="2151237645" sldId="318"/>
            <ac:grpSpMk id="81" creationId="{1F9514F9-0FC6-47CE-9741-227EF8E360CB}"/>
          </ac:grpSpMkLst>
        </pc:grpChg>
        <pc:grpChg chg="add del">
          <ac:chgData name="Brett Parker" userId="7ce1c1c1-9fa4-431f-aee7-5a37b84acca1" providerId="ADAL" clId="{729E80B8-04E6-4BC8-AF25-80C470F52079}" dt="2022-02-22T18:00:15.742" v="50" actId="26606"/>
          <ac:grpSpMkLst>
            <pc:docMk/>
            <pc:sldMk cId="2151237645" sldId="318"/>
            <ac:grpSpMk id="144" creationId="{042EB5CD-8E2A-46F9-A964-51063BA79351}"/>
          </ac:grpSpMkLst>
        </pc:grpChg>
        <pc:grpChg chg="add del">
          <ac:chgData name="Brett Parker" userId="7ce1c1c1-9fa4-431f-aee7-5a37b84acca1" providerId="ADAL" clId="{729E80B8-04E6-4BC8-AF25-80C470F52079}" dt="2022-02-22T18:00:15.742" v="50" actId="26606"/>
          <ac:grpSpMkLst>
            <pc:docMk/>
            <pc:sldMk cId="2151237645" sldId="318"/>
            <ac:grpSpMk id="145" creationId="{6C4C570D-BA58-4F3E-A80F-B42A96D38DB0}"/>
          </ac:grpSpMkLst>
        </pc:grpChg>
        <pc:grpChg chg="add del">
          <ac:chgData name="Brett Parker" userId="7ce1c1c1-9fa4-431f-aee7-5a37b84acca1" providerId="ADAL" clId="{729E80B8-04E6-4BC8-AF25-80C470F52079}" dt="2022-02-22T18:00:17.652" v="54" actId="26606"/>
          <ac:grpSpMkLst>
            <pc:docMk/>
            <pc:sldMk cId="2151237645" sldId="318"/>
            <ac:grpSpMk id="152" creationId="{F693BD2D-90DE-41D0-B07B-6670FECAB580}"/>
          </ac:grpSpMkLst>
        </pc:grpChg>
        <pc:grpChg chg="add del">
          <ac:chgData name="Brett Parker" userId="7ce1c1c1-9fa4-431f-aee7-5a37b84acca1" providerId="ADAL" clId="{729E80B8-04E6-4BC8-AF25-80C470F52079}" dt="2022-02-22T18:00:17.652" v="54" actId="26606"/>
          <ac:grpSpMkLst>
            <pc:docMk/>
            <pc:sldMk cId="2151237645" sldId="318"/>
            <ac:grpSpMk id="154" creationId="{5AADE310-421F-4A07-86A0-0E0B3C3E2D6E}"/>
          </ac:grpSpMkLst>
        </pc:grpChg>
        <pc:picChg chg="add del mod ord">
          <ac:chgData name="Brett Parker" userId="7ce1c1c1-9fa4-431f-aee7-5a37b84acca1" providerId="ADAL" clId="{729E80B8-04E6-4BC8-AF25-80C470F52079}" dt="2022-02-22T18:00:50.274" v="68" actId="478"/>
          <ac:picMkLst>
            <pc:docMk/>
            <pc:sldMk cId="2151237645" sldId="318"/>
            <ac:picMk id="5" creationId="{B4C1E2A7-D6F7-4E28-A76D-C042988D151B}"/>
          </ac:picMkLst>
        </pc:picChg>
        <pc:picChg chg="add del mod ord">
          <ac:chgData name="Brett Parker" userId="7ce1c1c1-9fa4-431f-aee7-5a37b84acca1" providerId="ADAL" clId="{729E80B8-04E6-4BC8-AF25-80C470F52079}" dt="2022-02-22T18:00:45.512" v="67" actId="478"/>
          <ac:picMkLst>
            <pc:docMk/>
            <pc:sldMk cId="2151237645" sldId="318"/>
            <ac:picMk id="7" creationId="{76550EB8-EAA5-4F89-8243-DC579A2C7E36}"/>
          </ac:picMkLst>
        </pc:picChg>
        <pc:picChg chg="add del mod">
          <ac:chgData name="Brett Parker" userId="7ce1c1c1-9fa4-431f-aee7-5a37b84acca1" providerId="ADAL" clId="{729E80B8-04E6-4BC8-AF25-80C470F52079}" dt="2022-02-22T18:04:06.564" v="217" actId="21"/>
          <ac:picMkLst>
            <pc:docMk/>
            <pc:sldMk cId="2151237645" sldId="318"/>
            <ac:picMk id="10" creationId="{F6B7DD91-38E9-41E9-BFDA-6E5965E2B765}"/>
          </ac:picMkLst>
        </pc:picChg>
        <pc:picChg chg="add del mod">
          <ac:chgData name="Brett Parker" userId="7ce1c1c1-9fa4-431f-aee7-5a37b84acca1" providerId="ADAL" clId="{729E80B8-04E6-4BC8-AF25-80C470F52079}" dt="2022-02-22T18:04:06.564" v="217" actId="21"/>
          <ac:picMkLst>
            <pc:docMk/>
            <pc:sldMk cId="2151237645" sldId="318"/>
            <ac:picMk id="15" creationId="{E2655DD5-7AC0-43F3-B6FB-D83CE55E1ABA}"/>
          </ac:picMkLst>
        </pc:picChg>
        <pc:cxnChg chg="add del">
          <ac:chgData name="Brett Parker" userId="7ce1c1c1-9fa4-431f-aee7-5a37b84acca1" providerId="ADAL" clId="{729E80B8-04E6-4BC8-AF25-80C470F52079}" dt="2022-02-22T18:00:14.101" v="46" actId="26606"/>
          <ac:cxnSpMkLst>
            <pc:docMk/>
            <pc:sldMk cId="2151237645" sldId="318"/>
            <ac:cxnSpMk id="137" creationId="{96B69E10-B78A-42BA-903C-86D9965C4316}"/>
          </ac:cxnSpMkLst>
        </pc:cxnChg>
        <pc:cxnChg chg="add del">
          <ac:chgData name="Brett Parker" userId="7ce1c1c1-9fa4-431f-aee7-5a37b84acca1" providerId="ADAL" clId="{729E80B8-04E6-4BC8-AF25-80C470F52079}" dt="2022-02-22T18:00:14.101" v="46" actId="26606"/>
          <ac:cxnSpMkLst>
            <pc:docMk/>
            <pc:sldMk cId="2151237645" sldId="318"/>
            <ac:cxnSpMk id="139" creationId="{6EC9FA34-3CEC-42B1-8AEA-F261C70C0F8C}"/>
          </ac:cxnSpMkLst>
        </pc:cxnChg>
        <pc:cxnChg chg="add del">
          <ac:chgData name="Brett Parker" userId="7ce1c1c1-9fa4-431f-aee7-5a37b84acca1" providerId="ADAL" clId="{729E80B8-04E6-4BC8-AF25-80C470F52079}" dt="2022-02-22T18:00:15.742" v="50" actId="26606"/>
          <ac:cxnSpMkLst>
            <pc:docMk/>
            <pc:sldMk cId="2151237645" sldId="318"/>
            <ac:cxnSpMk id="146" creationId="{3CCCF54D-61DC-4338-B5BF-A12B62A1300B}"/>
          </ac:cxnSpMkLst>
        </pc:cxnChg>
        <pc:cxnChg chg="add del">
          <ac:chgData name="Brett Parker" userId="7ce1c1c1-9fa4-431f-aee7-5a37b84acca1" providerId="ADAL" clId="{729E80B8-04E6-4BC8-AF25-80C470F52079}" dt="2022-02-22T18:00:15.742" v="50" actId="26606"/>
          <ac:cxnSpMkLst>
            <pc:docMk/>
            <pc:sldMk cId="2151237645" sldId="318"/>
            <ac:cxnSpMk id="147" creationId="{19E3E092-DFCC-479B-902D-6FC98FDA7FE6}"/>
          </ac:cxnSpMkLst>
        </pc:cxnChg>
        <pc:cxnChg chg="add del">
          <ac:chgData name="Brett Parker" userId="7ce1c1c1-9fa4-431f-aee7-5a37b84acca1" providerId="ADAL" clId="{729E80B8-04E6-4BC8-AF25-80C470F52079}" dt="2022-02-22T18:00:17.652" v="54" actId="26606"/>
          <ac:cxnSpMkLst>
            <pc:docMk/>
            <pc:sldMk cId="2151237645" sldId="318"/>
            <ac:cxnSpMk id="156" creationId="{23645D35-E797-4482-A1FD-29D21AEACAB6}"/>
          </ac:cxnSpMkLst>
        </pc:cxnChg>
        <pc:cxnChg chg="add del">
          <ac:chgData name="Brett Parker" userId="7ce1c1c1-9fa4-431f-aee7-5a37b84acca1" providerId="ADAL" clId="{729E80B8-04E6-4BC8-AF25-80C470F52079}" dt="2022-02-22T18:00:17.652" v="54" actId="26606"/>
          <ac:cxnSpMkLst>
            <pc:docMk/>
            <pc:sldMk cId="2151237645" sldId="318"/>
            <ac:cxnSpMk id="157" creationId="{CC7BA197-BE1E-4B2B-B2BC-7A9A095AEED0}"/>
          </ac:cxnSpMkLst>
        </pc:cxnChg>
      </pc:sldChg>
      <pc:sldChg chg="addSp delSp modSp new mod modNotesTx">
        <pc:chgData name="Brett Parker" userId="7ce1c1c1-9fa4-431f-aee7-5a37b84acca1" providerId="ADAL" clId="{729E80B8-04E6-4BC8-AF25-80C470F52079}" dt="2022-02-23T15:46:22.880" v="1525" actId="20577"/>
        <pc:sldMkLst>
          <pc:docMk/>
          <pc:sldMk cId="1300281524" sldId="319"/>
        </pc:sldMkLst>
        <pc:spChg chg="del">
          <ac:chgData name="Brett Parker" userId="7ce1c1c1-9fa4-431f-aee7-5a37b84acca1" providerId="ADAL" clId="{729E80B8-04E6-4BC8-AF25-80C470F52079}" dt="2022-02-22T18:04:10.721" v="219" actId="478"/>
          <ac:spMkLst>
            <pc:docMk/>
            <pc:sldMk cId="1300281524" sldId="319"/>
            <ac:spMk id="2" creationId="{722F2592-6E06-4849-916B-301387D256C5}"/>
          </ac:spMkLst>
        </pc:spChg>
        <pc:spChg chg="del">
          <ac:chgData name="Brett Parker" userId="7ce1c1c1-9fa4-431f-aee7-5a37b84acca1" providerId="ADAL" clId="{729E80B8-04E6-4BC8-AF25-80C470F52079}" dt="2022-02-22T18:04:10.721" v="219" actId="478"/>
          <ac:spMkLst>
            <pc:docMk/>
            <pc:sldMk cId="1300281524" sldId="319"/>
            <ac:spMk id="3" creationId="{0ACF6D33-F83E-488B-9EBB-3ED6803433F4}"/>
          </ac:spMkLst>
        </pc:spChg>
        <pc:spChg chg="add mod">
          <ac:chgData name="Brett Parker" userId="7ce1c1c1-9fa4-431f-aee7-5a37b84acca1" providerId="ADAL" clId="{729E80B8-04E6-4BC8-AF25-80C470F52079}" dt="2022-02-22T20:19:59.713" v="320" actId="313"/>
          <ac:spMkLst>
            <pc:docMk/>
            <pc:sldMk cId="1300281524" sldId="319"/>
            <ac:spMk id="4" creationId="{346A73AF-0E59-49B8-A62D-6B1887AFD5FA}"/>
          </ac:spMkLst>
        </pc:spChg>
        <pc:spChg chg="add mod">
          <ac:chgData name="Brett Parker" userId="7ce1c1c1-9fa4-431f-aee7-5a37b84acca1" providerId="ADAL" clId="{729E80B8-04E6-4BC8-AF25-80C470F52079}" dt="2022-02-22T18:04:40.470" v="225" actId="1076"/>
          <ac:spMkLst>
            <pc:docMk/>
            <pc:sldMk cId="1300281524" sldId="319"/>
            <ac:spMk id="7" creationId="{BD94A54B-502A-462A-90F5-344E83760547}"/>
          </ac:spMkLst>
        </pc:spChg>
        <pc:spChg chg="add mod">
          <ac:chgData name="Brett Parker" userId="7ce1c1c1-9fa4-431f-aee7-5a37b84acca1" providerId="ADAL" clId="{729E80B8-04E6-4BC8-AF25-80C470F52079}" dt="2022-02-22T18:04:48.127" v="226" actId="1076"/>
          <ac:spMkLst>
            <pc:docMk/>
            <pc:sldMk cId="1300281524" sldId="319"/>
            <ac:spMk id="8" creationId="{8B61363E-1252-475E-89F5-45C65ECB9FD0}"/>
          </ac:spMkLst>
        </pc:spChg>
        <pc:spChg chg="add mod">
          <ac:chgData name="Brett Parker" userId="7ce1c1c1-9fa4-431f-aee7-5a37b84acca1" providerId="ADAL" clId="{729E80B8-04E6-4BC8-AF25-80C470F52079}" dt="2022-02-23T15:46:22.880" v="1525" actId="20577"/>
          <ac:spMkLst>
            <pc:docMk/>
            <pc:sldMk cId="1300281524" sldId="319"/>
            <ac:spMk id="9" creationId="{BF2D819E-2B3E-4338-9BD4-E27B8F8FE66C}"/>
          </ac:spMkLst>
        </pc:spChg>
        <pc:picChg chg="add mod">
          <ac:chgData name="Brett Parker" userId="7ce1c1c1-9fa4-431f-aee7-5a37b84acca1" providerId="ADAL" clId="{729E80B8-04E6-4BC8-AF25-80C470F52079}" dt="2022-02-23T15:32:10.541" v="1387"/>
          <ac:picMkLst>
            <pc:docMk/>
            <pc:sldMk cId="1300281524" sldId="319"/>
            <ac:picMk id="2" creationId="{27404D6A-E3D8-42D2-87B5-DF76AD8FA4FE}"/>
          </ac:picMkLst>
        </pc:picChg>
        <pc:picChg chg="add mod">
          <ac:chgData name="Brett Parker" userId="7ce1c1c1-9fa4-431f-aee7-5a37b84acca1" providerId="ADAL" clId="{729E80B8-04E6-4BC8-AF25-80C470F52079}" dt="2022-02-22T18:04:48.127" v="226" actId="1076"/>
          <ac:picMkLst>
            <pc:docMk/>
            <pc:sldMk cId="1300281524" sldId="319"/>
            <ac:picMk id="5" creationId="{73213949-DA29-4FDF-B35E-5E64BE5E6603}"/>
          </ac:picMkLst>
        </pc:picChg>
        <pc:picChg chg="add del mod">
          <ac:chgData name="Brett Parker" userId="7ce1c1c1-9fa4-431f-aee7-5a37b84acca1" providerId="ADAL" clId="{729E80B8-04E6-4BC8-AF25-80C470F52079}" dt="2022-02-22T20:19:11.606" v="263" actId="478"/>
          <ac:picMkLst>
            <pc:docMk/>
            <pc:sldMk cId="1300281524" sldId="319"/>
            <ac:picMk id="6" creationId="{F0E27654-DAA5-410F-BFF8-7450A0E44643}"/>
          </ac:picMkLst>
        </pc:picChg>
        <pc:picChg chg="add mod">
          <ac:chgData name="Brett Parker" userId="7ce1c1c1-9fa4-431f-aee7-5a37b84acca1" providerId="ADAL" clId="{729E80B8-04E6-4BC8-AF25-80C470F52079}" dt="2022-02-22T20:19:20.640" v="276" actId="14861"/>
          <ac:picMkLst>
            <pc:docMk/>
            <pc:sldMk cId="1300281524" sldId="319"/>
            <ac:picMk id="10" creationId="{842F7B0A-4021-4C4C-8C35-B59417C40855}"/>
          </ac:picMkLst>
        </pc:picChg>
        <pc:picChg chg="add del mod">
          <ac:chgData name="Brett Parker" userId="7ce1c1c1-9fa4-431f-aee7-5a37b84acca1" providerId="ADAL" clId="{729E80B8-04E6-4BC8-AF25-80C470F52079}" dt="2022-02-22T20:42:53.173" v="357"/>
          <ac:picMkLst>
            <pc:docMk/>
            <pc:sldMk cId="1300281524" sldId="319"/>
            <ac:picMk id="11" creationId="{3CD6F243-153D-45F2-B6E4-44ACEE9EFEF1}"/>
          </ac:picMkLst>
        </pc:picChg>
        <pc:picChg chg="add del mod">
          <ac:chgData name="Brett Parker" userId="7ce1c1c1-9fa4-431f-aee7-5a37b84acca1" providerId="ADAL" clId="{729E80B8-04E6-4BC8-AF25-80C470F52079}" dt="2022-02-22T20:44:21.335" v="358"/>
          <ac:picMkLst>
            <pc:docMk/>
            <pc:sldMk cId="1300281524" sldId="319"/>
            <ac:picMk id="12" creationId="{A426B032-1DC0-4775-B34D-F9D1365F44D0}"/>
          </ac:picMkLst>
        </pc:picChg>
        <pc:picChg chg="add del mod">
          <ac:chgData name="Brett Parker" userId="7ce1c1c1-9fa4-431f-aee7-5a37b84acca1" providerId="ADAL" clId="{729E80B8-04E6-4BC8-AF25-80C470F52079}" dt="2022-02-22T20:46:27.042" v="359"/>
          <ac:picMkLst>
            <pc:docMk/>
            <pc:sldMk cId="1300281524" sldId="319"/>
            <ac:picMk id="13" creationId="{E05580D4-2F30-447C-9A2A-B27AA97804CD}"/>
          </ac:picMkLst>
        </pc:picChg>
        <pc:picChg chg="add del mod">
          <ac:chgData name="Brett Parker" userId="7ce1c1c1-9fa4-431f-aee7-5a37b84acca1" providerId="ADAL" clId="{729E80B8-04E6-4BC8-AF25-80C470F52079}" dt="2022-02-22T20:51:45.211" v="360"/>
          <ac:picMkLst>
            <pc:docMk/>
            <pc:sldMk cId="1300281524" sldId="319"/>
            <ac:picMk id="14" creationId="{DB198171-25D2-486C-B9E3-DD020AF9BD35}"/>
          </ac:picMkLst>
        </pc:picChg>
        <pc:picChg chg="add del mod">
          <ac:chgData name="Brett Parker" userId="7ce1c1c1-9fa4-431f-aee7-5a37b84acca1" providerId="ADAL" clId="{729E80B8-04E6-4BC8-AF25-80C470F52079}" dt="2022-02-23T15:32:10.541" v="1387"/>
          <ac:picMkLst>
            <pc:docMk/>
            <pc:sldMk cId="1300281524" sldId="319"/>
            <ac:picMk id="15" creationId="{C1CB8201-18D8-476B-845F-B113AE6F0B92}"/>
          </ac:picMkLst>
        </pc:picChg>
      </pc:sldChg>
      <pc:sldChg chg="addSp delSp modSp new mod delAnim modAnim">
        <pc:chgData name="Brett Parker" userId="7ce1c1c1-9fa4-431f-aee7-5a37b84acca1" providerId="ADAL" clId="{729E80B8-04E6-4BC8-AF25-80C470F52079}" dt="2022-02-23T15:46:29.082" v="1529"/>
        <pc:sldMkLst>
          <pc:docMk/>
          <pc:sldMk cId="2568287066" sldId="320"/>
        </pc:sldMkLst>
        <pc:spChg chg="del">
          <ac:chgData name="Brett Parker" userId="7ce1c1c1-9fa4-431f-aee7-5a37b84acca1" providerId="ADAL" clId="{729E80B8-04E6-4BC8-AF25-80C470F52079}" dt="2022-02-22T18:07:51.993" v="232" actId="478"/>
          <ac:spMkLst>
            <pc:docMk/>
            <pc:sldMk cId="2568287066" sldId="320"/>
            <ac:spMk id="2" creationId="{C36B314C-12AC-4C9C-8B48-F7648B63EC33}"/>
          </ac:spMkLst>
        </pc:spChg>
        <pc:spChg chg="del">
          <ac:chgData name="Brett Parker" userId="7ce1c1c1-9fa4-431f-aee7-5a37b84acca1" providerId="ADAL" clId="{729E80B8-04E6-4BC8-AF25-80C470F52079}" dt="2022-02-22T18:07:40.985" v="228" actId="478"/>
          <ac:spMkLst>
            <pc:docMk/>
            <pc:sldMk cId="2568287066" sldId="320"/>
            <ac:spMk id="3" creationId="{E933C244-1D50-478A-AC89-7F40A4FB3929}"/>
          </ac:spMkLst>
        </pc:spChg>
        <pc:spChg chg="add mod">
          <ac:chgData name="Brett Parker" userId="7ce1c1c1-9fa4-431f-aee7-5a37b84acca1" providerId="ADAL" clId="{729E80B8-04E6-4BC8-AF25-80C470F52079}" dt="2022-02-23T15:46:29.082" v="1529"/>
          <ac:spMkLst>
            <pc:docMk/>
            <pc:sldMk cId="2568287066" sldId="320"/>
            <ac:spMk id="5" creationId="{3ECD30DF-A34B-4DF3-941E-437639292096}"/>
          </ac:spMkLst>
        </pc:spChg>
        <pc:spChg chg="add mod">
          <ac:chgData name="Brett Parker" userId="7ce1c1c1-9fa4-431f-aee7-5a37b84acca1" providerId="ADAL" clId="{729E80B8-04E6-4BC8-AF25-80C470F52079}" dt="2022-02-22T20:19:52.851" v="319" actId="20577"/>
          <ac:spMkLst>
            <pc:docMk/>
            <pc:sldMk cId="2568287066" sldId="320"/>
            <ac:spMk id="6" creationId="{D753B927-AEE3-4D70-84E1-30D775DDC28B}"/>
          </ac:spMkLst>
        </pc:spChg>
        <pc:picChg chg="add del mod">
          <ac:chgData name="Brett Parker" userId="7ce1c1c1-9fa4-431f-aee7-5a37b84acca1" providerId="ADAL" clId="{729E80B8-04E6-4BC8-AF25-80C470F52079}" dt="2022-02-22T20:16:51.574" v="238" actId="478"/>
          <ac:picMkLst>
            <pc:docMk/>
            <pc:sldMk cId="2568287066" sldId="320"/>
            <ac:picMk id="5" creationId="{0D7C5A6F-B09F-4341-99EB-B68184CD2676}"/>
          </ac:picMkLst>
        </pc:picChg>
        <pc:picChg chg="add del mod">
          <ac:chgData name="Brett Parker" userId="7ce1c1c1-9fa4-431f-aee7-5a37b84acca1" providerId="ADAL" clId="{729E80B8-04E6-4BC8-AF25-80C470F52079}" dt="2022-02-22T20:18:18.753" v="249" actId="21"/>
          <ac:picMkLst>
            <pc:docMk/>
            <pc:sldMk cId="2568287066" sldId="320"/>
            <ac:picMk id="8" creationId="{87AF45E8-AFCF-4264-BCF3-4FAF7E2E7C49}"/>
          </ac:picMkLst>
        </pc:picChg>
        <pc:picChg chg="add del mod">
          <ac:chgData name="Brett Parker" userId="7ce1c1c1-9fa4-431f-aee7-5a37b84acca1" providerId="ADAL" clId="{729E80B8-04E6-4BC8-AF25-80C470F52079}" dt="2022-02-22T20:23:44.683" v="324" actId="478"/>
          <ac:picMkLst>
            <pc:docMk/>
            <pc:sldMk cId="2568287066" sldId="320"/>
            <ac:picMk id="9" creationId="{98B66C1B-F6C8-497F-9C47-35CE3A46934C}"/>
          </ac:picMkLst>
        </pc:picChg>
        <pc:picChg chg="add del mod">
          <ac:chgData name="Brett Parker" userId="7ce1c1c1-9fa4-431f-aee7-5a37b84acca1" providerId="ADAL" clId="{729E80B8-04E6-4BC8-AF25-80C470F52079}" dt="2022-02-22T20:18:34.249" v="255" actId="21"/>
          <ac:picMkLst>
            <pc:docMk/>
            <pc:sldMk cId="2568287066" sldId="320"/>
            <ac:picMk id="10" creationId="{3B4C4226-77D7-42FB-966C-E4EF817B7696}"/>
          </ac:picMkLst>
        </pc:picChg>
        <pc:picChg chg="add del mod">
          <ac:chgData name="Brett Parker" userId="7ce1c1c1-9fa4-431f-aee7-5a37b84acca1" providerId="ADAL" clId="{729E80B8-04E6-4BC8-AF25-80C470F52079}" dt="2022-02-22T20:18:35.833" v="257" actId="21"/>
          <ac:picMkLst>
            <pc:docMk/>
            <pc:sldMk cId="2568287066" sldId="320"/>
            <ac:picMk id="11" creationId="{60247D20-F1FE-4E0B-9867-C60541ED28DD}"/>
          </ac:picMkLst>
        </pc:picChg>
        <pc:picChg chg="add del mod">
          <ac:chgData name="Brett Parker" userId="7ce1c1c1-9fa4-431f-aee7-5a37b84acca1" providerId="ADAL" clId="{729E80B8-04E6-4BC8-AF25-80C470F52079}" dt="2022-02-22T20:23:46.806" v="325" actId="1076"/>
          <ac:picMkLst>
            <pc:docMk/>
            <pc:sldMk cId="2568287066" sldId="320"/>
            <ac:picMk id="12" creationId="{A97175B4-BA7C-4EFC-B500-D838EDACE149}"/>
          </ac:picMkLst>
        </pc:picChg>
        <pc:picChg chg="add del mod">
          <ac:chgData name="Brett Parker" userId="7ce1c1c1-9fa4-431f-aee7-5a37b84acca1" providerId="ADAL" clId="{729E80B8-04E6-4BC8-AF25-80C470F52079}" dt="2022-02-22T20:18:42.713" v="260"/>
          <ac:picMkLst>
            <pc:docMk/>
            <pc:sldMk cId="2568287066" sldId="320"/>
            <ac:picMk id="13" creationId="{7095BF09-F65D-47BA-8B41-D950B71993AA}"/>
          </ac:picMkLst>
        </pc:picChg>
        <pc:picChg chg="add del mod">
          <ac:chgData name="Brett Parker" userId="7ce1c1c1-9fa4-431f-aee7-5a37b84acca1" providerId="ADAL" clId="{729E80B8-04E6-4BC8-AF25-80C470F52079}" dt="2022-02-22T20:44:21.335" v="358"/>
          <ac:picMkLst>
            <pc:docMk/>
            <pc:sldMk cId="2568287066" sldId="320"/>
            <ac:picMk id="14" creationId="{11B21976-9A05-4221-BEEA-24026877435B}"/>
          </ac:picMkLst>
        </pc:picChg>
        <pc:picChg chg="add del mod">
          <ac:chgData name="Brett Parker" userId="7ce1c1c1-9fa4-431f-aee7-5a37b84acca1" providerId="ADAL" clId="{729E80B8-04E6-4BC8-AF25-80C470F52079}" dt="2022-02-22T20:46:27.042" v="359"/>
          <ac:picMkLst>
            <pc:docMk/>
            <pc:sldMk cId="2568287066" sldId="320"/>
            <ac:picMk id="15" creationId="{CB187F4D-ED11-408C-AC0F-3F94FADE80C6}"/>
          </ac:picMkLst>
        </pc:picChg>
        <pc:picChg chg="add del mod">
          <ac:chgData name="Brett Parker" userId="7ce1c1c1-9fa4-431f-aee7-5a37b84acca1" providerId="ADAL" clId="{729E80B8-04E6-4BC8-AF25-80C470F52079}" dt="2022-02-22T20:51:45.211" v="360"/>
          <ac:picMkLst>
            <pc:docMk/>
            <pc:sldMk cId="2568287066" sldId="320"/>
            <ac:picMk id="16" creationId="{DF9C7B57-DFDB-4B52-B3FB-4A02378D3727}"/>
          </ac:picMkLst>
        </pc:picChg>
        <pc:picChg chg="add mod">
          <ac:chgData name="Brett Parker" userId="7ce1c1c1-9fa4-431f-aee7-5a37b84acca1" providerId="ADAL" clId="{729E80B8-04E6-4BC8-AF25-80C470F52079}" dt="2022-02-22T20:51:45.211" v="360"/>
          <ac:picMkLst>
            <pc:docMk/>
            <pc:sldMk cId="2568287066" sldId="320"/>
            <ac:picMk id="17" creationId="{24730099-B70E-4B5F-8A98-F03371015271}"/>
          </ac:picMkLst>
        </pc:picChg>
      </pc:sldChg>
      <pc:sldChg chg="addSp delSp modSp add mod delAnim modAnim">
        <pc:chgData name="Brett Parker" userId="7ce1c1c1-9fa4-431f-aee7-5a37b84acca1" providerId="ADAL" clId="{729E80B8-04E6-4BC8-AF25-80C470F52079}" dt="2022-02-24T22:19:56.525" v="3030" actId="1076"/>
        <pc:sldMkLst>
          <pc:docMk/>
          <pc:sldMk cId="3636284674" sldId="321"/>
        </pc:sldMkLst>
        <pc:spChg chg="add mod">
          <ac:chgData name="Brett Parker" userId="7ce1c1c1-9fa4-431f-aee7-5a37b84acca1" providerId="ADAL" clId="{729E80B8-04E6-4BC8-AF25-80C470F52079}" dt="2022-02-23T15:46:33.631" v="1532"/>
          <ac:spMkLst>
            <pc:docMk/>
            <pc:sldMk cId="3636284674" sldId="321"/>
            <ac:spMk id="7" creationId="{F2F7D558-F1A8-4255-8642-665B09F0C7D7}"/>
          </ac:spMkLst>
        </pc:spChg>
        <pc:picChg chg="add del mod">
          <ac:chgData name="Brett Parker" userId="7ce1c1c1-9fa4-431f-aee7-5a37b84acca1" providerId="ADAL" clId="{729E80B8-04E6-4BC8-AF25-80C470F52079}" dt="2022-02-22T20:46:27.042" v="359"/>
          <ac:picMkLst>
            <pc:docMk/>
            <pc:sldMk cId="3636284674" sldId="321"/>
            <ac:picMk id="2" creationId="{9FFAF608-ECC9-4EF4-AEEF-1764A2A5B286}"/>
          </ac:picMkLst>
        </pc:picChg>
        <pc:picChg chg="add mod">
          <ac:chgData name="Brett Parker" userId="7ce1c1c1-9fa4-431f-aee7-5a37b84acca1" providerId="ADAL" clId="{729E80B8-04E6-4BC8-AF25-80C470F52079}" dt="2022-02-24T22:19:56.525" v="3030" actId="1076"/>
          <ac:picMkLst>
            <pc:docMk/>
            <pc:sldMk cId="3636284674" sldId="321"/>
            <ac:picMk id="2" creationId="{CEFEDA39-11EE-40BA-A14F-B3ABC7B4243D}"/>
          </ac:picMkLst>
        </pc:picChg>
        <pc:picChg chg="add del mod">
          <ac:chgData name="Brett Parker" userId="7ce1c1c1-9fa4-431f-aee7-5a37b84acca1" providerId="ADAL" clId="{729E80B8-04E6-4BC8-AF25-80C470F52079}" dt="2022-02-24T22:16:38.695" v="3024" actId="478"/>
          <ac:picMkLst>
            <pc:docMk/>
            <pc:sldMk cId="3636284674" sldId="321"/>
            <ac:picMk id="3" creationId="{7162E69A-A824-4292-90AD-8E56EE1F8FAC}"/>
          </ac:picMkLst>
        </pc:picChg>
        <pc:picChg chg="add del mod">
          <ac:chgData name="Brett Parker" userId="7ce1c1c1-9fa4-431f-aee7-5a37b84acca1" providerId="ADAL" clId="{729E80B8-04E6-4BC8-AF25-80C470F52079}" dt="2022-02-22T20:51:45.211" v="360"/>
          <ac:picMkLst>
            <pc:docMk/>
            <pc:sldMk cId="3636284674" sldId="321"/>
            <ac:picMk id="4" creationId="{750952CE-BFE9-4B2C-A698-93432A7AFCFC}"/>
          </ac:picMkLst>
        </pc:picChg>
        <pc:picChg chg="add mod">
          <ac:chgData name="Brett Parker" userId="7ce1c1c1-9fa4-431f-aee7-5a37b84acca1" providerId="ADAL" clId="{729E80B8-04E6-4BC8-AF25-80C470F52079}" dt="2022-02-22T20:51:45.211" v="360"/>
          <ac:picMkLst>
            <pc:docMk/>
            <pc:sldMk cId="3636284674" sldId="321"/>
            <ac:picMk id="5" creationId="{72DE6D46-61A5-42BD-8140-975FD3D33BE0}"/>
          </ac:picMkLst>
        </pc:picChg>
        <pc:picChg chg="del">
          <ac:chgData name="Brett Parker" userId="7ce1c1c1-9fa4-431f-aee7-5a37b84acca1" providerId="ADAL" clId="{729E80B8-04E6-4BC8-AF25-80C470F52079}" dt="2022-02-22T20:37:27.267" v="353" actId="478"/>
          <ac:picMkLst>
            <pc:docMk/>
            <pc:sldMk cId="3636284674" sldId="321"/>
            <ac:picMk id="9" creationId="{98B66C1B-F6C8-497F-9C47-35CE3A46934C}"/>
          </ac:picMkLst>
        </pc:picChg>
        <pc:picChg chg="del">
          <ac:chgData name="Brett Parker" userId="7ce1c1c1-9fa4-431f-aee7-5a37b84acca1" providerId="ADAL" clId="{729E80B8-04E6-4BC8-AF25-80C470F52079}" dt="2022-02-22T20:18:47.569" v="262" actId="478"/>
          <ac:picMkLst>
            <pc:docMk/>
            <pc:sldMk cId="3636284674" sldId="321"/>
            <ac:picMk id="12" creationId="{A97175B4-BA7C-4EFC-B500-D838EDACE149}"/>
          </ac:picMkLst>
        </pc:picChg>
      </pc:sldChg>
      <pc:sldChg chg="addSp delSp modSp add mod">
        <pc:chgData name="Brett Parker" userId="7ce1c1c1-9fa4-431f-aee7-5a37b84acca1" providerId="ADAL" clId="{729E80B8-04E6-4BC8-AF25-80C470F52079}" dt="2022-02-23T15:44:32.847" v="1495"/>
        <pc:sldMkLst>
          <pc:docMk/>
          <pc:sldMk cId="2225921801" sldId="322"/>
        </pc:sldMkLst>
        <pc:spChg chg="add mod">
          <ac:chgData name="Brett Parker" userId="7ce1c1c1-9fa4-431f-aee7-5a37b84acca1" providerId="ADAL" clId="{729E80B8-04E6-4BC8-AF25-80C470F52079}" dt="2022-02-23T15:44:32.847" v="1495"/>
          <ac:spMkLst>
            <pc:docMk/>
            <pc:sldMk cId="2225921801" sldId="322"/>
            <ac:spMk id="6" creationId="{3213783C-4FCB-4FB0-812F-2BEB43AC9E6E}"/>
          </ac:spMkLst>
        </pc:spChg>
        <pc:spChg chg="mod">
          <ac:chgData name="Brett Parker" userId="7ce1c1c1-9fa4-431f-aee7-5a37b84acca1" providerId="ADAL" clId="{729E80B8-04E6-4BC8-AF25-80C470F52079}" dt="2022-02-22T21:09:23.202" v="804" actId="1076"/>
          <ac:spMkLst>
            <pc:docMk/>
            <pc:sldMk cId="2225921801" sldId="322"/>
            <ac:spMk id="10" creationId="{D323D0E3-4D4B-4D88-8E1B-A052650044CD}"/>
          </ac:spMkLst>
        </pc:spChg>
        <pc:picChg chg="add mod">
          <ac:chgData name="Brett Parker" userId="7ce1c1c1-9fa4-431f-aee7-5a37b84acca1" providerId="ADAL" clId="{729E80B8-04E6-4BC8-AF25-80C470F52079}" dt="2022-02-22T21:09:17.087" v="801" actId="1076"/>
          <ac:picMkLst>
            <pc:docMk/>
            <pc:sldMk cId="2225921801" sldId="322"/>
            <ac:picMk id="3" creationId="{9464BC48-11BE-49A9-A815-332DC7179C6B}"/>
          </ac:picMkLst>
        </pc:picChg>
        <pc:picChg chg="del">
          <ac:chgData name="Brett Parker" userId="7ce1c1c1-9fa4-431f-aee7-5a37b84acca1" providerId="ADAL" clId="{729E80B8-04E6-4BC8-AF25-80C470F52079}" dt="2022-02-22T21:08:40.955" v="793" actId="478"/>
          <ac:picMkLst>
            <pc:docMk/>
            <pc:sldMk cId="2225921801" sldId="322"/>
            <ac:picMk id="8" creationId="{895E383E-59AD-441C-8376-FB540F3FD691}"/>
          </ac:picMkLst>
        </pc:picChg>
      </pc:sldChg>
      <pc:sldChg chg="addSp modSp new mod">
        <pc:chgData name="Brett Parker" userId="7ce1c1c1-9fa4-431f-aee7-5a37b84acca1" providerId="ADAL" clId="{729E80B8-04E6-4BC8-AF25-80C470F52079}" dt="2022-02-23T15:44:40.440" v="1499"/>
        <pc:sldMkLst>
          <pc:docMk/>
          <pc:sldMk cId="1001971612" sldId="323"/>
        </pc:sldMkLst>
        <pc:spChg chg="mod">
          <ac:chgData name="Brett Parker" userId="7ce1c1c1-9fa4-431f-aee7-5a37b84acca1" providerId="ADAL" clId="{729E80B8-04E6-4BC8-AF25-80C470F52079}" dt="2022-02-23T15:40:39.741" v="1407" actId="20577"/>
          <ac:spMkLst>
            <pc:docMk/>
            <pc:sldMk cId="1001971612" sldId="323"/>
            <ac:spMk id="2" creationId="{7FA1DDE6-4428-4BDE-A002-4011AEC7B153}"/>
          </ac:spMkLst>
        </pc:spChg>
        <pc:spChg chg="mod">
          <ac:chgData name="Brett Parker" userId="7ce1c1c1-9fa4-431f-aee7-5a37b84acca1" providerId="ADAL" clId="{729E80B8-04E6-4BC8-AF25-80C470F52079}" dt="2022-02-23T15:40:53.573" v="1418" actId="20577"/>
          <ac:spMkLst>
            <pc:docMk/>
            <pc:sldMk cId="1001971612" sldId="323"/>
            <ac:spMk id="3" creationId="{A9AC9ABF-1CC2-4FBF-841C-A1E27C516263}"/>
          </ac:spMkLst>
        </pc:spChg>
        <pc:spChg chg="add mod">
          <ac:chgData name="Brett Parker" userId="7ce1c1c1-9fa4-431f-aee7-5a37b84acca1" providerId="ADAL" clId="{729E80B8-04E6-4BC8-AF25-80C470F52079}" dt="2022-02-23T15:44:40.440" v="1499"/>
          <ac:spMkLst>
            <pc:docMk/>
            <pc:sldMk cId="1001971612" sldId="323"/>
            <ac:spMk id="4" creationId="{693853EF-7935-4521-AADA-202B016204A0}"/>
          </ac:spMkLst>
        </pc:spChg>
      </pc:sldChg>
    </pc:docChg>
  </pc:docChgLst>
  <pc:docChgLst>
    <pc:chgData name="Michael Schumacher" userId="ec863bc3-80cc-4c9f-afb2-516e494b4ea7" providerId="ADAL" clId="{6409577E-F4FD-40CB-A61F-30D1C6D54822}"/>
    <pc:docChg chg="undo redo custSel addSld delSld modSld sldOrd addSection delSection">
      <pc:chgData name="Michael Schumacher" userId="ec863bc3-80cc-4c9f-afb2-516e494b4ea7" providerId="ADAL" clId="{6409577E-F4FD-40CB-A61F-30D1C6D54822}" dt="2022-02-20T16:15:39.789" v="6185" actId="313"/>
      <pc:docMkLst>
        <pc:docMk/>
      </pc:docMkLst>
      <pc:sldChg chg="addSp delSp modSp mod modAnim">
        <pc:chgData name="Michael Schumacher" userId="ec863bc3-80cc-4c9f-afb2-516e494b4ea7" providerId="ADAL" clId="{6409577E-F4FD-40CB-A61F-30D1C6D54822}" dt="2022-02-20T00:32:51.705" v="4856"/>
        <pc:sldMkLst>
          <pc:docMk/>
          <pc:sldMk cId="109857222" sldId="256"/>
        </pc:sldMkLst>
        <pc:spChg chg="mod">
          <ac:chgData name="Michael Schumacher" userId="ec863bc3-80cc-4c9f-afb2-516e494b4ea7" providerId="ADAL" clId="{6409577E-F4FD-40CB-A61F-30D1C6D54822}" dt="2022-02-13T18:59:42.494" v="1344" actId="1076"/>
          <ac:spMkLst>
            <pc:docMk/>
            <pc:sldMk cId="109857222" sldId="256"/>
            <ac:spMk id="2" creationId="{00000000-0000-0000-0000-000000000000}"/>
          </ac:spMkLst>
        </pc:spChg>
        <pc:spChg chg="mod">
          <ac:chgData name="Michael Schumacher" userId="ec863bc3-80cc-4c9f-afb2-516e494b4ea7" providerId="ADAL" clId="{6409577E-F4FD-40CB-A61F-30D1C6D54822}" dt="2022-02-13T19:02:56.541" v="1381" actId="1076"/>
          <ac:spMkLst>
            <pc:docMk/>
            <pc:sldMk cId="109857222" sldId="256"/>
            <ac:spMk id="3" creationId="{00000000-0000-0000-0000-000000000000}"/>
          </ac:spMkLst>
        </pc:spChg>
        <pc:spChg chg="mod">
          <ac:chgData name="Michael Schumacher" userId="ec863bc3-80cc-4c9f-afb2-516e494b4ea7" providerId="ADAL" clId="{6409577E-F4FD-40CB-A61F-30D1C6D54822}" dt="2022-02-13T17:49:15.478" v="7" actId="1076"/>
          <ac:spMkLst>
            <pc:docMk/>
            <pc:sldMk cId="109857222" sldId="256"/>
            <ac:spMk id="4" creationId="{01372041-B86F-42FE-930E-6350C537ADC2}"/>
          </ac:spMkLst>
        </pc:spChg>
        <pc:spChg chg="mod">
          <ac:chgData name="Michael Schumacher" userId="ec863bc3-80cc-4c9f-afb2-516e494b4ea7" providerId="ADAL" clId="{6409577E-F4FD-40CB-A61F-30D1C6D54822}" dt="2022-02-14T00:21:27.334" v="4246" actId="13822"/>
          <ac:spMkLst>
            <pc:docMk/>
            <pc:sldMk cId="109857222" sldId="256"/>
            <ac:spMk id="8" creationId="{7A9F6516-CDFF-471B-BF16-598CC5426793}"/>
          </ac:spMkLst>
        </pc:spChg>
        <pc:spChg chg="add mod">
          <ac:chgData name="Michael Schumacher" userId="ec863bc3-80cc-4c9f-afb2-516e494b4ea7" providerId="ADAL" clId="{6409577E-F4FD-40CB-A61F-30D1C6D54822}" dt="2022-02-13T20:20:25.769" v="2273" actId="20577"/>
          <ac:spMkLst>
            <pc:docMk/>
            <pc:sldMk cId="109857222" sldId="256"/>
            <ac:spMk id="16" creationId="{F406A2A7-7E03-4C3C-95B8-C8A924C68A46}"/>
          </ac:spMkLst>
        </pc:spChg>
        <pc:picChg chg="add del mod">
          <ac:chgData name="Michael Schumacher" userId="ec863bc3-80cc-4c9f-afb2-516e494b4ea7" providerId="ADAL" clId="{6409577E-F4FD-40CB-A61F-30D1C6D54822}" dt="2022-02-13T20:13:21.289" v="2244" actId="478"/>
          <ac:picMkLst>
            <pc:docMk/>
            <pc:sldMk cId="109857222" sldId="256"/>
            <ac:picMk id="7" creationId="{4C1DEFA8-BC84-4565-8FD6-7C4D13D78E8F}"/>
          </ac:picMkLst>
        </pc:picChg>
        <pc:picChg chg="add mod">
          <ac:chgData name="Michael Schumacher" userId="ec863bc3-80cc-4c9f-afb2-516e494b4ea7" providerId="ADAL" clId="{6409577E-F4FD-40CB-A61F-30D1C6D54822}" dt="2022-02-20T00:30:43.685" v="4847" actId="1076"/>
          <ac:picMkLst>
            <pc:docMk/>
            <pc:sldMk cId="109857222" sldId="256"/>
            <ac:picMk id="10" creationId="{C5885F25-8BFD-4D60-AF7B-BC2C39CC8149}"/>
          </ac:picMkLst>
        </pc:picChg>
        <pc:picChg chg="add del mod">
          <ac:chgData name="Michael Schumacher" userId="ec863bc3-80cc-4c9f-afb2-516e494b4ea7" providerId="ADAL" clId="{6409577E-F4FD-40CB-A61F-30D1C6D54822}" dt="2022-02-13T20:19:47.481" v="2254" actId="478"/>
          <ac:picMkLst>
            <pc:docMk/>
            <pc:sldMk cId="109857222" sldId="256"/>
            <ac:picMk id="2050" creationId="{CE25B978-D546-4694-8A50-F72E76125987}"/>
          </ac:picMkLst>
        </pc:picChg>
        <pc:picChg chg="add mod">
          <ac:chgData name="Michael Schumacher" userId="ec863bc3-80cc-4c9f-afb2-516e494b4ea7" providerId="ADAL" clId="{6409577E-F4FD-40CB-A61F-30D1C6D54822}" dt="2022-02-14T00:46:11.021" v="4514" actId="1076"/>
          <ac:picMkLst>
            <pc:docMk/>
            <pc:sldMk cId="109857222" sldId="256"/>
            <ac:picMk id="2052" creationId="{DAEC0FE7-54A0-40F2-A503-A2B69D611B86}"/>
          </ac:picMkLst>
        </pc:picChg>
      </pc:sldChg>
      <pc:sldChg chg="addSp delSp modSp mod">
        <pc:chgData name="Michael Schumacher" userId="ec863bc3-80cc-4c9f-afb2-516e494b4ea7" providerId="ADAL" clId="{6409577E-F4FD-40CB-A61F-30D1C6D54822}" dt="2022-02-20T04:29:13.883" v="5397" actId="14100"/>
        <pc:sldMkLst>
          <pc:docMk/>
          <pc:sldMk cId="2437334705" sldId="258"/>
        </pc:sldMkLst>
        <pc:spChg chg="add mod topLvl">
          <ac:chgData name="Michael Schumacher" userId="ec863bc3-80cc-4c9f-afb2-516e494b4ea7" providerId="ADAL" clId="{6409577E-F4FD-40CB-A61F-30D1C6D54822}" dt="2022-02-13T21:41:42.220" v="3313" actId="165"/>
          <ac:spMkLst>
            <pc:docMk/>
            <pc:sldMk cId="2437334705" sldId="258"/>
            <ac:spMk id="6" creationId="{8C3A13D9-4F7B-45F4-9DDD-AF8AEAE7ED33}"/>
          </ac:spMkLst>
        </pc:spChg>
        <pc:spChg chg="add mod topLvl">
          <ac:chgData name="Michael Schumacher" userId="ec863bc3-80cc-4c9f-afb2-516e494b4ea7" providerId="ADAL" clId="{6409577E-F4FD-40CB-A61F-30D1C6D54822}" dt="2022-02-13T21:41:42.220" v="3313" actId="165"/>
          <ac:spMkLst>
            <pc:docMk/>
            <pc:sldMk cId="2437334705" sldId="258"/>
            <ac:spMk id="16" creationId="{81572874-AAF4-4C34-8674-9C8CD9F208AF}"/>
          </ac:spMkLst>
        </pc:spChg>
        <pc:spChg chg="add mod topLvl">
          <ac:chgData name="Michael Schumacher" userId="ec863bc3-80cc-4c9f-afb2-516e494b4ea7" providerId="ADAL" clId="{6409577E-F4FD-40CB-A61F-30D1C6D54822}" dt="2022-02-13T21:41:42.220" v="3313" actId="165"/>
          <ac:spMkLst>
            <pc:docMk/>
            <pc:sldMk cId="2437334705" sldId="258"/>
            <ac:spMk id="17" creationId="{C7AFEDFB-8FD5-44D3-BAA9-649D48642F48}"/>
          </ac:spMkLst>
        </pc:spChg>
        <pc:spChg chg="add mod topLvl">
          <ac:chgData name="Michael Schumacher" userId="ec863bc3-80cc-4c9f-afb2-516e494b4ea7" providerId="ADAL" clId="{6409577E-F4FD-40CB-A61F-30D1C6D54822}" dt="2022-02-13T21:41:42.220" v="3313" actId="165"/>
          <ac:spMkLst>
            <pc:docMk/>
            <pc:sldMk cId="2437334705" sldId="258"/>
            <ac:spMk id="18" creationId="{CBCF9128-9C07-466F-88DE-5E6EDC13C53D}"/>
          </ac:spMkLst>
        </pc:spChg>
        <pc:spChg chg="add mod topLvl">
          <ac:chgData name="Michael Schumacher" userId="ec863bc3-80cc-4c9f-afb2-516e494b4ea7" providerId="ADAL" clId="{6409577E-F4FD-40CB-A61F-30D1C6D54822}" dt="2022-02-13T21:41:42.220" v="3313" actId="165"/>
          <ac:spMkLst>
            <pc:docMk/>
            <pc:sldMk cId="2437334705" sldId="258"/>
            <ac:spMk id="19" creationId="{B2052706-B6ED-4925-AE04-FAA5E8DECA68}"/>
          </ac:spMkLst>
        </pc:spChg>
        <pc:spChg chg="add mod topLvl">
          <ac:chgData name="Michael Schumacher" userId="ec863bc3-80cc-4c9f-afb2-516e494b4ea7" providerId="ADAL" clId="{6409577E-F4FD-40CB-A61F-30D1C6D54822}" dt="2022-02-13T21:41:42.220" v="3313" actId="165"/>
          <ac:spMkLst>
            <pc:docMk/>
            <pc:sldMk cId="2437334705" sldId="258"/>
            <ac:spMk id="20" creationId="{DEDF5089-1D28-4C95-9F4C-69F9A4BAB2F9}"/>
          </ac:spMkLst>
        </pc:spChg>
        <pc:spChg chg="mod">
          <ac:chgData name="Michael Schumacher" userId="ec863bc3-80cc-4c9f-afb2-516e494b4ea7" providerId="ADAL" clId="{6409577E-F4FD-40CB-A61F-30D1C6D54822}" dt="2022-02-20T04:29:13.883" v="5397" actId="14100"/>
          <ac:spMkLst>
            <pc:docMk/>
            <pc:sldMk cId="2437334705" sldId="258"/>
            <ac:spMk id="21" creationId="{123D4D28-B603-4068-83B4-0BA0578C41C0}"/>
          </ac:spMkLst>
        </pc:spChg>
        <pc:spChg chg="add mod topLvl">
          <ac:chgData name="Michael Schumacher" userId="ec863bc3-80cc-4c9f-afb2-516e494b4ea7" providerId="ADAL" clId="{6409577E-F4FD-40CB-A61F-30D1C6D54822}" dt="2022-02-13T21:41:42.220" v="3313" actId="165"/>
          <ac:spMkLst>
            <pc:docMk/>
            <pc:sldMk cId="2437334705" sldId="258"/>
            <ac:spMk id="24" creationId="{2464A4C2-907A-4187-AA87-957C03F5598B}"/>
          </ac:spMkLst>
        </pc:spChg>
        <pc:spChg chg="add mod topLvl">
          <ac:chgData name="Michael Schumacher" userId="ec863bc3-80cc-4c9f-afb2-516e494b4ea7" providerId="ADAL" clId="{6409577E-F4FD-40CB-A61F-30D1C6D54822}" dt="2022-02-13T21:41:42.220" v="3313" actId="165"/>
          <ac:spMkLst>
            <pc:docMk/>
            <pc:sldMk cId="2437334705" sldId="258"/>
            <ac:spMk id="26" creationId="{074752CB-E713-48CC-AA18-71671C5E5B37}"/>
          </ac:spMkLst>
        </pc:spChg>
        <pc:spChg chg="add mod topLvl">
          <ac:chgData name="Michael Schumacher" userId="ec863bc3-80cc-4c9f-afb2-516e494b4ea7" providerId="ADAL" clId="{6409577E-F4FD-40CB-A61F-30D1C6D54822}" dt="2022-02-13T21:41:42.220" v="3313" actId="165"/>
          <ac:spMkLst>
            <pc:docMk/>
            <pc:sldMk cId="2437334705" sldId="258"/>
            <ac:spMk id="28" creationId="{EA71AA9B-6A90-4B74-A217-73A008D8221B}"/>
          </ac:spMkLst>
        </pc:spChg>
        <pc:spChg chg="add mod topLvl">
          <ac:chgData name="Michael Schumacher" userId="ec863bc3-80cc-4c9f-afb2-516e494b4ea7" providerId="ADAL" clId="{6409577E-F4FD-40CB-A61F-30D1C6D54822}" dt="2022-02-13T21:41:42.220" v="3313" actId="165"/>
          <ac:spMkLst>
            <pc:docMk/>
            <pc:sldMk cId="2437334705" sldId="258"/>
            <ac:spMk id="30" creationId="{14EEEFA3-875A-4B4D-9E85-691D1981E6AC}"/>
          </ac:spMkLst>
        </pc:spChg>
        <pc:spChg chg="add mod topLvl">
          <ac:chgData name="Michael Schumacher" userId="ec863bc3-80cc-4c9f-afb2-516e494b4ea7" providerId="ADAL" clId="{6409577E-F4FD-40CB-A61F-30D1C6D54822}" dt="2022-02-13T21:41:42.220" v="3313" actId="165"/>
          <ac:spMkLst>
            <pc:docMk/>
            <pc:sldMk cId="2437334705" sldId="258"/>
            <ac:spMk id="32" creationId="{50A26720-FC19-4198-BA53-938FF750010F}"/>
          </ac:spMkLst>
        </pc:spChg>
        <pc:spChg chg="add mod">
          <ac:chgData name="Michael Schumacher" userId="ec863bc3-80cc-4c9f-afb2-516e494b4ea7" providerId="ADAL" clId="{6409577E-F4FD-40CB-A61F-30D1C6D54822}" dt="2022-02-13T21:45:27.687" v="3319" actId="1076"/>
          <ac:spMkLst>
            <pc:docMk/>
            <pc:sldMk cId="2437334705" sldId="258"/>
            <ac:spMk id="34" creationId="{82C8D07A-EF17-4546-B5BC-03B6C526B746}"/>
          </ac:spMkLst>
        </pc:spChg>
        <pc:grpChg chg="add del mod">
          <ac:chgData name="Michael Schumacher" userId="ec863bc3-80cc-4c9f-afb2-516e494b4ea7" providerId="ADAL" clId="{6409577E-F4FD-40CB-A61F-30D1C6D54822}" dt="2022-02-13T21:41:42.220" v="3313" actId="165"/>
          <ac:grpSpMkLst>
            <pc:docMk/>
            <pc:sldMk cId="2437334705" sldId="258"/>
            <ac:grpSpMk id="7" creationId="{76B4DEEA-51F9-44A8-B9DD-F91E39013F04}"/>
          </ac:grpSpMkLst>
        </pc:grpChg>
        <pc:picChg chg="add mod topLvl">
          <ac:chgData name="Michael Schumacher" userId="ec863bc3-80cc-4c9f-afb2-516e494b4ea7" providerId="ADAL" clId="{6409577E-F4FD-40CB-A61F-30D1C6D54822}" dt="2022-02-13T23:47:55.976" v="3558" actId="1440"/>
          <ac:picMkLst>
            <pc:docMk/>
            <pc:sldMk cId="2437334705" sldId="258"/>
            <ac:picMk id="5" creationId="{093CC001-7980-4756-8D98-008CE1B1AC2A}"/>
          </ac:picMkLst>
        </pc:picChg>
      </pc:sldChg>
      <pc:sldChg chg="addSp delSp modSp mod modClrScheme chgLayout modNotesTx">
        <pc:chgData name="Michael Schumacher" userId="ec863bc3-80cc-4c9f-afb2-516e494b4ea7" providerId="ADAL" clId="{6409577E-F4FD-40CB-A61F-30D1C6D54822}" dt="2022-02-20T04:29:51.120" v="5413" actId="404"/>
        <pc:sldMkLst>
          <pc:docMk/>
          <pc:sldMk cId="2024075616" sldId="259"/>
        </pc:sldMkLst>
        <pc:spChg chg="add del mod ord">
          <ac:chgData name="Michael Schumacher" userId="ec863bc3-80cc-4c9f-afb2-516e494b4ea7" providerId="ADAL" clId="{6409577E-F4FD-40CB-A61F-30D1C6D54822}" dt="2022-02-13T18:17:27.613" v="376" actId="478"/>
          <ac:spMkLst>
            <pc:docMk/>
            <pc:sldMk cId="2024075616" sldId="259"/>
            <ac:spMk id="2" creationId="{E0F27C6C-79E2-4246-93E3-D55A6E020C19}"/>
          </ac:spMkLst>
        </pc:spChg>
        <pc:spChg chg="add del mod ord">
          <ac:chgData name="Michael Schumacher" userId="ec863bc3-80cc-4c9f-afb2-516e494b4ea7" providerId="ADAL" clId="{6409577E-F4FD-40CB-A61F-30D1C6D54822}" dt="2022-02-13T18:17:25.916" v="375" actId="478"/>
          <ac:spMkLst>
            <pc:docMk/>
            <pc:sldMk cId="2024075616" sldId="259"/>
            <ac:spMk id="3" creationId="{05B390CC-62B7-4A30-A38F-5CADD80AE54D}"/>
          </ac:spMkLst>
        </pc:spChg>
        <pc:spChg chg="mod">
          <ac:chgData name="Michael Schumacher" userId="ec863bc3-80cc-4c9f-afb2-516e494b4ea7" providerId="ADAL" clId="{6409577E-F4FD-40CB-A61F-30D1C6D54822}" dt="2022-02-20T04:29:51.120" v="5413" actId="404"/>
          <ac:spMkLst>
            <pc:docMk/>
            <pc:sldMk cId="2024075616" sldId="259"/>
            <ac:spMk id="13" creationId="{332F89A0-6C54-4B45-9F25-9F4E2E77E72E}"/>
          </ac:spMkLst>
        </pc:spChg>
        <pc:spChg chg="del mod">
          <ac:chgData name="Michael Schumacher" userId="ec863bc3-80cc-4c9f-afb2-516e494b4ea7" providerId="ADAL" clId="{6409577E-F4FD-40CB-A61F-30D1C6D54822}" dt="2022-02-13T18:47:21.451" v="1063" actId="478"/>
          <ac:spMkLst>
            <pc:docMk/>
            <pc:sldMk cId="2024075616" sldId="259"/>
            <ac:spMk id="15" creationId="{EC4E2AB1-7FA2-469D-B377-0C3C1CE49EC0}"/>
          </ac:spMkLst>
        </pc:spChg>
        <pc:spChg chg="add del mod">
          <ac:chgData name="Michael Schumacher" userId="ec863bc3-80cc-4c9f-afb2-516e494b4ea7" providerId="ADAL" clId="{6409577E-F4FD-40CB-A61F-30D1C6D54822}" dt="2022-02-13T18:22:53.375" v="457"/>
          <ac:spMkLst>
            <pc:docMk/>
            <pc:sldMk cId="2024075616" sldId="259"/>
            <ac:spMk id="17" creationId="{7034D8E6-9011-42E4-B65D-7212FC50708F}"/>
          </ac:spMkLst>
        </pc:spChg>
        <pc:spChg chg="add mod">
          <ac:chgData name="Michael Schumacher" userId="ec863bc3-80cc-4c9f-afb2-516e494b4ea7" providerId="ADAL" clId="{6409577E-F4FD-40CB-A61F-30D1C6D54822}" dt="2022-02-13T18:47:22.596" v="1065" actId="27636"/>
          <ac:spMkLst>
            <pc:docMk/>
            <pc:sldMk cId="2024075616" sldId="259"/>
            <ac:spMk id="19" creationId="{1883A88B-B017-4524-9021-1E72C461D4FF}"/>
          </ac:spMkLst>
        </pc:spChg>
      </pc:sldChg>
      <pc:sldChg chg="addSp delSp modSp mod modClrScheme chgLayout">
        <pc:chgData name="Michael Schumacher" userId="ec863bc3-80cc-4c9f-afb2-516e494b4ea7" providerId="ADAL" clId="{6409577E-F4FD-40CB-A61F-30D1C6D54822}" dt="2022-02-20T04:29:59.912" v="5417" actId="404"/>
        <pc:sldMkLst>
          <pc:docMk/>
          <pc:sldMk cId="2813331354" sldId="260"/>
        </pc:sldMkLst>
        <pc:spChg chg="add del mod ord">
          <ac:chgData name="Michael Schumacher" userId="ec863bc3-80cc-4c9f-afb2-516e494b4ea7" providerId="ADAL" clId="{6409577E-F4FD-40CB-A61F-30D1C6D54822}" dt="2022-02-13T18:17:43.373" v="382" actId="478"/>
          <ac:spMkLst>
            <pc:docMk/>
            <pc:sldMk cId="2813331354" sldId="260"/>
            <ac:spMk id="2" creationId="{D6FD0DC2-B297-4083-91B1-8CA72F21BEE9}"/>
          </ac:spMkLst>
        </pc:spChg>
        <pc:spChg chg="add del mod ord">
          <ac:chgData name="Michael Schumacher" userId="ec863bc3-80cc-4c9f-afb2-516e494b4ea7" providerId="ADAL" clId="{6409577E-F4FD-40CB-A61F-30D1C6D54822}" dt="2022-02-13T18:17:44.331" v="383" actId="478"/>
          <ac:spMkLst>
            <pc:docMk/>
            <pc:sldMk cId="2813331354" sldId="260"/>
            <ac:spMk id="3" creationId="{AD09F44D-C0EC-41F7-A93B-D248109D5B84}"/>
          </ac:spMkLst>
        </pc:spChg>
        <pc:spChg chg="mod">
          <ac:chgData name="Michael Schumacher" userId="ec863bc3-80cc-4c9f-afb2-516e494b4ea7" providerId="ADAL" clId="{6409577E-F4FD-40CB-A61F-30D1C6D54822}" dt="2022-02-13T18:56:58.129" v="1324" actId="115"/>
          <ac:spMkLst>
            <pc:docMk/>
            <pc:sldMk cId="2813331354" sldId="260"/>
            <ac:spMk id="6" creationId="{7CC4ABE3-5E42-4D4A-8502-1D807757BC1E}"/>
          </ac:spMkLst>
        </pc:spChg>
        <pc:spChg chg="add mod">
          <ac:chgData name="Michael Schumacher" userId="ec863bc3-80cc-4c9f-afb2-516e494b4ea7" providerId="ADAL" clId="{6409577E-F4FD-40CB-A61F-30D1C6D54822}" dt="2022-02-20T04:29:59.912" v="5417" actId="404"/>
          <ac:spMkLst>
            <pc:docMk/>
            <pc:sldMk cId="2813331354" sldId="260"/>
            <ac:spMk id="13" creationId="{8DE362FE-F14C-4D64-99C3-D8AAEB836333}"/>
          </ac:spMkLst>
        </pc:spChg>
        <pc:spChg chg="add del mod">
          <ac:chgData name="Michael Schumacher" userId="ec863bc3-80cc-4c9f-afb2-516e494b4ea7" providerId="ADAL" clId="{6409577E-F4FD-40CB-A61F-30D1C6D54822}" dt="2022-02-13T18:48:03.818" v="1083" actId="478"/>
          <ac:spMkLst>
            <pc:docMk/>
            <pc:sldMk cId="2813331354" sldId="260"/>
            <ac:spMk id="14" creationId="{84449318-6EA4-4DD0-805A-42C35F2B74BF}"/>
          </ac:spMkLst>
        </pc:spChg>
        <pc:spChg chg="add del">
          <ac:chgData name="Michael Schumacher" userId="ec863bc3-80cc-4c9f-afb2-516e494b4ea7" providerId="ADAL" clId="{6409577E-F4FD-40CB-A61F-30D1C6D54822}" dt="2022-02-13T18:48:06.626" v="1086" actId="22"/>
          <ac:spMkLst>
            <pc:docMk/>
            <pc:sldMk cId="2813331354" sldId="260"/>
            <ac:spMk id="16" creationId="{BEF5A24B-1014-4FEF-AF7D-5402AD7BE194}"/>
          </ac:spMkLst>
        </pc:spChg>
        <pc:spChg chg="add mod">
          <ac:chgData name="Michael Schumacher" userId="ec863bc3-80cc-4c9f-afb2-516e494b4ea7" providerId="ADAL" clId="{6409577E-F4FD-40CB-A61F-30D1C6D54822}" dt="2022-02-13T18:48:09.012" v="1087"/>
          <ac:spMkLst>
            <pc:docMk/>
            <pc:sldMk cId="2813331354" sldId="260"/>
            <ac:spMk id="17" creationId="{B309E51D-0C1D-404A-B81C-5D2771AAE27D}"/>
          </ac:spMkLst>
        </pc:spChg>
        <pc:spChg chg="del">
          <ac:chgData name="Michael Schumacher" userId="ec863bc3-80cc-4c9f-afb2-516e494b4ea7" providerId="ADAL" clId="{6409577E-F4FD-40CB-A61F-30D1C6D54822}" dt="2022-02-13T18:21:29.260" v="388" actId="478"/>
          <ac:spMkLst>
            <pc:docMk/>
            <pc:sldMk cId="2813331354" sldId="260"/>
            <ac:spMk id="56" creationId="{95F83058-CEC0-4780-B642-79A5452639AB}"/>
          </ac:spMkLst>
        </pc:spChg>
        <pc:spChg chg="del">
          <ac:chgData name="Michael Schumacher" userId="ec863bc3-80cc-4c9f-afb2-516e494b4ea7" providerId="ADAL" clId="{6409577E-F4FD-40CB-A61F-30D1C6D54822}" dt="2022-02-13T18:48:04.891" v="1084" actId="478"/>
          <ac:spMkLst>
            <pc:docMk/>
            <pc:sldMk cId="2813331354" sldId="260"/>
            <ac:spMk id="62" creationId="{474D1676-55B9-4828-AEB0-C5226A2C9323}"/>
          </ac:spMkLst>
        </pc:spChg>
      </pc:sldChg>
      <pc:sldChg chg="addSp delSp modSp mod modClrScheme chgLayout modNotesTx">
        <pc:chgData name="Michael Schumacher" userId="ec863bc3-80cc-4c9f-afb2-516e494b4ea7" providerId="ADAL" clId="{6409577E-F4FD-40CB-A61F-30D1C6D54822}" dt="2022-02-20T04:30:42.374" v="5431" actId="404"/>
        <pc:sldMkLst>
          <pc:docMk/>
          <pc:sldMk cId="2219604467" sldId="262"/>
        </pc:sldMkLst>
        <pc:spChg chg="add del mod ord">
          <ac:chgData name="Michael Schumacher" userId="ec863bc3-80cc-4c9f-afb2-516e494b4ea7" providerId="ADAL" clId="{6409577E-F4FD-40CB-A61F-30D1C6D54822}" dt="2022-02-13T17:54:08.401" v="120" actId="478"/>
          <ac:spMkLst>
            <pc:docMk/>
            <pc:sldMk cId="2219604467" sldId="262"/>
            <ac:spMk id="2" creationId="{00C89CF6-BC85-43BC-B22C-F627B7D56481}"/>
          </ac:spMkLst>
        </pc:spChg>
        <pc:spChg chg="add del mod ord">
          <ac:chgData name="Michael Schumacher" userId="ec863bc3-80cc-4c9f-afb2-516e494b4ea7" providerId="ADAL" clId="{6409577E-F4FD-40CB-A61F-30D1C6D54822}" dt="2022-02-13T17:52:31.901" v="104" actId="478"/>
          <ac:spMkLst>
            <pc:docMk/>
            <pc:sldMk cId="2219604467" sldId="262"/>
            <ac:spMk id="3" creationId="{FA2CCC12-F8F3-4D2B-AE4E-306D92B25FBC}"/>
          </ac:spMkLst>
        </pc:spChg>
        <pc:spChg chg="add del mod">
          <ac:chgData name="Michael Schumacher" userId="ec863bc3-80cc-4c9f-afb2-516e494b4ea7" providerId="ADAL" clId="{6409577E-F4FD-40CB-A61F-30D1C6D54822}" dt="2022-02-13T18:29:55.056" v="580" actId="767"/>
          <ac:spMkLst>
            <pc:docMk/>
            <pc:sldMk cId="2219604467" sldId="262"/>
            <ac:spMk id="4" creationId="{714BA3D0-C849-4379-8809-8DAA3C08837D}"/>
          </ac:spMkLst>
        </pc:spChg>
        <pc:spChg chg="add mod">
          <ac:chgData name="Michael Schumacher" userId="ec863bc3-80cc-4c9f-afb2-516e494b4ea7" providerId="ADAL" clId="{6409577E-F4FD-40CB-A61F-30D1C6D54822}" dt="2022-02-14T00:42:15.213" v="4480" actId="1076"/>
          <ac:spMkLst>
            <pc:docMk/>
            <pc:sldMk cId="2219604467" sldId="262"/>
            <ac:spMk id="5" creationId="{EF18397F-897A-4722-8818-93C7908DE871}"/>
          </ac:spMkLst>
        </pc:spChg>
        <pc:spChg chg="mod">
          <ac:chgData name="Michael Schumacher" userId="ec863bc3-80cc-4c9f-afb2-516e494b4ea7" providerId="ADAL" clId="{6409577E-F4FD-40CB-A61F-30D1C6D54822}" dt="2022-02-20T04:30:42.374" v="5431" actId="404"/>
          <ac:spMkLst>
            <pc:docMk/>
            <pc:sldMk cId="2219604467" sldId="262"/>
            <ac:spMk id="13" creationId="{63C52EB8-1D17-477B-A43D-221F7D480C1B}"/>
          </ac:spMkLst>
        </pc:spChg>
        <pc:spChg chg="del">
          <ac:chgData name="Michael Schumacher" userId="ec863bc3-80cc-4c9f-afb2-516e494b4ea7" providerId="ADAL" clId="{6409577E-F4FD-40CB-A61F-30D1C6D54822}" dt="2022-02-13T17:52:16.493" v="102" actId="478"/>
          <ac:spMkLst>
            <pc:docMk/>
            <pc:sldMk cId="2219604467" sldId="262"/>
            <ac:spMk id="15" creationId="{761B37BA-CF2C-41B2-86E2-71B9497813F7}"/>
          </ac:spMkLst>
        </pc:spChg>
        <pc:spChg chg="mod">
          <ac:chgData name="Michael Schumacher" userId="ec863bc3-80cc-4c9f-afb2-516e494b4ea7" providerId="ADAL" clId="{6409577E-F4FD-40CB-A61F-30D1C6D54822}" dt="2022-02-14T00:44:19.029" v="4509" actId="20577"/>
          <ac:spMkLst>
            <pc:docMk/>
            <pc:sldMk cId="2219604467" sldId="262"/>
            <ac:spMk id="17" creationId="{1BB9A32F-F8A1-44BB-A8D5-DD6D58A15675}"/>
          </ac:spMkLst>
        </pc:spChg>
        <pc:spChg chg="add mod">
          <ac:chgData name="Michael Schumacher" userId="ec863bc3-80cc-4c9f-afb2-516e494b4ea7" providerId="ADAL" clId="{6409577E-F4FD-40CB-A61F-30D1C6D54822}" dt="2022-02-14T00:44:20.374" v="4510" actId="20577"/>
          <ac:spMkLst>
            <pc:docMk/>
            <pc:sldMk cId="2219604467" sldId="262"/>
            <ac:spMk id="19" creationId="{9CFA4032-C1E0-4A04-92C7-94F9EB76E32D}"/>
          </ac:spMkLst>
        </pc:spChg>
        <pc:spChg chg="add mod">
          <ac:chgData name="Michael Schumacher" userId="ec863bc3-80cc-4c9f-afb2-516e494b4ea7" providerId="ADAL" clId="{6409577E-F4FD-40CB-A61F-30D1C6D54822}" dt="2022-02-14T00:44:21.939" v="4512" actId="20577"/>
          <ac:spMkLst>
            <pc:docMk/>
            <pc:sldMk cId="2219604467" sldId="262"/>
            <ac:spMk id="21" creationId="{491FC03A-670F-4161-BF33-E3743CD306EF}"/>
          </ac:spMkLst>
        </pc:spChg>
        <pc:spChg chg="add del mod">
          <ac:chgData name="Michael Schumacher" userId="ec863bc3-80cc-4c9f-afb2-516e494b4ea7" providerId="ADAL" clId="{6409577E-F4FD-40CB-A61F-30D1C6D54822}" dt="2022-02-13T18:30:29.441" v="586"/>
          <ac:spMkLst>
            <pc:docMk/>
            <pc:sldMk cId="2219604467" sldId="262"/>
            <ac:spMk id="22" creationId="{79A5A001-FED6-416C-ACF0-7821B5416927}"/>
          </ac:spMkLst>
        </pc:spChg>
        <pc:spChg chg="add mod">
          <ac:chgData name="Michael Schumacher" userId="ec863bc3-80cc-4c9f-afb2-516e494b4ea7" providerId="ADAL" clId="{6409577E-F4FD-40CB-A61F-30D1C6D54822}" dt="2022-02-14T00:41:23.494" v="4467" actId="403"/>
          <ac:spMkLst>
            <pc:docMk/>
            <pc:sldMk cId="2219604467" sldId="262"/>
            <ac:spMk id="23" creationId="{0BF3C29D-F9B6-4FFB-8B75-DFDEEDE876F7}"/>
          </ac:spMkLst>
        </pc:spChg>
        <pc:spChg chg="add mod">
          <ac:chgData name="Michael Schumacher" userId="ec863bc3-80cc-4c9f-afb2-516e494b4ea7" providerId="ADAL" clId="{6409577E-F4FD-40CB-A61F-30D1C6D54822}" dt="2022-02-14T00:41:23.494" v="4467" actId="403"/>
          <ac:spMkLst>
            <pc:docMk/>
            <pc:sldMk cId="2219604467" sldId="262"/>
            <ac:spMk id="24" creationId="{70834369-FF7F-4CB4-8E3A-9DCAEABDAF35}"/>
          </ac:spMkLst>
        </pc:spChg>
        <pc:spChg chg="add del mod">
          <ac:chgData name="Michael Schumacher" userId="ec863bc3-80cc-4c9f-afb2-516e494b4ea7" providerId="ADAL" clId="{6409577E-F4FD-40CB-A61F-30D1C6D54822}" dt="2022-02-13T18:54:20.191" v="1224"/>
          <ac:spMkLst>
            <pc:docMk/>
            <pc:sldMk cId="2219604467" sldId="262"/>
            <ac:spMk id="25" creationId="{1E7921C7-AD8F-44EE-B1B2-08062ABBCD51}"/>
          </ac:spMkLst>
        </pc:spChg>
        <pc:spChg chg="add del mod">
          <ac:chgData name="Michael Schumacher" userId="ec863bc3-80cc-4c9f-afb2-516e494b4ea7" providerId="ADAL" clId="{6409577E-F4FD-40CB-A61F-30D1C6D54822}" dt="2022-02-13T18:54:21.934" v="1226"/>
          <ac:spMkLst>
            <pc:docMk/>
            <pc:sldMk cId="2219604467" sldId="262"/>
            <ac:spMk id="26" creationId="{D93A3B46-662D-4D81-B9A5-4460800A6553}"/>
          </ac:spMkLst>
        </pc:spChg>
        <pc:spChg chg="add del mod">
          <ac:chgData name="Michael Schumacher" userId="ec863bc3-80cc-4c9f-afb2-516e494b4ea7" providerId="ADAL" clId="{6409577E-F4FD-40CB-A61F-30D1C6D54822}" dt="2022-02-13T18:54:25.840" v="1228"/>
          <ac:spMkLst>
            <pc:docMk/>
            <pc:sldMk cId="2219604467" sldId="262"/>
            <ac:spMk id="27" creationId="{EF94EEE1-39AC-441F-82C6-36369E0B7193}"/>
          </ac:spMkLst>
        </pc:spChg>
        <pc:picChg chg="add del">
          <ac:chgData name="Michael Schumacher" userId="ec863bc3-80cc-4c9f-afb2-516e494b4ea7" providerId="ADAL" clId="{6409577E-F4FD-40CB-A61F-30D1C6D54822}" dt="2022-02-14T00:31:49.989" v="4310"/>
          <ac:picMkLst>
            <pc:docMk/>
            <pc:sldMk cId="2219604467" sldId="262"/>
            <ac:picMk id="8194" creationId="{8AAAF7A0-B8BF-475F-B653-EB9E72DDAD3E}"/>
          </ac:picMkLst>
        </pc:picChg>
        <pc:picChg chg="add mod">
          <ac:chgData name="Michael Schumacher" userId="ec863bc3-80cc-4c9f-afb2-516e494b4ea7" providerId="ADAL" clId="{6409577E-F4FD-40CB-A61F-30D1C6D54822}" dt="2022-02-14T00:40:43.870" v="4446" actId="1076"/>
          <ac:picMkLst>
            <pc:docMk/>
            <pc:sldMk cId="2219604467" sldId="262"/>
            <ac:picMk id="8196" creationId="{BEB439AC-3374-41D3-93C6-EDCA2F4F6A99}"/>
          </ac:picMkLst>
        </pc:picChg>
        <pc:picChg chg="add del mod">
          <ac:chgData name="Michael Schumacher" userId="ec863bc3-80cc-4c9f-afb2-516e494b4ea7" providerId="ADAL" clId="{6409577E-F4FD-40CB-A61F-30D1C6D54822}" dt="2022-02-14T00:32:53.575" v="4321"/>
          <ac:picMkLst>
            <pc:docMk/>
            <pc:sldMk cId="2219604467" sldId="262"/>
            <ac:picMk id="8198" creationId="{6FBBF709-ED26-46AF-BE12-7BEFB12167D7}"/>
          </ac:picMkLst>
        </pc:picChg>
        <pc:picChg chg="add mod">
          <ac:chgData name="Michael Schumacher" userId="ec863bc3-80cc-4c9f-afb2-516e494b4ea7" providerId="ADAL" clId="{6409577E-F4FD-40CB-A61F-30D1C6D54822}" dt="2022-02-14T00:40:55.663" v="4450" actId="14100"/>
          <ac:picMkLst>
            <pc:docMk/>
            <pc:sldMk cId="2219604467" sldId="262"/>
            <ac:picMk id="8200" creationId="{EFFDFEEE-CB60-45A4-B024-A52B1212A69C}"/>
          </ac:picMkLst>
        </pc:picChg>
        <pc:picChg chg="add del">
          <ac:chgData name="Michael Schumacher" userId="ec863bc3-80cc-4c9f-afb2-516e494b4ea7" providerId="ADAL" clId="{6409577E-F4FD-40CB-A61F-30D1C6D54822}" dt="2022-02-14T00:33:34.037" v="4329"/>
          <ac:picMkLst>
            <pc:docMk/>
            <pc:sldMk cId="2219604467" sldId="262"/>
            <ac:picMk id="8202" creationId="{D166B6B4-E3BB-4DAB-92CC-DE87FD5C5818}"/>
          </ac:picMkLst>
        </pc:picChg>
        <pc:picChg chg="add del mod">
          <ac:chgData name="Michael Schumacher" userId="ec863bc3-80cc-4c9f-afb2-516e494b4ea7" providerId="ADAL" clId="{6409577E-F4FD-40CB-A61F-30D1C6D54822}" dt="2022-02-14T00:33:53.189" v="4333"/>
          <ac:picMkLst>
            <pc:docMk/>
            <pc:sldMk cId="2219604467" sldId="262"/>
            <ac:picMk id="8204" creationId="{800BE429-444C-4063-8B85-9606AC0DD601}"/>
          </ac:picMkLst>
        </pc:picChg>
        <pc:picChg chg="add mod">
          <ac:chgData name="Michael Schumacher" userId="ec863bc3-80cc-4c9f-afb2-516e494b4ea7" providerId="ADAL" clId="{6409577E-F4FD-40CB-A61F-30D1C6D54822}" dt="2022-02-14T00:40:46.899" v="4447" actId="1076"/>
          <ac:picMkLst>
            <pc:docMk/>
            <pc:sldMk cId="2219604467" sldId="262"/>
            <ac:picMk id="8206" creationId="{66C44763-A104-4800-B228-2367D974155A}"/>
          </ac:picMkLst>
        </pc:picChg>
        <pc:picChg chg="add del">
          <ac:chgData name="Michael Schumacher" userId="ec863bc3-80cc-4c9f-afb2-516e494b4ea7" providerId="ADAL" clId="{6409577E-F4FD-40CB-A61F-30D1C6D54822}" dt="2022-02-14T00:36:19.174" v="4367"/>
          <ac:picMkLst>
            <pc:docMk/>
            <pc:sldMk cId="2219604467" sldId="262"/>
            <ac:picMk id="8208" creationId="{EF5C2A1E-83A8-4FF9-AFE8-17D29D87539B}"/>
          </ac:picMkLst>
        </pc:picChg>
        <pc:picChg chg="add mod">
          <ac:chgData name="Michael Schumacher" userId="ec863bc3-80cc-4c9f-afb2-516e494b4ea7" providerId="ADAL" clId="{6409577E-F4FD-40CB-A61F-30D1C6D54822}" dt="2022-02-14T00:41:02.888" v="4452" actId="1076"/>
          <ac:picMkLst>
            <pc:docMk/>
            <pc:sldMk cId="2219604467" sldId="262"/>
            <ac:picMk id="8210" creationId="{1FB66289-A36C-4337-B9FC-ABDCFBDE06DB}"/>
          </ac:picMkLst>
        </pc:picChg>
        <pc:cxnChg chg="add del">
          <ac:chgData name="Michael Schumacher" userId="ec863bc3-80cc-4c9f-afb2-516e494b4ea7" providerId="ADAL" clId="{6409577E-F4FD-40CB-A61F-30D1C6D54822}" dt="2022-02-14T00:42:34.391" v="4484" actId="11529"/>
          <ac:cxnSpMkLst>
            <pc:docMk/>
            <pc:sldMk cId="2219604467" sldId="262"/>
            <ac:cxnSpMk id="7" creationId="{73EA12BF-2F70-4F12-88EF-6D4901DF48C7}"/>
          </ac:cxnSpMkLst>
        </pc:cxnChg>
        <pc:cxnChg chg="add del">
          <ac:chgData name="Michael Schumacher" userId="ec863bc3-80cc-4c9f-afb2-516e494b4ea7" providerId="ADAL" clId="{6409577E-F4FD-40CB-A61F-30D1C6D54822}" dt="2022-02-14T00:42:33.822" v="4483" actId="11529"/>
          <ac:cxnSpMkLst>
            <pc:docMk/>
            <pc:sldMk cId="2219604467" sldId="262"/>
            <ac:cxnSpMk id="11" creationId="{31E818EC-890A-4870-80B7-F743DA5B9C9E}"/>
          </ac:cxnSpMkLst>
        </pc:cxnChg>
        <pc:cxnChg chg="add del">
          <ac:chgData name="Michael Schumacher" userId="ec863bc3-80cc-4c9f-afb2-516e494b4ea7" providerId="ADAL" clId="{6409577E-F4FD-40CB-A61F-30D1C6D54822}" dt="2022-02-14T00:42:57.715" v="4487" actId="478"/>
          <ac:cxnSpMkLst>
            <pc:docMk/>
            <pc:sldMk cId="2219604467" sldId="262"/>
            <ac:cxnSpMk id="29" creationId="{8A273BE9-E612-47CE-B514-FF093473A9AA}"/>
          </ac:cxnSpMkLst>
        </pc:cxnChg>
        <pc:cxnChg chg="add mod">
          <ac:chgData name="Michael Schumacher" userId="ec863bc3-80cc-4c9f-afb2-516e494b4ea7" providerId="ADAL" clId="{6409577E-F4FD-40CB-A61F-30D1C6D54822}" dt="2022-02-14T00:43:52.453" v="4504" actId="14100"/>
          <ac:cxnSpMkLst>
            <pc:docMk/>
            <pc:sldMk cId="2219604467" sldId="262"/>
            <ac:cxnSpMk id="31" creationId="{422FBCEC-D3DB-4C35-B039-3ABA905D3D0A}"/>
          </ac:cxnSpMkLst>
        </pc:cxnChg>
        <pc:cxnChg chg="add mod">
          <ac:chgData name="Michael Schumacher" userId="ec863bc3-80cc-4c9f-afb2-516e494b4ea7" providerId="ADAL" clId="{6409577E-F4FD-40CB-A61F-30D1C6D54822}" dt="2022-02-14T00:43:52.453" v="4504" actId="14100"/>
          <ac:cxnSpMkLst>
            <pc:docMk/>
            <pc:sldMk cId="2219604467" sldId="262"/>
            <ac:cxnSpMk id="41" creationId="{D0FBC251-B479-4413-960F-CFC21400188E}"/>
          </ac:cxnSpMkLst>
        </pc:cxnChg>
      </pc:sldChg>
      <pc:sldChg chg="addSp delSp modSp del mod modClrScheme chgLayout modNotesTx">
        <pc:chgData name="Michael Schumacher" userId="ec863bc3-80cc-4c9f-afb2-516e494b4ea7" providerId="ADAL" clId="{6409577E-F4FD-40CB-A61F-30D1C6D54822}" dt="2022-02-13T20:51:03.204" v="2859" actId="47"/>
        <pc:sldMkLst>
          <pc:docMk/>
          <pc:sldMk cId="2653189381" sldId="263"/>
        </pc:sldMkLst>
        <pc:spChg chg="add del mod ord">
          <ac:chgData name="Michael Schumacher" userId="ec863bc3-80cc-4c9f-afb2-516e494b4ea7" providerId="ADAL" clId="{6409577E-F4FD-40CB-A61F-30D1C6D54822}" dt="2022-02-13T18:44:39.563" v="1019" actId="478"/>
          <ac:spMkLst>
            <pc:docMk/>
            <pc:sldMk cId="2653189381" sldId="263"/>
            <ac:spMk id="2" creationId="{AF2C2F69-4EE3-448B-9720-4583F1D7C3F1}"/>
          </ac:spMkLst>
        </pc:spChg>
        <pc:spChg chg="add del mod ord">
          <ac:chgData name="Michael Schumacher" userId="ec863bc3-80cc-4c9f-afb2-516e494b4ea7" providerId="ADAL" clId="{6409577E-F4FD-40CB-A61F-30D1C6D54822}" dt="2022-02-13T18:44:40.266" v="1020" actId="478"/>
          <ac:spMkLst>
            <pc:docMk/>
            <pc:sldMk cId="2653189381" sldId="263"/>
            <ac:spMk id="3" creationId="{792040F8-4F8C-42CF-BE2D-9D527BE4D833}"/>
          </ac:spMkLst>
        </pc:spChg>
        <pc:spChg chg="mod">
          <ac:chgData name="Michael Schumacher" userId="ec863bc3-80cc-4c9f-afb2-516e494b4ea7" providerId="ADAL" clId="{6409577E-F4FD-40CB-A61F-30D1C6D54822}" dt="2022-02-13T18:53:44.464" v="1183" actId="115"/>
          <ac:spMkLst>
            <pc:docMk/>
            <pc:sldMk cId="2653189381" sldId="263"/>
            <ac:spMk id="5" creationId="{B794DF71-AAA7-4932-967B-2BE2BBA42DB2}"/>
          </ac:spMkLst>
        </pc:spChg>
        <pc:spChg chg="add del">
          <ac:chgData name="Michael Schumacher" userId="ec863bc3-80cc-4c9f-afb2-516e494b4ea7" providerId="ADAL" clId="{6409577E-F4FD-40CB-A61F-30D1C6D54822}" dt="2022-02-13T18:54:50.172" v="1239" actId="478"/>
          <ac:spMkLst>
            <pc:docMk/>
            <pc:sldMk cId="2653189381" sldId="263"/>
            <ac:spMk id="11" creationId="{7BB20FD1-6D84-4B56-87BB-CC9462F2605D}"/>
          </ac:spMkLst>
        </pc:spChg>
        <pc:spChg chg="del mod">
          <ac:chgData name="Michael Schumacher" userId="ec863bc3-80cc-4c9f-afb2-516e494b4ea7" providerId="ADAL" clId="{6409577E-F4FD-40CB-A61F-30D1C6D54822}" dt="2022-02-13T18:55:42.844" v="1295" actId="478"/>
          <ac:spMkLst>
            <pc:docMk/>
            <pc:sldMk cId="2653189381" sldId="263"/>
            <ac:spMk id="13" creationId="{5A3E04AF-19B2-42C4-A1ED-F67FF5BF9CB8}"/>
          </ac:spMkLst>
        </pc:spChg>
        <pc:spChg chg="mod">
          <ac:chgData name="Michael Schumacher" userId="ec863bc3-80cc-4c9f-afb2-516e494b4ea7" providerId="ADAL" clId="{6409577E-F4FD-40CB-A61F-30D1C6D54822}" dt="2022-02-13T18:53:44.464" v="1183" actId="115"/>
          <ac:spMkLst>
            <pc:docMk/>
            <pc:sldMk cId="2653189381" sldId="263"/>
            <ac:spMk id="15" creationId="{BB259785-DEAC-4BE3-809D-94842190AE9E}"/>
          </ac:spMkLst>
        </pc:spChg>
        <pc:spChg chg="add del mod">
          <ac:chgData name="Michael Schumacher" userId="ec863bc3-80cc-4c9f-afb2-516e494b4ea7" providerId="ADAL" clId="{6409577E-F4FD-40CB-A61F-30D1C6D54822}" dt="2022-02-13T18:54:08.862" v="1222"/>
          <ac:spMkLst>
            <pc:docMk/>
            <pc:sldMk cId="2653189381" sldId="263"/>
            <ac:spMk id="20" creationId="{73766BF6-F03C-4546-994C-69B1B7DF1F51}"/>
          </ac:spMkLst>
        </pc:spChg>
        <pc:spChg chg="add del mod">
          <ac:chgData name="Michael Schumacher" userId="ec863bc3-80cc-4c9f-afb2-516e494b4ea7" providerId="ADAL" clId="{6409577E-F4FD-40CB-A61F-30D1C6D54822}" dt="2022-02-13T18:54:34.479" v="1230"/>
          <ac:spMkLst>
            <pc:docMk/>
            <pc:sldMk cId="2653189381" sldId="263"/>
            <ac:spMk id="21" creationId="{AF1452F7-91BE-4C09-9E88-D5FC06247F97}"/>
          </ac:spMkLst>
        </pc:spChg>
        <pc:spChg chg="add del mod">
          <ac:chgData name="Michael Schumacher" userId="ec863bc3-80cc-4c9f-afb2-516e494b4ea7" providerId="ADAL" clId="{6409577E-F4FD-40CB-A61F-30D1C6D54822}" dt="2022-02-13T18:54:36.269" v="1232"/>
          <ac:spMkLst>
            <pc:docMk/>
            <pc:sldMk cId="2653189381" sldId="263"/>
            <ac:spMk id="22" creationId="{BE1155A2-3C36-4EAE-A98B-60120585621F}"/>
          </ac:spMkLst>
        </pc:spChg>
        <pc:spChg chg="add del mod">
          <ac:chgData name="Michael Schumacher" userId="ec863bc3-80cc-4c9f-afb2-516e494b4ea7" providerId="ADAL" clId="{6409577E-F4FD-40CB-A61F-30D1C6D54822}" dt="2022-02-13T18:54:47.743" v="1236"/>
          <ac:spMkLst>
            <pc:docMk/>
            <pc:sldMk cId="2653189381" sldId="263"/>
            <ac:spMk id="23" creationId="{7CD130F7-5127-49E1-8877-37389D512DB8}"/>
          </ac:spMkLst>
        </pc:spChg>
        <pc:spChg chg="add mod">
          <ac:chgData name="Michael Schumacher" userId="ec863bc3-80cc-4c9f-afb2-516e494b4ea7" providerId="ADAL" clId="{6409577E-F4FD-40CB-A61F-30D1C6D54822}" dt="2022-02-13T18:55:02.716" v="1274" actId="20577"/>
          <ac:spMkLst>
            <pc:docMk/>
            <pc:sldMk cId="2653189381" sldId="263"/>
            <ac:spMk id="24" creationId="{57D4897E-DDA4-43B8-934E-7ACD84A1D3DD}"/>
          </ac:spMkLst>
        </pc:spChg>
        <pc:spChg chg="add del mod">
          <ac:chgData name="Michael Schumacher" userId="ec863bc3-80cc-4c9f-afb2-516e494b4ea7" providerId="ADAL" clId="{6409577E-F4FD-40CB-A61F-30D1C6D54822}" dt="2022-02-13T18:55:34.574" v="1291"/>
          <ac:spMkLst>
            <pc:docMk/>
            <pc:sldMk cId="2653189381" sldId="263"/>
            <ac:spMk id="25" creationId="{685C0CE2-81B8-4B05-A10A-09576F48CC81}"/>
          </ac:spMkLst>
        </pc:spChg>
        <pc:spChg chg="add mod">
          <ac:chgData name="Michael Schumacher" userId="ec863bc3-80cc-4c9f-afb2-516e494b4ea7" providerId="ADAL" clId="{6409577E-F4FD-40CB-A61F-30D1C6D54822}" dt="2022-02-13T18:55:40.122" v="1294"/>
          <ac:spMkLst>
            <pc:docMk/>
            <pc:sldMk cId="2653189381" sldId="263"/>
            <ac:spMk id="26" creationId="{390C5DEC-0C6D-4C10-8BB7-2FD551F1AF22}"/>
          </ac:spMkLst>
        </pc:spChg>
      </pc:sldChg>
      <pc:sldChg chg="addSp delSp modSp del mod modClrScheme chgLayout modNotesTx">
        <pc:chgData name="Michael Schumacher" userId="ec863bc3-80cc-4c9f-afb2-516e494b4ea7" providerId="ADAL" clId="{6409577E-F4FD-40CB-A61F-30D1C6D54822}" dt="2022-02-13T23:51:30.524" v="3563" actId="47"/>
        <pc:sldMkLst>
          <pc:docMk/>
          <pc:sldMk cId="1213785302" sldId="264"/>
        </pc:sldMkLst>
        <pc:spChg chg="add del mod ord">
          <ac:chgData name="Michael Schumacher" userId="ec863bc3-80cc-4c9f-afb2-516e494b4ea7" providerId="ADAL" clId="{6409577E-F4FD-40CB-A61F-30D1C6D54822}" dt="2022-02-13T18:44:34.994" v="1016" actId="700"/>
          <ac:spMkLst>
            <pc:docMk/>
            <pc:sldMk cId="1213785302" sldId="264"/>
            <ac:spMk id="2" creationId="{00000000-0000-0000-0000-000000000000}"/>
          </ac:spMkLst>
        </pc:spChg>
        <pc:spChg chg="mod ord">
          <ac:chgData name="Michael Schumacher" userId="ec863bc3-80cc-4c9f-afb2-516e494b4ea7" providerId="ADAL" clId="{6409577E-F4FD-40CB-A61F-30D1C6D54822}" dt="2022-02-13T18:45:02.219" v="1031" actId="6549"/>
          <ac:spMkLst>
            <pc:docMk/>
            <pc:sldMk cId="1213785302" sldId="264"/>
            <ac:spMk id="3" creationId="{00000000-0000-0000-0000-000000000000}"/>
          </ac:spMkLst>
        </pc:spChg>
        <pc:spChg chg="add del mod ord">
          <ac:chgData name="Michael Schumacher" userId="ec863bc3-80cc-4c9f-afb2-516e494b4ea7" providerId="ADAL" clId="{6409577E-F4FD-40CB-A61F-30D1C6D54822}" dt="2022-02-13T19:22:11.535" v="2004" actId="478"/>
          <ac:spMkLst>
            <pc:docMk/>
            <pc:sldMk cId="1213785302" sldId="264"/>
            <ac:spMk id="4" creationId="{D5793FA6-49EC-4FAB-B2B8-BC5C848411BB}"/>
          </ac:spMkLst>
        </pc:spChg>
        <pc:spChg chg="add del mod">
          <ac:chgData name="Michael Schumacher" userId="ec863bc3-80cc-4c9f-afb2-516e494b4ea7" providerId="ADAL" clId="{6409577E-F4FD-40CB-A61F-30D1C6D54822}" dt="2022-02-13T19:22:11.150" v="2003"/>
          <ac:spMkLst>
            <pc:docMk/>
            <pc:sldMk cId="1213785302" sldId="264"/>
            <ac:spMk id="5" creationId="{4FCD34F9-33B2-40A7-8262-9B42C7C8B211}"/>
          </ac:spMkLst>
        </pc:spChg>
      </pc:sldChg>
      <pc:sldChg chg="addSp delSp modSp del mod modClrScheme chgLayout modNotesTx">
        <pc:chgData name="Michael Schumacher" userId="ec863bc3-80cc-4c9f-afb2-516e494b4ea7" providerId="ADAL" clId="{6409577E-F4FD-40CB-A61F-30D1C6D54822}" dt="2022-02-13T23:51:38.931" v="3565" actId="47"/>
        <pc:sldMkLst>
          <pc:docMk/>
          <pc:sldMk cId="2586218053" sldId="265"/>
        </pc:sldMkLst>
        <pc:spChg chg="add del mod ord">
          <ac:chgData name="Michael Schumacher" userId="ec863bc3-80cc-4c9f-afb2-516e494b4ea7" providerId="ADAL" clId="{6409577E-F4FD-40CB-A61F-30D1C6D54822}" dt="2022-02-13T18:44:34.994" v="1016" actId="700"/>
          <ac:spMkLst>
            <pc:docMk/>
            <pc:sldMk cId="2586218053" sldId="265"/>
            <ac:spMk id="2" creationId="{00000000-0000-0000-0000-000000000000}"/>
          </ac:spMkLst>
        </pc:spChg>
        <pc:spChg chg="mod ord">
          <ac:chgData name="Michael Schumacher" userId="ec863bc3-80cc-4c9f-afb2-516e494b4ea7" providerId="ADAL" clId="{6409577E-F4FD-40CB-A61F-30D1C6D54822}" dt="2022-02-13T18:44:34.994" v="1016" actId="700"/>
          <ac:spMkLst>
            <pc:docMk/>
            <pc:sldMk cId="2586218053" sldId="265"/>
            <ac:spMk id="3" creationId="{00000000-0000-0000-0000-000000000000}"/>
          </ac:spMkLst>
        </pc:spChg>
        <pc:spChg chg="add mod ord">
          <ac:chgData name="Michael Schumacher" userId="ec863bc3-80cc-4c9f-afb2-516e494b4ea7" providerId="ADAL" clId="{6409577E-F4FD-40CB-A61F-30D1C6D54822}" dt="2022-02-13T18:44:34.994" v="1016" actId="700"/>
          <ac:spMkLst>
            <pc:docMk/>
            <pc:sldMk cId="2586218053" sldId="265"/>
            <ac:spMk id="4" creationId="{CCAD2BB6-F582-475A-8818-C8405240FF9D}"/>
          </ac:spMkLst>
        </pc:spChg>
      </pc:sldChg>
      <pc:sldChg chg="addSp delSp modSp del mod modClrScheme chgLayout modNotesTx">
        <pc:chgData name="Michael Schumacher" userId="ec863bc3-80cc-4c9f-afb2-516e494b4ea7" providerId="ADAL" clId="{6409577E-F4FD-40CB-A61F-30D1C6D54822}" dt="2022-02-13T23:51:44.639" v="3567" actId="47"/>
        <pc:sldMkLst>
          <pc:docMk/>
          <pc:sldMk cId="1951052636" sldId="266"/>
        </pc:sldMkLst>
        <pc:spChg chg="add del mod ord">
          <ac:chgData name="Michael Schumacher" userId="ec863bc3-80cc-4c9f-afb2-516e494b4ea7" providerId="ADAL" clId="{6409577E-F4FD-40CB-A61F-30D1C6D54822}" dt="2022-02-13T18:44:34.994" v="1016" actId="700"/>
          <ac:spMkLst>
            <pc:docMk/>
            <pc:sldMk cId="1951052636" sldId="266"/>
            <ac:spMk id="2" creationId="{00000000-0000-0000-0000-000000000000}"/>
          </ac:spMkLst>
        </pc:spChg>
        <pc:spChg chg="mod ord">
          <ac:chgData name="Michael Schumacher" userId="ec863bc3-80cc-4c9f-afb2-516e494b4ea7" providerId="ADAL" clId="{6409577E-F4FD-40CB-A61F-30D1C6D54822}" dt="2022-02-13T18:44:34.994" v="1016" actId="700"/>
          <ac:spMkLst>
            <pc:docMk/>
            <pc:sldMk cId="1951052636" sldId="266"/>
            <ac:spMk id="3" creationId="{00000000-0000-0000-0000-000000000000}"/>
          </ac:spMkLst>
        </pc:spChg>
        <pc:spChg chg="add mod ord">
          <ac:chgData name="Michael Schumacher" userId="ec863bc3-80cc-4c9f-afb2-516e494b4ea7" providerId="ADAL" clId="{6409577E-F4FD-40CB-A61F-30D1C6D54822}" dt="2022-02-13T18:44:34.994" v="1016" actId="700"/>
          <ac:spMkLst>
            <pc:docMk/>
            <pc:sldMk cId="1951052636" sldId="266"/>
            <ac:spMk id="4" creationId="{522EF77B-9C09-47AD-B5F7-47B0A70D7DAD}"/>
          </ac:spMkLst>
        </pc:spChg>
      </pc:sldChg>
      <pc:sldChg chg="addSp delSp modSp mod modClrScheme chgLayout modNotesTx">
        <pc:chgData name="Michael Schumacher" userId="ec863bc3-80cc-4c9f-afb2-516e494b4ea7" providerId="ADAL" clId="{6409577E-F4FD-40CB-A61F-30D1C6D54822}" dt="2022-02-20T04:28:15.772" v="5383" actId="404"/>
        <pc:sldMkLst>
          <pc:docMk/>
          <pc:sldMk cId="3177943260" sldId="268"/>
        </pc:sldMkLst>
        <pc:spChg chg="add del mod ord">
          <ac:chgData name="Michael Schumacher" userId="ec863bc3-80cc-4c9f-afb2-516e494b4ea7" providerId="ADAL" clId="{6409577E-F4FD-40CB-A61F-30D1C6D54822}" dt="2022-02-13T17:55:03.808" v="129" actId="700"/>
          <ac:spMkLst>
            <pc:docMk/>
            <pc:sldMk cId="3177943260" sldId="268"/>
            <ac:spMk id="2" creationId="{16883EE6-ACB1-4036-A1C6-A98D6C2764D1}"/>
          </ac:spMkLst>
        </pc:spChg>
        <pc:spChg chg="del mod ord">
          <ac:chgData name="Michael Schumacher" userId="ec863bc3-80cc-4c9f-afb2-516e494b4ea7" providerId="ADAL" clId="{6409577E-F4FD-40CB-A61F-30D1C6D54822}" dt="2022-02-13T18:09:57.487" v="280" actId="478"/>
          <ac:spMkLst>
            <pc:docMk/>
            <pc:sldMk cId="3177943260" sldId="268"/>
            <ac:spMk id="3" creationId="{00000000-0000-0000-0000-000000000000}"/>
          </ac:spMkLst>
        </pc:spChg>
        <pc:spChg chg="mod">
          <ac:chgData name="Michael Schumacher" userId="ec863bc3-80cc-4c9f-afb2-516e494b4ea7" providerId="ADAL" clId="{6409577E-F4FD-40CB-A61F-30D1C6D54822}" dt="2022-02-13T21:00:08.160" v="2965" actId="1076"/>
          <ac:spMkLst>
            <pc:docMk/>
            <pc:sldMk cId="3177943260" sldId="268"/>
            <ac:spMk id="4" creationId="{DF088D9B-EDF2-4763-963D-C6AC8F5E1EF4}"/>
          </ac:spMkLst>
        </pc:spChg>
        <pc:spChg chg="add del mod ord">
          <ac:chgData name="Michael Schumacher" userId="ec863bc3-80cc-4c9f-afb2-516e494b4ea7" providerId="ADAL" clId="{6409577E-F4FD-40CB-A61F-30D1C6D54822}" dt="2022-02-13T18:09:35.645" v="271" actId="478"/>
          <ac:spMkLst>
            <pc:docMk/>
            <pc:sldMk cId="3177943260" sldId="268"/>
            <ac:spMk id="5" creationId="{0787A133-6721-4985-8CD0-F059C5EA5B42}"/>
          </ac:spMkLst>
        </pc:spChg>
        <pc:spChg chg="add del mod ord">
          <ac:chgData name="Michael Schumacher" userId="ec863bc3-80cc-4c9f-afb2-516e494b4ea7" providerId="ADAL" clId="{6409577E-F4FD-40CB-A61F-30D1C6D54822}" dt="2022-02-13T18:09:35.714" v="273" actId="478"/>
          <ac:spMkLst>
            <pc:docMk/>
            <pc:sldMk cId="3177943260" sldId="268"/>
            <ac:spMk id="6" creationId="{CC397326-D6C7-4DD4-99E9-28615EFC19E6}"/>
          </ac:spMkLst>
        </pc:spChg>
        <pc:spChg chg="add del mod">
          <ac:chgData name="Michael Schumacher" userId="ec863bc3-80cc-4c9f-afb2-516e494b4ea7" providerId="ADAL" clId="{6409577E-F4FD-40CB-A61F-30D1C6D54822}" dt="2022-02-13T18:09:59.116" v="281" actId="478"/>
          <ac:spMkLst>
            <pc:docMk/>
            <pc:sldMk cId="3177943260" sldId="268"/>
            <ac:spMk id="9" creationId="{52F61CC2-645A-412A-9B18-68B15F02DAD2}"/>
          </ac:spMkLst>
        </pc:spChg>
        <pc:spChg chg="mod">
          <ac:chgData name="Michael Schumacher" userId="ec863bc3-80cc-4c9f-afb2-516e494b4ea7" providerId="ADAL" clId="{6409577E-F4FD-40CB-A61F-30D1C6D54822}" dt="2022-02-13T21:00:21.883" v="2966" actId="14100"/>
          <ac:spMkLst>
            <pc:docMk/>
            <pc:sldMk cId="3177943260" sldId="268"/>
            <ac:spMk id="13" creationId="{0302276A-EC64-4E2E-A761-8289AD74FCE4}"/>
          </ac:spMkLst>
        </pc:spChg>
        <pc:spChg chg="add del">
          <ac:chgData name="Michael Schumacher" userId="ec863bc3-80cc-4c9f-afb2-516e494b4ea7" providerId="ADAL" clId="{6409577E-F4FD-40CB-A61F-30D1C6D54822}" dt="2022-02-13T18:09:35.741" v="274" actId="478"/>
          <ac:spMkLst>
            <pc:docMk/>
            <pc:sldMk cId="3177943260" sldId="268"/>
            <ac:spMk id="15" creationId="{2CF7BA43-20D8-4AE7-A11E-0825394807D0}"/>
          </ac:spMkLst>
        </pc:spChg>
        <pc:spChg chg="add del mod">
          <ac:chgData name="Michael Schumacher" userId="ec863bc3-80cc-4c9f-afb2-516e494b4ea7" providerId="ADAL" clId="{6409577E-F4FD-40CB-A61F-30D1C6D54822}" dt="2022-02-13T18:09:18.782" v="258"/>
          <ac:spMkLst>
            <pc:docMk/>
            <pc:sldMk cId="3177943260" sldId="268"/>
            <ac:spMk id="17" creationId="{DF892882-D52A-4251-B757-349CD20BD5A5}"/>
          </ac:spMkLst>
        </pc:spChg>
        <pc:spChg chg="add del mod">
          <ac:chgData name="Michael Schumacher" userId="ec863bc3-80cc-4c9f-afb2-516e494b4ea7" providerId="ADAL" clId="{6409577E-F4FD-40CB-A61F-30D1C6D54822}" dt="2022-02-20T04:28:15.772" v="5383" actId="404"/>
          <ac:spMkLst>
            <pc:docMk/>
            <pc:sldMk cId="3177943260" sldId="268"/>
            <ac:spMk id="19" creationId="{BCA851EB-E527-4678-B49F-C53E2C335730}"/>
          </ac:spMkLst>
        </pc:spChg>
        <pc:spChg chg="add del mod">
          <ac:chgData name="Michael Schumacher" userId="ec863bc3-80cc-4c9f-afb2-516e494b4ea7" providerId="ADAL" clId="{6409577E-F4FD-40CB-A61F-30D1C6D54822}" dt="2022-02-13T18:47:04.507" v="1058" actId="478"/>
          <ac:spMkLst>
            <pc:docMk/>
            <pc:sldMk cId="3177943260" sldId="268"/>
            <ac:spMk id="20" creationId="{75DE1044-306A-41F5-8BC8-EDA495DC2573}"/>
          </ac:spMkLst>
        </pc:spChg>
        <pc:spChg chg="add del">
          <ac:chgData name="Michael Schumacher" userId="ec863bc3-80cc-4c9f-afb2-516e494b4ea7" providerId="ADAL" clId="{6409577E-F4FD-40CB-A61F-30D1C6D54822}" dt="2022-02-13T18:46:56.977" v="1054" actId="22"/>
          <ac:spMkLst>
            <pc:docMk/>
            <pc:sldMk cId="3177943260" sldId="268"/>
            <ac:spMk id="21" creationId="{978F7795-B52D-4838-BFC9-F44A6EECE703}"/>
          </ac:spMkLst>
        </pc:spChg>
        <pc:spChg chg="add mod">
          <ac:chgData name="Michael Schumacher" userId="ec863bc3-80cc-4c9f-afb2-516e494b4ea7" providerId="ADAL" clId="{6409577E-F4FD-40CB-A61F-30D1C6D54822}" dt="2022-02-13T18:47:03.280" v="1057" actId="27636"/>
          <ac:spMkLst>
            <pc:docMk/>
            <pc:sldMk cId="3177943260" sldId="268"/>
            <ac:spMk id="22" creationId="{512C242F-A8A1-457F-B0F2-82F193BE63EC}"/>
          </ac:spMkLst>
        </pc:spChg>
        <pc:spChg chg="add del">
          <ac:chgData name="Michael Schumacher" userId="ec863bc3-80cc-4c9f-afb2-516e494b4ea7" providerId="ADAL" clId="{6409577E-F4FD-40CB-A61F-30D1C6D54822}" dt="2022-02-13T18:59:15.186" v="1340" actId="22"/>
          <ac:spMkLst>
            <pc:docMk/>
            <pc:sldMk cId="3177943260" sldId="268"/>
            <ac:spMk id="24" creationId="{3A7AC082-5C34-42E1-A259-C0E5ECBFFF25}"/>
          </ac:spMkLst>
        </pc:spChg>
        <pc:graphicFrameChg chg="add del mod">
          <ac:chgData name="Michael Schumacher" userId="ec863bc3-80cc-4c9f-afb2-516e494b4ea7" providerId="ADAL" clId="{6409577E-F4FD-40CB-A61F-30D1C6D54822}" dt="2022-02-13T20:08:46.492" v="2221"/>
          <ac:graphicFrameMkLst>
            <pc:docMk/>
            <pc:sldMk cId="3177943260" sldId="268"/>
            <ac:graphicFrameMk id="25" creationId="{F5339B18-656C-44C8-A378-EFAEE3D6AC55}"/>
          </ac:graphicFrameMkLst>
        </pc:graphicFrameChg>
      </pc:sldChg>
      <pc:sldChg chg="addSp delSp modSp mod modClrScheme chgLayout modNotesTx">
        <pc:chgData name="Michael Schumacher" userId="ec863bc3-80cc-4c9f-afb2-516e494b4ea7" providerId="ADAL" clId="{6409577E-F4FD-40CB-A61F-30D1C6D54822}" dt="2022-02-20T04:28:26.930" v="5387"/>
        <pc:sldMkLst>
          <pc:docMk/>
          <pc:sldMk cId="1082487575" sldId="270"/>
        </pc:sldMkLst>
        <pc:spChg chg="add del mod ord">
          <ac:chgData name="Michael Schumacher" userId="ec863bc3-80cc-4c9f-afb2-516e494b4ea7" providerId="ADAL" clId="{6409577E-F4FD-40CB-A61F-30D1C6D54822}" dt="2022-02-13T17:55:03.808" v="129" actId="700"/>
          <ac:spMkLst>
            <pc:docMk/>
            <pc:sldMk cId="1082487575" sldId="270"/>
            <ac:spMk id="2" creationId="{33B987D2-FDA5-4CC9-AB59-3D8AA7E402C0}"/>
          </ac:spMkLst>
        </pc:spChg>
        <pc:spChg chg="add del mod ord">
          <ac:chgData name="Michael Schumacher" userId="ec863bc3-80cc-4c9f-afb2-516e494b4ea7" providerId="ADAL" clId="{6409577E-F4FD-40CB-A61F-30D1C6D54822}" dt="2022-02-13T17:55:03.808" v="129" actId="700"/>
          <ac:spMkLst>
            <pc:docMk/>
            <pc:sldMk cId="1082487575" sldId="270"/>
            <ac:spMk id="3" creationId="{C13D8AF4-0205-4885-98DC-2D1615640E9E}"/>
          </ac:spMkLst>
        </pc:spChg>
        <pc:spChg chg="add del mod ord">
          <ac:chgData name="Michael Schumacher" userId="ec863bc3-80cc-4c9f-afb2-516e494b4ea7" providerId="ADAL" clId="{6409577E-F4FD-40CB-A61F-30D1C6D54822}" dt="2022-02-13T18:11:12.972" v="283" actId="478"/>
          <ac:spMkLst>
            <pc:docMk/>
            <pc:sldMk cId="1082487575" sldId="270"/>
            <ac:spMk id="4" creationId="{FC8DEE0F-1118-4710-A790-0555B659F24C}"/>
          </ac:spMkLst>
        </pc:spChg>
        <pc:spChg chg="add del mod ord">
          <ac:chgData name="Michael Schumacher" userId="ec863bc3-80cc-4c9f-afb2-516e494b4ea7" providerId="ADAL" clId="{6409577E-F4FD-40CB-A61F-30D1C6D54822}" dt="2022-02-13T18:11:15.804" v="284" actId="478"/>
          <ac:spMkLst>
            <pc:docMk/>
            <pc:sldMk cId="1082487575" sldId="270"/>
            <ac:spMk id="5" creationId="{5B73E452-5754-42AA-8DC3-790931D21BFD}"/>
          </ac:spMkLst>
        </pc:spChg>
        <pc:spChg chg="add del mod">
          <ac:chgData name="Michael Schumacher" userId="ec863bc3-80cc-4c9f-afb2-516e494b4ea7" providerId="ADAL" clId="{6409577E-F4FD-40CB-A61F-30D1C6D54822}" dt="2022-02-20T04:28:25.967" v="5386" actId="478"/>
          <ac:spMkLst>
            <pc:docMk/>
            <pc:sldMk cId="1082487575" sldId="270"/>
            <ac:spMk id="8" creationId="{B8A08ACA-C628-4DBE-B8EF-3DB60795EDB4}"/>
          </ac:spMkLst>
        </pc:spChg>
        <pc:spChg chg="add mod">
          <ac:chgData name="Michael Schumacher" userId="ec863bc3-80cc-4c9f-afb2-516e494b4ea7" providerId="ADAL" clId="{6409577E-F4FD-40CB-A61F-30D1C6D54822}" dt="2022-02-20T04:28:26.930" v="5387"/>
          <ac:spMkLst>
            <pc:docMk/>
            <pc:sldMk cId="1082487575" sldId="270"/>
            <ac:spMk id="9" creationId="{3E55327B-19DA-4847-9A98-466AC994D730}"/>
          </ac:spMkLst>
        </pc:spChg>
        <pc:spChg chg="add del mod">
          <ac:chgData name="Michael Schumacher" userId="ec863bc3-80cc-4c9f-afb2-516e494b4ea7" providerId="ADAL" clId="{6409577E-F4FD-40CB-A61F-30D1C6D54822}" dt="2022-02-13T18:40:54.188" v="991" actId="478"/>
          <ac:spMkLst>
            <pc:docMk/>
            <pc:sldMk cId="1082487575" sldId="270"/>
            <ac:spMk id="16" creationId="{4539A01B-3749-4B82-85C8-84BFE6047CDB}"/>
          </ac:spMkLst>
        </pc:spChg>
        <pc:spChg chg="add del mod">
          <ac:chgData name="Michael Schumacher" userId="ec863bc3-80cc-4c9f-afb2-516e494b4ea7" providerId="ADAL" clId="{6409577E-F4FD-40CB-A61F-30D1C6D54822}" dt="2022-02-13T18:47:08.715" v="1059" actId="478"/>
          <ac:spMkLst>
            <pc:docMk/>
            <pc:sldMk cId="1082487575" sldId="270"/>
            <ac:spMk id="18" creationId="{718E4EF0-DCDF-4216-9576-6BCEFCEB7752}"/>
          </ac:spMkLst>
        </pc:spChg>
        <pc:spChg chg="add del mod">
          <ac:chgData name="Michael Schumacher" userId="ec863bc3-80cc-4c9f-afb2-516e494b4ea7" providerId="ADAL" clId="{6409577E-F4FD-40CB-A61F-30D1C6D54822}" dt="2022-02-20T04:28:18.846" v="5384" actId="478"/>
          <ac:spMkLst>
            <pc:docMk/>
            <pc:sldMk cId="1082487575" sldId="270"/>
            <ac:spMk id="19" creationId="{82FD8AFB-53F7-4C3E-8D94-B91803CC763F}"/>
          </ac:spMkLst>
        </pc:spChg>
        <pc:spChg chg="add mod">
          <ac:chgData name="Michael Schumacher" userId="ec863bc3-80cc-4c9f-afb2-516e494b4ea7" providerId="ADAL" clId="{6409577E-F4FD-40CB-A61F-30D1C6D54822}" dt="2022-02-13T18:47:09.413" v="1060"/>
          <ac:spMkLst>
            <pc:docMk/>
            <pc:sldMk cId="1082487575" sldId="270"/>
            <ac:spMk id="21" creationId="{03F263C8-67B3-4611-A6A1-71E4B16B8B80}"/>
          </ac:spMkLst>
        </pc:spChg>
        <pc:spChg chg="del">
          <ac:chgData name="Michael Schumacher" userId="ec863bc3-80cc-4c9f-afb2-516e494b4ea7" providerId="ADAL" clId="{6409577E-F4FD-40CB-A61F-30D1C6D54822}" dt="2022-02-13T18:11:27.676" v="286" actId="478"/>
          <ac:spMkLst>
            <pc:docMk/>
            <pc:sldMk cId="1082487575" sldId="270"/>
            <ac:spMk id="23" creationId="{4D034B33-6FB1-4876-AF74-DE3698730A0D}"/>
          </ac:spMkLst>
        </pc:spChg>
        <pc:spChg chg="mod">
          <ac:chgData name="Michael Schumacher" userId="ec863bc3-80cc-4c9f-afb2-516e494b4ea7" providerId="ADAL" clId="{6409577E-F4FD-40CB-A61F-30D1C6D54822}" dt="2022-02-13T21:00:00.334" v="2964" actId="1076"/>
          <ac:spMkLst>
            <pc:docMk/>
            <pc:sldMk cId="1082487575" sldId="270"/>
            <ac:spMk id="25" creationId="{04F9ADB0-3A6C-4C47-B311-CEC329DAAA92}"/>
          </ac:spMkLst>
        </pc:spChg>
        <pc:spChg chg="mod">
          <ac:chgData name="Michael Schumacher" userId="ec863bc3-80cc-4c9f-afb2-516e494b4ea7" providerId="ADAL" clId="{6409577E-F4FD-40CB-A61F-30D1C6D54822}" dt="2022-02-13T20:59:47.563" v="2963" actId="20577"/>
          <ac:spMkLst>
            <pc:docMk/>
            <pc:sldMk cId="1082487575" sldId="270"/>
            <ac:spMk id="26" creationId="{E31C3A7D-FCA8-4732-9C81-1F9C3F1AF829}"/>
          </ac:spMkLst>
        </pc:spChg>
        <pc:spChg chg="del">
          <ac:chgData name="Michael Schumacher" userId="ec863bc3-80cc-4c9f-afb2-516e494b4ea7" providerId="ADAL" clId="{6409577E-F4FD-40CB-A61F-30D1C6D54822}" dt="2022-02-13T18:11:26.460" v="285" actId="478"/>
          <ac:spMkLst>
            <pc:docMk/>
            <pc:sldMk cId="1082487575" sldId="270"/>
            <ac:spMk id="27" creationId="{40AA0576-9EC8-4EEC-A38C-EC135F253761}"/>
          </ac:spMkLst>
        </pc:spChg>
        <pc:picChg chg="add mod ord">
          <ac:chgData name="Michael Schumacher" userId="ec863bc3-80cc-4c9f-afb2-516e494b4ea7" providerId="ADAL" clId="{6409577E-F4FD-40CB-A61F-30D1C6D54822}" dt="2022-02-13T20:11:03.531" v="2228" actId="167"/>
          <ac:picMkLst>
            <pc:docMk/>
            <pc:sldMk cId="1082487575" sldId="270"/>
            <ac:picMk id="7" creationId="{A1799F60-9E27-444F-BCA3-A6F41624D934}"/>
          </ac:picMkLst>
        </pc:picChg>
      </pc:sldChg>
      <pc:sldChg chg="addSp delSp modSp mod delAnim modAnim modNotesTx">
        <pc:chgData name="Michael Schumacher" userId="ec863bc3-80cc-4c9f-afb2-516e494b4ea7" providerId="ADAL" clId="{6409577E-F4FD-40CB-A61F-30D1C6D54822}" dt="2022-02-20T04:28:06.819" v="5379"/>
        <pc:sldMkLst>
          <pc:docMk/>
          <pc:sldMk cId="4282444368" sldId="272"/>
        </pc:sldMkLst>
        <pc:spChg chg="add del mod">
          <ac:chgData name="Michael Schumacher" userId="ec863bc3-80cc-4c9f-afb2-516e494b4ea7" providerId="ADAL" clId="{6409577E-F4FD-40CB-A61F-30D1C6D54822}" dt="2022-02-20T00:18:04.533" v="4802" actId="478"/>
          <ac:spMkLst>
            <pc:docMk/>
            <pc:sldMk cId="4282444368" sldId="272"/>
            <ac:spMk id="3" creationId="{4711DDF7-2EDF-4F19-B27D-87F3D052760F}"/>
          </ac:spMkLst>
        </pc:spChg>
        <pc:spChg chg="del mod">
          <ac:chgData name="Michael Schumacher" userId="ec863bc3-80cc-4c9f-afb2-516e494b4ea7" providerId="ADAL" clId="{6409577E-F4FD-40CB-A61F-30D1C6D54822}" dt="2022-02-13T18:07:33.936" v="205" actId="478"/>
          <ac:spMkLst>
            <pc:docMk/>
            <pc:sldMk cId="4282444368" sldId="272"/>
            <ac:spMk id="4" creationId="{89273480-E38C-41E5-A497-8D1B419CC998}"/>
          </ac:spMkLst>
        </pc:spChg>
        <pc:spChg chg="del">
          <ac:chgData name="Michael Schumacher" userId="ec863bc3-80cc-4c9f-afb2-516e494b4ea7" providerId="ADAL" clId="{6409577E-F4FD-40CB-A61F-30D1C6D54822}" dt="2022-02-13T18:07:45.356" v="208" actId="478"/>
          <ac:spMkLst>
            <pc:docMk/>
            <pc:sldMk cId="4282444368" sldId="272"/>
            <ac:spMk id="6" creationId="{66C33AF5-D68D-4355-BEE7-D368CC2A314E}"/>
          </ac:spMkLst>
        </pc:spChg>
        <pc:spChg chg="add mod">
          <ac:chgData name="Michael Schumacher" userId="ec863bc3-80cc-4c9f-afb2-516e494b4ea7" providerId="ADAL" clId="{6409577E-F4FD-40CB-A61F-30D1C6D54822}" dt="2022-02-20T04:28:06.819" v="5379"/>
          <ac:spMkLst>
            <pc:docMk/>
            <pc:sldMk cId="4282444368" sldId="272"/>
            <ac:spMk id="9" creationId="{E2707927-0761-4C23-85E7-50CEBBB45CB0}"/>
          </ac:spMkLst>
        </pc:spChg>
        <pc:spChg chg="add del mod">
          <ac:chgData name="Michael Schumacher" userId="ec863bc3-80cc-4c9f-afb2-516e494b4ea7" providerId="ADAL" clId="{6409577E-F4FD-40CB-A61F-30D1C6D54822}" dt="2022-02-13T18:07:42.894" v="207" actId="478"/>
          <ac:spMkLst>
            <pc:docMk/>
            <pc:sldMk cId="4282444368" sldId="272"/>
            <ac:spMk id="10" creationId="{34D3E786-8C2E-480E-859E-C3BBB30DBCC7}"/>
          </ac:spMkLst>
        </pc:spChg>
        <pc:spChg chg="add del mod">
          <ac:chgData name="Michael Schumacher" userId="ec863bc3-80cc-4c9f-afb2-516e494b4ea7" providerId="ADAL" clId="{6409577E-F4FD-40CB-A61F-30D1C6D54822}" dt="2022-02-13T20:21:12.174" v="2282" actId="767"/>
          <ac:spMkLst>
            <pc:docMk/>
            <pc:sldMk cId="4282444368" sldId="272"/>
            <ac:spMk id="12" creationId="{59BBFCCF-347C-4932-9F43-CCE223E6B4A1}"/>
          </ac:spMkLst>
        </pc:spChg>
        <pc:spChg chg="add mod">
          <ac:chgData name="Michael Schumacher" userId="ec863bc3-80cc-4c9f-afb2-516e494b4ea7" providerId="ADAL" clId="{6409577E-F4FD-40CB-A61F-30D1C6D54822}" dt="2022-02-13T21:34:08.934" v="3172" actId="1076"/>
          <ac:spMkLst>
            <pc:docMk/>
            <pc:sldMk cId="4282444368" sldId="272"/>
            <ac:spMk id="13" creationId="{E522F193-01B8-4C6D-AEFD-EE4F0C7023AF}"/>
          </ac:spMkLst>
        </pc:spChg>
        <pc:spChg chg="add del mod">
          <ac:chgData name="Michael Schumacher" userId="ec863bc3-80cc-4c9f-afb2-516e494b4ea7" providerId="ADAL" clId="{6409577E-F4FD-40CB-A61F-30D1C6D54822}" dt="2022-02-13T17:56:46.381" v="146"/>
          <ac:spMkLst>
            <pc:docMk/>
            <pc:sldMk cId="4282444368" sldId="272"/>
            <ac:spMk id="21" creationId="{F8FB6F88-956F-4D82-A6A9-F370F1D3A7F2}"/>
          </ac:spMkLst>
        </pc:spChg>
        <pc:spChg chg="add del mod">
          <ac:chgData name="Michael Schumacher" userId="ec863bc3-80cc-4c9f-afb2-516e494b4ea7" providerId="ADAL" clId="{6409577E-F4FD-40CB-A61F-30D1C6D54822}" dt="2022-02-20T04:28:00.686" v="5378" actId="478"/>
          <ac:spMkLst>
            <pc:docMk/>
            <pc:sldMk cId="4282444368" sldId="272"/>
            <ac:spMk id="30" creationId="{7AEB2E88-D774-48B1-8827-37C2EE06B16E}"/>
          </ac:spMkLst>
        </pc:spChg>
        <pc:spChg chg="add mod">
          <ac:chgData name="Michael Schumacher" userId="ec863bc3-80cc-4c9f-afb2-516e494b4ea7" providerId="ADAL" clId="{6409577E-F4FD-40CB-A61F-30D1C6D54822}" dt="2022-02-13T18:45:41.826" v="1036" actId="1076"/>
          <ac:spMkLst>
            <pc:docMk/>
            <pc:sldMk cId="4282444368" sldId="272"/>
            <ac:spMk id="31" creationId="{9D799071-3D99-44D8-877D-C9C888FD575D}"/>
          </ac:spMkLst>
        </pc:spChg>
        <pc:picChg chg="add del mod">
          <ac:chgData name="Michael Schumacher" userId="ec863bc3-80cc-4c9f-afb2-516e494b4ea7" providerId="ADAL" clId="{6409577E-F4FD-40CB-A61F-30D1C6D54822}" dt="2022-02-13T18:04:12.372" v="161" actId="478"/>
          <ac:picMkLst>
            <pc:docMk/>
            <pc:sldMk cId="4282444368" sldId="272"/>
            <ac:picMk id="7" creationId="{D7CE0BA0-3E57-4A1F-8A05-9C77351A9DEF}"/>
          </ac:picMkLst>
        </pc:picChg>
        <pc:picChg chg="add mod">
          <ac:chgData name="Michael Schumacher" userId="ec863bc3-80cc-4c9f-afb2-516e494b4ea7" providerId="ADAL" clId="{6409577E-F4FD-40CB-A61F-30D1C6D54822}" dt="2022-02-13T21:48:37.540" v="3334" actId="1440"/>
          <ac:picMkLst>
            <pc:docMk/>
            <pc:sldMk cId="4282444368" sldId="272"/>
            <ac:picMk id="8" creationId="{7AD50AB5-76CA-415F-8F1C-43763ACE2AB6}"/>
          </ac:picMkLst>
        </pc:picChg>
        <pc:picChg chg="mod modCrop">
          <ac:chgData name="Michael Schumacher" userId="ec863bc3-80cc-4c9f-afb2-516e494b4ea7" providerId="ADAL" clId="{6409577E-F4FD-40CB-A61F-30D1C6D54822}" dt="2022-02-13T23:45:19.465" v="3555" actId="1440"/>
          <ac:picMkLst>
            <pc:docMk/>
            <pc:sldMk cId="4282444368" sldId="272"/>
            <ac:picMk id="18" creationId="{E83CD7F9-27B3-4EEA-B76F-6F0F21377F88}"/>
          </ac:picMkLst>
        </pc:picChg>
        <pc:picChg chg="del">
          <ac:chgData name="Michael Schumacher" userId="ec863bc3-80cc-4c9f-afb2-516e494b4ea7" providerId="ADAL" clId="{6409577E-F4FD-40CB-A61F-30D1C6D54822}" dt="2022-02-20T00:18:02.298" v="4801" actId="478"/>
          <ac:picMkLst>
            <pc:docMk/>
            <pc:sldMk cId="4282444368" sldId="272"/>
            <ac:picMk id="19" creationId="{1F1D2CBD-B9B5-4ABB-A816-AC2ED1C96993}"/>
          </ac:picMkLst>
        </pc:picChg>
        <pc:picChg chg="add mod ord">
          <ac:chgData name="Michael Schumacher" userId="ec863bc3-80cc-4c9f-afb2-516e494b4ea7" providerId="ADAL" clId="{6409577E-F4FD-40CB-A61F-30D1C6D54822}" dt="2022-02-13T23:45:30.614" v="3557" actId="1076"/>
          <ac:picMkLst>
            <pc:docMk/>
            <pc:sldMk cId="4282444368" sldId="272"/>
            <ac:picMk id="23" creationId="{B8478476-4D34-4799-AAEA-F718D1057968}"/>
          </ac:picMkLst>
        </pc:picChg>
      </pc:sldChg>
      <pc:sldChg chg="addSp delSp modSp mod modClrScheme chgLayout modNotesTx">
        <pc:chgData name="Michael Schumacher" userId="ec863bc3-80cc-4c9f-afb2-516e494b4ea7" providerId="ADAL" clId="{6409577E-F4FD-40CB-A61F-30D1C6D54822}" dt="2022-02-20T04:28:11.042" v="5381"/>
        <pc:sldMkLst>
          <pc:docMk/>
          <pc:sldMk cId="3777510063" sldId="273"/>
        </pc:sldMkLst>
        <pc:spChg chg="add del mod ord">
          <ac:chgData name="Michael Schumacher" userId="ec863bc3-80cc-4c9f-afb2-516e494b4ea7" providerId="ADAL" clId="{6409577E-F4FD-40CB-A61F-30D1C6D54822}" dt="2022-02-13T17:55:03.808" v="129" actId="700"/>
          <ac:spMkLst>
            <pc:docMk/>
            <pc:sldMk cId="3777510063" sldId="273"/>
            <ac:spMk id="2" creationId="{D652AA6A-D99E-495A-BED8-E738CE15FC2D}"/>
          </ac:spMkLst>
        </pc:spChg>
        <pc:spChg chg="add del mod ord">
          <ac:chgData name="Michael Schumacher" userId="ec863bc3-80cc-4c9f-afb2-516e494b4ea7" providerId="ADAL" clId="{6409577E-F4FD-40CB-A61F-30D1C6D54822}" dt="2022-02-13T18:06:12.094" v="180" actId="700"/>
          <ac:spMkLst>
            <pc:docMk/>
            <pc:sldMk cId="3777510063" sldId="273"/>
            <ac:spMk id="3" creationId="{A8C04799-9DB1-457E-B3B4-EA07159AF774}"/>
          </ac:spMkLst>
        </pc:spChg>
        <pc:spChg chg="add del mod ord">
          <ac:chgData name="Michael Schumacher" userId="ec863bc3-80cc-4c9f-afb2-516e494b4ea7" providerId="ADAL" clId="{6409577E-F4FD-40CB-A61F-30D1C6D54822}" dt="2022-02-13T18:06:11.024" v="179" actId="700"/>
          <ac:spMkLst>
            <pc:docMk/>
            <pc:sldMk cId="3777510063" sldId="273"/>
            <ac:spMk id="4" creationId="{6B6B2414-099A-4FCA-92DE-A411C174DA07}"/>
          </ac:spMkLst>
        </pc:spChg>
        <pc:spChg chg="add mod">
          <ac:chgData name="Michael Schumacher" userId="ec863bc3-80cc-4c9f-afb2-516e494b4ea7" providerId="ADAL" clId="{6409577E-F4FD-40CB-A61F-30D1C6D54822}" dt="2022-02-20T04:28:11.042" v="5381"/>
          <ac:spMkLst>
            <pc:docMk/>
            <pc:sldMk cId="3777510063" sldId="273"/>
            <ac:spMk id="5" creationId="{B077BC3A-2041-4F66-A0C6-1C1D89F38E3C}"/>
          </ac:spMkLst>
        </pc:spChg>
        <pc:spChg chg="add del mod">
          <ac:chgData name="Michael Schumacher" userId="ec863bc3-80cc-4c9f-afb2-516e494b4ea7" providerId="ADAL" clId="{6409577E-F4FD-40CB-A61F-30D1C6D54822}" dt="2022-02-13T18:06:22.455" v="184" actId="700"/>
          <ac:spMkLst>
            <pc:docMk/>
            <pc:sldMk cId="3777510063" sldId="273"/>
            <ac:spMk id="6" creationId="{EB4771D9-7749-4492-887F-5AE72B954660}"/>
          </ac:spMkLst>
        </pc:spChg>
        <pc:spChg chg="add del mod ord">
          <ac:chgData name="Michael Schumacher" userId="ec863bc3-80cc-4c9f-afb2-516e494b4ea7" providerId="ADAL" clId="{6409577E-F4FD-40CB-A61F-30D1C6D54822}" dt="2022-02-13T18:06:24.615" v="185" actId="700"/>
          <ac:spMkLst>
            <pc:docMk/>
            <pc:sldMk cId="3777510063" sldId="273"/>
            <ac:spMk id="7" creationId="{5C88198E-A999-419C-B124-817F87A7578D}"/>
          </ac:spMkLst>
        </pc:spChg>
        <pc:spChg chg="add del mod ord">
          <ac:chgData name="Michael Schumacher" userId="ec863bc3-80cc-4c9f-afb2-516e494b4ea7" providerId="ADAL" clId="{6409577E-F4FD-40CB-A61F-30D1C6D54822}" dt="2022-02-13T18:06:24.615" v="185" actId="700"/>
          <ac:spMkLst>
            <pc:docMk/>
            <pc:sldMk cId="3777510063" sldId="273"/>
            <ac:spMk id="8" creationId="{D750A7BB-C259-46BF-9837-24FCED5A391C}"/>
          </ac:spMkLst>
        </pc:spChg>
        <pc:spChg chg="add del mod ord">
          <ac:chgData name="Michael Schumacher" userId="ec863bc3-80cc-4c9f-afb2-516e494b4ea7" providerId="ADAL" clId="{6409577E-F4FD-40CB-A61F-30D1C6D54822}" dt="2022-02-13T18:06:29.084" v="188" actId="478"/>
          <ac:spMkLst>
            <pc:docMk/>
            <pc:sldMk cId="3777510063" sldId="273"/>
            <ac:spMk id="9" creationId="{8028D4AA-15C9-4351-AFC1-340E4C2EF04E}"/>
          </ac:spMkLst>
        </pc:spChg>
        <pc:spChg chg="add del mod ord">
          <ac:chgData name="Michael Schumacher" userId="ec863bc3-80cc-4c9f-afb2-516e494b4ea7" providerId="ADAL" clId="{6409577E-F4FD-40CB-A61F-30D1C6D54822}" dt="2022-02-13T18:06:35.169" v="191" actId="478"/>
          <ac:spMkLst>
            <pc:docMk/>
            <pc:sldMk cId="3777510063" sldId="273"/>
            <ac:spMk id="10" creationId="{3D08BE42-306E-40F4-8380-8471EE30A1D0}"/>
          </ac:spMkLst>
        </pc:spChg>
        <pc:spChg chg="add del mod">
          <ac:chgData name="Michael Schumacher" userId="ec863bc3-80cc-4c9f-afb2-516e494b4ea7" providerId="ADAL" clId="{6409577E-F4FD-40CB-A61F-30D1C6D54822}" dt="2022-02-13T18:06:19.566" v="183"/>
          <ac:spMkLst>
            <pc:docMk/>
            <pc:sldMk cId="3777510063" sldId="273"/>
            <ac:spMk id="19" creationId="{3A9DB132-8906-4651-BF8B-A515B60C9A6A}"/>
          </ac:spMkLst>
        </pc:spChg>
        <pc:spChg chg="add del mod">
          <ac:chgData name="Michael Schumacher" userId="ec863bc3-80cc-4c9f-afb2-516e494b4ea7" providerId="ADAL" clId="{6409577E-F4FD-40CB-A61F-30D1C6D54822}" dt="2022-02-13T18:06:19.566" v="183"/>
          <ac:spMkLst>
            <pc:docMk/>
            <pc:sldMk cId="3777510063" sldId="273"/>
            <ac:spMk id="21" creationId="{D34CE5EB-BC0C-4253-94E4-16E952E78B0E}"/>
          </ac:spMkLst>
        </pc:spChg>
        <pc:spChg chg="add del mod">
          <ac:chgData name="Michael Schumacher" userId="ec863bc3-80cc-4c9f-afb2-516e494b4ea7" providerId="ADAL" clId="{6409577E-F4FD-40CB-A61F-30D1C6D54822}" dt="2022-02-13T18:46:50.556" v="1052" actId="478"/>
          <ac:spMkLst>
            <pc:docMk/>
            <pc:sldMk cId="3777510063" sldId="273"/>
            <ac:spMk id="25" creationId="{861CF36A-4755-4028-97F6-DE89A1C77BE6}"/>
          </ac:spMkLst>
        </pc:spChg>
        <pc:spChg chg="add del mod">
          <ac:chgData name="Michael Schumacher" userId="ec863bc3-80cc-4c9f-afb2-516e494b4ea7" providerId="ADAL" clId="{6409577E-F4FD-40CB-A61F-30D1C6D54822}" dt="2022-02-20T04:28:10.141" v="5380" actId="478"/>
          <ac:spMkLst>
            <pc:docMk/>
            <pc:sldMk cId="3777510063" sldId="273"/>
            <ac:spMk id="26" creationId="{ADBF2E3C-E721-4B27-BF91-0D353F7A7DC6}"/>
          </ac:spMkLst>
        </pc:spChg>
        <pc:spChg chg="add mod">
          <ac:chgData name="Michael Schumacher" userId="ec863bc3-80cc-4c9f-afb2-516e494b4ea7" providerId="ADAL" clId="{6409577E-F4FD-40CB-A61F-30D1C6D54822}" dt="2022-02-13T19:03:05.661" v="1399" actId="20577"/>
          <ac:spMkLst>
            <pc:docMk/>
            <pc:sldMk cId="3777510063" sldId="273"/>
            <ac:spMk id="27" creationId="{BD866114-EF30-4D4A-9D21-D42DC0BB20EC}"/>
          </ac:spMkLst>
        </pc:spChg>
        <pc:spChg chg="del mod ord">
          <ac:chgData name="Michael Schumacher" userId="ec863bc3-80cc-4c9f-afb2-516e494b4ea7" providerId="ADAL" clId="{6409577E-F4FD-40CB-A61F-30D1C6D54822}" dt="2022-02-13T18:06:18.374" v="181" actId="21"/>
          <ac:spMkLst>
            <pc:docMk/>
            <pc:sldMk cId="3777510063" sldId="273"/>
            <ac:spMk id="30" creationId="{5A0C3B4D-0728-423D-8CDA-BA702781B0C0}"/>
          </ac:spMkLst>
        </pc:spChg>
        <pc:spChg chg="del">
          <ac:chgData name="Michael Schumacher" userId="ec863bc3-80cc-4c9f-afb2-516e494b4ea7" providerId="ADAL" clId="{6409577E-F4FD-40CB-A61F-30D1C6D54822}" dt="2022-02-13T18:38:09.356" v="835" actId="478"/>
          <ac:spMkLst>
            <pc:docMk/>
            <pc:sldMk cId="3777510063" sldId="273"/>
            <ac:spMk id="32" creationId="{0C7C1F42-50E1-4AF6-BC9D-ABAA1A09058B}"/>
          </ac:spMkLst>
        </pc:spChg>
        <pc:spChg chg="del mod">
          <ac:chgData name="Michael Schumacher" userId="ec863bc3-80cc-4c9f-afb2-516e494b4ea7" providerId="ADAL" clId="{6409577E-F4FD-40CB-A61F-30D1C6D54822}" dt="2022-02-13T18:06:31.485" v="190" actId="478"/>
          <ac:spMkLst>
            <pc:docMk/>
            <pc:sldMk cId="3777510063" sldId="273"/>
            <ac:spMk id="33" creationId="{55CC9291-E43C-499D-A450-EB61450F3CC4}"/>
          </ac:spMkLst>
        </pc:spChg>
        <pc:spChg chg="del mod">
          <ac:chgData name="Michael Schumacher" userId="ec863bc3-80cc-4c9f-afb2-516e494b4ea7" providerId="ADAL" clId="{6409577E-F4FD-40CB-A61F-30D1C6D54822}" dt="2022-02-13T19:03:31.384" v="1430"/>
          <ac:spMkLst>
            <pc:docMk/>
            <pc:sldMk cId="3777510063" sldId="273"/>
            <ac:spMk id="34" creationId="{648A9E51-1CEC-4460-961E-FDDE54159BAB}"/>
          </ac:spMkLst>
        </pc:spChg>
        <pc:spChg chg="mod">
          <ac:chgData name="Michael Schumacher" userId="ec863bc3-80cc-4c9f-afb2-516e494b4ea7" providerId="ADAL" clId="{6409577E-F4FD-40CB-A61F-30D1C6D54822}" dt="2022-02-20T00:18:58.156" v="4806" actId="20577"/>
          <ac:spMkLst>
            <pc:docMk/>
            <pc:sldMk cId="3777510063" sldId="273"/>
            <ac:spMk id="35" creationId="{E6F779DB-D253-4B5C-85D8-9C12BFC41BF3}"/>
          </ac:spMkLst>
        </pc:spChg>
        <pc:spChg chg="del">
          <ac:chgData name="Michael Schumacher" userId="ec863bc3-80cc-4c9f-afb2-516e494b4ea7" providerId="ADAL" clId="{6409577E-F4FD-40CB-A61F-30D1C6D54822}" dt="2022-02-13T18:06:18.374" v="181" actId="21"/>
          <ac:spMkLst>
            <pc:docMk/>
            <pc:sldMk cId="3777510063" sldId="273"/>
            <ac:spMk id="36" creationId="{6A676273-913B-44C9-A0D3-6BFDD3DA1951}"/>
          </ac:spMkLst>
        </pc:spChg>
      </pc:sldChg>
      <pc:sldChg chg="addSp delSp modSp mod modClrScheme chgLayout modNotesTx">
        <pc:chgData name="Michael Schumacher" userId="ec863bc3-80cc-4c9f-afb2-516e494b4ea7" providerId="ADAL" clId="{6409577E-F4FD-40CB-A61F-30D1C6D54822}" dt="2022-02-20T04:29:55.288" v="5415" actId="404"/>
        <pc:sldMkLst>
          <pc:docMk/>
          <pc:sldMk cId="3935992820" sldId="275"/>
        </pc:sldMkLst>
        <pc:spChg chg="add del mod ord">
          <ac:chgData name="Michael Schumacher" userId="ec863bc3-80cc-4c9f-afb2-516e494b4ea7" providerId="ADAL" clId="{6409577E-F4FD-40CB-A61F-30D1C6D54822}" dt="2022-02-13T18:17:32.198" v="378" actId="478"/>
          <ac:spMkLst>
            <pc:docMk/>
            <pc:sldMk cId="3935992820" sldId="275"/>
            <ac:spMk id="2" creationId="{9281D37C-7CA5-4CD3-AE77-F2FD37424544}"/>
          </ac:spMkLst>
        </pc:spChg>
        <pc:spChg chg="add del mod ord">
          <ac:chgData name="Michael Schumacher" userId="ec863bc3-80cc-4c9f-afb2-516e494b4ea7" providerId="ADAL" clId="{6409577E-F4FD-40CB-A61F-30D1C6D54822}" dt="2022-02-13T18:17:31.532" v="377" actId="478"/>
          <ac:spMkLst>
            <pc:docMk/>
            <pc:sldMk cId="3935992820" sldId="275"/>
            <ac:spMk id="3" creationId="{7205EDE9-6110-4F6C-A351-071B689B569D}"/>
          </ac:spMkLst>
        </pc:spChg>
        <pc:spChg chg="del">
          <ac:chgData name="Michael Schumacher" userId="ec863bc3-80cc-4c9f-afb2-516e494b4ea7" providerId="ADAL" clId="{6409577E-F4FD-40CB-A61F-30D1C6D54822}" dt="2022-02-13T18:23:00.124" v="458" actId="478"/>
          <ac:spMkLst>
            <pc:docMk/>
            <pc:sldMk cId="3935992820" sldId="275"/>
            <ac:spMk id="15" creationId="{132FE9AC-05F8-483B-AE9B-920A0BA183F2}"/>
          </ac:spMkLst>
        </pc:spChg>
        <pc:spChg chg="del mod">
          <ac:chgData name="Michael Schumacher" userId="ec863bc3-80cc-4c9f-afb2-516e494b4ea7" providerId="ADAL" clId="{6409577E-F4FD-40CB-A61F-30D1C6D54822}" dt="2022-02-13T18:47:28.428" v="1068" actId="478"/>
          <ac:spMkLst>
            <pc:docMk/>
            <pc:sldMk cId="3935992820" sldId="275"/>
            <ac:spMk id="17" creationId="{62175F0D-9E59-4374-A82A-114FAB524844}"/>
          </ac:spMkLst>
        </pc:spChg>
        <pc:spChg chg="add mod">
          <ac:chgData name="Michael Schumacher" userId="ec863bc3-80cc-4c9f-afb2-516e494b4ea7" providerId="ADAL" clId="{6409577E-F4FD-40CB-A61F-30D1C6D54822}" dt="2022-02-20T04:29:55.288" v="5415" actId="404"/>
          <ac:spMkLst>
            <pc:docMk/>
            <pc:sldMk cId="3935992820" sldId="275"/>
            <ac:spMk id="21" creationId="{3E91B4E2-82BC-4C01-A1B2-B10D5D5BB0B9}"/>
          </ac:spMkLst>
        </pc:spChg>
        <pc:spChg chg="add mod">
          <ac:chgData name="Michael Schumacher" userId="ec863bc3-80cc-4c9f-afb2-516e494b4ea7" providerId="ADAL" clId="{6409577E-F4FD-40CB-A61F-30D1C6D54822}" dt="2022-02-13T18:47:29.658" v="1069"/>
          <ac:spMkLst>
            <pc:docMk/>
            <pc:sldMk cId="3935992820" sldId="275"/>
            <ac:spMk id="22" creationId="{371085BA-BE2D-4E7D-9A08-925932E790A1}"/>
          </ac:spMkLst>
        </pc:spChg>
      </pc:sldChg>
      <pc:sldChg chg="addSp delSp modSp mod">
        <pc:chgData name="Michael Schumacher" userId="ec863bc3-80cc-4c9f-afb2-516e494b4ea7" providerId="ADAL" clId="{6409577E-F4FD-40CB-A61F-30D1C6D54822}" dt="2022-02-20T04:30:04.936" v="5419" actId="404"/>
        <pc:sldMkLst>
          <pc:docMk/>
          <pc:sldMk cId="3256147401" sldId="276"/>
        </pc:sldMkLst>
        <pc:spChg chg="mod">
          <ac:chgData name="Michael Schumacher" userId="ec863bc3-80cc-4c9f-afb2-516e494b4ea7" providerId="ADAL" clId="{6409577E-F4FD-40CB-A61F-30D1C6D54822}" dt="2022-02-20T04:30:04.936" v="5419" actId="404"/>
          <ac:spMkLst>
            <pc:docMk/>
            <pc:sldMk cId="3256147401" sldId="276"/>
            <ac:spMk id="15" creationId="{7C5243AB-2602-42E0-B3F2-07C0DD4FF3A3}"/>
          </ac:spMkLst>
        </pc:spChg>
        <pc:spChg chg="del">
          <ac:chgData name="Michael Schumacher" userId="ec863bc3-80cc-4c9f-afb2-516e494b4ea7" providerId="ADAL" clId="{6409577E-F4FD-40CB-A61F-30D1C6D54822}" dt="2022-02-13T18:48:20.827" v="1093" actId="478"/>
          <ac:spMkLst>
            <pc:docMk/>
            <pc:sldMk cId="3256147401" sldId="276"/>
            <ac:spMk id="17" creationId="{7E81A61A-FC7C-4073-BC35-C72D0D5969F5}"/>
          </ac:spMkLst>
        </pc:spChg>
        <pc:spChg chg="mod">
          <ac:chgData name="Michael Schumacher" userId="ec863bc3-80cc-4c9f-afb2-516e494b4ea7" providerId="ADAL" clId="{6409577E-F4FD-40CB-A61F-30D1C6D54822}" dt="2022-02-13T18:56:53.633" v="1322" actId="115"/>
          <ac:spMkLst>
            <pc:docMk/>
            <pc:sldMk cId="3256147401" sldId="276"/>
            <ac:spMk id="19" creationId="{A1E16809-976F-4305-AB97-07523221F443}"/>
          </ac:spMkLst>
        </pc:spChg>
        <pc:spChg chg="mod">
          <ac:chgData name="Michael Schumacher" userId="ec863bc3-80cc-4c9f-afb2-516e494b4ea7" providerId="ADAL" clId="{6409577E-F4FD-40CB-A61F-30D1C6D54822}" dt="2022-02-13T18:56:53.633" v="1322" actId="115"/>
          <ac:spMkLst>
            <pc:docMk/>
            <pc:sldMk cId="3256147401" sldId="276"/>
            <ac:spMk id="20" creationId="{B95A7FB8-0B23-484E-B4A0-A9CDBAB293CE}"/>
          </ac:spMkLst>
        </pc:spChg>
        <pc:spChg chg="add del mod">
          <ac:chgData name="Michael Schumacher" userId="ec863bc3-80cc-4c9f-afb2-516e494b4ea7" providerId="ADAL" clId="{6409577E-F4FD-40CB-A61F-30D1C6D54822}" dt="2022-02-13T18:47:51.517" v="1080"/>
          <ac:spMkLst>
            <pc:docMk/>
            <pc:sldMk cId="3256147401" sldId="276"/>
            <ac:spMk id="22" creationId="{78992E6E-C787-4043-A432-60A86CD5876C}"/>
          </ac:spMkLst>
        </pc:spChg>
        <pc:spChg chg="add mod">
          <ac:chgData name="Michael Schumacher" userId="ec863bc3-80cc-4c9f-afb2-516e494b4ea7" providerId="ADAL" clId="{6409577E-F4FD-40CB-A61F-30D1C6D54822}" dt="2022-02-13T18:48:19.274" v="1092"/>
          <ac:spMkLst>
            <pc:docMk/>
            <pc:sldMk cId="3256147401" sldId="276"/>
            <ac:spMk id="23" creationId="{7565A7E2-5600-4676-98A3-1B58D569D2E0}"/>
          </ac:spMkLst>
        </pc:spChg>
        <pc:picChg chg="mod">
          <ac:chgData name="Michael Schumacher" userId="ec863bc3-80cc-4c9f-afb2-516e494b4ea7" providerId="ADAL" clId="{6409577E-F4FD-40CB-A61F-30D1C6D54822}" dt="2022-02-13T21:47:48.003" v="3328" actId="1440"/>
          <ac:picMkLst>
            <pc:docMk/>
            <pc:sldMk cId="3256147401" sldId="276"/>
            <ac:picMk id="11" creationId="{F2E11419-3885-403E-A5A5-C2959034A8D0}"/>
          </ac:picMkLst>
        </pc:picChg>
        <pc:picChg chg="del mod">
          <ac:chgData name="Michael Schumacher" userId="ec863bc3-80cc-4c9f-afb2-516e494b4ea7" providerId="ADAL" clId="{6409577E-F4FD-40CB-A61F-30D1C6D54822}" dt="2022-02-13T22:03:45.551" v="3390" actId="21"/>
          <ac:picMkLst>
            <pc:docMk/>
            <pc:sldMk cId="3256147401" sldId="276"/>
            <ac:picMk id="21" creationId="{627DC934-F622-4E72-9E84-3011D441FBF3}"/>
          </ac:picMkLst>
        </pc:picChg>
      </pc:sldChg>
      <pc:sldChg chg="addSp delSp modSp del mod modClrScheme chgLayout">
        <pc:chgData name="Michael Schumacher" userId="ec863bc3-80cc-4c9f-afb2-516e494b4ea7" providerId="ADAL" clId="{6409577E-F4FD-40CB-A61F-30D1C6D54822}" dt="2022-02-13T22:35:42.974" v="3471" actId="47"/>
        <pc:sldMkLst>
          <pc:docMk/>
          <pc:sldMk cId="3906294442" sldId="277"/>
        </pc:sldMkLst>
        <pc:spChg chg="add del mod ord">
          <ac:chgData name="Michael Schumacher" userId="ec863bc3-80cc-4c9f-afb2-516e494b4ea7" providerId="ADAL" clId="{6409577E-F4FD-40CB-A61F-30D1C6D54822}" dt="2022-02-13T18:17:33.483" v="379" actId="478"/>
          <ac:spMkLst>
            <pc:docMk/>
            <pc:sldMk cId="3906294442" sldId="277"/>
            <ac:spMk id="2" creationId="{C94DC304-06E5-4292-AE85-86EACE0771E6}"/>
          </ac:spMkLst>
        </pc:spChg>
        <pc:spChg chg="add del mod ord">
          <ac:chgData name="Michael Schumacher" userId="ec863bc3-80cc-4c9f-afb2-516e494b4ea7" providerId="ADAL" clId="{6409577E-F4FD-40CB-A61F-30D1C6D54822}" dt="2022-02-13T18:17:37.787" v="381" actId="478"/>
          <ac:spMkLst>
            <pc:docMk/>
            <pc:sldMk cId="3906294442" sldId="277"/>
            <ac:spMk id="3" creationId="{14307FE2-D6AF-4040-8A5E-2CA20B38F0D8}"/>
          </ac:spMkLst>
        </pc:spChg>
        <pc:spChg chg="add mod">
          <ac:chgData name="Michael Schumacher" userId="ec863bc3-80cc-4c9f-afb2-516e494b4ea7" providerId="ADAL" clId="{6409577E-F4FD-40CB-A61F-30D1C6D54822}" dt="2022-02-13T18:41:41.857" v="1002" actId="115"/>
          <ac:spMkLst>
            <pc:docMk/>
            <pc:sldMk cId="3906294442" sldId="277"/>
            <ac:spMk id="14" creationId="{5CA0FE7E-6EF0-42D5-AB4C-54D0BD64BAE2}"/>
          </ac:spMkLst>
        </pc:spChg>
        <pc:spChg chg="add del">
          <ac:chgData name="Michael Schumacher" userId="ec863bc3-80cc-4c9f-afb2-516e494b4ea7" providerId="ADAL" clId="{6409577E-F4FD-40CB-A61F-30D1C6D54822}" dt="2022-02-13T18:47:38.084" v="1071" actId="22"/>
          <ac:spMkLst>
            <pc:docMk/>
            <pc:sldMk cId="3906294442" sldId="277"/>
            <ac:spMk id="15" creationId="{453812C8-30B0-4177-93F2-14B4538CFA69}"/>
          </ac:spMkLst>
        </pc:spChg>
        <pc:spChg chg="add mod">
          <ac:chgData name="Michael Schumacher" userId="ec863bc3-80cc-4c9f-afb2-516e494b4ea7" providerId="ADAL" clId="{6409577E-F4FD-40CB-A61F-30D1C6D54822}" dt="2022-02-13T18:47:59.146" v="1081"/>
          <ac:spMkLst>
            <pc:docMk/>
            <pc:sldMk cId="3906294442" sldId="277"/>
            <ac:spMk id="16" creationId="{DFEB31BC-66B1-40AE-A348-2F14116BF941}"/>
          </ac:spMkLst>
        </pc:spChg>
        <pc:spChg chg="del">
          <ac:chgData name="Michael Schumacher" userId="ec863bc3-80cc-4c9f-afb2-516e494b4ea7" providerId="ADAL" clId="{6409577E-F4FD-40CB-A61F-30D1C6D54822}" dt="2022-02-13T18:21:32.364" v="390" actId="478"/>
          <ac:spMkLst>
            <pc:docMk/>
            <pc:sldMk cId="3906294442" sldId="277"/>
            <ac:spMk id="20" creationId="{AE3ABB95-6D5F-4278-8D61-2ED63877FA30}"/>
          </ac:spMkLst>
        </pc:spChg>
        <pc:spChg chg="del">
          <ac:chgData name="Michael Schumacher" userId="ec863bc3-80cc-4c9f-afb2-516e494b4ea7" providerId="ADAL" clId="{6409577E-F4FD-40CB-A61F-30D1C6D54822}" dt="2022-02-13T18:48:00.605" v="1082" actId="478"/>
          <ac:spMkLst>
            <pc:docMk/>
            <pc:sldMk cId="3906294442" sldId="277"/>
            <ac:spMk id="21" creationId="{A3E261FA-6356-4215-980B-F0CBF20AB51D}"/>
          </ac:spMkLst>
        </pc:spChg>
        <pc:spChg chg="mod">
          <ac:chgData name="Michael Schumacher" userId="ec863bc3-80cc-4c9f-afb2-516e494b4ea7" providerId="ADAL" clId="{6409577E-F4FD-40CB-A61F-30D1C6D54822}" dt="2022-02-13T18:57:02.113" v="1326" actId="115"/>
          <ac:spMkLst>
            <pc:docMk/>
            <pc:sldMk cId="3906294442" sldId="277"/>
            <ac:spMk id="22" creationId="{810AB4CB-607A-4440-946B-D2845C2C7AF0}"/>
          </ac:spMkLst>
        </pc:spChg>
      </pc:sldChg>
      <pc:sldChg chg="addSp delSp modSp del mod modClrScheme chgLayout">
        <pc:chgData name="Michael Schumacher" userId="ec863bc3-80cc-4c9f-afb2-516e494b4ea7" providerId="ADAL" clId="{6409577E-F4FD-40CB-A61F-30D1C6D54822}" dt="2022-02-13T22:35:49.164" v="3472" actId="47"/>
        <pc:sldMkLst>
          <pc:docMk/>
          <pc:sldMk cId="1300887936" sldId="279"/>
        </pc:sldMkLst>
        <pc:spChg chg="add del mod ord">
          <ac:chgData name="Michael Schumacher" userId="ec863bc3-80cc-4c9f-afb2-516e494b4ea7" providerId="ADAL" clId="{6409577E-F4FD-40CB-A61F-30D1C6D54822}" dt="2022-02-13T18:17:54.379" v="384" actId="478"/>
          <ac:spMkLst>
            <pc:docMk/>
            <pc:sldMk cId="1300887936" sldId="279"/>
            <ac:spMk id="2" creationId="{03EBDA45-C6E9-420B-BBE4-3C0510BE113A}"/>
          </ac:spMkLst>
        </pc:spChg>
        <pc:spChg chg="add mod ord">
          <ac:chgData name="Michael Schumacher" userId="ec863bc3-80cc-4c9f-afb2-516e494b4ea7" providerId="ADAL" clId="{6409577E-F4FD-40CB-A61F-30D1C6D54822}" dt="2022-02-13T18:17:20.740" v="374" actId="700"/>
          <ac:spMkLst>
            <pc:docMk/>
            <pc:sldMk cId="1300887936" sldId="279"/>
            <ac:spMk id="3" creationId="{29DD665C-FD88-47C6-9B9A-A2CE48CCB2C3}"/>
          </ac:spMkLst>
        </pc:spChg>
        <pc:spChg chg="add mod">
          <ac:chgData name="Michael Schumacher" userId="ec863bc3-80cc-4c9f-afb2-516e494b4ea7" providerId="ADAL" clId="{6409577E-F4FD-40CB-A61F-30D1C6D54822}" dt="2022-02-13T18:41:46.064" v="1004" actId="115"/>
          <ac:spMkLst>
            <pc:docMk/>
            <pc:sldMk cId="1300887936" sldId="279"/>
            <ac:spMk id="13" creationId="{1DBF7FE8-0A40-49AF-AD6D-985A379B3DAA}"/>
          </ac:spMkLst>
        </pc:spChg>
        <pc:spChg chg="add del mod">
          <ac:chgData name="Michael Schumacher" userId="ec863bc3-80cc-4c9f-afb2-516e494b4ea7" providerId="ADAL" clId="{6409577E-F4FD-40CB-A61F-30D1C6D54822}" dt="2022-02-13T18:48:11.645" v="1088" actId="478"/>
          <ac:spMkLst>
            <pc:docMk/>
            <pc:sldMk cId="1300887936" sldId="279"/>
            <ac:spMk id="15" creationId="{28A0695B-E57D-43B5-8D73-60E0B2F74A7C}"/>
          </ac:spMkLst>
        </pc:spChg>
        <pc:spChg chg="add mod">
          <ac:chgData name="Michael Schumacher" userId="ec863bc3-80cc-4c9f-afb2-516e494b4ea7" providerId="ADAL" clId="{6409577E-F4FD-40CB-A61F-30D1C6D54822}" dt="2022-02-13T18:48:13.252" v="1090"/>
          <ac:spMkLst>
            <pc:docMk/>
            <pc:sldMk cId="1300887936" sldId="279"/>
            <ac:spMk id="17" creationId="{CEFC8C5F-447D-4A10-ADF4-F0D9874E46C7}"/>
          </ac:spMkLst>
        </pc:spChg>
        <pc:spChg chg="del">
          <ac:chgData name="Michael Schumacher" userId="ec863bc3-80cc-4c9f-afb2-516e494b4ea7" providerId="ADAL" clId="{6409577E-F4FD-40CB-A61F-30D1C6D54822}" dt="2022-02-13T18:21:22.988" v="386" actId="478"/>
          <ac:spMkLst>
            <pc:docMk/>
            <pc:sldMk cId="1300887936" sldId="279"/>
            <ac:spMk id="20" creationId="{560E502D-3D47-4DF8-AD76-AE5AC628ACAA}"/>
          </ac:spMkLst>
        </pc:spChg>
        <pc:spChg chg="del">
          <ac:chgData name="Michael Schumacher" userId="ec863bc3-80cc-4c9f-afb2-516e494b4ea7" providerId="ADAL" clId="{6409577E-F4FD-40CB-A61F-30D1C6D54822}" dt="2022-02-13T18:48:12.539" v="1089" actId="478"/>
          <ac:spMkLst>
            <pc:docMk/>
            <pc:sldMk cId="1300887936" sldId="279"/>
            <ac:spMk id="21" creationId="{EC82803E-4529-44F0-AF3C-4F0179028E72}"/>
          </ac:spMkLst>
        </pc:spChg>
      </pc:sldChg>
      <pc:sldChg chg="addSp delSp modSp mod modClrScheme chgLayout">
        <pc:chgData name="Michael Schumacher" userId="ec863bc3-80cc-4c9f-afb2-516e494b4ea7" providerId="ADAL" clId="{6409577E-F4FD-40CB-A61F-30D1C6D54822}" dt="2022-02-20T04:30:08.332" v="5421" actId="404"/>
        <pc:sldMkLst>
          <pc:docMk/>
          <pc:sldMk cId="216020907" sldId="280"/>
        </pc:sldMkLst>
        <pc:spChg chg="add del mod ord">
          <ac:chgData name="Michael Schumacher" userId="ec863bc3-80cc-4c9f-afb2-516e494b4ea7" providerId="ADAL" clId="{6409577E-F4FD-40CB-A61F-30D1C6D54822}" dt="2022-02-13T18:24:28.203" v="492" actId="478"/>
          <ac:spMkLst>
            <pc:docMk/>
            <pc:sldMk cId="216020907" sldId="280"/>
            <ac:spMk id="2" creationId="{28C34840-1367-4404-A44C-E87A252DF311}"/>
          </ac:spMkLst>
        </pc:spChg>
        <pc:spChg chg="add mod ord">
          <ac:chgData name="Michael Schumacher" userId="ec863bc3-80cc-4c9f-afb2-516e494b4ea7" providerId="ADAL" clId="{6409577E-F4FD-40CB-A61F-30D1C6D54822}" dt="2022-02-13T18:24:22.294" v="489" actId="700"/>
          <ac:spMkLst>
            <pc:docMk/>
            <pc:sldMk cId="216020907" sldId="280"/>
            <ac:spMk id="3" creationId="{98C8AF7D-6D05-4327-80F9-6F46CF0E3462}"/>
          </ac:spMkLst>
        </pc:spChg>
        <pc:spChg chg="add mod">
          <ac:chgData name="Michael Schumacher" userId="ec863bc3-80cc-4c9f-afb2-516e494b4ea7" providerId="ADAL" clId="{6409577E-F4FD-40CB-A61F-30D1C6D54822}" dt="2022-02-20T04:30:08.332" v="5421" actId="404"/>
          <ac:spMkLst>
            <pc:docMk/>
            <pc:sldMk cId="216020907" sldId="280"/>
            <ac:spMk id="12" creationId="{593EBAE3-DEDD-4432-90C4-9B4539A3CA60}"/>
          </ac:spMkLst>
        </pc:spChg>
        <pc:spChg chg="add del mod">
          <ac:chgData name="Michael Schumacher" userId="ec863bc3-80cc-4c9f-afb2-516e494b4ea7" providerId="ADAL" clId="{6409577E-F4FD-40CB-A61F-30D1C6D54822}" dt="2022-02-13T18:47:49.631" v="1078"/>
          <ac:spMkLst>
            <pc:docMk/>
            <pc:sldMk cId="216020907" sldId="280"/>
            <ac:spMk id="14" creationId="{8CA83667-372A-4431-B3CE-4F4BB35CA559}"/>
          </ac:spMkLst>
        </pc:spChg>
        <pc:spChg chg="add mod">
          <ac:chgData name="Michael Schumacher" userId="ec863bc3-80cc-4c9f-afb2-516e494b4ea7" providerId="ADAL" clId="{6409577E-F4FD-40CB-A61F-30D1C6D54822}" dt="2022-02-13T18:48:26.983" v="1096"/>
          <ac:spMkLst>
            <pc:docMk/>
            <pc:sldMk cId="216020907" sldId="280"/>
            <ac:spMk id="15" creationId="{62399DC0-8388-44E0-BE21-7C694F5E2F56}"/>
          </ac:spMkLst>
        </pc:spChg>
        <pc:spChg chg="del">
          <ac:chgData name="Michael Schumacher" userId="ec863bc3-80cc-4c9f-afb2-516e494b4ea7" providerId="ADAL" clId="{6409577E-F4FD-40CB-A61F-30D1C6D54822}" dt="2022-02-13T18:21:42.237" v="394" actId="478"/>
          <ac:spMkLst>
            <pc:docMk/>
            <pc:sldMk cId="216020907" sldId="280"/>
            <ac:spMk id="20" creationId="{91FC611D-324A-41E1-842A-E0134BF767FF}"/>
          </ac:spMkLst>
        </pc:spChg>
        <pc:spChg chg="del">
          <ac:chgData name="Michael Schumacher" userId="ec863bc3-80cc-4c9f-afb2-516e494b4ea7" providerId="ADAL" clId="{6409577E-F4FD-40CB-A61F-30D1C6D54822}" dt="2022-02-13T18:48:28.221" v="1097" actId="478"/>
          <ac:spMkLst>
            <pc:docMk/>
            <pc:sldMk cId="216020907" sldId="280"/>
            <ac:spMk id="21" creationId="{03FBA9C9-83F7-4E09-80AB-0E03BCF81690}"/>
          </ac:spMkLst>
        </pc:spChg>
        <pc:spChg chg="mod">
          <ac:chgData name="Michael Schumacher" userId="ec863bc3-80cc-4c9f-afb2-516e494b4ea7" providerId="ADAL" clId="{6409577E-F4FD-40CB-A61F-30D1C6D54822}" dt="2022-02-13T18:56:42.128" v="1319" actId="115"/>
          <ac:spMkLst>
            <pc:docMk/>
            <pc:sldMk cId="216020907" sldId="280"/>
            <ac:spMk id="22" creationId="{982F3EC5-A460-41F5-AAE9-D46EC1BFCB1B}"/>
          </ac:spMkLst>
        </pc:spChg>
      </pc:sldChg>
      <pc:sldChg chg="addSp delSp modSp del mod modClrScheme chgLayout">
        <pc:chgData name="Michael Schumacher" userId="ec863bc3-80cc-4c9f-afb2-516e494b4ea7" providerId="ADAL" clId="{6409577E-F4FD-40CB-A61F-30D1C6D54822}" dt="2022-02-13T22:37:25.488" v="3473" actId="47"/>
        <pc:sldMkLst>
          <pc:docMk/>
          <pc:sldMk cId="4256545952" sldId="281"/>
        </pc:sldMkLst>
        <pc:spChg chg="add del mod ord">
          <ac:chgData name="Michael Schumacher" userId="ec863bc3-80cc-4c9f-afb2-516e494b4ea7" providerId="ADAL" clId="{6409577E-F4FD-40CB-A61F-30D1C6D54822}" dt="2022-02-13T18:24:24.749" v="490" actId="478"/>
          <ac:spMkLst>
            <pc:docMk/>
            <pc:sldMk cId="4256545952" sldId="281"/>
            <ac:spMk id="2" creationId="{030D3167-F6FC-41C4-B519-10B18B271D83}"/>
          </ac:spMkLst>
        </pc:spChg>
        <pc:spChg chg="add del mod ord">
          <ac:chgData name="Michael Schumacher" userId="ec863bc3-80cc-4c9f-afb2-516e494b4ea7" providerId="ADAL" clId="{6409577E-F4FD-40CB-A61F-30D1C6D54822}" dt="2022-02-13T18:24:26.093" v="491" actId="478"/>
          <ac:spMkLst>
            <pc:docMk/>
            <pc:sldMk cId="4256545952" sldId="281"/>
            <ac:spMk id="3" creationId="{EA7A5B25-6426-44ED-A634-3DA522516483}"/>
          </ac:spMkLst>
        </pc:spChg>
        <pc:spChg chg="add mod">
          <ac:chgData name="Michael Schumacher" userId="ec863bc3-80cc-4c9f-afb2-516e494b4ea7" providerId="ADAL" clId="{6409577E-F4FD-40CB-A61F-30D1C6D54822}" dt="2022-02-13T18:41:58.270" v="1006" actId="115"/>
          <ac:spMkLst>
            <pc:docMk/>
            <pc:sldMk cId="4256545952" sldId="281"/>
            <ac:spMk id="11" creationId="{D5037DEC-3CA0-4CCF-96C6-10F2B07F1361}"/>
          </ac:spMkLst>
        </pc:spChg>
        <pc:spChg chg="add del mod">
          <ac:chgData name="Michael Schumacher" userId="ec863bc3-80cc-4c9f-afb2-516e494b4ea7" providerId="ADAL" clId="{6409577E-F4FD-40CB-A61F-30D1C6D54822}" dt="2022-02-13T18:47:50.204" v="1079"/>
          <ac:spMkLst>
            <pc:docMk/>
            <pc:sldMk cId="4256545952" sldId="281"/>
            <ac:spMk id="15" creationId="{FC5DD3C1-6978-490C-927B-45F6580BB9EF}"/>
          </ac:spMkLst>
        </pc:spChg>
        <pc:spChg chg="add mod">
          <ac:chgData name="Michael Schumacher" userId="ec863bc3-80cc-4c9f-afb2-516e494b4ea7" providerId="ADAL" clId="{6409577E-F4FD-40CB-A61F-30D1C6D54822}" dt="2022-02-13T18:48:24.421" v="1094"/>
          <ac:spMkLst>
            <pc:docMk/>
            <pc:sldMk cId="4256545952" sldId="281"/>
            <ac:spMk id="17" creationId="{9AFFA81A-43C5-4046-A5B0-91B5DB3B5E24}"/>
          </ac:spMkLst>
        </pc:spChg>
        <pc:spChg chg="del">
          <ac:chgData name="Michael Schumacher" userId="ec863bc3-80cc-4c9f-afb2-516e494b4ea7" providerId="ADAL" clId="{6409577E-F4FD-40CB-A61F-30D1C6D54822}" dt="2022-02-13T18:21:38.076" v="392" actId="478"/>
          <ac:spMkLst>
            <pc:docMk/>
            <pc:sldMk cId="4256545952" sldId="281"/>
            <ac:spMk id="20" creationId="{3F1AB8B6-EBAF-46ED-9EDB-44D74DAED67B}"/>
          </ac:spMkLst>
        </pc:spChg>
        <pc:spChg chg="del">
          <ac:chgData name="Michael Schumacher" userId="ec863bc3-80cc-4c9f-afb2-516e494b4ea7" providerId="ADAL" clId="{6409577E-F4FD-40CB-A61F-30D1C6D54822}" dt="2022-02-13T18:48:25.644" v="1095" actId="478"/>
          <ac:spMkLst>
            <pc:docMk/>
            <pc:sldMk cId="4256545952" sldId="281"/>
            <ac:spMk id="21" creationId="{D6556828-E97B-48F3-B63A-03C0CBBC38EA}"/>
          </ac:spMkLst>
        </pc:spChg>
        <pc:spChg chg="mod">
          <ac:chgData name="Michael Schumacher" userId="ec863bc3-80cc-4c9f-afb2-516e494b4ea7" providerId="ADAL" clId="{6409577E-F4FD-40CB-A61F-30D1C6D54822}" dt="2022-02-13T18:56:46.304" v="1321" actId="115"/>
          <ac:spMkLst>
            <pc:docMk/>
            <pc:sldMk cId="4256545952" sldId="281"/>
            <ac:spMk id="22" creationId="{1D5225D4-D402-4B8F-9D8D-671FC2EE6ACC}"/>
          </ac:spMkLst>
        </pc:spChg>
      </pc:sldChg>
      <pc:sldChg chg="addSp delSp modSp del mod modClrScheme chgLayout">
        <pc:chgData name="Michael Schumacher" userId="ec863bc3-80cc-4c9f-afb2-516e494b4ea7" providerId="ADAL" clId="{6409577E-F4FD-40CB-A61F-30D1C6D54822}" dt="2022-02-13T18:26:34.305" v="517" actId="47"/>
        <pc:sldMkLst>
          <pc:docMk/>
          <pc:sldMk cId="2988576681" sldId="282"/>
        </pc:sldMkLst>
        <pc:spChg chg="add del mod ord">
          <ac:chgData name="Michael Schumacher" userId="ec863bc3-80cc-4c9f-afb2-516e494b4ea7" providerId="ADAL" clId="{6409577E-F4FD-40CB-A61F-30D1C6D54822}" dt="2022-02-13T18:24:48.449" v="497" actId="478"/>
          <ac:spMkLst>
            <pc:docMk/>
            <pc:sldMk cId="2988576681" sldId="282"/>
            <ac:spMk id="2" creationId="{3764E456-4F31-43CE-922B-3215E91DB8CA}"/>
          </ac:spMkLst>
        </pc:spChg>
        <pc:spChg chg="add del mod ord">
          <ac:chgData name="Michael Schumacher" userId="ec863bc3-80cc-4c9f-afb2-516e494b4ea7" providerId="ADAL" clId="{6409577E-F4FD-40CB-A61F-30D1C6D54822}" dt="2022-02-13T18:24:49.702" v="498" actId="478"/>
          <ac:spMkLst>
            <pc:docMk/>
            <pc:sldMk cId="2988576681" sldId="282"/>
            <ac:spMk id="3" creationId="{0A003921-41A7-4BCC-9677-7D0642FBD760}"/>
          </ac:spMkLst>
        </pc:spChg>
        <pc:spChg chg="add del mod">
          <ac:chgData name="Michael Schumacher" userId="ec863bc3-80cc-4c9f-afb2-516e494b4ea7" providerId="ADAL" clId="{6409577E-F4FD-40CB-A61F-30D1C6D54822}" dt="2022-02-13T18:22:17.453" v="437" actId="478"/>
          <ac:spMkLst>
            <pc:docMk/>
            <pc:sldMk cId="2988576681" sldId="282"/>
            <ac:spMk id="12" creationId="{CCC3BB89-47AB-44A6-8ADD-9693E28819FB}"/>
          </ac:spMkLst>
        </pc:spChg>
        <pc:spChg chg="add del mod">
          <ac:chgData name="Michael Schumacher" userId="ec863bc3-80cc-4c9f-afb2-516e494b4ea7" providerId="ADAL" clId="{6409577E-F4FD-40CB-A61F-30D1C6D54822}" dt="2022-02-13T18:23:14.972" v="462" actId="478"/>
          <ac:spMkLst>
            <pc:docMk/>
            <pc:sldMk cId="2988576681" sldId="282"/>
            <ac:spMk id="14" creationId="{A6CC4583-4727-40E2-81B9-628A9207D2B1}"/>
          </ac:spMkLst>
        </pc:spChg>
        <pc:spChg chg="add del mod">
          <ac:chgData name="Michael Schumacher" userId="ec863bc3-80cc-4c9f-afb2-516e494b4ea7" providerId="ADAL" clId="{6409577E-F4FD-40CB-A61F-30D1C6D54822}" dt="2022-02-13T18:24:36.460" v="493" actId="478"/>
          <ac:spMkLst>
            <pc:docMk/>
            <pc:sldMk cId="2988576681" sldId="282"/>
            <ac:spMk id="16" creationId="{02F0C2D6-F612-4BE2-923A-F2067AE6FD53}"/>
          </ac:spMkLst>
        </pc:spChg>
        <pc:spChg chg="add mod">
          <ac:chgData name="Michael Schumacher" userId="ec863bc3-80cc-4c9f-afb2-516e494b4ea7" providerId="ADAL" clId="{6409577E-F4FD-40CB-A61F-30D1C6D54822}" dt="2022-02-13T18:25:58.730" v="510" actId="21"/>
          <ac:spMkLst>
            <pc:docMk/>
            <pc:sldMk cId="2988576681" sldId="282"/>
            <ac:spMk id="17" creationId="{67B3C244-9C24-477F-9603-3519552AFF25}"/>
          </ac:spMkLst>
        </pc:spChg>
        <pc:spChg chg="add del mod">
          <ac:chgData name="Michael Schumacher" userId="ec863bc3-80cc-4c9f-afb2-516e494b4ea7" providerId="ADAL" clId="{6409577E-F4FD-40CB-A61F-30D1C6D54822}" dt="2022-02-13T18:24:42.191" v="495"/>
          <ac:spMkLst>
            <pc:docMk/>
            <pc:sldMk cId="2988576681" sldId="282"/>
            <ac:spMk id="18" creationId="{0D7B4331-624E-4FDE-8822-C5B3C059BA6E}"/>
          </ac:spMkLst>
        </pc:spChg>
        <pc:spChg chg="add del mod">
          <ac:chgData name="Michael Schumacher" userId="ec863bc3-80cc-4c9f-afb2-516e494b4ea7" providerId="ADAL" clId="{6409577E-F4FD-40CB-A61F-30D1C6D54822}" dt="2022-02-13T18:24:57.773" v="500"/>
          <ac:spMkLst>
            <pc:docMk/>
            <pc:sldMk cId="2988576681" sldId="282"/>
            <ac:spMk id="19" creationId="{653381EA-18D4-485B-9A8F-9345DAC8681E}"/>
          </ac:spMkLst>
        </pc:spChg>
        <pc:spChg chg="add del mod">
          <ac:chgData name="Michael Schumacher" userId="ec863bc3-80cc-4c9f-afb2-516e494b4ea7" providerId="ADAL" clId="{6409577E-F4FD-40CB-A61F-30D1C6D54822}" dt="2022-02-13T18:25:32.475" v="502" actId="478"/>
          <ac:spMkLst>
            <pc:docMk/>
            <pc:sldMk cId="2988576681" sldId="282"/>
            <ac:spMk id="20" creationId="{485A07E6-80FB-4DF1-8659-296F56DB05F0}"/>
          </ac:spMkLst>
        </pc:spChg>
        <pc:spChg chg="mod">
          <ac:chgData name="Michael Schumacher" userId="ec863bc3-80cc-4c9f-afb2-516e494b4ea7" providerId="ADAL" clId="{6409577E-F4FD-40CB-A61F-30D1C6D54822}" dt="2022-02-13T18:21:54.345" v="397" actId="21"/>
          <ac:spMkLst>
            <pc:docMk/>
            <pc:sldMk cId="2988576681" sldId="282"/>
            <ac:spMk id="21" creationId="{3A516266-B3DB-4E62-9D91-C6A90C37F371}"/>
          </ac:spMkLst>
        </pc:spChg>
        <pc:spChg chg="mod">
          <ac:chgData name="Michael Schumacher" userId="ec863bc3-80cc-4c9f-afb2-516e494b4ea7" providerId="ADAL" clId="{6409577E-F4FD-40CB-A61F-30D1C6D54822}" dt="2022-02-13T18:23:53.958" v="487" actId="21"/>
          <ac:spMkLst>
            <pc:docMk/>
            <pc:sldMk cId="2988576681" sldId="282"/>
            <ac:spMk id="22" creationId="{06C5A50F-E9BD-4333-9854-0A906674513E}"/>
          </ac:spMkLst>
        </pc:spChg>
        <pc:spChg chg="add del mod">
          <ac:chgData name="Michael Schumacher" userId="ec863bc3-80cc-4c9f-afb2-516e494b4ea7" providerId="ADAL" clId="{6409577E-F4FD-40CB-A61F-30D1C6D54822}" dt="2022-02-13T18:25:35.967" v="504"/>
          <ac:spMkLst>
            <pc:docMk/>
            <pc:sldMk cId="2988576681" sldId="282"/>
            <ac:spMk id="24" creationId="{90AD14BD-FCC4-4FD8-BCAE-A95F9C79F4E9}"/>
          </ac:spMkLst>
        </pc:spChg>
        <pc:spChg chg="add mod">
          <ac:chgData name="Michael Schumacher" userId="ec863bc3-80cc-4c9f-afb2-516e494b4ea7" providerId="ADAL" clId="{6409577E-F4FD-40CB-A61F-30D1C6D54822}" dt="2022-02-13T18:25:42.276" v="506"/>
          <ac:spMkLst>
            <pc:docMk/>
            <pc:sldMk cId="2988576681" sldId="282"/>
            <ac:spMk id="25" creationId="{AE024314-EBC3-44EE-9D6E-5C2047F24A35}"/>
          </ac:spMkLst>
        </pc:spChg>
      </pc:sldChg>
      <pc:sldChg chg="del mod modClrScheme chgLayout">
        <pc:chgData name="Michael Schumacher" userId="ec863bc3-80cc-4c9f-afb2-516e494b4ea7" providerId="ADAL" clId="{6409577E-F4FD-40CB-A61F-30D1C6D54822}" dt="2022-02-13T18:27:02.342" v="540" actId="47"/>
        <pc:sldMkLst>
          <pc:docMk/>
          <pc:sldMk cId="3167511637" sldId="283"/>
        </pc:sldMkLst>
      </pc:sldChg>
      <pc:sldChg chg="addSp delSp modSp del mod modClrScheme chgLayout">
        <pc:chgData name="Michael Schumacher" userId="ec863bc3-80cc-4c9f-afb2-516e494b4ea7" providerId="ADAL" clId="{6409577E-F4FD-40CB-A61F-30D1C6D54822}" dt="2022-02-13T18:28:55.237" v="575" actId="47"/>
        <pc:sldMkLst>
          <pc:docMk/>
          <pc:sldMk cId="1259719539" sldId="284"/>
        </pc:sldMkLst>
        <pc:spChg chg="add del mod ord">
          <ac:chgData name="Michael Schumacher" userId="ec863bc3-80cc-4c9f-afb2-516e494b4ea7" providerId="ADAL" clId="{6409577E-F4FD-40CB-A61F-30D1C6D54822}" dt="2022-02-13T18:28:20.914" v="565" actId="700"/>
          <ac:spMkLst>
            <pc:docMk/>
            <pc:sldMk cId="1259719539" sldId="284"/>
            <ac:spMk id="2" creationId="{5D6A39EC-94DD-4296-8F9B-A1C4A379585A}"/>
          </ac:spMkLst>
        </pc:spChg>
        <pc:spChg chg="add del mod ord">
          <ac:chgData name="Michael Schumacher" userId="ec863bc3-80cc-4c9f-afb2-516e494b4ea7" providerId="ADAL" clId="{6409577E-F4FD-40CB-A61F-30D1C6D54822}" dt="2022-02-13T18:28:20.914" v="565" actId="700"/>
          <ac:spMkLst>
            <pc:docMk/>
            <pc:sldMk cId="1259719539" sldId="284"/>
            <ac:spMk id="3" creationId="{821401A2-7007-4DC3-8375-30B8AAEAA82A}"/>
          </ac:spMkLst>
        </pc:spChg>
        <pc:spChg chg="add del mod">
          <ac:chgData name="Michael Schumacher" userId="ec863bc3-80cc-4c9f-afb2-516e494b4ea7" providerId="ADAL" clId="{6409577E-F4FD-40CB-A61F-30D1C6D54822}" dt="2022-02-13T18:28:21.390" v="566"/>
          <ac:spMkLst>
            <pc:docMk/>
            <pc:sldMk cId="1259719539" sldId="284"/>
            <ac:spMk id="12" creationId="{B011307E-D98F-4481-A3F5-1C7D2DDFF09D}"/>
          </ac:spMkLst>
        </pc:spChg>
        <pc:spChg chg="add del">
          <ac:chgData name="Michael Schumacher" userId="ec863bc3-80cc-4c9f-afb2-516e494b4ea7" providerId="ADAL" clId="{6409577E-F4FD-40CB-A61F-30D1C6D54822}" dt="2022-02-13T18:28:21.886" v="567" actId="478"/>
          <ac:spMkLst>
            <pc:docMk/>
            <pc:sldMk cId="1259719539" sldId="284"/>
            <ac:spMk id="24" creationId="{9A412BD6-175C-4BD1-8DBB-44E8C93C4E01}"/>
          </ac:spMkLst>
        </pc:spChg>
      </pc:sldChg>
      <pc:sldChg chg="del">
        <pc:chgData name="Michael Schumacher" userId="ec863bc3-80cc-4c9f-afb2-516e494b4ea7" providerId="ADAL" clId="{6409577E-F4FD-40CB-A61F-30D1C6D54822}" dt="2022-02-13T17:52:07.639" v="100" actId="47"/>
        <pc:sldMkLst>
          <pc:docMk/>
          <pc:sldMk cId="156258552" sldId="287"/>
        </pc:sldMkLst>
      </pc:sldChg>
      <pc:sldChg chg="modSp del mod">
        <pc:chgData name="Michael Schumacher" userId="ec863bc3-80cc-4c9f-afb2-516e494b4ea7" providerId="ADAL" clId="{6409577E-F4FD-40CB-A61F-30D1C6D54822}" dt="2022-02-13T17:52:08.988" v="101" actId="47"/>
        <pc:sldMkLst>
          <pc:docMk/>
          <pc:sldMk cId="1388796524" sldId="289"/>
        </pc:sldMkLst>
        <pc:spChg chg="mod">
          <ac:chgData name="Michael Schumacher" userId="ec863bc3-80cc-4c9f-afb2-516e494b4ea7" providerId="ADAL" clId="{6409577E-F4FD-40CB-A61F-30D1C6D54822}" dt="2022-02-13T17:51:55.233" v="97" actId="20577"/>
          <ac:spMkLst>
            <pc:docMk/>
            <pc:sldMk cId="1388796524" sldId="289"/>
            <ac:spMk id="21" creationId="{8265AE67-600F-4579-9C4B-7A0EE3648877}"/>
          </ac:spMkLst>
        </pc:spChg>
      </pc:sldChg>
      <pc:sldChg chg="addSp delSp modSp del mod modClrScheme chgLayout modNotesTx">
        <pc:chgData name="Michael Schumacher" userId="ec863bc3-80cc-4c9f-afb2-516e494b4ea7" providerId="ADAL" clId="{6409577E-F4FD-40CB-A61F-30D1C6D54822}" dt="2022-02-13T20:51:01.333" v="2858" actId="47"/>
        <pc:sldMkLst>
          <pc:docMk/>
          <pc:sldMk cId="3161199656" sldId="290"/>
        </pc:sldMkLst>
        <pc:spChg chg="add del mod ord">
          <ac:chgData name="Michael Schumacher" userId="ec863bc3-80cc-4c9f-afb2-516e494b4ea7" providerId="ADAL" clId="{6409577E-F4FD-40CB-A61F-30D1C6D54822}" dt="2022-02-13T18:44:43.098" v="1021" actId="478"/>
          <ac:spMkLst>
            <pc:docMk/>
            <pc:sldMk cId="3161199656" sldId="290"/>
            <ac:spMk id="2" creationId="{9D27C952-11C2-45E0-ACBC-F3853E402351}"/>
          </ac:spMkLst>
        </pc:spChg>
        <pc:spChg chg="add del mod ord">
          <ac:chgData name="Michael Schumacher" userId="ec863bc3-80cc-4c9f-afb2-516e494b4ea7" providerId="ADAL" clId="{6409577E-F4FD-40CB-A61F-30D1C6D54822}" dt="2022-02-13T18:44:44.716" v="1022" actId="478"/>
          <ac:spMkLst>
            <pc:docMk/>
            <pc:sldMk cId="3161199656" sldId="290"/>
            <ac:spMk id="3" creationId="{ED31D287-E45C-4A1E-8854-5259527C487F}"/>
          </ac:spMkLst>
        </pc:spChg>
        <pc:spChg chg="del">
          <ac:chgData name="Michael Schumacher" userId="ec863bc3-80cc-4c9f-afb2-516e494b4ea7" providerId="ADAL" clId="{6409577E-F4FD-40CB-A61F-30D1C6D54822}" dt="2022-02-13T18:55:06.253" v="1275" actId="478"/>
          <ac:spMkLst>
            <pc:docMk/>
            <pc:sldMk cId="3161199656" sldId="290"/>
            <ac:spMk id="11" creationId="{7BB20FD1-6D84-4B56-87BB-CC9462F2605D}"/>
          </ac:spMkLst>
        </pc:spChg>
        <pc:spChg chg="del mod">
          <ac:chgData name="Michael Schumacher" userId="ec863bc3-80cc-4c9f-afb2-516e494b4ea7" providerId="ADAL" clId="{6409577E-F4FD-40CB-A61F-30D1C6D54822}" dt="2022-02-13T18:55:51.276" v="1298" actId="478"/>
          <ac:spMkLst>
            <pc:docMk/>
            <pc:sldMk cId="3161199656" sldId="290"/>
            <ac:spMk id="13" creationId="{5A3E04AF-19B2-42C4-A1ED-F67FF5BF9CB8}"/>
          </ac:spMkLst>
        </pc:spChg>
        <pc:spChg chg="mod">
          <ac:chgData name="Michael Schumacher" userId="ec863bc3-80cc-4c9f-afb2-516e494b4ea7" providerId="ADAL" clId="{6409577E-F4FD-40CB-A61F-30D1C6D54822}" dt="2022-02-13T18:56:32.464" v="1316" actId="115"/>
          <ac:spMkLst>
            <pc:docMk/>
            <pc:sldMk cId="3161199656" sldId="290"/>
            <ac:spMk id="15" creationId="{40DE633D-526A-4B8A-AB8C-B29D30A17209}"/>
          </ac:spMkLst>
        </pc:spChg>
        <pc:spChg chg="mod">
          <ac:chgData name="Michael Schumacher" userId="ec863bc3-80cc-4c9f-afb2-516e494b4ea7" providerId="ADAL" clId="{6409577E-F4FD-40CB-A61F-30D1C6D54822}" dt="2022-02-13T18:56:32.464" v="1316" actId="115"/>
          <ac:spMkLst>
            <pc:docMk/>
            <pc:sldMk cId="3161199656" sldId="290"/>
            <ac:spMk id="17" creationId="{58849B42-FF1A-47DC-AE8A-6187807E76A1}"/>
          </ac:spMkLst>
        </pc:spChg>
        <pc:spChg chg="add del mod">
          <ac:chgData name="Michael Schumacher" userId="ec863bc3-80cc-4c9f-afb2-516e494b4ea7" providerId="ADAL" clId="{6409577E-F4FD-40CB-A61F-30D1C6D54822}" dt="2022-02-13T18:53:33.837" v="1181"/>
          <ac:spMkLst>
            <pc:docMk/>
            <pc:sldMk cId="3161199656" sldId="290"/>
            <ac:spMk id="19" creationId="{8C8DE323-B9DE-4912-8AD1-FDC3FB222E5A}"/>
          </ac:spMkLst>
        </pc:spChg>
        <pc:spChg chg="add del mod">
          <ac:chgData name="Michael Schumacher" userId="ec863bc3-80cc-4c9f-afb2-516e494b4ea7" providerId="ADAL" clId="{6409577E-F4FD-40CB-A61F-30D1C6D54822}" dt="2022-02-13T18:52:00.157" v="1145"/>
          <ac:spMkLst>
            <pc:docMk/>
            <pc:sldMk cId="3161199656" sldId="290"/>
            <ac:spMk id="21" creationId="{A593C50F-9013-4D4D-A213-C7E21029081E}"/>
          </ac:spMkLst>
        </pc:spChg>
        <pc:spChg chg="add del mod">
          <ac:chgData name="Michael Schumacher" userId="ec863bc3-80cc-4c9f-afb2-516e494b4ea7" providerId="ADAL" clId="{6409577E-F4FD-40CB-A61F-30D1C6D54822}" dt="2022-02-13T18:52:00.157" v="1145"/>
          <ac:spMkLst>
            <pc:docMk/>
            <pc:sldMk cId="3161199656" sldId="290"/>
            <ac:spMk id="22" creationId="{BE25692D-FFBE-4A3E-8734-3889523B7899}"/>
          </ac:spMkLst>
        </pc:spChg>
        <pc:spChg chg="add del mod">
          <ac:chgData name="Michael Schumacher" userId="ec863bc3-80cc-4c9f-afb2-516e494b4ea7" providerId="ADAL" clId="{6409577E-F4FD-40CB-A61F-30D1C6D54822}" dt="2022-02-13T18:52:00.157" v="1145"/>
          <ac:spMkLst>
            <pc:docMk/>
            <pc:sldMk cId="3161199656" sldId="290"/>
            <ac:spMk id="23" creationId="{A287ABD9-AC2B-4BF6-BFC8-54EC82F955B2}"/>
          </ac:spMkLst>
        </pc:spChg>
        <pc:spChg chg="add del mod">
          <ac:chgData name="Michael Schumacher" userId="ec863bc3-80cc-4c9f-afb2-516e494b4ea7" providerId="ADAL" clId="{6409577E-F4FD-40CB-A61F-30D1C6D54822}" dt="2022-02-13T18:52:00.157" v="1145"/>
          <ac:spMkLst>
            <pc:docMk/>
            <pc:sldMk cId="3161199656" sldId="290"/>
            <ac:spMk id="24" creationId="{69C544D6-AB77-4389-A981-320B71DE5D43}"/>
          </ac:spMkLst>
        </pc:spChg>
        <pc:spChg chg="add del mod">
          <ac:chgData name="Michael Schumacher" userId="ec863bc3-80cc-4c9f-afb2-516e494b4ea7" providerId="ADAL" clId="{6409577E-F4FD-40CB-A61F-30D1C6D54822}" dt="2022-02-13T18:52:40.784" v="1160"/>
          <ac:spMkLst>
            <pc:docMk/>
            <pc:sldMk cId="3161199656" sldId="290"/>
            <ac:spMk id="25" creationId="{E118F155-511C-4D99-AC2B-708DA43069B5}"/>
          </ac:spMkLst>
        </pc:spChg>
        <pc:spChg chg="add mod">
          <ac:chgData name="Michael Schumacher" userId="ec863bc3-80cc-4c9f-afb2-516e494b4ea7" providerId="ADAL" clId="{6409577E-F4FD-40CB-A61F-30D1C6D54822}" dt="2022-02-13T18:53:33.115" v="1179"/>
          <ac:spMkLst>
            <pc:docMk/>
            <pc:sldMk cId="3161199656" sldId="290"/>
            <ac:spMk id="26" creationId="{CD36AD4F-B099-4CB4-AEBF-555D4EF90929}"/>
          </ac:spMkLst>
        </pc:spChg>
        <pc:spChg chg="add mod">
          <ac:chgData name="Michael Schumacher" userId="ec863bc3-80cc-4c9f-afb2-516e494b4ea7" providerId="ADAL" clId="{6409577E-F4FD-40CB-A61F-30D1C6D54822}" dt="2022-02-13T18:55:06.920" v="1276"/>
          <ac:spMkLst>
            <pc:docMk/>
            <pc:sldMk cId="3161199656" sldId="290"/>
            <ac:spMk id="27" creationId="{466FBD72-5D77-4EEE-BCA3-F0ADDD99A6AE}"/>
          </ac:spMkLst>
        </pc:spChg>
        <pc:spChg chg="add mod">
          <ac:chgData name="Michael Schumacher" userId="ec863bc3-80cc-4c9f-afb2-516e494b4ea7" providerId="ADAL" clId="{6409577E-F4FD-40CB-A61F-30D1C6D54822}" dt="2022-02-13T18:55:52.378" v="1299"/>
          <ac:spMkLst>
            <pc:docMk/>
            <pc:sldMk cId="3161199656" sldId="290"/>
            <ac:spMk id="28" creationId="{61789477-C128-4C16-82E1-C5C519A76BBC}"/>
          </ac:spMkLst>
        </pc:spChg>
      </pc:sldChg>
      <pc:sldChg chg="addSp delSp modSp del mod modClrScheme chgLayout modNotesTx">
        <pc:chgData name="Michael Schumacher" userId="ec863bc3-80cc-4c9f-afb2-516e494b4ea7" providerId="ADAL" clId="{6409577E-F4FD-40CB-A61F-30D1C6D54822}" dt="2022-02-13T20:51:00.308" v="2857" actId="47"/>
        <pc:sldMkLst>
          <pc:docMk/>
          <pc:sldMk cId="3796898295" sldId="291"/>
        </pc:sldMkLst>
        <pc:spChg chg="add del mod ord">
          <ac:chgData name="Michael Schumacher" userId="ec863bc3-80cc-4c9f-afb2-516e494b4ea7" providerId="ADAL" clId="{6409577E-F4FD-40CB-A61F-30D1C6D54822}" dt="2022-02-13T18:44:55.867" v="1027" actId="478"/>
          <ac:spMkLst>
            <pc:docMk/>
            <pc:sldMk cId="3796898295" sldId="291"/>
            <ac:spMk id="2" creationId="{A21ABD39-C6A9-49DF-B479-0971149B6974}"/>
          </ac:spMkLst>
        </pc:spChg>
        <pc:spChg chg="add del mod ord">
          <ac:chgData name="Michael Schumacher" userId="ec863bc3-80cc-4c9f-afb2-516e494b4ea7" providerId="ADAL" clId="{6409577E-F4FD-40CB-A61F-30D1C6D54822}" dt="2022-02-13T18:44:49.567" v="1025" actId="478"/>
          <ac:spMkLst>
            <pc:docMk/>
            <pc:sldMk cId="3796898295" sldId="291"/>
            <ac:spMk id="3" creationId="{00000000-0000-0000-0000-000000000000}"/>
          </ac:spMkLst>
        </pc:spChg>
        <pc:spChg chg="add del mod">
          <ac:chgData name="Michael Schumacher" userId="ec863bc3-80cc-4c9f-afb2-516e494b4ea7" providerId="ADAL" clId="{6409577E-F4FD-40CB-A61F-30D1C6D54822}" dt="2022-02-13T18:44:49.567" v="1025" actId="478"/>
          <ac:spMkLst>
            <pc:docMk/>
            <pc:sldMk cId="3796898295" sldId="291"/>
            <ac:spMk id="5" creationId="{2007D098-2EEA-4217-9C41-FE2A789D4D9C}"/>
          </ac:spMkLst>
        </pc:spChg>
        <pc:spChg chg="del">
          <ac:chgData name="Michael Schumacher" userId="ec863bc3-80cc-4c9f-afb2-516e494b4ea7" providerId="ADAL" clId="{6409577E-F4FD-40CB-A61F-30D1C6D54822}" dt="2022-02-13T18:55:08.749" v="1277" actId="478"/>
          <ac:spMkLst>
            <pc:docMk/>
            <pc:sldMk cId="3796898295" sldId="291"/>
            <ac:spMk id="11" creationId="{7BB20FD1-6D84-4B56-87BB-CC9462F2605D}"/>
          </ac:spMkLst>
        </pc:spChg>
        <pc:spChg chg="del mod">
          <ac:chgData name="Michael Schumacher" userId="ec863bc3-80cc-4c9f-afb2-516e494b4ea7" providerId="ADAL" clId="{6409577E-F4FD-40CB-A61F-30D1C6D54822}" dt="2022-02-13T18:56:02.828" v="1304" actId="478"/>
          <ac:spMkLst>
            <pc:docMk/>
            <pc:sldMk cId="3796898295" sldId="291"/>
            <ac:spMk id="13" creationId="{5A3E04AF-19B2-42C4-A1ED-F67FF5BF9CB8}"/>
          </ac:spMkLst>
        </pc:spChg>
        <pc:spChg chg="add mod">
          <ac:chgData name="Michael Schumacher" userId="ec863bc3-80cc-4c9f-afb2-516e494b4ea7" providerId="ADAL" clId="{6409577E-F4FD-40CB-A61F-30D1C6D54822}" dt="2022-02-13T18:55:09.880" v="1278"/>
          <ac:spMkLst>
            <pc:docMk/>
            <pc:sldMk cId="3796898295" sldId="291"/>
            <ac:spMk id="15" creationId="{3F6124F2-5989-4BF1-8F84-006A89036747}"/>
          </ac:spMkLst>
        </pc:spChg>
        <pc:spChg chg="add mod">
          <ac:chgData name="Michael Schumacher" userId="ec863bc3-80cc-4c9f-afb2-516e494b4ea7" providerId="ADAL" clId="{6409577E-F4FD-40CB-A61F-30D1C6D54822}" dt="2022-02-13T18:56:04.168" v="1305"/>
          <ac:spMkLst>
            <pc:docMk/>
            <pc:sldMk cId="3796898295" sldId="291"/>
            <ac:spMk id="17" creationId="{5DE42E29-8A4D-4BD3-ABBA-8B1ADFADC119}"/>
          </ac:spMkLst>
        </pc:spChg>
        <pc:spChg chg="add del mod">
          <ac:chgData name="Michael Schumacher" userId="ec863bc3-80cc-4c9f-afb2-516e494b4ea7" providerId="ADAL" clId="{6409577E-F4FD-40CB-A61F-30D1C6D54822}" dt="2022-02-13T18:56:00.097" v="1303"/>
          <ac:spMkLst>
            <pc:docMk/>
            <pc:sldMk cId="3796898295" sldId="291"/>
            <ac:spMk id="19" creationId="{C4BE1A97-FCE8-4AA5-99E6-4AB218DC6611}"/>
          </ac:spMkLst>
        </pc:spChg>
      </pc:sldChg>
      <pc:sldChg chg="addSp delSp modSp del mod modClrScheme chgLayout modNotesTx">
        <pc:chgData name="Michael Schumacher" userId="ec863bc3-80cc-4c9f-afb2-516e494b4ea7" providerId="ADAL" clId="{6409577E-F4FD-40CB-A61F-30D1C6D54822}" dt="2022-02-13T20:50:37.234" v="2856" actId="47"/>
        <pc:sldMkLst>
          <pc:docMk/>
          <pc:sldMk cId="2149999991" sldId="292"/>
        </pc:sldMkLst>
        <pc:spChg chg="add del mod ord">
          <ac:chgData name="Michael Schumacher" userId="ec863bc3-80cc-4c9f-afb2-516e494b4ea7" providerId="ADAL" clId="{6409577E-F4FD-40CB-A61F-30D1C6D54822}" dt="2022-02-13T18:44:57.997" v="1028" actId="478"/>
          <ac:spMkLst>
            <pc:docMk/>
            <pc:sldMk cId="2149999991" sldId="292"/>
            <ac:spMk id="2" creationId="{844336C2-EE80-4FD4-AD6A-7BE083A27C61}"/>
          </ac:spMkLst>
        </pc:spChg>
        <pc:spChg chg="mod ord">
          <ac:chgData name="Michael Schumacher" userId="ec863bc3-80cc-4c9f-afb2-516e494b4ea7" providerId="ADAL" clId="{6409577E-F4FD-40CB-A61F-30D1C6D54822}" dt="2022-02-13T18:44:35.115" v="1018" actId="27636"/>
          <ac:spMkLst>
            <pc:docMk/>
            <pc:sldMk cId="2149999991" sldId="292"/>
            <ac:spMk id="3" creationId="{00000000-0000-0000-0000-000000000000}"/>
          </ac:spMkLst>
        </pc:spChg>
        <pc:spChg chg="del">
          <ac:chgData name="Michael Schumacher" userId="ec863bc3-80cc-4c9f-afb2-516e494b4ea7" providerId="ADAL" clId="{6409577E-F4FD-40CB-A61F-30D1C6D54822}" dt="2022-02-13T18:55:12.332" v="1279" actId="478"/>
          <ac:spMkLst>
            <pc:docMk/>
            <pc:sldMk cId="2149999991" sldId="292"/>
            <ac:spMk id="11" creationId="{7BB20FD1-6D84-4B56-87BB-CC9462F2605D}"/>
          </ac:spMkLst>
        </pc:spChg>
        <pc:spChg chg="del mod">
          <ac:chgData name="Michael Schumacher" userId="ec863bc3-80cc-4c9f-afb2-516e494b4ea7" providerId="ADAL" clId="{6409577E-F4FD-40CB-A61F-30D1C6D54822}" dt="2022-02-13T18:56:17.645" v="1314" actId="478"/>
          <ac:spMkLst>
            <pc:docMk/>
            <pc:sldMk cId="2149999991" sldId="292"/>
            <ac:spMk id="13" creationId="{5A3E04AF-19B2-42C4-A1ED-F67FF5BF9CB8}"/>
          </ac:spMkLst>
        </pc:spChg>
        <pc:spChg chg="add mod">
          <ac:chgData name="Michael Schumacher" userId="ec863bc3-80cc-4c9f-afb2-516e494b4ea7" providerId="ADAL" clId="{6409577E-F4FD-40CB-A61F-30D1C6D54822}" dt="2022-02-13T18:55:12.981" v="1280"/>
          <ac:spMkLst>
            <pc:docMk/>
            <pc:sldMk cId="2149999991" sldId="292"/>
            <ac:spMk id="15" creationId="{0A72301C-5464-406B-9771-224AFB10D7E4}"/>
          </ac:spMkLst>
        </pc:spChg>
        <pc:spChg chg="add del">
          <ac:chgData name="Michael Schumacher" userId="ec863bc3-80cc-4c9f-afb2-516e494b4ea7" providerId="ADAL" clId="{6409577E-F4FD-40CB-A61F-30D1C6D54822}" dt="2022-02-13T18:56:07.634" v="1307" actId="22"/>
          <ac:spMkLst>
            <pc:docMk/>
            <pc:sldMk cId="2149999991" sldId="292"/>
            <ac:spMk id="17" creationId="{E2407023-282B-44D1-A869-2193E6807B05}"/>
          </ac:spMkLst>
        </pc:spChg>
        <pc:spChg chg="add mod">
          <ac:chgData name="Michael Schumacher" userId="ec863bc3-80cc-4c9f-afb2-516e494b4ea7" providerId="ADAL" clId="{6409577E-F4FD-40CB-A61F-30D1C6D54822}" dt="2022-02-13T18:56:15.624" v="1313" actId="27636"/>
          <ac:spMkLst>
            <pc:docMk/>
            <pc:sldMk cId="2149999991" sldId="292"/>
            <ac:spMk id="19" creationId="{6EF7DF27-47F3-4181-A234-1A70897804BC}"/>
          </ac:spMkLst>
        </pc:spChg>
      </pc:sldChg>
      <pc:sldChg chg="addSp modSp mod">
        <pc:chgData name="Michael Schumacher" userId="ec863bc3-80cc-4c9f-afb2-516e494b4ea7" providerId="ADAL" clId="{6409577E-F4FD-40CB-A61F-30D1C6D54822}" dt="2022-02-20T04:35:08.921" v="5457" actId="1076"/>
        <pc:sldMkLst>
          <pc:docMk/>
          <pc:sldMk cId="4054160019" sldId="293"/>
        </pc:sldMkLst>
        <pc:spChg chg="mod">
          <ac:chgData name="Michael Schumacher" userId="ec863bc3-80cc-4c9f-afb2-516e494b4ea7" providerId="ADAL" clId="{6409577E-F4FD-40CB-A61F-30D1C6D54822}" dt="2022-02-20T04:35:08.921" v="5457" actId="1076"/>
          <ac:spMkLst>
            <pc:docMk/>
            <pc:sldMk cId="4054160019" sldId="293"/>
            <ac:spMk id="21" creationId="{123D4D28-B603-4068-83B4-0BA0578C41C0}"/>
          </ac:spMkLst>
        </pc:spChg>
        <pc:picChg chg="add mod modCrop">
          <ac:chgData name="Michael Schumacher" userId="ec863bc3-80cc-4c9f-afb2-516e494b4ea7" providerId="ADAL" clId="{6409577E-F4FD-40CB-A61F-30D1C6D54822}" dt="2022-02-13T21:32:27.256" v="3121"/>
          <ac:picMkLst>
            <pc:docMk/>
            <pc:sldMk cId="4054160019" sldId="293"/>
            <ac:picMk id="3" creationId="{FED29018-0E76-440A-B164-709FDCEFB48A}"/>
          </ac:picMkLst>
        </pc:picChg>
        <pc:picChg chg="add mod">
          <ac:chgData name="Michael Schumacher" userId="ec863bc3-80cc-4c9f-afb2-516e494b4ea7" providerId="ADAL" clId="{6409577E-F4FD-40CB-A61F-30D1C6D54822}" dt="2022-02-13T21:32:24.089" v="3114"/>
          <ac:picMkLst>
            <pc:docMk/>
            <pc:sldMk cId="4054160019" sldId="293"/>
            <ac:picMk id="4" creationId="{D3181E6E-BC88-400F-8B32-C3D0036F2D7E}"/>
          </ac:picMkLst>
        </pc:picChg>
        <pc:picChg chg="add mod">
          <ac:chgData name="Michael Schumacher" userId="ec863bc3-80cc-4c9f-afb2-516e494b4ea7" providerId="ADAL" clId="{6409577E-F4FD-40CB-A61F-30D1C6D54822}" dt="2022-02-13T21:42:06.877" v="3317" actId="1440"/>
          <ac:picMkLst>
            <pc:docMk/>
            <pc:sldMk cId="4054160019" sldId="293"/>
            <ac:picMk id="5" creationId="{5E872326-78AF-4D3D-85CD-6A3B21FE50B9}"/>
          </ac:picMkLst>
        </pc:picChg>
      </pc:sldChg>
      <pc:sldChg chg="addSp delSp modSp add mod ord delAnim">
        <pc:chgData name="Michael Schumacher" userId="ec863bc3-80cc-4c9f-afb2-516e494b4ea7" providerId="ADAL" clId="{6409577E-F4FD-40CB-A61F-30D1C6D54822}" dt="2022-02-20T16:15:39.789" v="6185" actId="313"/>
        <pc:sldMkLst>
          <pc:docMk/>
          <pc:sldMk cId="3649606980" sldId="294"/>
        </pc:sldMkLst>
        <pc:spChg chg="add del mod">
          <ac:chgData name="Michael Schumacher" userId="ec863bc3-80cc-4c9f-afb2-516e494b4ea7" providerId="ADAL" clId="{6409577E-F4FD-40CB-A61F-30D1C6D54822}" dt="2022-02-13T21:15:52.239" v="3084" actId="478"/>
          <ac:spMkLst>
            <pc:docMk/>
            <pc:sldMk cId="3649606980" sldId="294"/>
            <ac:spMk id="3" creationId="{BC46FEA9-0526-4490-AF6B-4F8EF1532BEF}"/>
          </ac:spMkLst>
        </pc:spChg>
        <pc:spChg chg="del">
          <ac:chgData name="Michael Schumacher" userId="ec863bc3-80cc-4c9f-afb2-516e494b4ea7" providerId="ADAL" clId="{6409577E-F4FD-40CB-A61F-30D1C6D54822}" dt="2022-02-13T18:08:30.064" v="250" actId="478"/>
          <ac:spMkLst>
            <pc:docMk/>
            <pc:sldMk cId="3649606980" sldId="294"/>
            <ac:spMk id="4" creationId="{89273480-E38C-41E5-A497-8D1B419CC998}"/>
          </ac:spMkLst>
        </pc:spChg>
        <pc:spChg chg="del mod">
          <ac:chgData name="Michael Schumacher" userId="ec863bc3-80cc-4c9f-afb2-516e494b4ea7" providerId="ADAL" clId="{6409577E-F4FD-40CB-A61F-30D1C6D54822}" dt="2022-02-13T21:11:49.596" v="3028" actId="478"/>
          <ac:spMkLst>
            <pc:docMk/>
            <pc:sldMk cId="3649606980" sldId="294"/>
            <ac:spMk id="6" creationId="{66C33AF5-D68D-4355-BEE7-D368CC2A314E}"/>
          </ac:spMkLst>
        </pc:spChg>
        <pc:spChg chg="add del mod">
          <ac:chgData name="Michael Schumacher" userId="ec863bc3-80cc-4c9f-afb2-516e494b4ea7" providerId="ADAL" clId="{6409577E-F4FD-40CB-A61F-30D1C6D54822}" dt="2022-02-13T18:08:34.284" v="251" actId="478"/>
          <ac:spMkLst>
            <pc:docMk/>
            <pc:sldMk cId="3649606980" sldId="294"/>
            <ac:spMk id="7" creationId="{2BED9233-1196-4526-B273-CFB7D95FF030}"/>
          </ac:spMkLst>
        </pc:spChg>
        <pc:spChg chg="add del mod">
          <ac:chgData name="Michael Schumacher" userId="ec863bc3-80cc-4c9f-afb2-516e494b4ea7" providerId="ADAL" clId="{6409577E-F4FD-40CB-A61F-30D1C6D54822}" dt="2022-02-13T21:11:51.160" v="3029" actId="478"/>
          <ac:spMkLst>
            <pc:docMk/>
            <pc:sldMk cId="3649606980" sldId="294"/>
            <ac:spMk id="10" creationId="{D884CF9C-9551-40E1-96F0-1BFA52E1A788}"/>
          </ac:spMkLst>
        </pc:spChg>
        <pc:spChg chg="add mod">
          <ac:chgData name="Michael Schumacher" userId="ec863bc3-80cc-4c9f-afb2-516e494b4ea7" providerId="ADAL" clId="{6409577E-F4FD-40CB-A61F-30D1C6D54822}" dt="2022-02-20T04:27:51.713" v="5377" actId="404"/>
          <ac:spMkLst>
            <pc:docMk/>
            <pc:sldMk cId="3649606980" sldId="294"/>
            <ac:spMk id="12" creationId="{ED258F58-79FB-4487-B628-1BA2240B3EAB}"/>
          </ac:spMkLst>
        </pc:spChg>
        <pc:spChg chg="add del mod">
          <ac:chgData name="Michael Schumacher" userId="ec863bc3-80cc-4c9f-afb2-516e494b4ea7" providerId="ADAL" clId="{6409577E-F4FD-40CB-A61F-30D1C6D54822}" dt="2022-02-13T18:46:30.476" v="1048" actId="478"/>
          <ac:spMkLst>
            <pc:docMk/>
            <pc:sldMk cId="3649606980" sldId="294"/>
            <ac:spMk id="13" creationId="{BA1D8C38-2577-415E-A05E-8DF2232F5402}"/>
          </ac:spMkLst>
        </pc:spChg>
        <pc:spChg chg="add del mod">
          <ac:chgData name="Michael Schumacher" userId="ec863bc3-80cc-4c9f-afb2-516e494b4ea7" providerId="ADAL" clId="{6409577E-F4FD-40CB-A61F-30D1C6D54822}" dt="2022-02-13T18:46:19.661" v="1044"/>
          <ac:spMkLst>
            <pc:docMk/>
            <pc:sldMk cId="3649606980" sldId="294"/>
            <ac:spMk id="14" creationId="{B8B91EFD-4DAB-4C94-8541-EAB052B36420}"/>
          </ac:spMkLst>
        </pc:spChg>
        <pc:spChg chg="add mod">
          <ac:chgData name="Michael Schumacher" userId="ec863bc3-80cc-4c9f-afb2-516e494b4ea7" providerId="ADAL" clId="{6409577E-F4FD-40CB-A61F-30D1C6D54822}" dt="2022-02-20T16:15:39.789" v="6185" actId="313"/>
          <ac:spMkLst>
            <pc:docMk/>
            <pc:sldMk cId="3649606980" sldId="294"/>
            <ac:spMk id="15" creationId="{502D496D-8261-4141-A1BB-2CD8DF866BEE}"/>
          </ac:spMkLst>
        </pc:spChg>
        <pc:spChg chg="add del mod topLvl">
          <ac:chgData name="Michael Schumacher" userId="ec863bc3-80cc-4c9f-afb2-516e494b4ea7" providerId="ADAL" clId="{6409577E-F4FD-40CB-A61F-30D1C6D54822}" dt="2022-02-13T21:16:00.917" v="3094" actId="478"/>
          <ac:spMkLst>
            <pc:docMk/>
            <pc:sldMk cId="3649606980" sldId="294"/>
            <ac:spMk id="21" creationId="{FF3EB444-7923-4735-A067-C373C0BECE17}"/>
          </ac:spMkLst>
        </pc:spChg>
        <pc:spChg chg="add del mod topLvl">
          <ac:chgData name="Michael Schumacher" userId="ec863bc3-80cc-4c9f-afb2-516e494b4ea7" providerId="ADAL" clId="{6409577E-F4FD-40CB-A61F-30D1C6D54822}" dt="2022-02-13T21:16:02.926" v="3095" actId="478"/>
          <ac:spMkLst>
            <pc:docMk/>
            <pc:sldMk cId="3649606980" sldId="294"/>
            <ac:spMk id="22" creationId="{AF117508-055C-46A9-9D32-96D944B8B75D}"/>
          </ac:spMkLst>
        </pc:spChg>
        <pc:spChg chg="add del mod topLvl">
          <ac:chgData name="Michael Schumacher" userId="ec863bc3-80cc-4c9f-afb2-516e494b4ea7" providerId="ADAL" clId="{6409577E-F4FD-40CB-A61F-30D1C6D54822}" dt="2022-02-13T21:16:00.917" v="3094" actId="478"/>
          <ac:spMkLst>
            <pc:docMk/>
            <pc:sldMk cId="3649606980" sldId="294"/>
            <ac:spMk id="24" creationId="{4E20D9EC-D535-4B43-8369-670C6BAD442D}"/>
          </ac:spMkLst>
        </pc:spChg>
        <pc:spChg chg="add mod">
          <ac:chgData name="Michael Schumacher" userId="ec863bc3-80cc-4c9f-afb2-516e494b4ea7" providerId="ADAL" clId="{6409577E-F4FD-40CB-A61F-30D1C6D54822}" dt="2022-02-20T05:24:38.313" v="6078" actId="14100"/>
          <ac:spMkLst>
            <pc:docMk/>
            <pc:sldMk cId="3649606980" sldId="294"/>
            <ac:spMk id="26" creationId="{091C5A85-CFB6-44ED-8EF2-F248BBC884FC}"/>
          </ac:spMkLst>
        </pc:spChg>
        <pc:grpChg chg="add del mod">
          <ac:chgData name="Michael Schumacher" userId="ec863bc3-80cc-4c9f-afb2-516e494b4ea7" providerId="ADAL" clId="{6409577E-F4FD-40CB-A61F-30D1C6D54822}" dt="2022-02-13T21:15:52.169" v="3082" actId="164"/>
          <ac:grpSpMkLst>
            <pc:docMk/>
            <pc:sldMk cId="3649606980" sldId="294"/>
            <ac:grpSpMk id="11" creationId="{FB42F8F5-FFF1-4D4B-BFF0-59BE4DD808D0}"/>
          </ac:grpSpMkLst>
        </pc:grpChg>
        <pc:grpChg chg="add mod">
          <ac:chgData name="Michael Schumacher" userId="ec863bc3-80cc-4c9f-afb2-516e494b4ea7" providerId="ADAL" clId="{6409577E-F4FD-40CB-A61F-30D1C6D54822}" dt="2022-02-13T21:15:51.168" v="3071" actId="164"/>
          <ac:grpSpMkLst>
            <pc:docMk/>
            <pc:sldMk cId="3649606980" sldId="294"/>
            <ac:grpSpMk id="25" creationId="{6C0193C5-4E61-4706-A541-FFCAC66FED8B}"/>
          </ac:grpSpMkLst>
        </pc:grpChg>
        <pc:picChg chg="del">
          <ac:chgData name="Michael Schumacher" userId="ec863bc3-80cc-4c9f-afb2-516e494b4ea7" providerId="ADAL" clId="{6409577E-F4FD-40CB-A61F-30D1C6D54822}" dt="2022-02-13T18:05:26.316" v="168" actId="478"/>
          <ac:picMkLst>
            <pc:docMk/>
            <pc:sldMk cId="3649606980" sldId="294"/>
            <ac:picMk id="8" creationId="{7AD50AB5-76CA-415F-8F1C-43763ACE2AB6}"/>
          </ac:picMkLst>
        </pc:picChg>
        <pc:picChg chg="add del mod topLvl">
          <ac:chgData name="Michael Schumacher" userId="ec863bc3-80cc-4c9f-afb2-516e494b4ea7" providerId="ADAL" clId="{6409577E-F4FD-40CB-A61F-30D1C6D54822}" dt="2022-02-13T21:15:58.357" v="3093" actId="478"/>
          <ac:picMkLst>
            <pc:docMk/>
            <pc:sldMk cId="3649606980" sldId="294"/>
            <ac:picMk id="16" creationId="{9EAE0193-8598-4F06-865D-EC746EDA424C}"/>
          </ac:picMkLst>
        </pc:picChg>
        <pc:picChg chg="add del mod topLvl modCrop">
          <ac:chgData name="Michael Schumacher" userId="ec863bc3-80cc-4c9f-afb2-516e494b4ea7" providerId="ADAL" clId="{6409577E-F4FD-40CB-A61F-30D1C6D54822}" dt="2022-02-13T21:15:57.910" v="3092" actId="478"/>
          <ac:picMkLst>
            <pc:docMk/>
            <pc:sldMk cId="3649606980" sldId="294"/>
            <ac:picMk id="17" creationId="{EEC4BCE5-42EC-4EB8-8CB9-D59E6D4A8DC4}"/>
          </ac:picMkLst>
        </pc:picChg>
        <pc:picChg chg="del">
          <ac:chgData name="Michael Schumacher" userId="ec863bc3-80cc-4c9f-afb2-516e494b4ea7" providerId="ADAL" clId="{6409577E-F4FD-40CB-A61F-30D1C6D54822}" dt="2022-02-13T18:05:33.051" v="173" actId="478"/>
          <ac:picMkLst>
            <pc:docMk/>
            <pc:sldMk cId="3649606980" sldId="294"/>
            <ac:picMk id="18" creationId="{E83CD7F9-27B3-4EEA-B76F-6F0F21377F88}"/>
          </ac:picMkLst>
        </pc:picChg>
        <pc:picChg chg="del">
          <ac:chgData name="Michael Schumacher" userId="ec863bc3-80cc-4c9f-afb2-516e494b4ea7" providerId="ADAL" clId="{6409577E-F4FD-40CB-A61F-30D1C6D54822}" dt="2022-02-13T18:05:28.876" v="170" actId="478"/>
          <ac:picMkLst>
            <pc:docMk/>
            <pc:sldMk cId="3649606980" sldId="294"/>
            <ac:picMk id="19" creationId="{1F1D2CBD-B9B5-4ABB-A816-AC2ED1C96993}"/>
          </ac:picMkLst>
        </pc:picChg>
        <pc:picChg chg="add del mod ord topLvl modCrop">
          <ac:chgData name="Michael Schumacher" userId="ec863bc3-80cc-4c9f-afb2-516e494b4ea7" providerId="ADAL" clId="{6409577E-F4FD-40CB-A61F-30D1C6D54822}" dt="2022-02-13T21:15:55.463" v="3090" actId="478"/>
          <ac:picMkLst>
            <pc:docMk/>
            <pc:sldMk cId="3649606980" sldId="294"/>
            <ac:picMk id="20" creationId="{667E43B2-A926-48EB-B85B-40D1C7A79B36}"/>
          </ac:picMkLst>
        </pc:picChg>
        <pc:picChg chg="del">
          <ac:chgData name="Michael Schumacher" userId="ec863bc3-80cc-4c9f-afb2-516e494b4ea7" providerId="ADAL" clId="{6409577E-F4FD-40CB-A61F-30D1C6D54822}" dt="2022-02-13T18:05:28.426" v="169" actId="478"/>
          <ac:picMkLst>
            <pc:docMk/>
            <pc:sldMk cId="3649606980" sldId="294"/>
            <ac:picMk id="23" creationId="{B8478476-4D34-4799-AAEA-F718D1057968}"/>
          </ac:picMkLst>
        </pc:picChg>
      </pc:sldChg>
      <pc:sldChg chg="addSp delSp modSp add mod">
        <pc:chgData name="Michael Schumacher" userId="ec863bc3-80cc-4c9f-afb2-516e494b4ea7" providerId="ADAL" clId="{6409577E-F4FD-40CB-A61F-30D1C6D54822}" dt="2022-02-20T04:30:24.853" v="5425" actId="404"/>
        <pc:sldMkLst>
          <pc:docMk/>
          <pc:sldMk cId="954970165" sldId="295"/>
        </pc:sldMkLst>
        <pc:spChg chg="del">
          <ac:chgData name="Michael Schumacher" userId="ec863bc3-80cc-4c9f-afb2-516e494b4ea7" providerId="ADAL" clId="{6409577E-F4FD-40CB-A61F-30D1C6D54822}" dt="2022-02-13T18:26:25.901" v="515" actId="478"/>
          <ac:spMkLst>
            <pc:docMk/>
            <pc:sldMk cId="954970165" sldId="295"/>
            <ac:spMk id="3" creationId="{98C8AF7D-6D05-4327-80F9-6F46CF0E3462}"/>
          </ac:spMkLst>
        </pc:spChg>
        <pc:spChg chg="add mod">
          <ac:chgData name="Michael Schumacher" userId="ec863bc3-80cc-4c9f-afb2-516e494b4ea7" providerId="ADAL" clId="{6409577E-F4FD-40CB-A61F-30D1C6D54822}" dt="2022-02-13T18:53:06.190" v="1174" actId="115"/>
          <ac:spMkLst>
            <pc:docMk/>
            <pc:sldMk cId="954970165" sldId="295"/>
            <ac:spMk id="6" creationId="{84257B9E-16CE-43AC-A04C-E304608AB7D8}"/>
          </ac:spMkLst>
        </pc:spChg>
        <pc:spChg chg="add mod">
          <ac:chgData name="Michael Schumacher" userId="ec863bc3-80cc-4c9f-afb2-516e494b4ea7" providerId="ADAL" clId="{6409577E-F4FD-40CB-A61F-30D1C6D54822}" dt="2022-02-13T18:48:33.594" v="1099"/>
          <ac:spMkLst>
            <pc:docMk/>
            <pc:sldMk cId="954970165" sldId="295"/>
            <ac:spMk id="7" creationId="{52D89719-13B8-4C1B-A9CC-C40C3693363F}"/>
          </ac:spMkLst>
        </pc:spChg>
        <pc:spChg chg="mod">
          <ac:chgData name="Michael Schumacher" userId="ec863bc3-80cc-4c9f-afb2-516e494b4ea7" providerId="ADAL" clId="{6409577E-F4FD-40CB-A61F-30D1C6D54822}" dt="2022-02-20T04:30:24.853" v="5425" actId="404"/>
          <ac:spMkLst>
            <pc:docMk/>
            <pc:sldMk cId="954970165" sldId="295"/>
            <ac:spMk id="12" creationId="{593EBAE3-DEDD-4432-90C4-9B4539A3CA60}"/>
          </ac:spMkLst>
        </pc:spChg>
        <pc:spChg chg="del mod">
          <ac:chgData name="Michael Schumacher" userId="ec863bc3-80cc-4c9f-afb2-516e494b4ea7" providerId="ADAL" clId="{6409577E-F4FD-40CB-A61F-30D1C6D54822}" dt="2022-02-13T18:48:34.732" v="1100" actId="478"/>
          <ac:spMkLst>
            <pc:docMk/>
            <pc:sldMk cId="954970165" sldId="295"/>
            <ac:spMk id="21" creationId="{03FBA9C9-83F7-4E09-80AB-0E03BCF81690}"/>
          </ac:spMkLst>
        </pc:spChg>
        <pc:spChg chg="del">
          <ac:chgData name="Michael Schumacher" userId="ec863bc3-80cc-4c9f-afb2-516e494b4ea7" providerId="ADAL" clId="{6409577E-F4FD-40CB-A61F-30D1C6D54822}" dt="2022-02-13T18:26:25.068" v="514" actId="478"/>
          <ac:spMkLst>
            <pc:docMk/>
            <pc:sldMk cId="954970165" sldId="295"/>
            <ac:spMk id="22" creationId="{982F3EC5-A460-41F5-AAE9-D46EC1BFCB1B}"/>
          </ac:spMkLst>
        </pc:spChg>
      </pc:sldChg>
      <pc:sldChg chg="addSp delSp modSp add mod">
        <pc:chgData name="Michael Schumacher" userId="ec863bc3-80cc-4c9f-afb2-516e494b4ea7" providerId="ADAL" clId="{6409577E-F4FD-40CB-A61F-30D1C6D54822}" dt="2022-02-20T04:30:28.885" v="5427" actId="404"/>
        <pc:sldMkLst>
          <pc:docMk/>
          <pc:sldMk cId="1125321875" sldId="296"/>
        </pc:sldMkLst>
        <pc:spChg chg="mod">
          <ac:chgData name="Michael Schumacher" userId="ec863bc3-80cc-4c9f-afb2-516e494b4ea7" providerId="ADAL" clId="{6409577E-F4FD-40CB-A61F-30D1C6D54822}" dt="2022-02-13T18:51:03.311" v="1130" actId="115"/>
          <ac:spMkLst>
            <pc:docMk/>
            <pc:sldMk cId="1125321875" sldId="296"/>
            <ac:spMk id="6" creationId="{84257B9E-16CE-43AC-A04C-E304608AB7D8}"/>
          </ac:spMkLst>
        </pc:spChg>
        <pc:spChg chg="add del">
          <ac:chgData name="Michael Schumacher" userId="ec863bc3-80cc-4c9f-afb2-516e494b4ea7" providerId="ADAL" clId="{6409577E-F4FD-40CB-A61F-30D1C6D54822}" dt="2022-02-13T18:27:36.901" v="548" actId="22"/>
          <ac:spMkLst>
            <pc:docMk/>
            <pc:sldMk cId="1125321875" sldId="296"/>
            <ac:spMk id="7" creationId="{0288BF8B-F875-4E45-9D63-F0D5E1643B55}"/>
          </ac:spMkLst>
        </pc:spChg>
        <pc:spChg chg="add mod">
          <ac:chgData name="Michael Schumacher" userId="ec863bc3-80cc-4c9f-afb2-516e494b4ea7" providerId="ADAL" clId="{6409577E-F4FD-40CB-A61F-30D1C6D54822}" dt="2022-02-13T18:48:43.321" v="1102"/>
          <ac:spMkLst>
            <pc:docMk/>
            <pc:sldMk cId="1125321875" sldId="296"/>
            <ac:spMk id="8" creationId="{B9678E2A-4E08-4606-AAE0-2635D687C3DF}"/>
          </ac:spMkLst>
        </pc:spChg>
        <pc:spChg chg="mod">
          <ac:chgData name="Michael Schumacher" userId="ec863bc3-80cc-4c9f-afb2-516e494b4ea7" providerId="ADAL" clId="{6409577E-F4FD-40CB-A61F-30D1C6D54822}" dt="2022-02-20T04:30:28.885" v="5427" actId="404"/>
          <ac:spMkLst>
            <pc:docMk/>
            <pc:sldMk cId="1125321875" sldId="296"/>
            <ac:spMk id="12" creationId="{593EBAE3-DEDD-4432-90C4-9B4539A3CA60}"/>
          </ac:spMkLst>
        </pc:spChg>
        <pc:spChg chg="del mod">
          <ac:chgData name="Michael Schumacher" userId="ec863bc3-80cc-4c9f-afb2-516e494b4ea7" providerId="ADAL" clId="{6409577E-F4FD-40CB-A61F-30D1C6D54822}" dt="2022-02-13T18:48:44.400" v="1103" actId="478"/>
          <ac:spMkLst>
            <pc:docMk/>
            <pc:sldMk cId="1125321875" sldId="296"/>
            <ac:spMk id="21" creationId="{03FBA9C9-83F7-4E09-80AB-0E03BCF81690}"/>
          </ac:spMkLst>
        </pc:spChg>
      </pc:sldChg>
      <pc:sldChg chg="modSp add del mod">
        <pc:chgData name="Michael Schumacher" userId="ec863bc3-80cc-4c9f-afb2-516e494b4ea7" providerId="ADAL" clId="{6409577E-F4FD-40CB-A61F-30D1C6D54822}" dt="2022-02-13T18:28:16.787" v="558" actId="2890"/>
        <pc:sldMkLst>
          <pc:docMk/>
          <pc:sldMk cId="1459798347" sldId="297"/>
        </pc:sldMkLst>
        <pc:spChg chg="mod">
          <ac:chgData name="Michael Schumacher" userId="ec863bc3-80cc-4c9f-afb2-516e494b4ea7" providerId="ADAL" clId="{6409577E-F4FD-40CB-A61F-30D1C6D54822}" dt="2022-02-13T18:28:16.433" v="557"/>
          <ac:spMkLst>
            <pc:docMk/>
            <pc:sldMk cId="1459798347" sldId="297"/>
            <ac:spMk id="21" creationId="{03FBA9C9-83F7-4E09-80AB-0E03BCF81690}"/>
          </ac:spMkLst>
        </pc:spChg>
      </pc:sldChg>
      <pc:sldChg chg="addSp delSp modSp add mod">
        <pc:chgData name="Michael Schumacher" userId="ec863bc3-80cc-4c9f-afb2-516e494b4ea7" providerId="ADAL" clId="{6409577E-F4FD-40CB-A61F-30D1C6D54822}" dt="2022-02-20T04:30:38.445" v="5429" actId="404"/>
        <pc:sldMkLst>
          <pc:docMk/>
          <pc:sldMk cId="2860266152" sldId="297"/>
        </pc:sldMkLst>
        <pc:spChg chg="add del mod">
          <ac:chgData name="Michael Schumacher" userId="ec863bc3-80cc-4c9f-afb2-516e494b4ea7" providerId="ADAL" clId="{6409577E-F4FD-40CB-A61F-30D1C6D54822}" dt="2022-02-13T18:51:12.302" v="1134"/>
          <ac:spMkLst>
            <pc:docMk/>
            <pc:sldMk cId="2860266152" sldId="297"/>
            <ac:spMk id="5" creationId="{E03C0D45-E89B-4986-8183-BF5C71D11BF4}"/>
          </ac:spMkLst>
        </pc:spChg>
        <pc:spChg chg="del">
          <ac:chgData name="Michael Schumacher" userId="ec863bc3-80cc-4c9f-afb2-516e494b4ea7" providerId="ADAL" clId="{6409577E-F4FD-40CB-A61F-30D1C6D54822}" dt="2022-02-13T18:28:51.788" v="573" actId="478"/>
          <ac:spMkLst>
            <pc:docMk/>
            <pc:sldMk cId="2860266152" sldId="297"/>
            <ac:spMk id="6" creationId="{84257B9E-16CE-43AC-A04C-E304608AB7D8}"/>
          </ac:spMkLst>
        </pc:spChg>
        <pc:spChg chg="add mod">
          <ac:chgData name="Michael Schumacher" userId="ec863bc3-80cc-4c9f-afb2-516e494b4ea7" providerId="ADAL" clId="{6409577E-F4FD-40CB-A61F-30D1C6D54822}" dt="2022-02-13T18:48:57.186" v="1112" actId="27636"/>
          <ac:spMkLst>
            <pc:docMk/>
            <pc:sldMk cId="2860266152" sldId="297"/>
            <ac:spMk id="7" creationId="{61015708-EA77-4DCC-B769-739D83D0C5EF}"/>
          </ac:spMkLst>
        </pc:spChg>
        <pc:spChg chg="add del mod">
          <ac:chgData name="Michael Schumacher" userId="ec863bc3-80cc-4c9f-afb2-516e494b4ea7" providerId="ADAL" clId="{6409577E-F4FD-40CB-A61F-30D1C6D54822}" dt="2022-02-13T18:48:49.490" v="1106"/>
          <ac:spMkLst>
            <pc:docMk/>
            <pc:sldMk cId="2860266152" sldId="297"/>
            <ac:spMk id="8" creationId="{546EBBC5-8A48-4BA0-B689-ABB1FC0FDE81}"/>
          </ac:spMkLst>
        </pc:spChg>
        <pc:spChg chg="add del mod">
          <ac:chgData name="Michael Schumacher" userId="ec863bc3-80cc-4c9f-afb2-516e494b4ea7" providerId="ADAL" clId="{6409577E-F4FD-40CB-A61F-30D1C6D54822}" dt="2022-02-14T00:44:04.952" v="4507" actId="5793"/>
          <ac:spMkLst>
            <pc:docMk/>
            <pc:sldMk cId="2860266152" sldId="297"/>
            <ac:spMk id="9" creationId="{55DCE90D-52E0-461D-9CBA-E417471242BE}"/>
          </ac:spMkLst>
        </pc:spChg>
        <pc:spChg chg="mod">
          <ac:chgData name="Michael Schumacher" userId="ec863bc3-80cc-4c9f-afb2-516e494b4ea7" providerId="ADAL" clId="{6409577E-F4FD-40CB-A61F-30D1C6D54822}" dt="2022-02-20T04:30:38.445" v="5429" actId="404"/>
          <ac:spMkLst>
            <pc:docMk/>
            <pc:sldMk cId="2860266152" sldId="297"/>
            <ac:spMk id="12" creationId="{593EBAE3-DEDD-4432-90C4-9B4539A3CA60}"/>
          </ac:spMkLst>
        </pc:spChg>
        <pc:spChg chg="del mod">
          <ac:chgData name="Michael Schumacher" userId="ec863bc3-80cc-4c9f-afb2-516e494b4ea7" providerId="ADAL" clId="{6409577E-F4FD-40CB-A61F-30D1C6D54822}" dt="2022-02-13T18:48:55.783" v="1110" actId="478"/>
          <ac:spMkLst>
            <pc:docMk/>
            <pc:sldMk cId="2860266152" sldId="297"/>
            <ac:spMk id="21" creationId="{03FBA9C9-83F7-4E09-80AB-0E03BCF81690}"/>
          </ac:spMkLst>
        </pc:spChg>
      </pc:sldChg>
      <pc:sldChg chg="addSp delSp modSp add mod modNotesTx">
        <pc:chgData name="Michael Schumacher" userId="ec863bc3-80cc-4c9f-afb2-516e494b4ea7" providerId="ADAL" clId="{6409577E-F4FD-40CB-A61F-30D1C6D54822}" dt="2022-02-20T04:39:09.510" v="5544" actId="20577"/>
        <pc:sldMkLst>
          <pc:docMk/>
          <pc:sldMk cId="1852840800" sldId="298"/>
        </pc:sldMkLst>
        <pc:spChg chg="del">
          <ac:chgData name="Michael Schumacher" userId="ec863bc3-80cc-4c9f-afb2-516e494b4ea7" providerId="ADAL" clId="{6409577E-F4FD-40CB-A61F-30D1C6D54822}" dt="2022-02-13T19:22:30.831" v="2050" actId="478"/>
          <ac:spMkLst>
            <pc:docMk/>
            <pc:sldMk cId="1852840800" sldId="298"/>
            <ac:spMk id="3" creationId="{00000000-0000-0000-0000-000000000000}"/>
          </ac:spMkLst>
        </pc:spChg>
        <pc:spChg chg="add del mod">
          <ac:chgData name="Michael Schumacher" userId="ec863bc3-80cc-4c9f-afb2-516e494b4ea7" providerId="ADAL" clId="{6409577E-F4FD-40CB-A61F-30D1C6D54822}" dt="2022-02-13T19:24:41.964" v="2051" actId="478"/>
          <ac:spMkLst>
            <pc:docMk/>
            <pc:sldMk cId="1852840800" sldId="298"/>
            <ac:spMk id="4" creationId="{0AB645BE-67FF-420F-8E08-637139980CEE}"/>
          </ac:spMkLst>
        </pc:spChg>
        <pc:spChg chg="mod">
          <ac:chgData name="Michael Schumacher" userId="ec863bc3-80cc-4c9f-afb2-516e494b4ea7" providerId="ADAL" clId="{6409577E-F4FD-40CB-A61F-30D1C6D54822}" dt="2022-02-20T04:39:09.510" v="5544" actId="20577"/>
          <ac:spMkLst>
            <pc:docMk/>
            <pc:sldMk cId="1852840800" sldId="298"/>
            <ac:spMk id="15" creationId="{0A72301C-5464-406B-9771-224AFB10D7E4}"/>
          </ac:spMkLst>
        </pc:spChg>
        <pc:spChg chg="add del mod">
          <ac:chgData name="Michael Schumacher" userId="ec863bc3-80cc-4c9f-afb2-516e494b4ea7" providerId="ADAL" clId="{6409577E-F4FD-40CB-A61F-30D1C6D54822}" dt="2022-02-14T00:08:16.262" v="3967" actId="20577"/>
          <ac:spMkLst>
            <pc:docMk/>
            <pc:sldMk cId="1852840800" sldId="298"/>
            <ac:spMk id="16" creationId="{9085F788-01C5-4D4E-91F4-D9E95E03562C}"/>
          </ac:spMkLst>
        </pc:spChg>
        <pc:spChg chg="del">
          <ac:chgData name="Michael Schumacher" userId="ec863bc3-80cc-4c9f-afb2-516e494b4ea7" providerId="ADAL" clId="{6409577E-F4FD-40CB-A61F-30D1C6D54822}" dt="2022-02-13T19:22:28.251" v="2049" actId="478"/>
          <ac:spMkLst>
            <pc:docMk/>
            <pc:sldMk cId="1852840800" sldId="298"/>
            <ac:spMk id="19" creationId="{6EF7DF27-47F3-4181-A234-1A70897804BC}"/>
          </ac:spMkLst>
        </pc:spChg>
        <pc:spChg chg="add mod">
          <ac:chgData name="Michael Schumacher" userId="ec863bc3-80cc-4c9f-afb2-516e494b4ea7" providerId="ADAL" clId="{6409577E-F4FD-40CB-A61F-30D1C6D54822}" dt="2022-02-14T00:15:41.784" v="4200" actId="1076"/>
          <ac:spMkLst>
            <pc:docMk/>
            <pc:sldMk cId="1852840800" sldId="298"/>
            <ac:spMk id="21" creationId="{90CED298-6CDA-4369-ADB9-BBBB28048C4B}"/>
          </ac:spMkLst>
        </pc:spChg>
        <pc:picChg chg="add mod ord">
          <ac:chgData name="Michael Schumacher" userId="ec863bc3-80cc-4c9f-afb2-516e494b4ea7" providerId="ADAL" clId="{6409577E-F4FD-40CB-A61F-30D1C6D54822}" dt="2022-02-20T02:42:43.360" v="5203" actId="1440"/>
          <ac:picMkLst>
            <pc:docMk/>
            <pc:sldMk cId="1852840800" sldId="298"/>
            <ac:picMk id="3" creationId="{964662A6-E5A8-40B7-8F76-558102AA5FAE}"/>
          </ac:picMkLst>
        </pc:picChg>
        <pc:picChg chg="add del">
          <ac:chgData name="Michael Schumacher" userId="ec863bc3-80cc-4c9f-afb2-516e494b4ea7" providerId="ADAL" clId="{6409577E-F4FD-40CB-A61F-30D1C6D54822}" dt="2022-02-20T02:38:20.905" v="5160" actId="478"/>
          <ac:picMkLst>
            <pc:docMk/>
            <pc:sldMk cId="1852840800" sldId="298"/>
            <ac:picMk id="5" creationId="{146C2F10-7803-4750-A675-0BBEDC158DA4}"/>
          </ac:picMkLst>
        </pc:picChg>
        <pc:picChg chg="add del mod">
          <ac:chgData name="Michael Schumacher" userId="ec863bc3-80cc-4c9f-afb2-516e494b4ea7" providerId="ADAL" clId="{6409577E-F4FD-40CB-A61F-30D1C6D54822}" dt="2022-02-13T20:39:03.174" v="2718" actId="478"/>
          <ac:picMkLst>
            <pc:docMk/>
            <pc:sldMk cId="1852840800" sldId="298"/>
            <ac:picMk id="6" creationId="{D8330FBF-F491-4B6F-8C33-EE2898B23004}"/>
          </ac:picMkLst>
        </pc:picChg>
        <pc:picChg chg="add mod ord">
          <ac:chgData name="Michael Schumacher" userId="ec863bc3-80cc-4c9f-afb2-516e494b4ea7" providerId="ADAL" clId="{6409577E-F4FD-40CB-A61F-30D1C6D54822}" dt="2022-02-20T02:42:46.360" v="5204" actId="1440"/>
          <ac:picMkLst>
            <pc:docMk/>
            <pc:sldMk cId="1852840800" sldId="298"/>
            <ac:picMk id="7" creationId="{E4DD2F3F-6460-4D61-BF51-471869204F94}"/>
          </ac:picMkLst>
        </pc:picChg>
        <pc:picChg chg="add del mod">
          <ac:chgData name="Michael Schumacher" userId="ec863bc3-80cc-4c9f-afb2-516e494b4ea7" providerId="ADAL" clId="{6409577E-F4FD-40CB-A61F-30D1C6D54822}" dt="2022-02-13T20:43:19.814" v="2754" actId="478"/>
          <ac:picMkLst>
            <pc:docMk/>
            <pc:sldMk cId="1852840800" sldId="298"/>
            <ac:picMk id="8" creationId="{1211C1C4-613A-49F6-BD77-9BA499D91423}"/>
          </ac:picMkLst>
        </pc:picChg>
        <pc:picChg chg="add del mod ord">
          <ac:chgData name="Michael Schumacher" userId="ec863bc3-80cc-4c9f-afb2-516e494b4ea7" providerId="ADAL" clId="{6409577E-F4FD-40CB-A61F-30D1C6D54822}" dt="2022-02-20T02:38:06.906" v="5158" actId="478"/>
          <ac:picMkLst>
            <pc:docMk/>
            <pc:sldMk cId="1852840800" sldId="298"/>
            <ac:picMk id="10" creationId="{066B51B4-F3FF-4BDA-8A0D-ACABFDA906D6}"/>
          </ac:picMkLst>
        </pc:picChg>
        <pc:picChg chg="add del mod">
          <ac:chgData name="Michael Schumacher" userId="ec863bc3-80cc-4c9f-afb2-516e494b4ea7" providerId="ADAL" clId="{6409577E-F4FD-40CB-A61F-30D1C6D54822}" dt="2022-02-20T02:34:49.800" v="5146" actId="478"/>
          <ac:picMkLst>
            <pc:docMk/>
            <pc:sldMk cId="1852840800" sldId="298"/>
            <ac:picMk id="12" creationId="{B29132CA-29B4-4614-BFDA-05D180FD7AC2}"/>
          </ac:picMkLst>
        </pc:picChg>
        <pc:picChg chg="add mod">
          <ac:chgData name="Michael Schumacher" userId="ec863bc3-80cc-4c9f-afb2-516e494b4ea7" providerId="ADAL" clId="{6409577E-F4FD-40CB-A61F-30D1C6D54822}" dt="2022-02-14T00:15:47.685" v="4201" actId="1076"/>
          <ac:picMkLst>
            <pc:docMk/>
            <pc:sldMk cId="1852840800" sldId="298"/>
            <ac:picMk id="14" creationId="{177B89CB-BBF3-41F6-831C-3FEF1120125B}"/>
          </ac:picMkLst>
        </pc:picChg>
        <pc:picChg chg="add mod">
          <ac:chgData name="Michael Schumacher" userId="ec863bc3-80cc-4c9f-afb2-516e494b4ea7" providerId="ADAL" clId="{6409577E-F4FD-40CB-A61F-30D1C6D54822}" dt="2022-02-13T23:57:19.527" v="3782" actId="571"/>
          <ac:picMkLst>
            <pc:docMk/>
            <pc:sldMk cId="1852840800" sldId="298"/>
            <ac:picMk id="18" creationId="{D227546C-5E76-45FA-BAEE-70E4F8977E88}"/>
          </ac:picMkLst>
        </pc:picChg>
        <pc:picChg chg="add del mod ord">
          <ac:chgData name="Michael Schumacher" userId="ec863bc3-80cc-4c9f-afb2-516e494b4ea7" providerId="ADAL" clId="{6409577E-F4FD-40CB-A61F-30D1C6D54822}" dt="2022-02-14T00:01:22.834" v="3850" actId="478"/>
          <ac:picMkLst>
            <pc:docMk/>
            <pc:sldMk cId="1852840800" sldId="298"/>
            <ac:picMk id="20" creationId="{ED17D4F2-6F89-4630-980A-3DB682A7DCC6}"/>
          </ac:picMkLst>
        </pc:picChg>
        <pc:picChg chg="add mod">
          <ac:chgData name="Michael Schumacher" userId="ec863bc3-80cc-4c9f-afb2-516e494b4ea7" providerId="ADAL" clId="{6409577E-F4FD-40CB-A61F-30D1C6D54822}" dt="2022-02-14T00:31:04.810" v="4308" actId="14100"/>
          <ac:picMkLst>
            <pc:docMk/>
            <pc:sldMk cId="1852840800" sldId="298"/>
            <ac:picMk id="3074" creationId="{69AC6CE5-2A25-42F1-80A0-FCEFF0E1959F}"/>
          </ac:picMkLst>
        </pc:picChg>
      </pc:sldChg>
      <pc:sldChg chg="modSp add del mod">
        <pc:chgData name="Michael Schumacher" userId="ec863bc3-80cc-4c9f-afb2-516e494b4ea7" providerId="ADAL" clId="{6409577E-F4FD-40CB-A61F-30D1C6D54822}" dt="2022-02-13T19:02:54.582" v="1378" actId="2890"/>
        <pc:sldMkLst>
          <pc:docMk/>
          <pc:sldMk cId="2091728607" sldId="298"/>
        </pc:sldMkLst>
        <pc:spChg chg="mod">
          <ac:chgData name="Michael Schumacher" userId="ec863bc3-80cc-4c9f-afb2-516e494b4ea7" providerId="ADAL" clId="{6409577E-F4FD-40CB-A61F-30D1C6D54822}" dt="2022-02-13T19:02:54.292" v="1377" actId="20577"/>
          <ac:spMkLst>
            <pc:docMk/>
            <pc:sldMk cId="2091728607" sldId="298"/>
            <ac:spMk id="27" creationId="{BD866114-EF30-4D4A-9D21-D42DC0BB20EC}"/>
          </ac:spMkLst>
        </pc:spChg>
      </pc:sldChg>
      <pc:sldChg chg="addSp delSp modSp add mod ord modNotesTx">
        <pc:chgData name="Michael Schumacher" userId="ec863bc3-80cc-4c9f-afb2-516e494b4ea7" providerId="ADAL" clId="{6409577E-F4FD-40CB-A61F-30D1C6D54822}" dt="2022-02-20T04:33:45.234" v="5454"/>
        <pc:sldMkLst>
          <pc:docMk/>
          <pc:sldMk cId="1965137548" sldId="299"/>
        </pc:sldMkLst>
        <pc:spChg chg="add mod">
          <ac:chgData name="Michael Schumacher" userId="ec863bc3-80cc-4c9f-afb2-516e494b4ea7" providerId="ADAL" clId="{6409577E-F4FD-40CB-A61F-30D1C6D54822}" dt="2022-02-13T23:53:32.824" v="3747" actId="20577"/>
          <ac:spMkLst>
            <pc:docMk/>
            <pc:sldMk cId="1965137548" sldId="299"/>
            <ac:spMk id="7" creationId="{064C7D51-FCC6-4F61-8F38-3CA98099BDC6}"/>
          </ac:spMkLst>
        </pc:spChg>
        <pc:spChg chg="mod">
          <ac:chgData name="Michael Schumacher" userId="ec863bc3-80cc-4c9f-afb2-516e494b4ea7" providerId="ADAL" clId="{6409577E-F4FD-40CB-A61F-30D1C6D54822}" dt="2022-02-20T04:31:38.512" v="5444" actId="404"/>
          <ac:spMkLst>
            <pc:docMk/>
            <pc:sldMk cId="1965137548" sldId="299"/>
            <ac:spMk id="15" creationId="{0A72301C-5464-406B-9771-224AFB10D7E4}"/>
          </ac:spMkLst>
        </pc:spChg>
        <pc:picChg chg="add del mod">
          <ac:chgData name="Michael Schumacher" userId="ec863bc3-80cc-4c9f-afb2-516e494b4ea7" providerId="ADAL" clId="{6409577E-F4FD-40CB-A61F-30D1C6D54822}" dt="2022-02-13T22:26:29.675" v="3414" actId="22"/>
          <ac:picMkLst>
            <pc:docMk/>
            <pc:sldMk cId="1965137548" sldId="299"/>
            <ac:picMk id="3" creationId="{0F1FE632-4BEF-469F-9D78-92260BDBF09D}"/>
          </ac:picMkLst>
        </pc:picChg>
        <pc:picChg chg="del">
          <ac:chgData name="Michael Schumacher" userId="ec863bc3-80cc-4c9f-afb2-516e494b4ea7" providerId="ADAL" clId="{6409577E-F4FD-40CB-A61F-30D1C6D54822}" dt="2022-02-13T19:25:06.473" v="2055" actId="478"/>
          <ac:picMkLst>
            <pc:docMk/>
            <pc:sldMk cId="1965137548" sldId="299"/>
            <ac:picMk id="6" creationId="{D8330FBF-F491-4B6F-8C33-EE2898B23004}"/>
          </ac:picMkLst>
        </pc:picChg>
      </pc:sldChg>
      <pc:sldChg chg="addSp delSp modSp add mod">
        <pc:chgData name="Michael Schumacher" userId="ec863bc3-80cc-4c9f-afb2-516e494b4ea7" providerId="ADAL" clId="{6409577E-F4FD-40CB-A61F-30D1C6D54822}" dt="2022-02-20T04:30:59.767" v="5433" actId="14100"/>
        <pc:sldMkLst>
          <pc:docMk/>
          <pc:sldMk cId="217281775" sldId="300"/>
        </pc:sldMkLst>
        <pc:spChg chg="mod">
          <ac:chgData name="Michael Schumacher" userId="ec863bc3-80cc-4c9f-afb2-516e494b4ea7" providerId="ADAL" clId="{6409577E-F4FD-40CB-A61F-30D1C6D54822}" dt="2022-02-20T04:30:59.767" v="5433" actId="14100"/>
          <ac:spMkLst>
            <pc:docMk/>
            <pc:sldMk cId="217281775" sldId="300"/>
            <ac:spMk id="15" creationId="{0A72301C-5464-406B-9771-224AFB10D7E4}"/>
          </ac:spMkLst>
        </pc:spChg>
        <pc:picChg chg="add del mod">
          <ac:chgData name="Michael Schumacher" userId="ec863bc3-80cc-4c9f-afb2-516e494b4ea7" providerId="ADAL" clId="{6409577E-F4FD-40CB-A61F-30D1C6D54822}" dt="2022-02-20T00:16:52.213" v="4796" actId="478"/>
          <ac:picMkLst>
            <pc:docMk/>
            <pc:sldMk cId="217281775" sldId="300"/>
            <ac:picMk id="3" creationId="{64A8F445-AF5D-49FD-9407-DD479F5C60EB}"/>
          </ac:picMkLst>
        </pc:picChg>
        <pc:picChg chg="add mod">
          <ac:chgData name="Michael Schumacher" userId="ec863bc3-80cc-4c9f-afb2-516e494b4ea7" providerId="ADAL" clId="{6409577E-F4FD-40CB-A61F-30D1C6D54822}" dt="2022-02-20T00:17:13.609" v="4800" actId="14100"/>
          <ac:picMkLst>
            <pc:docMk/>
            <pc:sldMk cId="217281775" sldId="300"/>
            <ac:picMk id="4" creationId="{FC782505-9DED-42DE-8B91-7BF1F3789166}"/>
          </ac:picMkLst>
        </pc:picChg>
        <pc:picChg chg="del">
          <ac:chgData name="Michael Schumacher" userId="ec863bc3-80cc-4c9f-afb2-516e494b4ea7" providerId="ADAL" clId="{6409577E-F4FD-40CB-A61F-30D1C6D54822}" dt="2022-02-13T19:25:29.913" v="2077" actId="478"/>
          <ac:picMkLst>
            <pc:docMk/>
            <pc:sldMk cId="217281775" sldId="300"/>
            <ac:picMk id="6" creationId="{D8330FBF-F491-4B6F-8C33-EE2898B23004}"/>
          </ac:picMkLst>
        </pc:picChg>
      </pc:sldChg>
      <pc:sldChg chg="addSp delSp modSp add mod modAnim modNotesTx">
        <pc:chgData name="Michael Schumacher" userId="ec863bc3-80cc-4c9f-afb2-516e494b4ea7" providerId="ADAL" clId="{6409577E-F4FD-40CB-A61F-30D1C6D54822}" dt="2022-02-20T04:31:27.445" v="5440" actId="404"/>
        <pc:sldMkLst>
          <pc:docMk/>
          <pc:sldMk cId="427901997" sldId="301"/>
        </pc:sldMkLst>
        <pc:spChg chg="mod">
          <ac:chgData name="Michael Schumacher" userId="ec863bc3-80cc-4c9f-afb2-516e494b4ea7" providerId="ADAL" clId="{6409577E-F4FD-40CB-A61F-30D1C6D54822}" dt="2022-02-20T04:31:27.445" v="5440" actId="404"/>
          <ac:spMkLst>
            <pc:docMk/>
            <pc:sldMk cId="427901997" sldId="301"/>
            <ac:spMk id="15" creationId="{0A72301C-5464-406B-9771-224AFB10D7E4}"/>
          </ac:spMkLst>
        </pc:spChg>
        <pc:picChg chg="del">
          <ac:chgData name="Michael Schumacher" userId="ec863bc3-80cc-4c9f-afb2-516e494b4ea7" providerId="ADAL" clId="{6409577E-F4FD-40CB-A61F-30D1C6D54822}" dt="2022-02-13T19:42:57.689" v="2083" actId="478"/>
          <ac:picMkLst>
            <pc:docMk/>
            <pc:sldMk cId="427901997" sldId="301"/>
            <ac:picMk id="3" creationId="{64A8F445-AF5D-49FD-9407-DD479F5C60EB}"/>
          </ac:picMkLst>
        </pc:picChg>
        <pc:picChg chg="add mod ord">
          <ac:chgData name="Michael Schumacher" userId="ec863bc3-80cc-4c9f-afb2-516e494b4ea7" providerId="ADAL" clId="{6409577E-F4FD-40CB-A61F-30D1C6D54822}" dt="2022-02-20T00:06:39.678" v="4713" actId="167"/>
          <ac:picMkLst>
            <pc:docMk/>
            <pc:sldMk cId="427901997" sldId="301"/>
            <ac:picMk id="3" creationId="{872F738E-F133-4055-ACAE-DD7FE6337570}"/>
          </ac:picMkLst>
        </pc:picChg>
        <pc:picChg chg="add del mod">
          <ac:chgData name="Michael Schumacher" userId="ec863bc3-80cc-4c9f-afb2-516e494b4ea7" providerId="ADAL" clId="{6409577E-F4FD-40CB-A61F-30D1C6D54822}" dt="2022-02-20T00:03:08.605" v="4681" actId="478"/>
          <ac:picMkLst>
            <pc:docMk/>
            <pc:sldMk cId="427901997" sldId="301"/>
            <ac:picMk id="4" creationId="{79049F74-BF5F-4CE2-9680-0DACC3C0EE90}"/>
          </ac:picMkLst>
        </pc:picChg>
        <pc:picChg chg="add mod ord">
          <ac:chgData name="Michael Schumacher" userId="ec863bc3-80cc-4c9f-afb2-516e494b4ea7" providerId="ADAL" clId="{6409577E-F4FD-40CB-A61F-30D1C6D54822}" dt="2022-02-20T00:04:30.547" v="4700" actId="167"/>
          <ac:picMkLst>
            <pc:docMk/>
            <pc:sldMk cId="427901997" sldId="301"/>
            <ac:picMk id="6" creationId="{F697CE4A-963C-4034-820A-7D620F28F5C2}"/>
          </ac:picMkLst>
        </pc:picChg>
      </pc:sldChg>
      <pc:sldChg chg="addSp delSp modSp add mod modAnim modNotesTx">
        <pc:chgData name="Michael Schumacher" userId="ec863bc3-80cc-4c9f-afb2-516e494b4ea7" providerId="ADAL" clId="{6409577E-F4FD-40CB-A61F-30D1C6D54822}" dt="2022-02-20T04:31:32.559" v="5442" actId="404"/>
        <pc:sldMkLst>
          <pc:docMk/>
          <pc:sldMk cId="1161618824" sldId="302"/>
        </pc:sldMkLst>
        <pc:spChg chg="add mod">
          <ac:chgData name="Michael Schumacher" userId="ec863bc3-80cc-4c9f-afb2-516e494b4ea7" providerId="ADAL" clId="{6409577E-F4FD-40CB-A61F-30D1C6D54822}" dt="2022-02-20T04:31:32.559" v="5442" actId="404"/>
          <ac:spMkLst>
            <pc:docMk/>
            <pc:sldMk cId="1161618824" sldId="302"/>
            <ac:spMk id="6" creationId="{84FAA923-63E4-432C-A845-81BFE698FE30}"/>
          </ac:spMkLst>
        </pc:spChg>
        <pc:spChg chg="del">
          <ac:chgData name="Michael Schumacher" userId="ec863bc3-80cc-4c9f-afb2-516e494b4ea7" providerId="ADAL" clId="{6409577E-F4FD-40CB-A61F-30D1C6D54822}" dt="2022-02-20T04:31:19.069" v="5437" actId="478"/>
          <ac:spMkLst>
            <pc:docMk/>
            <pc:sldMk cId="1161618824" sldId="302"/>
            <ac:spMk id="15" creationId="{0A72301C-5464-406B-9771-224AFB10D7E4}"/>
          </ac:spMkLst>
        </pc:spChg>
        <pc:picChg chg="add del mod">
          <ac:chgData name="Michael Schumacher" userId="ec863bc3-80cc-4c9f-afb2-516e494b4ea7" providerId="ADAL" clId="{6409577E-F4FD-40CB-A61F-30D1C6D54822}" dt="2022-02-13T19:55:37.864" v="2104" actId="478"/>
          <ac:picMkLst>
            <pc:docMk/>
            <pc:sldMk cId="1161618824" sldId="302"/>
            <ac:picMk id="3" creationId="{3E2A5710-65A0-46B4-9BAB-149B28575800}"/>
          </ac:picMkLst>
        </pc:picChg>
        <pc:picChg chg="add mod ord">
          <ac:chgData name="Michael Schumacher" userId="ec863bc3-80cc-4c9f-afb2-516e494b4ea7" providerId="ADAL" clId="{6409577E-F4FD-40CB-A61F-30D1C6D54822}" dt="2022-02-20T00:07:42.999" v="4733" actId="167"/>
          <ac:picMkLst>
            <pc:docMk/>
            <pc:sldMk cId="1161618824" sldId="302"/>
            <ac:picMk id="3" creationId="{8A3FE451-810A-429A-BA24-D643A0BF5E87}"/>
          </ac:picMkLst>
        </pc:picChg>
        <pc:picChg chg="del">
          <ac:chgData name="Michael Schumacher" userId="ec863bc3-80cc-4c9f-afb2-516e494b4ea7" providerId="ADAL" clId="{6409577E-F4FD-40CB-A61F-30D1C6D54822}" dt="2022-02-13T19:54:07.144" v="2092" actId="478"/>
          <ac:picMkLst>
            <pc:docMk/>
            <pc:sldMk cId="1161618824" sldId="302"/>
            <ac:picMk id="4" creationId="{79049F74-BF5F-4CE2-9680-0DACC3C0EE90}"/>
          </ac:picMkLst>
        </pc:picChg>
        <pc:picChg chg="add mod ord">
          <ac:chgData name="Michael Schumacher" userId="ec863bc3-80cc-4c9f-afb2-516e494b4ea7" providerId="ADAL" clId="{6409577E-F4FD-40CB-A61F-30D1C6D54822}" dt="2022-02-20T00:05:22.271" v="4712" actId="167"/>
          <ac:picMkLst>
            <pc:docMk/>
            <pc:sldMk cId="1161618824" sldId="302"/>
            <ac:picMk id="5" creationId="{43C292BE-B2F5-43FA-ADFC-313CCDFCDF6A}"/>
          </ac:picMkLst>
        </pc:picChg>
        <pc:picChg chg="add del mod">
          <ac:chgData name="Michael Schumacher" userId="ec863bc3-80cc-4c9f-afb2-516e494b4ea7" providerId="ADAL" clId="{6409577E-F4FD-40CB-A61F-30D1C6D54822}" dt="2022-02-20T00:04:40.885" v="4701" actId="478"/>
          <ac:picMkLst>
            <pc:docMk/>
            <pc:sldMk cId="1161618824" sldId="302"/>
            <ac:picMk id="6" creationId="{8520CC74-51B3-4057-A887-FA5045A70EAF}"/>
          </ac:picMkLst>
        </pc:picChg>
      </pc:sldChg>
      <pc:sldChg chg="addSp delSp modSp add mod modNotesTx">
        <pc:chgData name="Michael Schumacher" userId="ec863bc3-80cc-4c9f-afb2-516e494b4ea7" providerId="ADAL" clId="{6409577E-F4FD-40CB-A61F-30D1C6D54822}" dt="2022-02-20T04:34:41.854" v="5456" actId="1440"/>
        <pc:sldMkLst>
          <pc:docMk/>
          <pc:sldMk cId="357811427" sldId="303"/>
        </pc:sldMkLst>
        <pc:spChg chg="mod">
          <ac:chgData name="Michael Schumacher" userId="ec863bc3-80cc-4c9f-afb2-516e494b4ea7" providerId="ADAL" clId="{6409577E-F4FD-40CB-A61F-30D1C6D54822}" dt="2022-02-20T04:28:31.498" v="5389" actId="404"/>
          <ac:spMkLst>
            <pc:docMk/>
            <pc:sldMk cId="357811427" sldId="303"/>
            <ac:spMk id="19" creationId="{82FD8AFB-53F7-4C3E-8D94-B91803CC763F}"/>
          </ac:spMkLst>
        </pc:spChg>
        <pc:spChg chg="mod">
          <ac:chgData name="Michael Schumacher" userId="ec863bc3-80cc-4c9f-afb2-516e494b4ea7" providerId="ADAL" clId="{6409577E-F4FD-40CB-A61F-30D1C6D54822}" dt="2022-02-13T20:08:14.402" v="2205" actId="20577"/>
          <ac:spMkLst>
            <pc:docMk/>
            <pc:sldMk cId="357811427" sldId="303"/>
            <ac:spMk id="21" creationId="{03F263C8-67B3-4611-A6A1-71E4B16B8B80}"/>
          </ac:spMkLst>
        </pc:spChg>
        <pc:spChg chg="del">
          <ac:chgData name="Michael Schumacher" userId="ec863bc3-80cc-4c9f-afb2-516e494b4ea7" providerId="ADAL" clId="{6409577E-F4FD-40CB-A61F-30D1C6D54822}" dt="2022-02-13T20:06:44.186" v="2152" actId="478"/>
          <ac:spMkLst>
            <pc:docMk/>
            <pc:sldMk cId="357811427" sldId="303"/>
            <ac:spMk id="25" creationId="{04F9ADB0-3A6C-4C47-B311-CEC329DAAA92}"/>
          </ac:spMkLst>
        </pc:spChg>
        <pc:spChg chg="del">
          <ac:chgData name="Michael Schumacher" userId="ec863bc3-80cc-4c9f-afb2-516e494b4ea7" providerId="ADAL" clId="{6409577E-F4FD-40CB-A61F-30D1C6D54822}" dt="2022-02-13T20:06:41.242" v="2151" actId="478"/>
          <ac:spMkLst>
            <pc:docMk/>
            <pc:sldMk cId="357811427" sldId="303"/>
            <ac:spMk id="26" creationId="{E31C3A7D-FCA8-4732-9C81-1F9C3F1AF829}"/>
          </ac:spMkLst>
        </pc:spChg>
        <pc:picChg chg="add mod">
          <ac:chgData name="Michael Schumacher" userId="ec863bc3-80cc-4c9f-afb2-516e494b4ea7" providerId="ADAL" clId="{6409577E-F4FD-40CB-A61F-30D1C6D54822}" dt="2022-02-20T04:34:41.854" v="5456" actId="1440"/>
          <ac:picMkLst>
            <pc:docMk/>
            <pc:sldMk cId="357811427" sldId="303"/>
            <ac:picMk id="3" creationId="{0E5DBB95-1EA5-4AEB-A826-D2F673BAB91D}"/>
          </ac:picMkLst>
        </pc:picChg>
      </pc:sldChg>
      <pc:sldChg chg="addSp delSp modSp add mod ord">
        <pc:chgData name="Michael Schumacher" userId="ec863bc3-80cc-4c9f-afb2-516e494b4ea7" providerId="ADAL" clId="{6409577E-F4FD-40CB-A61F-30D1C6D54822}" dt="2022-02-20T05:12:40.280" v="5577" actId="1076"/>
        <pc:sldMkLst>
          <pc:docMk/>
          <pc:sldMk cId="990976830" sldId="304"/>
        </pc:sldMkLst>
        <pc:spChg chg="mod">
          <ac:chgData name="Michael Schumacher" userId="ec863bc3-80cc-4c9f-afb2-516e494b4ea7" providerId="ADAL" clId="{6409577E-F4FD-40CB-A61F-30D1C6D54822}" dt="2022-02-20T04:27:09.405" v="5374" actId="1076"/>
          <ac:spMkLst>
            <pc:docMk/>
            <pc:sldMk cId="990976830" sldId="304"/>
            <ac:spMk id="15" creationId="{0A72301C-5464-406B-9771-224AFB10D7E4}"/>
          </ac:spMkLst>
        </pc:spChg>
        <pc:picChg chg="add del mod">
          <ac:chgData name="Michael Schumacher" userId="ec863bc3-80cc-4c9f-afb2-516e494b4ea7" providerId="ADAL" clId="{6409577E-F4FD-40CB-A61F-30D1C6D54822}" dt="2022-02-20T05:11:22.638" v="5568" actId="478"/>
          <ac:picMkLst>
            <pc:docMk/>
            <pc:sldMk cId="990976830" sldId="304"/>
            <ac:picMk id="3" creationId="{C1C8109C-75FD-4636-B7DD-58FEB92AA352}"/>
          </ac:picMkLst>
        </pc:picChg>
        <pc:picChg chg="add mod modCrop">
          <ac:chgData name="Michael Schumacher" userId="ec863bc3-80cc-4c9f-afb2-516e494b4ea7" providerId="ADAL" clId="{6409577E-F4FD-40CB-A61F-30D1C6D54822}" dt="2022-02-20T05:12:40.280" v="5577" actId="1076"/>
          <ac:picMkLst>
            <pc:docMk/>
            <pc:sldMk cId="990976830" sldId="304"/>
            <ac:picMk id="5" creationId="{E51989D7-903D-48C1-A324-4AFC59BB16B7}"/>
          </ac:picMkLst>
        </pc:picChg>
        <pc:picChg chg="del mod">
          <ac:chgData name="Michael Schumacher" userId="ec863bc3-80cc-4c9f-afb2-516e494b4ea7" providerId="ADAL" clId="{6409577E-F4FD-40CB-A61F-30D1C6D54822}" dt="2022-02-20T05:10:40.398" v="5564" actId="478"/>
          <ac:picMkLst>
            <pc:docMk/>
            <pc:sldMk cId="990976830" sldId="304"/>
            <ac:picMk id="6" creationId="{D8330FBF-F491-4B6F-8C33-EE2898B23004}"/>
          </ac:picMkLst>
        </pc:picChg>
      </pc:sldChg>
      <pc:sldChg chg="addSp delSp modSp add del mod modNotesTx">
        <pc:chgData name="Michael Schumacher" userId="ec863bc3-80cc-4c9f-afb2-516e494b4ea7" providerId="ADAL" clId="{6409577E-F4FD-40CB-A61F-30D1C6D54822}" dt="2022-02-13T22:58:20.357" v="3495" actId="47"/>
        <pc:sldMkLst>
          <pc:docMk/>
          <pc:sldMk cId="3789893738" sldId="305"/>
        </pc:sldMkLst>
        <pc:picChg chg="add del mod">
          <ac:chgData name="Michael Schumacher" userId="ec863bc3-80cc-4c9f-afb2-516e494b4ea7" providerId="ADAL" clId="{6409577E-F4FD-40CB-A61F-30D1C6D54822}" dt="2022-02-13T22:27:27.452" v="3436" actId="21"/>
          <ac:picMkLst>
            <pc:docMk/>
            <pc:sldMk cId="3789893738" sldId="305"/>
            <ac:picMk id="5" creationId="{5CEFACFA-1A1C-483A-ABEA-844F75688B1D}"/>
          </ac:picMkLst>
        </pc:picChg>
        <pc:picChg chg="del">
          <ac:chgData name="Michael Schumacher" userId="ec863bc3-80cc-4c9f-afb2-516e494b4ea7" providerId="ADAL" clId="{6409577E-F4FD-40CB-A61F-30D1C6D54822}" dt="2022-02-13T20:44:08.504" v="2763" actId="478"/>
          <ac:picMkLst>
            <pc:docMk/>
            <pc:sldMk cId="3789893738" sldId="305"/>
            <ac:picMk id="10" creationId="{066B51B4-F3FF-4BDA-8A0D-ACABFDA906D6}"/>
          </ac:picMkLst>
        </pc:picChg>
        <pc:picChg chg="del">
          <ac:chgData name="Michael Schumacher" userId="ec863bc3-80cc-4c9f-afb2-516e494b4ea7" providerId="ADAL" clId="{6409577E-F4FD-40CB-A61F-30D1C6D54822}" dt="2022-02-13T20:44:08.119" v="2762" actId="478"/>
          <ac:picMkLst>
            <pc:docMk/>
            <pc:sldMk cId="3789893738" sldId="305"/>
            <ac:picMk id="12" creationId="{B29132CA-29B4-4614-BFDA-05D180FD7AC2}"/>
          </ac:picMkLst>
        </pc:picChg>
        <pc:picChg chg="add del mod">
          <ac:chgData name="Michael Schumacher" userId="ec863bc3-80cc-4c9f-afb2-516e494b4ea7" providerId="ADAL" clId="{6409577E-F4FD-40CB-A61F-30D1C6D54822}" dt="2022-02-13T22:27:02.876" v="3430" actId="21"/>
          <ac:picMkLst>
            <pc:docMk/>
            <pc:sldMk cId="3789893738" sldId="305"/>
            <ac:picMk id="4098" creationId="{B8D028F6-6A3D-4DBE-A89B-82B81B3630A3}"/>
          </ac:picMkLst>
        </pc:picChg>
        <pc:picChg chg="add del mod">
          <ac:chgData name="Michael Schumacher" userId="ec863bc3-80cc-4c9f-afb2-516e494b4ea7" providerId="ADAL" clId="{6409577E-F4FD-40CB-A61F-30D1C6D54822}" dt="2022-02-13T22:58:19.152" v="3494" actId="21"/>
          <ac:picMkLst>
            <pc:docMk/>
            <pc:sldMk cId="3789893738" sldId="305"/>
            <ac:picMk id="4100" creationId="{F6BCBD09-4F53-4C21-9519-CA0F2DD2B5E5}"/>
          </ac:picMkLst>
        </pc:picChg>
      </pc:sldChg>
      <pc:sldChg chg="addSp delSp modSp add mod modNotesTx">
        <pc:chgData name="Michael Schumacher" userId="ec863bc3-80cc-4c9f-afb2-516e494b4ea7" providerId="ADAL" clId="{6409577E-F4FD-40CB-A61F-30D1C6D54822}" dt="2022-02-20T04:21:42.332" v="5284" actId="404"/>
        <pc:sldMkLst>
          <pc:docMk/>
          <pc:sldMk cId="3036982793" sldId="306"/>
        </pc:sldMkLst>
        <pc:spChg chg="add mod">
          <ac:chgData name="Michael Schumacher" userId="ec863bc3-80cc-4c9f-afb2-516e494b4ea7" providerId="ADAL" clId="{6409577E-F4FD-40CB-A61F-30D1C6D54822}" dt="2022-02-20T02:39:23.914" v="5179" actId="1076"/>
          <ac:spMkLst>
            <pc:docMk/>
            <pc:sldMk cId="3036982793" sldId="306"/>
            <ac:spMk id="8" creationId="{9D429389-4C96-4F4A-B61B-3FD4B541CF5C}"/>
          </ac:spMkLst>
        </pc:spChg>
        <pc:spChg chg="add mod">
          <ac:chgData name="Michael Schumacher" userId="ec863bc3-80cc-4c9f-afb2-516e494b4ea7" providerId="ADAL" clId="{6409577E-F4FD-40CB-A61F-30D1C6D54822}" dt="2022-02-14T00:16:21.635" v="4219" actId="20577"/>
          <ac:spMkLst>
            <pc:docMk/>
            <pc:sldMk cId="3036982793" sldId="306"/>
            <ac:spMk id="11" creationId="{8F4A7533-CE14-4A9D-9E8D-5D7EE7C23E57}"/>
          </ac:spMkLst>
        </pc:spChg>
        <pc:spChg chg="add del mod">
          <ac:chgData name="Michael Schumacher" userId="ec863bc3-80cc-4c9f-afb2-516e494b4ea7" providerId="ADAL" clId="{6409577E-F4FD-40CB-A61F-30D1C6D54822}" dt="2022-02-14T00:16:15.892" v="4207" actId="478"/>
          <ac:spMkLst>
            <pc:docMk/>
            <pc:sldMk cId="3036982793" sldId="306"/>
            <ac:spMk id="13" creationId="{627ECE02-8839-442B-8531-B4EAA9EB1FAE}"/>
          </ac:spMkLst>
        </pc:spChg>
        <pc:spChg chg="add del mod">
          <ac:chgData name="Michael Schumacher" userId="ec863bc3-80cc-4c9f-afb2-516e494b4ea7" providerId="ADAL" clId="{6409577E-F4FD-40CB-A61F-30D1C6D54822}" dt="2022-02-20T02:38:49.718" v="5171" actId="21"/>
          <ac:spMkLst>
            <pc:docMk/>
            <pc:sldMk cId="3036982793" sldId="306"/>
            <ac:spMk id="14" creationId="{0AD99ED0-C1EF-43F0-9005-C0F5C45CC9BD}"/>
          </ac:spMkLst>
        </pc:spChg>
        <pc:spChg chg="mod">
          <ac:chgData name="Michael Schumacher" userId="ec863bc3-80cc-4c9f-afb2-516e494b4ea7" providerId="ADAL" clId="{6409577E-F4FD-40CB-A61F-30D1C6D54822}" dt="2022-02-20T04:21:42.332" v="5284" actId="404"/>
          <ac:spMkLst>
            <pc:docMk/>
            <pc:sldMk cId="3036982793" sldId="306"/>
            <ac:spMk id="15" creationId="{0A72301C-5464-406B-9771-224AFB10D7E4}"/>
          </ac:spMkLst>
        </pc:spChg>
        <pc:picChg chg="add mod">
          <ac:chgData name="Michael Schumacher" userId="ec863bc3-80cc-4c9f-afb2-516e494b4ea7" providerId="ADAL" clId="{6409577E-F4FD-40CB-A61F-30D1C6D54822}" dt="2022-02-20T04:21:10.337" v="5277" actId="1076"/>
          <ac:picMkLst>
            <pc:docMk/>
            <pc:sldMk cId="3036982793" sldId="306"/>
            <ac:picMk id="3" creationId="{2FDEBC09-103E-4615-A554-554AB8313F8C}"/>
          </ac:picMkLst>
        </pc:picChg>
        <pc:picChg chg="add mod modCrop">
          <ac:chgData name="Michael Schumacher" userId="ec863bc3-80cc-4c9f-afb2-516e494b4ea7" providerId="ADAL" clId="{6409577E-F4FD-40CB-A61F-30D1C6D54822}" dt="2022-02-14T00:16:13.554" v="4206" actId="1076"/>
          <ac:picMkLst>
            <pc:docMk/>
            <pc:sldMk cId="3036982793" sldId="306"/>
            <ac:picMk id="5" creationId="{0E333264-CD4D-4392-85D4-43AE41EF7E8E}"/>
          </ac:picMkLst>
        </pc:picChg>
        <pc:picChg chg="add mod">
          <ac:chgData name="Michael Schumacher" userId="ec863bc3-80cc-4c9f-afb2-516e494b4ea7" providerId="ADAL" clId="{6409577E-F4FD-40CB-A61F-30D1C6D54822}" dt="2022-02-20T02:39:23.914" v="5179" actId="1076"/>
          <ac:picMkLst>
            <pc:docMk/>
            <pc:sldMk cId="3036982793" sldId="306"/>
            <ac:picMk id="7" creationId="{C7A36C8F-5B04-48C2-85AF-BD37CFFB1F11}"/>
          </ac:picMkLst>
        </pc:picChg>
        <pc:picChg chg="add mod">
          <ac:chgData name="Michael Schumacher" userId="ec863bc3-80cc-4c9f-afb2-516e494b4ea7" providerId="ADAL" clId="{6409577E-F4FD-40CB-A61F-30D1C6D54822}" dt="2022-02-20T02:41:56.615" v="5197" actId="1440"/>
          <ac:picMkLst>
            <pc:docMk/>
            <pc:sldMk cId="3036982793" sldId="306"/>
            <ac:picMk id="9" creationId="{505C3992-B08B-4573-9485-AD4155F0D1A4}"/>
          </ac:picMkLst>
        </pc:picChg>
        <pc:picChg chg="add del mod">
          <ac:chgData name="Michael Schumacher" userId="ec863bc3-80cc-4c9f-afb2-516e494b4ea7" providerId="ADAL" clId="{6409577E-F4FD-40CB-A61F-30D1C6D54822}" dt="2022-02-14T00:01:51.507" v="3858"/>
          <ac:picMkLst>
            <pc:docMk/>
            <pc:sldMk cId="3036982793" sldId="306"/>
            <ac:picMk id="9" creationId="{EB81CCEF-DC1A-4794-B73C-ED87A6CD3D66}"/>
          </ac:picMkLst>
        </pc:picChg>
        <pc:picChg chg="del">
          <ac:chgData name="Michael Schumacher" userId="ec863bc3-80cc-4c9f-afb2-516e494b4ea7" providerId="ADAL" clId="{6409577E-F4FD-40CB-A61F-30D1C6D54822}" dt="2022-02-13T20:44:27.821" v="2785" actId="478"/>
          <ac:picMkLst>
            <pc:docMk/>
            <pc:sldMk cId="3036982793" sldId="306"/>
            <ac:picMk id="10" creationId="{066B51B4-F3FF-4BDA-8A0D-ACABFDA906D6}"/>
          </ac:picMkLst>
        </pc:picChg>
        <pc:picChg chg="del">
          <ac:chgData name="Michael Schumacher" userId="ec863bc3-80cc-4c9f-afb2-516e494b4ea7" providerId="ADAL" clId="{6409577E-F4FD-40CB-A61F-30D1C6D54822}" dt="2022-02-13T20:44:27.111" v="2784" actId="478"/>
          <ac:picMkLst>
            <pc:docMk/>
            <pc:sldMk cId="3036982793" sldId="306"/>
            <ac:picMk id="12" creationId="{B29132CA-29B4-4614-BFDA-05D180FD7AC2}"/>
          </ac:picMkLst>
        </pc:picChg>
      </pc:sldChg>
      <pc:sldChg chg="addSp delSp modSp add mod modNotesTx">
        <pc:chgData name="Michael Schumacher" userId="ec863bc3-80cc-4c9f-afb2-516e494b4ea7" providerId="ADAL" clId="{6409577E-F4FD-40CB-A61F-30D1C6D54822}" dt="2022-02-20T04:21:46.776" v="5286" actId="404"/>
        <pc:sldMkLst>
          <pc:docMk/>
          <pc:sldMk cId="2993829447" sldId="307"/>
        </pc:sldMkLst>
        <pc:spChg chg="mod">
          <ac:chgData name="Michael Schumacher" userId="ec863bc3-80cc-4c9f-afb2-516e494b4ea7" providerId="ADAL" clId="{6409577E-F4FD-40CB-A61F-30D1C6D54822}" dt="2022-02-20T04:21:46.776" v="5286" actId="404"/>
          <ac:spMkLst>
            <pc:docMk/>
            <pc:sldMk cId="2993829447" sldId="307"/>
            <ac:spMk id="15" creationId="{0A72301C-5464-406B-9771-224AFB10D7E4}"/>
          </ac:spMkLst>
        </pc:spChg>
        <pc:spChg chg="add mod">
          <ac:chgData name="Michael Schumacher" userId="ec863bc3-80cc-4c9f-afb2-516e494b4ea7" providerId="ADAL" clId="{6409577E-F4FD-40CB-A61F-30D1C6D54822}" dt="2022-02-14T00:09:49.061" v="4085" actId="20577"/>
          <ac:spMkLst>
            <pc:docMk/>
            <pc:sldMk cId="2993829447" sldId="307"/>
            <ac:spMk id="17" creationId="{60F25B56-C307-4CA4-A0B6-14E8F0C32427}"/>
          </ac:spMkLst>
        </pc:spChg>
        <pc:spChg chg="add del mod">
          <ac:chgData name="Michael Schumacher" userId="ec863bc3-80cc-4c9f-afb2-516e494b4ea7" providerId="ADAL" clId="{6409577E-F4FD-40CB-A61F-30D1C6D54822}" dt="2022-02-14T00:10:03.094" v="4098" actId="20577"/>
          <ac:spMkLst>
            <pc:docMk/>
            <pc:sldMk cId="2993829447" sldId="307"/>
            <ac:spMk id="18" creationId="{A170B188-2BD6-4A18-B363-A22FF60600F5}"/>
          </ac:spMkLst>
        </pc:spChg>
        <pc:picChg chg="del">
          <ac:chgData name="Michael Schumacher" userId="ec863bc3-80cc-4c9f-afb2-516e494b4ea7" providerId="ADAL" clId="{6409577E-F4FD-40CB-A61F-30D1C6D54822}" dt="2022-02-13T20:45:58.807" v="2805" actId="478"/>
          <ac:picMkLst>
            <pc:docMk/>
            <pc:sldMk cId="2993829447" sldId="307"/>
            <ac:picMk id="3" creationId="{2FDEBC09-103E-4615-A554-554AB8313F8C}"/>
          </ac:picMkLst>
        </pc:picChg>
        <pc:picChg chg="add mod ord">
          <ac:chgData name="Michael Schumacher" userId="ec863bc3-80cc-4c9f-afb2-516e494b4ea7" providerId="ADAL" clId="{6409577E-F4FD-40CB-A61F-30D1C6D54822}" dt="2022-02-20T02:42:11.265" v="5199" actId="1440"/>
          <ac:picMkLst>
            <pc:docMk/>
            <pc:sldMk cId="2993829447" sldId="307"/>
            <ac:picMk id="4" creationId="{958E036D-984E-46ED-8619-24155543306C}"/>
          </ac:picMkLst>
        </pc:picChg>
        <pc:picChg chg="add mod">
          <ac:chgData name="Michael Schumacher" userId="ec863bc3-80cc-4c9f-afb2-516e494b4ea7" providerId="ADAL" clId="{6409577E-F4FD-40CB-A61F-30D1C6D54822}" dt="2022-02-20T02:42:06.165" v="5198" actId="1440"/>
          <ac:picMkLst>
            <pc:docMk/>
            <pc:sldMk cId="2993829447" sldId="307"/>
            <ac:picMk id="6" creationId="{97B53F01-E086-42D8-80C4-586C774392A4}"/>
          </ac:picMkLst>
        </pc:picChg>
        <pc:picChg chg="add del mod">
          <ac:chgData name="Michael Schumacher" userId="ec863bc3-80cc-4c9f-afb2-516e494b4ea7" providerId="ADAL" clId="{6409577E-F4FD-40CB-A61F-30D1C6D54822}" dt="2022-02-13T21:56:37.189" v="3344" actId="478"/>
          <ac:picMkLst>
            <pc:docMk/>
            <pc:sldMk cId="2993829447" sldId="307"/>
            <ac:picMk id="8" creationId="{17CF5889-7363-41E2-AADA-9B0C0CC7C0F7}"/>
          </ac:picMkLst>
        </pc:picChg>
        <pc:picChg chg="add mod ord">
          <ac:chgData name="Michael Schumacher" userId="ec863bc3-80cc-4c9f-afb2-516e494b4ea7" providerId="ADAL" clId="{6409577E-F4FD-40CB-A61F-30D1C6D54822}" dt="2022-02-14T00:30:22.233" v="4303" actId="1076"/>
          <ac:picMkLst>
            <pc:docMk/>
            <pc:sldMk cId="2993829447" sldId="307"/>
            <ac:picMk id="10" creationId="{94A93F59-6743-4049-BDB6-6046E7E833BA}"/>
          </ac:picMkLst>
        </pc:picChg>
        <pc:picChg chg="add del">
          <ac:chgData name="Michael Schumacher" userId="ec863bc3-80cc-4c9f-afb2-516e494b4ea7" providerId="ADAL" clId="{6409577E-F4FD-40CB-A61F-30D1C6D54822}" dt="2022-02-13T22:56:09.221" v="3475" actId="22"/>
          <ac:picMkLst>
            <pc:docMk/>
            <pc:sldMk cId="2993829447" sldId="307"/>
            <ac:picMk id="12" creationId="{4E7E578C-01FB-4016-872E-4A4B223A4B49}"/>
          </ac:picMkLst>
        </pc:picChg>
        <pc:picChg chg="add del mod">
          <ac:chgData name="Michael Schumacher" userId="ec863bc3-80cc-4c9f-afb2-516e494b4ea7" providerId="ADAL" clId="{6409577E-F4FD-40CB-A61F-30D1C6D54822}" dt="2022-02-14T00:00:34.083" v="3833" actId="478"/>
          <ac:picMkLst>
            <pc:docMk/>
            <pc:sldMk cId="2993829447" sldId="307"/>
            <ac:picMk id="14" creationId="{0200E4BE-0B3A-4A4A-B5B4-4B0EB568BDBE}"/>
          </ac:picMkLst>
        </pc:picChg>
        <pc:picChg chg="add del mod">
          <ac:chgData name="Michael Schumacher" userId="ec863bc3-80cc-4c9f-afb2-516e494b4ea7" providerId="ADAL" clId="{6409577E-F4FD-40CB-A61F-30D1C6D54822}" dt="2022-02-14T00:01:53.907" v="3860"/>
          <ac:picMkLst>
            <pc:docMk/>
            <pc:sldMk cId="2993829447" sldId="307"/>
            <ac:picMk id="16" creationId="{75824FCE-6AB2-4F81-AC53-DDD90E178B4D}"/>
          </ac:picMkLst>
        </pc:picChg>
        <pc:picChg chg="add mod">
          <ac:chgData name="Michael Schumacher" userId="ec863bc3-80cc-4c9f-afb2-516e494b4ea7" providerId="ADAL" clId="{6409577E-F4FD-40CB-A61F-30D1C6D54822}" dt="2022-02-14T00:30:18.903" v="4302" actId="1076"/>
          <ac:picMkLst>
            <pc:docMk/>
            <pc:sldMk cId="2993829447" sldId="307"/>
            <ac:picMk id="19" creationId="{FE1F8FC4-E8A1-4ED4-AE11-6C418F7FE143}"/>
          </ac:picMkLst>
        </pc:picChg>
      </pc:sldChg>
      <pc:sldChg chg="addSp delSp modSp add mod modNotesTx">
        <pc:chgData name="Michael Schumacher" userId="ec863bc3-80cc-4c9f-afb2-516e494b4ea7" providerId="ADAL" clId="{6409577E-F4FD-40CB-A61F-30D1C6D54822}" dt="2022-02-20T04:23:21.629" v="5318" actId="20577"/>
        <pc:sldMkLst>
          <pc:docMk/>
          <pc:sldMk cId="2512303159" sldId="308"/>
        </pc:sldMkLst>
        <pc:spChg chg="add del mod">
          <ac:chgData name="Michael Schumacher" userId="ec863bc3-80cc-4c9f-afb2-516e494b4ea7" providerId="ADAL" clId="{6409577E-F4FD-40CB-A61F-30D1C6D54822}" dt="2022-02-20T04:22:15.200" v="5293"/>
          <ac:spMkLst>
            <pc:docMk/>
            <pc:sldMk cId="2512303159" sldId="308"/>
            <ac:spMk id="10" creationId="{C3E39C69-22F7-408B-821C-E2A93C141019}"/>
          </ac:spMkLst>
        </pc:spChg>
        <pc:spChg chg="add mod">
          <ac:chgData name="Michael Schumacher" userId="ec863bc3-80cc-4c9f-afb2-516e494b4ea7" providerId="ADAL" clId="{6409577E-F4FD-40CB-A61F-30D1C6D54822}" dt="2022-02-14T00:11:10.901" v="4125" actId="20577"/>
          <ac:spMkLst>
            <pc:docMk/>
            <pc:sldMk cId="2512303159" sldId="308"/>
            <ac:spMk id="11" creationId="{0274B287-FF86-487D-93EA-9F2014464762}"/>
          </ac:spMkLst>
        </pc:spChg>
        <pc:spChg chg="add del mod">
          <ac:chgData name="Michael Schumacher" userId="ec863bc3-80cc-4c9f-afb2-516e494b4ea7" providerId="ADAL" clId="{6409577E-F4FD-40CB-A61F-30D1C6D54822}" dt="2022-02-20T04:23:05.824" v="5307"/>
          <ac:spMkLst>
            <pc:docMk/>
            <pc:sldMk cId="2512303159" sldId="308"/>
            <ac:spMk id="12" creationId="{B5E58EF2-E674-46F9-89EE-398EB6DA3AC6}"/>
          </ac:spMkLst>
        </pc:spChg>
        <pc:spChg chg="add mod">
          <ac:chgData name="Michael Schumacher" userId="ec863bc3-80cc-4c9f-afb2-516e494b4ea7" providerId="ADAL" clId="{6409577E-F4FD-40CB-A61F-30D1C6D54822}" dt="2022-02-20T04:23:21.629" v="5318" actId="20577"/>
          <ac:spMkLst>
            <pc:docMk/>
            <pc:sldMk cId="2512303159" sldId="308"/>
            <ac:spMk id="13" creationId="{744FBD0B-BDCD-486F-8C42-90B2435DB641}"/>
          </ac:spMkLst>
        </pc:spChg>
        <pc:spChg chg="add del mod">
          <ac:chgData name="Michael Schumacher" userId="ec863bc3-80cc-4c9f-afb2-516e494b4ea7" providerId="ADAL" clId="{6409577E-F4FD-40CB-A61F-30D1C6D54822}" dt="2022-02-14T00:11:13.717" v="4126" actId="478"/>
          <ac:spMkLst>
            <pc:docMk/>
            <pc:sldMk cId="2512303159" sldId="308"/>
            <ac:spMk id="13" creationId="{F57389DB-E442-484A-83F3-C8B080C6C23F}"/>
          </ac:spMkLst>
        </pc:spChg>
        <pc:spChg chg="add del mod">
          <ac:chgData name="Michael Schumacher" userId="ec863bc3-80cc-4c9f-afb2-516e494b4ea7" providerId="ADAL" clId="{6409577E-F4FD-40CB-A61F-30D1C6D54822}" dt="2022-02-20T04:23:17.468" v="5309" actId="478"/>
          <ac:spMkLst>
            <pc:docMk/>
            <pc:sldMk cId="2512303159" sldId="308"/>
            <ac:spMk id="15" creationId="{0A72301C-5464-406B-9771-224AFB10D7E4}"/>
          </ac:spMkLst>
        </pc:spChg>
        <pc:picChg chg="add del mod">
          <ac:chgData name="Michael Schumacher" userId="ec863bc3-80cc-4c9f-afb2-516e494b4ea7" providerId="ADAL" clId="{6409577E-F4FD-40CB-A61F-30D1C6D54822}" dt="2022-02-20T04:19:24.251" v="5257" actId="478"/>
          <ac:picMkLst>
            <pc:docMk/>
            <pc:sldMk cId="2512303159" sldId="308"/>
            <ac:picMk id="3" creationId="{0A2F1C27-188F-4E22-9B90-435CDE997157}"/>
          </ac:picMkLst>
        </pc:picChg>
        <pc:picChg chg="add del mod">
          <ac:chgData name="Michael Schumacher" userId="ec863bc3-80cc-4c9f-afb2-516e494b4ea7" providerId="ADAL" clId="{6409577E-F4FD-40CB-A61F-30D1C6D54822}" dt="2022-02-20T04:19:44.491" v="5261" actId="478"/>
          <ac:picMkLst>
            <pc:docMk/>
            <pc:sldMk cId="2512303159" sldId="308"/>
            <ac:picMk id="4" creationId="{ABB4F859-432B-4C02-A2FE-AD26FD7A63A6}"/>
          </ac:picMkLst>
        </pc:picChg>
        <pc:picChg chg="add mod ord">
          <ac:chgData name="Michael Schumacher" userId="ec863bc3-80cc-4c9f-afb2-516e494b4ea7" providerId="ADAL" clId="{6409577E-F4FD-40CB-A61F-30D1C6D54822}" dt="2022-02-14T00:45:47.219" v="4513" actId="14100"/>
          <ac:picMkLst>
            <pc:docMk/>
            <pc:sldMk cId="2512303159" sldId="308"/>
            <ac:picMk id="5" creationId="{6BA11E95-5965-4B3D-8065-A5FDDF358997}"/>
          </ac:picMkLst>
        </pc:picChg>
        <pc:picChg chg="add mod ord">
          <ac:chgData name="Michael Schumacher" userId="ec863bc3-80cc-4c9f-afb2-516e494b4ea7" providerId="ADAL" clId="{6409577E-F4FD-40CB-A61F-30D1C6D54822}" dt="2022-02-20T04:21:04.550" v="5276" actId="1440"/>
          <ac:picMkLst>
            <pc:docMk/>
            <pc:sldMk cId="2512303159" sldId="308"/>
            <ac:picMk id="7" creationId="{EF0D19A2-88A0-42BE-B046-1581E378EBDB}"/>
          </ac:picMkLst>
        </pc:picChg>
        <pc:picChg chg="add del mod ord">
          <ac:chgData name="Michael Schumacher" userId="ec863bc3-80cc-4c9f-afb2-516e494b4ea7" providerId="ADAL" clId="{6409577E-F4FD-40CB-A61F-30D1C6D54822}" dt="2022-02-14T00:01:48.834" v="3856" actId="478"/>
          <ac:picMkLst>
            <pc:docMk/>
            <pc:sldMk cId="2512303159" sldId="308"/>
            <ac:picMk id="9" creationId="{BDFCE6CB-CD5A-4A1D-93D3-F6D71CBC7DBB}"/>
          </ac:picMkLst>
        </pc:picChg>
        <pc:picChg chg="del">
          <ac:chgData name="Michael Schumacher" userId="ec863bc3-80cc-4c9f-afb2-516e494b4ea7" providerId="ADAL" clId="{6409577E-F4FD-40CB-A61F-30D1C6D54822}" dt="2022-02-13T20:47:34.679" v="2842" actId="478"/>
          <ac:picMkLst>
            <pc:docMk/>
            <pc:sldMk cId="2512303159" sldId="308"/>
            <ac:picMk id="10" creationId="{066B51B4-F3FF-4BDA-8A0D-ACABFDA906D6}"/>
          </ac:picMkLst>
        </pc:picChg>
        <pc:picChg chg="del">
          <ac:chgData name="Michael Schumacher" userId="ec863bc3-80cc-4c9f-afb2-516e494b4ea7" providerId="ADAL" clId="{6409577E-F4FD-40CB-A61F-30D1C6D54822}" dt="2022-02-13T20:47:34.312" v="2841" actId="478"/>
          <ac:picMkLst>
            <pc:docMk/>
            <pc:sldMk cId="2512303159" sldId="308"/>
            <ac:picMk id="12" creationId="{B29132CA-29B4-4614-BFDA-05D180FD7AC2}"/>
          </ac:picMkLst>
        </pc:picChg>
      </pc:sldChg>
      <pc:sldChg chg="addSp delSp modSp add del mod">
        <pc:chgData name="Michael Schumacher" userId="ec863bc3-80cc-4c9f-afb2-516e494b4ea7" providerId="ADAL" clId="{6409577E-F4FD-40CB-A61F-30D1C6D54822}" dt="2022-02-20T04:23:52.183" v="5323" actId="2696"/>
        <pc:sldMkLst>
          <pc:docMk/>
          <pc:sldMk cId="4265891466" sldId="309"/>
        </pc:sldMkLst>
        <pc:spChg chg="add del mod">
          <ac:chgData name="Michael Schumacher" userId="ec863bc3-80cc-4c9f-afb2-516e494b4ea7" providerId="ADAL" clId="{6409577E-F4FD-40CB-A61F-30D1C6D54822}" dt="2022-02-20T02:26:06.653" v="5029" actId="478"/>
          <ac:spMkLst>
            <pc:docMk/>
            <pc:sldMk cId="4265891466" sldId="309"/>
            <ac:spMk id="12" creationId="{5745A1CB-A29A-4702-9780-F0ED34E4D8B9}"/>
          </ac:spMkLst>
        </pc:spChg>
        <pc:spChg chg="mod">
          <ac:chgData name="Michael Schumacher" userId="ec863bc3-80cc-4c9f-afb2-516e494b4ea7" providerId="ADAL" clId="{6409577E-F4FD-40CB-A61F-30D1C6D54822}" dt="2022-02-20T04:23:34.346" v="5322" actId="404"/>
          <ac:spMkLst>
            <pc:docMk/>
            <pc:sldMk cId="4265891466" sldId="309"/>
            <ac:spMk id="15" creationId="{0A72301C-5464-406B-9771-224AFB10D7E4}"/>
          </ac:spMkLst>
        </pc:spChg>
        <pc:spChg chg="add mod">
          <ac:chgData name="Michael Schumacher" userId="ec863bc3-80cc-4c9f-afb2-516e494b4ea7" providerId="ADAL" clId="{6409577E-F4FD-40CB-A61F-30D1C6D54822}" dt="2022-02-20T02:38:52.241" v="5172"/>
          <ac:spMkLst>
            <pc:docMk/>
            <pc:sldMk cId="4265891466" sldId="309"/>
            <ac:spMk id="19" creationId="{A965F282-17A0-4521-BC57-5DA19FC2CAA0}"/>
          </ac:spMkLst>
        </pc:spChg>
        <pc:spChg chg="add del mod">
          <ac:chgData name="Michael Schumacher" userId="ec863bc3-80cc-4c9f-afb2-516e494b4ea7" providerId="ADAL" clId="{6409577E-F4FD-40CB-A61F-30D1C6D54822}" dt="2022-02-20T02:38:55.582" v="5173" actId="21"/>
          <ac:spMkLst>
            <pc:docMk/>
            <pc:sldMk cId="4265891466" sldId="309"/>
            <ac:spMk id="20" creationId="{91BF1E1B-954E-44F9-AFFD-A9E5AB7B0DBB}"/>
          </ac:spMkLst>
        </pc:spChg>
        <pc:spChg chg="add del mod">
          <ac:chgData name="Michael Schumacher" userId="ec863bc3-80cc-4c9f-afb2-516e494b4ea7" providerId="ADAL" clId="{6409577E-F4FD-40CB-A61F-30D1C6D54822}" dt="2022-02-20T02:19:33.298" v="4991" actId="21"/>
          <ac:spMkLst>
            <pc:docMk/>
            <pc:sldMk cId="4265891466" sldId="309"/>
            <ac:spMk id="21" creationId="{6495EB08-B289-4F0A-AFFE-78C9954B1176}"/>
          </ac:spMkLst>
        </pc:spChg>
        <pc:picChg chg="add del mod">
          <ac:chgData name="Michael Schumacher" userId="ec863bc3-80cc-4c9f-afb2-516e494b4ea7" providerId="ADAL" clId="{6409577E-F4FD-40CB-A61F-30D1C6D54822}" dt="2022-02-13T23:56:30.185" v="3772" actId="21"/>
          <ac:picMkLst>
            <pc:docMk/>
            <pc:sldMk cId="4265891466" sldId="309"/>
            <ac:picMk id="3" creationId="{03BA404D-4846-48F4-86DC-29EB4CA90BD4}"/>
          </ac:picMkLst>
        </pc:picChg>
        <pc:picChg chg="add del mod">
          <ac:chgData name="Michael Schumacher" userId="ec863bc3-80cc-4c9f-afb2-516e494b4ea7" providerId="ADAL" clId="{6409577E-F4FD-40CB-A61F-30D1C6D54822}" dt="2022-02-20T02:25:05.098" v="5011" actId="22"/>
          <ac:picMkLst>
            <pc:docMk/>
            <pc:sldMk cId="4265891466" sldId="309"/>
            <ac:picMk id="3" creationId="{CB63F1F2-83E6-4289-9840-E43D2525E9E0}"/>
          </ac:picMkLst>
        </pc:picChg>
        <pc:picChg chg="add del mod ord">
          <ac:chgData name="Michael Schumacher" userId="ec863bc3-80cc-4c9f-afb2-516e494b4ea7" providerId="ADAL" clId="{6409577E-F4FD-40CB-A61F-30D1C6D54822}" dt="2022-02-20T02:19:33.298" v="4991" actId="21"/>
          <ac:picMkLst>
            <pc:docMk/>
            <pc:sldMk cId="4265891466" sldId="309"/>
            <ac:picMk id="5" creationId="{1314CA7F-5E0D-41AD-B0E7-3AEB7B6AEECF}"/>
          </ac:picMkLst>
        </pc:picChg>
        <pc:picChg chg="add del mod">
          <ac:chgData name="Michael Schumacher" userId="ec863bc3-80cc-4c9f-afb2-516e494b4ea7" providerId="ADAL" clId="{6409577E-F4FD-40CB-A61F-30D1C6D54822}" dt="2022-02-20T02:26:35.368" v="5034" actId="478"/>
          <ac:picMkLst>
            <pc:docMk/>
            <pc:sldMk cId="4265891466" sldId="309"/>
            <ac:picMk id="6" creationId="{2FDE5B53-45F9-4294-ABDB-BB24EEDD6C8D}"/>
          </ac:picMkLst>
        </pc:picChg>
        <pc:picChg chg="add del mod ord">
          <ac:chgData name="Michael Schumacher" userId="ec863bc3-80cc-4c9f-afb2-516e494b4ea7" providerId="ADAL" clId="{6409577E-F4FD-40CB-A61F-30D1C6D54822}" dt="2022-02-20T02:38:55.582" v="5173" actId="21"/>
          <ac:picMkLst>
            <pc:docMk/>
            <pc:sldMk cId="4265891466" sldId="309"/>
            <ac:picMk id="8" creationId="{93BD1B0C-113C-46E9-A37B-7398A0C9565D}"/>
          </ac:picMkLst>
        </pc:picChg>
        <pc:picChg chg="add del mod">
          <ac:chgData name="Michael Schumacher" userId="ec863bc3-80cc-4c9f-afb2-516e494b4ea7" providerId="ADAL" clId="{6409577E-F4FD-40CB-A61F-30D1C6D54822}" dt="2022-02-20T02:25:50.617" v="5024" actId="478"/>
          <ac:picMkLst>
            <pc:docMk/>
            <pc:sldMk cId="4265891466" sldId="309"/>
            <ac:picMk id="9" creationId="{96E0CF84-ED97-4BD0-9CE1-B39B12257576}"/>
          </ac:picMkLst>
        </pc:picChg>
        <pc:picChg chg="add del mod">
          <ac:chgData name="Michael Schumacher" userId="ec863bc3-80cc-4c9f-afb2-516e494b4ea7" providerId="ADAL" clId="{6409577E-F4FD-40CB-A61F-30D1C6D54822}" dt="2022-02-13T23:56:30.185" v="3772" actId="21"/>
          <ac:picMkLst>
            <pc:docMk/>
            <pc:sldMk cId="4265891466" sldId="309"/>
            <ac:picMk id="9" creationId="{D7FC695A-52E9-4750-9A3C-9FDDAB511EB2}"/>
          </ac:picMkLst>
        </pc:picChg>
        <pc:picChg chg="add del">
          <ac:chgData name="Michael Schumacher" userId="ec863bc3-80cc-4c9f-afb2-516e494b4ea7" providerId="ADAL" clId="{6409577E-F4FD-40CB-A61F-30D1C6D54822}" dt="2022-02-13T22:27:23.686" v="3435" actId="478"/>
          <ac:picMkLst>
            <pc:docMk/>
            <pc:sldMk cId="4265891466" sldId="309"/>
            <ac:picMk id="10" creationId="{066B51B4-F3FF-4BDA-8A0D-ACABFDA906D6}"/>
          </ac:picMkLst>
        </pc:picChg>
        <pc:picChg chg="add del mod">
          <ac:chgData name="Michael Schumacher" userId="ec863bc3-80cc-4c9f-afb2-516e494b4ea7" providerId="ADAL" clId="{6409577E-F4FD-40CB-A61F-30D1C6D54822}" dt="2022-02-20T02:26:34.984" v="5033" actId="478"/>
          <ac:picMkLst>
            <pc:docMk/>
            <pc:sldMk cId="4265891466" sldId="309"/>
            <ac:picMk id="10" creationId="{95DB29DA-26A8-4896-93EF-009993126BB5}"/>
          </ac:picMkLst>
        </pc:picChg>
        <pc:picChg chg="add del mod ord">
          <ac:chgData name="Michael Schumacher" userId="ec863bc3-80cc-4c9f-afb2-516e494b4ea7" providerId="ADAL" clId="{6409577E-F4FD-40CB-A61F-30D1C6D54822}" dt="2022-02-20T02:19:33.298" v="4991" actId="21"/>
          <ac:picMkLst>
            <pc:docMk/>
            <pc:sldMk cId="4265891466" sldId="309"/>
            <ac:picMk id="11" creationId="{689D870D-E965-4875-94B0-28930CF1B865}"/>
          </ac:picMkLst>
        </pc:picChg>
        <pc:picChg chg="add del">
          <ac:chgData name="Michael Schumacher" userId="ec863bc3-80cc-4c9f-afb2-516e494b4ea7" providerId="ADAL" clId="{6409577E-F4FD-40CB-A61F-30D1C6D54822}" dt="2022-02-13T22:26:54.516" v="3427" actId="478"/>
          <ac:picMkLst>
            <pc:docMk/>
            <pc:sldMk cId="4265891466" sldId="309"/>
            <ac:picMk id="12" creationId="{B29132CA-29B4-4614-BFDA-05D180FD7AC2}"/>
          </ac:picMkLst>
        </pc:picChg>
        <pc:picChg chg="add del mod">
          <ac:chgData name="Michael Schumacher" userId="ec863bc3-80cc-4c9f-afb2-516e494b4ea7" providerId="ADAL" clId="{6409577E-F4FD-40CB-A61F-30D1C6D54822}" dt="2022-02-20T02:30:37.737" v="5123" actId="478"/>
          <ac:picMkLst>
            <pc:docMk/>
            <pc:sldMk cId="4265891466" sldId="309"/>
            <ac:picMk id="13" creationId="{9D4A5484-3112-4AF5-B4FF-5DDDF81B79F8}"/>
          </ac:picMkLst>
        </pc:picChg>
        <pc:picChg chg="add del">
          <ac:chgData name="Michael Schumacher" userId="ec863bc3-80cc-4c9f-afb2-516e494b4ea7" providerId="ADAL" clId="{6409577E-F4FD-40CB-A61F-30D1C6D54822}" dt="2022-02-13T22:27:12.052" v="3431" actId="478"/>
          <ac:picMkLst>
            <pc:docMk/>
            <pc:sldMk cId="4265891466" sldId="309"/>
            <ac:picMk id="14" creationId="{177B89CB-BBF3-41F6-831C-3FEF1120125B}"/>
          </ac:picMkLst>
        </pc:picChg>
        <pc:picChg chg="add del mod">
          <ac:chgData name="Michael Schumacher" userId="ec863bc3-80cc-4c9f-afb2-516e494b4ea7" providerId="ADAL" clId="{6409577E-F4FD-40CB-A61F-30D1C6D54822}" dt="2022-02-20T02:38:55.582" v="5173" actId="21"/>
          <ac:picMkLst>
            <pc:docMk/>
            <pc:sldMk cId="4265891466" sldId="309"/>
            <ac:picMk id="16" creationId="{350A9A41-1508-45A7-810A-3421360FBC77}"/>
          </ac:picMkLst>
        </pc:picChg>
        <pc:picChg chg="add del mod">
          <ac:chgData name="Michael Schumacher" userId="ec863bc3-80cc-4c9f-afb2-516e494b4ea7" providerId="ADAL" clId="{6409577E-F4FD-40CB-A61F-30D1C6D54822}" dt="2022-02-13T23:56:29.367" v="3771"/>
          <ac:picMkLst>
            <pc:docMk/>
            <pc:sldMk cId="4265891466" sldId="309"/>
            <ac:picMk id="17" creationId="{B154D62E-7D57-4148-A59B-F3C249E1F563}"/>
          </ac:picMkLst>
        </pc:picChg>
        <pc:picChg chg="add del mod">
          <ac:chgData name="Michael Schumacher" userId="ec863bc3-80cc-4c9f-afb2-516e494b4ea7" providerId="ADAL" clId="{6409577E-F4FD-40CB-A61F-30D1C6D54822}" dt="2022-02-13T23:56:29.367" v="3771"/>
          <ac:picMkLst>
            <pc:docMk/>
            <pc:sldMk cId="4265891466" sldId="309"/>
            <ac:picMk id="18" creationId="{35A59900-1DA4-402D-BB0D-BFAA24EF1B79}"/>
          </ac:picMkLst>
        </pc:picChg>
        <pc:picChg chg="add del mod">
          <ac:chgData name="Michael Schumacher" userId="ec863bc3-80cc-4c9f-afb2-516e494b4ea7" providerId="ADAL" clId="{6409577E-F4FD-40CB-A61F-30D1C6D54822}" dt="2022-02-20T02:31:20.537" v="5134" actId="478"/>
          <ac:picMkLst>
            <pc:docMk/>
            <pc:sldMk cId="4265891466" sldId="309"/>
            <ac:picMk id="18" creationId="{BCB6980A-070D-4C99-83A5-5DC1E52E169E}"/>
          </ac:picMkLst>
        </pc:picChg>
        <pc:picChg chg="add del mod ord">
          <ac:chgData name="Michael Schumacher" userId="ec863bc3-80cc-4c9f-afb2-516e494b4ea7" providerId="ADAL" clId="{6409577E-F4FD-40CB-A61F-30D1C6D54822}" dt="2022-02-14T00:01:07.395" v="3844" actId="478"/>
          <ac:picMkLst>
            <pc:docMk/>
            <pc:sldMk cId="4265891466" sldId="309"/>
            <ac:picMk id="19" creationId="{A1CF37CE-6EE1-4912-BD1D-D9D07BDBA01F}"/>
          </ac:picMkLst>
        </pc:picChg>
        <pc:picChg chg="add del">
          <ac:chgData name="Michael Schumacher" userId="ec863bc3-80cc-4c9f-afb2-516e494b4ea7" providerId="ADAL" clId="{6409577E-F4FD-40CB-A61F-30D1C6D54822}" dt="2022-02-13T22:27:23.093" v="3434" actId="478"/>
          <ac:picMkLst>
            <pc:docMk/>
            <pc:sldMk cId="4265891466" sldId="309"/>
            <ac:picMk id="3074" creationId="{69AC6CE5-2A25-42F1-80A0-FCEFF0E1959F}"/>
          </ac:picMkLst>
        </pc:picChg>
      </pc:sldChg>
      <pc:sldChg chg="addSp delSp modSp add mod">
        <pc:chgData name="Michael Schumacher" userId="ec863bc3-80cc-4c9f-afb2-516e494b4ea7" providerId="ADAL" clId="{6409577E-F4FD-40CB-A61F-30D1C6D54822}" dt="2022-02-20T04:39:12.628" v="5547" actId="20577"/>
        <pc:sldMkLst>
          <pc:docMk/>
          <pc:sldMk cId="1929736298" sldId="310"/>
        </pc:sldMkLst>
        <pc:spChg chg="add del mod">
          <ac:chgData name="Michael Schumacher" userId="ec863bc3-80cc-4c9f-afb2-516e494b4ea7" providerId="ADAL" clId="{6409577E-F4FD-40CB-A61F-30D1C6D54822}" dt="2022-02-14T00:17:20.500" v="4232" actId="478"/>
          <ac:spMkLst>
            <pc:docMk/>
            <pc:sldMk cId="1929736298" sldId="310"/>
            <ac:spMk id="13" creationId="{31168563-D5DC-4DAA-A3A7-5CEB60B382E8}"/>
          </ac:spMkLst>
        </pc:spChg>
        <pc:spChg chg="add del mod">
          <ac:chgData name="Michael Schumacher" userId="ec863bc3-80cc-4c9f-afb2-516e494b4ea7" providerId="ADAL" clId="{6409577E-F4FD-40CB-A61F-30D1C6D54822}" dt="2022-02-14T00:09:10.036" v="4024" actId="478"/>
          <ac:spMkLst>
            <pc:docMk/>
            <pc:sldMk cId="1929736298" sldId="310"/>
            <ac:spMk id="14" creationId="{4E18A49D-F0DD-463E-AD0A-02CAB8F2C934}"/>
          </ac:spMkLst>
        </pc:spChg>
        <pc:spChg chg="mod">
          <ac:chgData name="Michael Schumacher" userId="ec863bc3-80cc-4c9f-afb2-516e494b4ea7" providerId="ADAL" clId="{6409577E-F4FD-40CB-A61F-30D1C6D54822}" dt="2022-02-20T04:39:12.628" v="5547" actId="20577"/>
          <ac:spMkLst>
            <pc:docMk/>
            <pc:sldMk cId="1929736298" sldId="310"/>
            <ac:spMk id="15" creationId="{0A72301C-5464-406B-9771-224AFB10D7E4}"/>
          </ac:spMkLst>
        </pc:spChg>
        <pc:spChg chg="add del mod">
          <ac:chgData name="Michael Schumacher" userId="ec863bc3-80cc-4c9f-afb2-516e494b4ea7" providerId="ADAL" clId="{6409577E-F4FD-40CB-A61F-30D1C6D54822}" dt="2022-02-20T04:26:17.598" v="5368" actId="20577"/>
          <ac:spMkLst>
            <pc:docMk/>
            <pc:sldMk cId="1929736298" sldId="310"/>
            <ac:spMk id="16" creationId="{DD7F41DF-58D6-4335-B60C-C3A7489D3267}"/>
          </ac:spMkLst>
        </pc:spChg>
        <pc:spChg chg="add mod">
          <ac:chgData name="Michael Schumacher" userId="ec863bc3-80cc-4c9f-afb2-516e494b4ea7" providerId="ADAL" clId="{6409577E-F4FD-40CB-A61F-30D1C6D54822}" dt="2022-02-14T00:28:10.310" v="4278" actId="20577"/>
          <ac:spMkLst>
            <pc:docMk/>
            <pc:sldMk cId="1929736298" sldId="310"/>
            <ac:spMk id="17" creationId="{1C37DFDF-F651-49D7-BC1B-0024F5C7E708}"/>
          </ac:spMkLst>
        </pc:spChg>
        <pc:picChg chg="add mod">
          <ac:chgData name="Michael Schumacher" userId="ec863bc3-80cc-4c9f-afb2-516e494b4ea7" providerId="ADAL" clId="{6409577E-F4FD-40CB-A61F-30D1C6D54822}" dt="2022-02-20T02:42:20.528" v="5200" actId="1440"/>
          <ac:picMkLst>
            <pc:docMk/>
            <pc:sldMk cId="1929736298" sldId="310"/>
            <ac:picMk id="3" creationId="{D11E6DBA-B6D9-4CE2-8DFF-F403B4FC3764}"/>
          </ac:picMkLst>
        </pc:picChg>
        <pc:picChg chg="del">
          <ac:chgData name="Michael Schumacher" userId="ec863bc3-80cc-4c9f-afb2-516e494b4ea7" providerId="ADAL" clId="{6409577E-F4FD-40CB-A61F-30D1C6D54822}" dt="2022-02-13T22:56:33.582" v="3480" actId="478"/>
          <ac:picMkLst>
            <pc:docMk/>
            <pc:sldMk cId="1929736298" sldId="310"/>
            <ac:picMk id="4" creationId="{958E036D-984E-46ED-8619-24155543306C}"/>
          </ac:picMkLst>
        </pc:picChg>
        <pc:picChg chg="del">
          <ac:chgData name="Michael Schumacher" userId="ec863bc3-80cc-4c9f-afb2-516e494b4ea7" providerId="ADAL" clId="{6409577E-F4FD-40CB-A61F-30D1C6D54822}" dt="2022-02-13T22:56:33.014" v="3479" actId="478"/>
          <ac:picMkLst>
            <pc:docMk/>
            <pc:sldMk cId="1929736298" sldId="310"/>
            <ac:picMk id="6" creationId="{97B53F01-E086-42D8-80C4-586C774392A4}"/>
          </ac:picMkLst>
        </pc:picChg>
        <pc:picChg chg="add del mod">
          <ac:chgData name="Michael Schumacher" userId="ec863bc3-80cc-4c9f-afb2-516e494b4ea7" providerId="ADAL" clId="{6409577E-F4FD-40CB-A61F-30D1C6D54822}" dt="2022-02-20T02:16:55.129" v="4914" actId="478"/>
          <ac:picMkLst>
            <pc:docMk/>
            <pc:sldMk cId="1929736298" sldId="310"/>
            <ac:picMk id="7" creationId="{37C8A1EF-03D5-4920-9677-915B4541FB41}"/>
          </ac:picMkLst>
        </pc:picChg>
        <pc:picChg chg="add mod">
          <ac:chgData name="Michael Schumacher" userId="ec863bc3-80cc-4c9f-afb2-516e494b4ea7" providerId="ADAL" clId="{6409577E-F4FD-40CB-A61F-30D1C6D54822}" dt="2022-02-20T02:17:02.224" v="4918" actId="1076"/>
          <ac:picMkLst>
            <pc:docMk/>
            <pc:sldMk cId="1929736298" sldId="310"/>
            <ac:picMk id="8" creationId="{A6F116FE-BD14-4BF3-AA38-5D8F77966FEF}"/>
          </ac:picMkLst>
        </pc:picChg>
        <pc:picChg chg="add del mod">
          <ac:chgData name="Michael Schumacher" userId="ec863bc3-80cc-4c9f-afb2-516e494b4ea7" providerId="ADAL" clId="{6409577E-F4FD-40CB-A61F-30D1C6D54822}" dt="2022-02-13T22:58:23.658" v="3497"/>
          <ac:picMkLst>
            <pc:docMk/>
            <pc:sldMk cId="1929736298" sldId="310"/>
            <ac:picMk id="8" creationId="{F12E3FEE-2245-4AE3-8BA7-33C988B38069}"/>
          </ac:picMkLst>
        </pc:picChg>
        <pc:picChg chg="del">
          <ac:chgData name="Michael Schumacher" userId="ec863bc3-80cc-4c9f-afb2-516e494b4ea7" providerId="ADAL" clId="{6409577E-F4FD-40CB-A61F-30D1C6D54822}" dt="2022-02-13T22:56:37.956" v="3482" actId="478"/>
          <ac:picMkLst>
            <pc:docMk/>
            <pc:sldMk cId="1929736298" sldId="310"/>
            <ac:picMk id="10" creationId="{94A93F59-6743-4049-BDB6-6046E7E833BA}"/>
          </ac:picMkLst>
        </pc:picChg>
        <pc:picChg chg="add del mod ord">
          <ac:chgData name="Michael Schumacher" userId="ec863bc3-80cc-4c9f-afb2-516e494b4ea7" providerId="ADAL" clId="{6409577E-F4FD-40CB-A61F-30D1C6D54822}" dt="2022-02-14T00:02:01.748" v="3864" actId="478"/>
          <ac:picMkLst>
            <pc:docMk/>
            <pc:sldMk cId="1929736298" sldId="310"/>
            <ac:picMk id="12" creationId="{67CE0697-34BA-4464-B73C-AAA7089A8B74}"/>
          </ac:picMkLst>
        </pc:picChg>
        <pc:picChg chg="add del mod">
          <ac:chgData name="Michael Schumacher" userId="ec863bc3-80cc-4c9f-afb2-516e494b4ea7" providerId="ADAL" clId="{6409577E-F4FD-40CB-A61F-30D1C6D54822}" dt="2022-02-20T02:16:48.499" v="4904"/>
          <ac:picMkLst>
            <pc:docMk/>
            <pc:sldMk cId="1929736298" sldId="310"/>
            <ac:picMk id="1026" creationId="{6A9CE108-F8C8-4778-9DAF-AC8B42BBCC14}"/>
          </ac:picMkLst>
        </pc:picChg>
        <pc:picChg chg="add del">
          <ac:chgData name="Michael Schumacher" userId="ec863bc3-80cc-4c9f-afb2-516e494b4ea7" providerId="ADAL" clId="{6409577E-F4FD-40CB-A61F-30D1C6D54822}" dt="2022-02-13T23:00:57.607" v="3507"/>
          <ac:picMkLst>
            <pc:docMk/>
            <pc:sldMk cId="1929736298" sldId="310"/>
            <ac:picMk id="6146" creationId="{DB93601C-F44E-429D-9FCF-60DD7FB0F852}"/>
          </ac:picMkLst>
        </pc:picChg>
      </pc:sldChg>
      <pc:sldChg chg="addSp delSp modSp add mod">
        <pc:chgData name="Michael Schumacher" userId="ec863bc3-80cc-4c9f-afb2-516e494b4ea7" providerId="ADAL" clId="{6409577E-F4FD-40CB-A61F-30D1C6D54822}" dt="2022-02-20T04:39:23.445" v="5551" actId="20577"/>
        <pc:sldMkLst>
          <pc:docMk/>
          <pc:sldMk cId="3262741194" sldId="311"/>
        </pc:sldMkLst>
        <pc:spChg chg="add mod">
          <ac:chgData name="Michael Schumacher" userId="ec863bc3-80cc-4c9f-afb2-516e494b4ea7" providerId="ADAL" clId="{6409577E-F4FD-40CB-A61F-30D1C6D54822}" dt="2022-02-20T02:27:39.366" v="5117" actId="20577"/>
          <ac:spMkLst>
            <pc:docMk/>
            <pc:sldMk cId="3262741194" sldId="311"/>
            <ac:spMk id="6" creationId="{814D1BF8-A062-469C-B36B-EB1CAD4114ED}"/>
          </ac:spMkLst>
        </pc:spChg>
        <pc:spChg chg="add del mod">
          <ac:chgData name="Michael Schumacher" userId="ec863bc3-80cc-4c9f-afb2-516e494b4ea7" providerId="ADAL" clId="{6409577E-F4FD-40CB-A61F-30D1C6D54822}" dt="2022-02-20T04:22:12.592" v="5291"/>
          <ac:spMkLst>
            <pc:docMk/>
            <pc:sldMk cId="3262741194" sldId="311"/>
            <ac:spMk id="9" creationId="{16B0FA02-632A-433C-94E4-3C8208C3D4A2}"/>
          </ac:spMkLst>
        </pc:spChg>
        <pc:spChg chg="mod">
          <ac:chgData name="Michael Schumacher" userId="ec863bc3-80cc-4c9f-afb2-516e494b4ea7" providerId="ADAL" clId="{6409577E-F4FD-40CB-A61F-30D1C6D54822}" dt="2022-02-20T04:39:23.445" v="5551" actId="20577"/>
          <ac:spMkLst>
            <pc:docMk/>
            <pc:sldMk cId="3262741194" sldId="311"/>
            <ac:spMk id="15" creationId="{0A72301C-5464-406B-9771-224AFB10D7E4}"/>
          </ac:spMkLst>
        </pc:spChg>
        <pc:spChg chg="add del mod">
          <ac:chgData name="Michael Schumacher" userId="ec863bc3-80cc-4c9f-afb2-516e494b4ea7" providerId="ADAL" clId="{6409577E-F4FD-40CB-A61F-30D1C6D54822}" dt="2022-02-20T02:20:08.317" v="4997" actId="21"/>
          <ac:spMkLst>
            <pc:docMk/>
            <pc:sldMk cId="3262741194" sldId="311"/>
            <ac:spMk id="16" creationId="{60AC45E2-14A0-4E37-A65E-A666393B9731}"/>
          </ac:spMkLst>
        </pc:spChg>
        <pc:spChg chg="add del mod">
          <ac:chgData name="Michael Schumacher" userId="ec863bc3-80cc-4c9f-afb2-516e494b4ea7" providerId="ADAL" clId="{6409577E-F4FD-40CB-A61F-30D1C6D54822}" dt="2022-02-14T00:11:22.757" v="4130" actId="478"/>
          <ac:spMkLst>
            <pc:docMk/>
            <pc:sldMk cId="3262741194" sldId="311"/>
            <ac:spMk id="17" creationId="{DF39F6DD-0666-40AC-90AC-6188F2FBBDB6}"/>
          </ac:spMkLst>
        </pc:spChg>
        <pc:picChg chg="del">
          <ac:chgData name="Michael Schumacher" userId="ec863bc3-80cc-4c9f-afb2-516e494b4ea7" providerId="ADAL" clId="{6409577E-F4FD-40CB-A61F-30D1C6D54822}" dt="2022-02-13T22:57:38.181" v="3485" actId="478"/>
          <ac:picMkLst>
            <pc:docMk/>
            <pc:sldMk cId="3262741194" sldId="311"/>
            <ac:picMk id="3" creationId="{03BA404D-4846-48F4-86DC-29EB4CA90BD4}"/>
          </ac:picMkLst>
        </pc:picChg>
        <pc:picChg chg="add del mod">
          <ac:chgData name="Michael Schumacher" userId="ec863bc3-80cc-4c9f-afb2-516e494b4ea7" providerId="ADAL" clId="{6409577E-F4FD-40CB-A61F-30D1C6D54822}" dt="2022-02-13T23:56:23.990" v="3768" actId="21"/>
          <ac:picMkLst>
            <pc:docMk/>
            <pc:sldMk cId="3262741194" sldId="311"/>
            <ac:picMk id="4" creationId="{6DDCB617-6ED3-4355-BAD8-69904246A349}"/>
          </ac:picMkLst>
        </pc:picChg>
        <pc:picChg chg="del">
          <ac:chgData name="Michael Schumacher" userId="ec863bc3-80cc-4c9f-afb2-516e494b4ea7" providerId="ADAL" clId="{6409577E-F4FD-40CB-A61F-30D1C6D54822}" dt="2022-02-13T22:57:39.107" v="3486" actId="478"/>
          <ac:picMkLst>
            <pc:docMk/>
            <pc:sldMk cId="3262741194" sldId="311"/>
            <ac:picMk id="5" creationId="{1314CA7F-5E0D-41AD-B0E7-3AEB7B6AEECF}"/>
          </ac:picMkLst>
        </pc:picChg>
        <pc:picChg chg="add mod">
          <ac:chgData name="Michael Schumacher" userId="ec863bc3-80cc-4c9f-afb2-516e494b4ea7" providerId="ADAL" clId="{6409577E-F4FD-40CB-A61F-30D1C6D54822}" dt="2022-02-20T02:26:28.720" v="5032"/>
          <ac:picMkLst>
            <pc:docMk/>
            <pc:sldMk cId="3262741194" sldId="311"/>
            <ac:picMk id="7" creationId="{4541DA1E-52DC-4E43-BF30-50EB8E1C1F11}"/>
          </ac:picMkLst>
        </pc:picChg>
        <pc:picChg chg="add mod">
          <ac:chgData name="Michael Schumacher" userId="ec863bc3-80cc-4c9f-afb2-516e494b4ea7" providerId="ADAL" clId="{6409577E-F4FD-40CB-A61F-30D1C6D54822}" dt="2022-02-20T04:04:46.392" v="5256" actId="14100"/>
          <ac:picMkLst>
            <pc:docMk/>
            <pc:sldMk cId="3262741194" sldId="311"/>
            <ac:picMk id="8" creationId="{28F5A836-CA0D-4DD9-AAEE-E07468390EA8}"/>
          </ac:picMkLst>
        </pc:picChg>
        <pc:picChg chg="del">
          <ac:chgData name="Michael Schumacher" userId="ec863bc3-80cc-4c9f-afb2-516e494b4ea7" providerId="ADAL" clId="{6409577E-F4FD-40CB-A61F-30D1C6D54822}" dt="2022-02-13T22:57:40.500" v="3488" actId="478"/>
          <ac:picMkLst>
            <pc:docMk/>
            <pc:sldMk cId="3262741194" sldId="311"/>
            <ac:picMk id="9" creationId="{D7FC695A-52E9-4750-9A3C-9FDDAB511EB2}"/>
          </ac:picMkLst>
        </pc:picChg>
        <pc:picChg chg="add del mod">
          <ac:chgData name="Michael Schumacher" userId="ec863bc3-80cc-4c9f-afb2-516e494b4ea7" providerId="ADAL" clId="{6409577E-F4FD-40CB-A61F-30D1C6D54822}" dt="2022-02-13T23:56:23.990" v="3768" actId="21"/>
          <ac:picMkLst>
            <pc:docMk/>
            <pc:sldMk cId="3262741194" sldId="311"/>
            <ac:picMk id="10" creationId="{7BDA4180-084C-4A0A-8CE9-662C4F74035B}"/>
          </ac:picMkLst>
        </pc:picChg>
        <pc:picChg chg="del">
          <ac:chgData name="Michael Schumacher" userId="ec863bc3-80cc-4c9f-afb2-516e494b4ea7" providerId="ADAL" clId="{6409577E-F4FD-40CB-A61F-30D1C6D54822}" dt="2022-02-13T22:57:39.811" v="3487" actId="478"/>
          <ac:picMkLst>
            <pc:docMk/>
            <pc:sldMk cId="3262741194" sldId="311"/>
            <ac:picMk id="11" creationId="{689D870D-E965-4875-94B0-28930CF1B865}"/>
          </ac:picMkLst>
        </pc:picChg>
        <pc:picChg chg="add del mod">
          <ac:chgData name="Michael Schumacher" userId="ec863bc3-80cc-4c9f-afb2-516e494b4ea7" providerId="ADAL" clId="{6409577E-F4FD-40CB-A61F-30D1C6D54822}" dt="2022-02-20T02:20:08.317" v="4997" actId="21"/>
          <ac:picMkLst>
            <pc:docMk/>
            <pc:sldMk cId="3262741194" sldId="311"/>
            <ac:picMk id="12" creationId="{3322165B-1226-42A5-84B7-1534B214266B}"/>
          </ac:picMkLst>
        </pc:picChg>
        <pc:picChg chg="add del mod">
          <ac:chgData name="Michael Schumacher" userId="ec863bc3-80cc-4c9f-afb2-516e494b4ea7" providerId="ADAL" clId="{6409577E-F4FD-40CB-A61F-30D1C6D54822}" dt="2022-02-20T02:20:08.317" v="4997" actId="21"/>
          <ac:picMkLst>
            <pc:docMk/>
            <pc:sldMk cId="3262741194" sldId="311"/>
            <ac:picMk id="13" creationId="{9A051638-ACC0-4413-82A7-D902977E3772}"/>
          </ac:picMkLst>
        </pc:picChg>
        <pc:picChg chg="add del mod ord">
          <ac:chgData name="Michael Schumacher" userId="ec863bc3-80cc-4c9f-afb2-516e494b4ea7" providerId="ADAL" clId="{6409577E-F4FD-40CB-A61F-30D1C6D54822}" dt="2022-02-14T00:00:49.379" v="3837" actId="478"/>
          <ac:picMkLst>
            <pc:docMk/>
            <pc:sldMk cId="3262741194" sldId="311"/>
            <ac:picMk id="14" creationId="{50F30F50-CA52-470D-AB41-BDA9647B6F95}"/>
          </ac:picMkLst>
        </pc:picChg>
      </pc:sldChg>
      <pc:sldChg chg="addSp modSp add mod">
        <pc:chgData name="Michael Schumacher" userId="ec863bc3-80cc-4c9f-afb2-516e494b4ea7" providerId="ADAL" clId="{6409577E-F4FD-40CB-A61F-30D1C6D54822}" dt="2022-02-20T04:31:45.777" v="5448" actId="404"/>
        <pc:sldMkLst>
          <pc:docMk/>
          <pc:sldMk cId="1205046701" sldId="312"/>
        </pc:sldMkLst>
        <pc:spChg chg="add mod">
          <ac:chgData name="Michael Schumacher" userId="ec863bc3-80cc-4c9f-afb2-516e494b4ea7" providerId="ADAL" clId="{6409577E-F4FD-40CB-A61F-30D1C6D54822}" dt="2022-02-13T23:51:35.326" v="3564"/>
          <ac:spMkLst>
            <pc:docMk/>
            <pc:sldMk cId="1205046701" sldId="312"/>
            <ac:spMk id="3" creationId="{9A85897E-87E9-4E33-B8D3-85EC6477AA99}"/>
          </ac:spMkLst>
        </pc:spChg>
        <pc:spChg chg="mod">
          <ac:chgData name="Michael Schumacher" userId="ec863bc3-80cc-4c9f-afb2-516e494b4ea7" providerId="ADAL" clId="{6409577E-F4FD-40CB-A61F-30D1C6D54822}" dt="2022-02-20T04:31:45.777" v="5448" actId="404"/>
          <ac:spMkLst>
            <pc:docMk/>
            <pc:sldMk cId="1205046701" sldId="312"/>
            <ac:spMk id="15" creationId="{0A72301C-5464-406B-9771-224AFB10D7E4}"/>
          </ac:spMkLst>
        </pc:spChg>
      </pc:sldChg>
      <pc:sldChg chg="modSp add mod">
        <pc:chgData name="Michael Schumacher" userId="ec863bc3-80cc-4c9f-afb2-516e494b4ea7" providerId="ADAL" clId="{6409577E-F4FD-40CB-A61F-30D1C6D54822}" dt="2022-02-20T04:31:51.079" v="5452" actId="404"/>
        <pc:sldMkLst>
          <pc:docMk/>
          <pc:sldMk cId="1660665044" sldId="313"/>
        </pc:sldMkLst>
        <pc:spChg chg="mod">
          <ac:chgData name="Michael Schumacher" userId="ec863bc3-80cc-4c9f-afb2-516e494b4ea7" providerId="ADAL" clId="{6409577E-F4FD-40CB-A61F-30D1C6D54822}" dt="2022-02-20T04:31:51.079" v="5452" actId="404"/>
          <ac:spMkLst>
            <pc:docMk/>
            <pc:sldMk cId="1660665044" sldId="313"/>
            <ac:spMk id="15" creationId="{0A72301C-5464-406B-9771-224AFB10D7E4}"/>
          </ac:spMkLst>
        </pc:spChg>
      </pc:sldChg>
      <pc:sldChg chg="addSp modSp add mod">
        <pc:chgData name="Michael Schumacher" userId="ec863bc3-80cc-4c9f-afb2-516e494b4ea7" providerId="ADAL" clId="{6409577E-F4FD-40CB-A61F-30D1C6D54822}" dt="2022-02-20T04:31:48.359" v="5450" actId="404"/>
        <pc:sldMkLst>
          <pc:docMk/>
          <pc:sldMk cId="1981340430" sldId="314"/>
        </pc:sldMkLst>
        <pc:spChg chg="add mod">
          <ac:chgData name="Michael Schumacher" userId="ec863bc3-80cc-4c9f-afb2-516e494b4ea7" providerId="ADAL" clId="{6409577E-F4FD-40CB-A61F-30D1C6D54822}" dt="2022-02-13T23:51:42.734" v="3566"/>
          <ac:spMkLst>
            <pc:docMk/>
            <pc:sldMk cId="1981340430" sldId="314"/>
            <ac:spMk id="3" creationId="{01C8A13B-D2C4-41B3-BBAE-0E290CC9259C}"/>
          </ac:spMkLst>
        </pc:spChg>
        <pc:spChg chg="mod">
          <ac:chgData name="Michael Schumacher" userId="ec863bc3-80cc-4c9f-afb2-516e494b4ea7" providerId="ADAL" clId="{6409577E-F4FD-40CB-A61F-30D1C6D54822}" dt="2022-02-20T04:31:48.359" v="5450" actId="404"/>
          <ac:spMkLst>
            <pc:docMk/>
            <pc:sldMk cId="1981340430" sldId="314"/>
            <ac:spMk id="15" creationId="{0A72301C-5464-406B-9771-224AFB10D7E4}"/>
          </ac:spMkLst>
        </pc:spChg>
      </pc:sldChg>
      <pc:sldChg chg="modSp add mod ord">
        <pc:chgData name="Michael Schumacher" userId="ec863bc3-80cc-4c9f-afb2-516e494b4ea7" providerId="ADAL" clId="{6409577E-F4FD-40CB-A61F-30D1C6D54822}" dt="2022-02-20T04:31:42.277" v="5446" actId="404"/>
        <pc:sldMkLst>
          <pc:docMk/>
          <pc:sldMk cId="4005565082" sldId="315"/>
        </pc:sldMkLst>
        <pc:spChg chg="mod">
          <ac:chgData name="Michael Schumacher" userId="ec863bc3-80cc-4c9f-afb2-516e494b4ea7" providerId="ADAL" clId="{6409577E-F4FD-40CB-A61F-30D1C6D54822}" dt="2022-02-20T04:31:42.277" v="5446" actId="404"/>
          <ac:spMkLst>
            <pc:docMk/>
            <pc:sldMk cId="4005565082" sldId="315"/>
            <ac:spMk id="15" creationId="{0A72301C-5464-406B-9771-224AFB10D7E4}"/>
          </ac:spMkLst>
        </pc:spChg>
      </pc:sldChg>
      <pc:sldChg chg="addSp delSp modSp new mod">
        <pc:chgData name="Michael Schumacher" userId="ec863bc3-80cc-4c9f-afb2-516e494b4ea7" providerId="ADAL" clId="{6409577E-F4FD-40CB-A61F-30D1C6D54822}" dt="2022-02-20T04:39:38.493" v="5563" actId="478"/>
        <pc:sldMkLst>
          <pc:docMk/>
          <pc:sldMk cId="2228262359" sldId="316"/>
        </pc:sldMkLst>
        <pc:spChg chg="del">
          <ac:chgData name="Michael Schumacher" userId="ec863bc3-80cc-4c9f-afb2-516e494b4ea7" providerId="ADAL" clId="{6409577E-F4FD-40CB-A61F-30D1C6D54822}" dt="2022-02-20T02:19:47.882" v="4994" actId="478"/>
          <ac:spMkLst>
            <pc:docMk/>
            <pc:sldMk cId="2228262359" sldId="316"/>
            <ac:spMk id="2" creationId="{B99AD417-0100-4A0F-B532-D6D5B14C00F1}"/>
          </ac:spMkLst>
        </pc:spChg>
        <pc:spChg chg="del">
          <ac:chgData name="Michael Schumacher" userId="ec863bc3-80cc-4c9f-afb2-516e494b4ea7" providerId="ADAL" clId="{6409577E-F4FD-40CB-A61F-30D1C6D54822}" dt="2022-02-20T02:19:46.347" v="4993" actId="478"/>
          <ac:spMkLst>
            <pc:docMk/>
            <pc:sldMk cId="2228262359" sldId="316"/>
            <ac:spMk id="3" creationId="{57BD4DF5-740B-4CFC-8324-2521521A6C36}"/>
          </ac:spMkLst>
        </pc:spChg>
        <pc:spChg chg="add del mod">
          <ac:chgData name="Michael Schumacher" userId="ec863bc3-80cc-4c9f-afb2-516e494b4ea7" providerId="ADAL" clId="{6409577E-F4FD-40CB-A61F-30D1C6D54822}" dt="2022-02-20T04:39:37.662" v="5562" actId="478"/>
          <ac:spMkLst>
            <pc:docMk/>
            <pc:sldMk cId="2228262359" sldId="316"/>
            <ac:spMk id="5" creationId="{214701AF-91AB-4FBC-B2BB-397DF35937CA}"/>
          </ac:spMkLst>
        </pc:spChg>
        <pc:spChg chg="add mod">
          <ac:chgData name="Michael Schumacher" userId="ec863bc3-80cc-4c9f-afb2-516e494b4ea7" providerId="ADAL" clId="{6409577E-F4FD-40CB-A61F-30D1C6D54822}" dt="2022-02-20T04:39:33.903" v="5561" actId="20577"/>
          <ac:spMkLst>
            <pc:docMk/>
            <pc:sldMk cId="2228262359" sldId="316"/>
            <ac:spMk id="7" creationId="{952C189F-3281-4714-8B7F-65E9E2FC0CBA}"/>
          </ac:spMkLst>
        </pc:spChg>
        <pc:spChg chg="add del mod">
          <ac:chgData name="Michael Schumacher" userId="ec863bc3-80cc-4c9f-afb2-516e494b4ea7" providerId="ADAL" clId="{6409577E-F4FD-40CB-A61F-30D1C6D54822}" dt="2022-02-20T04:36:15.832" v="5473" actId="20577"/>
          <ac:spMkLst>
            <pc:docMk/>
            <pc:sldMk cId="2228262359" sldId="316"/>
            <ac:spMk id="9" creationId="{57AACBC7-7DD5-4A74-881C-A50035030B3F}"/>
          </ac:spMkLst>
        </pc:spChg>
        <pc:picChg chg="add del mod">
          <ac:chgData name="Michael Schumacher" userId="ec863bc3-80cc-4c9f-afb2-516e494b4ea7" providerId="ADAL" clId="{6409577E-F4FD-40CB-A61F-30D1C6D54822}" dt="2022-02-20T04:39:28.237" v="5555" actId="478"/>
          <ac:picMkLst>
            <pc:docMk/>
            <pc:sldMk cId="2228262359" sldId="316"/>
            <ac:picMk id="3" creationId="{76F753FB-53F1-4D02-BB52-AC1089BD4133}"/>
          </ac:picMkLst>
        </pc:picChg>
        <pc:picChg chg="add mod">
          <ac:chgData name="Michael Schumacher" userId="ec863bc3-80cc-4c9f-afb2-516e494b4ea7" providerId="ADAL" clId="{6409577E-F4FD-40CB-A61F-30D1C6D54822}" dt="2022-02-20T04:36:06.253" v="5464" actId="1440"/>
          <ac:picMkLst>
            <pc:docMk/>
            <pc:sldMk cId="2228262359" sldId="316"/>
            <ac:picMk id="4" creationId="{BCE0E692-3199-4BEC-B5D9-FFF9FFFD3A49}"/>
          </ac:picMkLst>
        </pc:picChg>
        <pc:picChg chg="add del mod">
          <ac:chgData name="Michael Schumacher" userId="ec863bc3-80cc-4c9f-afb2-516e494b4ea7" providerId="ADAL" clId="{6409577E-F4FD-40CB-A61F-30D1C6D54822}" dt="2022-02-20T04:26:12.029" v="5367" actId="478"/>
          <ac:picMkLst>
            <pc:docMk/>
            <pc:sldMk cId="2228262359" sldId="316"/>
            <ac:picMk id="6" creationId="{F192444F-F775-4DDC-AB81-E1B56CD71F38}"/>
          </ac:picMkLst>
        </pc:picChg>
        <pc:picChg chg="add del mod">
          <ac:chgData name="Michael Schumacher" userId="ec863bc3-80cc-4c9f-afb2-516e494b4ea7" providerId="ADAL" clId="{6409577E-F4FD-40CB-A61F-30D1C6D54822}" dt="2022-02-20T04:35:56.768" v="5463" actId="478"/>
          <ac:picMkLst>
            <pc:docMk/>
            <pc:sldMk cId="2228262359" sldId="316"/>
            <ac:picMk id="8" creationId="{269C6E99-F445-4B96-8288-96CD54ECB916}"/>
          </ac:picMkLst>
        </pc:picChg>
        <pc:picChg chg="add del mod">
          <ac:chgData name="Michael Schumacher" userId="ec863bc3-80cc-4c9f-afb2-516e494b4ea7" providerId="ADAL" clId="{6409577E-F4FD-40CB-A61F-30D1C6D54822}" dt="2022-02-20T04:39:38.493" v="5563" actId="478"/>
          <ac:picMkLst>
            <pc:docMk/>
            <pc:sldMk cId="2228262359" sldId="316"/>
            <ac:picMk id="10" creationId="{A04E1EB4-B8E3-41EE-BE97-FCB9BE5B5D75}"/>
          </ac:picMkLst>
        </pc:picChg>
        <pc:picChg chg="add del mod">
          <ac:chgData name="Michael Schumacher" userId="ec863bc3-80cc-4c9f-afb2-516e494b4ea7" providerId="ADAL" clId="{6409577E-F4FD-40CB-A61F-30D1C6D54822}" dt="2022-02-20T04:39:27.661" v="5554" actId="478"/>
          <ac:picMkLst>
            <pc:docMk/>
            <pc:sldMk cId="2228262359" sldId="316"/>
            <ac:picMk id="12" creationId="{C807D85D-B410-4153-A1AF-047C522245FB}"/>
          </ac:picMkLst>
        </pc:picChg>
        <pc:picChg chg="add del mod">
          <ac:chgData name="Michael Schumacher" userId="ec863bc3-80cc-4c9f-afb2-516e494b4ea7" providerId="ADAL" clId="{6409577E-F4FD-40CB-A61F-30D1C6D54822}" dt="2022-02-20T04:39:27.069" v="5553" actId="478"/>
          <ac:picMkLst>
            <pc:docMk/>
            <pc:sldMk cId="2228262359" sldId="316"/>
            <ac:picMk id="14" creationId="{15A32990-F74E-46EE-B1DF-5EE61C921B4A}"/>
          </ac:picMkLst>
        </pc:picChg>
        <pc:picChg chg="add del mod">
          <ac:chgData name="Michael Schumacher" userId="ec863bc3-80cc-4c9f-afb2-516e494b4ea7" providerId="ADAL" clId="{6409577E-F4FD-40CB-A61F-30D1C6D54822}" dt="2022-02-20T04:39:26.461" v="5552" actId="478"/>
          <ac:picMkLst>
            <pc:docMk/>
            <pc:sldMk cId="2228262359" sldId="316"/>
            <ac:picMk id="16" creationId="{ABF5767C-1814-427B-A908-9355F68C129C}"/>
          </ac:picMkLst>
        </pc:picChg>
      </pc:sldChg>
      <pc:sldChg chg="delSp modSp add del mod">
        <pc:chgData name="Michael Schumacher" userId="ec863bc3-80cc-4c9f-afb2-516e494b4ea7" providerId="ADAL" clId="{6409577E-F4FD-40CB-A61F-30D1C6D54822}" dt="2022-02-20T02:13:13.346" v="4865" actId="2696"/>
        <pc:sldMkLst>
          <pc:docMk/>
          <pc:sldMk cId="3015029383" sldId="316"/>
        </pc:sldMkLst>
        <pc:spChg chg="mod">
          <ac:chgData name="Michael Schumacher" userId="ec863bc3-80cc-4c9f-afb2-516e494b4ea7" providerId="ADAL" clId="{6409577E-F4FD-40CB-A61F-30D1C6D54822}" dt="2022-02-14T00:52:00.552" v="4680" actId="5793"/>
          <ac:spMkLst>
            <pc:docMk/>
            <pc:sldMk cId="3015029383" sldId="316"/>
            <ac:spMk id="15" creationId="{0A72301C-5464-406B-9771-224AFB10D7E4}"/>
          </ac:spMkLst>
        </pc:spChg>
        <pc:spChg chg="mod">
          <ac:chgData name="Michael Schumacher" userId="ec863bc3-80cc-4c9f-afb2-516e494b4ea7" providerId="ADAL" clId="{6409577E-F4FD-40CB-A61F-30D1C6D54822}" dt="2022-02-14T00:27:44.085" v="4267" actId="20577"/>
          <ac:spMkLst>
            <pc:docMk/>
            <pc:sldMk cId="3015029383" sldId="316"/>
            <ac:spMk id="16" creationId="{DD7F41DF-58D6-4335-B60C-C3A7489D3267}"/>
          </ac:spMkLst>
        </pc:spChg>
        <pc:picChg chg="del">
          <ac:chgData name="Michael Schumacher" userId="ec863bc3-80cc-4c9f-afb2-516e494b4ea7" providerId="ADAL" clId="{6409577E-F4FD-40CB-A61F-30D1C6D54822}" dt="2022-02-14T00:27:47.938" v="4269" actId="478"/>
          <ac:picMkLst>
            <pc:docMk/>
            <pc:sldMk cId="3015029383" sldId="316"/>
            <ac:picMk id="3" creationId="{D11E6DBA-B6D9-4CE2-8DFF-F403B4FC3764}"/>
          </ac:picMkLst>
        </pc:picChg>
        <pc:picChg chg="del">
          <ac:chgData name="Michael Schumacher" userId="ec863bc3-80cc-4c9f-afb2-516e494b4ea7" providerId="ADAL" clId="{6409577E-F4FD-40CB-A61F-30D1C6D54822}" dt="2022-02-14T00:27:47.506" v="4268" actId="478"/>
          <ac:picMkLst>
            <pc:docMk/>
            <pc:sldMk cId="3015029383" sldId="316"/>
            <ac:picMk id="7" creationId="{37C8A1EF-03D5-4920-9677-915B4541FB41}"/>
          </ac:picMkLst>
        </pc:picChg>
      </pc:sldChg>
      <pc:sldChg chg="addSp delSp modSp new mod">
        <pc:chgData name="Michael Schumacher" userId="ec863bc3-80cc-4c9f-afb2-516e494b4ea7" providerId="ADAL" clId="{6409577E-F4FD-40CB-A61F-30D1C6D54822}" dt="2022-02-20T04:24:54.462" v="5359"/>
        <pc:sldMkLst>
          <pc:docMk/>
          <pc:sldMk cId="3989031951" sldId="317"/>
        </pc:sldMkLst>
        <pc:spChg chg="del">
          <ac:chgData name="Michael Schumacher" userId="ec863bc3-80cc-4c9f-afb2-516e494b4ea7" providerId="ADAL" clId="{6409577E-F4FD-40CB-A61F-30D1C6D54822}" dt="2022-02-20T04:24:11.214" v="5325" actId="478"/>
          <ac:spMkLst>
            <pc:docMk/>
            <pc:sldMk cId="3989031951" sldId="317"/>
            <ac:spMk id="2" creationId="{3DA412AA-54F0-4F09-9CC3-D1BD3E5C9093}"/>
          </ac:spMkLst>
        </pc:spChg>
        <pc:spChg chg="del">
          <ac:chgData name="Michael Schumacher" userId="ec863bc3-80cc-4c9f-afb2-516e494b4ea7" providerId="ADAL" clId="{6409577E-F4FD-40CB-A61F-30D1C6D54822}" dt="2022-02-20T04:24:12.366" v="5326" actId="478"/>
          <ac:spMkLst>
            <pc:docMk/>
            <pc:sldMk cId="3989031951" sldId="317"/>
            <ac:spMk id="3" creationId="{31FE40D9-6EFD-4F21-B0FD-F80CFBA32616}"/>
          </ac:spMkLst>
        </pc:spChg>
        <pc:spChg chg="add mod">
          <ac:chgData name="Michael Schumacher" userId="ec863bc3-80cc-4c9f-afb2-516e494b4ea7" providerId="ADAL" clId="{6409577E-F4FD-40CB-A61F-30D1C6D54822}" dt="2022-02-20T04:24:33.263" v="5354" actId="20577"/>
          <ac:spMkLst>
            <pc:docMk/>
            <pc:sldMk cId="3989031951" sldId="317"/>
            <ac:spMk id="5" creationId="{89BF5317-C33B-4828-B088-9DDB80E92F84}"/>
          </ac:spMkLst>
        </pc:spChg>
        <pc:spChg chg="add del mod">
          <ac:chgData name="Michael Schumacher" userId="ec863bc3-80cc-4c9f-afb2-516e494b4ea7" providerId="ADAL" clId="{6409577E-F4FD-40CB-A61F-30D1C6D54822}" dt="2022-02-20T04:24:37.392" v="5356" actId="478"/>
          <ac:spMkLst>
            <pc:docMk/>
            <pc:sldMk cId="3989031951" sldId="317"/>
            <ac:spMk id="7" creationId="{5569E79D-A14D-43DD-8921-7D3DCBE048C9}"/>
          </ac:spMkLst>
        </pc:spChg>
        <pc:spChg chg="add mod">
          <ac:chgData name="Michael Schumacher" userId="ec863bc3-80cc-4c9f-afb2-516e494b4ea7" providerId="ADAL" clId="{6409577E-F4FD-40CB-A61F-30D1C6D54822}" dt="2022-02-20T04:24:22.866" v="5328"/>
          <ac:spMkLst>
            <pc:docMk/>
            <pc:sldMk cId="3989031951" sldId="317"/>
            <ac:spMk id="8" creationId="{0374B4B6-BC9C-4DF0-802C-50C7AAC41906}"/>
          </ac:spMkLst>
        </pc:spChg>
        <pc:spChg chg="add del mod">
          <ac:chgData name="Michael Schumacher" userId="ec863bc3-80cc-4c9f-afb2-516e494b4ea7" providerId="ADAL" clId="{6409577E-F4FD-40CB-A61F-30D1C6D54822}" dt="2022-02-20T04:24:54.462" v="5359"/>
          <ac:spMkLst>
            <pc:docMk/>
            <pc:sldMk cId="3989031951" sldId="317"/>
            <ac:spMk id="9" creationId="{738F5FB6-B466-4217-BF5C-14F34EF48680}"/>
          </ac:spMkLst>
        </pc:spChg>
        <pc:spChg chg="add del mod">
          <ac:chgData name="Michael Schumacher" userId="ec863bc3-80cc-4c9f-afb2-516e494b4ea7" providerId="ADAL" clId="{6409577E-F4FD-40CB-A61F-30D1C6D54822}" dt="2022-02-20T04:24:54.462" v="5359"/>
          <ac:spMkLst>
            <pc:docMk/>
            <pc:sldMk cId="3989031951" sldId="317"/>
            <ac:spMk id="10" creationId="{A7C14449-2518-42EC-B5F9-EB7E2A905438}"/>
          </ac:spMkLst>
        </pc:spChg>
        <pc:picChg chg="add del mod">
          <ac:chgData name="Michael Schumacher" userId="ec863bc3-80cc-4c9f-afb2-516e494b4ea7" providerId="ADAL" clId="{6409577E-F4FD-40CB-A61F-30D1C6D54822}" dt="2022-02-20T04:24:39.836" v="5357" actId="478"/>
          <ac:picMkLst>
            <pc:docMk/>
            <pc:sldMk cId="3989031951" sldId="317"/>
            <ac:picMk id="4" creationId="{839D170A-4BAB-4FBC-8BF9-12EB80E33FDE}"/>
          </ac:picMkLst>
        </pc:picChg>
        <pc:picChg chg="add del mod">
          <ac:chgData name="Michael Schumacher" userId="ec863bc3-80cc-4c9f-afb2-516e494b4ea7" providerId="ADAL" clId="{6409577E-F4FD-40CB-A61F-30D1C6D54822}" dt="2022-02-20T04:24:36.492" v="5355" actId="478"/>
          <ac:picMkLst>
            <pc:docMk/>
            <pc:sldMk cId="3989031951" sldId="317"/>
            <ac:picMk id="6" creationId="{46E77602-B04F-49A1-8992-F0160205DE03}"/>
          </ac:picMkLst>
        </pc:picChg>
      </pc:sldChg>
    </pc:docChg>
  </pc:docChgLst>
  <pc:docChgLst>
    <pc:chgData name="Michael Schumacher" userId="S::mschumacher9@knights.ucf.edu::ec863bc3-80cc-4c9f-afb2-516e494b4ea7" providerId="AD" clId="Web-{59DE8CF4-8F22-4FF0-A7E0-E64497D809E3}"/>
    <pc:docChg chg="modSld">
      <pc:chgData name="Michael Schumacher" userId="S::mschumacher9@knights.ucf.edu::ec863bc3-80cc-4c9f-afb2-516e494b4ea7" providerId="AD" clId="Web-{59DE8CF4-8F22-4FF0-A7E0-E64497D809E3}" dt="2022-02-25T19:57:15.896" v="2"/>
      <pc:docMkLst>
        <pc:docMk/>
      </pc:docMkLst>
      <pc:sldChg chg="modSp">
        <pc:chgData name="Michael Schumacher" userId="S::mschumacher9@knights.ucf.edu::ec863bc3-80cc-4c9f-afb2-516e494b4ea7" providerId="AD" clId="Web-{59DE8CF4-8F22-4FF0-A7E0-E64497D809E3}" dt="2022-02-25T19:57:11.131" v="1" actId="1076"/>
        <pc:sldMkLst>
          <pc:docMk/>
          <pc:sldMk cId="109857222" sldId="256"/>
        </pc:sldMkLst>
        <pc:picChg chg="mod">
          <ac:chgData name="Michael Schumacher" userId="S::mschumacher9@knights.ucf.edu::ec863bc3-80cc-4c9f-afb2-516e494b4ea7" providerId="AD" clId="Web-{59DE8CF4-8F22-4FF0-A7E0-E64497D809E3}" dt="2022-02-25T19:57:11.131" v="1" actId="1076"/>
          <ac:picMkLst>
            <pc:docMk/>
            <pc:sldMk cId="109857222" sldId="256"/>
            <ac:picMk id="1026" creationId="{03EA986D-1AF4-430E-80CA-38AEF7FB0E8A}"/>
          </ac:picMkLst>
        </pc:picChg>
      </pc:sldChg>
      <pc:sldChg chg="delSp">
        <pc:chgData name="Michael Schumacher" userId="S::mschumacher9@knights.ucf.edu::ec863bc3-80cc-4c9f-afb2-516e494b4ea7" providerId="AD" clId="Web-{59DE8CF4-8F22-4FF0-A7E0-E64497D809E3}" dt="2022-02-25T19:57:15.896" v="2"/>
        <pc:sldMkLst>
          <pc:docMk/>
          <pc:sldMk cId="3649606980" sldId="294"/>
        </pc:sldMkLst>
        <pc:picChg chg="del">
          <ac:chgData name="Michael Schumacher" userId="S::mschumacher9@knights.ucf.edu::ec863bc3-80cc-4c9f-afb2-516e494b4ea7" providerId="AD" clId="Web-{59DE8CF4-8F22-4FF0-A7E0-E64497D809E3}" dt="2022-02-25T19:57:15.896" v="2"/>
          <ac:picMkLst>
            <pc:docMk/>
            <pc:sldMk cId="3649606980" sldId="294"/>
            <ac:picMk id="14" creationId="{84D9D8A5-B5EF-4E5C-87DF-DFB7044E0495}"/>
          </ac:picMkLst>
        </pc:picChg>
      </pc:sldChg>
    </pc:docChg>
  </pc:docChgLst>
  <pc:docChgLst>
    <pc:chgData name="Brett Parker" userId="S::parkerb@knights.ucf.edu::7ce1c1c1-9fa4-431f-aee7-5a37b84acca1" providerId="AD" clId="Web-{F01FFD02-22AB-4137-A5F4-A0C9A8475E8E}"/>
    <pc:docChg chg="modSld">
      <pc:chgData name="Brett Parker" userId="S::parkerb@knights.ucf.edu::7ce1c1c1-9fa4-431f-aee7-5a37b84acca1" providerId="AD" clId="Web-{F01FFD02-22AB-4137-A5F4-A0C9A8475E8E}" dt="2022-02-22T15:19:44.498" v="12" actId="20577"/>
      <pc:docMkLst>
        <pc:docMk/>
      </pc:docMkLst>
      <pc:sldChg chg="modSp">
        <pc:chgData name="Brett Parker" userId="S::parkerb@knights.ucf.edu::7ce1c1c1-9fa4-431f-aee7-5a37b84acca1" providerId="AD" clId="Web-{F01FFD02-22AB-4137-A5F4-A0C9A8475E8E}" dt="2022-02-22T15:19:44.498" v="12" actId="20577"/>
        <pc:sldMkLst>
          <pc:docMk/>
          <pc:sldMk cId="2813331354" sldId="260"/>
        </pc:sldMkLst>
        <pc:spChg chg="mod">
          <ac:chgData name="Brett Parker" userId="S::parkerb@knights.ucf.edu::7ce1c1c1-9fa4-431f-aee7-5a37b84acca1" providerId="AD" clId="Web-{F01FFD02-22AB-4137-A5F4-A0C9A8475E8E}" dt="2022-02-22T15:19:44.498" v="12" actId="20577"/>
          <ac:spMkLst>
            <pc:docMk/>
            <pc:sldMk cId="2813331354" sldId="260"/>
            <ac:spMk id="6" creationId="{7CC4ABE3-5E42-4D4A-8502-1D807757BC1E}"/>
          </ac:spMkLst>
        </pc:spChg>
      </pc:sldChg>
    </pc:docChg>
  </pc:docChgLst>
  <pc:docChgLst>
    <pc:chgData name="Adriano Gussoni" userId="3e01269f-1c2c-4fcc-833f-946bc2ffbfbe" providerId="ADAL" clId="{91000AB1-752D-4DEE-B075-FA0B3863DCC2}"/>
    <pc:docChg chg="modSld">
      <pc:chgData name="Adriano Gussoni" userId="3e01269f-1c2c-4fcc-833f-946bc2ffbfbe" providerId="ADAL" clId="{91000AB1-752D-4DEE-B075-FA0B3863DCC2}" dt="2022-04-19T17:22:15.657" v="1" actId="1076"/>
      <pc:docMkLst>
        <pc:docMk/>
      </pc:docMkLst>
      <pc:sldChg chg="modSp mod">
        <pc:chgData name="Adriano Gussoni" userId="3e01269f-1c2c-4fcc-833f-946bc2ffbfbe" providerId="ADAL" clId="{91000AB1-752D-4DEE-B075-FA0B3863DCC2}" dt="2022-04-19T17:22:09.925" v="0" actId="1076"/>
        <pc:sldMkLst>
          <pc:docMk/>
          <pc:sldMk cId="2219604467" sldId="262"/>
        </pc:sldMkLst>
        <pc:picChg chg="mod">
          <ac:chgData name="Adriano Gussoni" userId="3e01269f-1c2c-4fcc-833f-946bc2ffbfbe" providerId="ADAL" clId="{91000AB1-752D-4DEE-B075-FA0B3863DCC2}" dt="2022-04-19T17:22:09.925" v="0" actId="1076"/>
          <ac:picMkLst>
            <pc:docMk/>
            <pc:sldMk cId="2219604467" sldId="262"/>
            <ac:picMk id="3" creationId="{DA9739AF-FBB8-4AD8-9C98-1D719E2032F9}"/>
          </ac:picMkLst>
        </pc:picChg>
      </pc:sldChg>
      <pc:sldChg chg="modSp mod">
        <pc:chgData name="Adriano Gussoni" userId="3e01269f-1c2c-4fcc-833f-946bc2ffbfbe" providerId="ADAL" clId="{91000AB1-752D-4DEE-B075-FA0B3863DCC2}" dt="2022-04-19T17:22:15.657" v="1" actId="1076"/>
        <pc:sldMkLst>
          <pc:docMk/>
          <pc:sldMk cId="954970165" sldId="295"/>
        </pc:sldMkLst>
        <pc:picChg chg="mod">
          <ac:chgData name="Adriano Gussoni" userId="3e01269f-1c2c-4fcc-833f-946bc2ffbfbe" providerId="ADAL" clId="{91000AB1-752D-4DEE-B075-FA0B3863DCC2}" dt="2022-04-19T17:22:15.657" v="1" actId="1076"/>
          <ac:picMkLst>
            <pc:docMk/>
            <pc:sldMk cId="954970165" sldId="295"/>
            <ac:picMk id="2" creationId="{B39EAB12-92CE-4CFB-804D-02FA9C0E93D3}"/>
          </ac:picMkLst>
        </pc:picChg>
      </pc:sldChg>
    </pc:docChg>
  </pc:docChgLst>
  <pc:docChgLst>
    <pc:chgData name="Adriano Gussoni" userId="3e01269f-1c2c-4fcc-833f-946bc2ffbfbe" providerId="ADAL" clId="{119800E5-F75D-42FA-A085-556DBC0377FB}"/>
    <pc:docChg chg="undo custSel modSld sldOrd">
      <pc:chgData name="Adriano Gussoni" userId="3e01269f-1c2c-4fcc-833f-946bc2ffbfbe" providerId="ADAL" clId="{119800E5-F75D-42FA-A085-556DBC0377FB}" dt="2022-02-24T22:03:53.908" v="9333" actId="1076"/>
      <pc:docMkLst>
        <pc:docMk/>
      </pc:docMkLst>
      <pc:sldChg chg="ord">
        <pc:chgData name="Adriano Gussoni" userId="3e01269f-1c2c-4fcc-833f-946bc2ffbfbe" providerId="ADAL" clId="{119800E5-F75D-42FA-A085-556DBC0377FB}" dt="2022-02-23T01:12:40.860" v="0" actId="20578"/>
        <pc:sldMkLst>
          <pc:docMk/>
          <pc:sldMk cId="2437334705" sldId="258"/>
        </pc:sldMkLst>
      </pc:sldChg>
      <pc:sldChg chg="delSp modSp mod delAnim">
        <pc:chgData name="Adriano Gussoni" userId="3e01269f-1c2c-4fcc-833f-946bc2ffbfbe" providerId="ADAL" clId="{119800E5-F75D-42FA-A085-556DBC0377FB}" dt="2022-02-24T22:03:18.171" v="9330" actId="1076"/>
        <pc:sldMkLst>
          <pc:docMk/>
          <pc:sldMk cId="2219604467" sldId="262"/>
        </pc:sldMkLst>
        <pc:spChg chg="mod">
          <ac:chgData name="Adriano Gussoni" userId="3e01269f-1c2c-4fcc-833f-946bc2ffbfbe" providerId="ADAL" clId="{119800E5-F75D-42FA-A085-556DBC0377FB}" dt="2022-02-24T15:35:36.668" v="240"/>
          <ac:spMkLst>
            <pc:docMk/>
            <pc:sldMk cId="2219604467" sldId="262"/>
            <ac:spMk id="28" creationId="{7F7D8AED-9C91-4E13-9FF0-53A47106ED49}"/>
          </ac:spMkLst>
        </pc:spChg>
        <pc:picChg chg="del">
          <ac:chgData name="Adriano Gussoni" userId="3e01269f-1c2c-4fcc-833f-946bc2ffbfbe" providerId="ADAL" clId="{119800E5-F75D-42FA-A085-556DBC0377FB}" dt="2022-02-24T22:01:18.449" v="9327" actId="478"/>
          <ac:picMkLst>
            <pc:docMk/>
            <pc:sldMk cId="2219604467" sldId="262"/>
            <ac:picMk id="2" creationId="{66EAEA0D-DF1D-4E9D-8D8C-60AB991BC2E2}"/>
          </ac:picMkLst>
        </pc:picChg>
        <pc:picChg chg="mod">
          <ac:chgData name="Adriano Gussoni" userId="3e01269f-1c2c-4fcc-833f-946bc2ffbfbe" providerId="ADAL" clId="{119800E5-F75D-42FA-A085-556DBC0377FB}" dt="2022-02-24T22:03:18.171" v="9330" actId="1076"/>
          <ac:picMkLst>
            <pc:docMk/>
            <pc:sldMk cId="2219604467" sldId="262"/>
            <ac:picMk id="3" creationId="{DA9739AF-FBB8-4AD8-9C98-1D719E2032F9}"/>
          </ac:picMkLst>
        </pc:picChg>
      </pc:sldChg>
      <pc:sldChg chg="modSp mod modNotesTx">
        <pc:chgData name="Adriano Gussoni" userId="3e01269f-1c2c-4fcc-833f-946bc2ffbfbe" providerId="ADAL" clId="{119800E5-F75D-42FA-A085-556DBC0377FB}" dt="2022-02-24T20:18:28.879" v="2705" actId="1076"/>
        <pc:sldMkLst>
          <pc:docMk/>
          <pc:sldMk cId="3177943260" sldId="268"/>
        </pc:sldMkLst>
        <pc:spChg chg="mod">
          <ac:chgData name="Adriano Gussoni" userId="3e01269f-1c2c-4fcc-833f-946bc2ffbfbe" providerId="ADAL" clId="{119800E5-F75D-42FA-A085-556DBC0377FB}" dt="2022-02-24T15:21:21.069" v="46" actId="20577"/>
          <ac:spMkLst>
            <pc:docMk/>
            <pc:sldMk cId="3177943260" sldId="268"/>
            <ac:spMk id="8" creationId="{C23B571D-36D0-45A1-85B8-26C9BD491375}"/>
          </ac:spMkLst>
        </pc:spChg>
        <pc:picChg chg="mod">
          <ac:chgData name="Adriano Gussoni" userId="3e01269f-1c2c-4fcc-833f-946bc2ffbfbe" providerId="ADAL" clId="{119800E5-F75D-42FA-A085-556DBC0377FB}" dt="2022-02-24T20:18:28.879" v="2705" actId="1076"/>
          <ac:picMkLst>
            <pc:docMk/>
            <pc:sldMk cId="3177943260" sldId="268"/>
            <ac:picMk id="2" creationId="{5114FB31-02A4-4408-B70C-21788BE24E4D}"/>
          </ac:picMkLst>
        </pc:picChg>
      </pc:sldChg>
      <pc:sldChg chg="delSp modSp mod delAnim modNotesTx">
        <pc:chgData name="Adriano Gussoni" userId="3e01269f-1c2c-4fcc-833f-946bc2ffbfbe" providerId="ADAL" clId="{119800E5-F75D-42FA-A085-556DBC0377FB}" dt="2022-02-24T20:10:31.067" v="2645" actId="1076"/>
        <pc:sldMkLst>
          <pc:docMk/>
          <pc:sldMk cId="3777510063" sldId="273"/>
        </pc:sldMkLst>
        <pc:spChg chg="mod">
          <ac:chgData name="Adriano Gussoni" userId="3e01269f-1c2c-4fcc-833f-946bc2ffbfbe" providerId="ADAL" clId="{119800E5-F75D-42FA-A085-556DBC0377FB}" dt="2022-02-24T15:21:09.156" v="16" actId="20577"/>
          <ac:spMkLst>
            <pc:docMk/>
            <pc:sldMk cId="3777510063" sldId="273"/>
            <ac:spMk id="9" creationId="{91B63F8E-B14C-453D-9CD3-D17441E1C1BC}"/>
          </ac:spMkLst>
        </pc:spChg>
        <pc:spChg chg="mod">
          <ac:chgData name="Adriano Gussoni" userId="3e01269f-1c2c-4fcc-833f-946bc2ffbfbe" providerId="ADAL" clId="{119800E5-F75D-42FA-A085-556DBC0377FB}" dt="2022-02-24T18:45:14.077" v="860" actId="20577"/>
          <ac:spMkLst>
            <pc:docMk/>
            <pc:sldMk cId="3777510063" sldId="273"/>
            <ac:spMk id="35" creationId="{E6F779DB-D253-4B5C-85D8-9C12BFC41BF3}"/>
          </ac:spMkLst>
        </pc:spChg>
        <pc:picChg chg="del mod">
          <ac:chgData name="Adriano Gussoni" userId="3e01269f-1c2c-4fcc-833f-946bc2ffbfbe" providerId="ADAL" clId="{119800E5-F75D-42FA-A085-556DBC0377FB}" dt="2022-02-24T20:00:49.032" v="2517" actId="478"/>
          <ac:picMkLst>
            <pc:docMk/>
            <pc:sldMk cId="3777510063" sldId="273"/>
            <ac:picMk id="2" creationId="{69E34C06-FDD7-4E8C-A692-B9F04BEB5797}"/>
          </ac:picMkLst>
        </pc:picChg>
        <pc:picChg chg="del">
          <ac:chgData name="Adriano Gussoni" userId="3e01269f-1c2c-4fcc-833f-946bc2ffbfbe" providerId="ADAL" clId="{119800E5-F75D-42FA-A085-556DBC0377FB}" dt="2022-02-24T20:03:35.284" v="2643" actId="478"/>
          <ac:picMkLst>
            <pc:docMk/>
            <pc:sldMk cId="3777510063" sldId="273"/>
            <ac:picMk id="3" creationId="{416AF006-FDF0-4662-9E97-6710EBBFD17B}"/>
          </ac:picMkLst>
        </pc:picChg>
        <pc:picChg chg="del">
          <ac:chgData name="Adriano Gussoni" userId="3e01269f-1c2c-4fcc-833f-946bc2ffbfbe" providerId="ADAL" clId="{119800E5-F75D-42FA-A085-556DBC0377FB}" dt="2022-02-24T20:07:25.234" v="2644" actId="478"/>
          <ac:picMkLst>
            <pc:docMk/>
            <pc:sldMk cId="3777510063" sldId="273"/>
            <ac:picMk id="4" creationId="{5EA3BB5E-9933-4F43-A7C1-24F374988076}"/>
          </ac:picMkLst>
        </pc:picChg>
        <pc:picChg chg="mod">
          <ac:chgData name="Adriano Gussoni" userId="3e01269f-1c2c-4fcc-833f-946bc2ffbfbe" providerId="ADAL" clId="{119800E5-F75D-42FA-A085-556DBC0377FB}" dt="2022-02-24T20:10:31.067" v="2645" actId="1076"/>
          <ac:picMkLst>
            <pc:docMk/>
            <pc:sldMk cId="3777510063" sldId="273"/>
            <ac:picMk id="6" creationId="{F34FC7E9-8F88-408C-9257-3EF1F7AE7D03}"/>
          </ac:picMkLst>
        </pc:picChg>
      </pc:sldChg>
      <pc:sldChg chg="modSp mod modNotesTx">
        <pc:chgData name="Adriano Gussoni" userId="3e01269f-1c2c-4fcc-833f-946bc2ffbfbe" providerId="ADAL" clId="{119800E5-F75D-42FA-A085-556DBC0377FB}" dt="2022-02-24T22:03:14.436" v="9329" actId="1076"/>
        <pc:sldMkLst>
          <pc:docMk/>
          <pc:sldMk cId="954970165" sldId="295"/>
        </pc:sldMkLst>
        <pc:spChg chg="mod">
          <ac:chgData name="Adriano Gussoni" userId="3e01269f-1c2c-4fcc-833f-946bc2ffbfbe" providerId="ADAL" clId="{119800E5-F75D-42FA-A085-556DBC0377FB}" dt="2022-02-24T19:52:18.694" v="2514" actId="20577"/>
          <ac:spMkLst>
            <pc:docMk/>
            <pc:sldMk cId="954970165" sldId="295"/>
            <ac:spMk id="6" creationId="{84257B9E-16CE-43AC-A04C-E304608AB7D8}"/>
          </ac:spMkLst>
        </pc:spChg>
        <pc:spChg chg="mod">
          <ac:chgData name="Adriano Gussoni" userId="3e01269f-1c2c-4fcc-833f-946bc2ffbfbe" providerId="ADAL" clId="{119800E5-F75D-42FA-A085-556DBC0377FB}" dt="2022-02-24T15:35:31.310" v="239"/>
          <ac:spMkLst>
            <pc:docMk/>
            <pc:sldMk cId="954970165" sldId="295"/>
            <ac:spMk id="8" creationId="{3E26AB5B-C520-4928-99B7-F8983B9E5807}"/>
          </ac:spMkLst>
        </pc:spChg>
        <pc:picChg chg="mod">
          <ac:chgData name="Adriano Gussoni" userId="3e01269f-1c2c-4fcc-833f-946bc2ffbfbe" providerId="ADAL" clId="{119800E5-F75D-42FA-A085-556DBC0377FB}" dt="2022-02-24T22:03:14.436" v="9329" actId="1076"/>
          <ac:picMkLst>
            <pc:docMk/>
            <pc:sldMk cId="954970165" sldId="295"/>
            <ac:picMk id="2" creationId="{B39EAB12-92CE-4CFB-804D-02FA9C0E93D3}"/>
          </ac:picMkLst>
        </pc:picChg>
      </pc:sldChg>
      <pc:sldChg chg="modSp mod modNotesTx">
        <pc:chgData name="Adriano Gussoni" userId="3e01269f-1c2c-4fcc-833f-946bc2ffbfbe" providerId="ADAL" clId="{119800E5-F75D-42FA-A085-556DBC0377FB}" dt="2022-02-24T21:12:14.657" v="7438" actId="1076"/>
        <pc:sldMkLst>
          <pc:docMk/>
          <pc:sldMk cId="3036982793" sldId="306"/>
        </pc:sldMkLst>
        <pc:picChg chg="mod">
          <ac:chgData name="Adriano Gussoni" userId="3e01269f-1c2c-4fcc-833f-946bc2ffbfbe" providerId="ADAL" clId="{119800E5-F75D-42FA-A085-556DBC0377FB}" dt="2022-02-24T21:12:14.657" v="7438" actId="1076"/>
          <ac:picMkLst>
            <pc:docMk/>
            <pc:sldMk cId="3036982793" sldId="306"/>
            <ac:picMk id="2" creationId="{4F6EB337-14F9-489A-BA05-5218F58E9187}"/>
          </ac:picMkLst>
        </pc:picChg>
      </pc:sldChg>
      <pc:sldChg chg="modSp mod modNotesTx">
        <pc:chgData name="Adriano Gussoni" userId="3e01269f-1c2c-4fcc-833f-946bc2ffbfbe" providerId="ADAL" clId="{119800E5-F75D-42FA-A085-556DBC0377FB}" dt="2022-02-24T21:20:02.439" v="7439" actId="1076"/>
        <pc:sldMkLst>
          <pc:docMk/>
          <pc:sldMk cId="2993829447" sldId="307"/>
        </pc:sldMkLst>
        <pc:picChg chg="mod">
          <ac:chgData name="Adriano Gussoni" userId="3e01269f-1c2c-4fcc-833f-946bc2ffbfbe" providerId="ADAL" clId="{119800E5-F75D-42FA-A085-556DBC0377FB}" dt="2022-02-24T21:20:02.439" v="7439" actId="1076"/>
          <ac:picMkLst>
            <pc:docMk/>
            <pc:sldMk cId="2993829447" sldId="307"/>
            <ac:picMk id="3" creationId="{308D917F-7012-446A-86AE-13838B3BA730}"/>
          </ac:picMkLst>
        </pc:picChg>
      </pc:sldChg>
      <pc:sldChg chg="delSp modSp mod delAnim modNotesTx">
        <pc:chgData name="Adriano Gussoni" userId="3e01269f-1c2c-4fcc-833f-946bc2ffbfbe" providerId="ADAL" clId="{119800E5-F75D-42FA-A085-556DBC0377FB}" dt="2022-02-24T21:29:20.054" v="7443" actId="1076"/>
        <pc:sldMkLst>
          <pc:docMk/>
          <pc:sldMk cId="1929736298" sldId="310"/>
        </pc:sldMkLst>
        <pc:spChg chg="mod">
          <ac:chgData name="Adriano Gussoni" userId="3e01269f-1c2c-4fcc-833f-946bc2ffbfbe" providerId="ADAL" clId="{119800E5-F75D-42FA-A085-556DBC0377FB}" dt="2022-02-24T19:05:21.555" v="1034" actId="20577"/>
          <ac:spMkLst>
            <pc:docMk/>
            <pc:sldMk cId="1929736298" sldId="310"/>
            <ac:spMk id="11" creationId="{2DD8CB48-03E3-4BB1-9431-42725890F993}"/>
          </ac:spMkLst>
        </pc:spChg>
        <pc:spChg chg="mod">
          <ac:chgData name="Adriano Gussoni" userId="3e01269f-1c2c-4fcc-833f-946bc2ffbfbe" providerId="ADAL" clId="{119800E5-F75D-42FA-A085-556DBC0377FB}" dt="2022-02-24T16:28:22.178" v="260" actId="20577"/>
          <ac:spMkLst>
            <pc:docMk/>
            <pc:sldMk cId="1929736298" sldId="310"/>
            <ac:spMk id="12" creationId="{C085B43E-3B12-4AFA-A748-3DE602609D86}"/>
          </ac:spMkLst>
        </pc:spChg>
        <pc:picChg chg="del">
          <ac:chgData name="Adriano Gussoni" userId="3e01269f-1c2c-4fcc-833f-946bc2ffbfbe" providerId="ADAL" clId="{119800E5-F75D-42FA-A085-556DBC0377FB}" dt="2022-02-24T21:21:11.724" v="7440" actId="478"/>
          <ac:picMkLst>
            <pc:docMk/>
            <pc:sldMk cId="1929736298" sldId="310"/>
            <ac:picMk id="2" creationId="{E2585D5D-565C-44CE-B66A-CB4F34A6C237}"/>
          </ac:picMkLst>
        </pc:picChg>
        <pc:picChg chg="del">
          <ac:chgData name="Adriano Gussoni" userId="3e01269f-1c2c-4fcc-833f-946bc2ffbfbe" providerId="ADAL" clId="{119800E5-F75D-42FA-A085-556DBC0377FB}" dt="2022-02-24T21:22:06.473" v="7441" actId="478"/>
          <ac:picMkLst>
            <pc:docMk/>
            <pc:sldMk cId="1929736298" sldId="310"/>
            <ac:picMk id="4" creationId="{F86C2797-7B08-4FDC-8AE2-82E2CEDEDC4E}"/>
          </ac:picMkLst>
        </pc:picChg>
        <pc:picChg chg="del">
          <ac:chgData name="Adriano Gussoni" userId="3e01269f-1c2c-4fcc-833f-946bc2ffbfbe" providerId="ADAL" clId="{119800E5-F75D-42FA-A085-556DBC0377FB}" dt="2022-02-24T21:22:44.020" v="7442" actId="478"/>
          <ac:picMkLst>
            <pc:docMk/>
            <pc:sldMk cId="1929736298" sldId="310"/>
            <ac:picMk id="5" creationId="{2F53D9FE-3534-42C2-808F-6945ADB681AD}"/>
          </ac:picMkLst>
        </pc:picChg>
        <pc:picChg chg="mod">
          <ac:chgData name="Adriano Gussoni" userId="3e01269f-1c2c-4fcc-833f-946bc2ffbfbe" providerId="ADAL" clId="{119800E5-F75D-42FA-A085-556DBC0377FB}" dt="2022-02-24T21:29:20.054" v="7443" actId="1076"/>
          <ac:picMkLst>
            <pc:docMk/>
            <pc:sldMk cId="1929736298" sldId="310"/>
            <ac:picMk id="6" creationId="{943609F2-1849-45D3-9729-A3B7D71F7CB3}"/>
          </ac:picMkLst>
        </pc:picChg>
        <pc:picChg chg="mod">
          <ac:chgData name="Adriano Gussoni" userId="3e01269f-1c2c-4fcc-833f-946bc2ffbfbe" providerId="ADAL" clId="{119800E5-F75D-42FA-A085-556DBC0377FB}" dt="2022-02-24T19:05:28.079" v="1036" actId="1076"/>
          <ac:picMkLst>
            <pc:docMk/>
            <pc:sldMk cId="1929736298" sldId="310"/>
            <ac:picMk id="10" creationId="{066931FB-5C2A-42A5-88BD-F5449212416C}"/>
          </ac:picMkLst>
        </pc:picChg>
      </pc:sldChg>
      <pc:sldChg chg="modSp mod modNotesTx">
        <pc:chgData name="Adriano Gussoni" userId="3e01269f-1c2c-4fcc-833f-946bc2ffbfbe" providerId="ADAL" clId="{119800E5-F75D-42FA-A085-556DBC0377FB}" dt="2022-02-24T22:03:53.908" v="9333" actId="1076"/>
        <pc:sldMkLst>
          <pc:docMk/>
          <pc:sldMk cId="1205046701" sldId="312"/>
        </pc:sldMkLst>
        <pc:spChg chg="mod">
          <ac:chgData name="Adriano Gussoni" userId="3e01269f-1c2c-4fcc-833f-946bc2ffbfbe" providerId="ADAL" clId="{119800E5-F75D-42FA-A085-556DBC0377FB}" dt="2022-02-24T15:33:43.232" v="237"/>
          <ac:spMkLst>
            <pc:docMk/>
            <pc:sldMk cId="1205046701" sldId="312"/>
            <ac:spMk id="6" creationId="{656212CD-BA50-4D78-9055-9183F880BDBE}"/>
          </ac:spMkLst>
        </pc:spChg>
        <pc:picChg chg="mod">
          <ac:chgData name="Adriano Gussoni" userId="3e01269f-1c2c-4fcc-833f-946bc2ffbfbe" providerId="ADAL" clId="{119800E5-F75D-42FA-A085-556DBC0377FB}" dt="2022-02-24T22:03:53.908" v="9333" actId="1076"/>
          <ac:picMkLst>
            <pc:docMk/>
            <pc:sldMk cId="1205046701" sldId="312"/>
            <ac:picMk id="2" creationId="{9C004EC4-4D6F-444B-8EBC-BB162CDDAB73}"/>
          </ac:picMkLst>
        </pc:picChg>
      </pc:sldChg>
      <pc:sldChg chg="modSp mod modNotesTx">
        <pc:chgData name="Adriano Gussoni" userId="3e01269f-1c2c-4fcc-833f-946bc2ffbfbe" providerId="ADAL" clId="{119800E5-F75D-42FA-A085-556DBC0377FB}" dt="2022-02-24T22:03:49.729" v="9332" actId="1076"/>
        <pc:sldMkLst>
          <pc:docMk/>
          <pc:sldMk cId="1660665044" sldId="313"/>
        </pc:sldMkLst>
        <pc:spChg chg="mod">
          <ac:chgData name="Adriano Gussoni" userId="3e01269f-1c2c-4fcc-833f-946bc2ffbfbe" providerId="ADAL" clId="{119800E5-F75D-42FA-A085-556DBC0377FB}" dt="2022-02-24T15:33:38.482" v="236"/>
          <ac:spMkLst>
            <pc:docMk/>
            <pc:sldMk cId="1660665044" sldId="313"/>
            <ac:spMk id="8" creationId="{FB523158-8FD1-40C1-B6D2-4DCB9E7FC3BB}"/>
          </ac:spMkLst>
        </pc:spChg>
        <pc:picChg chg="mod">
          <ac:chgData name="Adriano Gussoni" userId="3e01269f-1c2c-4fcc-833f-946bc2ffbfbe" providerId="ADAL" clId="{119800E5-F75D-42FA-A085-556DBC0377FB}" dt="2022-02-24T22:03:49.729" v="9332" actId="1076"/>
          <ac:picMkLst>
            <pc:docMk/>
            <pc:sldMk cId="1660665044" sldId="313"/>
            <ac:picMk id="2" creationId="{601849C3-7054-4F40-8328-CF7CEAE85C77}"/>
          </ac:picMkLst>
        </pc:picChg>
      </pc:sldChg>
      <pc:sldChg chg="modSp mod modNotesTx">
        <pc:chgData name="Adriano Gussoni" userId="3e01269f-1c2c-4fcc-833f-946bc2ffbfbe" providerId="ADAL" clId="{119800E5-F75D-42FA-A085-556DBC0377FB}" dt="2022-02-24T22:03:45.720" v="9331" actId="1076"/>
        <pc:sldMkLst>
          <pc:docMk/>
          <pc:sldMk cId="1981340430" sldId="314"/>
        </pc:sldMkLst>
        <pc:spChg chg="mod">
          <ac:chgData name="Adriano Gussoni" userId="3e01269f-1c2c-4fcc-833f-946bc2ffbfbe" providerId="ADAL" clId="{119800E5-F75D-42FA-A085-556DBC0377FB}" dt="2022-02-24T15:33:33.695" v="234"/>
          <ac:spMkLst>
            <pc:docMk/>
            <pc:sldMk cId="1981340430" sldId="314"/>
            <ac:spMk id="8" creationId="{A2EAC0F6-884F-46D7-9854-47EB7760C571}"/>
          </ac:spMkLst>
        </pc:spChg>
        <pc:picChg chg="mod">
          <ac:chgData name="Adriano Gussoni" userId="3e01269f-1c2c-4fcc-833f-946bc2ffbfbe" providerId="ADAL" clId="{119800E5-F75D-42FA-A085-556DBC0377FB}" dt="2022-02-24T22:03:45.720" v="9331" actId="1076"/>
          <ac:picMkLst>
            <pc:docMk/>
            <pc:sldMk cId="1981340430" sldId="314"/>
            <ac:picMk id="2" creationId="{AA5FC51A-3F56-43DE-868D-BF4970DEB2C4}"/>
          </ac:picMkLst>
        </pc:picChg>
      </pc:sldChg>
    </pc:docChg>
  </pc:docChgLst>
  <pc:docChgLst>
    <pc:chgData name="Michael Schumacher" userId="ec863bc3-80cc-4c9f-afb2-516e494b4ea7" providerId="ADAL" clId="{D9A2189B-C044-48FF-88CF-E4DA7AE14E15}"/>
    <pc:docChg chg="undo redo custSel addSld delSld modSld sldOrd">
      <pc:chgData name="Michael Schumacher" userId="ec863bc3-80cc-4c9f-afb2-516e494b4ea7" providerId="ADAL" clId="{D9A2189B-C044-48FF-88CF-E4DA7AE14E15}" dt="2022-02-25T21:38:18.398" v="14023"/>
      <pc:docMkLst>
        <pc:docMk/>
      </pc:docMkLst>
      <pc:sldChg chg="addSp delSp modSp mod modTransition modAnim">
        <pc:chgData name="Michael Schumacher" userId="ec863bc3-80cc-4c9f-afb2-516e494b4ea7" providerId="ADAL" clId="{D9A2189B-C044-48FF-88CF-E4DA7AE14E15}" dt="2022-02-25T20:02:32.670" v="12966" actId="404"/>
        <pc:sldMkLst>
          <pc:docMk/>
          <pc:sldMk cId="109857222" sldId="256"/>
        </pc:sldMkLst>
        <pc:spChg chg="mod">
          <ac:chgData name="Michael Schumacher" userId="ec863bc3-80cc-4c9f-afb2-516e494b4ea7" providerId="ADAL" clId="{D9A2189B-C044-48FF-88CF-E4DA7AE14E15}" dt="2022-02-24T08:09:05.349" v="5461" actId="1076"/>
          <ac:spMkLst>
            <pc:docMk/>
            <pc:sldMk cId="109857222" sldId="256"/>
            <ac:spMk id="3" creationId="{00000000-0000-0000-0000-000000000000}"/>
          </ac:spMkLst>
        </pc:spChg>
        <pc:spChg chg="mod">
          <ac:chgData name="Michael Schumacher" userId="ec863bc3-80cc-4c9f-afb2-516e494b4ea7" providerId="ADAL" clId="{D9A2189B-C044-48FF-88CF-E4DA7AE14E15}" dt="2022-02-24T09:37:49.789" v="7997" actId="1076"/>
          <ac:spMkLst>
            <pc:docMk/>
            <pc:sldMk cId="109857222" sldId="256"/>
            <ac:spMk id="4" creationId="{01372041-B86F-42FE-930E-6350C537ADC2}"/>
          </ac:spMkLst>
        </pc:spChg>
        <pc:spChg chg="add del mod">
          <ac:chgData name="Michael Schumacher" userId="ec863bc3-80cc-4c9f-afb2-516e494b4ea7" providerId="ADAL" clId="{D9A2189B-C044-48FF-88CF-E4DA7AE14E15}" dt="2022-02-25T20:02:32.670" v="12966" actId="404"/>
          <ac:spMkLst>
            <pc:docMk/>
            <pc:sldMk cId="109857222" sldId="256"/>
            <ac:spMk id="9" creationId="{FE0A7D15-C327-4AFE-8FB3-B2702EFCEE70}"/>
          </ac:spMkLst>
        </pc:spChg>
        <pc:spChg chg="add mod">
          <ac:chgData name="Michael Schumacher" userId="ec863bc3-80cc-4c9f-afb2-516e494b4ea7" providerId="ADAL" clId="{D9A2189B-C044-48FF-88CF-E4DA7AE14E15}" dt="2022-02-24T07:44:56.070" v="5346" actId="14100"/>
          <ac:spMkLst>
            <pc:docMk/>
            <pc:sldMk cId="109857222" sldId="256"/>
            <ac:spMk id="11" creationId="{B70A9616-4DE3-43D8-842F-6F654B522B1B}"/>
          </ac:spMkLst>
        </pc:spChg>
        <pc:spChg chg="add mod">
          <ac:chgData name="Michael Schumacher" userId="ec863bc3-80cc-4c9f-afb2-516e494b4ea7" providerId="ADAL" clId="{D9A2189B-C044-48FF-88CF-E4DA7AE14E15}" dt="2022-02-24T11:24:36.660" v="9689" actId="1076"/>
          <ac:spMkLst>
            <pc:docMk/>
            <pc:sldMk cId="109857222" sldId="256"/>
            <ac:spMk id="12" creationId="{71D4BD40-85E9-4C6B-80C6-4CE76128F630}"/>
          </ac:spMkLst>
        </pc:spChg>
        <pc:spChg chg="mod">
          <ac:chgData name="Michael Schumacher" userId="ec863bc3-80cc-4c9f-afb2-516e494b4ea7" providerId="ADAL" clId="{D9A2189B-C044-48FF-88CF-E4DA7AE14E15}" dt="2022-02-24T09:34:29.193" v="7950" actId="1076"/>
          <ac:spMkLst>
            <pc:docMk/>
            <pc:sldMk cId="109857222" sldId="256"/>
            <ac:spMk id="16" creationId="{F406A2A7-7E03-4C3C-95B8-C8A924C68A46}"/>
          </ac:spMkLst>
        </pc:spChg>
        <pc:picChg chg="add mod">
          <ac:chgData name="Michael Schumacher" userId="ec863bc3-80cc-4c9f-afb2-516e494b4ea7" providerId="ADAL" clId="{D9A2189B-C044-48FF-88CF-E4DA7AE14E15}" dt="2022-02-24T16:51:33.627" v="9710"/>
          <ac:picMkLst>
            <pc:docMk/>
            <pc:sldMk cId="109857222" sldId="256"/>
            <ac:picMk id="5" creationId="{1BCF7608-E84A-4035-AAD6-701DFA85DD20}"/>
          </ac:picMkLst>
        </pc:picChg>
        <pc:picChg chg="add del mod">
          <ac:chgData name="Michael Schumacher" userId="ec863bc3-80cc-4c9f-afb2-516e494b4ea7" providerId="ADAL" clId="{D9A2189B-C044-48FF-88CF-E4DA7AE14E15}" dt="2022-02-24T19:55:34.001" v="12760" actId="478"/>
          <ac:picMkLst>
            <pc:docMk/>
            <pc:sldMk cId="109857222" sldId="256"/>
            <ac:picMk id="7" creationId="{72FF088A-CD6C-4AE9-B27E-A75F11C19CB5}"/>
          </ac:picMkLst>
        </pc:picChg>
        <pc:picChg chg="del mod">
          <ac:chgData name="Michael Schumacher" userId="ec863bc3-80cc-4c9f-afb2-516e494b4ea7" providerId="ADAL" clId="{D9A2189B-C044-48FF-88CF-E4DA7AE14E15}" dt="2022-02-24T19:50:02.193" v="12729" actId="478"/>
          <ac:picMkLst>
            <pc:docMk/>
            <pc:sldMk cId="109857222" sldId="256"/>
            <ac:picMk id="10" creationId="{C5885F25-8BFD-4D60-AF7B-BC2C39CC8149}"/>
          </ac:picMkLst>
        </pc:picChg>
        <pc:picChg chg="add mod">
          <ac:chgData name="Michael Schumacher" userId="ec863bc3-80cc-4c9f-afb2-516e494b4ea7" providerId="ADAL" clId="{D9A2189B-C044-48FF-88CF-E4DA7AE14E15}" dt="2022-02-24T19:56:27.253" v="12766" actId="1440"/>
          <ac:picMkLst>
            <pc:docMk/>
            <pc:sldMk cId="109857222" sldId="256"/>
            <ac:picMk id="14" creationId="{DFC69A29-2C83-44E8-9743-F36290CCEBC5}"/>
          </ac:picMkLst>
        </pc:picChg>
        <pc:picChg chg="add del mod">
          <ac:chgData name="Michael Schumacher" userId="ec863bc3-80cc-4c9f-afb2-516e494b4ea7" providerId="ADAL" clId="{D9A2189B-C044-48FF-88CF-E4DA7AE14E15}" dt="2022-02-25T19:57:59.813" v="12914" actId="14100"/>
          <ac:picMkLst>
            <pc:docMk/>
            <pc:sldMk cId="109857222" sldId="256"/>
            <ac:picMk id="1026" creationId="{03EA986D-1AF4-430E-80CA-38AEF7FB0E8A}"/>
          </ac:picMkLst>
        </pc:picChg>
        <pc:picChg chg="add del mod">
          <ac:chgData name="Michael Schumacher" userId="ec863bc3-80cc-4c9f-afb2-516e494b4ea7" providerId="ADAL" clId="{D9A2189B-C044-48FF-88CF-E4DA7AE14E15}" dt="2022-02-24T01:47:10.815" v="1766" actId="478"/>
          <ac:picMkLst>
            <pc:docMk/>
            <pc:sldMk cId="109857222" sldId="256"/>
            <ac:picMk id="1026" creationId="{427831FC-2C89-4A5A-9F30-046228FF90E2}"/>
          </ac:picMkLst>
        </pc:picChg>
        <pc:picChg chg="mod">
          <ac:chgData name="Michael Schumacher" userId="ec863bc3-80cc-4c9f-afb2-516e494b4ea7" providerId="ADAL" clId="{D9A2189B-C044-48FF-88CF-E4DA7AE14E15}" dt="2022-02-24T07:46:48.804" v="5388" actId="1076"/>
          <ac:picMkLst>
            <pc:docMk/>
            <pc:sldMk cId="109857222" sldId="256"/>
            <ac:picMk id="2052" creationId="{DAEC0FE7-54A0-40F2-A503-A2B69D611B86}"/>
          </ac:picMkLst>
        </pc:picChg>
      </pc:sldChg>
      <pc:sldChg chg="addSp delSp modSp mod modTransition modAnim">
        <pc:chgData name="Michael Schumacher" userId="ec863bc3-80cc-4c9f-afb2-516e494b4ea7" providerId="ADAL" clId="{D9A2189B-C044-48FF-88CF-E4DA7AE14E15}" dt="2022-02-25T20:49:33.120" v="13188"/>
        <pc:sldMkLst>
          <pc:docMk/>
          <pc:sldMk cId="2437334705" sldId="258"/>
        </pc:sldMkLst>
        <pc:spChg chg="add del mod">
          <ac:chgData name="Michael Schumacher" userId="ec863bc3-80cc-4c9f-afb2-516e494b4ea7" providerId="ADAL" clId="{D9A2189B-C044-48FF-88CF-E4DA7AE14E15}" dt="2022-02-24T09:15:51.984" v="7849" actId="478"/>
          <ac:spMkLst>
            <pc:docMk/>
            <pc:sldMk cId="2437334705" sldId="258"/>
            <ac:spMk id="2" creationId="{275F3F6F-67ED-468F-8B5E-8863755A099D}"/>
          </ac:spMkLst>
        </pc:spChg>
        <pc:spChg chg="mod">
          <ac:chgData name="Michael Schumacher" userId="ec863bc3-80cc-4c9f-afb2-516e494b4ea7" providerId="ADAL" clId="{D9A2189B-C044-48FF-88CF-E4DA7AE14E15}" dt="2022-02-24T02:18:09.826" v="2090" actId="404"/>
          <ac:spMkLst>
            <pc:docMk/>
            <pc:sldMk cId="2437334705" sldId="258"/>
            <ac:spMk id="6" creationId="{8C3A13D9-4F7B-45F4-9DDD-AF8AEAE7ED33}"/>
          </ac:spMkLst>
        </pc:spChg>
        <pc:spChg chg="mod">
          <ac:chgData name="Michael Schumacher" userId="ec863bc3-80cc-4c9f-afb2-516e494b4ea7" providerId="ADAL" clId="{D9A2189B-C044-48FF-88CF-E4DA7AE14E15}" dt="2022-02-24T02:18:16.213" v="2091" actId="1076"/>
          <ac:spMkLst>
            <pc:docMk/>
            <pc:sldMk cId="2437334705" sldId="258"/>
            <ac:spMk id="16" creationId="{81572874-AAF4-4C34-8674-9C8CD9F208AF}"/>
          </ac:spMkLst>
        </pc:spChg>
        <pc:spChg chg="mod">
          <ac:chgData name="Michael Schumacher" userId="ec863bc3-80cc-4c9f-afb2-516e494b4ea7" providerId="ADAL" clId="{D9A2189B-C044-48FF-88CF-E4DA7AE14E15}" dt="2022-02-24T02:17:43.419" v="2083" actId="1076"/>
          <ac:spMkLst>
            <pc:docMk/>
            <pc:sldMk cId="2437334705" sldId="258"/>
            <ac:spMk id="17" creationId="{C7AFEDFB-8FD5-44D3-BAA9-649D48642F48}"/>
          </ac:spMkLst>
        </pc:spChg>
        <pc:spChg chg="mod">
          <ac:chgData name="Michael Schumacher" userId="ec863bc3-80cc-4c9f-afb2-516e494b4ea7" providerId="ADAL" clId="{D9A2189B-C044-48FF-88CF-E4DA7AE14E15}" dt="2022-02-24T09:26:38.382" v="7916" actId="1076"/>
          <ac:spMkLst>
            <pc:docMk/>
            <pc:sldMk cId="2437334705" sldId="258"/>
            <ac:spMk id="18" creationId="{CBCF9128-9C07-466F-88DE-5E6EDC13C53D}"/>
          </ac:spMkLst>
        </pc:spChg>
        <pc:spChg chg="mod">
          <ac:chgData name="Michael Schumacher" userId="ec863bc3-80cc-4c9f-afb2-516e494b4ea7" providerId="ADAL" clId="{D9A2189B-C044-48FF-88CF-E4DA7AE14E15}" dt="2022-02-24T04:56:19.905" v="2643" actId="1076"/>
          <ac:spMkLst>
            <pc:docMk/>
            <pc:sldMk cId="2437334705" sldId="258"/>
            <ac:spMk id="19" creationId="{B2052706-B6ED-4925-AE04-FAA5E8DECA68}"/>
          </ac:spMkLst>
        </pc:spChg>
        <pc:spChg chg="del mod">
          <ac:chgData name="Michael Schumacher" userId="ec863bc3-80cc-4c9f-afb2-516e494b4ea7" providerId="ADAL" clId="{D9A2189B-C044-48FF-88CF-E4DA7AE14E15}" dt="2022-02-24T01:44:13.488" v="1748" actId="478"/>
          <ac:spMkLst>
            <pc:docMk/>
            <pc:sldMk cId="2437334705" sldId="258"/>
            <ac:spMk id="22" creationId="{5A9C4FE9-B395-44F0-BD21-B0B426039F81}"/>
          </ac:spMkLst>
        </pc:spChg>
        <pc:spChg chg="add del mod ord">
          <ac:chgData name="Michael Schumacher" userId="ec863bc3-80cc-4c9f-afb2-516e494b4ea7" providerId="ADAL" clId="{D9A2189B-C044-48FF-88CF-E4DA7AE14E15}" dt="2022-02-25T20:41:23.103" v="13022" actId="478"/>
          <ac:spMkLst>
            <pc:docMk/>
            <pc:sldMk cId="2437334705" sldId="258"/>
            <ac:spMk id="22" creationId="{D0175C2B-4D79-4A84-8BFD-E03CB68F0348}"/>
          </ac:spMkLst>
        </pc:spChg>
        <pc:spChg chg="add del mod">
          <ac:chgData name="Michael Schumacher" userId="ec863bc3-80cc-4c9f-afb2-516e494b4ea7" providerId="ADAL" clId="{D9A2189B-C044-48FF-88CF-E4DA7AE14E15}" dt="2022-02-24T05:01:41.681" v="2764" actId="478"/>
          <ac:spMkLst>
            <pc:docMk/>
            <pc:sldMk cId="2437334705" sldId="258"/>
            <ac:spMk id="23" creationId="{D64D51D6-6EBC-4B84-A050-76D8F7292A56}"/>
          </ac:spMkLst>
        </pc:spChg>
        <pc:spChg chg="mod">
          <ac:chgData name="Michael Schumacher" userId="ec863bc3-80cc-4c9f-afb2-516e494b4ea7" providerId="ADAL" clId="{D9A2189B-C044-48FF-88CF-E4DA7AE14E15}" dt="2022-02-24T04:55:58.561" v="2637" actId="1076"/>
          <ac:spMkLst>
            <pc:docMk/>
            <pc:sldMk cId="2437334705" sldId="258"/>
            <ac:spMk id="26" creationId="{074752CB-E713-48CC-AA18-71671C5E5B37}"/>
          </ac:spMkLst>
        </pc:spChg>
        <pc:spChg chg="add mod">
          <ac:chgData name="Michael Schumacher" userId="ec863bc3-80cc-4c9f-afb2-516e494b4ea7" providerId="ADAL" clId="{D9A2189B-C044-48FF-88CF-E4DA7AE14E15}" dt="2022-02-24T07:45:11.705" v="5352"/>
          <ac:spMkLst>
            <pc:docMk/>
            <pc:sldMk cId="2437334705" sldId="258"/>
            <ac:spMk id="27" creationId="{FA034326-AD72-444D-9646-AD34EB7D792D}"/>
          </ac:spMkLst>
        </pc:spChg>
        <pc:spChg chg="mod">
          <ac:chgData name="Michael Schumacher" userId="ec863bc3-80cc-4c9f-afb2-516e494b4ea7" providerId="ADAL" clId="{D9A2189B-C044-48FF-88CF-E4DA7AE14E15}" dt="2022-02-24T04:56:13.090" v="2642" actId="1076"/>
          <ac:spMkLst>
            <pc:docMk/>
            <pc:sldMk cId="2437334705" sldId="258"/>
            <ac:spMk id="28" creationId="{EA71AA9B-6A90-4B74-A217-73A008D8221B}"/>
          </ac:spMkLst>
        </pc:spChg>
        <pc:spChg chg="add mod">
          <ac:chgData name="Michael Schumacher" userId="ec863bc3-80cc-4c9f-afb2-516e494b4ea7" providerId="ADAL" clId="{D9A2189B-C044-48FF-88CF-E4DA7AE14E15}" dt="2022-02-24T10:22:26.363" v="8791" actId="14100"/>
          <ac:spMkLst>
            <pc:docMk/>
            <pc:sldMk cId="2437334705" sldId="258"/>
            <ac:spMk id="29" creationId="{90C90643-0BAC-49A0-8BB9-8B574E0F7C18}"/>
          </ac:spMkLst>
        </pc:spChg>
        <pc:spChg chg="mod">
          <ac:chgData name="Michael Schumacher" userId="ec863bc3-80cc-4c9f-afb2-516e494b4ea7" providerId="ADAL" clId="{D9A2189B-C044-48FF-88CF-E4DA7AE14E15}" dt="2022-02-24T04:55:52.586" v="2636" actId="207"/>
          <ac:spMkLst>
            <pc:docMk/>
            <pc:sldMk cId="2437334705" sldId="258"/>
            <ac:spMk id="30" creationId="{14EEEFA3-875A-4B4D-9E85-691D1981E6AC}"/>
          </ac:spMkLst>
        </pc:spChg>
        <pc:spChg chg="add del mod">
          <ac:chgData name="Michael Schumacher" userId="ec863bc3-80cc-4c9f-afb2-516e494b4ea7" providerId="ADAL" clId="{D9A2189B-C044-48FF-88CF-E4DA7AE14E15}" dt="2022-02-24T09:15:51.984" v="7849" actId="478"/>
          <ac:spMkLst>
            <pc:docMk/>
            <pc:sldMk cId="2437334705" sldId="258"/>
            <ac:spMk id="31" creationId="{69217B31-2A9B-4408-8C8A-F9081FEBF841}"/>
          </ac:spMkLst>
        </pc:spChg>
        <pc:spChg chg="add mod">
          <ac:chgData name="Michael Schumacher" userId="ec863bc3-80cc-4c9f-afb2-516e494b4ea7" providerId="ADAL" clId="{D9A2189B-C044-48FF-88CF-E4DA7AE14E15}" dt="2022-02-25T20:41:23.952" v="13023"/>
          <ac:spMkLst>
            <pc:docMk/>
            <pc:sldMk cId="2437334705" sldId="258"/>
            <ac:spMk id="31" creationId="{A4FA6E62-7177-4C4D-BCEE-2B5C7AC12E12}"/>
          </ac:spMkLst>
        </pc:spChg>
        <pc:spChg chg="mod">
          <ac:chgData name="Michael Schumacher" userId="ec863bc3-80cc-4c9f-afb2-516e494b4ea7" providerId="ADAL" clId="{D9A2189B-C044-48FF-88CF-E4DA7AE14E15}" dt="2022-02-24T04:55:44.694" v="2635" actId="1076"/>
          <ac:spMkLst>
            <pc:docMk/>
            <pc:sldMk cId="2437334705" sldId="258"/>
            <ac:spMk id="32" creationId="{50A26720-FC19-4198-BA53-938FF750010F}"/>
          </ac:spMkLst>
        </pc:spChg>
        <pc:spChg chg="add del mod">
          <ac:chgData name="Michael Schumacher" userId="ec863bc3-80cc-4c9f-afb2-516e494b4ea7" providerId="ADAL" clId="{D9A2189B-C044-48FF-88CF-E4DA7AE14E15}" dt="2022-02-24T09:15:51.984" v="7849" actId="478"/>
          <ac:spMkLst>
            <pc:docMk/>
            <pc:sldMk cId="2437334705" sldId="258"/>
            <ac:spMk id="33" creationId="{5AE67E0F-389F-437D-BC5B-D23EF57862FA}"/>
          </ac:spMkLst>
        </pc:spChg>
        <pc:spChg chg="mod">
          <ac:chgData name="Michael Schumacher" userId="ec863bc3-80cc-4c9f-afb2-516e494b4ea7" providerId="ADAL" clId="{D9A2189B-C044-48FF-88CF-E4DA7AE14E15}" dt="2022-02-24T02:17:52.193" v="2087" actId="1076"/>
          <ac:spMkLst>
            <pc:docMk/>
            <pc:sldMk cId="2437334705" sldId="258"/>
            <ac:spMk id="34" creationId="{82C8D07A-EF17-4546-B5BC-03B6C526B746}"/>
          </ac:spMkLst>
        </pc:spChg>
        <pc:spChg chg="add del mod">
          <ac:chgData name="Michael Schumacher" userId="ec863bc3-80cc-4c9f-afb2-516e494b4ea7" providerId="ADAL" clId="{D9A2189B-C044-48FF-88CF-E4DA7AE14E15}" dt="2022-02-24T09:15:51.984" v="7849" actId="478"/>
          <ac:spMkLst>
            <pc:docMk/>
            <pc:sldMk cId="2437334705" sldId="258"/>
            <ac:spMk id="35" creationId="{9429AB6C-3DF7-4608-B302-58AFAB662CD3}"/>
          </ac:spMkLst>
        </pc:spChg>
        <pc:spChg chg="add del mod">
          <ac:chgData name="Michael Schumacher" userId="ec863bc3-80cc-4c9f-afb2-516e494b4ea7" providerId="ADAL" clId="{D9A2189B-C044-48FF-88CF-E4DA7AE14E15}" dt="2022-02-24T09:15:51.984" v="7849" actId="478"/>
          <ac:spMkLst>
            <pc:docMk/>
            <pc:sldMk cId="2437334705" sldId="258"/>
            <ac:spMk id="36" creationId="{7692D9AE-6008-40CA-8A3B-88BA1A87DE90}"/>
          </ac:spMkLst>
        </pc:spChg>
        <pc:spChg chg="add del mod">
          <ac:chgData name="Michael Schumacher" userId="ec863bc3-80cc-4c9f-afb2-516e494b4ea7" providerId="ADAL" clId="{D9A2189B-C044-48FF-88CF-E4DA7AE14E15}" dt="2022-02-24T09:15:51.984" v="7849" actId="478"/>
          <ac:spMkLst>
            <pc:docMk/>
            <pc:sldMk cId="2437334705" sldId="258"/>
            <ac:spMk id="37" creationId="{F9A74DBE-42D2-44E2-B772-46E1E3B1270E}"/>
          </ac:spMkLst>
        </pc:spChg>
        <pc:spChg chg="add del mod">
          <ac:chgData name="Michael Schumacher" userId="ec863bc3-80cc-4c9f-afb2-516e494b4ea7" providerId="ADAL" clId="{D9A2189B-C044-48FF-88CF-E4DA7AE14E15}" dt="2022-02-24T09:15:51.984" v="7849" actId="478"/>
          <ac:spMkLst>
            <pc:docMk/>
            <pc:sldMk cId="2437334705" sldId="258"/>
            <ac:spMk id="38" creationId="{C522D7D4-7514-41E5-9006-3EED5FCA96C1}"/>
          </ac:spMkLst>
        </pc:spChg>
        <pc:picChg chg="mod">
          <ac:chgData name="Michael Schumacher" userId="ec863bc3-80cc-4c9f-afb2-516e494b4ea7" providerId="ADAL" clId="{D9A2189B-C044-48FF-88CF-E4DA7AE14E15}" dt="2022-02-24T10:22:15.012" v="8790" actId="1440"/>
          <ac:picMkLst>
            <pc:docMk/>
            <pc:sldMk cId="2437334705" sldId="258"/>
            <ac:picMk id="5" creationId="{093CC001-7980-4756-8D98-008CE1B1AC2A}"/>
          </ac:picMkLst>
        </pc:picChg>
        <pc:picChg chg="add del mod">
          <ac:chgData name="Michael Schumacher" userId="ec863bc3-80cc-4c9f-afb2-516e494b4ea7" providerId="ADAL" clId="{D9A2189B-C044-48FF-88CF-E4DA7AE14E15}" dt="2022-02-24T18:50:50.023" v="12515"/>
          <ac:picMkLst>
            <pc:docMk/>
            <pc:sldMk cId="2437334705" sldId="258"/>
            <ac:picMk id="11" creationId="{BE84CB5F-8AE2-4F30-9A32-C0080C019CED}"/>
          </ac:picMkLst>
        </pc:picChg>
        <pc:picChg chg="add del mod">
          <ac:chgData name="Michael Schumacher" userId="ec863bc3-80cc-4c9f-afb2-516e494b4ea7" providerId="ADAL" clId="{D9A2189B-C044-48FF-88CF-E4DA7AE14E15}" dt="2022-02-24T18:51:00.566" v="12517"/>
          <ac:picMkLst>
            <pc:docMk/>
            <pc:sldMk cId="2437334705" sldId="258"/>
            <ac:picMk id="12" creationId="{4D6A524D-8DEE-4DC9-9BEE-B47CF633A6FF}"/>
          </ac:picMkLst>
        </pc:picChg>
        <pc:picChg chg="add del mod">
          <ac:chgData name="Michael Schumacher" userId="ec863bc3-80cc-4c9f-afb2-516e494b4ea7" providerId="ADAL" clId="{D9A2189B-C044-48FF-88CF-E4DA7AE14E15}" dt="2022-02-24T18:51:23.853" v="12519"/>
          <ac:picMkLst>
            <pc:docMk/>
            <pc:sldMk cId="2437334705" sldId="258"/>
            <ac:picMk id="13" creationId="{C3795086-77FD-4142-8A7B-40342506783F}"/>
          </ac:picMkLst>
        </pc:picChg>
        <pc:picChg chg="add del mod">
          <ac:chgData name="Michael Schumacher" userId="ec863bc3-80cc-4c9f-afb2-516e494b4ea7" providerId="ADAL" clId="{D9A2189B-C044-48FF-88CF-E4DA7AE14E15}" dt="2022-02-24T18:51:35.281" v="12521"/>
          <ac:picMkLst>
            <pc:docMk/>
            <pc:sldMk cId="2437334705" sldId="258"/>
            <ac:picMk id="14" creationId="{427B3FED-DA60-40D4-AD43-0FA6E4194F37}"/>
          </ac:picMkLst>
        </pc:picChg>
        <pc:picChg chg="add del mod">
          <ac:chgData name="Michael Schumacher" userId="ec863bc3-80cc-4c9f-afb2-516e494b4ea7" providerId="ADAL" clId="{D9A2189B-C044-48FF-88CF-E4DA7AE14E15}" dt="2022-02-24T18:51:44.968" v="12523"/>
          <ac:picMkLst>
            <pc:docMk/>
            <pc:sldMk cId="2437334705" sldId="258"/>
            <ac:picMk id="15" creationId="{E40C6247-B885-4591-834E-23435F5122BE}"/>
          </ac:picMkLst>
        </pc:picChg>
        <pc:picChg chg="add del mod">
          <ac:chgData name="Michael Schumacher" userId="ec863bc3-80cc-4c9f-afb2-516e494b4ea7" providerId="ADAL" clId="{D9A2189B-C044-48FF-88CF-E4DA7AE14E15}" dt="2022-02-25T19:58:09.529" v="12919" actId="478"/>
          <ac:picMkLst>
            <pc:docMk/>
            <pc:sldMk cId="2437334705" sldId="258"/>
            <ac:picMk id="25" creationId="{FADB959B-E22B-4705-AD5D-982B9116056C}"/>
          </ac:picMkLst>
        </pc:picChg>
        <pc:picChg chg="add mod">
          <ac:chgData name="Michael Schumacher" userId="ec863bc3-80cc-4c9f-afb2-516e494b4ea7" providerId="ADAL" clId="{D9A2189B-C044-48FF-88CF-E4DA7AE14E15}" dt="2022-02-25T20:49:33.120" v="13188"/>
          <ac:picMkLst>
            <pc:docMk/>
            <pc:sldMk cId="2437334705" sldId="258"/>
            <ac:picMk id="33" creationId="{87BEB06A-1639-43B3-B56C-7D5A46ED3C3F}"/>
          </ac:picMkLst>
        </pc:picChg>
        <pc:picChg chg="add del mod">
          <ac:chgData name="Michael Schumacher" userId="ec863bc3-80cc-4c9f-afb2-516e494b4ea7" providerId="ADAL" clId="{D9A2189B-C044-48FF-88CF-E4DA7AE14E15}" dt="2022-02-24T18:52:16.309" v="12525"/>
          <ac:picMkLst>
            <pc:docMk/>
            <pc:sldMk cId="2437334705" sldId="258"/>
            <ac:picMk id="40" creationId="{90928E66-FF02-4B7E-B338-104F9F346C45}"/>
          </ac:picMkLst>
        </pc:picChg>
        <pc:picChg chg="add del mod">
          <ac:chgData name="Michael Schumacher" userId="ec863bc3-80cc-4c9f-afb2-516e494b4ea7" providerId="ADAL" clId="{D9A2189B-C044-48FF-88CF-E4DA7AE14E15}" dt="2022-02-24T18:52:35.692" v="12527"/>
          <ac:picMkLst>
            <pc:docMk/>
            <pc:sldMk cId="2437334705" sldId="258"/>
            <ac:picMk id="41" creationId="{4B1717F1-2292-43B3-95CD-F343E9AF4B6C}"/>
          </ac:picMkLst>
        </pc:picChg>
        <pc:picChg chg="add mod">
          <ac:chgData name="Michael Schumacher" userId="ec863bc3-80cc-4c9f-afb2-516e494b4ea7" providerId="ADAL" clId="{D9A2189B-C044-48FF-88CF-E4DA7AE14E15}" dt="2022-02-24T18:53:10.707" v="12528"/>
          <ac:picMkLst>
            <pc:docMk/>
            <pc:sldMk cId="2437334705" sldId="258"/>
            <ac:picMk id="42" creationId="{BB80E5C0-D296-44EC-8E64-BFD883686A3C}"/>
          </ac:picMkLst>
        </pc:picChg>
        <pc:cxnChg chg="add mod">
          <ac:chgData name="Michael Schumacher" userId="ec863bc3-80cc-4c9f-afb2-516e494b4ea7" providerId="ADAL" clId="{D9A2189B-C044-48FF-88CF-E4DA7AE14E15}" dt="2022-02-24T09:17:09.599" v="7856" actId="1582"/>
          <ac:cxnSpMkLst>
            <pc:docMk/>
            <pc:sldMk cId="2437334705" sldId="258"/>
            <ac:cxnSpMk id="4" creationId="{A3A2DFB9-76CC-43C3-8E3C-98B457A9BB36}"/>
          </ac:cxnSpMkLst>
        </pc:cxnChg>
        <pc:cxnChg chg="add mod">
          <ac:chgData name="Michael Schumacher" userId="ec863bc3-80cc-4c9f-afb2-516e494b4ea7" providerId="ADAL" clId="{D9A2189B-C044-48FF-88CF-E4DA7AE14E15}" dt="2022-02-24T09:17:09.599" v="7856" actId="1582"/>
          <ac:cxnSpMkLst>
            <pc:docMk/>
            <pc:sldMk cId="2437334705" sldId="258"/>
            <ac:cxnSpMk id="8" creationId="{93D4EC11-FE6C-435A-9077-2933DADF548C}"/>
          </ac:cxnSpMkLst>
        </pc:cxnChg>
        <pc:cxnChg chg="add mod">
          <ac:chgData name="Michael Schumacher" userId="ec863bc3-80cc-4c9f-afb2-516e494b4ea7" providerId="ADAL" clId="{D9A2189B-C044-48FF-88CF-E4DA7AE14E15}" dt="2022-02-24T09:26:48.884" v="7919" actId="14100"/>
          <ac:cxnSpMkLst>
            <pc:docMk/>
            <pc:sldMk cId="2437334705" sldId="258"/>
            <ac:cxnSpMk id="39" creationId="{E1F9E24E-B4C2-4E9B-BB62-5498ECEA55A2}"/>
          </ac:cxnSpMkLst>
        </pc:cxnChg>
      </pc:sldChg>
      <pc:sldChg chg="addSp delSp modSp del mod modTransition modAnim">
        <pc:chgData name="Michael Schumacher" userId="ec863bc3-80cc-4c9f-afb2-516e494b4ea7" providerId="ADAL" clId="{D9A2189B-C044-48FF-88CF-E4DA7AE14E15}" dt="2022-02-25T20:03:24.924" v="12971" actId="47"/>
        <pc:sldMkLst>
          <pc:docMk/>
          <pc:sldMk cId="2024075616" sldId="259"/>
        </pc:sldMkLst>
        <pc:spChg chg="del">
          <ac:chgData name="Michael Schumacher" userId="ec863bc3-80cc-4c9f-afb2-516e494b4ea7" providerId="ADAL" clId="{D9A2189B-C044-48FF-88CF-E4DA7AE14E15}" dt="2022-02-24T05:34:57.409" v="3211" actId="478"/>
          <ac:spMkLst>
            <pc:docMk/>
            <pc:sldMk cId="2024075616" sldId="259"/>
            <ac:spMk id="5" creationId="{05DAEE0C-4AA0-4821-A54E-7870B1F10973}"/>
          </ac:spMkLst>
        </pc:spChg>
        <pc:spChg chg="mod">
          <ac:chgData name="Michael Schumacher" userId="ec863bc3-80cc-4c9f-afb2-516e494b4ea7" providerId="ADAL" clId="{D9A2189B-C044-48FF-88CF-E4DA7AE14E15}" dt="2022-02-24T10:18:32.479" v="8699" actId="33524"/>
          <ac:spMkLst>
            <pc:docMk/>
            <pc:sldMk cId="2024075616" sldId="259"/>
            <ac:spMk id="6" creationId="{DA2D07BB-1DB9-479F-85BD-BDD5490CB2B2}"/>
          </ac:spMkLst>
        </pc:spChg>
        <pc:spChg chg="add mod">
          <ac:chgData name="Michael Schumacher" userId="ec863bc3-80cc-4c9f-afb2-516e494b4ea7" providerId="ADAL" clId="{D9A2189B-C044-48FF-88CF-E4DA7AE14E15}" dt="2022-02-24T11:09:19.291" v="9683"/>
          <ac:spMkLst>
            <pc:docMk/>
            <pc:sldMk cId="2024075616" sldId="259"/>
            <ac:spMk id="7" creationId="{023128A9-BD07-4F83-9293-E81937843795}"/>
          </ac:spMkLst>
        </pc:spChg>
        <pc:spChg chg="add mod">
          <ac:chgData name="Michael Schumacher" userId="ec863bc3-80cc-4c9f-afb2-516e494b4ea7" providerId="ADAL" clId="{D9A2189B-C044-48FF-88CF-E4DA7AE14E15}" dt="2022-02-24T07:45:13.239" v="5353"/>
          <ac:spMkLst>
            <pc:docMk/>
            <pc:sldMk cId="2024075616" sldId="259"/>
            <ac:spMk id="9" creationId="{2A177389-E362-4712-A242-1D1F8AEA5776}"/>
          </ac:spMkLst>
        </pc:spChg>
        <pc:spChg chg="mod">
          <ac:chgData name="Michael Schumacher" userId="ec863bc3-80cc-4c9f-afb2-516e494b4ea7" providerId="ADAL" clId="{D9A2189B-C044-48FF-88CF-E4DA7AE14E15}" dt="2022-02-24T10:01:50.980" v="8556" actId="1076"/>
          <ac:spMkLst>
            <pc:docMk/>
            <pc:sldMk cId="2024075616" sldId="259"/>
            <ac:spMk id="13" creationId="{332F89A0-6C54-4B45-9F25-9F4E2E77E72E}"/>
          </ac:spMkLst>
        </pc:spChg>
        <pc:spChg chg="mod">
          <ac:chgData name="Michael Schumacher" userId="ec863bc3-80cc-4c9f-afb2-516e494b4ea7" providerId="ADAL" clId="{D9A2189B-C044-48FF-88CF-E4DA7AE14E15}" dt="2022-02-24T10:01:55.668" v="8559" actId="115"/>
          <ac:spMkLst>
            <pc:docMk/>
            <pc:sldMk cId="2024075616" sldId="259"/>
            <ac:spMk id="19" creationId="{1883A88B-B017-4524-9021-1E72C461D4FF}"/>
          </ac:spMkLst>
        </pc:spChg>
        <pc:spChg chg="add del">
          <ac:chgData name="Michael Schumacher" userId="ec863bc3-80cc-4c9f-afb2-516e494b4ea7" providerId="ADAL" clId="{D9A2189B-C044-48FF-88CF-E4DA7AE14E15}" dt="2022-02-24T19:14:33" v="12552" actId="478"/>
          <ac:spMkLst>
            <pc:docMk/>
            <pc:sldMk cId="2024075616" sldId="259"/>
            <ac:spMk id="26" creationId="{D148E603-86B3-47BD-9649-1872F21D2D4B}"/>
          </ac:spMkLst>
        </pc:spChg>
        <pc:spChg chg="add del">
          <ac:chgData name="Michael Schumacher" userId="ec863bc3-80cc-4c9f-afb2-516e494b4ea7" providerId="ADAL" clId="{D9A2189B-C044-48FF-88CF-E4DA7AE14E15}" dt="2022-02-24T19:14:50.182" v="12554" actId="478"/>
          <ac:spMkLst>
            <pc:docMk/>
            <pc:sldMk cId="2024075616" sldId="259"/>
            <ac:spMk id="27" creationId="{D4E881A2-C63D-44DC-BA3F-1FB06812A285}"/>
          </ac:spMkLst>
        </pc:spChg>
        <pc:picChg chg="add del mod">
          <ac:chgData name="Michael Schumacher" userId="ec863bc3-80cc-4c9f-afb2-516e494b4ea7" providerId="ADAL" clId="{D9A2189B-C044-48FF-88CF-E4DA7AE14E15}" dt="2022-02-24T18:13:41.426" v="11814"/>
          <ac:picMkLst>
            <pc:docMk/>
            <pc:sldMk cId="2024075616" sldId="259"/>
            <ac:picMk id="4" creationId="{C16F9E4D-EFE5-4039-A305-6F2FD2C2BAF6}"/>
          </ac:picMkLst>
        </pc:picChg>
        <pc:picChg chg="add mod">
          <ac:chgData name="Michael Schumacher" userId="ec863bc3-80cc-4c9f-afb2-516e494b4ea7" providerId="ADAL" clId="{D9A2189B-C044-48FF-88CF-E4DA7AE14E15}" dt="2022-02-24T05:27:37.411" v="3179"/>
          <ac:picMkLst>
            <pc:docMk/>
            <pc:sldMk cId="2024075616" sldId="259"/>
            <ac:picMk id="8" creationId="{F496731E-0726-4860-8D50-DA546CD724F8}"/>
          </ac:picMkLst>
        </pc:picChg>
        <pc:picChg chg="add del mod">
          <ac:chgData name="Michael Schumacher" userId="ec863bc3-80cc-4c9f-afb2-516e494b4ea7" providerId="ADAL" clId="{D9A2189B-C044-48FF-88CF-E4DA7AE14E15}" dt="2022-02-24T18:13:52.180" v="11816"/>
          <ac:picMkLst>
            <pc:docMk/>
            <pc:sldMk cId="2024075616" sldId="259"/>
            <ac:picMk id="10" creationId="{CC2705A9-5E3E-4C2A-8344-305D6CC4CEB7}"/>
          </ac:picMkLst>
        </pc:picChg>
        <pc:picChg chg="add del mod">
          <ac:chgData name="Michael Schumacher" userId="ec863bc3-80cc-4c9f-afb2-516e494b4ea7" providerId="ADAL" clId="{D9A2189B-C044-48FF-88CF-E4DA7AE14E15}" dt="2022-02-24T18:14:03.738" v="11818"/>
          <ac:picMkLst>
            <pc:docMk/>
            <pc:sldMk cId="2024075616" sldId="259"/>
            <ac:picMk id="16" creationId="{A959D684-1322-466F-8761-200A3A7F0546}"/>
          </ac:picMkLst>
        </pc:picChg>
        <pc:picChg chg="add del mod">
          <ac:chgData name="Michael Schumacher" userId="ec863bc3-80cc-4c9f-afb2-516e494b4ea7" providerId="ADAL" clId="{D9A2189B-C044-48FF-88CF-E4DA7AE14E15}" dt="2022-02-24T18:14:30.917" v="11820"/>
          <ac:picMkLst>
            <pc:docMk/>
            <pc:sldMk cId="2024075616" sldId="259"/>
            <ac:picMk id="17" creationId="{450563F5-E39F-4A53-9FC7-83425A9804EC}"/>
          </ac:picMkLst>
        </pc:picChg>
        <pc:picChg chg="add mod">
          <ac:chgData name="Michael Schumacher" userId="ec863bc3-80cc-4c9f-afb2-516e494b4ea7" providerId="ADAL" clId="{D9A2189B-C044-48FF-88CF-E4DA7AE14E15}" dt="2022-02-24T18:15:00.614" v="11821"/>
          <ac:picMkLst>
            <pc:docMk/>
            <pc:sldMk cId="2024075616" sldId="259"/>
            <ac:picMk id="18" creationId="{C6A16757-62AA-449B-BCC7-32944C2926E6}"/>
          </ac:picMkLst>
        </pc:picChg>
        <pc:cxnChg chg="add mod">
          <ac:chgData name="Michael Schumacher" userId="ec863bc3-80cc-4c9f-afb2-516e494b4ea7" providerId="ADAL" clId="{D9A2189B-C044-48FF-88CF-E4DA7AE14E15}" dt="2022-02-24T10:05:57.383" v="8639" actId="1076"/>
          <ac:cxnSpMkLst>
            <pc:docMk/>
            <pc:sldMk cId="2024075616" sldId="259"/>
            <ac:cxnSpMk id="3" creationId="{49C6B44D-A1ED-4167-8BB2-7D855F2D12B9}"/>
          </ac:cxnSpMkLst>
        </pc:cxnChg>
        <pc:cxnChg chg="add mod">
          <ac:chgData name="Michael Schumacher" userId="ec863bc3-80cc-4c9f-afb2-516e494b4ea7" providerId="ADAL" clId="{D9A2189B-C044-48FF-88CF-E4DA7AE14E15}" dt="2022-02-24T10:05:05.037" v="8630" actId="1076"/>
          <ac:cxnSpMkLst>
            <pc:docMk/>
            <pc:sldMk cId="2024075616" sldId="259"/>
            <ac:cxnSpMk id="11" creationId="{2244103D-AF6D-4985-8ADA-F7219772A5E1}"/>
          </ac:cxnSpMkLst>
        </pc:cxnChg>
        <pc:cxnChg chg="add mod">
          <ac:chgData name="Michael Schumacher" userId="ec863bc3-80cc-4c9f-afb2-516e494b4ea7" providerId="ADAL" clId="{D9A2189B-C044-48FF-88CF-E4DA7AE14E15}" dt="2022-02-24T10:05:12.785" v="8632" actId="1076"/>
          <ac:cxnSpMkLst>
            <pc:docMk/>
            <pc:sldMk cId="2024075616" sldId="259"/>
            <ac:cxnSpMk id="12" creationId="{656C01DC-D1FA-4917-8C25-A179C6CF1048}"/>
          </ac:cxnSpMkLst>
        </pc:cxnChg>
        <pc:cxnChg chg="add mod">
          <ac:chgData name="Michael Schumacher" userId="ec863bc3-80cc-4c9f-afb2-516e494b4ea7" providerId="ADAL" clId="{D9A2189B-C044-48FF-88CF-E4DA7AE14E15}" dt="2022-02-24T10:05:44.504" v="8638" actId="1076"/>
          <ac:cxnSpMkLst>
            <pc:docMk/>
            <pc:sldMk cId="2024075616" sldId="259"/>
            <ac:cxnSpMk id="14" creationId="{79613045-C173-4510-B2DC-F65F6EFDDB14}"/>
          </ac:cxnSpMkLst>
        </pc:cxnChg>
        <pc:cxnChg chg="add mod">
          <ac:chgData name="Michael Schumacher" userId="ec863bc3-80cc-4c9f-afb2-516e494b4ea7" providerId="ADAL" clId="{D9A2189B-C044-48FF-88CF-E4DA7AE14E15}" dt="2022-02-24T10:05:40.833" v="8637" actId="1076"/>
          <ac:cxnSpMkLst>
            <pc:docMk/>
            <pc:sldMk cId="2024075616" sldId="259"/>
            <ac:cxnSpMk id="15" creationId="{5D4E36ED-8EF6-4177-AB03-1D3AB113D6CE}"/>
          </ac:cxnSpMkLst>
        </pc:cxnChg>
        <pc:cxnChg chg="add del mod">
          <ac:chgData name="Michael Schumacher" userId="ec863bc3-80cc-4c9f-afb2-516e494b4ea7" providerId="ADAL" clId="{D9A2189B-C044-48FF-88CF-E4DA7AE14E15}" dt="2022-02-24T19:14:09.140" v="12550" actId="478"/>
          <ac:cxnSpMkLst>
            <pc:docMk/>
            <pc:sldMk cId="2024075616" sldId="259"/>
            <ac:cxnSpMk id="21" creationId="{0CC388AB-3526-46CA-9FB0-C84946F1980D}"/>
          </ac:cxnSpMkLst>
        </pc:cxnChg>
        <pc:cxnChg chg="add del mod">
          <ac:chgData name="Michael Schumacher" userId="ec863bc3-80cc-4c9f-afb2-516e494b4ea7" providerId="ADAL" clId="{D9A2189B-C044-48FF-88CF-E4DA7AE14E15}" dt="2022-02-24T19:15:40.969" v="12570" actId="478"/>
          <ac:cxnSpMkLst>
            <pc:docMk/>
            <pc:sldMk cId="2024075616" sldId="259"/>
            <ac:cxnSpMk id="29" creationId="{EA926480-C4FA-467E-8F28-FEBA374A6728}"/>
          </ac:cxnSpMkLst>
        </pc:cxnChg>
        <pc:cxnChg chg="add del mod">
          <ac:chgData name="Michael Schumacher" userId="ec863bc3-80cc-4c9f-afb2-516e494b4ea7" providerId="ADAL" clId="{D9A2189B-C044-48FF-88CF-E4DA7AE14E15}" dt="2022-02-24T19:15:59.924" v="12573" actId="478"/>
          <ac:cxnSpMkLst>
            <pc:docMk/>
            <pc:sldMk cId="2024075616" sldId="259"/>
            <ac:cxnSpMk id="45" creationId="{758601F1-8979-4F7B-98F1-3073527A982A}"/>
          </ac:cxnSpMkLst>
        </pc:cxnChg>
        <pc:cxnChg chg="add del mod">
          <ac:chgData name="Michael Schumacher" userId="ec863bc3-80cc-4c9f-afb2-516e494b4ea7" providerId="ADAL" clId="{D9A2189B-C044-48FF-88CF-E4DA7AE14E15}" dt="2022-02-24T19:16:45.092" v="12586" actId="478"/>
          <ac:cxnSpMkLst>
            <pc:docMk/>
            <pc:sldMk cId="2024075616" sldId="259"/>
            <ac:cxnSpMk id="48" creationId="{DFC7DC3B-EA50-46B6-A99B-9F43374D6819}"/>
          </ac:cxnSpMkLst>
        </pc:cxnChg>
        <pc:cxnChg chg="add del mod">
          <ac:chgData name="Michael Schumacher" userId="ec863bc3-80cc-4c9f-afb2-516e494b4ea7" providerId="ADAL" clId="{D9A2189B-C044-48FF-88CF-E4DA7AE14E15}" dt="2022-02-24T19:17:21.109" v="12595" actId="478"/>
          <ac:cxnSpMkLst>
            <pc:docMk/>
            <pc:sldMk cId="2024075616" sldId="259"/>
            <ac:cxnSpMk id="59" creationId="{0B1ACD39-07A9-473A-8238-3341F59F9C5E}"/>
          </ac:cxnSpMkLst>
        </pc:cxnChg>
        <pc:cxnChg chg="add del">
          <ac:chgData name="Michael Schumacher" userId="ec863bc3-80cc-4c9f-afb2-516e494b4ea7" providerId="ADAL" clId="{D9A2189B-C044-48FF-88CF-E4DA7AE14E15}" dt="2022-02-24T19:17:16.023" v="12592" actId="11529"/>
          <ac:cxnSpMkLst>
            <pc:docMk/>
            <pc:sldMk cId="2024075616" sldId="259"/>
            <ac:cxnSpMk id="62" creationId="{9E03436F-8C8A-424A-AA75-1A94E1284775}"/>
          </ac:cxnSpMkLst>
        </pc:cxnChg>
        <pc:cxnChg chg="add del">
          <ac:chgData name="Michael Schumacher" userId="ec863bc3-80cc-4c9f-afb2-516e494b4ea7" providerId="ADAL" clId="{D9A2189B-C044-48FF-88CF-E4DA7AE14E15}" dt="2022-02-24T19:17:20.070" v="12594" actId="11529"/>
          <ac:cxnSpMkLst>
            <pc:docMk/>
            <pc:sldMk cId="2024075616" sldId="259"/>
            <ac:cxnSpMk id="64" creationId="{F5CCDEAA-1C84-446F-92A6-9E928DC67279}"/>
          </ac:cxnSpMkLst>
        </pc:cxnChg>
        <pc:cxnChg chg="add mod">
          <ac:chgData name="Michael Schumacher" userId="ec863bc3-80cc-4c9f-afb2-516e494b4ea7" providerId="ADAL" clId="{D9A2189B-C044-48FF-88CF-E4DA7AE14E15}" dt="2022-02-24T19:19:53.637" v="12626" actId="1076"/>
          <ac:cxnSpMkLst>
            <pc:docMk/>
            <pc:sldMk cId="2024075616" sldId="259"/>
            <ac:cxnSpMk id="66" creationId="{B0FD0D77-4D1D-4CF2-8724-8ECDE9FDD340}"/>
          </ac:cxnSpMkLst>
        </pc:cxnChg>
        <pc:cxnChg chg="add del">
          <ac:chgData name="Michael Schumacher" userId="ec863bc3-80cc-4c9f-afb2-516e494b4ea7" providerId="ADAL" clId="{D9A2189B-C044-48FF-88CF-E4DA7AE14E15}" dt="2022-02-24T19:18:25.653" v="12606" actId="478"/>
          <ac:cxnSpMkLst>
            <pc:docMk/>
            <pc:sldMk cId="2024075616" sldId="259"/>
            <ac:cxnSpMk id="74" creationId="{E45FD8D3-171C-4E31-877D-FD37DEB5E410}"/>
          </ac:cxnSpMkLst>
        </pc:cxnChg>
        <pc:cxnChg chg="add mod">
          <ac:chgData name="Michael Schumacher" userId="ec863bc3-80cc-4c9f-afb2-516e494b4ea7" providerId="ADAL" clId="{D9A2189B-C044-48FF-88CF-E4DA7AE14E15}" dt="2022-02-24T19:20:03.516" v="12629" actId="14100"/>
          <ac:cxnSpMkLst>
            <pc:docMk/>
            <pc:sldMk cId="2024075616" sldId="259"/>
            <ac:cxnSpMk id="76" creationId="{053F7609-D290-4F04-97D1-748BBDD389DA}"/>
          </ac:cxnSpMkLst>
        </pc:cxnChg>
      </pc:sldChg>
      <pc:sldChg chg="addSp delSp modSp mod">
        <pc:chgData name="Michael Schumacher" userId="ec863bc3-80cc-4c9f-afb2-516e494b4ea7" providerId="ADAL" clId="{D9A2189B-C044-48FF-88CF-E4DA7AE14E15}" dt="2022-02-25T21:09:10.845" v="13271" actId="20577"/>
        <pc:sldMkLst>
          <pc:docMk/>
          <pc:sldMk cId="2813331354" sldId="260"/>
        </pc:sldMkLst>
        <pc:spChg chg="add mod">
          <ac:chgData name="Michael Schumacher" userId="ec863bc3-80cc-4c9f-afb2-516e494b4ea7" providerId="ADAL" clId="{D9A2189B-C044-48FF-88CF-E4DA7AE14E15}" dt="2022-02-24T10:41:20.422" v="9609" actId="1076"/>
          <ac:spMkLst>
            <pc:docMk/>
            <pc:sldMk cId="2813331354" sldId="260"/>
            <ac:spMk id="2" creationId="{06E9D0BB-7F2E-4939-8CD8-349B08536054}"/>
          </ac:spMkLst>
        </pc:spChg>
        <pc:spChg chg="mod ord">
          <ac:chgData name="Michael Schumacher" userId="ec863bc3-80cc-4c9f-afb2-516e494b4ea7" providerId="ADAL" clId="{D9A2189B-C044-48FF-88CF-E4DA7AE14E15}" dt="2022-02-24T10:41:03.495" v="9606" actId="1076"/>
          <ac:spMkLst>
            <pc:docMk/>
            <pc:sldMk cId="2813331354" sldId="260"/>
            <ac:spMk id="6" creationId="{7CC4ABE3-5E42-4D4A-8502-1D807757BC1E}"/>
          </ac:spMkLst>
        </pc:spChg>
        <pc:spChg chg="del">
          <ac:chgData name="Michael Schumacher" userId="ec863bc3-80cc-4c9f-afb2-516e494b4ea7" providerId="ADAL" clId="{D9A2189B-C044-48FF-88CF-E4DA7AE14E15}" dt="2022-02-24T02:12:57.254" v="2027" actId="21"/>
          <ac:spMkLst>
            <pc:docMk/>
            <pc:sldMk cId="2813331354" sldId="260"/>
            <ac:spMk id="7" creationId="{4CCDF7F6-27C8-487E-98A6-91F9251A5B5D}"/>
          </ac:spMkLst>
        </pc:spChg>
        <pc:spChg chg="add del mod">
          <ac:chgData name="Michael Schumacher" userId="ec863bc3-80cc-4c9f-afb2-516e494b4ea7" providerId="ADAL" clId="{D9A2189B-C044-48FF-88CF-E4DA7AE14E15}" dt="2022-02-25T20:51:09.469" v="13216" actId="478"/>
          <ac:spMkLst>
            <pc:docMk/>
            <pc:sldMk cId="2813331354" sldId="260"/>
            <ac:spMk id="7" creationId="{569394D8-7CF3-4B22-A9C9-951D9DB599DC}"/>
          </ac:spMkLst>
        </pc:spChg>
        <pc:spChg chg="add del mod">
          <ac:chgData name="Michael Schumacher" userId="ec863bc3-80cc-4c9f-afb2-516e494b4ea7" providerId="ADAL" clId="{D9A2189B-C044-48FF-88CF-E4DA7AE14E15}" dt="2022-02-24T02:12:59" v="2029" actId="21"/>
          <ac:spMkLst>
            <pc:docMk/>
            <pc:sldMk cId="2813331354" sldId="260"/>
            <ac:spMk id="9" creationId="{F73429BC-5EA4-4123-AFB7-D15E802290DD}"/>
          </ac:spMkLst>
        </pc:spChg>
        <pc:spChg chg="add del mod">
          <ac:chgData name="Michael Schumacher" userId="ec863bc3-80cc-4c9f-afb2-516e494b4ea7" providerId="ADAL" clId="{D9A2189B-C044-48FF-88CF-E4DA7AE14E15}" dt="2022-02-24T05:01:50.322" v="2766" actId="478"/>
          <ac:spMkLst>
            <pc:docMk/>
            <pc:sldMk cId="2813331354" sldId="260"/>
            <ac:spMk id="10" creationId="{C30244CF-80F8-40A3-A124-635C939573C7}"/>
          </ac:spMkLst>
        </pc:spChg>
        <pc:spChg chg="add mod">
          <ac:chgData name="Michael Schumacher" userId="ec863bc3-80cc-4c9f-afb2-516e494b4ea7" providerId="ADAL" clId="{D9A2189B-C044-48FF-88CF-E4DA7AE14E15}" dt="2022-02-24T07:45:15.912" v="5355"/>
          <ac:spMkLst>
            <pc:docMk/>
            <pc:sldMk cId="2813331354" sldId="260"/>
            <ac:spMk id="11" creationId="{C52220FE-7D35-4147-8F10-AC57AE3250B1}"/>
          </ac:spMkLst>
        </pc:spChg>
        <pc:spChg chg="mod">
          <ac:chgData name="Michael Schumacher" userId="ec863bc3-80cc-4c9f-afb2-516e494b4ea7" providerId="ADAL" clId="{D9A2189B-C044-48FF-88CF-E4DA7AE14E15}" dt="2022-02-25T21:09:10.845" v="13271" actId="20577"/>
          <ac:spMkLst>
            <pc:docMk/>
            <pc:sldMk cId="2813331354" sldId="260"/>
            <ac:spMk id="13" creationId="{8DE362FE-F14C-4D64-99C3-D8AAEB836333}"/>
          </ac:spMkLst>
        </pc:spChg>
        <pc:spChg chg="add mod">
          <ac:chgData name="Michael Schumacher" userId="ec863bc3-80cc-4c9f-afb2-516e494b4ea7" providerId="ADAL" clId="{D9A2189B-C044-48FF-88CF-E4DA7AE14E15}" dt="2022-02-25T20:51:18.640" v="13217"/>
          <ac:spMkLst>
            <pc:docMk/>
            <pc:sldMk cId="2813331354" sldId="260"/>
            <ac:spMk id="14" creationId="{ABC786C5-EEBB-4DF8-9F93-1A099E3F4257}"/>
          </ac:spMkLst>
        </pc:spChg>
        <pc:spChg chg="add mod">
          <ac:chgData name="Michael Schumacher" userId="ec863bc3-80cc-4c9f-afb2-516e494b4ea7" providerId="ADAL" clId="{D9A2189B-C044-48FF-88CF-E4DA7AE14E15}" dt="2022-02-24T10:41:07.800" v="9608" actId="403"/>
          <ac:spMkLst>
            <pc:docMk/>
            <pc:sldMk cId="2813331354" sldId="260"/>
            <ac:spMk id="15" creationId="{8602A739-71A7-4D31-90C6-E3AF1E9760B2}"/>
          </ac:spMkLst>
        </pc:spChg>
        <pc:picChg chg="ord">
          <ac:chgData name="Michael Schumacher" userId="ec863bc3-80cc-4c9f-afb2-516e494b4ea7" providerId="ADAL" clId="{D9A2189B-C044-48FF-88CF-E4DA7AE14E15}" dt="2022-02-24T18:19:12.383" v="11839" actId="166"/>
          <ac:picMkLst>
            <pc:docMk/>
            <pc:sldMk cId="2813331354" sldId="260"/>
            <ac:picMk id="8" creationId="{9242AA3D-1BFC-4E25-B173-670C9380D1F5}"/>
          </ac:picMkLst>
        </pc:picChg>
        <pc:picChg chg="add del mod">
          <ac:chgData name="Michael Schumacher" userId="ec863bc3-80cc-4c9f-afb2-516e494b4ea7" providerId="ADAL" clId="{D9A2189B-C044-48FF-88CF-E4DA7AE14E15}" dt="2022-02-25T19:58:16.458" v="12924" actId="478"/>
          <ac:picMkLst>
            <pc:docMk/>
            <pc:sldMk cId="2813331354" sldId="260"/>
            <ac:picMk id="9" creationId="{8907B87F-360F-4FDE-B4A2-A9E4FCBB540C}"/>
          </ac:picMkLst>
        </pc:picChg>
        <pc:picChg chg="add mod">
          <ac:chgData name="Michael Schumacher" userId="ec863bc3-80cc-4c9f-afb2-516e494b4ea7" providerId="ADAL" clId="{D9A2189B-C044-48FF-88CF-E4DA7AE14E15}" dt="2022-02-24T08:27:09.798" v="6271" actId="1076"/>
          <ac:picMkLst>
            <pc:docMk/>
            <pc:sldMk cId="2813331354" sldId="260"/>
            <ac:picMk id="12" creationId="{9B002908-2724-4504-984E-95B1A56DFD48}"/>
          </ac:picMkLst>
        </pc:picChg>
        <pc:picChg chg="add mod">
          <ac:chgData name="Michael Schumacher" userId="ec863bc3-80cc-4c9f-afb2-516e494b4ea7" providerId="ADAL" clId="{D9A2189B-C044-48FF-88CF-E4DA7AE14E15}" dt="2022-02-24T08:19:59.073" v="6181"/>
          <ac:picMkLst>
            <pc:docMk/>
            <pc:sldMk cId="2813331354" sldId="260"/>
            <ac:picMk id="14" creationId="{E878B857-5519-4F16-AC12-A41A2B8A988F}"/>
          </ac:picMkLst>
        </pc:picChg>
        <pc:picChg chg="add mod">
          <ac:chgData name="Michael Schumacher" userId="ec863bc3-80cc-4c9f-afb2-516e494b4ea7" providerId="ADAL" clId="{D9A2189B-C044-48FF-88CF-E4DA7AE14E15}" dt="2022-02-25T20:51:18.640" v="13217"/>
          <ac:picMkLst>
            <pc:docMk/>
            <pc:sldMk cId="2813331354" sldId="260"/>
            <ac:picMk id="16" creationId="{896F7614-B22A-45D9-A292-A68C4994176C}"/>
          </ac:picMkLst>
        </pc:picChg>
      </pc:sldChg>
      <pc:sldChg chg="addSp delSp modSp mod ord">
        <pc:chgData name="Michael Schumacher" userId="ec863bc3-80cc-4c9f-afb2-516e494b4ea7" providerId="ADAL" clId="{D9A2189B-C044-48FF-88CF-E4DA7AE14E15}" dt="2022-02-25T20:49:36.385" v="13190"/>
        <pc:sldMkLst>
          <pc:docMk/>
          <pc:sldMk cId="2219604467" sldId="262"/>
        </pc:sldMkLst>
        <pc:spChg chg="mod">
          <ac:chgData name="Michael Schumacher" userId="ec863bc3-80cc-4c9f-afb2-516e494b4ea7" providerId="ADAL" clId="{D9A2189B-C044-48FF-88CF-E4DA7AE14E15}" dt="2022-02-24T11:36:23.268" v="9702" actId="1076"/>
          <ac:spMkLst>
            <pc:docMk/>
            <pc:sldMk cId="2219604467" sldId="262"/>
            <ac:spMk id="5" creationId="{EF18397F-897A-4722-8818-93C7908DE871}"/>
          </ac:spMkLst>
        </pc:spChg>
        <pc:spChg chg="del mod">
          <ac:chgData name="Michael Schumacher" userId="ec863bc3-80cc-4c9f-afb2-516e494b4ea7" providerId="ADAL" clId="{D9A2189B-C044-48FF-88CF-E4DA7AE14E15}" dt="2022-02-24T05:02:51.010" v="2829" actId="478"/>
          <ac:spMkLst>
            <pc:docMk/>
            <pc:sldMk cId="2219604467" sldId="262"/>
            <ac:spMk id="15" creationId="{761A2A9C-1431-4C25-83E6-08A092915014}"/>
          </ac:spMkLst>
        </pc:spChg>
        <pc:spChg chg="mod">
          <ac:chgData name="Michael Schumacher" userId="ec863bc3-80cc-4c9f-afb2-516e494b4ea7" providerId="ADAL" clId="{D9A2189B-C044-48FF-88CF-E4DA7AE14E15}" dt="2022-02-24T11:36:23.268" v="9702" actId="1076"/>
          <ac:spMkLst>
            <pc:docMk/>
            <pc:sldMk cId="2219604467" sldId="262"/>
            <ac:spMk id="17" creationId="{1BB9A32F-F8A1-44BB-A8D5-DD6D58A15675}"/>
          </ac:spMkLst>
        </pc:spChg>
        <pc:spChg chg="mod">
          <ac:chgData name="Michael Schumacher" userId="ec863bc3-80cc-4c9f-afb2-516e494b4ea7" providerId="ADAL" clId="{D9A2189B-C044-48FF-88CF-E4DA7AE14E15}" dt="2022-02-24T11:36:23.268" v="9702" actId="1076"/>
          <ac:spMkLst>
            <pc:docMk/>
            <pc:sldMk cId="2219604467" sldId="262"/>
            <ac:spMk id="19" creationId="{9CFA4032-C1E0-4A04-92C7-94F9EB76E32D}"/>
          </ac:spMkLst>
        </pc:spChg>
        <pc:spChg chg="mod">
          <ac:chgData name="Michael Schumacher" userId="ec863bc3-80cc-4c9f-afb2-516e494b4ea7" providerId="ADAL" clId="{D9A2189B-C044-48FF-88CF-E4DA7AE14E15}" dt="2022-02-24T11:36:23.268" v="9702" actId="1076"/>
          <ac:spMkLst>
            <pc:docMk/>
            <pc:sldMk cId="2219604467" sldId="262"/>
            <ac:spMk id="21" creationId="{491FC03A-670F-4161-BF33-E3743CD306EF}"/>
          </ac:spMkLst>
        </pc:spChg>
        <pc:spChg chg="mod">
          <ac:chgData name="Michael Schumacher" userId="ec863bc3-80cc-4c9f-afb2-516e494b4ea7" providerId="ADAL" clId="{D9A2189B-C044-48FF-88CF-E4DA7AE14E15}" dt="2022-02-24T11:36:23.268" v="9702" actId="1076"/>
          <ac:spMkLst>
            <pc:docMk/>
            <pc:sldMk cId="2219604467" sldId="262"/>
            <ac:spMk id="23" creationId="{0BF3C29D-F9B6-4FFB-8B75-DFDEEDE876F7}"/>
          </ac:spMkLst>
        </pc:spChg>
        <pc:spChg chg="mod">
          <ac:chgData name="Michael Schumacher" userId="ec863bc3-80cc-4c9f-afb2-516e494b4ea7" providerId="ADAL" clId="{D9A2189B-C044-48FF-88CF-E4DA7AE14E15}" dt="2022-02-24T11:36:23.268" v="9702" actId="1076"/>
          <ac:spMkLst>
            <pc:docMk/>
            <pc:sldMk cId="2219604467" sldId="262"/>
            <ac:spMk id="24" creationId="{70834369-FF7F-4CB4-8E3A-9DCAEABDAF35}"/>
          </ac:spMkLst>
        </pc:spChg>
        <pc:spChg chg="add mod">
          <ac:chgData name="Michael Schumacher" userId="ec863bc3-80cc-4c9f-afb2-516e494b4ea7" providerId="ADAL" clId="{D9A2189B-C044-48FF-88CF-E4DA7AE14E15}" dt="2022-02-25T20:40:15.712" v="13007"/>
          <ac:spMkLst>
            <pc:docMk/>
            <pc:sldMk cId="2219604467" sldId="262"/>
            <ac:spMk id="25" creationId="{2733CBD3-551A-4B2B-834E-C251595727BE}"/>
          </ac:spMkLst>
        </pc:spChg>
        <pc:spChg chg="add del mod">
          <ac:chgData name="Michael Schumacher" userId="ec863bc3-80cc-4c9f-afb2-516e494b4ea7" providerId="ADAL" clId="{D9A2189B-C044-48FF-88CF-E4DA7AE14E15}" dt="2022-02-24T05:02:48.274" v="2828" actId="478"/>
          <ac:spMkLst>
            <pc:docMk/>
            <pc:sldMk cId="2219604467" sldId="262"/>
            <ac:spMk id="25" creationId="{A5BF0AAD-3EC7-417A-B889-A6E757CBC431}"/>
          </ac:spMkLst>
        </pc:spChg>
        <pc:spChg chg="add del mod">
          <ac:chgData name="Michael Schumacher" userId="ec863bc3-80cc-4c9f-afb2-516e494b4ea7" providerId="ADAL" clId="{D9A2189B-C044-48FF-88CF-E4DA7AE14E15}" dt="2022-02-24T05:02:46.642" v="2827"/>
          <ac:spMkLst>
            <pc:docMk/>
            <pc:sldMk cId="2219604467" sldId="262"/>
            <ac:spMk id="26" creationId="{2B33C2AC-9EEE-4DEB-BC10-0CD0E3D9CAFF}"/>
          </ac:spMkLst>
        </pc:spChg>
        <pc:spChg chg="add del mod">
          <ac:chgData name="Michael Schumacher" userId="ec863bc3-80cc-4c9f-afb2-516e494b4ea7" providerId="ADAL" clId="{D9A2189B-C044-48FF-88CF-E4DA7AE14E15}" dt="2022-02-25T20:40:14.189" v="13006" actId="478"/>
          <ac:spMkLst>
            <pc:docMk/>
            <pc:sldMk cId="2219604467" sldId="262"/>
            <ac:spMk id="28" creationId="{7F7D8AED-9C91-4E13-9FF0-53A47106ED49}"/>
          </ac:spMkLst>
        </pc:spChg>
        <pc:spChg chg="add mod">
          <ac:chgData name="Michael Schumacher" userId="ec863bc3-80cc-4c9f-afb2-516e494b4ea7" providerId="ADAL" clId="{D9A2189B-C044-48FF-88CF-E4DA7AE14E15}" dt="2022-02-24T07:45:22.552" v="5360"/>
          <ac:spMkLst>
            <pc:docMk/>
            <pc:sldMk cId="2219604467" sldId="262"/>
            <ac:spMk id="30" creationId="{47858B56-20A3-4293-A351-CD2A9EB60FCF}"/>
          </ac:spMkLst>
        </pc:spChg>
        <pc:picChg chg="mod">
          <ac:chgData name="Michael Schumacher" userId="ec863bc3-80cc-4c9f-afb2-516e494b4ea7" providerId="ADAL" clId="{D9A2189B-C044-48FF-88CF-E4DA7AE14E15}" dt="2022-02-23T22:05:18.020" v="1677" actId="1076"/>
          <ac:picMkLst>
            <pc:docMk/>
            <pc:sldMk cId="2219604467" sldId="262"/>
            <ac:picMk id="16" creationId="{DE6279B7-B494-4B61-8C93-06C799961159}"/>
          </ac:picMkLst>
        </pc:picChg>
        <pc:picChg chg="mod">
          <ac:chgData name="Michael Schumacher" userId="ec863bc3-80cc-4c9f-afb2-516e494b4ea7" providerId="ADAL" clId="{D9A2189B-C044-48FF-88CF-E4DA7AE14E15}" dt="2022-02-24T07:24:13.965" v="5264" actId="1076"/>
          <ac:picMkLst>
            <pc:docMk/>
            <pc:sldMk cId="2219604467" sldId="262"/>
            <ac:picMk id="18" creationId="{CE3B84FD-8CFD-4BB0-B24A-10D0F29D9310}"/>
          </ac:picMkLst>
        </pc:picChg>
        <pc:picChg chg="mod">
          <ac:chgData name="Michael Schumacher" userId="ec863bc3-80cc-4c9f-afb2-516e494b4ea7" providerId="ADAL" clId="{D9A2189B-C044-48FF-88CF-E4DA7AE14E15}" dt="2022-02-24T07:24:12.128" v="5263" actId="1076"/>
          <ac:picMkLst>
            <pc:docMk/>
            <pc:sldMk cId="2219604467" sldId="262"/>
            <ac:picMk id="20" creationId="{41B1AA39-F479-47D5-8BCA-2F30A2AFED69}"/>
          </ac:picMkLst>
        </pc:picChg>
        <pc:picChg chg="mod">
          <ac:chgData name="Michael Schumacher" userId="ec863bc3-80cc-4c9f-afb2-516e494b4ea7" providerId="ADAL" clId="{D9A2189B-C044-48FF-88CF-E4DA7AE14E15}" dt="2022-02-24T07:24:25.232" v="5265" actId="1076"/>
          <ac:picMkLst>
            <pc:docMk/>
            <pc:sldMk cId="2219604467" sldId="262"/>
            <ac:picMk id="22" creationId="{91FF1A3E-11AD-427E-B4A1-A8A33A27BDFE}"/>
          </ac:picMkLst>
        </pc:picChg>
        <pc:picChg chg="add mod">
          <ac:chgData name="Michael Schumacher" userId="ec863bc3-80cc-4c9f-afb2-516e494b4ea7" providerId="ADAL" clId="{D9A2189B-C044-48FF-88CF-E4DA7AE14E15}" dt="2022-02-25T20:49:36.385" v="13190"/>
          <ac:picMkLst>
            <pc:docMk/>
            <pc:sldMk cId="2219604467" sldId="262"/>
            <ac:picMk id="26" creationId="{75222F3B-64D0-4EEC-A303-39D4B111ED55}"/>
          </ac:picMkLst>
        </pc:picChg>
        <pc:picChg chg="add del mod">
          <ac:chgData name="Michael Schumacher" userId="ec863bc3-80cc-4c9f-afb2-516e494b4ea7" providerId="ADAL" clId="{D9A2189B-C044-48FF-88CF-E4DA7AE14E15}" dt="2022-02-24T05:02:46.642" v="2827"/>
          <ac:picMkLst>
            <pc:docMk/>
            <pc:sldMk cId="2219604467" sldId="262"/>
            <ac:picMk id="27" creationId="{1051DEDA-680B-4ED9-B2D5-944B198EACF7}"/>
          </ac:picMkLst>
        </pc:picChg>
        <pc:picChg chg="add del mod">
          <ac:chgData name="Michael Schumacher" userId="ec863bc3-80cc-4c9f-afb2-516e494b4ea7" providerId="ADAL" clId="{D9A2189B-C044-48FF-88CF-E4DA7AE14E15}" dt="2022-02-25T19:58:14.986" v="12923" actId="478"/>
          <ac:picMkLst>
            <pc:docMk/>
            <pc:sldMk cId="2219604467" sldId="262"/>
            <ac:picMk id="29" creationId="{E45B1EBA-C1A4-4EC3-90DD-99319C5C7F97}"/>
          </ac:picMkLst>
        </pc:picChg>
        <pc:cxnChg chg="mod">
          <ac:chgData name="Michael Schumacher" userId="ec863bc3-80cc-4c9f-afb2-516e494b4ea7" providerId="ADAL" clId="{D9A2189B-C044-48FF-88CF-E4DA7AE14E15}" dt="2022-02-24T11:36:23.268" v="9702" actId="1076"/>
          <ac:cxnSpMkLst>
            <pc:docMk/>
            <pc:sldMk cId="2219604467" sldId="262"/>
            <ac:cxnSpMk id="31" creationId="{422FBCEC-D3DB-4C35-B039-3ABA905D3D0A}"/>
          </ac:cxnSpMkLst>
        </pc:cxnChg>
        <pc:cxnChg chg="add mod">
          <ac:chgData name="Michael Schumacher" userId="ec863bc3-80cc-4c9f-afb2-516e494b4ea7" providerId="ADAL" clId="{D9A2189B-C044-48FF-88CF-E4DA7AE14E15}" dt="2022-02-24T11:36:23.268" v="9702" actId="1076"/>
          <ac:cxnSpMkLst>
            <pc:docMk/>
            <pc:sldMk cId="2219604467" sldId="262"/>
            <ac:cxnSpMk id="32" creationId="{3CC7978C-DE89-42DA-83C5-6602E3415878}"/>
          </ac:cxnSpMkLst>
        </pc:cxnChg>
        <pc:cxnChg chg="del mod">
          <ac:chgData name="Michael Schumacher" userId="ec863bc3-80cc-4c9f-afb2-516e494b4ea7" providerId="ADAL" clId="{D9A2189B-C044-48FF-88CF-E4DA7AE14E15}" dt="2022-02-24T09:39:40.400" v="8005" actId="478"/>
          <ac:cxnSpMkLst>
            <pc:docMk/>
            <pc:sldMk cId="2219604467" sldId="262"/>
            <ac:cxnSpMk id="41" creationId="{D0FBC251-B479-4413-960F-CFC21400188E}"/>
          </ac:cxnSpMkLst>
        </pc:cxnChg>
      </pc:sldChg>
      <pc:sldChg chg="addSp delSp modSp del mod">
        <pc:chgData name="Michael Schumacher" userId="ec863bc3-80cc-4c9f-afb2-516e494b4ea7" providerId="ADAL" clId="{D9A2189B-C044-48FF-88CF-E4DA7AE14E15}" dt="2022-02-25T20:49:00.501" v="13180" actId="47"/>
        <pc:sldMkLst>
          <pc:docMk/>
          <pc:sldMk cId="3177943260" sldId="268"/>
        </pc:sldMkLst>
        <pc:spChg chg="mod">
          <ac:chgData name="Michael Schumacher" userId="ec863bc3-80cc-4c9f-afb2-516e494b4ea7" providerId="ADAL" clId="{D9A2189B-C044-48FF-88CF-E4DA7AE14E15}" dt="2022-02-24T02:55:59.819" v="2283" actId="1076"/>
          <ac:spMkLst>
            <pc:docMk/>
            <pc:sldMk cId="3177943260" sldId="268"/>
            <ac:spMk id="4" creationId="{DF088D9B-EDF2-4763-963D-C6AC8F5E1EF4}"/>
          </ac:spMkLst>
        </pc:spChg>
        <pc:spChg chg="del">
          <ac:chgData name="Michael Schumacher" userId="ec863bc3-80cc-4c9f-afb2-516e494b4ea7" providerId="ADAL" clId="{D9A2189B-C044-48FF-88CF-E4DA7AE14E15}" dt="2022-02-24T02:04:55.171" v="1866" actId="478"/>
          <ac:spMkLst>
            <pc:docMk/>
            <pc:sldMk cId="3177943260" sldId="268"/>
            <ac:spMk id="6" creationId="{8340C31C-CFDD-4D95-8742-5822F6E1A0E4}"/>
          </ac:spMkLst>
        </pc:spChg>
        <pc:spChg chg="add del mod">
          <ac:chgData name="Michael Schumacher" userId="ec863bc3-80cc-4c9f-afb2-516e494b4ea7" providerId="ADAL" clId="{D9A2189B-C044-48FF-88CF-E4DA7AE14E15}" dt="2022-02-24T05:01:26.066" v="2758" actId="478"/>
          <ac:spMkLst>
            <pc:docMk/>
            <pc:sldMk cId="3177943260" sldId="268"/>
            <ac:spMk id="7" creationId="{3E738E70-0906-44DA-99DF-AE359725AD52}"/>
          </ac:spMkLst>
        </pc:spChg>
        <pc:spChg chg="add del mod ord">
          <ac:chgData name="Michael Schumacher" userId="ec863bc3-80cc-4c9f-afb2-516e494b4ea7" providerId="ADAL" clId="{D9A2189B-C044-48FF-88CF-E4DA7AE14E15}" dt="2022-02-25T20:35:58.092" v="13000" actId="478"/>
          <ac:spMkLst>
            <pc:docMk/>
            <pc:sldMk cId="3177943260" sldId="268"/>
            <ac:spMk id="8" creationId="{C23B571D-36D0-45A1-85B8-26C9BD491375}"/>
          </ac:spMkLst>
        </pc:spChg>
        <pc:spChg chg="add mod">
          <ac:chgData name="Michael Schumacher" userId="ec863bc3-80cc-4c9f-afb2-516e494b4ea7" providerId="ADAL" clId="{D9A2189B-C044-48FF-88CF-E4DA7AE14E15}" dt="2022-02-24T07:45:08.040" v="5350"/>
          <ac:spMkLst>
            <pc:docMk/>
            <pc:sldMk cId="3177943260" sldId="268"/>
            <ac:spMk id="10" creationId="{775B4B09-ADAE-4343-8A05-03E15625C0AC}"/>
          </ac:spMkLst>
        </pc:spChg>
        <pc:spChg chg="add mod">
          <ac:chgData name="Michael Schumacher" userId="ec863bc3-80cc-4c9f-afb2-516e494b4ea7" providerId="ADAL" clId="{D9A2189B-C044-48FF-88CF-E4DA7AE14E15}" dt="2022-02-25T20:36:03.652" v="13003"/>
          <ac:spMkLst>
            <pc:docMk/>
            <pc:sldMk cId="3177943260" sldId="268"/>
            <ac:spMk id="11" creationId="{58C65F2D-B733-4472-ACE7-A9655959921B}"/>
          </ac:spMkLst>
        </pc:spChg>
        <pc:spChg chg="mod">
          <ac:chgData name="Michael Schumacher" userId="ec863bc3-80cc-4c9f-afb2-516e494b4ea7" providerId="ADAL" clId="{D9A2189B-C044-48FF-88CF-E4DA7AE14E15}" dt="2022-02-24T07:14:44.568" v="5027" actId="123"/>
          <ac:spMkLst>
            <pc:docMk/>
            <pc:sldMk cId="3177943260" sldId="268"/>
            <ac:spMk id="13" creationId="{0302276A-EC64-4E2E-A761-8289AD74FCE4}"/>
          </ac:spMkLst>
        </pc:spChg>
        <pc:spChg chg="mod">
          <ac:chgData name="Michael Schumacher" userId="ec863bc3-80cc-4c9f-afb2-516e494b4ea7" providerId="ADAL" clId="{D9A2189B-C044-48FF-88CF-E4DA7AE14E15}" dt="2022-02-24T02:55:55.536" v="2282" actId="1076"/>
          <ac:spMkLst>
            <pc:docMk/>
            <pc:sldMk cId="3177943260" sldId="268"/>
            <ac:spMk id="22" creationId="{512C242F-A8A1-457F-B0F2-82F193BE63EC}"/>
          </ac:spMkLst>
        </pc:spChg>
        <pc:picChg chg="add del mod">
          <ac:chgData name="Michael Schumacher" userId="ec863bc3-80cc-4c9f-afb2-516e494b4ea7" providerId="ADAL" clId="{D9A2189B-C044-48FF-88CF-E4DA7AE14E15}" dt="2022-02-25T19:58:05.738" v="12916" actId="478"/>
          <ac:picMkLst>
            <pc:docMk/>
            <pc:sldMk cId="3177943260" sldId="268"/>
            <ac:picMk id="9" creationId="{A21E14BD-EEF9-4B7B-8548-6BE2B0EC4176}"/>
          </ac:picMkLst>
        </pc:picChg>
      </pc:sldChg>
      <pc:sldChg chg="addSp delSp modSp mod modTransition modAnim">
        <pc:chgData name="Michael Schumacher" userId="ec863bc3-80cc-4c9f-afb2-516e494b4ea7" providerId="ADAL" clId="{D9A2189B-C044-48FF-88CF-E4DA7AE14E15}" dt="2022-02-25T20:49:12.589" v="13184" actId="478"/>
        <pc:sldMkLst>
          <pc:docMk/>
          <pc:sldMk cId="1082487575" sldId="270"/>
        </pc:sldMkLst>
        <pc:spChg chg="add del mod">
          <ac:chgData name="Michael Schumacher" userId="ec863bc3-80cc-4c9f-afb2-516e494b4ea7" providerId="ADAL" clId="{D9A2189B-C044-48FF-88CF-E4DA7AE14E15}" dt="2022-02-25T20:03:14.797" v="12969" actId="478"/>
          <ac:spMkLst>
            <pc:docMk/>
            <pc:sldMk cId="1082487575" sldId="270"/>
            <ac:spMk id="8" creationId="{2E3762F3-6895-44A3-AA1E-0B92B2519384}"/>
          </ac:spMkLst>
        </pc:spChg>
        <pc:spChg chg="del mod">
          <ac:chgData name="Michael Schumacher" userId="ec863bc3-80cc-4c9f-afb2-516e494b4ea7" providerId="ADAL" clId="{D9A2189B-C044-48FF-88CF-E4DA7AE14E15}" dt="2022-02-24T01:44:26.641" v="1751" actId="478"/>
          <ac:spMkLst>
            <pc:docMk/>
            <pc:sldMk cId="1082487575" sldId="270"/>
            <ac:spMk id="8" creationId="{ED57864D-5447-4F54-950F-5122AC761DCF}"/>
          </ac:spMkLst>
        </pc:spChg>
        <pc:spChg chg="add del mod">
          <ac:chgData name="Michael Schumacher" userId="ec863bc3-80cc-4c9f-afb2-516e494b4ea7" providerId="ADAL" clId="{D9A2189B-C044-48FF-88CF-E4DA7AE14E15}" dt="2022-02-24T05:01:32.290" v="2760" actId="478"/>
          <ac:spMkLst>
            <pc:docMk/>
            <pc:sldMk cId="1082487575" sldId="270"/>
            <ac:spMk id="10" creationId="{82FEA154-1DA0-46DA-88E0-0B6AD6A55360}"/>
          </ac:spMkLst>
        </pc:spChg>
        <pc:spChg chg="add mod">
          <ac:chgData name="Michael Schumacher" userId="ec863bc3-80cc-4c9f-afb2-516e494b4ea7" providerId="ADAL" clId="{D9A2189B-C044-48FF-88CF-E4DA7AE14E15}" dt="2022-02-24T07:45:05.418" v="5349"/>
          <ac:spMkLst>
            <pc:docMk/>
            <pc:sldMk cId="1082487575" sldId="270"/>
            <ac:spMk id="12" creationId="{165E29E4-F101-4949-B71A-E49037C5A4BF}"/>
          </ac:spMkLst>
        </pc:spChg>
        <pc:spChg chg="add del mod">
          <ac:chgData name="Michael Schumacher" userId="ec863bc3-80cc-4c9f-afb2-516e494b4ea7" providerId="ADAL" clId="{D9A2189B-C044-48FF-88CF-E4DA7AE14E15}" dt="2022-02-24T09:38:09.378" v="8000" actId="478"/>
          <ac:spMkLst>
            <pc:docMk/>
            <pc:sldMk cId="1082487575" sldId="270"/>
            <ac:spMk id="13" creationId="{07F33373-3D22-4F98-9856-DF2A439FEF81}"/>
          </ac:spMkLst>
        </pc:spChg>
        <pc:spChg chg="add mod">
          <ac:chgData name="Michael Schumacher" userId="ec863bc3-80cc-4c9f-afb2-516e494b4ea7" providerId="ADAL" clId="{D9A2189B-C044-48FF-88CF-E4DA7AE14E15}" dt="2022-02-25T20:03:16.272" v="12970"/>
          <ac:spMkLst>
            <pc:docMk/>
            <pc:sldMk cId="1082487575" sldId="270"/>
            <ac:spMk id="13" creationId="{643BE7D5-23CD-49F4-84A3-C07A49A55317}"/>
          </ac:spMkLst>
        </pc:spChg>
        <pc:spChg chg="add mod">
          <ac:chgData name="Michael Schumacher" userId="ec863bc3-80cc-4c9f-afb2-516e494b4ea7" providerId="ADAL" clId="{D9A2189B-C044-48FF-88CF-E4DA7AE14E15}" dt="2022-02-24T09:38:12.871" v="8002"/>
          <ac:spMkLst>
            <pc:docMk/>
            <pc:sldMk cId="1082487575" sldId="270"/>
            <ac:spMk id="14" creationId="{7D0CC321-C1E1-4CF2-84C6-630F039662B9}"/>
          </ac:spMkLst>
        </pc:spChg>
        <pc:spChg chg="del">
          <ac:chgData name="Michael Schumacher" userId="ec863bc3-80cc-4c9f-afb2-516e494b4ea7" providerId="ADAL" clId="{D9A2189B-C044-48FF-88CF-E4DA7AE14E15}" dt="2022-02-24T09:38:11.905" v="8001" actId="478"/>
          <ac:spMkLst>
            <pc:docMk/>
            <pc:sldMk cId="1082487575" sldId="270"/>
            <ac:spMk id="21" creationId="{03F263C8-67B3-4611-A6A1-71E4B16B8B80}"/>
          </ac:spMkLst>
        </pc:spChg>
        <pc:spChg chg="del mod">
          <ac:chgData name="Michael Schumacher" userId="ec863bc3-80cc-4c9f-afb2-516e494b4ea7" providerId="ADAL" clId="{D9A2189B-C044-48FF-88CF-E4DA7AE14E15}" dt="2022-02-25T20:49:06.414" v="13182" actId="478"/>
          <ac:spMkLst>
            <pc:docMk/>
            <pc:sldMk cId="1082487575" sldId="270"/>
            <ac:spMk id="25" creationId="{04F9ADB0-3A6C-4C47-B311-CEC329DAAA92}"/>
          </ac:spMkLst>
        </pc:spChg>
        <pc:spChg chg="del mod">
          <ac:chgData name="Michael Schumacher" userId="ec863bc3-80cc-4c9f-afb2-516e494b4ea7" providerId="ADAL" clId="{D9A2189B-C044-48FF-88CF-E4DA7AE14E15}" dt="2022-02-25T20:49:03.853" v="13181" actId="478"/>
          <ac:spMkLst>
            <pc:docMk/>
            <pc:sldMk cId="1082487575" sldId="270"/>
            <ac:spMk id="26" creationId="{E31C3A7D-FCA8-4732-9C81-1F9C3F1AF829}"/>
          </ac:spMkLst>
        </pc:spChg>
        <pc:picChg chg="add del mod">
          <ac:chgData name="Michael Schumacher" userId="ec863bc3-80cc-4c9f-afb2-516e494b4ea7" providerId="ADAL" clId="{D9A2189B-C044-48FF-88CF-E4DA7AE14E15}" dt="2022-02-24T18:43:18.473" v="12494"/>
          <ac:picMkLst>
            <pc:docMk/>
            <pc:sldMk cId="1082487575" sldId="270"/>
            <ac:picMk id="2" creationId="{D09CD44B-2C1A-4D19-AA61-1ED1F28F8740}"/>
          </ac:picMkLst>
        </pc:picChg>
        <pc:picChg chg="add del mod">
          <ac:chgData name="Michael Schumacher" userId="ec863bc3-80cc-4c9f-afb2-516e494b4ea7" providerId="ADAL" clId="{D9A2189B-C044-48FF-88CF-E4DA7AE14E15}" dt="2022-02-24T18:44:20.329" v="12496"/>
          <ac:picMkLst>
            <pc:docMk/>
            <pc:sldMk cId="1082487575" sldId="270"/>
            <ac:picMk id="3" creationId="{3D3E8C8D-FC58-494D-B48E-7CC3C7ACF7C7}"/>
          </ac:picMkLst>
        </pc:picChg>
        <pc:picChg chg="add del mod">
          <ac:chgData name="Michael Schumacher" userId="ec863bc3-80cc-4c9f-afb2-516e494b4ea7" providerId="ADAL" clId="{D9A2189B-C044-48FF-88CF-E4DA7AE14E15}" dt="2022-02-24T18:44:58.050" v="12498"/>
          <ac:picMkLst>
            <pc:docMk/>
            <pc:sldMk cId="1082487575" sldId="270"/>
            <ac:picMk id="4" creationId="{1237E33B-DFA6-4221-899D-839EF67CD61B}"/>
          </ac:picMkLst>
        </pc:picChg>
        <pc:picChg chg="add del mod">
          <ac:chgData name="Michael Schumacher" userId="ec863bc3-80cc-4c9f-afb2-516e494b4ea7" providerId="ADAL" clId="{D9A2189B-C044-48FF-88CF-E4DA7AE14E15}" dt="2022-02-24T18:45:14.845" v="12500"/>
          <ac:picMkLst>
            <pc:docMk/>
            <pc:sldMk cId="1082487575" sldId="270"/>
            <ac:picMk id="5" creationId="{F3D5BEE0-1625-4433-935A-049481FBE776}"/>
          </ac:picMkLst>
        </pc:picChg>
        <pc:picChg chg="add del mod">
          <ac:chgData name="Michael Schumacher" userId="ec863bc3-80cc-4c9f-afb2-516e494b4ea7" providerId="ADAL" clId="{D9A2189B-C044-48FF-88CF-E4DA7AE14E15}" dt="2022-02-24T18:45:25.348" v="12502"/>
          <ac:picMkLst>
            <pc:docMk/>
            <pc:sldMk cId="1082487575" sldId="270"/>
            <ac:picMk id="6" creationId="{390D5E60-9523-4D93-B449-471085C76236}"/>
          </ac:picMkLst>
        </pc:picChg>
        <pc:picChg chg="add del mod">
          <ac:chgData name="Michael Schumacher" userId="ec863bc3-80cc-4c9f-afb2-516e494b4ea7" providerId="ADAL" clId="{D9A2189B-C044-48FF-88CF-E4DA7AE14E15}" dt="2022-02-25T20:49:12.589" v="13184" actId="478"/>
          <ac:picMkLst>
            <pc:docMk/>
            <pc:sldMk cId="1082487575" sldId="270"/>
            <ac:picMk id="7" creationId="{A1799F60-9E27-444F-BCA3-A6F41624D934}"/>
          </ac:picMkLst>
        </pc:picChg>
        <pc:picChg chg="add del mod">
          <ac:chgData name="Michael Schumacher" userId="ec863bc3-80cc-4c9f-afb2-516e494b4ea7" providerId="ADAL" clId="{D9A2189B-C044-48FF-88CF-E4DA7AE14E15}" dt="2022-02-25T19:58:07.371" v="12917" actId="478"/>
          <ac:picMkLst>
            <pc:docMk/>
            <pc:sldMk cId="1082487575" sldId="270"/>
            <ac:picMk id="11" creationId="{BFFA63E9-C2C8-4FCC-9EFA-2BFD1F1F2EE3}"/>
          </ac:picMkLst>
        </pc:picChg>
        <pc:picChg chg="add del mod">
          <ac:chgData name="Michael Schumacher" userId="ec863bc3-80cc-4c9f-afb2-516e494b4ea7" providerId="ADAL" clId="{D9A2189B-C044-48FF-88CF-E4DA7AE14E15}" dt="2022-02-24T18:46:08.576" v="12504"/>
          <ac:picMkLst>
            <pc:docMk/>
            <pc:sldMk cId="1082487575" sldId="270"/>
            <ac:picMk id="15" creationId="{221D0F6B-078A-4B61-846D-7F24CC2AFD59}"/>
          </ac:picMkLst>
        </pc:picChg>
        <pc:picChg chg="add mod">
          <ac:chgData name="Michael Schumacher" userId="ec863bc3-80cc-4c9f-afb2-516e494b4ea7" providerId="ADAL" clId="{D9A2189B-C044-48FF-88CF-E4DA7AE14E15}" dt="2022-02-25T20:03:16.272" v="12970"/>
          <ac:picMkLst>
            <pc:docMk/>
            <pc:sldMk cId="1082487575" sldId="270"/>
            <ac:picMk id="15" creationId="{A4C4D3B3-C3B4-4832-911A-B123CD8691A1}"/>
          </ac:picMkLst>
        </pc:picChg>
        <pc:picChg chg="add del mod">
          <ac:chgData name="Michael Schumacher" userId="ec863bc3-80cc-4c9f-afb2-516e494b4ea7" providerId="ADAL" clId="{D9A2189B-C044-48FF-88CF-E4DA7AE14E15}" dt="2022-02-24T18:46:24.224" v="12506"/>
          <ac:picMkLst>
            <pc:docMk/>
            <pc:sldMk cId="1082487575" sldId="270"/>
            <ac:picMk id="16" creationId="{8F9C0CDD-E9DD-4C60-8206-0C4076C115A8}"/>
          </ac:picMkLst>
        </pc:picChg>
        <pc:picChg chg="add del mod">
          <ac:chgData name="Michael Schumacher" userId="ec863bc3-80cc-4c9f-afb2-516e494b4ea7" providerId="ADAL" clId="{D9A2189B-C044-48FF-88CF-E4DA7AE14E15}" dt="2022-02-24T18:47:24.700" v="12508"/>
          <ac:picMkLst>
            <pc:docMk/>
            <pc:sldMk cId="1082487575" sldId="270"/>
            <ac:picMk id="17" creationId="{41800C1B-090F-4B8E-99E2-7CE8FAB0720B}"/>
          </ac:picMkLst>
        </pc:picChg>
        <pc:picChg chg="add del mod">
          <ac:chgData name="Michael Schumacher" userId="ec863bc3-80cc-4c9f-afb2-516e494b4ea7" providerId="ADAL" clId="{D9A2189B-C044-48FF-88CF-E4DA7AE14E15}" dt="2022-02-24T18:47:40.146" v="12510"/>
          <ac:picMkLst>
            <pc:docMk/>
            <pc:sldMk cId="1082487575" sldId="270"/>
            <ac:picMk id="18" creationId="{BCA5C0F4-7625-4491-AEC1-9F3DF4259790}"/>
          </ac:picMkLst>
        </pc:picChg>
        <pc:picChg chg="add del mod">
          <ac:chgData name="Michael Schumacher" userId="ec863bc3-80cc-4c9f-afb2-516e494b4ea7" providerId="ADAL" clId="{D9A2189B-C044-48FF-88CF-E4DA7AE14E15}" dt="2022-02-24T18:48:59.499" v="12512"/>
          <ac:picMkLst>
            <pc:docMk/>
            <pc:sldMk cId="1082487575" sldId="270"/>
            <ac:picMk id="19" creationId="{D40CC6ED-8AA7-4D6F-9070-08CCE4673268}"/>
          </ac:picMkLst>
        </pc:picChg>
        <pc:picChg chg="add mod">
          <ac:chgData name="Michael Schumacher" userId="ec863bc3-80cc-4c9f-afb2-516e494b4ea7" providerId="ADAL" clId="{D9A2189B-C044-48FF-88CF-E4DA7AE14E15}" dt="2022-02-24T18:49:44.610" v="12513"/>
          <ac:picMkLst>
            <pc:docMk/>
            <pc:sldMk cId="1082487575" sldId="270"/>
            <ac:picMk id="20" creationId="{098F78B5-1B28-46DA-89BB-3CA876387394}"/>
          </ac:picMkLst>
        </pc:picChg>
      </pc:sldChg>
      <pc:sldChg chg="delSp del mod delAnim">
        <pc:chgData name="Michael Schumacher" userId="ec863bc3-80cc-4c9f-afb2-516e494b4ea7" providerId="ADAL" clId="{D9A2189B-C044-48FF-88CF-E4DA7AE14E15}" dt="2022-02-23T21:35:46.954" v="1533" actId="2696"/>
        <pc:sldMkLst>
          <pc:docMk/>
          <pc:sldMk cId="4282444368" sldId="272"/>
        </pc:sldMkLst>
        <pc:picChg chg="del">
          <ac:chgData name="Michael Schumacher" userId="ec863bc3-80cc-4c9f-afb2-516e494b4ea7" providerId="ADAL" clId="{D9A2189B-C044-48FF-88CF-E4DA7AE14E15}" dt="2022-02-23T21:14:01.248" v="1053" actId="478"/>
          <ac:picMkLst>
            <pc:docMk/>
            <pc:sldMk cId="4282444368" sldId="272"/>
            <ac:picMk id="8" creationId="{7AD50AB5-76CA-415F-8F1C-43763ACE2AB6}"/>
          </ac:picMkLst>
        </pc:picChg>
        <pc:picChg chg="del">
          <ac:chgData name="Michael Schumacher" userId="ec863bc3-80cc-4c9f-afb2-516e494b4ea7" providerId="ADAL" clId="{D9A2189B-C044-48FF-88CF-E4DA7AE14E15}" dt="2022-02-23T21:13:42.065" v="1050" actId="21"/>
          <ac:picMkLst>
            <pc:docMk/>
            <pc:sldMk cId="4282444368" sldId="272"/>
            <ac:picMk id="18" creationId="{E83CD7F9-27B3-4EEA-B76F-6F0F21377F88}"/>
          </ac:picMkLst>
        </pc:picChg>
        <pc:picChg chg="del">
          <ac:chgData name="Michael Schumacher" userId="ec863bc3-80cc-4c9f-afb2-516e494b4ea7" providerId="ADAL" clId="{D9A2189B-C044-48FF-88CF-E4DA7AE14E15}" dt="2022-02-23T21:13:42.065" v="1050" actId="21"/>
          <ac:picMkLst>
            <pc:docMk/>
            <pc:sldMk cId="4282444368" sldId="272"/>
            <ac:picMk id="23" creationId="{B8478476-4D34-4799-AAEA-F718D1057968}"/>
          </ac:picMkLst>
        </pc:picChg>
      </pc:sldChg>
      <pc:sldChg chg="addSp delSp modSp mod modTransition modAnim">
        <pc:chgData name="Michael Schumacher" userId="ec863bc3-80cc-4c9f-afb2-516e494b4ea7" providerId="ADAL" clId="{D9A2189B-C044-48FF-88CF-E4DA7AE14E15}" dt="2022-02-25T20:49:27.631" v="13187"/>
        <pc:sldMkLst>
          <pc:docMk/>
          <pc:sldMk cId="3777510063" sldId="273"/>
        </pc:sldMkLst>
        <pc:spChg chg="del">
          <ac:chgData name="Michael Schumacher" userId="ec863bc3-80cc-4c9f-afb2-516e494b4ea7" providerId="ADAL" clId="{D9A2189B-C044-48FF-88CF-E4DA7AE14E15}" dt="2022-02-24T01:44:29.953" v="1752" actId="478"/>
          <ac:spMkLst>
            <pc:docMk/>
            <pc:sldMk cId="3777510063" sldId="273"/>
            <ac:spMk id="6" creationId="{35EE9B3B-3392-430E-A3C7-25F45EC79B4D}"/>
          </ac:spMkLst>
        </pc:spChg>
        <pc:spChg chg="add del mod">
          <ac:chgData name="Michael Schumacher" userId="ec863bc3-80cc-4c9f-afb2-516e494b4ea7" providerId="ADAL" clId="{D9A2189B-C044-48FF-88CF-E4DA7AE14E15}" dt="2022-02-24T05:01:06.086" v="2744"/>
          <ac:spMkLst>
            <pc:docMk/>
            <pc:sldMk cId="3777510063" sldId="273"/>
            <ac:spMk id="6" creationId="{AC705AE9-E767-49C0-8E21-4A8FD0F43BB7}"/>
          </ac:spMkLst>
        </pc:spChg>
        <pc:spChg chg="add del mod">
          <ac:chgData name="Michael Schumacher" userId="ec863bc3-80cc-4c9f-afb2-516e494b4ea7" providerId="ADAL" clId="{D9A2189B-C044-48FF-88CF-E4DA7AE14E15}" dt="2022-02-24T05:01:22.210" v="2756" actId="478"/>
          <ac:spMkLst>
            <pc:docMk/>
            <pc:sldMk cId="3777510063" sldId="273"/>
            <ac:spMk id="7" creationId="{65D327C1-7FB4-4CF7-85A8-F35AADDB5901}"/>
          </ac:spMkLst>
        </pc:spChg>
        <pc:spChg chg="add del mod">
          <ac:chgData name="Michael Schumacher" userId="ec863bc3-80cc-4c9f-afb2-516e494b4ea7" providerId="ADAL" clId="{D9A2189B-C044-48FF-88CF-E4DA7AE14E15}" dt="2022-02-25T20:41:35.069" v="13025" actId="478"/>
          <ac:spMkLst>
            <pc:docMk/>
            <pc:sldMk cId="3777510063" sldId="273"/>
            <ac:spMk id="9" creationId="{91B63F8E-B14C-453D-9CD3-D17441E1C1BC}"/>
          </ac:spMkLst>
        </pc:spChg>
        <pc:spChg chg="add mod">
          <ac:chgData name="Michael Schumacher" userId="ec863bc3-80cc-4c9f-afb2-516e494b4ea7" providerId="ADAL" clId="{D9A2189B-C044-48FF-88CF-E4DA7AE14E15}" dt="2022-02-24T07:45:04.568" v="5348"/>
          <ac:spMkLst>
            <pc:docMk/>
            <pc:sldMk cId="3777510063" sldId="273"/>
            <ac:spMk id="11" creationId="{14F3E14E-53AD-436A-AFCF-6C70BA9646D5}"/>
          </ac:spMkLst>
        </pc:spChg>
        <pc:spChg chg="add mod">
          <ac:chgData name="Michael Schumacher" userId="ec863bc3-80cc-4c9f-afb2-516e494b4ea7" providerId="ADAL" clId="{D9A2189B-C044-48FF-88CF-E4DA7AE14E15}" dt="2022-02-25T20:41:37.393" v="13026"/>
          <ac:spMkLst>
            <pc:docMk/>
            <pc:sldMk cId="3777510063" sldId="273"/>
            <ac:spMk id="12" creationId="{24511A42-C645-43D7-8FF8-1A4EE2D501CF}"/>
          </ac:spMkLst>
        </pc:spChg>
        <pc:spChg chg="mod">
          <ac:chgData name="Michael Schumacher" userId="ec863bc3-80cc-4c9f-afb2-516e494b4ea7" providerId="ADAL" clId="{D9A2189B-C044-48FF-88CF-E4DA7AE14E15}" dt="2022-02-24T02:09:55.543" v="1936" actId="27636"/>
          <ac:spMkLst>
            <pc:docMk/>
            <pc:sldMk cId="3777510063" sldId="273"/>
            <ac:spMk id="27" creationId="{BD866114-EF30-4D4A-9D21-D42DC0BB20EC}"/>
          </ac:spMkLst>
        </pc:spChg>
        <pc:spChg chg="mod">
          <ac:chgData name="Michael Schumacher" userId="ec863bc3-80cc-4c9f-afb2-516e494b4ea7" providerId="ADAL" clId="{D9A2189B-C044-48FF-88CF-E4DA7AE14E15}" dt="2022-02-24T07:14:50.521" v="5028" actId="123"/>
          <ac:spMkLst>
            <pc:docMk/>
            <pc:sldMk cId="3777510063" sldId="273"/>
            <ac:spMk id="35" creationId="{E6F779DB-D253-4B5C-85D8-9C12BFC41BF3}"/>
          </ac:spMkLst>
        </pc:spChg>
        <pc:picChg chg="add del mod">
          <ac:chgData name="Michael Schumacher" userId="ec863bc3-80cc-4c9f-afb2-516e494b4ea7" providerId="ADAL" clId="{D9A2189B-C044-48FF-88CF-E4DA7AE14E15}" dt="2022-02-24T17:02:24.701" v="9745"/>
          <ac:picMkLst>
            <pc:docMk/>
            <pc:sldMk cId="3777510063" sldId="273"/>
            <ac:picMk id="2" creationId="{570973CC-0BF9-42D1-8333-9A92E9E93916}"/>
          </ac:picMkLst>
        </pc:picChg>
        <pc:picChg chg="add del mod">
          <ac:chgData name="Michael Schumacher" userId="ec863bc3-80cc-4c9f-afb2-516e494b4ea7" providerId="ADAL" clId="{D9A2189B-C044-48FF-88CF-E4DA7AE14E15}" dt="2022-02-24T17:02:43.521" v="9747"/>
          <ac:picMkLst>
            <pc:docMk/>
            <pc:sldMk cId="3777510063" sldId="273"/>
            <ac:picMk id="3" creationId="{AA6BDBCF-D4BD-4EE6-BE8F-CC99559A71EC}"/>
          </ac:picMkLst>
        </pc:picChg>
        <pc:picChg chg="add del mod">
          <ac:chgData name="Michael Schumacher" userId="ec863bc3-80cc-4c9f-afb2-516e494b4ea7" providerId="ADAL" clId="{D9A2189B-C044-48FF-88CF-E4DA7AE14E15}" dt="2022-02-24T17:03:12.655" v="9749"/>
          <ac:picMkLst>
            <pc:docMk/>
            <pc:sldMk cId="3777510063" sldId="273"/>
            <ac:picMk id="4" creationId="{3602C78A-8044-4B3F-A166-40775D884EB3}"/>
          </ac:picMkLst>
        </pc:picChg>
        <pc:picChg chg="add del mod">
          <ac:chgData name="Michael Schumacher" userId="ec863bc3-80cc-4c9f-afb2-516e494b4ea7" providerId="ADAL" clId="{D9A2189B-C044-48FF-88CF-E4DA7AE14E15}" dt="2022-02-24T05:01:06.086" v="2744"/>
          <ac:picMkLst>
            <pc:docMk/>
            <pc:sldMk cId="3777510063" sldId="273"/>
            <ac:picMk id="8" creationId="{8B40A5AE-0F02-455B-BA50-56E87BBDB15F}"/>
          </ac:picMkLst>
        </pc:picChg>
        <pc:picChg chg="add del mod">
          <ac:chgData name="Michael Schumacher" userId="ec863bc3-80cc-4c9f-afb2-516e494b4ea7" providerId="ADAL" clId="{D9A2189B-C044-48FF-88CF-E4DA7AE14E15}" dt="2022-02-25T19:58:04.813" v="12915" actId="478"/>
          <ac:picMkLst>
            <pc:docMk/>
            <pc:sldMk cId="3777510063" sldId="273"/>
            <ac:picMk id="10" creationId="{AD3B06F9-A36B-48AC-BFC1-8F2867385AB1}"/>
          </ac:picMkLst>
        </pc:picChg>
        <pc:picChg chg="add del mod">
          <ac:chgData name="Michael Schumacher" userId="ec863bc3-80cc-4c9f-afb2-516e494b4ea7" providerId="ADAL" clId="{D9A2189B-C044-48FF-88CF-E4DA7AE14E15}" dt="2022-02-24T17:03:41.050" v="9751"/>
          <ac:picMkLst>
            <pc:docMk/>
            <pc:sldMk cId="3777510063" sldId="273"/>
            <ac:picMk id="12" creationId="{6FC6D3F3-D7D1-4E35-A8DE-C6BB3F08CE15}"/>
          </ac:picMkLst>
        </pc:picChg>
        <pc:picChg chg="add del mod">
          <ac:chgData name="Michael Schumacher" userId="ec863bc3-80cc-4c9f-afb2-516e494b4ea7" providerId="ADAL" clId="{D9A2189B-C044-48FF-88CF-E4DA7AE14E15}" dt="2022-02-24T17:03:56.163" v="9753"/>
          <ac:picMkLst>
            <pc:docMk/>
            <pc:sldMk cId="3777510063" sldId="273"/>
            <ac:picMk id="13" creationId="{5F55A7EA-E062-48D1-B493-EBC381265F34}"/>
          </ac:picMkLst>
        </pc:picChg>
        <pc:picChg chg="add mod">
          <ac:chgData name="Michael Schumacher" userId="ec863bc3-80cc-4c9f-afb2-516e494b4ea7" providerId="ADAL" clId="{D9A2189B-C044-48FF-88CF-E4DA7AE14E15}" dt="2022-02-25T20:49:27.631" v="13187"/>
          <ac:picMkLst>
            <pc:docMk/>
            <pc:sldMk cId="3777510063" sldId="273"/>
            <ac:picMk id="13" creationId="{9C099029-716A-4F34-90B4-6EB88BAA3CB0}"/>
          </ac:picMkLst>
        </pc:picChg>
        <pc:picChg chg="add del mod">
          <ac:chgData name="Michael Schumacher" userId="ec863bc3-80cc-4c9f-afb2-516e494b4ea7" providerId="ADAL" clId="{D9A2189B-C044-48FF-88CF-E4DA7AE14E15}" dt="2022-02-24T17:04:28.719" v="9755"/>
          <ac:picMkLst>
            <pc:docMk/>
            <pc:sldMk cId="3777510063" sldId="273"/>
            <ac:picMk id="14" creationId="{80DF52DA-2B8E-4EDD-987D-9DE217533DD5}"/>
          </ac:picMkLst>
        </pc:picChg>
        <pc:picChg chg="add del mod">
          <ac:chgData name="Michael Schumacher" userId="ec863bc3-80cc-4c9f-afb2-516e494b4ea7" providerId="ADAL" clId="{D9A2189B-C044-48FF-88CF-E4DA7AE14E15}" dt="2022-02-24T17:04:47.279" v="9757"/>
          <ac:picMkLst>
            <pc:docMk/>
            <pc:sldMk cId="3777510063" sldId="273"/>
            <ac:picMk id="15" creationId="{C847427E-B28C-4FDA-B7B1-56493FD714EE}"/>
          </ac:picMkLst>
        </pc:picChg>
        <pc:picChg chg="add del mod">
          <ac:chgData name="Michael Schumacher" userId="ec863bc3-80cc-4c9f-afb2-516e494b4ea7" providerId="ADAL" clId="{D9A2189B-C044-48FF-88CF-E4DA7AE14E15}" dt="2022-02-24T17:05:06.965" v="9759"/>
          <ac:picMkLst>
            <pc:docMk/>
            <pc:sldMk cId="3777510063" sldId="273"/>
            <ac:picMk id="16" creationId="{D239A0C6-0FFB-41FC-B2B8-32739C90EF0B}"/>
          </ac:picMkLst>
        </pc:picChg>
        <pc:picChg chg="add del mod">
          <ac:chgData name="Michael Schumacher" userId="ec863bc3-80cc-4c9f-afb2-516e494b4ea7" providerId="ADAL" clId="{D9A2189B-C044-48FF-88CF-E4DA7AE14E15}" dt="2022-02-24T17:05:23.349" v="9761"/>
          <ac:picMkLst>
            <pc:docMk/>
            <pc:sldMk cId="3777510063" sldId="273"/>
            <ac:picMk id="17" creationId="{1CDBB1B1-9FFA-4CDB-8FC9-89C9F56FD0F9}"/>
          </ac:picMkLst>
        </pc:picChg>
        <pc:picChg chg="add del mod">
          <ac:chgData name="Michael Schumacher" userId="ec863bc3-80cc-4c9f-afb2-516e494b4ea7" providerId="ADAL" clId="{D9A2189B-C044-48FF-88CF-E4DA7AE14E15}" dt="2022-02-24T17:05:34.208" v="9763"/>
          <ac:picMkLst>
            <pc:docMk/>
            <pc:sldMk cId="3777510063" sldId="273"/>
            <ac:picMk id="18" creationId="{2927B28E-15BD-45F6-887A-D95CCB2A338C}"/>
          </ac:picMkLst>
        </pc:picChg>
        <pc:picChg chg="add del mod">
          <ac:chgData name="Michael Schumacher" userId="ec863bc3-80cc-4c9f-afb2-516e494b4ea7" providerId="ADAL" clId="{D9A2189B-C044-48FF-88CF-E4DA7AE14E15}" dt="2022-02-24T17:06:03.879" v="9765"/>
          <ac:picMkLst>
            <pc:docMk/>
            <pc:sldMk cId="3777510063" sldId="273"/>
            <ac:picMk id="19" creationId="{EA792169-A76A-410F-B401-BAC542DBF4AA}"/>
          </ac:picMkLst>
        </pc:picChg>
        <pc:picChg chg="add del mod">
          <ac:chgData name="Michael Schumacher" userId="ec863bc3-80cc-4c9f-afb2-516e494b4ea7" providerId="ADAL" clId="{D9A2189B-C044-48FF-88CF-E4DA7AE14E15}" dt="2022-02-24T17:06:17.197" v="9767"/>
          <ac:picMkLst>
            <pc:docMk/>
            <pc:sldMk cId="3777510063" sldId="273"/>
            <ac:picMk id="20" creationId="{37987CAA-5CDB-4DA0-ADF6-1CDDF294DFB0}"/>
          </ac:picMkLst>
        </pc:picChg>
      </pc:sldChg>
      <pc:sldChg chg="addSp delSp modSp del mod modTransition modAnim">
        <pc:chgData name="Michael Schumacher" userId="ec863bc3-80cc-4c9f-afb2-516e494b4ea7" providerId="ADAL" clId="{D9A2189B-C044-48FF-88CF-E4DA7AE14E15}" dt="2022-02-25T20:03:34.370" v="12972" actId="47"/>
        <pc:sldMkLst>
          <pc:docMk/>
          <pc:sldMk cId="3935992820" sldId="275"/>
        </pc:sldMkLst>
        <pc:spChg chg="del">
          <ac:chgData name="Michael Schumacher" userId="ec863bc3-80cc-4c9f-afb2-516e494b4ea7" providerId="ADAL" clId="{D9A2189B-C044-48FF-88CF-E4DA7AE14E15}" dt="2022-02-24T05:34:58.578" v="3212" actId="478"/>
          <ac:spMkLst>
            <pc:docMk/>
            <pc:sldMk cId="3935992820" sldId="275"/>
            <ac:spMk id="5" creationId="{F17E6A47-BFE0-476E-8012-F75385921F1C}"/>
          </ac:spMkLst>
        </pc:spChg>
        <pc:spChg chg="add mod">
          <ac:chgData name="Michael Schumacher" userId="ec863bc3-80cc-4c9f-afb2-516e494b4ea7" providerId="ADAL" clId="{D9A2189B-C044-48FF-88CF-E4DA7AE14E15}" dt="2022-02-24T11:09:25.787" v="9684"/>
          <ac:spMkLst>
            <pc:docMk/>
            <pc:sldMk cId="3935992820" sldId="275"/>
            <ac:spMk id="6" creationId="{AACC39B8-F533-4C45-8B1A-0405469CC575}"/>
          </ac:spMkLst>
        </pc:spChg>
        <pc:spChg chg="add mod">
          <ac:chgData name="Michael Schumacher" userId="ec863bc3-80cc-4c9f-afb2-516e494b4ea7" providerId="ADAL" clId="{D9A2189B-C044-48FF-88CF-E4DA7AE14E15}" dt="2022-02-24T07:45:14.884" v="5354"/>
          <ac:spMkLst>
            <pc:docMk/>
            <pc:sldMk cId="3935992820" sldId="275"/>
            <ac:spMk id="8" creationId="{9689B0DC-91E6-4DC5-8D70-0C017A174D30}"/>
          </ac:spMkLst>
        </pc:spChg>
        <pc:spChg chg="add mod">
          <ac:chgData name="Michael Schumacher" userId="ec863bc3-80cc-4c9f-afb2-516e494b4ea7" providerId="ADAL" clId="{D9A2189B-C044-48FF-88CF-E4DA7AE14E15}" dt="2022-02-24T10:21:17.863" v="8784" actId="113"/>
          <ac:spMkLst>
            <pc:docMk/>
            <pc:sldMk cId="3935992820" sldId="275"/>
            <ac:spMk id="10" creationId="{B9AE9876-A6A1-47A5-93EE-F6D2F2B0E481}"/>
          </ac:spMkLst>
        </pc:spChg>
        <pc:spChg chg="add mod">
          <ac:chgData name="Michael Schumacher" userId="ec863bc3-80cc-4c9f-afb2-516e494b4ea7" providerId="ADAL" clId="{D9A2189B-C044-48FF-88CF-E4DA7AE14E15}" dt="2022-02-24T10:21:59.607" v="8789" actId="14100"/>
          <ac:spMkLst>
            <pc:docMk/>
            <pc:sldMk cId="3935992820" sldId="275"/>
            <ac:spMk id="12" creationId="{47E6E588-18B4-4DC3-9346-809D27107562}"/>
          </ac:spMkLst>
        </pc:spChg>
        <pc:spChg chg="mod">
          <ac:chgData name="Michael Schumacher" userId="ec863bc3-80cc-4c9f-afb2-516e494b4ea7" providerId="ADAL" clId="{D9A2189B-C044-48FF-88CF-E4DA7AE14E15}" dt="2022-02-24T10:53:21.138" v="9669" actId="20577"/>
          <ac:spMkLst>
            <pc:docMk/>
            <pc:sldMk cId="3935992820" sldId="275"/>
            <ac:spMk id="19" creationId="{819ABC96-176D-4CD3-92A0-4711EEEAE854}"/>
          </ac:spMkLst>
        </pc:spChg>
        <pc:spChg chg="mod">
          <ac:chgData name="Michael Schumacher" userId="ec863bc3-80cc-4c9f-afb2-516e494b4ea7" providerId="ADAL" clId="{D9A2189B-C044-48FF-88CF-E4DA7AE14E15}" dt="2022-02-24T10:40:01.316" v="9598" actId="113"/>
          <ac:spMkLst>
            <pc:docMk/>
            <pc:sldMk cId="3935992820" sldId="275"/>
            <ac:spMk id="22" creationId="{371085BA-BE2D-4E7D-9A08-925932E790A1}"/>
          </ac:spMkLst>
        </pc:spChg>
        <pc:picChg chg="add del mod">
          <ac:chgData name="Michael Schumacher" userId="ec863bc3-80cc-4c9f-afb2-516e494b4ea7" providerId="ADAL" clId="{D9A2189B-C044-48FF-88CF-E4DA7AE14E15}" dt="2022-02-24T18:15:42.587" v="11823"/>
          <ac:picMkLst>
            <pc:docMk/>
            <pc:sldMk cId="3935992820" sldId="275"/>
            <ac:picMk id="4" creationId="{912B1ABD-E7CF-4613-89F3-423E11AE539C}"/>
          </ac:picMkLst>
        </pc:picChg>
        <pc:picChg chg="add del mod">
          <ac:chgData name="Michael Schumacher" userId="ec863bc3-80cc-4c9f-afb2-516e494b4ea7" providerId="ADAL" clId="{D9A2189B-C044-48FF-88CF-E4DA7AE14E15}" dt="2022-02-25T19:58:10.409" v="12920" actId="478"/>
          <ac:picMkLst>
            <pc:docMk/>
            <pc:sldMk cId="3935992820" sldId="275"/>
            <ac:picMk id="7" creationId="{D811907E-3FF0-4768-BEE9-7DEF8EF8898E}"/>
          </ac:picMkLst>
        </pc:picChg>
        <pc:picChg chg="add del mod">
          <ac:chgData name="Michael Schumacher" userId="ec863bc3-80cc-4c9f-afb2-516e494b4ea7" providerId="ADAL" clId="{D9A2189B-C044-48FF-88CF-E4DA7AE14E15}" dt="2022-02-24T18:15:58.872" v="11825"/>
          <ac:picMkLst>
            <pc:docMk/>
            <pc:sldMk cId="3935992820" sldId="275"/>
            <ac:picMk id="9" creationId="{E636A7D6-5549-4608-935A-9D3A05378CA7}"/>
          </ac:picMkLst>
        </pc:picChg>
        <pc:picChg chg="add del mod">
          <ac:chgData name="Michael Schumacher" userId="ec863bc3-80cc-4c9f-afb2-516e494b4ea7" providerId="ADAL" clId="{D9A2189B-C044-48FF-88CF-E4DA7AE14E15}" dt="2022-02-24T18:16:06.540" v="11827"/>
          <ac:picMkLst>
            <pc:docMk/>
            <pc:sldMk cId="3935992820" sldId="275"/>
            <ac:picMk id="11" creationId="{3429646A-3062-45FC-BA05-F36EAE08A262}"/>
          </ac:picMkLst>
        </pc:picChg>
        <pc:picChg chg="add del mod">
          <ac:chgData name="Michael Schumacher" userId="ec863bc3-80cc-4c9f-afb2-516e494b4ea7" providerId="ADAL" clId="{D9A2189B-C044-48FF-88CF-E4DA7AE14E15}" dt="2022-02-24T18:16:17.521" v="11829"/>
          <ac:picMkLst>
            <pc:docMk/>
            <pc:sldMk cId="3935992820" sldId="275"/>
            <ac:picMk id="18" creationId="{53EE89B0-D3E4-4C91-8DCC-50B85868459E}"/>
          </ac:picMkLst>
        </pc:picChg>
        <pc:picChg chg="add del mod">
          <ac:chgData name="Michael Schumacher" userId="ec863bc3-80cc-4c9f-afb2-516e494b4ea7" providerId="ADAL" clId="{D9A2189B-C044-48FF-88CF-E4DA7AE14E15}" dt="2022-02-24T18:16:24.374" v="11831"/>
          <ac:picMkLst>
            <pc:docMk/>
            <pc:sldMk cId="3935992820" sldId="275"/>
            <ac:picMk id="20" creationId="{59E7A681-EB2D-4B29-B4D9-F4D865CCEAEB}"/>
          </ac:picMkLst>
        </pc:picChg>
        <pc:picChg chg="add del mod">
          <ac:chgData name="Michael Schumacher" userId="ec863bc3-80cc-4c9f-afb2-516e494b4ea7" providerId="ADAL" clId="{D9A2189B-C044-48FF-88CF-E4DA7AE14E15}" dt="2022-02-24T18:16:36.561" v="11833"/>
          <ac:picMkLst>
            <pc:docMk/>
            <pc:sldMk cId="3935992820" sldId="275"/>
            <ac:picMk id="23" creationId="{9965B738-0CB6-4F47-9FE7-F0CC426CAE8A}"/>
          </ac:picMkLst>
        </pc:picChg>
        <pc:picChg chg="add del mod">
          <ac:chgData name="Michael Schumacher" userId="ec863bc3-80cc-4c9f-afb2-516e494b4ea7" providerId="ADAL" clId="{D9A2189B-C044-48FF-88CF-E4DA7AE14E15}" dt="2022-02-24T18:16:47.986" v="11835"/>
          <ac:picMkLst>
            <pc:docMk/>
            <pc:sldMk cId="3935992820" sldId="275"/>
            <ac:picMk id="24" creationId="{51CF19D1-CB4A-4F7A-9586-D9C527A06996}"/>
          </ac:picMkLst>
        </pc:picChg>
        <pc:picChg chg="add del mod">
          <ac:chgData name="Michael Schumacher" userId="ec863bc3-80cc-4c9f-afb2-516e494b4ea7" providerId="ADAL" clId="{D9A2189B-C044-48FF-88CF-E4DA7AE14E15}" dt="2022-02-24T18:17:22.718" v="11837"/>
          <ac:picMkLst>
            <pc:docMk/>
            <pc:sldMk cId="3935992820" sldId="275"/>
            <ac:picMk id="25" creationId="{578A78A6-2A4F-42C2-AB7A-6888501BFBB7}"/>
          </ac:picMkLst>
        </pc:picChg>
        <pc:picChg chg="add mod">
          <ac:chgData name="Michael Schumacher" userId="ec863bc3-80cc-4c9f-afb2-516e494b4ea7" providerId="ADAL" clId="{D9A2189B-C044-48FF-88CF-E4DA7AE14E15}" dt="2022-02-24T18:17:54.535" v="11838"/>
          <ac:picMkLst>
            <pc:docMk/>
            <pc:sldMk cId="3935992820" sldId="275"/>
            <ac:picMk id="26" creationId="{65CC1C6D-B9EB-41D9-BDC5-98C185B4E3B0}"/>
          </ac:picMkLst>
        </pc:picChg>
        <pc:cxnChg chg="add mod">
          <ac:chgData name="Michael Schumacher" userId="ec863bc3-80cc-4c9f-afb2-516e494b4ea7" providerId="ADAL" clId="{D9A2189B-C044-48FF-88CF-E4DA7AE14E15}" dt="2022-02-24T10:21:46.217" v="8787" actId="1076"/>
          <ac:cxnSpMkLst>
            <pc:docMk/>
            <pc:sldMk cId="3935992820" sldId="275"/>
            <ac:cxnSpMk id="13" creationId="{3D6D5177-440B-43C4-A5D8-C54945063C4F}"/>
          </ac:cxnSpMkLst>
        </pc:cxnChg>
        <pc:cxnChg chg="add mod">
          <ac:chgData name="Michael Schumacher" userId="ec863bc3-80cc-4c9f-afb2-516e494b4ea7" providerId="ADAL" clId="{D9A2189B-C044-48FF-88CF-E4DA7AE14E15}" dt="2022-02-24T10:21:46.217" v="8787" actId="1076"/>
          <ac:cxnSpMkLst>
            <pc:docMk/>
            <pc:sldMk cId="3935992820" sldId="275"/>
            <ac:cxnSpMk id="14" creationId="{4FE0547C-10CA-45CF-8668-A76476B97619}"/>
          </ac:cxnSpMkLst>
        </pc:cxnChg>
        <pc:cxnChg chg="add mod">
          <ac:chgData name="Michael Schumacher" userId="ec863bc3-80cc-4c9f-afb2-516e494b4ea7" providerId="ADAL" clId="{D9A2189B-C044-48FF-88CF-E4DA7AE14E15}" dt="2022-02-24T10:21:46.217" v="8787" actId="1076"/>
          <ac:cxnSpMkLst>
            <pc:docMk/>
            <pc:sldMk cId="3935992820" sldId="275"/>
            <ac:cxnSpMk id="15" creationId="{928076F9-E69B-4CDD-97A0-8C69ED97E0AC}"/>
          </ac:cxnSpMkLst>
        </pc:cxnChg>
        <pc:cxnChg chg="add mod">
          <ac:chgData name="Michael Schumacher" userId="ec863bc3-80cc-4c9f-afb2-516e494b4ea7" providerId="ADAL" clId="{D9A2189B-C044-48FF-88CF-E4DA7AE14E15}" dt="2022-02-24T10:21:46.217" v="8787" actId="1076"/>
          <ac:cxnSpMkLst>
            <pc:docMk/>
            <pc:sldMk cId="3935992820" sldId="275"/>
            <ac:cxnSpMk id="16" creationId="{22B20078-42DB-411F-BD79-93E1D9687C2B}"/>
          </ac:cxnSpMkLst>
        </pc:cxnChg>
        <pc:cxnChg chg="add mod">
          <ac:chgData name="Michael Schumacher" userId="ec863bc3-80cc-4c9f-afb2-516e494b4ea7" providerId="ADAL" clId="{D9A2189B-C044-48FF-88CF-E4DA7AE14E15}" dt="2022-02-24T10:21:46.217" v="8787" actId="1076"/>
          <ac:cxnSpMkLst>
            <pc:docMk/>
            <pc:sldMk cId="3935992820" sldId="275"/>
            <ac:cxnSpMk id="17" creationId="{17C9DEF0-51ED-4FD8-AD69-99BA8EDAB7D2}"/>
          </ac:cxnSpMkLst>
        </pc:cxnChg>
      </pc:sldChg>
      <pc:sldChg chg="addSp delSp modSp mod">
        <pc:chgData name="Michael Schumacher" userId="ec863bc3-80cc-4c9f-afb2-516e494b4ea7" providerId="ADAL" clId="{D9A2189B-C044-48FF-88CF-E4DA7AE14E15}" dt="2022-02-25T21:09:16.836" v="13273"/>
        <pc:sldMkLst>
          <pc:docMk/>
          <pc:sldMk cId="3256147401" sldId="276"/>
        </pc:sldMkLst>
        <pc:spChg chg="del">
          <ac:chgData name="Michael Schumacher" userId="ec863bc3-80cc-4c9f-afb2-516e494b4ea7" providerId="ADAL" clId="{D9A2189B-C044-48FF-88CF-E4DA7AE14E15}" dt="2022-02-24T02:14:48.929" v="2074" actId="478"/>
          <ac:spMkLst>
            <pc:docMk/>
            <pc:sldMk cId="3256147401" sldId="276"/>
            <ac:spMk id="7" creationId="{578A75B7-8DD3-4686-907F-B984DBE6E79F}"/>
          </ac:spMkLst>
        </pc:spChg>
        <pc:spChg chg="add del mod">
          <ac:chgData name="Michael Schumacher" userId="ec863bc3-80cc-4c9f-afb2-516e494b4ea7" providerId="ADAL" clId="{D9A2189B-C044-48FF-88CF-E4DA7AE14E15}" dt="2022-02-24T05:02:06.881" v="2791" actId="478"/>
          <ac:spMkLst>
            <pc:docMk/>
            <pc:sldMk cId="3256147401" sldId="276"/>
            <ac:spMk id="10" creationId="{4F6A739D-9DFB-4D51-AF52-1C934E2F21DF}"/>
          </ac:spMkLst>
        </pc:spChg>
        <pc:spChg chg="add del mod ord">
          <ac:chgData name="Michael Schumacher" userId="ec863bc3-80cc-4c9f-afb2-516e494b4ea7" providerId="ADAL" clId="{D9A2189B-C044-48FF-88CF-E4DA7AE14E15}" dt="2022-02-25T20:51:21.613" v="13218" actId="478"/>
          <ac:spMkLst>
            <pc:docMk/>
            <pc:sldMk cId="3256147401" sldId="276"/>
            <ac:spMk id="12" creationId="{577DBDCD-C92C-48A5-AF62-D4A51125452B}"/>
          </ac:spMkLst>
        </pc:spChg>
        <pc:spChg chg="add mod">
          <ac:chgData name="Michael Schumacher" userId="ec863bc3-80cc-4c9f-afb2-516e494b4ea7" providerId="ADAL" clId="{D9A2189B-C044-48FF-88CF-E4DA7AE14E15}" dt="2022-02-24T07:45:17.304" v="5356"/>
          <ac:spMkLst>
            <pc:docMk/>
            <pc:sldMk cId="3256147401" sldId="276"/>
            <ac:spMk id="14" creationId="{46390096-4030-413D-BE3B-809B579A2196}"/>
          </ac:spMkLst>
        </pc:spChg>
        <pc:spChg chg="mod">
          <ac:chgData name="Michael Schumacher" userId="ec863bc3-80cc-4c9f-afb2-516e494b4ea7" providerId="ADAL" clId="{D9A2189B-C044-48FF-88CF-E4DA7AE14E15}" dt="2022-02-25T21:09:16.836" v="13273"/>
          <ac:spMkLst>
            <pc:docMk/>
            <pc:sldMk cId="3256147401" sldId="276"/>
            <ac:spMk id="15" creationId="{7C5243AB-2602-42E0-B3F2-07C0DD4FF3A3}"/>
          </ac:spMkLst>
        </pc:spChg>
        <pc:spChg chg="add mod">
          <ac:chgData name="Michael Schumacher" userId="ec863bc3-80cc-4c9f-afb2-516e494b4ea7" providerId="ADAL" clId="{D9A2189B-C044-48FF-88CF-E4DA7AE14E15}" dt="2022-02-25T20:51:22.544" v="13219"/>
          <ac:spMkLst>
            <pc:docMk/>
            <pc:sldMk cId="3256147401" sldId="276"/>
            <ac:spMk id="16" creationId="{79B04443-EF92-4E54-8E04-10E658291CBD}"/>
          </ac:spMkLst>
        </pc:spChg>
        <pc:spChg chg="mod">
          <ac:chgData name="Michael Schumacher" userId="ec863bc3-80cc-4c9f-afb2-516e494b4ea7" providerId="ADAL" clId="{D9A2189B-C044-48FF-88CF-E4DA7AE14E15}" dt="2022-02-24T09:46:45.871" v="8027" actId="1076"/>
          <ac:spMkLst>
            <pc:docMk/>
            <pc:sldMk cId="3256147401" sldId="276"/>
            <ac:spMk id="19" creationId="{A1E16809-976F-4305-AB97-07523221F443}"/>
          </ac:spMkLst>
        </pc:spChg>
        <pc:spChg chg="mod">
          <ac:chgData name="Michael Schumacher" userId="ec863bc3-80cc-4c9f-afb2-516e494b4ea7" providerId="ADAL" clId="{D9A2189B-C044-48FF-88CF-E4DA7AE14E15}" dt="2022-02-24T09:47:41.128" v="8039" actId="1076"/>
          <ac:spMkLst>
            <pc:docMk/>
            <pc:sldMk cId="3256147401" sldId="276"/>
            <ac:spMk id="20" creationId="{B95A7FB8-0B23-484E-B4A0-A9CDBAB293CE}"/>
          </ac:spMkLst>
        </pc:spChg>
        <pc:picChg chg="mod">
          <ac:chgData name="Michael Schumacher" userId="ec863bc3-80cc-4c9f-afb2-516e494b4ea7" providerId="ADAL" clId="{D9A2189B-C044-48FF-88CF-E4DA7AE14E15}" dt="2022-02-24T10:22:52.137" v="8792" actId="1440"/>
          <ac:picMkLst>
            <pc:docMk/>
            <pc:sldMk cId="3256147401" sldId="276"/>
            <ac:picMk id="3" creationId="{CDDC2C0F-F998-4728-B013-D7D1FCA45254}"/>
          </ac:picMkLst>
        </pc:picChg>
        <pc:picChg chg="ord">
          <ac:chgData name="Michael Schumacher" userId="ec863bc3-80cc-4c9f-afb2-516e494b4ea7" providerId="ADAL" clId="{D9A2189B-C044-48FF-88CF-E4DA7AE14E15}" dt="2022-02-24T18:19:17.427" v="11840" actId="166"/>
          <ac:picMkLst>
            <pc:docMk/>
            <pc:sldMk cId="3256147401" sldId="276"/>
            <ac:picMk id="6" creationId="{1CBBC911-2507-498A-A5DE-3D5843B215CF}"/>
          </ac:picMkLst>
        </pc:picChg>
        <pc:picChg chg="mod modCrop">
          <ac:chgData name="Michael Schumacher" userId="ec863bc3-80cc-4c9f-afb2-516e494b4ea7" providerId="ADAL" clId="{D9A2189B-C044-48FF-88CF-E4DA7AE14E15}" dt="2022-02-24T10:23:11.189" v="8794" actId="207"/>
          <ac:picMkLst>
            <pc:docMk/>
            <pc:sldMk cId="3256147401" sldId="276"/>
            <ac:picMk id="11" creationId="{F2E11419-3885-403E-A5A5-C2959034A8D0}"/>
          </ac:picMkLst>
        </pc:picChg>
        <pc:picChg chg="add del mod">
          <ac:chgData name="Michael Schumacher" userId="ec863bc3-80cc-4c9f-afb2-516e494b4ea7" providerId="ADAL" clId="{D9A2189B-C044-48FF-88CF-E4DA7AE14E15}" dt="2022-02-25T19:58:18.842" v="12925" actId="478"/>
          <ac:picMkLst>
            <pc:docMk/>
            <pc:sldMk cId="3256147401" sldId="276"/>
            <ac:picMk id="13" creationId="{F2CF91B4-9142-44A9-8E59-E076E870AA09}"/>
          </ac:picMkLst>
        </pc:picChg>
        <pc:picChg chg="add mod">
          <ac:chgData name="Michael Schumacher" userId="ec863bc3-80cc-4c9f-afb2-516e494b4ea7" providerId="ADAL" clId="{D9A2189B-C044-48FF-88CF-E4DA7AE14E15}" dt="2022-02-25T20:51:22.544" v="13219"/>
          <ac:picMkLst>
            <pc:docMk/>
            <pc:sldMk cId="3256147401" sldId="276"/>
            <ac:picMk id="17" creationId="{AAF47098-2458-45C9-9759-5BE381B11EFB}"/>
          </ac:picMkLst>
        </pc:picChg>
      </pc:sldChg>
      <pc:sldChg chg="addSp delSp modSp del mod">
        <pc:chgData name="Michael Schumacher" userId="ec863bc3-80cc-4c9f-afb2-516e494b4ea7" providerId="ADAL" clId="{D9A2189B-C044-48FF-88CF-E4DA7AE14E15}" dt="2022-02-24T07:06:38.863" v="5007" actId="2696"/>
        <pc:sldMkLst>
          <pc:docMk/>
          <pc:sldMk cId="216020907" sldId="280"/>
        </pc:sldMkLst>
        <pc:spChg chg="del">
          <ac:chgData name="Michael Schumacher" userId="ec863bc3-80cc-4c9f-afb2-516e494b4ea7" providerId="ADAL" clId="{D9A2189B-C044-48FF-88CF-E4DA7AE14E15}" dt="2022-02-24T05:34:55.106" v="3210" actId="478"/>
          <ac:spMkLst>
            <pc:docMk/>
            <pc:sldMk cId="216020907" sldId="280"/>
            <ac:spMk id="6" creationId="{4148CC09-0033-449C-B47E-A8B55CF78633}"/>
          </ac:spMkLst>
        </pc:spChg>
        <pc:spChg chg="add mod">
          <ac:chgData name="Michael Schumacher" userId="ec863bc3-80cc-4c9f-afb2-516e494b4ea7" providerId="ADAL" clId="{D9A2189B-C044-48FF-88CF-E4DA7AE14E15}" dt="2022-02-24T05:27:42.805" v="3181"/>
          <ac:spMkLst>
            <pc:docMk/>
            <pc:sldMk cId="216020907" sldId="280"/>
            <ac:spMk id="7" creationId="{05527BCF-7C55-4F98-9745-94A09EEA1CF1}"/>
          </ac:spMkLst>
        </pc:spChg>
        <pc:picChg chg="add mod">
          <ac:chgData name="Michael Schumacher" userId="ec863bc3-80cc-4c9f-afb2-516e494b4ea7" providerId="ADAL" clId="{D9A2189B-C044-48FF-88CF-E4DA7AE14E15}" dt="2022-02-24T05:27:42.805" v="3181"/>
          <ac:picMkLst>
            <pc:docMk/>
            <pc:sldMk cId="216020907" sldId="280"/>
            <ac:picMk id="8" creationId="{D8AB3B7E-82CC-477F-9449-DD1258DD727C}"/>
          </ac:picMkLst>
        </pc:picChg>
      </pc:sldChg>
      <pc:sldChg chg="addSp delSp modSp del mod">
        <pc:chgData name="Michael Schumacher" userId="ec863bc3-80cc-4c9f-afb2-516e494b4ea7" providerId="ADAL" clId="{D9A2189B-C044-48FF-88CF-E4DA7AE14E15}" dt="2022-02-24T02:46:19.693" v="2186" actId="2696"/>
        <pc:sldMkLst>
          <pc:docMk/>
          <pc:sldMk cId="4054160019" sldId="293"/>
        </pc:sldMkLst>
        <pc:spChg chg="del">
          <ac:chgData name="Michael Schumacher" userId="ec863bc3-80cc-4c9f-afb2-516e494b4ea7" providerId="ADAL" clId="{D9A2189B-C044-48FF-88CF-E4DA7AE14E15}" dt="2022-02-24T01:44:08.673" v="1746" actId="478"/>
          <ac:spMkLst>
            <pc:docMk/>
            <pc:sldMk cId="4054160019" sldId="293"/>
            <ac:spMk id="4" creationId="{BF554CE9-86BD-44BF-9C1F-FB9707362199}"/>
          </ac:spMkLst>
        </pc:spChg>
        <pc:spChg chg="add mod">
          <ac:chgData name="Michael Schumacher" userId="ec863bc3-80cc-4c9f-afb2-516e494b4ea7" providerId="ADAL" clId="{D9A2189B-C044-48FF-88CF-E4DA7AE14E15}" dt="2022-02-24T01:42:53.206" v="1726"/>
          <ac:spMkLst>
            <pc:docMk/>
            <pc:sldMk cId="4054160019" sldId="293"/>
            <ac:spMk id="5" creationId="{2F741162-CCF9-4A8D-A6F9-7062BD32107F}"/>
          </ac:spMkLst>
        </pc:spChg>
        <pc:picChg chg="mod ord">
          <ac:chgData name="Michael Schumacher" userId="ec863bc3-80cc-4c9f-afb2-516e494b4ea7" providerId="ADAL" clId="{D9A2189B-C044-48FF-88CF-E4DA7AE14E15}" dt="2022-02-24T01:45:04.405" v="1757" actId="1076"/>
          <ac:picMkLst>
            <pc:docMk/>
            <pc:sldMk cId="4054160019" sldId="293"/>
            <ac:picMk id="6" creationId="{5A0FC0F7-12C6-4776-ACC0-0F0A72C0BA75}"/>
          </ac:picMkLst>
        </pc:picChg>
      </pc:sldChg>
      <pc:sldChg chg="addSp delSp modSp mod modTransition delAnim modAnim modNotesTx">
        <pc:chgData name="Michael Schumacher" userId="ec863bc3-80cc-4c9f-afb2-516e494b4ea7" providerId="ADAL" clId="{D9A2189B-C044-48FF-88CF-E4DA7AE14E15}" dt="2022-02-25T20:49:23.371" v="13186"/>
        <pc:sldMkLst>
          <pc:docMk/>
          <pc:sldMk cId="3649606980" sldId="294"/>
        </pc:sldMkLst>
        <pc:spChg chg="add mod ord">
          <ac:chgData name="Michael Schumacher" userId="ec863bc3-80cc-4c9f-afb2-516e494b4ea7" providerId="ADAL" clId="{D9A2189B-C044-48FF-88CF-E4DA7AE14E15}" dt="2022-02-24T04:45:47.763" v="2599" actId="14100"/>
          <ac:spMkLst>
            <pc:docMk/>
            <pc:sldMk cId="3649606980" sldId="294"/>
            <ac:spMk id="2" creationId="{BD7CC7F4-51F2-40A2-A629-0994CAAD832D}"/>
          </ac:spMkLst>
        </pc:spChg>
        <pc:spChg chg="del">
          <ac:chgData name="Michael Schumacher" userId="ec863bc3-80cc-4c9f-afb2-516e494b4ea7" providerId="ADAL" clId="{D9A2189B-C044-48FF-88CF-E4DA7AE14E15}" dt="2022-02-23T21:13:44.737" v="1052" actId="478"/>
          <ac:spMkLst>
            <pc:docMk/>
            <pc:sldMk cId="3649606980" sldId="294"/>
            <ac:spMk id="3" creationId="{BC46FEA9-0526-4490-AF6B-4F8EF1532BEF}"/>
          </ac:spMkLst>
        </pc:spChg>
        <pc:spChg chg="del">
          <ac:chgData name="Michael Schumacher" userId="ec863bc3-80cc-4c9f-afb2-516e494b4ea7" providerId="ADAL" clId="{D9A2189B-C044-48FF-88CF-E4DA7AE14E15}" dt="2022-02-24T01:44:33.393" v="1753" actId="478"/>
          <ac:spMkLst>
            <pc:docMk/>
            <pc:sldMk cId="3649606980" sldId="294"/>
            <ac:spMk id="4" creationId="{2183F2E3-AECA-4FC1-B725-566274097D4D}"/>
          </ac:spMkLst>
        </pc:spChg>
        <pc:spChg chg="add mod">
          <ac:chgData name="Michael Schumacher" userId="ec863bc3-80cc-4c9f-afb2-516e494b4ea7" providerId="ADAL" clId="{D9A2189B-C044-48FF-88CF-E4DA7AE14E15}" dt="2022-02-24T20:00:40.802" v="12804" actId="1076"/>
          <ac:spMkLst>
            <pc:docMk/>
            <pc:sldMk cId="3649606980" sldId="294"/>
            <ac:spMk id="5" creationId="{23C6C49E-B601-4F08-8FE7-1B416E94E9D1}"/>
          </ac:spMkLst>
        </pc:spChg>
        <pc:spChg chg="add del mod">
          <ac:chgData name="Michael Schumacher" userId="ec863bc3-80cc-4c9f-afb2-516e494b4ea7" providerId="ADAL" clId="{D9A2189B-C044-48FF-88CF-E4DA7AE14E15}" dt="2022-02-24T05:01:15.007" v="2754" actId="478"/>
          <ac:spMkLst>
            <pc:docMk/>
            <pc:sldMk cId="3649606980" sldId="294"/>
            <ac:spMk id="9" creationId="{5E4A4AB3-4854-4156-BD08-FA71F440C171}"/>
          </ac:spMkLst>
        </pc:spChg>
        <pc:spChg chg="add del mod">
          <ac:chgData name="Michael Schumacher" userId="ec863bc3-80cc-4c9f-afb2-516e494b4ea7" providerId="ADAL" clId="{D9A2189B-C044-48FF-88CF-E4DA7AE14E15}" dt="2022-02-24T05:01:12.162" v="2753"/>
          <ac:spMkLst>
            <pc:docMk/>
            <pc:sldMk cId="3649606980" sldId="294"/>
            <ac:spMk id="10" creationId="{AB3576E3-6E3F-4633-A2EC-75A577831573}"/>
          </ac:spMkLst>
        </pc:spChg>
        <pc:spChg chg="add del mod">
          <ac:chgData name="Michael Schumacher" userId="ec863bc3-80cc-4c9f-afb2-516e494b4ea7" providerId="ADAL" clId="{D9A2189B-C044-48FF-88CF-E4DA7AE14E15}" dt="2022-02-25T20:03:02.028" v="12967" actId="478"/>
          <ac:spMkLst>
            <pc:docMk/>
            <pc:sldMk cId="3649606980" sldId="294"/>
            <ac:spMk id="13" creationId="{60987042-0DD8-4156-996B-74600F85751D}"/>
          </ac:spMkLst>
        </pc:spChg>
        <pc:spChg chg="mod">
          <ac:chgData name="Michael Schumacher" userId="ec863bc3-80cc-4c9f-afb2-516e494b4ea7" providerId="ADAL" clId="{D9A2189B-C044-48FF-88CF-E4DA7AE14E15}" dt="2022-02-24T19:28:57.814" v="12655" actId="20577"/>
          <ac:spMkLst>
            <pc:docMk/>
            <pc:sldMk cId="3649606980" sldId="294"/>
            <ac:spMk id="15" creationId="{502D496D-8261-4141-A1BB-2CD8DF866BEE}"/>
          </ac:spMkLst>
        </pc:spChg>
        <pc:spChg chg="add mod">
          <ac:chgData name="Michael Schumacher" userId="ec863bc3-80cc-4c9f-afb2-516e494b4ea7" providerId="ADAL" clId="{D9A2189B-C044-48FF-88CF-E4DA7AE14E15}" dt="2022-02-24T10:09:57.301" v="8697" actId="20577"/>
          <ac:spMkLst>
            <pc:docMk/>
            <pc:sldMk cId="3649606980" sldId="294"/>
            <ac:spMk id="16" creationId="{79DD0CAE-F629-43D0-88F7-3A3B439316F8}"/>
          </ac:spMkLst>
        </pc:spChg>
        <pc:spChg chg="add mod">
          <ac:chgData name="Michael Schumacher" userId="ec863bc3-80cc-4c9f-afb2-516e494b4ea7" providerId="ADAL" clId="{D9A2189B-C044-48FF-88CF-E4DA7AE14E15}" dt="2022-02-24T07:45:03.690" v="5347"/>
          <ac:spMkLst>
            <pc:docMk/>
            <pc:sldMk cId="3649606980" sldId="294"/>
            <ac:spMk id="17" creationId="{4F176C40-39E1-4581-AF9B-00FC70058686}"/>
          </ac:spMkLst>
        </pc:spChg>
        <pc:spChg chg="add mod">
          <ac:chgData name="Michael Schumacher" userId="ec863bc3-80cc-4c9f-afb2-516e494b4ea7" providerId="ADAL" clId="{D9A2189B-C044-48FF-88CF-E4DA7AE14E15}" dt="2022-02-25T20:03:10.208" v="12968"/>
          <ac:spMkLst>
            <pc:docMk/>
            <pc:sldMk cId="3649606980" sldId="294"/>
            <ac:spMk id="18" creationId="{89B0080F-7C5A-44CD-B154-89D039CA7657}"/>
          </ac:spMkLst>
        </pc:spChg>
        <pc:spChg chg="mod">
          <ac:chgData name="Michael Schumacher" userId="ec863bc3-80cc-4c9f-afb2-516e494b4ea7" providerId="ADAL" clId="{D9A2189B-C044-48FF-88CF-E4DA7AE14E15}" dt="2022-02-24T09:11:07.745" v="7800" actId="1076"/>
          <ac:spMkLst>
            <pc:docMk/>
            <pc:sldMk cId="3649606980" sldId="294"/>
            <ac:spMk id="26" creationId="{091C5A85-CFB6-44ED-8EF2-F248BBC884FC}"/>
          </ac:spMkLst>
        </pc:spChg>
        <pc:picChg chg="add del mod">
          <ac:chgData name="Michael Schumacher" userId="ec863bc3-80cc-4c9f-afb2-516e494b4ea7" providerId="ADAL" clId="{D9A2189B-C044-48FF-88CF-E4DA7AE14E15}" dt="2022-02-24T16:54:02.586" v="9712" actId="478"/>
          <ac:picMkLst>
            <pc:docMk/>
            <pc:sldMk cId="3649606980" sldId="294"/>
            <ac:picMk id="4" creationId="{6406D6B5-6BA4-4B1F-A726-134FEEF1E2F5}"/>
          </ac:picMkLst>
        </pc:picChg>
        <pc:picChg chg="add del mod">
          <ac:chgData name="Michael Schumacher" userId="ec863bc3-80cc-4c9f-afb2-516e494b4ea7" providerId="ADAL" clId="{D9A2189B-C044-48FF-88CF-E4DA7AE14E15}" dt="2022-02-24T16:55:03.827" v="9714" actId="478"/>
          <ac:picMkLst>
            <pc:docMk/>
            <pc:sldMk cId="3649606980" sldId="294"/>
            <ac:picMk id="5" creationId="{3FAEC124-BC2C-4456-BC67-BFA44200980E}"/>
          </ac:picMkLst>
        </pc:picChg>
        <pc:picChg chg="add del mod">
          <ac:chgData name="Michael Schumacher" userId="ec863bc3-80cc-4c9f-afb2-516e494b4ea7" providerId="ADAL" clId="{D9A2189B-C044-48FF-88CF-E4DA7AE14E15}" dt="2022-02-24T16:56:23.866" v="9717"/>
          <ac:picMkLst>
            <pc:docMk/>
            <pc:sldMk cId="3649606980" sldId="294"/>
            <ac:picMk id="6" creationId="{9581205B-CD10-407D-9ADF-75B354ED0099}"/>
          </ac:picMkLst>
        </pc:picChg>
        <pc:picChg chg="add mod">
          <ac:chgData name="Michael Schumacher" userId="ec863bc3-80cc-4c9f-afb2-516e494b4ea7" providerId="ADAL" clId="{D9A2189B-C044-48FF-88CF-E4DA7AE14E15}" dt="2022-02-24T04:45:54.391" v="2601" actId="1076"/>
          <ac:picMkLst>
            <pc:docMk/>
            <pc:sldMk cId="3649606980" sldId="294"/>
            <ac:picMk id="7" creationId="{E2F920B1-7CCE-430B-8C7F-1875C009D862}"/>
          </ac:picMkLst>
        </pc:picChg>
        <pc:picChg chg="add mod">
          <ac:chgData name="Michael Schumacher" userId="ec863bc3-80cc-4c9f-afb2-516e494b4ea7" providerId="ADAL" clId="{D9A2189B-C044-48FF-88CF-E4DA7AE14E15}" dt="2022-02-24T04:46:19.051" v="2602" actId="1076"/>
          <ac:picMkLst>
            <pc:docMk/>
            <pc:sldMk cId="3649606980" sldId="294"/>
            <ac:picMk id="8" creationId="{20C88B4F-2456-4A70-B0E5-12F8B345A3E2}"/>
          </ac:picMkLst>
        </pc:picChg>
        <pc:picChg chg="add del mod">
          <ac:chgData name="Michael Schumacher" userId="ec863bc3-80cc-4c9f-afb2-516e494b4ea7" providerId="ADAL" clId="{D9A2189B-C044-48FF-88CF-E4DA7AE14E15}" dt="2022-02-24T05:01:12.162" v="2753"/>
          <ac:picMkLst>
            <pc:docMk/>
            <pc:sldMk cId="3649606980" sldId="294"/>
            <ac:picMk id="11" creationId="{258AFA7A-06EF-44B8-A8D9-31ADB631C617}"/>
          </ac:picMkLst>
        </pc:picChg>
        <pc:picChg chg="add mod">
          <ac:chgData name="Michael Schumacher" userId="ec863bc3-80cc-4c9f-afb2-516e494b4ea7" providerId="ADAL" clId="{D9A2189B-C044-48FF-88CF-E4DA7AE14E15}" dt="2022-02-24T05:01:16.453" v="2755"/>
          <ac:picMkLst>
            <pc:docMk/>
            <pc:sldMk cId="3649606980" sldId="294"/>
            <ac:picMk id="14" creationId="{84D9D8A5-B5EF-4E5C-87DF-DFB7044E0495}"/>
          </ac:picMkLst>
        </pc:picChg>
        <pc:picChg chg="add del mod">
          <ac:chgData name="Michael Schumacher" userId="ec863bc3-80cc-4c9f-afb2-516e494b4ea7" providerId="ADAL" clId="{D9A2189B-C044-48FF-88CF-E4DA7AE14E15}" dt="2022-02-24T16:56:55.560" v="9719"/>
          <ac:picMkLst>
            <pc:docMk/>
            <pc:sldMk cId="3649606980" sldId="294"/>
            <ac:picMk id="18" creationId="{C3B9B60E-8139-44B8-B94D-B5CDF52AD24A}"/>
          </ac:picMkLst>
        </pc:picChg>
        <pc:picChg chg="add mod">
          <ac:chgData name="Michael Schumacher" userId="ec863bc3-80cc-4c9f-afb2-516e494b4ea7" providerId="ADAL" clId="{D9A2189B-C044-48FF-88CF-E4DA7AE14E15}" dt="2022-02-25T20:03:10.208" v="12968"/>
          <ac:picMkLst>
            <pc:docMk/>
            <pc:sldMk cId="3649606980" sldId="294"/>
            <ac:picMk id="19" creationId="{45563FDF-85B6-4412-96CA-E1B81717347B}"/>
          </ac:picMkLst>
        </pc:picChg>
        <pc:picChg chg="add del mod">
          <ac:chgData name="Michael Schumacher" userId="ec863bc3-80cc-4c9f-afb2-516e494b4ea7" providerId="ADAL" clId="{D9A2189B-C044-48FF-88CF-E4DA7AE14E15}" dt="2022-02-24T16:57:31.634" v="9721"/>
          <ac:picMkLst>
            <pc:docMk/>
            <pc:sldMk cId="3649606980" sldId="294"/>
            <ac:picMk id="19" creationId="{9B2FEE82-3B8C-4A25-96E7-7FF6FBABF4D6}"/>
          </ac:picMkLst>
        </pc:picChg>
        <pc:picChg chg="add del mod">
          <ac:chgData name="Michael Schumacher" userId="ec863bc3-80cc-4c9f-afb2-516e494b4ea7" providerId="ADAL" clId="{D9A2189B-C044-48FF-88CF-E4DA7AE14E15}" dt="2022-02-24T16:57:40.109" v="9723"/>
          <ac:picMkLst>
            <pc:docMk/>
            <pc:sldMk cId="3649606980" sldId="294"/>
            <ac:picMk id="20" creationId="{27F31F31-FFE7-49C1-AB12-21C6F19DE951}"/>
          </ac:picMkLst>
        </pc:picChg>
        <pc:picChg chg="add del mod">
          <ac:chgData name="Michael Schumacher" userId="ec863bc3-80cc-4c9f-afb2-516e494b4ea7" providerId="ADAL" clId="{D9A2189B-C044-48FF-88CF-E4DA7AE14E15}" dt="2022-02-25T20:49:23.371" v="13186"/>
          <ac:picMkLst>
            <pc:docMk/>
            <pc:sldMk cId="3649606980" sldId="294"/>
            <ac:picMk id="20" creationId="{626FFA74-8CDF-449D-9424-DDB0BA27AAD9}"/>
          </ac:picMkLst>
        </pc:picChg>
        <pc:picChg chg="add del mod">
          <ac:chgData name="Michael Schumacher" userId="ec863bc3-80cc-4c9f-afb2-516e494b4ea7" providerId="ADAL" clId="{D9A2189B-C044-48FF-88CF-E4DA7AE14E15}" dt="2022-02-24T16:57:50.265" v="9725"/>
          <ac:picMkLst>
            <pc:docMk/>
            <pc:sldMk cId="3649606980" sldId="294"/>
            <ac:picMk id="21" creationId="{AB5C3BE7-E0C9-4A41-A8C2-9F0A518BD2B4}"/>
          </ac:picMkLst>
        </pc:picChg>
        <pc:picChg chg="add del mod">
          <ac:chgData name="Michael Schumacher" userId="ec863bc3-80cc-4c9f-afb2-516e494b4ea7" providerId="ADAL" clId="{D9A2189B-C044-48FF-88CF-E4DA7AE14E15}" dt="2022-02-24T16:58:09.804" v="9727"/>
          <ac:picMkLst>
            <pc:docMk/>
            <pc:sldMk cId="3649606980" sldId="294"/>
            <ac:picMk id="22" creationId="{AB34BCEA-1E99-49DC-B496-1E4594016E2E}"/>
          </ac:picMkLst>
        </pc:picChg>
        <pc:picChg chg="add del mod">
          <ac:chgData name="Michael Schumacher" userId="ec863bc3-80cc-4c9f-afb2-516e494b4ea7" providerId="ADAL" clId="{D9A2189B-C044-48FF-88CF-E4DA7AE14E15}" dt="2022-02-24T16:58:21.884" v="9729"/>
          <ac:picMkLst>
            <pc:docMk/>
            <pc:sldMk cId="3649606980" sldId="294"/>
            <ac:picMk id="23" creationId="{E22CC5DF-DD34-45E4-8090-40D15A4D3C13}"/>
          </ac:picMkLst>
        </pc:picChg>
        <pc:picChg chg="add del mod">
          <ac:chgData name="Michael Schumacher" userId="ec863bc3-80cc-4c9f-afb2-516e494b4ea7" providerId="ADAL" clId="{D9A2189B-C044-48FF-88CF-E4DA7AE14E15}" dt="2022-02-24T16:58:30.594" v="9731"/>
          <ac:picMkLst>
            <pc:docMk/>
            <pc:sldMk cId="3649606980" sldId="294"/>
            <ac:picMk id="24" creationId="{4C850794-A293-4532-93CB-9870BA34FA0D}"/>
          </ac:picMkLst>
        </pc:picChg>
        <pc:picChg chg="add del mod">
          <ac:chgData name="Michael Schumacher" userId="ec863bc3-80cc-4c9f-afb2-516e494b4ea7" providerId="ADAL" clId="{D9A2189B-C044-48FF-88CF-E4DA7AE14E15}" dt="2022-02-24T17:00:08.242" v="9733"/>
          <ac:picMkLst>
            <pc:docMk/>
            <pc:sldMk cId="3649606980" sldId="294"/>
            <ac:picMk id="25" creationId="{73B70162-BE68-44AD-A393-DC94C0DEF535}"/>
          </ac:picMkLst>
        </pc:picChg>
        <pc:picChg chg="add del mod">
          <ac:chgData name="Michael Schumacher" userId="ec863bc3-80cc-4c9f-afb2-516e494b4ea7" providerId="ADAL" clId="{D9A2189B-C044-48FF-88CF-E4DA7AE14E15}" dt="2022-02-24T17:00:32.198" v="9735"/>
          <ac:picMkLst>
            <pc:docMk/>
            <pc:sldMk cId="3649606980" sldId="294"/>
            <ac:picMk id="27" creationId="{36329AFC-0FCE-435E-9ED6-8E994E2988B5}"/>
          </ac:picMkLst>
        </pc:picChg>
        <pc:picChg chg="add del mod">
          <ac:chgData name="Michael Schumacher" userId="ec863bc3-80cc-4c9f-afb2-516e494b4ea7" providerId="ADAL" clId="{D9A2189B-C044-48FF-88CF-E4DA7AE14E15}" dt="2022-02-24T17:00:42.672" v="9737"/>
          <ac:picMkLst>
            <pc:docMk/>
            <pc:sldMk cId="3649606980" sldId="294"/>
            <ac:picMk id="28" creationId="{10C7B4BE-D813-4EA7-AFB0-6F7680B56AA6}"/>
          </ac:picMkLst>
        </pc:picChg>
        <pc:picChg chg="add del mod">
          <ac:chgData name="Michael Schumacher" userId="ec863bc3-80cc-4c9f-afb2-516e494b4ea7" providerId="ADAL" clId="{D9A2189B-C044-48FF-88CF-E4DA7AE14E15}" dt="2022-02-24T17:00:57.134" v="9739"/>
          <ac:picMkLst>
            <pc:docMk/>
            <pc:sldMk cId="3649606980" sldId="294"/>
            <ac:picMk id="29" creationId="{32E6AC2D-CB6F-4889-97CA-BEC2D11CE11D}"/>
          </ac:picMkLst>
        </pc:picChg>
        <pc:picChg chg="add del mod">
          <ac:chgData name="Michael Schumacher" userId="ec863bc3-80cc-4c9f-afb2-516e494b4ea7" providerId="ADAL" clId="{D9A2189B-C044-48FF-88CF-E4DA7AE14E15}" dt="2022-02-24T17:01:35.861" v="9741"/>
          <ac:picMkLst>
            <pc:docMk/>
            <pc:sldMk cId="3649606980" sldId="294"/>
            <ac:picMk id="30" creationId="{10D7A8B5-D818-40EE-BE29-3ACA8308E58F}"/>
          </ac:picMkLst>
        </pc:picChg>
        <pc:picChg chg="add del mod">
          <ac:chgData name="Michael Schumacher" userId="ec863bc3-80cc-4c9f-afb2-516e494b4ea7" providerId="ADAL" clId="{D9A2189B-C044-48FF-88CF-E4DA7AE14E15}" dt="2022-02-24T17:01:48.457" v="9743"/>
          <ac:picMkLst>
            <pc:docMk/>
            <pc:sldMk cId="3649606980" sldId="294"/>
            <ac:picMk id="31" creationId="{7A60462F-283C-4221-9BAD-F9F3B0345745}"/>
          </ac:picMkLst>
        </pc:picChg>
        <pc:picChg chg="add del mod">
          <ac:chgData name="Michael Schumacher" userId="ec863bc3-80cc-4c9f-afb2-516e494b4ea7" providerId="ADAL" clId="{D9A2189B-C044-48FF-88CF-E4DA7AE14E15}" dt="2022-02-24T17:25:27.545" v="10652"/>
          <ac:picMkLst>
            <pc:docMk/>
            <pc:sldMk cId="3649606980" sldId="294"/>
            <ac:picMk id="32" creationId="{F04E0994-E68F-4E48-8AF4-78EFBC521A44}"/>
          </ac:picMkLst>
        </pc:picChg>
        <pc:picChg chg="add del mod">
          <ac:chgData name="Michael Schumacher" userId="ec863bc3-80cc-4c9f-afb2-516e494b4ea7" providerId="ADAL" clId="{D9A2189B-C044-48FF-88CF-E4DA7AE14E15}" dt="2022-02-24T17:25:43.191" v="10654"/>
          <ac:picMkLst>
            <pc:docMk/>
            <pc:sldMk cId="3649606980" sldId="294"/>
            <ac:picMk id="33" creationId="{F07604EC-5414-4009-9EBC-486505383F7D}"/>
          </ac:picMkLst>
        </pc:picChg>
        <pc:picChg chg="add del mod">
          <ac:chgData name="Michael Schumacher" userId="ec863bc3-80cc-4c9f-afb2-516e494b4ea7" providerId="ADAL" clId="{D9A2189B-C044-48FF-88CF-E4DA7AE14E15}" dt="2022-02-24T17:26:13.798" v="10656"/>
          <ac:picMkLst>
            <pc:docMk/>
            <pc:sldMk cId="3649606980" sldId="294"/>
            <ac:picMk id="34" creationId="{147A60D1-CDE3-4DAA-B698-07069F3F451F}"/>
          </ac:picMkLst>
        </pc:picChg>
        <pc:picChg chg="add mod">
          <ac:chgData name="Michael Schumacher" userId="ec863bc3-80cc-4c9f-afb2-516e494b4ea7" providerId="ADAL" clId="{D9A2189B-C044-48FF-88CF-E4DA7AE14E15}" dt="2022-02-24T17:26:59.906" v="10657"/>
          <ac:picMkLst>
            <pc:docMk/>
            <pc:sldMk cId="3649606980" sldId="294"/>
            <ac:picMk id="35" creationId="{1FCCB15B-78BD-488E-AD54-537E7192EA54}"/>
          </ac:picMkLst>
        </pc:picChg>
        <pc:cxnChg chg="add mod">
          <ac:chgData name="Michael Schumacher" userId="ec863bc3-80cc-4c9f-afb2-516e494b4ea7" providerId="ADAL" clId="{D9A2189B-C044-48FF-88CF-E4DA7AE14E15}" dt="2022-02-24T20:00:07.447" v="12769" actId="1076"/>
          <ac:cxnSpMkLst>
            <pc:docMk/>
            <pc:sldMk cId="3649606980" sldId="294"/>
            <ac:cxnSpMk id="4" creationId="{CC4D97E1-9EC0-447B-A746-53BAD9C6723A}"/>
          </ac:cxnSpMkLst>
        </pc:cxnChg>
      </pc:sldChg>
      <pc:sldChg chg="addSp delSp modSp mod ord">
        <pc:chgData name="Michael Schumacher" userId="ec863bc3-80cc-4c9f-afb2-516e494b4ea7" providerId="ADAL" clId="{D9A2189B-C044-48FF-88CF-E4DA7AE14E15}" dt="2022-02-25T20:49:34.912" v="13189"/>
        <pc:sldMkLst>
          <pc:docMk/>
          <pc:sldMk cId="954970165" sldId="295"/>
        </pc:sldMkLst>
        <pc:spChg chg="del">
          <ac:chgData name="Michael Schumacher" userId="ec863bc3-80cc-4c9f-afb2-516e494b4ea7" providerId="ADAL" clId="{D9A2189B-C044-48FF-88CF-E4DA7AE14E15}" dt="2022-02-24T05:34:53.442" v="3209" actId="478"/>
          <ac:spMkLst>
            <pc:docMk/>
            <pc:sldMk cId="954970165" sldId="295"/>
            <ac:spMk id="5" creationId="{2ED6FFEF-2BCE-437E-9A74-055BF101F262}"/>
          </ac:spMkLst>
        </pc:spChg>
        <pc:spChg chg="mod">
          <ac:chgData name="Michael Schumacher" userId="ec863bc3-80cc-4c9f-afb2-516e494b4ea7" providerId="ADAL" clId="{D9A2189B-C044-48FF-88CF-E4DA7AE14E15}" dt="2022-02-24T11:34:48.686" v="9690" actId="1076"/>
          <ac:spMkLst>
            <pc:docMk/>
            <pc:sldMk cId="954970165" sldId="295"/>
            <ac:spMk id="6" creationId="{84257B9E-16CE-43AC-A04C-E304608AB7D8}"/>
          </ac:spMkLst>
        </pc:spChg>
        <pc:spChg chg="del">
          <ac:chgData name="Michael Schumacher" userId="ec863bc3-80cc-4c9f-afb2-516e494b4ea7" providerId="ADAL" clId="{D9A2189B-C044-48FF-88CF-E4DA7AE14E15}" dt="2022-02-24T10:29:12.033" v="8936" actId="478"/>
          <ac:spMkLst>
            <pc:docMk/>
            <pc:sldMk cId="954970165" sldId="295"/>
            <ac:spMk id="7" creationId="{52D89719-13B8-4C1B-A9CC-C40C3693363F}"/>
          </ac:spMkLst>
        </pc:spChg>
        <pc:spChg chg="add del mod">
          <ac:chgData name="Michael Schumacher" userId="ec863bc3-80cc-4c9f-afb2-516e494b4ea7" providerId="ADAL" clId="{D9A2189B-C044-48FF-88CF-E4DA7AE14E15}" dt="2022-02-25T20:40:10.381" v="13004" actId="478"/>
          <ac:spMkLst>
            <pc:docMk/>
            <pc:sldMk cId="954970165" sldId="295"/>
            <ac:spMk id="8" creationId="{3E26AB5B-C520-4928-99B7-F8983B9E5807}"/>
          </ac:spMkLst>
        </pc:spChg>
        <pc:spChg chg="add mod">
          <ac:chgData name="Michael Schumacher" userId="ec863bc3-80cc-4c9f-afb2-516e494b4ea7" providerId="ADAL" clId="{D9A2189B-C044-48FF-88CF-E4DA7AE14E15}" dt="2022-02-24T07:45:19.097" v="5357"/>
          <ac:spMkLst>
            <pc:docMk/>
            <pc:sldMk cId="954970165" sldId="295"/>
            <ac:spMk id="10" creationId="{0DC882B1-034D-4565-ACE4-F7EB29794C9D}"/>
          </ac:spMkLst>
        </pc:spChg>
        <pc:spChg chg="add mod">
          <ac:chgData name="Michael Schumacher" userId="ec863bc3-80cc-4c9f-afb2-516e494b4ea7" providerId="ADAL" clId="{D9A2189B-C044-48FF-88CF-E4DA7AE14E15}" dt="2022-02-25T20:40:11.632" v="13005"/>
          <ac:spMkLst>
            <pc:docMk/>
            <pc:sldMk cId="954970165" sldId="295"/>
            <ac:spMk id="11" creationId="{1228B424-3BE2-4DFB-A347-DF0BE00315C4}"/>
          </ac:spMkLst>
        </pc:spChg>
        <pc:picChg chg="add del mod">
          <ac:chgData name="Michael Schumacher" userId="ec863bc3-80cc-4c9f-afb2-516e494b4ea7" providerId="ADAL" clId="{D9A2189B-C044-48FF-88CF-E4DA7AE14E15}" dt="2022-02-25T19:58:11.450" v="12921" actId="478"/>
          <ac:picMkLst>
            <pc:docMk/>
            <pc:sldMk cId="954970165" sldId="295"/>
            <ac:picMk id="9" creationId="{FF189A42-6CFB-4CDE-B360-3F4A60DE72B5}"/>
          </ac:picMkLst>
        </pc:picChg>
        <pc:picChg chg="add mod">
          <ac:chgData name="Michael Schumacher" userId="ec863bc3-80cc-4c9f-afb2-516e494b4ea7" providerId="ADAL" clId="{D9A2189B-C044-48FF-88CF-E4DA7AE14E15}" dt="2022-02-25T20:49:34.912" v="13189"/>
          <ac:picMkLst>
            <pc:docMk/>
            <pc:sldMk cId="954970165" sldId="295"/>
            <ac:picMk id="13" creationId="{7CDBA1D3-A4A6-40B0-B3A4-0FFA4504C9BF}"/>
          </ac:picMkLst>
        </pc:picChg>
      </pc:sldChg>
      <pc:sldChg chg="addSp delSp modSp del mod">
        <pc:chgData name="Michael Schumacher" userId="ec863bc3-80cc-4c9f-afb2-516e494b4ea7" providerId="ADAL" clId="{D9A2189B-C044-48FF-88CF-E4DA7AE14E15}" dt="2022-02-24T10:34:38.969" v="9401" actId="2696"/>
        <pc:sldMkLst>
          <pc:docMk/>
          <pc:sldMk cId="1125321875" sldId="296"/>
        </pc:sldMkLst>
        <pc:spChg chg="del">
          <ac:chgData name="Michael Schumacher" userId="ec863bc3-80cc-4c9f-afb2-516e494b4ea7" providerId="ADAL" clId="{D9A2189B-C044-48FF-88CF-E4DA7AE14E15}" dt="2022-02-24T05:34:52.273" v="3208" actId="478"/>
          <ac:spMkLst>
            <pc:docMk/>
            <pc:sldMk cId="1125321875" sldId="296"/>
            <ac:spMk id="5" creationId="{F34691F8-6A0E-4529-A537-6168126B06E6}"/>
          </ac:spMkLst>
        </pc:spChg>
        <pc:spChg chg="del mod">
          <ac:chgData name="Michael Schumacher" userId="ec863bc3-80cc-4c9f-afb2-516e494b4ea7" providerId="ADAL" clId="{D9A2189B-C044-48FF-88CF-E4DA7AE14E15}" dt="2022-02-24T10:34:35.698" v="9400" actId="478"/>
          <ac:spMkLst>
            <pc:docMk/>
            <pc:sldMk cId="1125321875" sldId="296"/>
            <ac:spMk id="6" creationId="{84257B9E-16CE-43AC-A04C-E304608AB7D8}"/>
          </ac:spMkLst>
        </pc:spChg>
        <pc:spChg chg="add mod">
          <ac:chgData name="Michael Schumacher" userId="ec863bc3-80cc-4c9f-afb2-516e494b4ea7" providerId="ADAL" clId="{D9A2189B-C044-48FF-88CF-E4DA7AE14E15}" dt="2022-02-24T05:27:45.444" v="3183"/>
          <ac:spMkLst>
            <pc:docMk/>
            <pc:sldMk cId="1125321875" sldId="296"/>
            <ac:spMk id="7" creationId="{8F040C08-C721-4E9F-A4F0-9F19BD9ED23C}"/>
          </ac:spMkLst>
        </pc:spChg>
        <pc:spChg chg="mod">
          <ac:chgData name="Michael Schumacher" userId="ec863bc3-80cc-4c9f-afb2-516e494b4ea7" providerId="ADAL" clId="{D9A2189B-C044-48FF-88CF-E4DA7AE14E15}" dt="2022-02-24T08:27:43.701" v="6276" actId="1076"/>
          <ac:spMkLst>
            <pc:docMk/>
            <pc:sldMk cId="1125321875" sldId="296"/>
            <ac:spMk id="8" creationId="{B9678E2A-4E08-4606-AAE0-2635D687C3DF}"/>
          </ac:spMkLst>
        </pc:spChg>
        <pc:spChg chg="add mod">
          <ac:chgData name="Michael Schumacher" userId="ec863bc3-80cc-4c9f-afb2-516e494b4ea7" providerId="ADAL" clId="{D9A2189B-C044-48FF-88CF-E4DA7AE14E15}" dt="2022-02-24T07:45:20.200" v="5358"/>
          <ac:spMkLst>
            <pc:docMk/>
            <pc:sldMk cId="1125321875" sldId="296"/>
            <ac:spMk id="10" creationId="{B2A7CAEA-6709-4B65-910D-8B963F82F6B0}"/>
          </ac:spMkLst>
        </pc:spChg>
        <pc:picChg chg="add mod">
          <ac:chgData name="Michael Schumacher" userId="ec863bc3-80cc-4c9f-afb2-516e494b4ea7" providerId="ADAL" clId="{D9A2189B-C044-48FF-88CF-E4DA7AE14E15}" dt="2022-02-24T05:27:45.444" v="3183"/>
          <ac:picMkLst>
            <pc:docMk/>
            <pc:sldMk cId="1125321875" sldId="296"/>
            <ac:picMk id="9" creationId="{EF2E77E5-3234-4C7D-8066-0022F591D137}"/>
          </ac:picMkLst>
        </pc:picChg>
      </pc:sldChg>
      <pc:sldChg chg="addSp delSp modSp del mod">
        <pc:chgData name="Michael Schumacher" userId="ec863bc3-80cc-4c9f-afb2-516e494b4ea7" providerId="ADAL" clId="{D9A2189B-C044-48FF-88CF-E4DA7AE14E15}" dt="2022-02-24T10:34:51.126" v="9402" actId="2696"/>
        <pc:sldMkLst>
          <pc:docMk/>
          <pc:sldMk cId="2860266152" sldId="297"/>
        </pc:sldMkLst>
        <pc:spChg chg="del">
          <ac:chgData name="Michael Schumacher" userId="ec863bc3-80cc-4c9f-afb2-516e494b4ea7" providerId="ADAL" clId="{D9A2189B-C044-48FF-88CF-E4DA7AE14E15}" dt="2022-02-24T05:34:50.834" v="3207" actId="478"/>
          <ac:spMkLst>
            <pc:docMk/>
            <pc:sldMk cId="2860266152" sldId="297"/>
            <ac:spMk id="5" creationId="{E32DF36A-9169-4B3A-B572-C0D2655578E9}"/>
          </ac:spMkLst>
        </pc:spChg>
        <pc:spChg chg="add mod">
          <ac:chgData name="Michael Schumacher" userId="ec863bc3-80cc-4c9f-afb2-516e494b4ea7" providerId="ADAL" clId="{D9A2189B-C044-48FF-88CF-E4DA7AE14E15}" dt="2022-02-24T05:27:46.452" v="3184"/>
          <ac:spMkLst>
            <pc:docMk/>
            <pc:sldMk cId="2860266152" sldId="297"/>
            <ac:spMk id="6" creationId="{5CFE66C3-D037-4761-8DF5-0E16F529B8D8}"/>
          </ac:spMkLst>
        </pc:spChg>
        <pc:spChg chg="mod">
          <ac:chgData name="Michael Schumacher" userId="ec863bc3-80cc-4c9f-afb2-516e494b4ea7" providerId="ADAL" clId="{D9A2189B-C044-48FF-88CF-E4DA7AE14E15}" dt="2022-02-24T05:37:58.130" v="3222" actId="20577"/>
          <ac:spMkLst>
            <pc:docMk/>
            <pc:sldMk cId="2860266152" sldId="297"/>
            <ac:spMk id="9" creationId="{55DCE90D-52E0-461D-9CBA-E417471242BE}"/>
          </ac:spMkLst>
        </pc:spChg>
        <pc:spChg chg="add mod">
          <ac:chgData name="Michael Schumacher" userId="ec863bc3-80cc-4c9f-afb2-516e494b4ea7" providerId="ADAL" clId="{D9A2189B-C044-48FF-88CF-E4DA7AE14E15}" dt="2022-02-24T07:45:21.207" v="5359"/>
          <ac:spMkLst>
            <pc:docMk/>
            <pc:sldMk cId="2860266152" sldId="297"/>
            <ac:spMk id="10" creationId="{39D35801-0078-445E-BB44-DEC556157F73}"/>
          </ac:spMkLst>
        </pc:spChg>
        <pc:picChg chg="add mod">
          <ac:chgData name="Michael Schumacher" userId="ec863bc3-80cc-4c9f-afb2-516e494b4ea7" providerId="ADAL" clId="{D9A2189B-C044-48FF-88CF-E4DA7AE14E15}" dt="2022-02-24T05:27:46.452" v="3184"/>
          <ac:picMkLst>
            <pc:docMk/>
            <pc:sldMk cId="2860266152" sldId="297"/>
            <ac:picMk id="8" creationId="{BD8EF38D-698B-4BFD-B837-46761B6F8DCF}"/>
          </ac:picMkLst>
        </pc:picChg>
      </pc:sldChg>
      <pc:sldChg chg="addSp delSp modSp mod ord">
        <pc:chgData name="Michael Schumacher" userId="ec863bc3-80cc-4c9f-afb2-516e494b4ea7" providerId="ADAL" clId="{D9A2189B-C044-48FF-88CF-E4DA7AE14E15}" dt="2022-02-25T21:38:18.398" v="14023"/>
        <pc:sldMkLst>
          <pc:docMk/>
          <pc:sldMk cId="1852840800" sldId="298"/>
        </pc:sldMkLst>
        <pc:spChg chg="del">
          <ac:chgData name="Michael Schumacher" userId="ec863bc3-80cc-4c9f-afb2-516e494b4ea7" providerId="ADAL" clId="{D9A2189B-C044-48FF-88CF-E4DA7AE14E15}" dt="2022-02-24T05:32:53.441" v="3196" actId="478"/>
          <ac:spMkLst>
            <pc:docMk/>
            <pc:sldMk cId="1852840800" sldId="298"/>
            <ac:spMk id="9" creationId="{32F503E6-4296-4175-9E2F-86F7B23C1B0C}"/>
          </ac:spMkLst>
        </pc:spChg>
        <pc:spChg chg="del mod">
          <ac:chgData name="Michael Schumacher" userId="ec863bc3-80cc-4c9f-afb2-516e494b4ea7" providerId="ADAL" clId="{D9A2189B-C044-48FF-88CF-E4DA7AE14E15}" dt="2022-02-25T20:45:04.378" v="13067" actId="478"/>
          <ac:spMkLst>
            <pc:docMk/>
            <pc:sldMk cId="1852840800" sldId="298"/>
            <ac:spMk id="11" creationId="{22BABB24-B536-4AAC-B97E-EF28E57F6F7A}"/>
          </ac:spMkLst>
        </pc:spChg>
        <pc:spChg chg="mod">
          <ac:chgData name="Michael Schumacher" userId="ec863bc3-80cc-4c9f-afb2-516e494b4ea7" providerId="ADAL" clId="{D9A2189B-C044-48FF-88CF-E4DA7AE14E15}" dt="2022-02-24T02:28:28.311" v="2161" actId="1076"/>
          <ac:spMkLst>
            <pc:docMk/>
            <pc:sldMk cId="1852840800" sldId="298"/>
            <ac:spMk id="15" creationId="{0A72301C-5464-406B-9771-224AFB10D7E4}"/>
          </ac:spMkLst>
        </pc:spChg>
        <pc:spChg chg="del mod">
          <ac:chgData name="Michael Schumacher" userId="ec863bc3-80cc-4c9f-afb2-516e494b4ea7" providerId="ADAL" clId="{D9A2189B-C044-48FF-88CF-E4DA7AE14E15}" dt="2022-02-25T21:16:09.406" v="13480" actId="478"/>
          <ac:spMkLst>
            <pc:docMk/>
            <pc:sldMk cId="1852840800" sldId="298"/>
            <ac:spMk id="16" creationId="{9085F788-01C5-4D4E-91F4-D9E95E03562C}"/>
          </ac:spMkLst>
        </pc:spChg>
        <pc:spChg chg="add del mod">
          <ac:chgData name="Michael Schumacher" userId="ec863bc3-80cc-4c9f-afb2-516e494b4ea7" providerId="ADAL" clId="{D9A2189B-C044-48FF-88CF-E4DA7AE14E15}" dt="2022-02-24T05:08:05.617" v="3037" actId="478"/>
          <ac:spMkLst>
            <pc:docMk/>
            <pc:sldMk cId="1852840800" sldId="298"/>
            <ac:spMk id="17" creationId="{3239071F-1A6C-430A-966F-8CE2CD77ABAF}"/>
          </ac:spMkLst>
        </pc:spChg>
        <pc:spChg chg="add del mod">
          <ac:chgData name="Michael Schumacher" userId="ec863bc3-80cc-4c9f-afb2-516e494b4ea7" providerId="ADAL" clId="{D9A2189B-C044-48FF-88CF-E4DA7AE14E15}" dt="2022-02-24T05:08:03.667" v="3036"/>
          <ac:spMkLst>
            <pc:docMk/>
            <pc:sldMk cId="1852840800" sldId="298"/>
            <ac:spMk id="18" creationId="{E01F5C56-AE1F-4878-BFB9-193C748F067A}"/>
          </ac:spMkLst>
        </pc:spChg>
        <pc:spChg chg="add mod">
          <ac:chgData name="Michael Schumacher" userId="ec863bc3-80cc-4c9f-afb2-516e494b4ea7" providerId="ADAL" clId="{D9A2189B-C044-48FF-88CF-E4DA7AE14E15}" dt="2022-02-25T20:51:31.680" v="13223"/>
          <ac:spMkLst>
            <pc:docMk/>
            <pc:sldMk cId="1852840800" sldId="298"/>
            <ac:spMk id="19" creationId="{6861D4DB-3AF1-4434-8EA8-7D0B811CE18E}"/>
          </ac:spMkLst>
        </pc:spChg>
        <pc:spChg chg="add del mod">
          <ac:chgData name="Michael Schumacher" userId="ec863bc3-80cc-4c9f-afb2-516e494b4ea7" providerId="ADAL" clId="{D9A2189B-C044-48FF-88CF-E4DA7AE14E15}" dt="2022-02-24T05:18:19.714" v="3123" actId="478"/>
          <ac:spMkLst>
            <pc:docMk/>
            <pc:sldMk cId="1852840800" sldId="298"/>
            <ac:spMk id="20" creationId="{D3E5C620-2531-4705-87BC-D39633B8184C}"/>
          </ac:spMkLst>
        </pc:spChg>
        <pc:spChg chg="del mod">
          <ac:chgData name="Michael Schumacher" userId="ec863bc3-80cc-4c9f-afb2-516e494b4ea7" providerId="ADAL" clId="{D9A2189B-C044-48FF-88CF-E4DA7AE14E15}" dt="2022-02-25T20:45:05.758" v="13068" actId="478"/>
          <ac:spMkLst>
            <pc:docMk/>
            <pc:sldMk cId="1852840800" sldId="298"/>
            <ac:spMk id="21" creationId="{90CED298-6CDA-4369-ADB9-BBBB28048C4B}"/>
          </ac:spMkLst>
        </pc:spChg>
        <pc:spChg chg="add mod">
          <ac:chgData name="Michael Schumacher" userId="ec863bc3-80cc-4c9f-afb2-516e494b4ea7" providerId="ADAL" clId="{D9A2189B-C044-48FF-88CF-E4DA7AE14E15}" dt="2022-02-25T21:15:58.191" v="13476" actId="20577"/>
          <ac:spMkLst>
            <pc:docMk/>
            <pc:sldMk cId="1852840800" sldId="298"/>
            <ac:spMk id="22" creationId="{A4E074DA-F36B-4A9A-9349-2BE898734AF4}"/>
          </ac:spMkLst>
        </pc:spChg>
        <pc:spChg chg="add del mod">
          <ac:chgData name="Michael Schumacher" userId="ec863bc3-80cc-4c9f-afb2-516e494b4ea7" providerId="ADAL" clId="{D9A2189B-C044-48FF-88CF-E4DA7AE14E15}" dt="2022-02-25T20:51:04.253" v="13214" actId="478"/>
          <ac:spMkLst>
            <pc:docMk/>
            <pc:sldMk cId="1852840800" sldId="298"/>
            <ac:spMk id="23" creationId="{F2816056-0A51-4FF3-A7AC-8B0B5A82AD92}"/>
          </ac:spMkLst>
        </pc:spChg>
        <pc:spChg chg="add mod">
          <ac:chgData name="Michael Schumacher" userId="ec863bc3-80cc-4c9f-afb2-516e494b4ea7" providerId="ADAL" clId="{D9A2189B-C044-48FF-88CF-E4DA7AE14E15}" dt="2022-02-25T21:18:36.960" v="13508"/>
          <ac:spMkLst>
            <pc:docMk/>
            <pc:sldMk cId="1852840800" sldId="298"/>
            <ac:spMk id="25" creationId="{2ACACC61-B26D-43F0-84BB-87A2522A85A4}"/>
          </ac:spMkLst>
        </pc:spChg>
        <pc:spChg chg="add del mod">
          <ac:chgData name="Michael Schumacher" userId="ec863bc3-80cc-4c9f-afb2-516e494b4ea7" providerId="ADAL" clId="{D9A2189B-C044-48FF-88CF-E4DA7AE14E15}" dt="2022-02-24T07:25:56.615" v="5270"/>
          <ac:spMkLst>
            <pc:docMk/>
            <pc:sldMk cId="1852840800" sldId="298"/>
            <ac:spMk id="25" creationId="{FF1359D3-7054-41E3-8F59-67FEB461A6F0}"/>
          </ac:spMkLst>
        </pc:spChg>
        <pc:spChg chg="add del mod">
          <ac:chgData name="Michael Schumacher" userId="ec863bc3-80cc-4c9f-afb2-516e494b4ea7" providerId="ADAL" clId="{D9A2189B-C044-48FF-88CF-E4DA7AE14E15}" dt="2022-02-24T07:25:56.615" v="5270"/>
          <ac:spMkLst>
            <pc:docMk/>
            <pc:sldMk cId="1852840800" sldId="298"/>
            <ac:spMk id="26" creationId="{0A7C6851-4503-476A-9138-C90E24562B84}"/>
          </ac:spMkLst>
        </pc:spChg>
        <pc:spChg chg="add del mod">
          <ac:chgData name="Michael Schumacher" userId="ec863bc3-80cc-4c9f-afb2-516e494b4ea7" providerId="ADAL" clId="{D9A2189B-C044-48FF-88CF-E4DA7AE14E15}" dt="2022-02-25T21:38:18.398" v="14023"/>
          <ac:spMkLst>
            <pc:docMk/>
            <pc:sldMk cId="1852840800" sldId="298"/>
            <ac:spMk id="26" creationId="{97E641C5-0642-47EA-AA12-67E790D70857}"/>
          </ac:spMkLst>
        </pc:spChg>
        <pc:spChg chg="add del mod">
          <ac:chgData name="Michael Schumacher" userId="ec863bc3-80cc-4c9f-afb2-516e494b4ea7" providerId="ADAL" clId="{D9A2189B-C044-48FF-88CF-E4DA7AE14E15}" dt="2022-02-25T20:45:02.494" v="13066" actId="478"/>
          <ac:spMkLst>
            <pc:docMk/>
            <pc:sldMk cId="1852840800" sldId="298"/>
            <ac:spMk id="27" creationId="{F9388D32-231F-4C6F-9E21-0383E455B4B6}"/>
          </ac:spMkLst>
        </pc:spChg>
        <pc:spChg chg="add del mod">
          <ac:chgData name="Michael Schumacher" userId="ec863bc3-80cc-4c9f-afb2-516e494b4ea7" providerId="ADAL" clId="{D9A2189B-C044-48FF-88CF-E4DA7AE14E15}" dt="2022-02-25T20:45:06.621" v="13069" actId="478"/>
          <ac:spMkLst>
            <pc:docMk/>
            <pc:sldMk cId="1852840800" sldId="298"/>
            <ac:spMk id="28" creationId="{E23E1721-4660-41CA-ABE0-AA2C401B42D3}"/>
          </ac:spMkLst>
        </pc:spChg>
        <pc:spChg chg="add del mod">
          <ac:chgData name="Michael Schumacher" userId="ec863bc3-80cc-4c9f-afb2-516e494b4ea7" providerId="ADAL" clId="{D9A2189B-C044-48FF-88CF-E4DA7AE14E15}" dt="2022-02-25T21:18:39.518" v="13509" actId="478"/>
          <ac:spMkLst>
            <pc:docMk/>
            <pc:sldMk cId="1852840800" sldId="298"/>
            <ac:spMk id="29" creationId="{6310C8E2-F204-4C28-9880-6AB3851E907E}"/>
          </ac:spMkLst>
        </pc:spChg>
        <pc:spChg chg="add mod">
          <ac:chgData name="Michael Schumacher" userId="ec863bc3-80cc-4c9f-afb2-516e494b4ea7" providerId="ADAL" clId="{D9A2189B-C044-48FF-88CF-E4DA7AE14E15}" dt="2022-02-24T07:45:30.743" v="5365"/>
          <ac:spMkLst>
            <pc:docMk/>
            <pc:sldMk cId="1852840800" sldId="298"/>
            <ac:spMk id="30" creationId="{4F2711AC-F04B-4F26-AA0D-36119CD7DB7E}"/>
          </ac:spMkLst>
        </pc:spChg>
        <pc:graphicFrameChg chg="add del mod">
          <ac:chgData name="Michael Schumacher" userId="ec863bc3-80cc-4c9f-afb2-516e494b4ea7" providerId="ADAL" clId="{D9A2189B-C044-48FF-88CF-E4DA7AE14E15}" dt="2022-02-24T08:53:55.144" v="7051"/>
          <ac:graphicFrameMkLst>
            <pc:docMk/>
            <pc:sldMk cId="1852840800" sldId="298"/>
            <ac:graphicFrameMk id="4" creationId="{254F1196-E952-4873-9B78-02766D867D44}"/>
          </ac:graphicFrameMkLst>
        </pc:graphicFrameChg>
        <pc:picChg chg="mod">
          <ac:chgData name="Michael Schumacher" userId="ec863bc3-80cc-4c9f-afb2-516e494b4ea7" providerId="ADAL" clId="{D9A2189B-C044-48FF-88CF-E4DA7AE14E15}" dt="2022-02-24T02:28:28.311" v="2161" actId="1076"/>
          <ac:picMkLst>
            <pc:docMk/>
            <pc:sldMk cId="1852840800" sldId="298"/>
            <ac:picMk id="2" creationId="{68EFA78E-F010-4377-9FC5-FC57A7CFE973}"/>
          </ac:picMkLst>
        </pc:picChg>
        <pc:picChg chg="del mod">
          <ac:chgData name="Michael Schumacher" userId="ec863bc3-80cc-4c9f-afb2-516e494b4ea7" providerId="ADAL" clId="{D9A2189B-C044-48FF-88CF-E4DA7AE14E15}" dt="2022-02-25T20:43:41.836" v="13031" actId="478"/>
          <ac:picMkLst>
            <pc:docMk/>
            <pc:sldMk cId="1852840800" sldId="298"/>
            <ac:picMk id="3" creationId="{964662A6-E5A8-40B7-8F76-558102AA5FAE}"/>
          </ac:picMkLst>
        </pc:picChg>
        <pc:picChg chg="del mod">
          <ac:chgData name="Michael Schumacher" userId="ec863bc3-80cc-4c9f-afb2-516e494b4ea7" providerId="ADAL" clId="{D9A2189B-C044-48FF-88CF-E4DA7AE14E15}" dt="2022-02-25T20:43:40.331" v="13029" actId="478"/>
          <ac:picMkLst>
            <pc:docMk/>
            <pc:sldMk cId="1852840800" sldId="298"/>
            <ac:picMk id="7" creationId="{E4DD2F3F-6460-4D61-BF51-471869204F94}"/>
          </ac:picMkLst>
        </pc:picChg>
        <pc:picChg chg="del mod">
          <ac:chgData name="Michael Schumacher" userId="ec863bc3-80cc-4c9f-afb2-516e494b4ea7" providerId="ADAL" clId="{D9A2189B-C044-48FF-88CF-E4DA7AE14E15}" dt="2022-02-25T20:45:04.378" v="13067" actId="478"/>
          <ac:picMkLst>
            <pc:docMk/>
            <pc:sldMk cId="1852840800" sldId="298"/>
            <ac:picMk id="10" creationId="{C2BC464C-1B55-41C2-B7D9-46CB59F9866F}"/>
          </ac:picMkLst>
        </pc:picChg>
        <pc:picChg chg="del mod">
          <ac:chgData name="Michael Schumacher" userId="ec863bc3-80cc-4c9f-afb2-516e494b4ea7" providerId="ADAL" clId="{D9A2189B-C044-48FF-88CF-E4DA7AE14E15}" dt="2022-02-25T20:43:41.340" v="13030" actId="478"/>
          <ac:picMkLst>
            <pc:docMk/>
            <pc:sldMk cId="1852840800" sldId="298"/>
            <ac:picMk id="12" creationId="{89C3D7FC-DE68-494C-98ED-B1971BBFC6BC}"/>
          </ac:picMkLst>
        </pc:picChg>
        <pc:picChg chg="mod">
          <ac:chgData name="Michael Schumacher" userId="ec863bc3-80cc-4c9f-afb2-516e494b4ea7" providerId="ADAL" clId="{D9A2189B-C044-48FF-88CF-E4DA7AE14E15}" dt="2022-02-25T21:16:15.745" v="13481" actId="1076"/>
          <ac:picMkLst>
            <pc:docMk/>
            <pc:sldMk cId="1852840800" sldId="298"/>
            <ac:picMk id="14" creationId="{177B89CB-BBF3-41F6-831C-3FEF1120125B}"/>
          </ac:picMkLst>
        </pc:picChg>
        <pc:picChg chg="add del mod">
          <ac:chgData name="Michael Schumacher" userId="ec863bc3-80cc-4c9f-afb2-516e494b4ea7" providerId="ADAL" clId="{D9A2189B-C044-48FF-88CF-E4DA7AE14E15}" dt="2022-02-24T05:08:03.667" v="3036"/>
          <ac:picMkLst>
            <pc:docMk/>
            <pc:sldMk cId="1852840800" sldId="298"/>
            <ac:picMk id="19" creationId="{7F502FD4-41A1-4110-9CEC-2C05A0A2DCF4}"/>
          </ac:picMkLst>
        </pc:picChg>
        <pc:picChg chg="add mod">
          <ac:chgData name="Michael Schumacher" userId="ec863bc3-80cc-4c9f-afb2-516e494b4ea7" providerId="ADAL" clId="{D9A2189B-C044-48FF-88CF-E4DA7AE14E15}" dt="2022-02-25T20:51:31.680" v="13223"/>
          <ac:picMkLst>
            <pc:docMk/>
            <pc:sldMk cId="1852840800" sldId="298"/>
            <ac:picMk id="20" creationId="{1182CFBB-D5FF-4FD8-83AC-15EA0B2B845F}"/>
          </ac:picMkLst>
        </pc:picChg>
        <pc:picChg chg="add del mod">
          <ac:chgData name="Michael Schumacher" userId="ec863bc3-80cc-4c9f-afb2-516e494b4ea7" providerId="ADAL" clId="{D9A2189B-C044-48FF-88CF-E4DA7AE14E15}" dt="2022-02-24T05:18:20.224" v="3124" actId="478"/>
          <ac:picMkLst>
            <pc:docMk/>
            <pc:sldMk cId="1852840800" sldId="298"/>
            <ac:picMk id="22" creationId="{BE713B62-F5D4-4548-AD09-74D9BCA8F68B}"/>
          </ac:picMkLst>
        </pc:picChg>
        <pc:picChg chg="add del mod">
          <ac:chgData name="Michael Schumacher" userId="ec863bc3-80cc-4c9f-afb2-516e494b4ea7" providerId="ADAL" clId="{D9A2189B-C044-48FF-88CF-E4DA7AE14E15}" dt="2022-02-25T19:58:24.986" v="12929" actId="478"/>
          <ac:picMkLst>
            <pc:docMk/>
            <pc:sldMk cId="1852840800" sldId="298"/>
            <ac:picMk id="24" creationId="{A1252AB5-24A9-4064-8985-1DED41BC340A}"/>
          </ac:picMkLst>
        </pc:picChg>
        <pc:picChg chg="del mod">
          <ac:chgData name="Michael Schumacher" userId="ec863bc3-80cc-4c9f-afb2-516e494b4ea7" providerId="ADAL" clId="{D9A2189B-C044-48FF-88CF-E4DA7AE14E15}" dt="2022-02-25T20:45:04.378" v="13067" actId="478"/>
          <ac:picMkLst>
            <pc:docMk/>
            <pc:sldMk cId="1852840800" sldId="298"/>
            <ac:picMk id="3074" creationId="{69AC6CE5-2A25-42F1-80A0-FCEFF0E1959F}"/>
          </ac:picMkLst>
        </pc:picChg>
      </pc:sldChg>
      <pc:sldChg chg="addSp delSp modSp del mod modTransition modAnim">
        <pc:chgData name="Michael Schumacher" userId="ec863bc3-80cc-4c9f-afb2-516e494b4ea7" providerId="ADAL" clId="{D9A2189B-C044-48FF-88CF-E4DA7AE14E15}" dt="2022-02-25T19:59:06.298" v="12945" actId="47"/>
        <pc:sldMkLst>
          <pc:docMk/>
          <pc:sldMk cId="1965137548" sldId="299"/>
        </pc:sldMkLst>
        <pc:spChg chg="del">
          <ac:chgData name="Michael Schumacher" userId="ec863bc3-80cc-4c9f-afb2-516e494b4ea7" providerId="ADAL" clId="{D9A2189B-C044-48FF-88CF-E4DA7AE14E15}" dt="2022-02-24T01:43:26.385" v="1737" actId="478"/>
          <ac:spMkLst>
            <pc:docMk/>
            <pc:sldMk cId="1965137548" sldId="299"/>
            <ac:spMk id="6" creationId="{81E9E6CF-C5AC-46AF-BDAD-C3C64E329CAA}"/>
          </ac:spMkLst>
        </pc:spChg>
        <pc:spChg chg="add del mod">
          <ac:chgData name="Michael Schumacher" userId="ec863bc3-80cc-4c9f-afb2-516e494b4ea7" providerId="ADAL" clId="{D9A2189B-C044-48FF-88CF-E4DA7AE14E15}" dt="2022-02-24T07:54:42.391" v="5405"/>
          <ac:spMkLst>
            <pc:docMk/>
            <pc:sldMk cId="1965137548" sldId="299"/>
            <ac:spMk id="6" creationId="{F20A8BC9-0175-4B8A-98FF-B18BCD70366C}"/>
          </ac:spMkLst>
        </pc:spChg>
        <pc:spChg chg="mod">
          <ac:chgData name="Michael Schumacher" userId="ec863bc3-80cc-4c9f-afb2-516e494b4ea7" providerId="ADAL" clId="{D9A2189B-C044-48FF-88CF-E4DA7AE14E15}" dt="2022-02-24T06:25:58.913" v="4003" actId="1076"/>
          <ac:spMkLst>
            <pc:docMk/>
            <pc:sldMk cId="1965137548" sldId="299"/>
            <ac:spMk id="7" creationId="{064C7D51-FCC6-4F61-8F38-3CA98099BDC6}"/>
          </ac:spMkLst>
        </pc:spChg>
        <pc:spChg chg="add del mod">
          <ac:chgData name="Michael Schumacher" userId="ec863bc3-80cc-4c9f-afb2-516e494b4ea7" providerId="ADAL" clId="{D9A2189B-C044-48FF-88CF-E4DA7AE14E15}" dt="2022-02-24T05:11:18.273" v="3096" actId="478"/>
          <ac:spMkLst>
            <pc:docMk/>
            <pc:sldMk cId="1965137548" sldId="299"/>
            <ac:spMk id="9" creationId="{943AD90C-3C33-4446-ADDC-C85D60BF37F0}"/>
          </ac:spMkLst>
        </pc:spChg>
        <pc:spChg chg="mod">
          <ac:chgData name="Michael Schumacher" userId="ec863bc3-80cc-4c9f-afb2-516e494b4ea7" providerId="ADAL" clId="{D9A2189B-C044-48FF-88CF-E4DA7AE14E15}" dt="2022-02-24T10:24:18.052" v="8799" actId="14100"/>
          <ac:spMkLst>
            <pc:docMk/>
            <pc:sldMk cId="1965137548" sldId="299"/>
            <ac:spMk id="10" creationId="{D323D0E3-4D4B-4D88-8E1B-A052650044CD}"/>
          </ac:spMkLst>
        </pc:spChg>
        <pc:spChg chg="add mod">
          <ac:chgData name="Michael Schumacher" userId="ec863bc3-80cc-4c9f-afb2-516e494b4ea7" providerId="ADAL" clId="{D9A2189B-C044-48FF-88CF-E4DA7AE14E15}" dt="2022-02-24T05:11:19.111" v="3097"/>
          <ac:spMkLst>
            <pc:docMk/>
            <pc:sldMk cId="1965137548" sldId="299"/>
            <ac:spMk id="11" creationId="{57A7CDA1-0720-443A-99BF-43E2D9891F4B}"/>
          </ac:spMkLst>
        </pc:spChg>
        <pc:spChg chg="add mod">
          <ac:chgData name="Michael Schumacher" userId="ec863bc3-80cc-4c9f-afb2-516e494b4ea7" providerId="ADAL" clId="{D9A2189B-C044-48FF-88CF-E4DA7AE14E15}" dt="2022-02-24T07:45:47.018" v="5378"/>
          <ac:spMkLst>
            <pc:docMk/>
            <pc:sldMk cId="1965137548" sldId="299"/>
            <ac:spMk id="18" creationId="{1EDF36EB-6369-4279-B0EE-200718EBF1CE}"/>
          </ac:spMkLst>
        </pc:spChg>
        <pc:graphicFrameChg chg="add del mod ord modGraphic">
          <ac:chgData name="Michael Schumacher" userId="ec863bc3-80cc-4c9f-afb2-516e494b4ea7" providerId="ADAL" clId="{D9A2189B-C044-48FF-88CF-E4DA7AE14E15}" dt="2022-02-24T06:23:32.595" v="3934" actId="478"/>
          <ac:graphicFrameMkLst>
            <pc:docMk/>
            <pc:sldMk cId="1965137548" sldId="299"/>
            <ac:graphicFrameMk id="2" creationId="{06AA4783-9E5D-4160-B1CF-97AB2F34A292}"/>
          </ac:graphicFrameMkLst>
        </pc:graphicFrameChg>
        <pc:graphicFrameChg chg="add del modGraphic">
          <ac:chgData name="Michael Schumacher" userId="ec863bc3-80cc-4c9f-afb2-516e494b4ea7" providerId="ADAL" clId="{D9A2189B-C044-48FF-88CF-E4DA7AE14E15}" dt="2022-02-24T06:22:26.140" v="3920" actId="3680"/>
          <ac:graphicFrameMkLst>
            <pc:docMk/>
            <pc:sldMk cId="1965137548" sldId="299"/>
            <ac:graphicFrameMk id="3" creationId="{DF9CEC5B-A4EA-4712-9234-E304AEFD8BAF}"/>
          </ac:graphicFrameMkLst>
        </pc:graphicFrameChg>
        <pc:graphicFrameChg chg="add del mod">
          <ac:chgData name="Michael Schumacher" userId="ec863bc3-80cc-4c9f-afb2-516e494b4ea7" providerId="ADAL" clId="{D9A2189B-C044-48FF-88CF-E4DA7AE14E15}" dt="2022-02-24T06:23:11.634" v="3929" actId="3680"/>
          <ac:graphicFrameMkLst>
            <pc:docMk/>
            <pc:sldMk cId="1965137548" sldId="299"/>
            <ac:graphicFrameMk id="4" creationId="{080ED30E-8D67-4859-BB92-A87B1001F3D0}"/>
          </ac:graphicFrameMkLst>
        </pc:graphicFrameChg>
        <pc:graphicFrameChg chg="add mod ord modGraphic">
          <ac:chgData name="Michael Schumacher" userId="ec863bc3-80cc-4c9f-afb2-516e494b4ea7" providerId="ADAL" clId="{D9A2189B-C044-48FF-88CF-E4DA7AE14E15}" dt="2022-02-24T18:35:02.978" v="12458" actId="14734"/>
          <ac:graphicFrameMkLst>
            <pc:docMk/>
            <pc:sldMk cId="1965137548" sldId="299"/>
            <ac:graphicFrameMk id="5" creationId="{57215F31-DAA3-4FCF-81F9-BA7717B5BCF6}"/>
          </ac:graphicFrameMkLst>
        </pc:graphicFrameChg>
        <pc:graphicFrameChg chg="add del mod modGraphic">
          <ac:chgData name="Michael Schumacher" userId="ec863bc3-80cc-4c9f-afb2-516e494b4ea7" providerId="ADAL" clId="{D9A2189B-C044-48FF-88CF-E4DA7AE14E15}" dt="2022-02-24T06:39:22.254" v="4182" actId="21"/>
          <ac:graphicFrameMkLst>
            <pc:docMk/>
            <pc:sldMk cId="1965137548" sldId="299"/>
            <ac:graphicFrameMk id="13" creationId="{BCC02D34-F3CA-4CDA-A3AB-FF0079758ADA}"/>
          </ac:graphicFrameMkLst>
        </pc:graphicFrameChg>
        <pc:picChg chg="del mod">
          <ac:chgData name="Michael Schumacher" userId="ec863bc3-80cc-4c9f-afb2-516e494b4ea7" providerId="ADAL" clId="{D9A2189B-C044-48FF-88CF-E4DA7AE14E15}" dt="2022-02-24T06:25:36.672" v="4001" actId="478"/>
          <ac:picMkLst>
            <pc:docMk/>
            <pc:sldMk cId="1965137548" sldId="299"/>
            <ac:picMk id="8" creationId="{895E383E-59AD-441C-8376-FB540F3FD691}"/>
          </ac:picMkLst>
        </pc:picChg>
        <pc:picChg chg="add del mod">
          <ac:chgData name="Michael Schumacher" userId="ec863bc3-80cc-4c9f-afb2-516e494b4ea7" providerId="ADAL" clId="{D9A2189B-C044-48FF-88CF-E4DA7AE14E15}" dt="2022-02-25T19:58:56.379" v="12944" actId="478"/>
          <ac:picMkLst>
            <pc:docMk/>
            <pc:sldMk cId="1965137548" sldId="299"/>
            <ac:picMk id="12" creationId="{5297D805-7949-48BA-881B-68C6B52744B3}"/>
          </ac:picMkLst>
        </pc:picChg>
        <pc:picChg chg="add del mod">
          <ac:chgData name="Michael Schumacher" userId="ec863bc3-80cc-4c9f-afb2-516e494b4ea7" providerId="ADAL" clId="{D9A2189B-C044-48FF-88CF-E4DA7AE14E15}" dt="2022-02-24T07:11:00.847" v="5024" actId="478"/>
          <ac:picMkLst>
            <pc:docMk/>
            <pc:sldMk cId="1965137548" sldId="299"/>
            <ac:picMk id="14" creationId="{C103978F-44E2-4807-AF33-1FC691064E8E}"/>
          </ac:picMkLst>
        </pc:picChg>
        <pc:picChg chg="add del mod">
          <ac:chgData name="Michael Schumacher" userId="ec863bc3-80cc-4c9f-afb2-516e494b4ea7" providerId="ADAL" clId="{D9A2189B-C044-48FF-88CF-E4DA7AE14E15}" dt="2022-02-24T07:42:59.023" v="5328" actId="478"/>
          <ac:picMkLst>
            <pc:docMk/>
            <pc:sldMk cId="1965137548" sldId="299"/>
            <ac:picMk id="16" creationId="{B1BB0DCE-C801-44E8-AB9F-96A42C3CDFD6}"/>
          </ac:picMkLst>
        </pc:picChg>
        <pc:picChg chg="add mod">
          <ac:chgData name="Michael Schumacher" userId="ec863bc3-80cc-4c9f-afb2-516e494b4ea7" providerId="ADAL" clId="{D9A2189B-C044-48FF-88CF-E4DA7AE14E15}" dt="2022-02-24T07:56:27.570" v="5407" actId="1076"/>
          <ac:picMkLst>
            <pc:docMk/>
            <pc:sldMk cId="1965137548" sldId="299"/>
            <ac:picMk id="17" creationId="{8862BAC9-90EC-499E-AC01-509510D578BD}"/>
          </ac:picMkLst>
        </pc:picChg>
        <pc:picChg chg="add del mod">
          <ac:chgData name="Michael Schumacher" userId="ec863bc3-80cc-4c9f-afb2-516e494b4ea7" providerId="ADAL" clId="{D9A2189B-C044-48FF-88CF-E4DA7AE14E15}" dt="2022-02-24T18:36:09.255" v="12466"/>
          <ac:picMkLst>
            <pc:docMk/>
            <pc:sldMk cId="1965137548" sldId="299"/>
            <ac:picMk id="22" creationId="{136838AA-9F09-44AB-B22B-547ED566654D}"/>
          </ac:picMkLst>
        </pc:picChg>
        <pc:picChg chg="add del mod">
          <ac:chgData name="Michael Schumacher" userId="ec863bc3-80cc-4c9f-afb2-516e494b4ea7" providerId="ADAL" clId="{D9A2189B-C044-48FF-88CF-E4DA7AE14E15}" dt="2022-02-24T18:36:18.570" v="12468"/>
          <ac:picMkLst>
            <pc:docMk/>
            <pc:sldMk cId="1965137548" sldId="299"/>
            <ac:picMk id="23" creationId="{325C2642-9DC5-40DC-B705-07DC1B0533F9}"/>
          </ac:picMkLst>
        </pc:picChg>
        <pc:picChg chg="add del mod">
          <ac:chgData name="Michael Schumacher" userId="ec863bc3-80cc-4c9f-afb2-516e494b4ea7" providerId="ADAL" clId="{D9A2189B-C044-48FF-88CF-E4DA7AE14E15}" dt="2022-02-24T18:36:43.976" v="12470"/>
          <ac:picMkLst>
            <pc:docMk/>
            <pc:sldMk cId="1965137548" sldId="299"/>
            <ac:picMk id="24" creationId="{527926AF-1281-4144-8293-05DBAEBA622A}"/>
          </ac:picMkLst>
        </pc:picChg>
        <pc:picChg chg="add del mod">
          <ac:chgData name="Michael Schumacher" userId="ec863bc3-80cc-4c9f-afb2-516e494b4ea7" providerId="ADAL" clId="{D9A2189B-C044-48FF-88CF-E4DA7AE14E15}" dt="2022-02-24T18:36:57.462" v="12472"/>
          <ac:picMkLst>
            <pc:docMk/>
            <pc:sldMk cId="1965137548" sldId="299"/>
            <ac:picMk id="25" creationId="{B4DBE2C4-9A7D-497C-85EC-297AFBAEE581}"/>
          </ac:picMkLst>
        </pc:picChg>
        <pc:picChg chg="add del mod">
          <ac:chgData name="Michael Schumacher" userId="ec863bc3-80cc-4c9f-afb2-516e494b4ea7" providerId="ADAL" clId="{D9A2189B-C044-48FF-88CF-E4DA7AE14E15}" dt="2022-02-24T18:37:13.642" v="12474"/>
          <ac:picMkLst>
            <pc:docMk/>
            <pc:sldMk cId="1965137548" sldId="299"/>
            <ac:picMk id="26" creationId="{079AA706-167D-4E31-8DC7-39F275C37EFF}"/>
          </ac:picMkLst>
        </pc:picChg>
        <pc:picChg chg="add del mod">
          <ac:chgData name="Michael Schumacher" userId="ec863bc3-80cc-4c9f-afb2-516e494b4ea7" providerId="ADAL" clId="{D9A2189B-C044-48FF-88CF-E4DA7AE14E15}" dt="2022-02-24T18:37:44.755" v="12476"/>
          <ac:picMkLst>
            <pc:docMk/>
            <pc:sldMk cId="1965137548" sldId="299"/>
            <ac:picMk id="27" creationId="{4004B38B-68E8-4556-86C2-E143A0C43372}"/>
          </ac:picMkLst>
        </pc:picChg>
        <pc:picChg chg="add del mod">
          <ac:chgData name="Michael Schumacher" userId="ec863bc3-80cc-4c9f-afb2-516e494b4ea7" providerId="ADAL" clId="{D9A2189B-C044-48FF-88CF-E4DA7AE14E15}" dt="2022-02-24T18:38:07.635" v="12478"/>
          <ac:picMkLst>
            <pc:docMk/>
            <pc:sldMk cId="1965137548" sldId="299"/>
            <ac:picMk id="28" creationId="{078C4A47-6AC0-44C4-9775-6E495632161E}"/>
          </ac:picMkLst>
        </pc:picChg>
        <pc:picChg chg="add del mod">
          <ac:chgData name="Michael Schumacher" userId="ec863bc3-80cc-4c9f-afb2-516e494b4ea7" providerId="ADAL" clId="{D9A2189B-C044-48FF-88CF-E4DA7AE14E15}" dt="2022-02-24T18:38:28.408" v="12482"/>
          <ac:picMkLst>
            <pc:docMk/>
            <pc:sldMk cId="1965137548" sldId="299"/>
            <ac:picMk id="30" creationId="{A7763B8C-623F-4BD7-8C73-6EC92E9CA806}"/>
          </ac:picMkLst>
        </pc:picChg>
        <pc:picChg chg="add del mod">
          <ac:chgData name="Michael Schumacher" userId="ec863bc3-80cc-4c9f-afb2-516e494b4ea7" providerId="ADAL" clId="{D9A2189B-C044-48FF-88CF-E4DA7AE14E15}" dt="2022-02-24T18:39:22.090" v="12485"/>
          <ac:picMkLst>
            <pc:docMk/>
            <pc:sldMk cId="1965137548" sldId="299"/>
            <ac:picMk id="31" creationId="{53A7D224-9261-4FA4-9509-3B3398BC549A}"/>
          </ac:picMkLst>
        </pc:picChg>
        <pc:picChg chg="add mod">
          <ac:chgData name="Michael Schumacher" userId="ec863bc3-80cc-4c9f-afb2-516e494b4ea7" providerId="ADAL" clId="{D9A2189B-C044-48FF-88CF-E4DA7AE14E15}" dt="2022-02-24T18:39:51.487" v="12486"/>
          <ac:picMkLst>
            <pc:docMk/>
            <pc:sldMk cId="1965137548" sldId="299"/>
            <ac:picMk id="32" creationId="{0B995074-20A8-49A5-B84D-4DC13489163D}"/>
          </ac:picMkLst>
        </pc:picChg>
        <pc:cxnChg chg="add mod">
          <ac:chgData name="Michael Schumacher" userId="ec863bc3-80cc-4c9f-afb2-516e494b4ea7" providerId="ADAL" clId="{D9A2189B-C044-48FF-88CF-E4DA7AE14E15}" dt="2022-02-24T18:34:59.850" v="12457" actId="1582"/>
          <ac:cxnSpMkLst>
            <pc:docMk/>
            <pc:sldMk cId="1965137548" sldId="299"/>
            <ac:cxnSpMk id="20" creationId="{AF54BFB9-B0AB-4DD0-B762-A89C0814CB72}"/>
          </ac:cxnSpMkLst>
        </pc:cxnChg>
        <pc:cxnChg chg="add mod">
          <ac:chgData name="Michael Schumacher" userId="ec863bc3-80cc-4c9f-afb2-516e494b4ea7" providerId="ADAL" clId="{D9A2189B-C044-48FF-88CF-E4DA7AE14E15}" dt="2022-02-24T18:35:17.269" v="12460" actId="1076"/>
          <ac:cxnSpMkLst>
            <pc:docMk/>
            <pc:sldMk cId="1965137548" sldId="299"/>
            <ac:cxnSpMk id="21" creationId="{AF15F3F8-B713-4F75-8A30-FA6DC6CA477E}"/>
          </ac:cxnSpMkLst>
        </pc:cxnChg>
        <pc:cxnChg chg="add mod">
          <ac:chgData name="Michael Schumacher" userId="ec863bc3-80cc-4c9f-afb2-516e494b4ea7" providerId="ADAL" clId="{D9A2189B-C044-48FF-88CF-E4DA7AE14E15}" dt="2022-02-24T18:38:12.711" v="12480" actId="1076"/>
          <ac:cxnSpMkLst>
            <pc:docMk/>
            <pc:sldMk cId="1965137548" sldId="299"/>
            <ac:cxnSpMk id="29" creationId="{1BDF48B7-C12A-4DD6-B301-7DDD3FD1CE62}"/>
          </ac:cxnSpMkLst>
        </pc:cxnChg>
      </pc:sldChg>
      <pc:sldChg chg="addSp delSp modSp mod ord modTransition modAnim modNotesTx">
        <pc:chgData name="Michael Schumacher" userId="ec863bc3-80cc-4c9f-afb2-516e494b4ea7" providerId="ADAL" clId="{D9A2189B-C044-48FF-88CF-E4DA7AE14E15}" dt="2022-02-25T21:06:45.336" v="13256"/>
        <pc:sldMkLst>
          <pc:docMk/>
          <pc:sldMk cId="217281775" sldId="300"/>
        </pc:sldMkLst>
        <pc:spChg chg="add mod">
          <ac:chgData name="Michael Schumacher" userId="ec863bc3-80cc-4c9f-afb2-516e494b4ea7" providerId="ADAL" clId="{D9A2189B-C044-48FF-88CF-E4DA7AE14E15}" dt="2022-02-24T05:41:54.970" v="3266" actId="1076"/>
          <ac:spMkLst>
            <pc:docMk/>
            <pc:sldMk cId="217281775" sldId="300"/>
            <ac:spMk id="2" creationId="{76B66CDE-6BE2-4645-A7A9-0D66E5F46145}"/>
          </ac:spMkLst>
        </pc:spChg>
        <pc:spChg chg="del mod">
          <ac:chgData name="Michael Schumacher" userId="ec863bc3-80cc-4c9f-afb2-516e494b4ea7" providerId="ADAL" clId="{D9A2189B-C044-48FF-88CF-E4DA7AE14E15}" dt="2022-02-24T01:43:38.417" v="1740" actId="478"/>
          <ac:spMkLst>
            <pc:docMk/>
            <pc:sldMk cId="217281775" sldId="300"/>
            <ac:spMk id="5" creationId="{DD1B5843-3CC1-48ED-8640-43CB12D62027}"/>
          </ac:spMkLst>
        </pc:spChg>
        <pc:spChg chg="add del mod">
          <ac:chgData name="Michael Schumacher" userId="ec863bc3-80cc-4c9f-afb2-516e494b4ea7" providerId="ADAL" clId="{D9A2189B-C044-48FF-88CF-E4DA7AE14E15}" dt="2022-02-24T05:11:02.289" v="3087" actId="478"/>
          <ac:spMkLst>
            <pc:docMk/>
            <pc:sldMk cId="217281775" sldId="300"/>
            <ac:spMk id="6" creationId="{208D6143-7902-4C5D-9F8F-09EB80142394}"/>
          </ac:spMkLst>
        </pc:spChg>
        <pc:spChg chg="add del mod">
          <ac:chgData name="Michael Schumacher" userId="ec863bc3-80cc-4c9f-afb2-516e494b4ea7" providerId="ADAL" clId="{D9A2189B-C044-48FF-88CF-E4DA7AE14E15}" dt="2022-02-25T20:04:08.428" v="12981" actId="478"/>
          <ac:spMkLst>
            <pc:docMk/>
            <pc:sldMk cId="217281775" sldId="300"/>
            <ac:spMk id="7" creationId="{9396A5E9-BA18-4AE5-8226-6FB3244EEB69}"/>
          </ac:spMkLst>
        </pc:spChg>
        <pc:spChg chg="add del mod">
          <ac:chgData name="Michael Schumacher" userId="ec863bc3-80cc-4c9f-afb2-516e494b4ea7" providerId="ADAL" clId="{D9A2189B-C044-48FF-88CF-E4DA7AE14E15}" dt="2022-02-24T02:07:02.404" v="1902"/>
          <ac:spMkLst>
            <pc:docMk/>
            <pc:sldMk cId="217281775" sldId="300"/>
            <ac:spMk id="7" creationId="{A39C4CED-12A7-46DC-8539-B4300223DFB8}"/>
          </ac:spMkLst>
        </pc:spChg>
        <pc:spChg chg="add mod">
          <ac:chgData name="Michael Schumacher" userId="ec863bc3-80cc-4c9f-afb2-516e494b4ea7" providerId="ADAL" clId="{D9A2189B-C044-48FF-88CF-E4DA7AE14E15}" dt="2022-02-24T02:07:05.095" v="1904"/>
          <ac:spMkLst>
            <pc:docMk/>
            <pc:sldMk cId="217281775" sldId="300"/>
            <ac:spMk id="8" creationId="{843C1694-149F-4C22-A41B-EE6C3347727E}"/>
          </ac:spMkLst>
        </pc:spChg>
        <pc:spChg chg="add mod">
          <ac:chgData name="Michael Schumacher" userId="ec863bc3-80cc-4c9f-afb2-516e494b4ea7" providerId="ADAL" clId="{D9A2189B-C044-48FF-88CF-E4DA7AE14E15}" dt="2022-02-24T07:45:38.409" v="5371"/>
          <ac:spMkLst>
            <pc:docMk/>
            <pc:sldMk cId="217281775" sldId="300"/>
            <ac:spMk id="10" creationId="{D0D0F3C0-C171-4381-B8E1-BFAADFFFAC9F}"/>
          </ac:spMkLst>
        </pc:spChg>
        <pc:spChg chg="add mod">
          <ac:chgData name="Michael Schumacher" userId="ec863bc3-80cc-4c9f-afb2-516e494b4ea7" providerId="ADAL" clId="{D9A2189B-C044-48FF-88CF-E4DA7AE14E15}" dt="2022-02-25T20:04:09.487" v="12982"/>
          <ac:spMkLst>
            <pc:docMk/>
            <pc:sldMk cId="217281775" sldId="300"/>
            <ac:spMk id="11" creationId="{8C90F042-FE60-467E-985C-25C45590A072}"/>
          </ac:spMkLst>
        </pc:spChg>
        <pc:spChg chg="del mod">
          <ac:chgData name="Michael Schumacher" userId="ec863bc3-80cc-4c9f-afb2-516e494b4ea7" providerId="ADAL" clId="{D9A2189B-C044-48FF-88CF-E4DA7AE14E15}" dt="2022-02-24T02:07:04.177" v="1903" actId="478"/>
          <ac:spMkLst>
            <pc:docMk/>
            <pc:sldMk cId="217281775" sldId="300"/>
            <ac:spMk id="15" creationId="{0A72301C-5464-406B-9771-224AFB10D7E4}"/>
          </ac:spMkLst>
        </pc:spChg>
        <pc:picChg chg="add del mod">
          <ac:chgData name="Michael Schumacher" userId="ec863bc3-80cc-4c9f-afb2-516e494b4ea7" providerId="ADAL" clId="{D9A2189B-C044-48FF-88CF-E4DA7AE14E15}" dt="2022-02-24T17:51:58.880" v="11470"/>
          <ac:picMkLst>
            <pc:docMk/>
            <pc:sldMk cId="217281775" sldId="300"/>
            <ac:picMk id="3" creationId="{86B71EEE-9A01-4437-A2F0-AA6D6F03A0FD}"/>
          </ac:picMkLst>
        </pc:picChg>
        <pc:picChg chg="mod">
          <ac:chgData name="Michael Schumacher" userId="ec863bc3-80cc-4c9f-afb2-516e494b4ea7" providerId="ADAL" clId="{D9A2189B-C044-48FF-88CF-E4DA7AE14E15}" dt="2022-02-24T01:45:40.201" v="1759" actId="1076"/>
          <ac:picMkLst>
            <pc:docMk/>
            <pc:sldMk cId="217281775" sldId="300"/>
            <ac:picMk id="4" creationId="{FC782505-9DED-42DE-8B91-7BF1F3789166}"/>
          </ac:picMkLst>
        </pc:picChg>
        <pc:picChg chg="add del mod">
          <ac:chgData name="Michael Schumacher" userId="ec863bc3-80cc-4c9f-afb2-516e494b4ea7" providerId="ADAL" clId="{D9A2189B-C044-48FF-88CF-E4DA7AE14E15}" dt="2022-02-24T17:55:13.077" v="11480"/>
          <ac:picMkLst>
            <pc:docMk/>
            <pc:sldMk cId="217281775" sldId="300"/>
            <ac:picMk id="5" creationId="{38676BD0-02C7-4DFC-8BAA-3B2CBF6CE45C}"/>
          </ac:picMkLst>
        </pc:picChg>
        <pc:picChg chg="add del mod">
          <ac:chgData name="Michael Schumacher" userId="ec863bc3-80cc-4c9f-afb2-516e494b4ea7" providerId="ADAL" clId="{D9A2189B-C044-48FF-88CF-E4DA7AE14E15}" dt="2022-02-25T19:58:41.611" v="12937" actId="478"/>
          <ac:picMkLst>
            <pc:docMk/>
            <pc:sldMk cId="217281775" sldId="300"/>
            <ac:picMk id="9" creationId="{FC2E6A75-8529-4764-A298-65CFB352391C}"/>
          </ac:picMkLst>
        </pc:picChg>
        <pc:picChg chg="add del mod">
          <ac:chgData name="Michael Schumacher" userId="ec863bc3-80cc-4c9f-afb2-516e494b4ea7" providerId="ADAL" clId="{D9A2189B-C044-48FF-88CF-E4DA7AE14E15}" dt="2022-02-24T17:55:29.137" v="11482"/>
          <ac:picMkLst>
            <pc:docMk/>
            <pc:sldMk cId="217281775" sldId="300"/>
            <ac:picMk id="11" creationId="{26640FB6-3E11-4253-AA85-5292E2092263}"/>
          </ac:picMkLst>
        </pc:picChg>
        <pc:picChg chg="add del mod">
          <ac:chgData name="Michael Schumacher" userId="ec863bc3-80cc-4c9f-afb2-516e494b4ea7" providerId="ADAL" clId="{D9A2189B-C044-48FF-88CF-E4DA7AE14E15}" dt="2022-02-24T17:55:40.429" v="11484"/>
          <ac:picMkLst>
            <pc:docMk/>
            <pc:sldMk cId="217281775" sldId="300"/>
            <ac:picMk id="12" creationId="{848EC4D0-4D89-4DE0-886B-205EF12A277F}"/>
          </ac:picMkLst>
        </pc:picChg>
        <pc:picChg chg="add mod">
          <ac:chgData name="Michael Schumacher" userId="ec863bc3-80cc-4c9f-afb2-516e494b4ea7" providerId="ADAL" clId="{D9A2189B-C044-48FF-88CF-E4DA7AE14E15}" dt="2022-02-25T20:04:09.487" v="12982"/>
          <ac:picMkLst>
            <pc:docMk/>
            <pc:sldMk cId="217281775" sldId="300"/>
            <ac:picMk id="12" creationId="{CD4C154F-E46F-4EBB-A124-E63287E67A36}"/>
          </ac:picMkLst>
        </pc:picChg>
        <pc:picChg chg="add del mod">
          <ac:chgData name="Michael Schumacher" userId="ec863bc3-80cc-4c9f-afb2-516e494b4ea7" providerId="ADAL" clId="{D9A2189B-C044-48FF-88CF-E4DA7AE14E15}" dt="2022-02-24T17:55:58.017" v="11486"/>
          <ac:picMkLst>
            <pc:docMk/>
            <pc:sldMk cId="217281775" sldId="300"/>
            <ac:picMk id="13" creationId="{876BC0B7-7E11-403E-8B8D-E98271E17B3B}"/>
          </ac:picMkLst>
        </pc:picChg>
        <pc:picChg chg="add del mod">
          <ac:chgData name="Michael Schumacher" userId="ec863bc3-80cc-4c9f-afb2-516e494b4ea7" providerId="ADAL" clId="{D9A2189B-C044-48FF-88CF-E4DA7AE14E15}" dt="2022-02-24T17:56:05.843" v="11488"/>
          <ac:picMkLst>
            <pc:docMk/>
            <pc:sldMk cId="217281775" sldId="300"/>
            <ac:picMk id="14" creationId="{9586277D-4373-4C9B-986E-EC4F8D7F3574}"/>
          </ac:picMkLst>
        </pc:picChg>
        <pc:picChg chg="add del mod">
          <ac:chgData name="Michael Schumacher" userId="ec863bc3-80cc-4c9f-afb2-516e494b4ea7" providerId="ADAL" clId="{D9A2189B-C044-48FF-88CF-E4DA7AE14E15}" dt="2022-02-24T17:56:17.040" v="11490"/>
          <ac:picMkLst>
            <pc:docMk/>
            <pc:sldMk cId="217281775" sldId="300"/>
            <ac:picMk id="15" creationId="{68BC36A1-CB53-482C-9E6E-5875F85CEB72}"/>
          </ac:picMkLst>
        </pc:picChg>
        <pc:picChg chg="add del mod">
          <ac:chgData name="Michael Schumacher" userId="ec863bc3-80cc-4c9f-afb2-516e494b4ea7" providerId="ADAL" clId="{D9A2189B-C044-48FF-88CF-E4DA7AE14E15}" dt="2022-02-24T17:56:25.016" v="11492"/>
          <ac:picMkLst>
            <pc:docMk/>
            <pc:sldMk cId="217281775" sldId="300"/>
            <ac:picMk id="16" creationId="{BE875C73-DC18-44C8-9DDA-3EC5292E1101}"/>
          </ac:picMkLst>
        </pc:picChg>
        <pc:picChg chg="add del mod">
          <ac:chgData name="Michael Schumacher" userId="ec863bc3-80cc-4c9f-afb2-516e494b4ea7" providerId="ADAL" clId="{D9A2189B-C044-48FF-88CF-E4DA7AE14E15}" dt="2022-02-24T17:56:39.932" v="11494"/>
          <ac:picMkLst>
            <pc:docMk/>
            <pc:sldMk cId="217281775" sldId="300"/>
            <ac:picMk id="17" creationId="{374B83FA-634F-49A0-A00D-E9C6BA8AA6F6}"/>
          </ac:picMkLst>
        </pc:picChg>
        <pc:picChg chg="add del mod">
          <ac:chgData name="Michael Schumacher" userId="ec863bc3-80cc-4c9f-afb2-516e494b4ea7" providerId="ADAL" clId="{D9A2189B-C044-48FF-88CF-E4DA7AE14E15}" dt="2022-02-24T17:57:30.599" v="11499"/>
          <ac:picMkLst>
            <pc:docMk/>
            <pc:sldMk cId="217281775" sldId="300"/>
            <ac:picMk id="18" creationId="{ACB19EDD-FDDA-4C20-B904-8ED84B38D3A8}"/>
          </ac:picMkLst>
        </pc:picChg>
        <pc:picChg chg="add del mod">
          <ac:chgData name="Michael Schumacher" userId="ec863bc3-80cc-4c9f-afb2-516e494b4ea7" providerId="ADAL" clId="{D9A2189B-C044-48FF-88CF-E4DA7AE14E15}" dt="2022-02-24T17:57:44.110" v="11501"/>
          <ac:picMkLst>
            <pc:docMk/>
            <pc:sldMk cId="217281775" sldId="300"/>
            <ac:picMk id="19" creationId="{C6F2AC94-9B0D-41FE-922F-8E33BE36C588}"/>
          </ac:picMkLst>
        </pc:picChg>
        <pc:picChg chg="add del mod">
          <ac:chgData name="Michael Schumacher" userId="ec863bc3-80cc-4c9f-afb2-516e494b4ea7" providerId="ADAL" clId="{D9A2189B-C044-48FF-88CF-E4DA7AE14E15}" dt="2022-02-24T17:57:53.330" v="11503"/>
          <ac:picMkLst>
            <pc:docMk/>
            <pc:sldMk cId="217281775" sldId="300"/>
            <ac:picMk id="20" creationId="{CDC4D9C6-A283-4A5E-80C5-E73A827CC18E}"/>
          </ac:picMkLst>
        </pc:picChg>
        <pc:picChg chg="add del mod">
          <ac:chgData name="Michael Schumacher" userId="ec863bc3-80cc-4c9f-afb2-516e494b4ea7" providerId="ADAL" clId="{D9A2189B-C044-48FF-88CF-E4DA7AE14E15}" dt="2022-02-24T17:58:04.473" v="11505"/>
          <ac:picMkLst>
            <pc:docMk/>
            <pc:sldMk cId="217281775" sldId="300"/>
            <ac:picMk id="21" creationId="{16C8A968-F765-41EB-8065-370AE1C84AF2}"/>
          </ac:picMkLst>
        </pc:picChg>
        <pc:picChg chg="add del mod">
          <ac:chgData name="Michael Schumacher" userId="ec863bc3-80cc-4c9f-afb2-516e494b4ea7" providerId="ADAL" clId="{D9A2189B-C044-48FF-88CF-E4DA7AE14E15}" dt="2022-02-24T17:58:11.468" v="11507"/>
          <ac:picMkLst>
            <pc:docMk/>
            <pc:sldMk cId="217281775" sldId="300"/>
            <ac:picMk id="22" creationId="{80A2853C-6AD1-422C-9F79-65346844C3BF}"/>
          </ac:picMkLst>
        </pc:picChg>
        <pc:picChg chg="add del mod">
          <ac:chgData name="Michael Schumacher" userId="ec863bc3-80cc-4c9f-afb2-516e494b4ea7" providerId="ADAL" clId="{D9A2189B-C044-48FF-88CF-E4DA7AE14E15}" dt="2022-02-24T17:58:18.660" v="11509"/>
          <ac:picMkLst>
            <pc:docMk/>
            <pc:sldMk cId="217281775" sldId="300"/>
            <ac:picMk id="23" creationId="{F2989CE7-64E0-4EAD-B59B-C942B8270AC4}"/>
          </ac:picMkLst>
        </pc:picChg>
        <pc:picChg chg="add del mod">
          <ac:chgData name="Michael Schumacher" userId="ec863bc3-80cc-4c9f-afb2-516e494b4ea7" providerId="ADAL" clId="{D9A2189B-C044-48FF-88CF-E4DA7AE14E15}" dt="2022-02-24T17:59:12.534" v="11511"/>
          <ac:picMkLst>
            <pc:docMk/>
            <pc:sldMk cId="217281775" sldId="300"/>
            <ac:picMk id="24" creationId="{4AA28A87-220A-42B1-A4EC-B1DB7250479A}"/>
          </ac:picMkLst>
        </pc:picChg>
        <pc:picChg chg="add del mod">
          <ac:chgData name="Michael Schumacher" userId="ec863bc3-80cc-4c9f-afb2-516e494b4ea7" providerId="ADAL" clId="{D9A2189B-C044-48FF-88CF-E4DA7AE14E15}" dt="2022-02-24T17:59:38.123" v="11513"/>
          <ac:picMkLst>
            <pc:docMk/>
            <pc:sldMk cId="217281775" sldId="300"/>
            <ac:picMk id="25" creationId="{2D0A3510-02A9-4F9D-9C8F-3C885E2E3552}"/>
          </ac:picMkLst>
        </pc:picChg>
        <pc:picChg chg="add del mod">
          <ac:chgData name="Michael Schumacher" userId="ec863bc3-80cc-4c9f-afb2-516e494b4ea7" providerId="ADAL" clId="{D9A2189B-C044-48FF-88CF-E4DA7AE14E15}" dt="2022-02-24T17:59:51.354" v="11515"/>
          <ac:picMkLst>
            <pc:docMk/>
            <pc:sldMk cId="217281775" sldId="300"/>
            <ac:picMk id="26" creationId="{A2AEC6BB-D6E6-4D27-80A1-2017276EB524}"/>
          </ac:picMkLst>
        </pc:picChg>
        <pc:picChg chg="add del mod">
          <ac:chgData name="Michael Schumacher" userId="ec863bc3-80cc-4c9f-afb2-516e494b4ea7" providerId="ADAL" clId="{D9A2189B-C044-48FF-88CF-E4DA7AE14E15}" dt="2022-02-24T18:00:05.735" v="11517"/>
          <ac:picMkLst>
            <pc:docMk/>
            <pc:sldMk cId="217281775" sldId="300"/>
            <ac:picMk id="27" creationId="{70EC92BE-A2AC-40A3-8FA8-B6E29C1AE3D0}"/>
          </ac:picMkLst>
        </pc:picChg>
        <pc:picChg chg="add del mod">
          <ac:chgData name="Michael Schumacher" userId="ec863bc3-80cc-4c9f-afb2-516e494b4ea7" providerId="ADAL" clId="{D9A2189B-C044-48FF-88CF-E4DA7AE14E15}" dt="2022-02-24T18:01:48.853" v="11788"/>
          <ac:picMkLst>
            <pc:docMk/>
            <pc:sldMk cId="217281775" sldId="300"/>
            <ac:picMk id="28" creationId="{427692B5-0E5E-46BF-A739-5115ADD8E137}"/>
          </ac:picMkLst>
        </pc:picChg>
        <pc:picChg chg="add mod">
          <ac:chgData name="Michael Schumacher" userId="ec863bc3-80cc-4c9f-afb2-516e494b4ea7" providerId="ADAL" clId="{D9A2189B-C044-48FF-88CF-E4DA7AE14E15}" dt="2022-02-24T18:02:15.074" v="11789"/>
          <ac:picMkLst>
            <pc:docMk/>
            <pc:sldMk cId="217281775" sldId="300"/>
            <ac:picMk id="29" creationId="{69FB9CFB-2A81-4FEF-9059-20B951108ADE}"/>
          </ac:picMkLst>
        </pc:picChg>
      </pc:sldChg>
      <pc:sldChg chg="addSp delSp modSp mod modTransition modAnim">
        <pc:chgData name="Michael Schumacher" userId="ec863bc3-80cc-4c9f-afb2-516e494b4ea7" providerId="ADAL" clId="{D9A2189B-C044-48FF-88CF-E4DA7AE14E15}" dt="2022-02-25T20:04:19.768" v="12984"/>
        <pc:sldMkLst>
          <pc:docMk/>
          <pc:sldMk cId="427901997" sldId="301"/>
        </pc:sldMkLst>
        <pc:spChg chg="add mod">
          <ac:chgData name="Michael Schumacher" userId="ec863bc3-80cc-4c9f-afb2-516e494b4ea7" providerId="ADAL" clId="{D9A2189B-C044-48FF-88CF-E4DA7AE14E15}" dt="2022-02-23T21:21:04.833" v="1253" actId="1076"/>
          <ac:spMkLst>
            <pc:docMk/>
            <pc:sldMk cId="427901997" sldId="301"/>
            <ac:spMk id="2" creationId="{44F16C70-2ED8-4D69-B71C-C033B639C589}"/>
          </ac:spMkLst>
        </pc:spChg>
        <pc:spChg chg="del mod">
          <ac:chgData name="Michael Schumacher" userId="ec863bc3-80cc-4c9f-afb2-516e494b4ea7" providerId="ADAL" clId="{D9A2189B-C044-48FF-88CF-E4DA7AE14E15}" dt="2022-02-24T01:43:39.985" v="1741" actId="478"/>
          <ac:spMkLst>
            <pc:docMk/>
            <pc:sldMk cId="427901997" sldId="301"/>
            <ac:spMk id="5" creationId="{87601AE8-D7E9-46E6-8EE8-A21ED35B9C34}"/>
          </ac:spMkLst>
        </pc:spChg>
        <pc:spChg chg="add del mod">
          <ac:chgData name="Michael Schumacher" userId="ec863bc3-80cc-4c9f-afb2-516e494b4ea7" providerId="ADAL" clId="{D9A2189B-C044-48FF-88CF-E4DA7AE14E15}" dt="2022-02-24T05:11:05.714" v="3089" actId="478"/>
          <ac:spMkLst>
            <pc:docMk/>
            <pc:sldMk cId="427901997" sldId="301"/>
            <ac:spMk id="7" creationId="{86DA71B3-08CA-4605-B9E0-4BEAB475043D}"/>
          </ac:spMkLst>
        </pc:spChg>
        <pc:spChg chg="add del mod">
          <ac:chgData name="Michael Schumacher" userId="ec863bc3-80cc-4c9f-afb2-516e494b4ea7" providerId="ADAL" clId="{D9A2189B-C044-48FF-88CF-E4DA7AE14E15}" dt="2022-02-25T20:04:18.796" v="12983" actId="478"/>
          <ac:spMkLst>
            <pc:docMk/>
            <pc:sldMk cId="427901997" sldId="301"/>
            <ac:spMk id="8" creationId="{694FE19B-E2F0-4116-9285-27D9EA5801CA}"/>
          </ac:spMkLst>
        </pc:spChg>
        <pc:spChg chg="add mod">
          <ac:chgData name="Michael Schumacher" userId="ec863bc3-80cc-4c9f-afb2-516e494b4ea7" providerId="ADAL" clId="{D9A2189B-C044-48FF-88CF-E4DA7AE14E15}" dt="2022-02-24T07:45:39.497" v="5372"/>
          <ac:spMkLst>
            <pc:docMk/>
            <pc:sldMk cId="427901997" sldId="301"/>
            <ac:spMk id="10" creationId="{039723EF-EDD2-463B-9026-CBA764A84609}"/>
          </ac:spMkLst>
        </pc:spChg>
        <pc:spChg chg="add mod">
          <ac:chgData name="Michael Schumacher" userId="ec863bc3-80cc-4c9f-afb2-516e494b4ea7" providerId="ADAL" clId="{D9A2189B-C044-48FF-88CF-E4DA7AE14E15}" dt="2022-02-25T20:04:19.768" v="12984"/>
          <ac:spMkLst>
            <pc:docMk/>
            <pc:sldMk cId="427901997" sldId="301"/>
            <ac:spMk id="11" creationId="{718FEDE3-FF84-41D0-8570-BA5E791E4B51}"/>
          </ac:spMkLst>
        </pc:spChg>
        <pc:picChg chg="mod ord">
          <ac:chgData name="Michael Schumacher" userId="ec863bc3-80cc-4c9f-afb2-516e494b4ea7" providerId="ADAL" clId="{D9A2189B-C044-48FF-88CF-E4DA7AE14E15}" dt="2022-02-24T02:27:53.394" v="2159" actId="167"/>
          <ac:picMkLst>
            <pc:docMk/>
            <pc:sldMk cId="427901997" sldId="301"/>
            <ac:picMk id="3" creationId="{872F738E-F133-4055-ACAE-DD7FE6337570}"/>
          </ac:picMkLst>
        </pc:picChg>
        <pc:picChg chg="add del mod">
          <ac:chgData name="Michael Schumacher" userId="ec863bc3-80cc-4c9f-afb2-516e494b4ea7" providerId="ADAL" clId="{D9A2189B-C044-48FF-88CF-E4DA7AE14E15}" dt="2022-02-24T17:52:47.861" v="11473"/>
          <ac:picMkLst>
            <pc:docMk/>
            <pc:sldMk cId="427901997" sldId="301"/>
            <ac:picMk id="4" creationId="{22249FD7-FDF6-4FA8-A554-75666D0B6683}"/>
          </ac:picMkLst>
        </pc:picChg>
        <pc:picChg chg="add del mod">
          <ac:chgData name="Michael Schumacher" userId="ec863bc3-80cc-4c9f-afb2-516e494b4ea7" providerId="ADAL" clId="{D9A2189B-C044-48FF-88CF-E4DA7AE14E15}" dt="2022-02-24T17:56:33.860" v="11493"/>
          <ac:picMkLst>
            <pc:docMk/>
            <pc:sldMk cId="427901997" sldId="301"/>
            <ac:picMk id="5" creationId="{4EDBA943-02A9-494C-877C-EFD56B06842F}"/>
          </ac:picMkLst>
        </pc:picChg>
        <pc:picChg chg="mod ord">
          <ac:chgData name="Michael Schumacher" userId="ec863bc3-80cc-4c9f-afb2-516e494b4ea7" providerId="ADAL" clId="{D9A2189B-C044-48FF-88CF-E4DA7AE14E15}" dt="2022-02-24T02:27:43.100" v="2157" actId="167"/>
          <ac:picMkLst>
            <pc:docMk/>
            <pc:sldMk cId="427901997" sldId="301"/>
            <ac:picMk id="6" creationId="{F697CE4A-963C-4034-820A-7D620F28F5C2}"/>
          </ac:picMkLst>
        </pc:picChg>
        <pc:picChg chg="add del mod">
          <ac:chgData name="Michael Schumacher" userId="ec863bc3-80cc-4c9f-afb2-516e494b4ea7" providerId="ADAL" clId="{D9A2189B-C044-48FF-88CF-E4DA7AE14E15}" dt="2022-02-25T19:58:43.418" v="12938" actId="478"/>
          <ac:picMkLst>
            <pc:docMk/>
            <pc:sldMk cId="427901997" sldId="301"/>
            <ac:picMk id="9" creationId="{175828D4-A1B3-49E6-A59C-18DFDDA22EFF}"/>
          </ac:picMkLst>
        </pc:picChg>
        <pc:picChg chg="add del mod">
          <ac:chgData name="Michael Schumacher" userId="ec863bc3-80cc-4c9f-afb2-516e494b4ea7" providerId="ADAL" clId="{D9A2189B-C044-48FF-88CF-E4DA7AE14E15}" dt="2022-02-24T17:56:51.624" v="11495"/>
          <ac:picMkLst>
            <pc:docMk/>
            <pc:sldMk cId="427901997" sldId="301"/>
            <ac:picMk id="11" creationId="{37717D3C-7593-4F10-8251-5072EF3239B8}"/>
          </ac:picMkLst>
        </pc:picChg>
        <pc:picChg chg="add del mod">
          <ac:chgData name="Michael Schumacher" userId="ec863bc3-80cc-4c9f-afb2-516e494b4ea7" providerId="ADAL" clId="{D9A2189B-C044-48FF-88CF-E4DA7AE14E15}" dt="2022-02-24T17:57:12.446" v="11497"/>
          <ac:picMkLst>
            <pc:docMk/>
            <pc:sldMk cId="427901997" sldId="301"/>
            <ac:picMk id="12" creationId="{07CDCECF-034F-4DF6-AE74-1D544088E36A}"/>
          </ac:picMkLst>
        </pc:picChg>
        <pc:picChg chg="add mod">
          <ac:chgData name="Michael Schumacher" userId="ec863bc3-80cc-4c9f-afb2-516e494b4ea7" providerId="ADAL" clId="{D9A2189B-C044-48FF-88CF-E4DA7AE14E15}" dt="2022-02-25T20:04:19.768" v="12984"/>
          <ac:picMkLst>
            <pc:docMk/>
            <pc:sldMk cId="427901997" sldId="301"/>
            <ac:picMk id="12" creationId="{414409FF-AFA2-48CF-8EFD-71FF1511A0F9}"/>
          </ac:picMkLst>
        </pc:picChg>
        <pc:picChg chg="add del mod">
          <ac:chgData name="Michael Schumacher" userId="ec863bc3-80cc-4c9f-afb2-516e494b4ea7" providerId="ADAL" clId="{D9A2189B-C044-48FF-88CF-E4DA7AE14E15}" dt="2022-02-24T18:03:04.478" v="11791"/>
          <ac:picMkLst>
            <pc:docMk/>
            <pc:sldMk cId="427901997" sldId="301"/>
            <ac:picMk id="13" creationId="{AA7DE66D-8E14-4893-ADD4-0B7DE0821336}"/>
          </ac:picMkLst>
        </pc:picChg>
        <pc:picChg chg="add del mod">
          <ac:chgData name="Michael Schumacher" userId="ec863bc3-80cc-4c9f-afb2-516e494b4ea7" providerId="ADAL" clId="{D9A2189B-C044-48FF-88CF-E4DA7AE14E15}" dt="2022-02-24T18:03:13.758" v="11793"/>
          <ac:picMkLst>
            <pc:docMk/>
            <pc:sldMk cId="427901997" sldId="301"/>
            <ac:picMk id="14" creationId="{5BDEB7C7-0B5F-473A-B476-B3173733AB95}"/>
          </ac:picMkLst>
        </pc:picChg>
        <pc:picChg chg="add del mod">
          <ac:chgData name="Michael Schumacher" userId="ec863bc3-80cc-4c9f-afb2-516e494b4ea7" providerId="ADAL" clId="{D9A2189B-C044-48FF-88CF-E4DA7AE14E15}" dt="2022-02-24T18:03:30.155" v="11795"/>
          <ac:picMkLst>
            <pc:docMk/>
            <pc:sldMk cId="427901997" sldId="301"/>
            <ac:picMk id="16" creationId="{A0A4C3C7-2C10-4395-8D11-3D21997EDC16}"/>
          </ac:picMkLst>
        </pc:picChg>
        <pc:picChg chg="add del mod">
          <ac:chgData name="Michael Schumacher" userId="ec863bc3-80cc-4c9f-afb2-516e494b4ea7" providerId="ADAL" clId="{D9A2189B-C044-48FF-88CF-E4DA7AE14E15}" dt="2022-02-24T18:03:42.079" v="11797"/>
          <ac:picMkLst>
            <pc:docMk/>
            <pc:sldMk cId="427901997" sldId="301"/>
            <ac:picMk id="17" creationId="{4339D9F6-F401-4F8D-B5DB-210107D5C775}"/>
          </ac:picMkLst>
        </pc:picChg>
        <pc:picChg chg="add del mod">
          <ac:chgData name="Michael Schumacher" userId="ec863bc3-80cc-4c9f-afb2-516e494b4ea7" providerId="ADAL" clId="{D9A2189B-C044-48FF-88CF-E4DA7AE14E15}" dt="2022-02-24T18:03:50.814" v="11799"/>
          <ac:picMkLst>
            <pc:docMk/>
            <pc:sldMk cId="427901997" sldId="301"/>
            <ac:picMk id="18" creationId="{ABBF031C-9250-470B-852F-8F74BFEFF327}"/>
          </ac:picMkLst>
        </pc:picChg>
        <pc:picChg chg="add del mod">
          <ac:chgData name="Michael Schumacher" userId="ec863bc3-80cc-4c9f-afb2-516e494b4ea7" providerId="ADAL" clId="{D9A2189B-C044-48FF-88CF-E4DA7AE14E15}" dt="2022-02-24T18:04:08.826" v="11801"/>
          <ac:picMkLst>
            <pc:docMk/>
            <pc:sldMk cId="427901997" sldId="301"/>
            <ac:picMk id="19" creationId="{9EF4F686-B003-4874-B46E-66DFDC044B00}"/>
          </ac:picMkLst>
        </pc:picChg>
        <pc:picChg chg="add del mod">
          <ac:chgData name="Michael Schumacher" userId="ec863bc3-80cc-4c9f-afb2-516e494b4ea7" providerId="ADAL" clId="{D9A2189B-C044-48FF-88CF-E4DA7AE14E15}" dt="2022-02-24T18:04:27.146" v="11803"/>
          <ac:picMkLst>
            <pc:docMk/>
            <pc:sldMk cId="427901997" sldId="301"/>
            <ac:picMk id="20" creationId="{B7AA7A72-6970-41AB-809A-E5D07B580833}"/>
          </ac:picMkLst>
        </pc:picChg>
        <pc:picChg chg="add del mod">
          <ac:chgData name="Michael Schumacher" userId="ec863bc3-80cc-4c9f-afb2-516e494b4ea7" providerId="ADAL" clId="{D9A2189B-C044-48FF-88CF-E4DA7AE14E15}" dt="2022-02-24T18:04:44.982" v="11805"/>
          <ac:picMkLst>
            <pc:docMk/>
            <pc:sldMk cId="427901997" sldId="301"/>
            <ac:picMk id="21" creationId="{09EE73E0-FAE1-4211-A8EB-7A16C677BA9F}"/>
          </ac:picMkLst>
        </pc:picChg>
        <pc:picChg chg="add del mod">
          <ac:chgData name="Michael Schumacher" userId="ec863bc3-80cc-4c9f-afb2-516e494b4ea7" providerId="ADAL" clId="{D9A2189B-C044-48FF-88CF-E4DA7AE14E15}" dt="2022-02-24T18:04:56.120" v="11807"/>
          <ac:picMkLst>
            <pc:docMk/>
            <pc:sldMk cId="427901997" sldId="301"/>
            <ac:picMk id="22" creationId="{C236BBA2-377E-418E-A004-91B43AB6EC78}"/>
          </ac:picMkLst>
        </pc:picChg>
        <pc:picChg chg="add del mod">
          <ac:chgData name="Michael Schumacher" userId="ec863bc3-80cc-4c9f-afb2-516e494b4ea7" providerId="ADAL" clId="{D9A2189B-C044-48FF-88CF-E4DA7AE14E15}" dt="2022-02-24T18:05:10.544" v="11809"/>
          <ac:picMkLst>
            <pc:docMk/>
            <pc:sldMk cId="427901997" sldId="301"/>
            <ac:picMk id="23" creationId="{7BE99E66-7D09-4C91-A7E1-7F35B403FFBD}"/>
          </ac:picMkLst>
        </pc:picChg>
        <pc:picChg chg="add del mod">
          <ac:chgData name="Michael Schumacher" userId="ec863bc3-80cc-4c9f-afb2-516e494b4ea7" providerId="ADAL" clId="{D9A2189B-C044-48FF-88CF-E4DA7AE14E15}" dt="2022-02-24T18:05:17.172" v="11811"/>
          <ac:picMkLst>
            <pc:docMk/>
            <pc:sldMk cId="427901997" sldId="301"/>
            <ac:picMk id="24" creationId="{163E2341-C9D2-48AB-96BD-BD7ADF7433B1}"/>
          </ac:picMkLst>
        </pc:picChg>
        <pc:picChg chg="add mod">
          <ac:chgData name="Michael Schumacher" userId="ec863bc3-80cc-4c9f-afb2-516e494b4ea7" providerId="ADAL" clId="{D9A2189B-C044-48FF-88CF-E4DA7AE14E15}" dt="2022-02-24T18:05:38.437" v="11812"/>
          <ac:picMkLst>
            <pc:docMk/>
            <pc:sldMk cId="427901997" sldId="301"/>
            <ac:picMk id="25" creationId="{15FC4844-DBE9-4380-8840-81EFDEC96B31}"/>
          </ac:picMkLst>
        </pc:picChg>
      </pc:sldChg>
      <pc:sldChg chg="addSp delSp modSp mod modTransition modAnim">
        <pc:chgData name="Michael Schumacher" userId="ec863bc3-80cc-4c9f-afb2-516e494b4ea7" providerId="ADAL" clId="{D9A2189B-C044-48FF-88CF-E4DA7AE14E15}" dt="2022-02-25T20:04:23.456" v="12986"/>
        <pc:sldMkLst>
          <pc:docMk/>
          <pc:sldMk cId="1161618824" sldId="302"/>
        </pc:sldMkLst>
        <pc:spChg chg="add del mod">
          <ac:chgData name="Michael Schumacher" userId="ec863bc3-80cc-4c9f-afb2-516e494b4ea7" providerId="ADAL" clId="{D9A2189B-C044-48FF-88CF-E4DA7AE14E15}" dt="2022-02-25T20:04:21.757" v="12985" actId="478"/>
          <ac:spMkLst>
            <pc:docMk/>
            <pc:sldMk cId="1161618824" sldId="302"/>
            <ac:spMk id="7" creationId="{19687355-13F3-43A0-AF56-67933730448E}"/>
          </ac:spMkLst>
        </pc:spChg>
        <pc:spChg chg="del">
          <ac:chgData name="Michael Schumacher" userId="ec863bc3-80cc-4c9f-afb2-516e494b4ea7" providerId="ADAL" clId="{D9A2189B-C044-48FF-88CF-E4DA7AE14E15}" dt="2022-02-24T01:43:35.777" v="1739" actId="478"/>
          <ac:spMkLst>
            <pc:docMk/>
            <pc:sldMk cId="1161618824" sldId="302"/>
            <ac:spMk id="7" creationId="{338DA49A-6169-426A-8515-D4EC12FE72BC}"/>
          </ac:spMkLst>
        </pc:spChg>
        <pc:spChg chg="add mod">
          <ac:chgData name="Michael Schumacher" userId="ec863bc3-80cc-4c9f-afb2-516e494b4ea7" providerId="ADAL" clId="{D9A2189B-C044-48FF-88CF-E4DA7AE14E15}" dt="2022-02-23T21:47:09.090" v="1609" actId="20577"/>
          <ac:spMkLst>
            <pc:docMk/>
            <pc:sldMk cId="1161618824" sldId="302"/>
            <ac:spMk id="8" creationId="{865EC611-C181-4DAC-9539-90EFB3DD0C4C}"/>
          </ac:spMkLst>
        </pc:spChg>
        <pc:spChg chg="add del mod">
          <ac:chgData name="Michael Schumacher" userId="ec863bc3-80cc-4c9f-afb2-516e494b4ea7" providerId="ADAL" clId="{D9A2189B-C044-48FF-88CF-E4DA7AE14E15}" dt="2022-02-23T21:21:29.392" v="1257" actId="478"/>
          <ac:spMkLst>
            <pc:docMk/>
            <pc:sldMk cId="1161618824" sldId="302"/>
            <ac:spMk id="9" creationId="{71CF4CB2-C361-4F8C-BB86-645379BFE32D}"/>
          </ac:spMkLst>
        </pc:spChg>
        <pc:spChg chg="add mod">
          <ac:chgData name="Michael Schumacher" userId="ec863bc3-80cc-4c9f-afb2-516e494b4ea7" providerId="ADAL" clId="{D9A2189B-C044-48FF-88CF-E4DA7AE14E15}" dt="2022-02-25T20:04:23.456" v="12986"/>
          <ac:spMkLst>
            <pc:docMk/>
            <pc:sldMk cId="1161618824" sldId="302"/>
            <ac:spMk id="10" creationId="{1E5CAF20-C7DD-4BD0-BF93-3A2DA673CA58}"/>
          </ac:spMkLst>
        </pc:spChg>
        <pc:spChg chg="add del mod">
          <ac:chgData name="Michael Schumacher" userId="ec863bc3-80cc-4c9f-afb2-516e494b4ea7" providerId="ADAL" clId="{D9A2189B-C044-48FF-88CF-E4DA7AE14E15}" dt="2022-02-24T05:11:08.433" v="3091" actId="478"/>
          <ac:spMkLst>
            <pc:docMk/>
            <pc:sldMk cId="1161618824" sldId="302"/>
            <ac:spMk id="10" creationId="{253A94E7-1885-40F3-A8E7-DCDD112F5860}"/>
          </ac:spMkLst>
        </pc:spChg>
        <pc:spChg chg="add mod">
          <ac:chgData name="Michael Schumacher" userId="ec863bc3-80cc-4c9f-afb2-516e494b4ea7" providerId="ADAL" clId="{D9A2189B-C044-48FF-88CF-E4DA7AE14E15}" dt="2022-02-24T07:45:40.488" v="5373"/>
          <ac:spMkLst>
            <pc:docMk/>
            <pc:sldMk cId="1161618824" sldId="302"/>
            <ac:spMk id="11" creationId="{A903CD4A-D170-4B62-B3FE-D8A84CA5EF9E}"/>
          </ac:spMkLst>
        </pc:spChg>
        <pc:picChg chg="add del mod">
          <ac:chgData name="Michael Schumacher" userId="ec863bc3-80cc-4c9f-afb2-516e494b4ea7" providerId="ADAL" clId="{D9A2189B-C044-48FF-88CF-E4DA7AE14E15}" dt="2022-02-24T17:53:49.427" v="11476"/>
          <ac:picMkLst>
            <pc:docMk/>
            <pc:sldMk cId="1161618824" sldId="302"/>
            <ac:picMk id="2" creationId="{27C41E07-6813-416C-8A8E-C45C0533A552}"/>
          </ac:picMkLst>
        </pc:picChg>
        <pc:picChg chg="mod ord">
          <ac:chgData name="Michael Schumacher" userId="ec863bc3-80cc-4c9f-afb2-516e494b4ea7" providerId="ADAL" clId="{D9A2189B-C044-48FF-88CF-E4DA7AE14E15}" dt="2022-02-23T21:25:05.178" v="1332" actId="167"/>
          <ac:picMkLst>
            <pc:docMk/>
            <pc:sldMk cId="1161618824" sldId="302"/>
            <ac:picMk id="3" creationId="{8A3FE451-810A-429A-BA24-D643A0BF5E87}"/>
          </ac:picMkLst>
        </pc:picChg>
        <pc:picChg chg="add del mod">
          <ac:chgData name="Michael Schumacher" userId="ec863bc3-80cc-4c9f-afb2-516e494b4ea7" providerId="ADAL" clId="{D9A2189B-C044-48FF-88CF-E4DA7AE14E15}" dt="2022-02-24T17:54:08.187" v="11478"/>
          <ac:picMkLst>
            <pc:docMk/>
            <pc:sldMk cId="1161618824" sldId="302"/>
            <ac:picMk id="4" creationId="{B5EB91D2-34BE-4693-82EA-8CA5245D7D97}"/>
          </ac:picMkLst>
        </pc:picChg>
        <pc:picChg chg="mod ord">
          <ac:chgData name="Michael Schumacher" userId="ec863bc3-80cc-4c9f-afb2-516e494b4ea7" providerId="ADAL" clId="{D9A2189B-C044-48FF-88CF-E4DA7AE14E15}" dt="2022-02-23T21:25:01.047" v="1330" actId="167"/>
          <ac:picMkLst>
            <pc:docMk/>
            <pc:sldMk cId="1161618824" sldId="302"/>
            <ac:picMk id="5" creationId="{43C292BE-B2F5-43FA-ADFC-313CCDFCDF6A}"/>
          </ac:picMkLst>
        </pc:picChg>
        <pc:picChg chg="add del mod">
          <ac:chgData name="Michael Schumacher" userId="ec863bc3-80cc-4c9f-afb2-516e494b4ea7" providerId="ADAL" clId="{D9A2189B-C044-48FF-88CF-E4DA7AE14E15}" dt="2022-02-25T19:58:45.626" v="12939" actId="478"/>
          <ac:picMkLst>
            <pc:docMk/>
            <pc:sldMk cId="1161618824" sldId="302"/>
            <ac:picMk id="9" creationId="{4F5CEB1F-1240-481D-9CA8-DD6AF2F33DB4}"/>
          </ac:picMkLst>
        </pc:picChg>
        <pc:picChg chg="add mod">
          <ac:chgData name="Michael Schumacher" userId="ec863bc3-80cc-4c9f-afb2-516e494b4ea7" providerId="ADAL" clId="{D9A2189B-C044-48FF-88CF-E4DA7AE14E15}" dt="2022-02-24T17:54:29.731" v="11479"/>
          <ac:picMkLst>
            <pc:docMk/>
            <pc:sldMk cId="1161618824" sldId="302"/>
            <ac:picMk id="12" creationId="{BC051028-17EE-4113-9315-545C48802E3D}"/>
          </ac:picMkLst>
        </pc:picChg>
        <pc:picChg chg="add mod">
          <ac:chgData name="Michael Schumacher" userId="ec863bc3-80cc-4c9f-afb2-516e494b4ea7" providerId="ADAL" clId="{D9A2189B-C044-48FF-88CF-E4DA7AE14E15}" dt="2022-02-25T20:04:23.456" v="12986"/>
          <ac:picMkLst>
            <pc:docMk/>
            <pc:sldMk cId="1161618824" sldId="302"/>
            <ac:picMk id="13" creationId="{4EF6F787-6BF9-4FCE-BA6A-FE40777F5FB1}"/>
          </ac:picMkLst>
        </pc:picChg>
      </pc:sldChg>
      <pc:sldChg chg="addSp delSp modSp del mod modTransition modAnim modNotesTx">
        <pc:chgData name="Michael Schumacher" userId="ec863bc3-80cc-4c9f-afb2-516e494b4ea7" providerId="ADAL" clId="{D9A2189B-C044-48FF-88CF-E4DA7AE14E15}" dt="2022-02-25T20:41:27.934" v="13024" actId="47"/>
        <pc:sldMkLst>
          <pc:docMk/>
          <pc:sldMk cId="357811427" sldId="303"/>
        </pc:sldMkLst>
        <pc:spChg chg="add del mod">
          <ac:chgData name="Michael Schumacher" userId="ec863bc3-80cc-4c9f-afb2-516e494b4ea7" providerId="ADAL" clId="{D9A2189B-C044-48FF-88CF-E4DA7AE14E15}" dt="2022-02-24T07:19:05.434" v="5039"/>
          <ac:spMkLst>
            <pc:docMk/>
            <pc:sldMk cId="357811427" sldId="303"/>
            <ac:spMk id="2" creationId="{704119CB-119B-4C8A-9940-959747BA3249}"/>
          </ac:spMkLst>
        </pc:spChg>
        <pc:spChg chg="add mod">
          <ac:chgData name="Michael Schumacher" userId="ec863bc3-80cc-4c9f-afb2-516e494b4ea7" providerId="ADAL" clId="{D9A2189B-C044-48FF-88CF-E4DA7AE14E15}" dt="2022-02-24T10:52:45.011" v="9667" actId="1076"/>
          <ac:spMkLst>
            <pc:docMk/>
            <pc:sldMk cId="357811427" sldId="303"/>
            <ac:spMk id="4" creationId="{74927FA2-5055-4D18-8AD3-40D6C06B08F9}"/>
          </ac:spMkLst>
        </pc:spChg>
        <pc:spChg chg="del">
          <ac:chgData name="Michael Schumacher" userId="ec863bc3-80cc-4c9f-afb2-516e494b4ea7" providerId="ADAL" clId="{D9A2189B-C044-48FF-88CF-E4DA7AE14E15}" dt="2022-02-24T01:44:16.945" v="1749" actId="478"/>
          <ac:spMkLst>
            <pc:docMk/>
            <pc:sldMk cId="357811427" sldId="303"/>
            <ac:spMk id="5" creationId="{B962FE78-5715-4B8C-ACF7-CE1B1FDA6949}"/>
          </ac:spMkLst>
        </pc:spChg>
        <pc:spChg chg="add del mod">
          <ac:chgData name="Michael Schumacher" userId="ec863bc3-80cc-4c9f-afb2-516e494b4ea7" providerId="ADAL" clId="{D9A2189B-C044-48FF-88CF-E4DA7AE14E15}" dt="2022-02-24T05:01:36.882" v="2762" actId="478"/>
          <ac:spMkLst>
            <pc:docMk/>
            <pc:sldMk cId="357811427" sldId="303"/>
            <ac:spMk id="6" creationId="{DD3FC794-8968-4D29-A3E3-BECF0E8C3ABC}"/>
          </ac:spMkLst>
        </pc:spChg>
        <pc:spChg chg="add del mod">
          <ac:chgData name="Michael Schumacher" userId="ec863bc3-80cc-4c9f-afb2-516e494b4ea7" providerId="ADAL" clId="{D9A2189B-C044-48FF-88CF-E4DA7AE14E15}" dt="2022-02-25T20:02:28.988" v="12960" actId="478"/>
          <ac:spMkLst>
            <pc:docMk/>
            <pc:sldMk cId="357811427" sldId="303"/>
            <ac:spMk id="7" creationId="{34A4CDDD-B159-4D9B-8AB0-544B86332BCA}"/>
          </ac:spMkLst>
        </pc:spChg>
        <pc:spChg chg="add mod">
          <ac:chgData name="Michael Schumacher" userId="ec863bc3-80cc-4c9f-afb2-516e494b4ea7" providerId="ADAL" clId="{D9A2189B-C044-48FF-88CF-E4DA7AE14E15}" dt="2022-02-24T07:45:10.585" v="5351"/>
          <ac:spMkLst>
            <pc:docMk/>
            <pc:sldMk cId="357811427" sldId="303"/>
            <ac:spMk id="9" creationId="{8B4CE659-6BD1-4746-9C99-7AC1E50F0386}"/>
          </ac:spMkLst>
        </pc:spChg>
        <pc:spChg chg="mod">
          <ac:chgData name="Michael Schumacher" userId="ec863bc3-80cc-4c9f-afb2-516e494b4ea7" providerId="ADAL" clId="{D9A2189B-C044-48FF-88CF-E4DA7AE14E15}" dt="2022-02-24T01:44:50.910" v="1755" actId="404"/>
          <ac:spMkLst>
            <pc:docMk/>
            <pc:sldMk cId="357811427" sldId="303"/>
            <ac:spMk id="19" creationId="{82FD8AFB-53F7-4C3E-8D94-B91803CC763F}"/>
          </ac:spMkLst>
        </pc:spChg>
        <pc:spChg chg="mod">
          <ac:chgData name="Michael Schumacher" userId="ec863bc3-80cc-4c9f-afb2-516e494b4ea7" providerId="ADAL" clId="{D9A2189B-C044-48FF-88CF-E4DA7AE14E15}" dt="2022-02-24T08:18:07.748" v="6047" actId="113"/>
          <ac:spMkLst>
            <pc:docMk/>
            <pc:sldMk cId="357811427" sldId="303"/>
            <ac:spMk id="21" creationId="{03F263C8-67B3-4611-A6A1-71E4B16B8B80}"/>
          </ac:spMkLst>
        </pc:spChg>
        <pc:picChg chg="mod">
          <ac:chgData name="Michael Schumacher" userId="ec863bc3-80cc-4c9f-afb2-516e494b4ea7" providerId="ADAL" clId="{D9A2189B-C044-48FF-88CF-E4DA7AE14E15}" dt="2022-02-24T01:44:44.662" v="1754" actId="1076"/>
          <ac:picMkLst>
            <pc:docMk/>
            <pc:sldMk cId="357811427" sldId="303"/>
            <ac:picMk id="3" creationId="{0E5DBB95-1EA5-4AEB-A826-D2F673BAB91D}"/>
          </ac:picMkLst>
        </pc:picChg>
        <pc:picChg chg="add del mod">
          <ac:chgData name="Michael Schumacher" userId="ec863bc3-80cc-4c9f-afb2-516e494b4ea7" providerId="ADAL" clId="{D9A2189B-C044-48FF-88CF-E4DA7AE14E15}" dt="2022-02-24T17:32:07.248" v="10659"/>
          <ac:picMkLst>
            <pc:docMk/>
            <pc:sldMk cId="357811427" sldId="303"/>
            <ac:picMk id="5" creationId="{F328B790-8C8A-48A2-80AE-82B0815D3443}"/>
          </ac:picMkLst>
        </pc:picChg>
        <pc:picChg chg="add del mod">
          <ac:chgData name="Michael Schumacher" userId="ec863bc3-80cc-4c9f-afb2-516e494b4ea7" providerId="ADAL" clId="{D9A2189B-C044-48FF-88CF-E4DA7AE14E15}" dt="2022-02-25T19:58:08.569" v="12918" actId="478"/>
          <ac:picMkLst>
            <pc:docMk/>
            <pc:sldMk cId="357811427" sldId="303"/>
            <ac:picMk id="8" creationId="{5AC97B9C-5F1F-4BA9-9F71-51B79B7A0875}"/>
          </ac:picMkLst>
        </pc:picChg>
        <pc:picChg chg="add del mod">
          <ac:chgData name="Michael Schumacher" userId="ec863bc3-80cc-4c9f-afb2-516e494b4ea7" providerId="ADAL" clId="{D9A2189B-C044-48FF-88CF-E4DA7AE14E15}" dt="2022-02-24T17:32:26.219" v="10661"/>
          <ac:picMkLst>
            <pc:docMk/>
            <pc:sldMk cId="357811427" sldId="303"/>
            <ac:picMk id="10" creationId="{C2DBECEA-83D1-49B6-A048-339B812ABD77}"/>
          </ac:picMkLst>
        </pc:picChg>
        <pc:picChg chg="add del mod">
          <ac:chgData name="Michael Schumacher" userId="ec863bc3-80cc-4c9f-afb2-516e494b4ea7" providerId="ADAL" clId="{D9A2189B-C044-48FF-88CF-E4DA7AE14E15}" dt="2022-02-24T17:32:41.811" v="10663"/>
          <ac:picMkLst>
            <pc:docMk/>
            <pc:sldMk cId="357811427" sldId="303"/>
            <ac:picMk id="11" creationId="{8EEDA76E-DF7C-4068-ADBF-2F983F6AE83B}"/>
          </ac:picMkLst>
        </pc:picChg>
        <pc:picChg chg="add del mod">
          <ac:chgData name="Michael Schumacher" userId="ec863bc3-80cc-4c9f-afb2-516e494b4ea7" providerId="ADAL" clId="{D9A2189B-C044-48FF-88CF-E4DA7AE14E15}" dt="2022-02-24T17:32:55.441" v="10665"/>
          <ac:picMkLst>
            <pc:docMk/>
            <pc:sldMk cId="357811427" sldId="303"/>
            <ac:picMk id="12" creationId="{DA85E618-8DAE-4612-8D0C-D0927EA1C468}"/>
          </ac:picMkLst>
        </pc:picChg>
        <pc:picChg chg="add del mod">
          <ac:chgData name="Michael Schumacher" userId="ec863bc3-80cc-4c9f-afb2-516e494b4ea7" providerId="ADAL" clId="{D9A2189B-C044-48FF-88CF-E4DA7AE14E15}" dt="2022-02-24T17:33:05.476" v="10667"/>
          <ac:picMkLst>
            <pc:docMk/>
            <pc:sldMk cId="357811427" sldId="303"/>
            <ac:picMk id="13" creationId="{236845CA-5183-40D2-B273-A28E791A4DA9}"/>
          </ac:picMkLst>
        </pc:picChg>
        <pc:picChg chg="add del mod">
          <ac:chgData name="Michael Schumacher" userId="ec863bc3-80cc-4c9f-afb2-516e494b4ea7" providerId="ADAL" clId="{D9A2189B-C044-48FF-88CF-E4DA7AE14E15}" dt="2022-02-24T17:33:21.382" v="10669"/>
          <ac:picMkLst>
            <pc:docMk/>
            <pc:sldMk cId="357811427" sldId="303"/>
            <ac:picMk id="14" creationId="{665E990E-7B5E-4F03-A7BD-41DC5A7072CA}"/>
          </ac:picMkLst>
        </pc:picChg>
        <pc:picChg chg="add del mod">
          <ac:chgData name="Michael Schumacher" userId="ec863bc3-80cc-4c9f-afb2-516e494b4ea7" providerId="ADAL" clId="{D9A2189B-C044-48FF-88CF-E4DA7AE14E15}" dt="2022-02-24T17:33:29.042" v="10671"/>
          <ac:picMkLst>
            <pc:docMk/>
            <pc:sldMk cId="357811427" sldId="303"/>
            <ac:picMk id="15" creationId="{AF6FF4BD-9CF3-403C-916B-64742A7DF1D1}"/>
          </ac:picMkLst>
        </pc:picChg>
        <pc:picChg chg="add del mod">
          <ac:chgData name="Michael Schumacher" userId="ec863bc3-80cc-4c9f-afb2-516e494b4ea7" providerId="ADAL" clId="{D9A2189B-C044-48FF-88CF-E4DA7AE14E15}" dt="2022-02-24T17:33:37.433" v="10673"/>
          <ac:picMkLst>
            <pc:docMk/>
            <pc:sldMk cId="357811427" sldId="303"/>
            <ac:picMk id="16" creationId="{DCA91E83-B477-4822-BD75-C596F83F6589}"/>
          </ac:picMkLst>
        </pc:picChg>
        <pc:picChg chg="add del mod">
          <ac:chgData name="Michael Schumacher" userId="ec863bc3-80cc-4c9f-afb2-516e494b4ea7" providerId="ADAL" clId="{D9A2189B-C044-48FF-88CF-E4DA7AE14E15}" dt="2022-02-24T17:33:47.558" v="10675"/>
          <ac:picMkLst>
            <pc:docMk/>
            <pc:sldMk cId="357811427" sldId="303"/>
            <ac:picMk id="17" creationId="{2E5C3865-02EE-4AE0-97F9-A090D7E23520}"/>
          </ac:picMkLst>
        </pc:picChg>
        <pc:picChg chg="add del mod">
          <ac:chgData name="Michael Schumacher" userId="ec863bc3-80cc-4c9f-afb2-516e494b4ea7" providerId="ADAL" clId="{D9A2189B-C044-48FF-88CF-E4DA7AE14E15}" dt="2022-02-24T17:33:56.483" v="10677"/>
          <ac:picMkLst>
            <pc:docMk/>
            <pc:sldMk cId="357811427" sldId="303"/>
            <ac:picMk id="18" creationId="{8A589622-3017-4A85-9E11-13EF0473B39E}"/>
          </ac:picMkLst>
        </pc:picChg>
        <pc:picChg chg="add del mod">
          <ac:chgData name="Michael Schumacher" userId="ec863bc3-80cc-4c9f-afb2-516e494b4ea7" providerId="ADAL" clId="{D9A2189B-C044-48FF-88CF-E4DA7AE14E15}" dt="2022-02-24T17:34:07.733" v="10679"/>
          <ac:picMkLst>
            <pc:docMk/>
            <pc:sldMk cId="357811427" sldId="303"/>
            <ac:picMk id="20" creationId="{102DA8FA-7A9D-4668-9869-D20B20682A11}"/>
          </ac:picMkLst>
        </pc:picChg>
        <pc:picChg chg="add del mod">
          <ac:chgData name="Michael Schumacher" userId="ec863bc3-80cc-4c9f-afb2-516e494b4ea7" providerId="ADAL" clId="{D9A2189B-C044-48FF-88CF-E4DA7AE14E15}" dt="2022-02-24T17:34:27.204" v="10681"/>
          <ac:picMkLst>
            <pc:docMk/>
            <pc:sldMk cId="357811427" sldId="303"/>
            <ac:picMk id="22" creationId="{9E6BF7FC-C5D5-40A0-A0E6-360006FCBCE8}"/>
          </ac:picMkLst>
        </pc:picChg>
        <pc:picChg chg="add del mod">
          <ac:chgData name="Michael Schumacher" userId="ec863bc3-80cc-4c9f-afb2-516e494b4ea7" providerId="ADAL" clId="{D9A2189B-C044-48FF-88CF-E4DA7AE14E15}" dt="2022-02-24T17:34:34.698" v="10683"/>
          <ac:picMkLst>
            <pc:docMk/>
            <pc:sldMk cId="357811427" sldId="303"/>
            <ac:picMk id="23" creationId="{9CAAF27B-329D-45EC-9EE9-A3C1A7530D89}"/>
          </ac:picMkLst>
        </pc:picChg>
        <pc:picChg chg="add del mod">
          <ac:chgData name="Michael Schumacher" userId="ec863bc3-80cc-4c9f-afb2-516e494b4ea7" providerId="ADAL" clId="{D9A2189B-C044-48FF-88CF-E4DA7AE14E15}" dt="2022-02-24T17:34:46.351" v="10685"/>
          <ac:picMkLst>
            <pc:docMk/>
            <pc:sldMk cId="357811427" sldId="303"/>
            <ac:picMk id="24" creationId="{2F09773E-9A6E-48B7-AEE2-2E86DAF0E0EB}"/>
          </ac:picMkLst>
        </pc:picChg>
        <pc:picChg chg="add del mod">
          <ac:chgData name="Michael Schumacher" userId="ec863bc3-80cc-4c9f-afb2-516e494b4ea7" providerId="ADAL" clId="{D9A2189B-C044-48FF-88CF-E4DA7AE14E15}" dt="2022-02-24T17:35:11.935" v="10687"/>
          <ac:picMkLst>
            <pc:docMk/>
            <pc:sldMk cId="357811427" sldId="303"/>
            <ac:picMk id="25" creationId="{6E775A31-7655-4C89-928C-1F1EDFC88701}"/>
          </ac:picMkLst>
        </pc:picChg>
        <pc:picChg chg="add del mod">
          <ac:chgData name="Michael Schumacher" userId="ec863bc3-80cc-4c9f-afb2-516e494b4ea7" providerId="ADAL" clId="{D9A2189B-C044-48FF-88CF-E4DA7AE14E15}" dt="2022-02-24T17:35:23.643" v="10689"/>
          <ac:picMkLst>
            <pc:docMk/>
            <pc:sldMk cId="357811427" sldId="303"/>
            <ac:picMk id="26" creationId="{0C473140-A586-4D53-B7B0-A51C4B3D0245}"/>
          </ac:picMkLst>
        </pc:picChg>
        <pc:picChg chg="add del mod">
          <ac:chgData name="Michael Schumacher" userId="ec863bc3-80cc-4c9f-afb2-516e494b4ea7" providerId="ADAL" clId="{D9A2189B-C044-48FF-88CF-E4DA7AE14E15}" dt="2022-02-24T17:35:34.475" v="10691"/>
          <ac:picMkLst>
            <pc:docMk/>
            <pc:sldMk cId="357811427" sldId="303"/>
            <ac:picMk id="27" creationId="{078EFC94-3594-46F1-A96E-C5A2EB667E7A}"/>
          </ac:picMkLst>
        </pc:picChg>
        <pc:picChg chg="add del mod">
          <ac:chgData name="Michael Schumacher" userId="ec863bc3-80cc-4c9f-afb2-516e494b4ea7" providerId="ADAL" clId="{D9A2189B-C044-48FF-88CF-E4DA7AE14E15}" dt="2022-02-24T17:35:45.613" v="10693"/>
          <ac:picMkLst>
            <pc:docMk/>
            <pc:sldMk cId="357811427" sldId="303"/>
            <ac:picMk id="28" creationId="{5F51DBDA-D189-42E1-8F27-4423CF492B05}"/>
          </ac:picMkLst>
        </pc:picChg>
        <pc:picChg chg="add del mod">
          <ac:chgData name="Michael Schumacher" userId="ec863bc3-80cc-4c9f-afb2-516e494b4ea7" providerId="ADAL" clId="{D9A2189B-C044-48FF-88CF-E4DA7AE14E15}" dt="2022-02-24T17:35:53.604" v="10695"/>
          <ac:picMkLst>
            <pc:docMk/>
            <pc:sldMk cId="357811427" sldId="303"/>
            <ac:picMk id="29" creationId="{3258E4FD-651C-45C7-A6FE-0A58BFBD92FD}"/>
          </ac:picMkLst>
        </pc:picChg>
        <pc:picChg chg="add del mod">
          <ac:chgData name="Michael Schumacher" userId="ec863bc3-80cc-4c9f-afb2-516e494b4ea7" providerId="ADAL" clId="{D9A2189B-C044-48FF-88CF-E4DA7AE14E15}" dt="2022-02-24T17:36:02.372" v="10697"/>
          <ac:picMkLst>
            <pc:docMk/>
            <pc:sldMk cId="357811427" sldId="303"/>
            <ac:picMk id="30" creationId="{FE66CE21-9C40-4FF5-895A-18557D661258}"/>
          </ac:picMkLst>
        </pc:picChg>
        <pc:picChg chg="add del mod">
          <ac:chgData name="Michael Schumacher" userId="ec863bc3-80cc-4c9f-afb2-516e494b4ea7" providerId="ADAL" clId="{D9A2189B-C044-48FF-88CF-E4DA7AE14E15}" dt="2022-02-24T17:36:11.127" v="10699"/>
          <ac:picMkLst>
            <pc:docMk/>
            <pc:sldMk cId="357811427" sldId="303"/>
            <ac:picMk id="31" creationId="{5B2A55F3-E17D-4048-9C65-C4E1487D29C9}"/>
          </ac:picMkLst>
        </pc:picChg>
        <pc:picChg chg="add del mod">
          <ac:chgData name="Michael Schumacher" userId="ec863bc3-80cc-4c9f-afb2-516e494b4ea7" providerId="ADAL" clId="{D9A2189B-C044-48FF-88CF-E4DA7AE14E15}" dt="2022-02-24T17:36:18.220" v="10701"/>
          <ac:picMkLst>
            <pc:docMk/>
            <pc:sldMk cId="357811427" sldId="303"/>
            <ac:picMk id="32" creationId="{5A682744-76BE-4C52-A1C2-FF3B47A3CF07}"/>
          </ac:picMkLst>
        </pc:picChg>
        <pc:picChg chg="add del mod">
          <ac:chgData name="Michael Schumacher" userId="ec863bc3-80cc-4c9f-afb2-516e494b4ea7" providerId="ADAL" clId="{D9A2189B-C044-48FF-88CF-E4DA7AE14E15}" dt="2022-02-24T17:36:26.760" v="10703"/>
          <ac:picMkLst>
            <pc:docMk/>
            <pc:sldMk cId="357811427" sldId="303"/>
            <ac:picMk id="33" creationId="{516BE8CA-4CCC-478B-AD0D-6593413499EC}"/>
          </ac:picMkLst>
        </pc:picChg>
        <pc:picChg chg="add del mod">
          <ac:chgData name="Michael Schumacher" userId="ec863bc3-80cc-4c9f-afb2-516e494b4ea7" providerId="ADAL" clId="{D9A2189B-C044-48FF-88CF-E4DA7AE14E15}" dt="2022-02-24T17:36:44.871" v="10705"/>
          <ac:picMkLst>
            <pc:docMk/>
            <pc:sldMk cId="357811427" sldId="303"/>
            <ac:picMk id="34" creationId="{0E343448-86D5-444E-A0E1-E4AB1C66F54B}"/>
          </ac:picMkLst>
        </pc:picChg>
        <pc:picChg chg="add del mod">
          <ac:chgData name="Michael Schumacher" userId="ec863bc3-80cc-4c9f-afb2-516e494b4ea7" providerId="ADAL" clId="{D9A2189B-C044-48FF-88CF-E4DA7AE14E15}" dt="2022-02-24T17:36:53.461" v="10707"/>
          <ac:picMkLst>
            <pc:docMk/>
            <pc:sldMk cId="357811427" sldId="303"/>
            <ac:picMk id="35" creationId="{B938D391-7486-4274-B2B4-88CBD227E546}"/>
          </ac:picMkLst>
        </pc:picChg>
        <pc:picChg chg="add del mod">
          <ac:chgData name="Michael Schumacher" userId="ec863bc3-80cc-4c9f-afb2-516e494b4ea7" providerId="ADAL" clId="{D9A2189B-C044-48FF-88CF-E4DA7AE14E15}" dt="2022-02-24T17:40:53.002" v="11434"/>
          <ac:picMkLst>
            <pc:docMk/>
            <pc:sldMk cId="357811427" sldId="303"/>
            <ac:picMk id="36" creationId="{84033E36-5167-420A-B229-6B5ACF3318E0}"/>
          </ac:picMkLst>
        </pc:picChg>
        <pc:picChg chg="add del mod">
          <ac:chgData name="Michael Schumacher" userId="ec863bc3-80cc-4c9f-afb2-516e494b4ea7" providerId="ADAL" clId="{D9A2189B-C044-48FF-88CF-E4DA7AE14E15}" dt="2022-02-24T17:41:05.666" v="11436"/>
          <ac:picMkLst>
            <pc:docMk/>
            <pc:sldMk cId="357811427" sldId="303"/>
            <ac:picMk id="37" creationId="{147909CC-511B-4951-B837-66F8F4F5B537}"/>
          </ac:picMkLst>
        </pc:picChg>
        <pc:picChg chg="add del mod">
          <ac:chgData name="Michael Schumacher" userId="ec863bc3-80cc-4c9f-afb2-516e494b4ea7" providerId="ADAL" clId="{D9A2189B-C044-48FF-88CF-E4DA7AE14E15}" dt="2022-02-24T17:42:30.024" v="11438"/>
          <ac:picMkLst>
            <pc:docMk/>
            <pc:sldMk cId="357811427" sldId="303"/>
            <ac:picMk id="38" creationId="{57F6B3DD-EF0A-421C-9B0E-8DE22B9D3A07}"/>
          </ac:picMkLst>
        </pc:picChg>
        <pc:picChg chg="add del mod">
          <ac:chgData name="Michael Schumacher" userId="ec863bc3-80cc-4c9f-afb2-516e494b4ea7" providerId="ADAL" clId="{D9A2189B-C044-48FF-88CF-E4DA7AE14E15}" dt="2022-02-24T17:42:43.742" v="11440"/>
          <ac:picMkLst>
            <pc:docMk/>
            <pc:sldMk cId="357811427" sldId="303"/>
            <ac:picMk id="39" creationId="{6646138A-82B6-4D7A-9598-506CAAB5CA2A}"/>
          </ac:picMkLst>
        </pc:picChg>
        <pc:picChg chg="add del mod">
          <ac:chgData name="Michael Schumacher" userId="ec863bc3-80cc-4c9f-afb2-516e494b4ea7" providerId="ADAL" clId="{D9A2189B-C044-48FF-88CF-E4DA7AE14E15}" dt="2022-02-24T17:43:08.414" v="11442"/>
          <ac:picMkLst>
            <pc:docMk/>
            <pc:sldMk cId="357811427" sldId="303"/>
            <ac:picMk id="40" creationId="{D7247208-AA94-47E4-A07B-5550D38794A0}"/>
          </ac:picMkLst>
        </pc:picChg>
        <pc:picChg chg="add mod">
          <ac:chgData name="Michael Schumacher" userId="ec863bc3-80cc-4c9f-afb2-516e494b4ea7" providerId="ADAL" clId="{D9A2189B-C044-48FF-88CF-E4DA7AE14E15}" dt="2022-02-24T17:43:59.231" v="11443"/>
          <ac:picMkLst>
            <pc:docMk/>
            <pc:sldMk cId="357811427" sldId="303"/>
            <ac:picMk id="41" creationId="{0EE18B41-C784-44B7-A7A1-4BFA8E3B7F39}"/>
          </ac:picMkLst>
        </pc:picChg>
      </pc:sldChg>
      <pc:sldChg chg="addSp delSp modSp mod ord modTransition delAnim modAnim">
        <pc:chgData name="Michael Schumacher" userId="ec863bc3-80cc-4c9f-afb2-516e494b4ea7" providerId="ADAL" clId="{D9A2189B-C044-48FF-88CF-E4DA7AE14E15}" dt="2022-02-25T21:09:34.920" v="13275"/>
        <pc:sldMkLst>
          <pc:docMk/>
          <pc:sldMk cId="990976830" sldId="304"/>
        </pc:sldMkLst>
        <pc:spChg chg="add mod">
          <ac:chgData name="Michael Schumacher" userId="ec863bc3-80cc-4c9f-afb2-516e494b4ea7" providerId="ADAL" clId="{D9A2189B-C044-48FF-88CF-E4DA7AE14E15}" dt="2022-02-24T07:06:19.349" v="5006" actId="1076"/>
          <ac:spMkLst>
            <pc:docMk/>
            <pc:sldMk cId="990976830" sldId="304"/>
            <ac:spMk id="2" creationId="{10B2C653-2FBC-4578-88C6-747FCC3E5F12}"/>
          </ac:spMkLst>
        </pc:spChg>
        <pc:spChg chg="add del mod">
          <ac:chgData name="Michael Schumacher" userId="ec863bc3-80cc-4c9f-afb2-516e494b4ea7" providerId="ADAL" clId="{D9A2189B-C044-48FF-88CF-E4DA7AE14E15}" dt="2022-02-25T20:47:55.742" v="13145" actId="478"/>
          <ac:spMkLst>
            <pc:docMk/>
            <pc:sldMk cId="990976830" sldId="304"/>
            <ac:spMk id="3" creationId="{D2C97F0E-036E-4EDD-8F4D-BCC092EAEE41}"/>
          </ac:spMkLst>
        </pc:spChg>
        <pc:spChg chg="add mod">
          <ac:chgData name="Michael Schumacher" userId="ec863bc3-80cc-4c9f-afb2-516e494b4ea7" providerId="ADAL" clId="{D9A2189B-C044-48FF-88CF-E4DA7AE14E15}" dt="2022-02-24T10:23:25.936" v="8795" actId="14100"/>
          <ac:spMkLst>
            <pc:docMk/>
            <pc:sldMk cId="990976830" sldId="304"/>
            <ac:spMk id="4" creationId="{E2DD4BFD-59E4-48AF-8A67-970BA2E3A5BE}"/>
          </ac:spMkLst>
        </pc:spChg>
        <pc:spChg chg="del mod">
          <ac:chgData name="Michael Schumacher" userId="ec863bc3-80cc-4c9f-afb2-516e494b4ea7" providerId="ADAL" clId="{D9A2189B-C044-48FF-88CF-E4DA7AE14E15}" dt="2022-02-24T01:43:57.472" v="1745" actId="478"/>
          <ac:spMkLst>
            <pc:docMk/>
            <pc:sldMk cId="990976830" sldId="304"/>
            <ac:spMk id="4" creationId="{F53AAE31-A490-45F5-9FB2-E9637FB29191}"/>
          </ac:spMkLst>
        </pc:spChg>
        <pc:spChg chg="add del mod">
          <ac:chgData name="Michael Schumacher" userId="ec863bc3-80cc-4c9f-afb2-516e494b4ea7" providerId="ADAL" clId="{D9A2189B-C044-48FF-88CF-E4DA7AE14E15}" dt="2022-02-25T20:47:57.215" v="13146" actId="478"/>
          <ac:spMkLst>
            <pc:docMk/>
            <pc:sldMk cId="990976830" sldId="304"/>
            <ac:spMk id="6" creationId="{BEB10BD9-C3DE-41C7-8498-55DE804D6EAF}"/>
          </ac:spMkLst>
        </pc:spChg>
        <pc:spChg chg="add del mod">
          <ac:chgData name="Michael Schumacher" userId="ec863bc3-80cc-4c9f-afb2-516e494b4ea7" providerId="ADAL" clId="{D9A2189B-C044-48FF-88CF-E4DA7AE14E15}" dt="2022-02-25T20:47:54.718" v="13144" actId="478"/>
          <ac:spMkLst>
            <pc:docMk/>
            <pc:sldMk cId="990976830" sldId="304"/>
            <ac:spMk id="7" creationId="{60CD8148-AF6D-49DF-8488-07A8C6BF3BED}"/>
          </ac:spMkLst>
        </pc:spChg>
        <pc:spChg chg="add mod">
          <ac:chgData name="Michael Schumacher" userId="ec863bc3-80cc-4c9f-afb2-516e494b4ea7" providerId="ADAL" clId="{D9A2189B-C044-48FF-88CF-E4DA7AE14E15}" dt="2022-02-24T07:06:19.349" v="5006" actId="1076"/>
          <ac:spMkLst>
            <pc:docMk/>
            <pc:sldMk cId="990976830" sldId="304"/>
            <ac:spMk id="8" creationId="{9BEE9D13-73B5-4F4A-846A-825B864F6099}"/>
          </ac:spMkLst>
        </pc:spChg>
        <pc:spChg chg="add del mod">
          <ac:chgData name="Michael Schumacher" userId="ec863bc3-80cc-4c9f-afb2-516e494b4ea7" providerId="ADAL" clId="{D9A2189B-C044-48FF-88CF-E4DA7AE14E15}" dt="2022-02-24T05:03:33.537" v="2876" actId="478"/>
          <ac:spMkLst>
            <pc:docMk/>
            <pc:sldMk cId="990976830" sldId="304"/>
            <ac:spMk id="10" creationId="{5CCFF180-A369-4493-B026-7D76FD763E8D}"/>
          </ac:spMkLst>
        </pc:spChg>
        <pc:spChg chg="add del mod">
          <ac:chgData name="Michael Schumacher" userId="ec863bc3-80cc-4c9f-afb2-516e494b4ea7" providerId="ADAL" clId="{D9A2189B-C044-48FF-88CF-E4DA7AE14E15}" dt="2022-02-25T20:03:50.958" v="12975" actId="478"/>
          <ac:spMkLst>
            <pc:docMk/>
            <pc:sldMk cId="990976830" sldId="304"/>
            <ac:spMk id="11" creationId="{B4711050-EB29-4BC1-A76C-B9B04DAFB9BA}"/>
          </ac:spMkLst>
        </pc:spChg>
        <pc:spChg chg="add mod">
          <ac:chgData name="Michael Schumacher" userId="ec863bc3-80cc-4c9f-afb2-516e494b4ea7" providerId="ADAL" clId="{D9A2189B-C044-48FF-88CF-E4DA7AE14E15}" dt="2022-02-24T07:45:26.600" v="5362"/>
          <ac:spMkLst>
            <pc:docMk/>
            <pc:sldMk cId="990976830" sldId="304"/>
            <ac:spMk id="13" creationId="{951010DE-50E0-4CC1-A6B6-E8673E22475D}"/>
          </ac:spMkLst>
        </pc:spChg>
        <pc:spChg chg="add mod">
          <ac:chgData name="Michael Schumacher" userId="ec863bc3-80cc-4c9f-afb2-516e494b4ea7" providerId="ADAL" clId="{D9A2189B-C044-48FF-88CF-E4DA7AE14E15}" dt="2022-02-25T20:03:52.160" v="12976"/>
          <ac:spMkLst>
            <pc:docMk/>
            <pc:sldMk cId="990976830" sldId="304"/>
            <ac:spMk id="16" creationId="{A3FD5370-328F-4B42-8B4F-FCB2508817AC}"/>
          </ac:spMkLst>
        </pc:spChg>
        <pc:picChg chg="mod">
          <ac:chgData name="Michael Schumacher" userId="ec863bc3-80cc-4c9f-afb2-516e494b4ea7" providerId="ADAL" clId="{D9A2189B-C044-48FF-88CF-E4DA7AE14E15}" dt="2022-02-24T07:06:19.349" v="5006" actId="1076"/>
          <ac:picMkLst>
            <pc:docMk/>
            <pc:sldMk cId="990976830" sldId="304"/>
            <ac:picMk id="5" creationId="{E51989D7-903D-48C1-A324-4AFC59BB16B7}"/>
          </ac:picMkLst>
        </pc:picChg>
        <pc:picChg chg="add del mod">
          <ac:chgData name="Michael Schumacher" userId="ec863bc3-80cc-4c9f-afb2-516e494b4ea7" providerId="ADAL" clId="{D9A2189B-C044-48FF-88CF-E4DA7AE14E15}" dt="2022-02-24T17:15:15.060" v="9808"/>
          <ac:picMkLst>
            <pc:docMk/>
            <pc:sldMk cId="990976830" sldId="304"/>
            <ac:picMk id="9" creationId="{21EE5F9D-ABA4-4685-B442-86815FDCBBC8}"/>
          </ac:picMkLst>
        </pc:picChg>
        <pc:picChg chg="add del mod">
          <ac:chgData name="Michael Schumacher" userId="ec863bc3-80cc-4c9f-afb2-516e494b4ea7" providerId="ADAL" clId="{D9A2189B-C044-48FF-88CF-E4DA7AE14E15}" dt="2022-02-25T19:58:20.938" v="12926" actId="478"/>
          <ac:picMkLst>
            <pc:docMk/>
            <pc:sldMk cId="990976830" sldId="304"/>
            <ac:picMk id="12" creationId="{31186682-8F42-41BF-B314-670FA469BCE9}"/>
          </ac:picMkLst>
        </pc:picChg>
        <pc:picChg chg="add mod">
          <ac:chgData name="Michael Schumacher" userId="ec863bc3-80cc-4c9f-afb2-516e494b4ea7" providerId="ADAL" clId="{D9A2189B-C044-48FF-88CF-E4DA7AE14E15}" dt="2022-02-24T17:15:36.579" v="9809"/>
          <ac:picMkLst>
            <pc:docMk/>
            <pc:sldMk cId="990976830" sldId="304"/>
            <ac:picMk id="14" creationId="{9EC87A82-C01F-453B-B8E7-9DF9C4BC83AD}"/>
          </ac:picMkLst>
        </pc:picChg>
        <pc:picChg chg="add mod">
          <ac:chgData name="Michael Schumacher" userId="ec863bc3-80cc-4c9f-afb2-516e494b4ea7" providerId="ADAL" clId="{D9A2189B-C044-48FF-88CF-E4DA7AE14E15}" dt="2022-02-25T20:03:52.160" v="12976"/>
          <ac:picMkLst>
            <pc:docMk/>
            <pc:sldMk cId="990976830" sldId="304"/>
            <ac:picMk id="17" creationId="{511BE631-AE16-46F4-AB42-F4B1FFB53355}"/>
          </ac:picMkLst>
        </pc:picChg>
      </pc:sldChg>
      <pc:sldChg chg="addSp delSp modSp mod">
        <pc:chgData name="Michael Schumacher" userId="ec863bc3-80cc-4c9f-afb2-516e494b4ea7" providerId="ADAL" clId="{D9A2189B-C044-48FF-88CF-E4DA7AE14E15}" dt="2022-02-25T21:18:56.430" v="13513" actId="478"/>
        <pc:sldMkLst>
          <pc:docMk/>
          <pc:sldMk cId="3036982793" sldId="306"/>
        </pc:sldMkLst>
        <pc:spChg chg="add mod">
          <ac:chgData name="Michael Schumacher" userId="ec863bc3-80cc-4c9f-afb2-516e494b4ea7" providerId="ADAL" clId="{D9A2189B-C044-48FF-88CF-E4DA7AE14E15}" dt="2022-02-24T08:42:24.866" v="6723" actId="20577"/>
          <ac:spMkLst>
            <pc:docMk/>
            <pc:sldMk cId="3036982793" sldId="306"/>
            <ac:spMk id="7" creationId="{6A00BA79-DEB9-4A1D-AECF-96295A667043}"/>
          </ac:spMkLst>
        </pc:spChg>
        <pc:spChg chg="add del mod">
          <ac:chgData name="Michael Schumacher" userId="ec863bc3-80cc-4c9f-afb2-516e494b4ea7" providerId="ADAL" clId="{D9A2189B-C044-48FF-88CF-E4DA7AE14E15}" dt="2022-02-25T20:40:24.030" v="13008" actId="478"/>
          <ac:spMkLst>
            <pc:docMk/>
            <pc:sldMk cId="3036982793" sldId="306"/>
            <ac:spMk id="8" creationId="{34049897-9793-400B-9A20-43A58C433A90}"/>
          </ac:spMkLst>
        </pc:spChg>
        <pc:spChg chg="del">
          <ac:chgData name="Michael Schumacher" userId="ec863bc3-80cc-4c9f-afb2-516e494b4ea7" providerId="ADAL" clId="{D9A2189B-C044-48FF-88CF-E4DA7AE14E15}" dt="2022-02-24T05:32:59.329" v="3197" actId="478"/>
          <ac:spMkLst>
            <pc:docMk/>
            <pc:sldMk cId="3036982793" sldId="306"/>
            <ac:spMk id="10" creationId="{69CD9B54-4034-445A-8200-1EDF4630E9BC}"/>
          </ac:spMkLst>
        </pc:spChg>
        <pc:spChg chg="del mod">
          <ac:chgData name="Michael Schumacher" userId="ec863bc3-80cc-4c9f-afb2-516e494b4ea7" providerId="ADAL" clId="{D9A2189B-C044-48FF-88CF-E4DA7AE14E15}" dt="2022-02-25T20:45:23.678" v="13074" actId="478"/>
          <ac:spMkLst>
            <pc:docMk/>
            <pc:sldMk cId="3036982793" sldId="306"/>
            <ac:spMk id="11" creationId="{8F4A7533-CE14-4A9D-9E8D-5D7EE7C23E57}"/>
          </ac:spMkLst>
        </pc:spChg>
        <pc:spChg chg="add del mod">
          <ac:chgData name="Michael Schumacher" userId="ec863bc3-80cc-4c9f-afb2-516e494b4ea7" providerId="ADAL" clId="{D9A2189B-C044-48FF-88CF-E4DA7AE14E15}" dt="2022-02-25T21:18:56.430" v="13513" actId="478"/>
          <ac:spMkLst>
            <pc:docMk/>
            <pc:sldMk cId="3036982793" sldId="306"/>
            <ac:spMk id="12" creationId="{3E620913-4837-4014-ACE1-E05D85F5C0FF}"/>
          </ac:spMkLst>
        </pc:spChg>
        <pc:spChg chg="add del mod">
          <ac:chgData name="Michael Schumacher" userId="ec863bc3-80cc-4c9f-afb2-516e494b4ea7" providerId="ADAL" clId="{D9A2189B-C044-48FF-88CF-E4DA7AE14E15}" dt="2022-02-25T20:45:24.349" v="13075" actId="478"/>
          <ac:spMkLst>
            <pc:docMk/>
            <pc:sldMk cId="3036982793" sldId="306"/>
            <ac:spMk id="13" creationId="{D3B07B3C-562C-4086-9DBB-24B539BE8596}"/>
          </ac:spMkLst>
        </pc:spChg>
        <pc:spChg chg="add mod">
          <ac:chgData name="Michael Schumacher" userId="ec863bc3-80cc-4c9f-afb2-516e494b4ea7" providerId="ADAL" clId="{D9A2189B-C044-48FF-88CF-E4DA7AE14E15}" dt="2022-02-24T07:45:31.943" v="5366"/>
          <ac:spMkLst>
            <pc:docMk/>
            <pc:sldMk cId="3036982793" sldId="306"/>
            <ac:spMk id="14" creationId="{E1F0B5E4-FDCF-4C5D-A505-C87756AA2995}"/>
          </ac:spMkLst>
        </pc:spChg>
        <pc:spChg chg="mod">
          <ac:chgData name="Michael Schumacher" userId="ec863bc3-80cc-4c9f-afb2-516e494b4ea7" providerId="ADAL" clId="{D9A2189B-C044-48FF-88CF-E4DA7AE14E15}" dt="2022-02-25T21:13:09.925" v="13424" actId="20577"/>
          <ac:spMkLst>
            <pc:docMk/>
            <pc:sldMk cId="3036982793" sldId="306"/>
            <ac:spMk id="15" creationId="{0A72301C-5464-406B-9771-224AFB10D7E4}"/>
          </ac:spMkLst>
        </pc:spChg>
        <pc:spChg chg="add mod">
          <ac:chgData name="Michael Schumacher" userId="ec863bc3-80cc-4c9f-afb2-516e494b4ea7" providerId="ADAL" clId="{D9A2189B-C044-48FF-88CF-E4DA7AE14E15}" dt="2022-02-25T20:40:25.265" v="13009"/>
          <ac:spMkLst>
            <pc:docMk/>
            <pc:sldMk cId="3036982793" sldId="306"/>
            <ac:spMk id="16" creationId="{24B72D94-01A5-4A35-B72E-D705ECC177A3}"/>
          </ac:spMkLst>
        </pc:spChg>
        <pc:spChg chg="add mod">
          <ac:chgData name="Michael Schumacher" userId="ec863bc3-80cc-4c9f-afb2-516e494b4ea7" providerId="ADAL" clId="{D9A2189B-C044-48FF-88CF-E4DA7AE14E15}" dt="2022-02-25T21:18:54.311" v="13512"/>
          <ac:spMkLst>
            <pc:docMk/>
            <pc:sldMk cId="3036982793" sldId="306"/>
            <ac:spMk id="18" creationId="{F08EFA43-C0EA-49B2-9AD2-4EFACA62E4D0}"/>
          </ac:spMkLst>
        </pc:spChg>
        <pc:picChg chg="del mod ord">
          <ac:chgData name="Michael Schumacher" userId="ec863bc3-80cc-4c9f-afb2-516e494b4ea7" providerId="ADAL" clId="{D9A2189B-C044-48FF-88CF-E4DA7AE14E15}" dt="2022-02-25T20:43:43.196" v="13032" actId="478"/>
          <ac:picMkLst>
            <pc:docMk/>
            <pc:sldMk cId="3036982793" sldId="306"/>
            <ac:picMk id="3" creationId="{2FDEBC09-103E-4615-A554-554AB8313F8C}"/>
          </ac:picMkLst>
        </pc:picChg>
        <pc:picChg chg="del mod">
          <ac:chgData name="Michael Schumacher" userId="ec863bc3-80cc-4c9f-afb2-516e494b4ea7" providerId="ADAL" clId="{D9A2189B-C044-48FF-88CF-E4DA7AE14E15}" dt="2022-02-25T20:45:22.396" v="13073" actId="478"/>
          <ac:picMkLst>
            <pc:docMk/>
            <pc:sldMk cId="3036982793" sldId="306"/>
            <ac:picMk id="5" creationId="{0E333264-CD4D-4392-85D4-43AE41EF7E8E}"/>
          </ac:picMkLst>
        </pc:picChg>
        <pc:picChg chg="add del mod">
          <ac:chgData name="Michael Schumacher" userId="ec863bc3-80cc-4c9f-afb2-516e494b4ea7" providerId="ADAL" clId="{D9A2189B-C044-48FF-88CF-E4DA7AE14E15}" dt="2022-02-25T19:58:27.257" v="12930" actId="478"/>
          <ac:picMkLst>
            <pc:docMk/>
            <pc:sldMk cId="3036982793" sldId="306"/>
            <ac:picMk id="9" creationId="{33983687-E77A-46C0-9EBE-3B84EFEAFF32}"/>
          </ac:picMkLst>
        </pc:picChg>
        <pc:picChg chg="add mod">
          <ac:chgData name="Michael Schumacher" userId="ec863bc3-80cc-4c9f-afb2-516e494b4ea7" providerId="ADAL" clId="{D9A2189B-C044-48FF-88CF-E4DA7AE14E15}" dt="2022-02-25T20:49:45.583" v="13191"/>
          <ac:picMkLst>
            <pc:docMk/>
            <pc:sldMk cId="3036982793" sldId="306"/>
            <ac:picMk id="17" creationId="{9B6D3530-FADD-45E2-82CD-1DF4C164FCB7}"/>
          </ac:picMkLst>
        </pc:picChg>
        <pc:picChg chg="add mod">
          <ac:chgData name="Michael Schumacher" userId="ec863bc3-80cc-4c9f-afb2-516e494b4ea7" providerId="ADAL" clId="{D9A2189B-C044-48FF-88CF-E4DA7AE14E15}" dt="2022-02-25T21:15:42.734" v="13472" actId="1076"/>
          <ac:picMkLst>
            <pc:docMk/>
            <pc:sldMk cId="3036982793" sldId="306"/>
            <ac:picMk id="25602" creationId="{326BC621-B850-4F44-B788-CC755A6EAD35}"/>
          </ac:picMkLst>
        </pc:picChg>
      </pc:sldChg>
      <pc:sldChg chg="addSp delSp modSp mod">
        <pc:chgData name="Michael Schumacher" userId="ec863bc3-80cc-4c9f-afb2-516e494b4ea7" providerId="ADAL" clId="{D9A2189B-C044-48FF-88CF-E4DA7AE14E15}" dt="2022-02-25T21:19:56.305" v="13530" actId="14100"/>
        <pc:sldMkLst>
          <pc:docMk/>
          <pc:sldMk cId="2993829447" sldId="307"/>
        </pc:sldMkLst>
        <pc:spChg chg="add del mod">
          <ac:chgData name="Michael Schumacher" userId="ec863bc3-80cc-4c9f-afb2-516e494b4ea7" providerId="ADAL" clId="{D9A2189B-C044-48FF-88CF-E4DA7AE14E15}" dt="2022-02-25T21:19:52.158" v="13528" actId="478"/>
          <ac:spMkLst>
            <pc:docMk/>
            <pc:sldMk cId="2993829447" sldId="307"/>
            <ac:spMk id="2" creationId="{4B962A75-F110-452C-8F2E-404315300F58}"/>
          </ac:spMkLst>
        </pc:spChg>
        <pc:spChg chg="del mod">
          <ac:chgData name="Michael Schumacher" userId="ec863bc3-80cc-4c9f-afb2-516e494b4ea7" providerId="ADAL" clId="{D9A2189B-C044-48FF-88CF-E4DA7AE14E15}" dt="2022-02-24T05:33:03.985" v="3199" actId="478"/>
          <ac:spMkLst>
            <pc:docMk/>
            <pc:sldMk cId="2993829447" sldId="307"/>
            <ac:spMk id="9" creationId="{54FC5827-C586-4E9F-81B3-197C6E099CAB}"/>
          </ac:spMkLst>
        </pc:spChg>
        <pc:spChg chg="add del mod">
          <ac:chgData name="Michael Schumacher" userId="ec863bc3-80cc-4c9f-afb2-516e494b4ea7" providerId="ADAL" clId="{D9A2189B-C044-48FF-88CF-E4DA7AE14E15}" dt="2022-02-23T21:00:00.273" v="720" actId="478"/>
          <ac:spMkLst>
            <pc:docMk/>
            <pc:sldMk cId="2993829447" sldId="307"/>
            <ac:spMk id="11" creationId="{02D4080E-DEC2-4582-80A1-AACD4FBEEAD4}"/>
          </ac:spMkLst>
        </pc:spChg>
        <pc:spChg chg="add del mod">
          <ac:chgData name="Michael Schumacher" userId="ec863bc3-80cc-4c9f-afb2-516e494b4ea7" providerId="ADAL" clId="{D9A2189B-C044-48FF-88CF-E4DA7AE14E15}" dt="2022-02-23T21:00:02.672" v="721" actId="478"/>
          <ac:spMkLst>
            <pc:docMk/>
            <pc:sldMk cId="2993829447" sldId="307"/>
            <ac:spMk id="12" creationId="{7F0A6736-B647-40C2-B9A1-24480BC0E2CC}"/>
          </ac:spMkLst>
        </pc:spChg>
        <pc:spChg chg="add del mod">
          <ac:chgData name="Michael Schumacher" userId="ec863bc3-80cc-4c9f-afb2-516e494b4ea7" providerId="ADAL" clId="{D9A2189B-C044-48FF-88CF-E4DA7AE14E15}" dt="2022-02-25T20:40:26.622" v="13010" actId="478"/>
          <ac:spMkLst>
            <pc:docMk/>
            <pc:sldMk cId="2993829447" sldId="307"/>
            <ac:spMk id="12" creationId="{99B6B6B3-82F3-4055-88C7-0D8F5D413647}"/>
          </ac:spMkLst>
        </pc:spChg>
        <pc:spChg chg="add del mod">
          <ac:chgData name="Michael Schumacher" userId="ec863bc3-80cc-4c9f-afb2-516e494b4ea7" providerId="ADAL" clId="{D9A2189B-C044-48FF-88CF-E4DA7AE14E15}" dt="2022-02-25T20:45:42.221" v="13081" actId="478"/>
          <ac:spMkLst>
            <pc:docMk/>
            <pc:sldMk cId="2993829447" sldId="307"/>
            <ac:spMk id="13" creationId="{FAB1A56D-CCF7-4313-BBEF-4DA806744E60}"/>
          </ac:spMkLst>
        </pc:spChg>
        <pc:spChg chg="mod">
          <ac:chgData name="Michael Schumacher" userId="ec863bc3-80cc-4c9f-afb2-516e494b4ea7" providerId="ADAL" clId="{D9A2189B-C044-48FF-88CF-E4DA7AE14E15}" dt="2022-02-25T21:13:29.542" v="13432"/>
          <ac:spMkLst>
            <pc:docMk/>
            <pc:sldMk cId="2993829447" sldId="307"/>
            <ac:spMk id="15" creationId="{0A72301C-5464-406B-9771-224AFB10D7E4}"/>
          </ac:spMkLst>
        </pc:spChg>
        <pc:spChg chg="add mod">
          <ac:chgData name="Michael Schumacher" userId="ec863bc3-80cc-4c9f-afb2-516e494b4ea7" providerId="ADAL" clId="{D9A2189B-C044-48FF-88CF-E4DA7AE14E15}" dt="2022-02-24T07:45:33.511" v="5367"/>
          <ac:spMkLst>
            <pc:docMk/>
            <pc:sldMk cId="2993829447" sldId="307"/>
            <ac:spMk id="16" creationId="{09D46769-34F4-4904-99CD-70F07C357DEB}"/>
          </ac:spMkLst>
        </pc:spChg>
        <pc:spChg chg="mod">
          <ac:chgData name="Michael Schumacher" userId="ec863bc3-80cc-4c9f-afb2-516e494b4ea7" providerId="ADAL" clId="{D9A2189B-C044-48FF-88CF-E4DA7AE14E15}" dt="2022-02-24T08:54:50.213" v="7054" actId="1076"/>
          <ac:spMkLst>
            <pc:docMk/>
            <pc:sldMk cId="2993829447" sldId="307"/>
            <ac:spMk id="17" creationId="{60F25B56-C307-4CA4-A0B6-14E8F0C32427}"/>
          </ac:spMkLst>
        </pc:spChg>
        <pc:spChg chg="del mod">
          <ac:chgData name="Michael Schumacher" userId="ec863bc3-80cc-4c9f-afb2-516e494b4ea7" providerId="ADAL" clId="{D9A2189B-C044-48FF-88CF-E4DA7AE14E15}" dt="2022-02-25T20:45:43.246" v="13082" actId="478"/>
          <ac:spMkLst>
            <pc:docMk/>
            <pc:sldMk cId="2993829447" sldId="307"/>
            <ac:spMk id="18" creationId="{A170B188-2BD6-4A18-B363-A22FF60600F5}"/>
          </ac:spMkLst>
        </pc:spChg>
        <pc:spChg chg="add mod">
          <ac:chgData name="Michael Schumacher" userId="ec863bc3-80cc-4c9f-afb2-516e494b4ea7" providerId="ADAL" clId="{D9A2189B-C044-48FF-88CF-E4DA7AE14E15}" dt="2022-02-25T20:40:27.728" v="13011"/>
          <ac:spMkLst>
            <pc:docMk/>
            <pc:sldMk cId="2993829447" sldId="307"/>
            <ac:spMk id="20" creationId="{C574D84A-51BF-42F3-B096-BFF6FCBECFEE}"/>
          </ac:spMkLst>
        </pc:spChg>
        <pc:spChg chg="add mod">
          <ac:chgData name="Michael Schumacher" userId="ec863bc3-80cc-4c9f-afb2-516e494b4ea7" providerId="ADAL" clId="{D9A2189B-C044-48FF-88CF-E4DA7AE14E15}" dt="2022-02-25T21:19:56.305" v="13530" actId="14100"/>
          <ac:spMkLst>
            <pc:docMk/>
            <pc:sldMk cId="2993829447" sldId="307"/>
            <ac:spMk id="22" creationId="{FE8B3A2F-D8F1-4A4B-B785-1EB08AFB18C5}"/>
          </ac:spMkLst>
        </pc:spChg>
        <pc:picChg chg="del mod">
          <ac:chgData name="Michael Schumacher" userId="ec863bc3-80cc-4c9f-afb2-516e494b4ea7" providerId="ADAL" clId="{D9A2189B-C044-48FF-88CF-E4DA7AE14E15}" dt="2022-02-25T20:43:44.523" v="13033" actId="478"/>
          <ac:picMkLst>
            <pc:docMk/>
            <pc:sldMk cId="2993829447" sldId="307"/>
            <ac:picMk id="4" creationId="{958E036D-984E-46ED-8619-24155543306C}"/>
          </ac:picMkLst>
        </pc:picChg>
        <pc:picChg chg="del mod">
          <ac:chgData name="Michael Schumacher" userId="ec863bc3-80cc-4c9f-afb2-516e494b4ea7" providerId="ADAL" clId="{D9A2189B-C044-48FF-88CF-E4DA7AE14E15}" dt="2022-02-25T20:43:45.259" v="13034" actId="478"/>
          <ac:picMkLst>
            <pc:docMk/>
            <pc:sldMk cId="2993829447" sldId="307"/>
            <ac:picMk id="6" creationId="{97B53F01-E086-42D8-80C4-586C774392A4}"/>
          </ac:picMkLst>
        </pc:picChg>
        <pc:picChg chg="del mod">
          <ac:chgData name="Michael Schumacher" userId="ec863bc3-80cc-4c9f-afb2-516e494b4ea7" providerId="ADAL" clId="{D9A2189B-C044-48FF-88CF-E4DA7AE14E15}" dt="2022-02-25T20:45:37.730" v="13080" actId="478"/>
          <ac:picMkLst>
            <pc:docMk/>
            <pc:sldMk cId="2993829447" sldId="307"/>
            <ac:picMk id="10" creationId="{94A93F59-6743-4049-BDB6-6046E7E833BA}"/>
          </ac:picMkLst>
        </pc:picChg>
        <pc:picChg chg="add del mod">
          <ac:chgData name="Michael Schumacher" userId="ec863bc3-80cc-4c9f-afb2-516e494b4ea7" providerId="ADAL" clId="{D9A2189B-C044-48FF-88CF-E4DA7AE14E15}" dt="2022-02-25T19:58:28.875" v="12931" actId="478"/>
          <ac:picMkLst>
            <pc:docMk/>
            <pc:sldMk cId="2993829447" sldId="307"/>
            <ac:picMk id="14" creationId="{3DBBA18C-0CE4-45C0-A487-94C1F10BA5FB}"/>
          </ac:picMkLst>
        </pc:picChg>
        <pc:picChg chg="mod">
          <ac:chgData name="Michael Schumacher" userId="ec863bc3-80cc-4c9f-afb2-516e494b4ea7" providerId="ADAL" clId="{D9A2189B-C044-48FF-88CF-E4DA7AE14E15}" dt="2022-02-24T06:14:02.638" v="3465" actId="1076"/>
          <ac:picMkLst>
            <pc:docMk/>
            <pc:sldMk cId="2993829447" sldId="307"/>
            <ac:picMk id="19" creationId="{FE1F8FC4-E8A1-4ED4-AE11-6C418F7FE143}"/>
          </ac:picMkLst>
        </pc:picChg>
        <pc:picChg chg="add mod">
          <ac:chgData name="Michael Schumacher" userId="ec863bc3-80cc-4c9f-afb2-516e494b4ea7" providerId="ADAL" clId="{D9A2189B-C044-48FF-88CF-E4DA7AE14E15}" dt="2022-02-25T20:49:48.353" v="13193"/>
          <ac:picMkLst>
            <pc:docMk/>
            <pc:sldMk cId="2993829447" sldId="307"/>
            <ac:picMk id="21" creationId="{AD383793-F747-4989-B1D9-A2505915D1CC}"/>
          </ac:picMkLst>
        </pc:picChg>
      </pc:sldChg>
      <pc:sldChg chg="addSp delSp modSp mod modTransition modAnim">
        <pc:chgData name="Michael Schumacher" userId="ec863bc3-80cc-4c9f-afb2-516e494b4ea7" providerId="ADAL" clId="{D9A2189B-C044-48FF-88CF-E4DA7AE14E15}" dt="2022-02-25T20:43:38.427" v="13028" actId="478"/>
        <pc:sldMkLst>
          <pc:docMk/>
          <pc:sldMk cId="2512303159" sldId="308"/>
        </pc:sldMkLst>
        <pc:spChg chg="add del mod">
          <ac:chgData name="Michael Schumacher" userId="ec863bc3-80cc-4c9f-afb2-516e494b4ea7" providerId="ADAL" clId="{D9A2189B-C044-48FF-88CF-E4DA7AE14E15}" dt="2022-02-24T05:06:13.507" v="2939" actId="6549"/>
          <ac:spMkLst>
            <pc:docMk/>
            <pc:sldMk cId="2512303159" sldId="308"/>
            <ac:spMk id="2" creationId="{7F92CB1D-12B4-43E1-B3A4-C0C00020C0B1}"/>
          </ac:spMkLst>
        </pc:spChg>
        <pc:spChg chg="add del mod">
          <ac:chgData name="Michael Schumacher" userId="ec863bc3-80cc-4c9f-afb2-516e494b4ea7" providerId="ADAL" clId="{D9A2189B-C044-48FF-88CF-E4DA7AE14E15}" dt="2022-02-24T05:06:02.402" v="2935" actId="478"/>
          <ac:spMkLst>
            <pc:docMk/>
            <pc:sldMk cId="2512303159" sldId="308"/>
            <ac:spMk id="3" creationId="{9BD5E594-ACA6-421B-860C-717A246656FA}"/>
          </ac:spMkLst>
        </pc:spChg>
        <pc:spChg chg="add mod">
          <ac:chgData name="Michael Schumacher" userId="ec863bc3-80cc-4c9f-afb2-516e494b4ea7" providerId="ADAL" clId="{D9A2189B-C044-48FF-88CF-E4DA7AE14E15}" dt="2022-02-24T05:41:02.932" v="3262" actId="20577"/>
          <ac:spMkLst>
            <pc:docMk/>
            <pc:sldMk cId="2512303159" sldId="308"/>
            <ac:spMk id="4" creationId="{D5D6EF95-3405-49CB-BB44-E2A8B757A05C}"/>
          </ac:spMkLst>
        </pc:spChg>
        <pc:spChg chg="del">
          <ac:chgData name="Michael Schumacher" userId="ec863bc3-80cc-4c9f-afb2-516e494b4ea7" providerId="ADAL" clId="{D9A2189B-C044-48FF-88CF-E4DA7AE14E15}" dt="2022-02-24T01:43:51.984" v="1743" actId="478"/>
          <ac:spMkLst>
            <pc:docMk/>
            <pc:sldMk cId="2512303159" sldId="308"/>
            <ac:spMk id="6" creationId="{AF59F6C0-4741-4872-83DE-6B38A0301531}"/>
          </ac:spMkLst>
        </pc:spChg>
        <pc:spChg chg="add del mod">
          <ac:chgData name="Michael Schumacher" userId="ec863bc3-80cc-4c9f-afb2-516e494b4ea7" providerId="ADAL" clId="{D9A2189B-C044-48FF-88CF-E4DA7AE14E15}" dt="2022-02-24T05:03:54.610" v="2904" actId="478"/>
          <ac:spMkLst>
            <pc:docMk/>
            <pc:sldMk cId="2512303159" sldId="308"/>
            <ac:spMk id="9" creationId="{C50C2AFF-4527-42AA-8684-0E588E500C67}"/>
          </ac:spMkLst>
        </pc:spChg>
        <pc:spChg chg="add del mod">
          <ac:chgData name="Michael Schumacher" userId="ec863bc3-80cc-4c9f-afb2-516e494b4ea7" providerId="ADAL" clId="{D9A2189B-C044-48FF-88CF-E4DA7AE14E15}" dt="2022-02-25T20:03:56.558" v="12977" actId="478"/>
          <ac:spMkLst>
            <pc:docMk/>
            <pc:sldMk cId="2512303159" sldId="308"/>
            <ac:spMk id="10" creationId="{15AD9812-01B2-483E-A525-BB4F1AD9A5CA}"/>
          </ac:spMkLst>
        </pc:spChg>
        <pc:spChg chg="mod">
          <ac:chgData name="Michael Schumacher" userId="ec863bc3-80cc-4c9f-afb2-516e494b4ea7" providerId="ADAL" clId="{D9A2189B-C044-48FF-88CF-E4DA7AE14E15}" dt="2022-02-24T05:05:59.914" v="2934" actId="113"/>
          <ac:spMkLst>
            <pc:docMk/>
            <pc:sldMk cId="2512303159" sldId="308"/>
            <ac:spMk id="11" creationId="{0274B287-FF86-487D-93EA-9F2014464762}"/>
          </ac:spMkLst>
        </pc:spChg>
        <pc:spChg chg="add mod">
          <ac:chgData name="Michael Schumacher" userId="ec863bc3-80cc-4c9f-afb2-516e494b4ea7" providerId="ADAL" clId="{D9A2189B-C044-48FF-88CF-E4DA7AE14E15}" dt="2022-02-24T07:45:29.272" v="5364"/>
          <ac:spMkLst>
            <pc:docMk/>
            <pc:sldMk cId="2512303159" sldId="308"/>
            <ac:spMk id="14" creationId="{66181D1C-22BA-4D37-909C-C70C7488EDC4}"/>
          </ac:spMkLst>
        </pc:spChg>
        <pc:spChg chg="add mod">
          <ac:chgData name="Michael Schumacher" userId="ec863bc3-80cc-4c9f-afb2-516e494b4ea7" providerId="ADAL" clId="{D9A2189B-C044-48FF-88CF-E4DA7AE14E15}" dt="2022-02-25T20:03:58.511" v="12978"/>
          <ac:spMkLst>
            <pc:docMk/>
            <pc:sldMk cId="2512303159" sldId="308"/>
            <ac:spMk id="15" creationId="{6E8F1088-3A00-4403-B19A-9A03A56A872F}"/>
          </ac:spMkLst>
        </pc:spChg>
        <pc:picChg chg="add del mod">
          <ac:chgData name="Michael Schumacher" userId="ec863bc3-80cc-4c9f-afb2-516e494b4ea7" providerId="ADAL" clId="{D9A2189B-C044-48FF-88CF-E4DA7AE14E15}" dt="2022-02-24T17:06:51.402" v="9769"/>
          <ac:picMkLst>
            <pc:docMk/>
            <pc:sldMk cId="2512303159" sldId="308"/>
            <ac:picMk id="6" creationId="{02328CA3-525F-42EF-8720-E8D98B86E936}"/>
          </ac:picMkLst>
        </pc:picChg>
        <pc:picChg chg="del mod">
          <ac:chgData name="Michael Schumacher" userId="ec863bc3-80cc-4c9f-afb2-516e494b4ea7" providerId="ADAL" clId="{D9A2189B-C044-48FF-88CF-E4DA7AE14E15}" dt="2022-02-25T20:43:38.427" v="13028" actId="478"/>
          <ac:picMkLst>
            <pc:docMk/>
            <pc:sldMk cId="2512303159" sldId="308"/>
            <ac:picMk id="7" creationId="{EF0D19A2-88A0-42BE-B046-1581E378EBDB}"/>
          </ac:picMkLst>
        </pc:picChg>
        <pc:picChg chg="add del mod">
          <ac:chgData name="Michael Schumacher" userId="ec863bc3-80cc-4c9f-afb2-516e494b4ea7" providerId="ADAL" clId="{D9A2189B-C044-48FF-88CF-E4DA7AE14E15}" dt="2022-02-24T17:07:01.907" v="9771"/>
          <ac:picMkLst>
            <pc:docMk/>
            <pc:sldMk cId="2512303159" sldId="308"/>
            <ac:picMk id="8" creationId="{3B9D25B3-9C5F-49E5-82D3-5D7D7897CCC1}"/>
          </ac:picMkLst>
        </pc:picChg>
        <pc:picChg chg="add del mod">
          <ac:chgData name="Michael Schumacher" userId="ec863bc3-80cc-4c9f-afb2-516e494b4ea7" providerId="ADAL" clId="{D9A2189B-C044-48FF-88CF-E4DA7AE14E15}" dt="2022-02-25T19:58:23.755" v="12928" actId="478"/>
          <ac:picMkLst>
            <pc:docMk/>
            <pc:sldMk cId="2512303159" sldId="308"/>
            <ac:picMk id="12" creationId="{2391B95A-1B1D-48D4-A33E-A4B3F32E1786}"/>
          </ac:picMkLst>
        </pc:picChg>
        <pc:picChg chg="add del mod">
          <ac:chgData name="Michael Schumacher" userId="ec863bc3-80cc-4c9f-afb2-516e494b4ea7" providerId="ADAL" clId="{D9A2189B-C044-48FF-88CF-E4DA7AE14E15}" dt="2022-02-24T17:07:10.926" v="9773"/>
          <ac:picMkLst>
            <pc:docMk/>
            <pc:sldMk cId="2512303159" sldId="308"/>
            <ac:picMk id="15" creationId="{F48AA6DD-563E-4B5E-B03B-F64FC02E67E7}"/>
          </ac:picMkLst>
        </pc:picChg>
        <pc:picChg chg="add mod">
          <ac:chgData name="Michael Schumacher" userId="ec863bc3-80cc-4c9f-afb2-516e494b4ea7" providerId="ADAL" clId="{D9A2189B-C044-48FF-88CF-E4DA7AE14E15}" dt="2022-02-25T20:03:58.511" v="12978"/>
          <ac:picMkLst>
            <pc:docMk/>
            <pc:sldMk cId="2512303159" sldId="308"/>
            <ac:picMk id="16" creationId="{11C26EE9-9446-4441-989F-16926E6F0A18}"/>
          </ac:picMkLst>
        </pc:picChg>
        <pc:picChg chg="add del mod">
          <ac:chgData name="Michael Schumacher" userId="ec863bc3-80cc-4c9f-afb2-516e494b4ea7" providerId="ADAL" clId="{D9A2189B-C044-48FF-88CF-E4DA7AE14E15}" dt="2022-02-24T17:08:12.266" v="9775"/>
          <ac:picMkLst>
            <pc:docMk/>
            <pc:sldMk cId="2512303159" sldId="308"/>
            <ac:picMk id="16" creationId="{931F5264-1F4E-4EF1-AF2C-F528C2194705}"/>
          </ac:picMkLst>
        </pc:picChg>
        <pc:picChg chg="add del mod">
          <ac:chgData name="Michael Schumacher" userId="ec863bc3-80cc-4c9f-afb2-516e494b4ea7" providerId="ADAL" clId="{D9A2189B-C044-48FF-88CF-E4DA7AE14E15}" dt="2022-02-24T17:08:23.280" v="9777"/>
          <ac:picMkLst>
            <pc:docMk/>
            <pc:sldMk cId="2512303159" sldId="308"/>
            <ac:picMk id="17" creationId="{860FCF7D-5F7D-4C1A-BD86-E33CDBDB7045}"/>
          </ac:picMkLst>
        </pc:picChg>
        <pc:picChg chg="add del mod">
          <ac:chgData name="Michael Schumacher" userId="ec863bc3-80cc-4c9f-afb2-516e494b4ea7" providerId="ADAL" clId="{D9A2189B-C044-48FF-88CF-E4DA7AE14E15}" dt="2022-02-24T17:08:52.500" v="9779"/>
          <ac:picMkLst>
            <pc:docMk/>
            <pc:sldMk cId="2512303159" sldId="308"/>
            <ac:picMk id="18" creationId="{6D1B88B1-63D7-4944-A403-29F1F5983B0A}"/>
          </ac:picMkLst>
        </pc:picChg>
        <pc:picChg chg="add del mod">
          <ac:chgData name="Michael Schumacher" userId="ec863bc3-80cc-4c9f-afb2-516e494b4ea7" providerId="ADAL" clId="{D9A2189B-C044-48FF-88CF-E4DA7AE14E15}" dt="2022-02-24T17:09:32.308" v="9781"/>
          <ac:picMkLst>
            <pc:docMk/>
            <pc:sldMk cId="2512303159" sldId="308"/>
            <ac:picMk id="19" creationId="{4FB388FF-07A1-4299-9531-2E78631054A3}"/>
          </ac:picMkLst>
        </pc:picChg>
        <pc:picChg chg="add del mod">
          <ac:chgData name="Michael Schumacher" userId="ec863bc3-80cc-4c9f-afb2-516e494b4ea7" providerId="ADAL" clId="{D9A2189B-C044-48FF-88CF-E4DA7AE14E15}" dt="2022-02-24T17:09:56.486" v="9783"/>
          <ac:picMkLst>
            <pc:docMk/>
            <pc:sldMk cId="2512303159" sldId="308"/>
            <ac:picMk id="20" creationId="{7327376C-2D5A-4F4A-83CA-1E00A56BCC71}"/>
          </ac:picMkLst>
        </pc:picChg>
        <pc:picChg chg="add del mod">
          <ac:chgData name="Michael Schumacher" userId="ec863bc3-80cc-4c9f-afb2-516e494b4ea7" providerId="ADAL" clId="{D9A2189B-C044-48FF-88CF-E4DA7AE14E15}" dt="2022-02-24T17:10:39.682" v="9785"/>
          <ac:picMkLst>
            <pc:docMk/>
            <pc:sldMk cId="2512303159" sldId="308"/>
            <ac:picMk id="21" creationId="{319EDF74-3BCB-403E-9378-1A54C9335143}"/>
          </ac:picMkLst>
        </pc:picChg>
        <pc:picChg chg="add del mod">
          <ac:chgData name="Michael Schumacher" userId="ec863bc3-80cc-4c9f-afb2-516e494b4ea7" providerId="ADAL" clId="{D9A2189B-C044-48FF-88CF-E4DA7AE14E15}" dt="2022-02-24T17:10:55.429" v="9787"/>
          <ac:picMkLst>
            <pc:docMk/>
            <pc:sldMk cId="2512303159" sldId="308"/>
            <ac:picMk id="22" creationId="{551942AE-0006-47AD-A748-E40E177FCC6D}"/>
          </ac:picMkLst>
        </pc:picChg>
        <pc:picChg chg="add del mod">
          <ac:chgData name="Michael Schumacher" userId="ec863bc3-80cc-4c9f-afb2-516e494b4ea7" providerId="ADAL" clId="{D9A2189B-C044-48FF-88CF-E4DA7AE14E15}" dt="2022-02-24T17:11:08.641" v="9789"/>
          <ac:picMkLst>
            <pc:docMk/>
            <pc:sldMk cId="2512303159" sldId="308"/>
            <ac:picMk id="23" creationId="{FCDEE53F-5291-4208-BC3F-14C01FE315D9}"/>
          </ac:picMkLst>
        </pc:picChg>
        <pc:picChg chg="add del mod">
          <ac:chgData name="Michael Schumacher" userId="ec863bc3-80cc-4c9f-afb2-516e494b4ea7" providerId="ADAL" clId="{D9A2189B-C044-48FF-88CF-E4DA7AE14E15}" dt="2022-02-24T17:11:29.640" v="9791"/>
          <ac:picMkLst>
            <pc:docMk/>
            <pc:sldMk cId="2512303159" sldId="308"/>
            <ac:picMk id="24" creationId="{807DBD0E-0A62-4153-8094-757B6D2DB8BB}"/>
          </ac:picMkLst>
        </pc:picChg>
        <pc:picChg chg="add del mod">
          <ac:chgData name="Michael Schumacher" userId="ec863bc3-80cc-4c9f-afb2-516e494b4ea7" providerId="ADAL" clId="{D9A2189B-C044-48FF-88CF-E4DA7AE14E15}" dt="2022-02-24T19:08:07.436" v="12531"/>
          <ac:picMkLst>
            <pc:docMk/>
            <pc:sldMk cId="2512303159" sldId="308"/>
            <ac:picMk id="25" creationId="{5D66EC9E-A8B3-4C12-91BF-288B558D5943}"/>
          </ac:picMkLst>
        </pc:picChg>
        <pc:picChg chg="add del mod">
          <ac:chgData name="Michael Schumacher" userId="ec863bc3-80cc-4c9f-afb2-516e494b4ea7" providerId="ADAL" clId="{D9A2189B-C044-48FF-88CF-E4DA7AE14E15}" dt="2022-02-24T19:08:30.563" v="12533"/>
          <ac:picMkLst>
            <pc:docMk/>
            <pc:sldMk cId="2512303159" sldId="308"/>
            <ac:picMk id="26" creationId="{F783FD4C-DCB3-47BE-88E7-93F4CC45AE3F}"/>
          </ac:picMkLst>
        </pc:picChg>
        <pc:picChg chg="add del mod">
          <ac:chgData name="Michael Schumacher" userId="ec863bc3-80cc-4c9f-afb2-516e494b4ea7" providerId="ADAL" clId="{D9A2189B-C044-48FF-88CF-E4DA7AE14E15}" dt="2022-02-24T19:08:39.361" v="12535"/>
          <ac:picMkLst>
            <pc:docMk/>
            <pc:sldMk cId="2512303159" sldId="308"/>
            <ac:picMk id="27" creationId="{CB5F4A74-C661-4DC9-A8DE-75C1D749C347}"/>
          </ac:picMkLst>
        </pc:picChg>
        <pc:picChg chg="add del mod">
          <ac:chgData name="Michael Schumacher" userId="ec863bc3-80cc-4c9f-afb2-516e494b4ea7" providerId="ADAL" clId="{D9A2189B-C044-48FF-88CF-E4DA7AE14E15}" dt="2022-02-24T19:09:00.425" v="12537"/>
          <ac:picMkLst>
            <pc:docMk/>
            <pc:sldMk cId="2512303159" sldId="308"/>
            <ac:picMk id="28" creationId="{BB5D2921-112E-4D0D-B061-83E930CC1260}"/>
          </ac:picMkLst>
        </pc:picChg>
        <pc:picChg chg="add del mod">
          <ac:chgData name="Michael Schumacher" userId="ec863bc3-80cc-4c9f-afb2-516e494b4ea7" providerId="ADAL" clId="{D9A2189B-C044-48FF-88CF-E4DA7AE14E15}" dt="2022-02-24T19:09:29.361" v="12539"/>
          <ac:picMkLst>
            <pc:docMk/>
            <pc:sldMk cId="2512303159" sldId="308"/>
            <ac:picMk id="29" creationId="{F99156C9-B176-420C-95E8-66638A933E2D}"/>
          </ac:picMkLst>
        </pc:picChg>
        <pc:picChg chg="add del mod">
          <ac:chgData name="Michael Schumacher" userId="ec863bc3-80cc-4c9f-afb2-516e494b4ea7" providerId="ADAL" clId="{D9A2189B-C044-48FF-88CF-E4DA7AE14E15}" dt="2022-02-24T19:10:09.513" v="12541"/>
          <ac:picMkLst>
            <pc:docMk/>
            <pc:sldMk cId="2512303159" sldId="308"/>
            <ac:picMk id="30" creationId="{6B0D4E61-63F0-4E04-A7E5-9D17816A2F21}"/>
          </ac:picMkLst>
        </pc:picChg>
        <pc:picChg chg="add del mod">
          <ac:chgData name="Michael Schumacher" userId="ec863bc3-80cc-4c9f-afb2-516e494b4ea7" providerId="ADAL" clId="{D9A2189B-C044-48FF-88CF-E4DA7AE14E15}" dt="2022-02-24T19:10:28.558" v="12543"/>
          <ac:picMkLst>
            <pc:docMk/>
            <pc:sldMk cId="2512303159" sldId="308"/>
            <ac:picMk id="31" creationId="{93CD1883-642A-483D-A357-67741643E105}"/>
          </ac:picMkLst>
        </pc:picChg>
        <pc:picChg chg="add mod">
          <ac:chgData name="Michael Schumacher" userId="ec863bc3-80cc-4c9f-afb2-516e494b4ea7" providerId="ADAL" clId="{D9A2189B-C044-48FF-88CF-E4DA7AE14E15}" dt="2022-02-24T19:11:46.610" v="12544"/>
          <ac:picMkLst>
            <pc:docMk/>
            <pc:sldMk cId="2512303159" sldId="308"/>
            <ac:picMk id="32" creationId="{99A0283B-4F4F-4AD6-90B8-B04E34A79D31}"/>
          </ac:picMkLst>
        </pc:picChg>
      </pc:sldChg>
      <pc:sldChg chg="addSp delSp modSp add del mod">
        <pc:chgData name="Michael Schumacher" userId="ec863bc3-80cc-4c9f-afb2-516e494b4ea7" providerId="ADAL" clId="{D9A2189B-C044-48FF-88CF-E4DA7AE14E15}" dt="2022-02-25T21:19:36.751" v="13524" actId="14100"/>
        <pc:sldMkLst>
          <pc:docMk/>
          <pc:sldMk cId="1929736298" sldId="310"/>
        </pc:sldMkLst>
        <pc:spChg chg="del">
          <ac:chgData name="Michael Schumacher" userId="ec863bc3-80cc-4c9f-afb2-516e494b4ea7" providerId="ADAL" clId="{D9A2189B-C044-48FF-88CF-E4DA7AE14E15}" dt="2022-02-24T05:33:06.977" v="3200" actId="478"/>
          <ac:spMkLst>
            <pc:docMk/>
            <pc:sldMk cId="1929736298" sldId="310"/>
            <ac:spMk id="7" creationId="{D484BE7F-B692-482A-9BCD-EA52A301F532}"/>
          </ac:spMkLst>
        </pc:spChg>
        <pc:spChg chg="add del mod ord">
          <ac:chgData name="Michael Schumacher" userId="ec863bc3-80cc-4c9f-afb2-516e494b4ea7" providerId="ADAL" clId="{D9A2189B-C044-48FF-88CF-E4DA7AE14E15}" dt="2022-02-25T20:40:29.262" v="13012" actId="478"/>
          <ac:spMkLst>
            <pc:docMk/>
            <pc:sldMk cId="1929736298" sldId="310"/>
            <ac:spMk id="9" creationId="{96A75CE2-8959-433E-BAA5-7273362F6F39}"/>
          </ac:spMkLst>
        </pc:spChg>
        <pc:spChg chg="add del mod">
          <ac:chgData name="Michael Schumacher" userId="ec863bc3-80cc-4c9f-afb2-516e494b4ea7" providerId="ADAL" clId="{D9A2189B-C044-48FF-88CF-E4DA7AE14E15}" dt="2022-02-25T21:19:31.742" v="13522" actId="478"/>
          <ac:spMkLst>
            <pc:docMk/>
            <pc:sldMk cId="1929736298" sldId="310"/>
            <ac:spMk id="11" creationId="{2DD8CB48-03E3-4BB1-9431-42725890F993}"/>
          </ac:spMkLst>
        </pc:spChg>
        <pc:spChg chg="add del mod">
          <ac:chgData name="Michael Schumacher" userId="ec863bc3-80cc-4c9f-afb2-516e494b4ea7" providerId="ADAL" clId="{D9A2189B-C044-48FF-88CF-E4DA7AE14E15}" dt="2022-02-25T20:45:55.932" v="13086" actId="478"/>
          <ac:spMkLst>
            <pc:docMk/>
            <pc:sldMk cId="1929736298" sldId="310"/>
            <ac:spMk id="12" creationId="{C085B43E-3B12-4AFA-A748-3DE602609D86}"/>
          </ac:spMkLst>
        </pc:spChg>
        <pc:spChg chg="add mod">
          <ac:chgData name="Michael Schumacher" userId="ec863bc3-80cc-4c9f-afb2-516e494b4ea7" providerId="ADAL" clId="{D9A2189B-C044-48FF-88CF-E4DA7AE14E15}" dt="2022-02-24T07:45:34.520" v="5368"/>
          <ac:spMkLst>
            <pc:docMk/>
            <pc:sldMk cId="1929736298" sldId="310"/>
            <ac:spMk id="13" creationId="{5AA38CB7-A80E-4625-A38E-1EC55D20E02A}"/>
          </ac:spMkLst>
        </pc:spChg>
        <pc:spChg chg="add mod">
          <ac:chgData name="Michael Schumacher" userId="ec863bc3-80cc-4c9f-afb2-516e494b4ea7" providerId="ADAL" clId="{D9A2189B-C044-48FF-88CF-E4DA7AE14E15}" dt="2022-02-25T20:40:30.321" v="13013"/>
          <ac:spMkLst>
            <pc:docMk/>
            <pc:sldMk cId="1929736298" sldId="310"/>
            <ac:spMk id="14" creationId="{B4289704-C254-41B2-BB1B-E5386E729077}"/>
          </ac:spMkLst>
        </pc:spChg>
        <pc:spChg chg="mod">
          <ac:chgData name="Michael Schumacher" userId="ec863bc3-80cc-4c9f-afb2-516e494b4ea7" providerId="ADAL" clId="{D9A2189B-C044-48FF-88CF-E4DA7AE14E15}" dt="2022-02-25T21:14:48.057" v="13460"/>
          <ac:spMkLst>
            <pc:docMk/>
            <pc:sldMk cId="1929736298" sldId="310"/>
            <ac:spMk id="15" creationId="{0A72301C-5464-406B-9771-224AFB10D7E4}"/>
          </ac:spMkLst>
        </pc:spChg>
        <pc:spChg chg="del mod">
          <ac:chgData name="Michael Schumacher" userId="ec863bc3-80cc-4c9f-afb2-516e494b4ea7" providerId="ADAL" clId="{D9A2189B-C044-48FF-88CF-E4DA7AE14E15}" dt="2022-02-25T21:17:35.757" v="13493" actId="478"/>
          <ac:spMkLst>
            <pc:docMk/>
            <pc:sldMk cId="1929736298" sldId="310"/>
            <ac:spMk id="16" creationId="{DD7F41DF-58D6-4335-B60C-C3A7489D3267}"/>
          </ac:spMkLst>
        </pc:spChg>
        <pc:spChg chg="del mod">
          <ac:chgData name="Michael Schumacher" userId="ec863bc3-80cc-4c9f-afb2-516e494b4ea7" providerId="ADAL" clId="{D9A2189B-C044-48FF-88CF-E4DA7AE14E15}" dt="2022-02-25T20:45:55.932" v="13086" actId="478"/>
          <ac:spMkLst>
            <pc:docMk/>
            <pc:sldMk cId="1929736298" sldId="310"/>
            <ac:spMk id="17" creationId="{1C37DFDF-F651-49D7-BC1B-0024F5C7E708}"/>
          </ac:spMkLst>
        </pc:spChg>
        <pc:spChg chg="add mod">
          <ac:chgData name="Michael Schumacher" userId="ec863bc3-80cc-4c9f-afb2-516e494b4ea7" providerId="ADAL" clId="{D9A2189B-C044-48FF-88CF-E4DA7AE14E15}" dt="2022-02-25T21:17:37.125" v="13494"/>
          <ac:spMkLst>
            <pc:docMk/>
            <pc:sldMk cId="1929736298" sldId="310"/>
            <ac:spMk id="19" creationId="{6E82ADC6-C79E-4EEA-872A-C54710DA1D4A}"/>
          </ac:spMkLst>
        </pc:spChg>
        <pc:spChg chg="add mod">
          <ac:chgData name="Michael Schumacher" userId="ec863bc3-80cc-4c9f-afb2-516e494b4ea7" providerId="ADAL" clId="{D9A2189B-C044-48FF-88CF-E4DA7AE14E15}" dt="2022-02-25T21:19:36.751" v="13524" actId="14100"/>
          <ac:spMkLst>
            <pc:docMk/>
            <pc:sldMk cId="1929736298" sldId="310"/>
            <ac:spMk id="20" creationId="{626EE8B9-4014-4B22-976F-5B120F7C2116}"/>
          </ac:spMkLst>
        </pc:spChg>
        <pc:picChg chg="del mod">
          <ac:chgData name="Michael Schumacher" userId="ec863bc3-80cc-4c9f-afb2-516e494b4ea7" providerId="ADAL" clId="{D9A2189B-C044-48FF-88CF-E4DA7AE14E15}" dt="2022-02-25T20:43:48.572" v="13037" actId="478"/>
          <ac:picMkLst>
            <pc:docMk/>
            <pc:sldMk cId="1929736298" sldId="310"/>
            <ac:picMk id="3" creationId="{D11E6DBA-B6D9-4CE2-8DFF-F403B4FC3764}"/>
          </ac:picMkLst>
        </pc:picChg>
        <pc:picChg chg="mod">
          <ac:chgData name="Michael Schumacher" userId="ec863bc3-80cc-4c9f-afb2-516e494b4ea7" providerId="ADAL" clId="{D9A2189B-C044-48FF-88CF-E4DA7AE14E15}" dt="2022-02-24T06:14:07.736" v="3467" actId="1076"/>
          <ac:picMkLst>
            <pc:docMk/>
            <pc:sldMk cId="1929736298" sldId="310"/>
            <ac:picMk id="8" creationId="{A6F116FE-BD14-4BF3-AA38-5D8F77966FEF}"/>
          </ac:picMkLst>
        </pc:picChg>
        <pc:picChg chg="add del mod">
          <ac:chgData name="Michael Schumacher" userId="ec863bc3-80cc-4c9f-afb2-516e494b4ea7" providerId="ADAL" clId="{D9A2189B-C044-48FF-88CF-E4DA7AE14E15}" dt="2022-02-25T19:58:34.490" v="12934" actId="478"/>
          <ac:picMkLst>
            <pc:docMk/>
            <pc:sldMk cId="1929736298" sldId="310"/>
            <ac:picMk id="10" creationId="{066931FB-5C2A-42A5-88BD-F5449212416C}"/>
          </ac:picMkLst>
        </pc:picChg>
        <pc:picChg chg="add mod">
          <ac:chgData name="Michael Schumacher" userId="ec863bc3-80cc-4c9f-afb2-516e494b4ea7" providerId="ADAL" clId="{D9A2189B-C044-48FF-88CF-E4DA7AE14E15}" dt="2022-02-25T20:49:51.103" v="13195"/>
          <ac:picMkLst>
            <pc:docMk/>
            <pc:sldMk cId="1929736298" sldId="310"/>
            <ac:picMk id="18" creationId="{26B4B799-D7BB-4B41-B2C1-54A3C419D6F3}"/>
          </ac:picMkLst>
        </pc:picChg>
        <pc:picChg chg="add del mod">
          <ac:chgData name="Michael Schumacher" userId="ec863bc3-80cc-4c9f-afb2-516e494b4ea7" providerId="ADAL" clId="{D9A2189B-C044-48FF-88CF-E4DA7AE14E15}" dt="2022-02-25T20:45:55.932" v="13086" actId="478"/>
          <ac:picMkLst>
            <pc:docMk/>
            <pc:sldMk cId="1929736298" sldId="310"/>
            <ac:picMk id="15362" creationId="{74273673-2BC3-41A3-A6C5-ECAB32352744}"/>
          </ac:picMkLst>
        </pc:picChg>
      </pc:sldChg>
      <pc:sldChg chg="addSp delSp modSp mod ord">
        <pc:chgData name="Michael Schumacher" userId="ec863bc3-80cc-4c9f-afb2-516e494b4ea7" providerId="ADAL" clId="{D9A2189B-C044-48FF-88CF-E4DA7AE14E15}" dt="2022-02-25T21:14:48.496" v="13465" actId="20578"/>
        <pc:sldMkLst>
          <pc:docMk/>
          <pc:sldMk cId="3262741194" sldId="311"/>
        </pc:sldMkLst>
        <pc:spChg chg="del">
          <ac:chgData name="Michael Schumacher" userId="ec863bc3-80cc-4c9f-afb2-516e494b4ea7" providerId="ADAL" clId="{D9A2189B-C044-48FF-88CF-E4DA7AE14E15}" dt="2022-02-24T02:14:40.914" v="2073" actId="478"/>
          <ac:spMkLst>
            <pc:docMk/>
            <pc:sldMk cId="3262741194" sldId="311"/>
            <ac:spMk id="9" creationId="{8BEB866D-6633-4325-A13A-33B55CD2CC6F}"/>
          </ac:spMkLst>
        </pc:spChg>
        <pc:spChg chg="mod">
          <ac:chgData name="Michael Schumacher" userId="ec863bc3-80cc-4c9f-afb2-516e494b4ea7" providerId="ADAL" clId="{D9A2189B-C044-48FF-88CF-E4DA7AE14E15}" dt="2022-02-24T02:19:46.040" v="2095" actId="1076"/>
          <ac:spMkLst>
            <pc:docMk/>
            <pc:sldMk cId="3262741194" sldId="311"/>
            <ac:spMk id="10" creationId="{8F43AA6F-59D1-4576-881B-5B166FB3DF05}"/>
          </ac:spMkLst>
        </pc:spChg>
        <pc:spChg chg="add del mod">
          <ac:chgData name="Michael Schumacher" userId="ec863bc3-80cc-4c9f-afb2-516e494b4ea7" providerId="ADAL" clId="{D9A2189B-C044-48FF-88CF-E4DA7AE14E15}" dt="2022-02-24T05:03:39.410" v="2878" actId="478"/>
          <ac:spMkLst>
            <pc:docMk/>
            <pc:sldMk cId="3262741194" sldId="311"/>
            <ac:spMk id="11" creationId="{5143D683-A3A7-481C-9201-32BA987E45D4}"/>
          </ac:spMkLst>
        </pc:spChg>
        <pc:spChg chg="add del mod">
          <ac:chgData name="Michael Schumacher" userId="ec863bc3-80cc-4c9f-afb2-516e494b4ea7" providerId="ADAL" clId="{D9A2189B-C044-48FF-88CF-E4DA7AE14E15}" dt="2022-02-25T20:51:06.702" v="13215" actId="478"/>
          <ac:spMkLst>
            <pc:docMk/>
            <pc:sldMk cId="3262741194" sldId="311"/>
            <ac:spMk id="12" creationId="{8CA06557-FFEC-444D-9262-7C11A52C8760}"/>
          </ac:spMkLst>
        </pc:spChg>
        <pc:spChg chg="add mod">
          <ac:chgData name="Michael Schumacher" userId="ec863bc3-80cc-4c9f-afb2-516e494b4ea7" providerId="ADAL" clId="{D9A2189B-C044-48FF-88CF-E4DA7AE14E15}" dt="2022-02-24T07:45:28.185" v="5363"/>
          <ac:spMkLst>
            <pc:docMk/>
            <pc:sldMk cId="3262741194" sldId="311"/>
            <ac:spMk id="14" creationId="{6AA8AAAC-281F-41AC-9F23-6B15193EC2D7}"/>
          </ac:spMkLst>
        </pc:spChg>
        <pc:spChg chg="mod">
          <ac:chgData name="Michael Schumacher" userId="ec863bc3-80cc-4c9f-afb2-516e494b4ea7" providerId="ADAL" clId="{D9A2189B-C044-48FF-88CF-E4DA7AE14E15}" dt="2022-02-25T21:14:48.204" v="13462" actId="20577"/>
          <ac:spMkLst>
            <pc:docMk/>
            <pc:sldMk cId="3262741194" sldId="311"/>
            <ac:spMk id="15" creationId="{0A72301C-5464-406B-9771-224AFB10D7E4}"/>
          </ac:spMkLst>
        </pc:spChg>
        <pc:spChg chg="add mod">
          <ac:chgData name="Michael Schumacher" userId="ec863bc3-80cc-4c9f-afb2-516e494b4ea7" providerId="ADAL" clId="{D9A2189B-C044-48FF-88CF-E4DA7AE14E15}" dt="2022-02-25T20:51:25.664" v="13220"/>
          <ac:spMkLst>
            <pc:docMk/>
            <pc:sldMk cId="3262741194" sldId="311"/>
            <ac:spMk id="16" creationId="{7F13F77A-9532-4DC1-9340-84F074EC4DF5}"/>
          </ac:spMkLst>
        </pc:spChg>
        <pc:picChg chg="mod">
          <ac:chgData name="Michael Schumacher" userId="ec863bc3-80cc-4c9f-afb2-516e494b4ea7" providerId="ADAL" clId="{D9A2189B-C044-48FF-88CF-E4DA7AE14E15}" dt="2022-02-24T05:29:18.275" v="3188" actId="1440"/>
          <ac:picMkLst>
            <pc:docMk/>
            <pc:sldMk cId="3262741194" sldId="311"/>
            <ac:picMk id="3" creationId="{9BC14259-0A2E-4800-81F7-DC2C28BC3180}"/>
          </ac:picMkLst>
        </pc:picChg>
        <pc:picChg chg="del mod">
          <ac:chgData name="Michael Schumacher" userId="ec863bc3-80cc-4c9f-afb2-516e494b4ea7" providerId="ADAL" clId="{D9A2189B-C044-48FF-88CF-E4DA7AE14E15}" dt="2022-02-25T20:43:37.564" v="13027" actId="478"/>
          <ac:picMkLst>
            <pc:docMk/>
            <pc:sldMk cId="3262741194" sldId="311"/>
            <ac:picMk id="8" creationId="{28F5A836-CA0D-4DD9-AAEE-E07468390EA8}"/>
          </ac:picMkLst>
        </pc:picChg>
        <pc:picChg chg="add del mod">
          <ac:chgData name="Michael Schumacher" userId="ec863bc3-80cc-4c9f-afb2-516e494b4ea7" providerId="ADAL" clId="{D9A2189B-C044-48FF-88CF-E4DA7AE14E15}" dt="2022-02-25T19:58:22.315" v="12927" actId="478"/>
          <ac:picMkLst>
            <pc:docMk/>
            <pc:sldMk cId="3262741194" sldId="311"/>
            <ac:picMk id="13" creationId="{AA68C91B-6ADF-4DDB-9255-69026D5FEF6D}"/>
          </ac:picMkLst>
        </pc:picChg>
        <pc:picChg chg="add mod">
          <ac:chgData name="Michael Schumacher" userId="ec863bc3-80cc-4c9f-afb2-516e494b4ea7" providerId="ADAL" clId="{D9A2189B-C044-48FF-88CF-E4DA7AE14E15}" dt="2022-02-25T20:51:25.664" v="13220"/>
          <ac:picMkLst>
            <pc:docMk/>
            <pc:sldMk cId="3262741194" sldId="311"/>
            <ac:picMk id="17" creationId="{6F4CD027-FDC8-4E94-88D6-687154689D72}"/>
          </ac:picMkLst>
        </pc:picChg>
      </pc:sldChg>
      <pc:sldChg chg="addSp delSp modSp mod ord">
        <pc:chgData name="Michael Schumacher" userId="ec863bc3-80cc-4c9f-afb2-516e494b4ea7" providerId="ADAL" clId="{D9A2189B-C044-48FF-88CF-E4DA7AE14E15}" dt="2022-02-25T20:50:18.320" v="13201"/>
        <pc:sldMkLst>
          <pc:docMk/>
          <pc:sldMk cId="1205046701" sldId="312"/>
        </pc:sldMkLst>
        <pc:spChg chg="del">
          <ac:chgData name="Michael Schumacher" userId="ec863bc3-80cc-4c9f-afb2-516e494b4ea7" providerId="ADAL" clId="{D9A2189B-C044-48FF-88CF-E4DA7AE14E15}" dt="2022-02-24T05:31:02.370" v="3194" actId="478"/>
          <ac:spMkLst>
            <pc:docMk/>
            <pc:sldMk cId="1205046701" sldId="312"/>
            <ac:spMk id="4" creationId="{A8FE1F70-1129-47C9-94E7-E2C3AA5902E2}"/>
          </ac:spMkLst>
        </pc:spChg>
        <pc:spChg chg="add del mod">
          <ac:chgData name="Michael Schumacher" userId="ec863bc3-80cc-4c9f-afb2-516e494b4ea7" providerId="ADAL" clId="{D9A2189B-C044-48FF-88CF-E4DA7AE14E15}" dt="2022-02-25T20:40:45.822" v="13018" actId="478"/>
          <ac:spMkLst>
            <pc:docMk/>
            <pc:sldMk cId="1205046701" sldId="312"/>
            <ac:spMk id="6" creationId="{656212CD-BA50-4D78-9055-9183F880BDBE}"/>
          </ac:spMkLst>
        </pc:spChg>
        <pc:spChg chg="add mod">
          <ac:chgData name="Michael Schumacher" userId="ec863bc3-80cc-4c9f-afb2-516e494b4ea7" providerId="ADAL" clId="{D9A2189B-C044-48FF-88CF-E4DA7AE14E15}" dt="2022-02-24T07:45:50.393" v="5381"/>
          <ac:spMkLst>
            <pc:docMk/>
            <pc:sldMk cId="1205046701" sldId="312"/>
            <ac:spMk id="8" creationId="{DBC59A49-A5F7-4970-9467-E1B33A39879E}"/>
          </ac:spMkLst>
        </pc:spChg>
        <pc:spChg chg="add mod">
          <ac:chgData name="Michael Schumacher" userId="ec863bc3-80cc-4c9f-afb2-516e494b4ea7" providerId="ADAL" clId="{D9A2189B-C044-48FF-88CF-E4DA7AE14E15}" dt="2022-02-25T20:40:46.864" v="13019"/>
          <ac:spMkLst>
            <pc:docMk/>
            <pc:sldMk cId="1205046701" sldId="312"/>
            <ac:spMk id="9" creationId="{05BF58D4-7188-44A6-AE2A-D9024B3A34E7}"/>
          </ac:spMkLst>
        </pc:spChg>
        <pc:spChg chg="mod">
          <ac:chgData name="Michael Schumacher" userId="ec863bc3-80cc-4c9f-afb2-516e494b4ea7" providerId="ADAL" clId="{D9A2189B-C044-48FF-88CF-E4DA7AE14E15}" dt="2022-02-24T09:18:54.981" v="7859" actId="122"/>
          <ac:spMkLst>
            <pc:docMk/>
            <pc:sldMk cId="1205046701" sldId="312"/>
            <ac:spMk id="15" creationId="{0A72301C-5464-406B-9771-224AFB10D7E4}"/>
          </ac:spMkLst>
        </pc:spChg>
        <pc:graphicFrameChg chg="mod">
          <ac:chgData name="Michael Schumacher" userId="ec863bc3-80cc-4c9f-afb2-516e494b4ea7" providerId="ADAL" clId="{D9A2189B-C044-48FF-88CF-E4DA7AE14E15}" dt="2022-02-24T09:19:00.190" v="7860" actId="1076"/>
          <ac:graphicFrameMkLst>
            <pc:docMk/>
            <pc:sldMk cId="1205046701" sldId="312"/>
            <ac:graphicFrameMk id="5" creationId="{5C33B288-85AE-4C57-8568-E9AC1DE0436B}"/>
          </ac:graphicFrameMkLst>
        </pc:graphicFrameChg>
        <pc:picChg chg="add del mod">
          <ac:chgData name="Michael Schumacher" userId="ec863bc3-80cc-4c9f-afb2-516e494b4ea7" providerId="ADAL" clId="{D9A2189B-C044-48FF-88CF-E4DA7AE14E15}" dt="2022-02-25T19:59:15.306" v="12949" actId="478"/>
          <ac:picMkLst>
            <pc:docMk/>
            <pc:sldMk cId="1205046701" sldId="312"/>
            <ac:picMk id="7" creationId="{9BF63338-3BF1-4693-9DEB-2064C407E341}"/>
          </ac:picMkLst>
        </pc:picChg>
        <pc:picChg chg="add mod">
          <ac:chgData name="Michael Schumacher" userId="ec863bc3-80cc-4c9f-afb2-516e494b4ea7" providerId="ADAL" clId="{D9A2189B-C044-48FF-88CF-E4DA7AE14E15}" dt="2022-02-25T20:50:18.320" v="13201"/>
          <ac:picMkLst>
            <pc:docMk/>
            <pc:sldMk cId="1205046701" sldId="312"/>
            <ac:picMk id="10" creationId="{02BE5B37-3383-4C78-B96C-3EAB78E1FBB2}"/>
          </ac:picMkLst>
        </pc:picChg>
      </pc:sldChg>
      <pc:sldChg chg="addSp delSp modSp mod">
        <pc:chgData name="Michael Schumacher" userId="ec863bc3-80cc-4c9f-afb2-516e494b4ea7" providerId="ADAL" clId="{D9A2189B-C044-48FF-88CF-E4DA7AE14E15}" dt="2022-02-25T20:50:17.072" v="13200"/>
        <pc:sldMkLst>
          <pc:docMk/>
          <pc:sldMk cId="1660665044" sldId="313"/>
        </pc:sldMkLst>
        <pc:spChg chg="del">
          <ac:chgData name="Michael Schumacher" userId="ec863bc3-80cc-4c9f-afb2-516e494b4ea7" providerId="ADAL" clId="{D9A2189B-C044-48FF-88CF-E4DA7AE14E15}" dt="2022-02-24T05:34:45.362" v="3205" actId="478"/>
          <ac:spMkLst>
            <pc:docMk/>
            <pc:sldMk cId="1660665044" sldId="313"/>
            <ac:spMk id="7" creationId="{84D35B1F-1A05-46DF-BEDF-59E8A77D18BF}"/>
          </ac:spMkLst>
        </pc:spChg>
        <pc:spChg chg="add del mod">
          <ac:chgData name="Michael Schumacher" userId="ec863bc3-80cc-4c9f-afb2-516e494b4ea7" providerId="ADAL" clId="{D9A2189B-C044-48FF-88CF-E4DA7AE14E15}" dt="2022-02-25T20:40:41.597" v="13016" actId="478"/>
          <ac:spMkLst>
            <pc:docMk/>
            <pc:sldMk cId="1660665044" sldId="313"/>
            <ac:spMk id="8" creationId="{FB523158-8FD1-40C1-B6D2-4DCB9E7FC3BB}"/>
          </ac:spMkLst>
        </pc:spChg>
        <pc:spChg chg="add mod">
          <ac:chgData name="Michael Schumacher" userId="ec863bc3-80cc-4c9f-afb2-516e494b4ea7" providerId="ADAL" clId="{D9A2189B-C044-48FF-88CF-E4DA7AE14E15}" dt="2022-02-25T20:40:42.592" v="13017"/>
          <ac:spMkLst>
            <pc:docMk/>
            <pc:sldMk cId="1660665044" sldId="313"/>
            <ac:spMk id="11" creationId="{6BF85A0F-6F5E-418A-A9DE-7D5433706D96}"/>
          </ac:spMkLst>
        </pc:spChg>
        <pc:spChg chg="mod">
          <ac:chgData name="Michael Schumacher" userId="ec863bc3-80cc-4c9f-afb2-516e494b4ea7" providerId="ADAL" clId="{D9A2189B-C044-48FF-88CF-E4DA7AE14E15}" dt="2022-02-24T07:04:09.823" v="4989" actId="1076"/>
          <ac:spMkLst>
            <pc:docMk/>
            <pc:sldMk cId="1660665044" sldId="313"/>
            <ac:spMk id="13" creationId="{EE819E22-85A3-4B5B-8125-AB31AFFAAC41}"/>
          </ac:spMkLst>
        </pc:spChg>
        <pc:spChg chg="mod">
          <ac:chgData name="Michael Schumacher" userId="ec863bc3-80cc-4c9f-afb2-516e494b4ea7" providerId="ADAL" clId="{D9A2189B-C044-48FF-88CF-E4DA7AE14E15}" dt="2022-02-24T07:04:09.823" v="4989" actId="1076"/>
          <ac:spMkLst>
            <pc:docMk/>
            <pc:sldMk cId="1660665044" sldId="313"/>
            <ac:spMk id="14" creationId="{67B4D09A-9A5B-43F2-845D-3AB0CBBB5FC6}"/>
          </ac:spMkLst>
        </pc:spChg>
        <pc:spChg chg="mod">
          <ac:chgData name="Michael Schumacher" userId="ec863bc3-80cc-4c9f-afb2-516e494b4ea7" providerId="ADAL" clId="{D9A2189B-C044-48FF-88CF-E4DA7AE14E15}" dt="2022-02-24T08:40:15.538" v="6626" actId="20577"/>
          <ac:spMkLst>
            <pc:docMk/>
            <pc:sldMk cId="1660665044" sldId="313"/>
            <ac:spMk id="15" creationId="{0A72301C-5464-406B-9771-224AFB10D7E4}"/>
          </ac:spMkLst>
        </pc:spChg>
        <pc:spChg chg="add mod">
          <ac:chgData name="Michael Schumacher" userId="ec863bc3-80cc-4c9f-afb2-516e494b4ea7" providerId="ADAL" clId="{D9A2189B-C044-48FF-88CF-E4DA7AE14E15}" dt="2022-02-24T07:45:49.450" v="5380"/>
          <ac:spMkLst>
            <pc:docMk/>
            <pc:sldMk cId="1660665044" sldId="313"/>
            <ac:spMk id="17" creationId="{D14346AD-59EB-4BF8-B985-C1FCCD6E36B4}"/>
          </ac:spMkLst>
        </pc:spChg>
        <pc:picChg chg="mod">
          <ac:chgData name="Michael Schumacher" userId="ec863bc3-80cc-4c9f-afb2-516e494b4ea7" providerId="ADAL" clId="{D9A2189B-C044-48FF-88CF-E4DA7AE14E15}" dt="2022-02-24T08:33:02.948" v="6314" actId="14100"/>
          <ac:picMkLst>
            <pc:docMk/>
            <pc:sldMk cId="1660665044" sldId="313"/>
            <ac:picMk id="9" creationId="{E9479C18-9853-4FD3-A9E6-C60B87EE52DD}"/>
          </ac:picMkLst>
        </pc:picChg>
        <pc:picChg chg="add del mod">
          <ac:chgData name="Michael Schumacher" userId="ec863bc3-80cc-4c9f-afb2-516e494b4ea7" providerId="ADAL" clId="{D9A2189B-C044-48FF-88CF-E4DA7AE14E15}" dt="2022-02-25T19:59:13.178" v="12948" actId="478"/>
          <ac:picMkLst>
            <pc:docMk/>
            <pc:sldMk cId="1660665044" sldId="313"/>
            <ac:picMk id="10" creationId="{B6D72C11-8E3D-42CF-91C8-60D0645C3FF0}"/>
          </ac:picMkLst>
        </pc:picChg>
        <pc:picChg chg="del mod ord">
          <ac:chgData name="Michael Schumacher" userId="ec863bc3-80cc-4c9f-afb2-516e494b4ea7" providerId="ADAL" clId="{D9A2189B-C044-48FF-88CF-E4DA7AE14E15}" dt="2022-02-24T08:32:36.161" v="6310" actId="478"/>
          <ac:picMkLst>
            <pc:docMk/>
            <pc:sldMk cId="1660665044" sldId="313"/>
            <ac:picMk id="11" creationId="{1CA59C31-509B-4B90-AF8B-84AAE47AB1CE}"/>
          </ac:picMkLst>
        </pc:picChg>
        <pc:picChg chg="add del mod">
          <ac:chgData name="Michael Schumacher" userId="ec863bc3-80cc-4c9f-afb2-516e494b4ea7" providerId="ADAL" clId="{D9A2189B-C044-48FF-88CF-E4DA7AE14E15}" dt="2022-02-24T08:32:23.921" v="6307" actId="478"/>
          <ac:picMkLst>
            <pc:docMk/>
            <pc:sldMk cId="1660665044" sldId="313"/>
            <ac:picMk id="12" creationId="{114ED0D3-B521-4DD5-ADCA-B67C06DA15AC}"/>
          </ac:picMkLst>
        </pc:picChg>
        <pc:picChg chg="add mod">
          <ac:chgData name="Michael Schumacher" userId="ec863bc3-80cc-4c9f-afb2-516e494b4ea7" providerId="ADAL" clId="{D9A2189B-C044-48FF-88CF-E4DA7AE14E15}" dt="2022-02-25T20:50:17.072" v="13200"/>
          <ac:picMkLst>
            <pc:docMk/>
            <pc:sldMk cId="1660665044" sldId="313"/>
            <ac:picMk id="12" creationId="{FBDAB6A5-8397-4C9A-8B77-BB3FBA0DF099}"/>
          </ac:picMkLst>
        </pc:picChg>
        <pc:picChg chg="add mod modCrop">
          <ac:chgData name="Michael Schumacher" userId="ec863bc3-80cc-4c9f-afb2-516e494b4ea7" providerId="ADAL" clId="{D9A2189B-C044-48FF-88CF-E4DA7AE14E15}" dt="2022-02-24T08:33:53.633" v="6338" actId="14100"/>
          <ac:picMkLst>
            <pc:docMk/>
            <pc:sldMk cId="1660665044" sldId="313"/>
            <ac:picMk id="16" creationId="{38AD57F5-C383-450E-9BDB-94A185F6C486}"/>
          </ac:picMkLst>
        </pc:picChg>
      </pc:sldChg>
      <pc:sldChg chg="addSp delSp modSp mod">
        <pc:chgData name="Michael Schumacher" userId="ec863bc3-80cc-4c9f-afb2-516e494b4ea7" providerId="ADAL" clId="{D9A2189B-C044-48FF-88CF-E4DA7AE14E15}" dt="2022-02-25T20:50:15.568" v="13199"/>
        <pc:sldMkLst>
          <pc:docMk/>
          <pc:sldMk cId="1981340430" sldId="314"/>
        </pc:sldMkLst>
        <pc:spChg chg="del">
          <ac:chgData name="Michael Schumacher" userId="ec863bc3-80cc-4c9f-afb2-516e494b4ea7" providerId="ADAL" clId="{D9A2189B-C044-48FF-88CF-E4DA7AE14E15}" dt="2022-02-24T05:34:46.850" v="3206" actId="478"/>
          <ac:spMkLst>
            <pc:docMk/>
            <pc:sldMk cId="1981340430" sldId="314"/>
            <ac:spMk id="7" creationId="{4FE32674-4450-4813-89BC-C8F92FAAD92C}"/>
          </ac:spMkLst>
        </pc:spChg>
        <pc:spChg chg="add del mod">
          <ac:chgData name="Michael Schumacher" userId="ec863bc3-80cc-4c9f-afb2-516e494b4ea7" providerId="ADAL" clId="{D9A2189B-C044-48FF-88CF-E4DA7AE14E15}" dt="2022-02-25T20:40:39.422" v="13014" actId="478"/>
          <ac:spMkLst>
            <pc:docMk/>
            <pc:sldMk cId="1981340430" sldId="314"/>
            <ac:spMk id="8" creationId="{A2EAC0F6-884F-46D7-9854-47EB7760C571}"/>
          </ac:spMkLst>
        </pc:spChg>
        <pc:spChg chg="mod">
          <ac:chgData name="Michael Schumacher" userId="ec863bc3-80cc-4c9f-afb2-516e494b4ea7" providerId="ADAL" clId="{D9A2189B-C044-48FF-88CF-E4DA7AE14E15}" dt="2022-02-24T05:42:55.257" v="3278" actId="1076"/>
          <ac:spMkLst>
            <pc:docMk/>
            <pc:sldMk cId="1981340430" sldId="314"/>
            <ac:spMk id="9" creationId="{22772D90-61F3-4E57-86F6-0580DF9553AD}"/>
          </ac:spMkLst>
        </pc:spChg>
        <pc:spChg chg="mod">
          <ac:chgData name="Michael Schumacher" userId="ec863bc3-80cc-4c9f-afb2-516e494b4ea7" providerId="ADAL" clId="{D9A2189B-C044-48FF-88CF-E4DA7AE14E15}" dt="2022-02-24T05:42:55.257" v="3278" actId="1076"/>
          <ac:spMkLst>
            <pc:docMk/>
            <pc:sldMk cId="1981340430" sldId="314"/>
            <ac:spMk id="10" creationId="{A326D6F6-D9B8-42AB-A951-03A17D16455E}"/>
          </ac:spMkLst>
        </pc:spChg>
        <pc:spChg chg="add mod">
          <ac:chgData name="Michael Schumacher" userId="ec863bc3-80cc-4c9f-afb2-516e494b4ea7" providerId="ADAL" clId="{D9A2189B-C044-48FF-88CF-E4DA7AE14E15}" dt="2022-02-24T07:45:47.932" v="5379"/>
          <ac:spMkLst>
            <pc:docMk/>
            <pc:sldMk cId="1981340430" sldId="314"/>
            <ac:spMk id="12" creationId="{CF35261A-D5C0-40BA-A6DF-DBA1B8EEB6FF}"/>
          </ac:spMkLst>
        </pc:spChg>
        <pc:spChg chg="add mod">
          <ac:chgData name="Michael Schumacher" userId="ec863bc3-80cc-4c9f-afb2-516e494b4ea7" providerId="ADAL" clId="{D9A2189B-C044-48FF-88CF-E4DA7AE14E15}" dt="2022-02-25T20:40:40.369" v="13015"/>
          <ac:spMkLst>
            <pc:docMk/>
            <pc:sldMk cId="1981340430" sldId="314"/>
            <ac:spMk id="13" creationId="{046FEC96-85BE-498F-9A04-9AD3B98BA9B0}"/>
          </ac:spMkLst>
        </pc:spChg>
        <pc:picChg chg="mod">
          <ac:chgData name="Michael Schumacher" userId="ec863bc3-80cc-4c9f-afb2-516e494b4ea7" providerId="ADAL" clId="{D9A2189B-C044-48FF-88CF-E4DA7AE14E15}" dt="2022-02-24T08:31:56.713" v="6301" actId="1076"/>
          <ac:picMkLst>
            <pc:docMk/>
            <pc:sldMk cId="1981340430" sldId="314"/>
            <ac:picMk id="6" creationId="{784CC8BA-3FFE-420B-8497-6CA2CEE85F89}"/>
          </ac:picMkLst>
        </pc:picChg>
        <pc:picChg chg="add del mod">
          <ac:chgData name="Michael Schumacher" userId="ec863bc3-80cc-4c9f-afb2-516e494b4ea7" providerId="ADAL" clId="{D9A2189B-C044-48FF-88CF-E4DA7AE14E15}" dt="2022-02-25T19:59:11.307" v="12947" actId="478"/>
          <ac:picMkLst>
            <pc:docMk/>
            <pc:sldMk cId="1981340430" sldId="314"/>
            <ac:picMk id="11" creationId="{86668214-B125-4474-B7B4-946F59F5E9D5}"/>
          </ac:picMkLst>
        </pc:picChg>
        <pc:picChg chg="add mod">
          <ac:chgData name="Michael Schumacher" userId="ec863bc3-80cc-4c9f-afb2-516e494b4ea7" providerId="ADAL" clId="{D9A2189B-C044-48FF-88CF-E4DA7AE14E15}" dt="2022-02-25T20:50:15.568" v="13199"/>
          <ac:picMkLst>
            <pc:docMk/>
            <pc:sldMk cId="1981340430" sldId="314"/>
            <ac:picMk id="14" creationId="{739C613A-E634-4C91-A859-BDE5CB946D34}"/>
          </ac:picMkLst>
        </pc:picChg>
      </pc:sldChg>
      <pc:sldChg chg="addSp delSp modSp mod modTransition modAnim modNotesTx">
        <pc:chgData name="Michael Schumacher" userId="ec863bc3-80cc-4c9f-afb2-516e494b4ea7" providerId="ADAL" clId="{D9A2189B-C044-48FF-88CF-E4DA7AE14E15}" dt="2022-02-25T21:36:41.967" v="14019" actId="20577"/>
        <pc:sldMkLst>
          <pc:docMk/>
          <pc:sldMk cId="4005565082" sldId="315"/>
        </pc:sldMkLst>
        <pc:spChg chg="del">
          <ac:chgData name="Michael Schumacher" userId="ec863bc3-80cc-4c9f-afb2-516e494b4ea7" providerId="ADAL" clId="{D9A2189B-C044-48FF-88CF-E4DA7AE14E15}" dt="2022-02-24T01:43:29.075" v="1738" actId="478"/>
          <ac:spMkLst>
            <pc:docMk/>
            <pc:sldMk cId="4005565082" sldId="315"/>
            <ac:spMk id="4" creationId="{6527D9F7-5039-4BDB-A035-2A8EE5B05FCA}"/>
          </ac:spMkLst>
        </pc:spChg>
        <pc:spChg chg="add del mod">
          <ac:chgData name="Michael Schumacher" userId="ec863bc3-80cc-4c9f-afb2-516e494b4ea7" providerId="ADAL" clId="{D9A2189B-C044-48FF-88CF-E4DA7AE14E15}" dt="2022-02-25T21:33:42.655" v="13838" actId="478"/>
          <ac:spMkLst>
            <pc:docMk/>
            <pc:sldMk cId="4005565082" sldId="315"/>
            <ac:spMk id="4" creationId="{7FA61592-7AD4-4323-B943-3CFF4E6426BD}"/>
          </ac:spMkLst>
        </pc:spChg>
        <pc:spChg chg="add del mod">
          <ac:chgData name="Michael Schumacher" userId="ec863bc3-80cc-4c9f-afb2-516e494b4ea7" providerId="ADAL" clId="{D9A2189B-C044-48FF-88CF-E4DA7AE14E15}" dt="2022-02-24T05:11:13.473" v="3093" actId="478"/>
          <ac:spMkLst>
            <pc:docMk/>
            <pc:sldMk cId="4005565082" sldId="315"/>
            <ac:spMk id="5" creationId="{0304CEBF-ECD7-43BA-9D6C-EAE904074C82}"/>
          </ac:spMkLst>
        </pc:spChg>
        <pc:spChg chg="add del mod">
          <ac:chgData name="Michael Schumacher" userId="ec863bc3-80cc-4c9f-afb2-516e494b4ea7" providerId="ADAL" clId="{D9A2189B-C044-48FF-88CF-E4DA7AE14E15}" dt="2022-02-25T20:41:04.925" v="13020" actId="478"/>
          <ac:spMkLst>
            <pc:docMk/>
            <pc:sldMk cId="4005565082" sldId="315"/>
            <ac:spMk id="6" creationId="{83FA2235-16A4-4388-83AF-9625F181E655}"/>
          </ac:spMkLst>
        </pc:spChg>
        <pc:spChg chg="add del mod">
          <ac:chgData name="Michael Schumacher" userId="ec863bc3-80cc-4c9f-afb2-516e494b4ea7" providerId="ADAL" clId="{D9A2189B-C044-48FF-88CF-E4DA7AE14E15}" dt="2022-02-24T05:23:19.537" v="3131"/>
          <ac:spMkLst>
            <pc:docMk/>
            <pc:sldMk cId="4005565082" sldId="315"/>
            <ac:spMk id="8" creationId="{D2A05E33-C884-49F4-B285-BA3FDD79B4EF}"/>
          </ac:spMkLst>
        </pc:spChg>
        <pc:spChg chg="add del mod">
          <ac:chgData name="Michael Schumacher" userId="ec863bc3-80cc-4c9f-afb2-516e494b4ea7" providerId="ADAL" clId="{D9A2189B-C044-48FF-88CF-E4DA7AE14E15}" dt="2022-02-24T06:11:08.289" v="3445" actId="478"/>
          <ac:spMkLst>
            <pc:docMk/>
            <pc:sldMk cId="4005565082" sldId="315"/>
            <ac:spMk id="10" creationId="{DEF54559-8C1F-416B-8EC3-F5262F49DA67}"/>
          </ac:spMkLst>
        </pc:spChg>
        <pc:spChg chg="add mod">
          <ac:chgData name="Michael Schumacher" userId="ec863bc3-80cc-4c9f-afb2-516e494b4ea7" providerId="ADAL" clId="{D9A2189B-C044-48FF-88CF-E4DA7AE14E15}" dt="2022-02-24T07:45:46.040" v="5377"/>
          <ac:spMkLst>
            <pc:docMk/>
            <pc:sldMk cId="4005565082" sldId="315"/>
            <ac:spMk id="12" creationId="{1770A2A6-F08F-43AC-8B1F-16997647A587}"/>
          </ac:spMkLst>
        </pc:spChg>
        <pc:spChg chg="add mod">
          <ac:chgData name="Michael Schumacher" userId="ec863bc3-80cc-4c9f-afb2-516e494b4ea7" providerId="ADAL" clId="{D9A2189B-C044-48FF-88CF-E4DA7AE14E15}" dt="2022-02-25T20:41:06.831" v="13021"/>
          <ac:spMkLst>
            <pc:docMk/>
            <pc:sldMk cId="4005565082" sldId="315"/>
            <ac:spMk id="13" creationId="{18DA9E60-734E-4EAC-BB83-E102F74B390B}"/>
          </ac:spMkLst>
        </pc:spChg>
        <pc:spChg chg="mod">
          <ac:chgData name="Michael Schumacher" userId="ec863bc3-80cc-4c9f-afb2-516e494b4ea7" providerId="ADAL" clId="{D9A2189B-C044-48FF-88CF-E4DA7AE14E15}" dt="2022-02-25T21:36:41.967" v="14019" actId="20577"/>
          <ac:spMkLst>
            <pc:docMk/>
            <pc:sldMk cId="4005565082" sldId="315"/>
            <ac:spMk id="15" creationId="{0A72301C-5464-406B-9771-224AFB10D7E4}"/>
          </ac:spMkLst>
        </pc:spChg>
        <pc:graphicFrameChg chg="del mod modGraphic">
          <ac:chgData name="Michael Schumacher" userId="ec863bc3-80cc-4c9f-afb2-516e494b4ea7" providerId="ADAL" clId="{D9A2189B-C044-48FF-88CF-E4DA7AE14E15}" dt="2022-02-25T21:30:06.431" v="13741" actId="478"/>
          <ac:graphicFrameMkLst>
            <pc:docMk/>
            <pc:sldMk cId="4005565082" sldId="315"/>
            <ac:graphicFrameMk id="2" creationId="{107D9FB0-E71D-408A-ADAA-1D765AC715EA}"/>
          </ac:graphicFrameMkLst>
        </pc:graphicFrameChg>
        <pc:graphicFrameChg chg="add mod modGraphic">
          <ac:chgData name="Michael Schumacher" userId="ec863bc3-80cc-4c9f-afb2-516e494b4ea7" providerId="ADAL" clId="{D9A2189B-C044-48FF-88CF-E4DA7AE14E15}" dt="2022-02-25T21:33:47.623" v="13839" actId="1076"/>
          <ac:graphicFrameMkLst>
            <pc:docMk/>
            <pc:sldMk cId="4005565082" sldId="315"/>
            <ac:graphicFrameMk id="3" creationId="{D2BD0ACA-DCE6-4687-AE27-17051A7A2708}"/>
          </ac:graphicFrameMkLst>
        </pc:graphicFrameChg>
        <pc:picChg chg="add del mod">
          <ac:chgData name="Michael Schumacher" userId="ec863bc3-80cc-4c9f-afb2-516e494b4ea7" providerId="ADAL" clId="{D9A2189B-C044-48FF-88CF-E4DA7AE14E15}" dt="2022-02-25T19:58:54.506" v="12943" actId="478"/>
          <ac:picMkLst>
            <pc:docMk/>
            <pc:sldMk cId="4005565082" sldId="315"/>
            <ac:picMk id="7" creationId="{86FC22AA-F1DA-4E85-BE43-5F9DC776A1F0}"/>
          </ac:picMkLst>
        </pc:picChg>
        <pc:picChg chg="add del mod">
          <ac:chgData name="Michael Schumacher" userId="ec863bc3-80cc-4c9f-afb2-516e494b4ea7" providerId="ADAL" clId="{D9A2189B-C044-48FF-88CF-E4DA7AE14E15}" dt="2022-02-24T18:27:13.183" v="11842"/>
          <ac:picMkLst>
            <pc:docMk/>
            <pc:sldMk cId="4005565082" sldId="315"/>
            <ac:picMk id="9" creationId="{8E19849E-A415-4405-8EA5-20B6A463655F}"/>
          </ac:picMkLst>
        </pc:picChg>
        <pc:picChg chg="add mod">
          <ac:chgData name="Michael Schumacher" userId="ec863bc3-80cc-4c9f-afb2-516e494b4ea7" providerId="ADAL" clId="{D9A2189B-C044-48FF-88CF-E4DA7AE14E15}" dt="2022-02-25T21:29:44.876" v="13737" actId="1076"/>
          <ac:picMkLst>
            <pc:docMk/>
            <pc:sldMk cId="4005565082" sldId="315"/>
            <ac:picMk id="11" creationId="{4519F509-25C9-4D99-BD78-1036677FF7F3}"/>
          </ac:picMkLst>
        </pc:picChg>
        <pc:picChg chg="add del mod">
          <ac:chgData name="Michael Schumacher" userId="ec863bc3-80cc-4c9f-afb2-516e494b4ea7" providerId="ADAL" clId="{D9A2189B-C044-48FF-88CF-E4DA7AE14E15}" dt="2022-02-24T18:27:21.488" v="11844"/>
          <ac:picMkLst>
            <pc:docMk/>
            <pc:sldMk cId="4005565082" sldId="315"/>
            <ac:picMk id="13" creationId="{BEF8C2AC-5036-4E14-B8A3-90311B5C0DEA}"/>
          </ac:picMkLst>
        </pc:picChg>
        <pc:picChg chg="add del mod">
          <ac:chgData name="Michael Schumacher" userId="ec863bc3-80cc-4c9f-afb2-516e494b4ea7" providerId="ADAL" clId="{D9A2189B-C044-48FF-88CF-E4DA7AE14E15}" dt="2022-02-24T18:27:32.347" v="11846"/>
          <ac:picMkLst>
            <pc:docMk/>
            <pc:sldMk cId="4005565082" sldId="315"/>
            <ac:picMk id="14" creationId="{12BB34F5-41B6-4E39-AD18-4DBB9DE1BB55}"/>
          </ac:picMkLst>
        </pc:picChg>
        <pc:picChg chg="add mod">
          <ac:chgData name="Michael Schumacher" userId="ec863bc3-80cc-4c9f-afb2-516e494b4ea7" providerId="ADAL" clId="{D9A2189B-C044-48FF-88CF-E4DA7AE14E15}" dt="2022-02-25T20:50:13.248" v="13198"/>
          <ac:picMkLst>
            <pc:docMk/>
            <pc:sldMk cId="4005565082" sldId="315"/>
            <ac:picMk id="14" creationId="{C5352BE0-F5FC-49FD-BC4A-CAC02FDE93C7}"/>
          </ac:picMkLst>
        </pc:picChg>
        <pc:picChg chg="add del mod">
          <ac:chgData name="Michael Schumacher" userId="ec863bc3-80cc-4c9f-afb2-516e494b4ea7" providerId="ADAL" clId="{D9A2189B-C044-48FF-88CF-E4DA7AE14E15}" dt="2022-02-24T18:28:35.255" v="11848"/>
          <ac:picMkLst>
            <pc:docMk/>
            <pc:sldMk cId="4005565082" sldId="315"/>
            <ac:picMk id="16" creationId="{904A25E5-9349-48A1-B743-ECDAB1093E18}"/>
          </ac:picMkLst>
        </pc:picChg>
        <pc:picChg chg="add del mod">
          <ac:chgData name="Michael Schumacher" userId="ec863bc3-80cc-4c9f-afb2-516e494b4ea7" providerId="ADAL" clId="{D9A2189B-C044-48FF-88CF-E4DA7AE14E15}" dt="2022-02-24T18:29:11.467" v="11850"/>
          <ac:picMkLst>
            <pc:docMk/>
            <pc:sldMk cId="4005565082" sldId="315"/>
            <ac:picMk id="17" creationId="{6D0E8E85-94D1-4988-A2F1-55993C7CF5DC}"/>
          </ac:picMkLst>
        </pc:picChg>
        <pc:picChg chg="add del mod">
          <ac:chgData name="Michael Schumacher" userId="ec863bc3-80cc-4c9f-afb2-516e494b4ea7" providerId="ADAL" clId="{D9A2189B-C044-48FF-88CF-E4DA7AE14E15}" dt="2022-02-24T18:29:18.438" v="11852"/>
          <ac:picMkLst>
            <pc:docMk/>
            <pc:sldMk cId="4005565082" sldId="315"/>
            <ac:picMk id="18" creationId="{2A276051-86D2-4919-9886-8208A290EF7A}"/>
          </ac:picMkLst>
        </pc:picChg>
        <pc:picChg chg="add del mod">
          <ac:chgData name="Michael Schumacher" userId="ec863bc3-80cc-4c9f-afb2-516e494b4ea7" providerId="ADAL" clId="{D9A2189B-C044-48FF-88CF-E4DA7AE14E15}" dt="2022-02-24T18:29:26.659" v="11854"/>
          <ac:picMkLst>
            <pc:docMk/>
            <pc:sldMk cId="4005565082" sldId="315"/>
            <ac:picMk id="19" creationId="{37CA7CC3-B8AC-48E9-B7FF-E13E7563A892}"/>
          </ac:picMkLst>
        </pc:picChg>
        <pc:picChg chg="add del mod">
          <ac:chgData name="Michael Schumacher" userId="ec863bc3-80cc-4c9f-afb2-516e494b4ea7" providerId="ADAL" clId="{D9A2189B-C044-48FF-88CF-E4DA7AE14E15}" dt="2022-02-24T18:29:34.263" v="11856"/>
          <ac:picMkLst>
            <pc:docMk/>
            <pc:sldMk cId="4005565082" sldId="315"/>
            <ac:picMk id="20" creationId="{A9A29AEE-A99E-4E88-B591-4EAA6689E651}"/>
          </ac:picMkLst>
        </pc:picChg>
        <pc:picChg chg="add del mod">
          <ac:chgData name="Michael Schumacher" userId="ec863bc3-80cc-4c9f-afb2-516e494b4ea7" providerId="ADAL" clId="{D9A2189B-C044-48FF-88CF-E4DA7AE14E15}" dt="2022-02-24T18:32:32.012" v="12449"/>
          <ac:picMkLst>
            <pc:docMk/>
            <pc:sldMk cId="4005565082" sldId="315"/>
            <ac:picMk id="21" creationId="{F2F5DECC-1974-402D-B688-15BD1915B0EA}"/>
          </ac:picMkLst>
        </pc:picChg>
        <pc:picChg chg="add del mod">
          <ac:chgData name="Michael Schumacher" userId="ec863bc3-80cc-4c9f-afb2-516e494b4ea7" providerId="ADAL" clId="{D9A2189B-C044-48FF-88CF-E4DA7AE14E15}" dt="2022-02-24T18:32:50.284" v="12451"/>
          <ac:picMkLst>
            <pc:docMk/>
            <pc:sldMk cId="4005565082" sldId="315"/>
            <ac:picMk id="22" creationId="{5CC218D5-53E5-479B-B3FB-B22EBC7A0EF8}"/>
          </ac:picMkLst>
        </pc:picChg>
        <pc:picChg chg="add del mod">
          <ac:chgData name="Michael Schumacher" userId="ec863bc3-80cc-4c9f-afb2-516e494b4ea7" providerId="ADAL" clId="{D9A2189B-C044-48FF-88CF-E4DA7AE14E15}" dt="2022-02-24T18:33:04.565" v="12453"/>
          <ac:picMkLst>
            <pc:docMk/>
            <pc:sldMk cId="4005565082" sldId="315"/>
            <ac:picMk id="23" creationId="{1184F848-3790-46CC-B008-969D5744A03C}"/>
          </ac:picMkLst>
        </pc:picChg>
        <pc:picChg chg="add mod">
          <ac:chgData name="Michael Schumacher" userId="ec863bc3-80cc-4c9f-afb2-516e494b4ea7" providerId="ADAL" clId="{D9A2189B-C044-48FF-88CF-E4DA7AE14E15}" dt="2022-02-24T18:33:48.299" v="12454"/>
          <ac:picMkLst>
            <pc:docMk/>
            <pc:sldMk cId="4005565082" sldId="315"/>
            <ac:picMk id="24" creationId="{73C5D373-D84E-40DB-8C34-24A9E9532937}"/>
          </ac:picMkLst>
        </pc:picChg>
      </pc:sldChg>
      <pc:sldChg chg="addSp delSp modSp mod">
        <pc:chgData name="Michael Schumacher" userId="ec863bc3-80cc-4c9f-afb2-516e494b4ea7" providerId="ADAL" clId="{D9A2189B-C044-48FF-88CF-E4DA7AE14E15}" dt="2022-02-25T20:51:36.063" v="13224"/>
        <pc:sldMkLst>
          <pc:docMk/>
          <pc:sldMk cId="2228262359" sldId="316"/>
        </pc:sldMkLst>
        <pc:spChg chg="del">
          <ac:chgData name="Michael Schumacher" userId="ec863bc3-80cc-4c9f-afb2-516e494b4ea7" providerId="ADAL" clId="{D9A2189B-C044-48FF-88CF-E4DA7AE14E15}" dt="2022-02-24T02:13:56.786" v="2065" actId="478"/>
          <ac:spMkLst>
            <pc:docMk/>
            <pc:sldMk cId="2228262359" sldId="316"/>
            <ac:spMk id="8" creationId="{87E6C749-B07A-4AB0-91B2-3ACCD161F96E}"/>
          </ac:spMkLst>
        </pc:spChg>
        <pc:spChg chg="mod">
          <ac:chgData name="Michael Schumacher" userId="ec863bc3-80cc-4c9f-afb2-516e494b4ea7" providerId="ADAL" clId="{D9A2189B-C044-48FF-88CF-E4DA7AE14E15}" dt="2022-02-24T08:42:44.209" v="6732" actId="20577"/>
          <ac:spMkLst>
            <pc:docMk/>
            <pc:sldMk cId="2228262359" sldId="316"/>
            <ac:spMk id="9" creationId="{57AACBC7-7DD5-4A74-881C-A50035030B3F}"/>
          </ac:spMkLst>
        </pc:spChg>
        <pc:spChg chg="add mod">
          <ac:chgData name="Michael Schumacher" userId="ec863bc3-80cc-4c9f-afb2-516e494b4ea7" providerId="ADAL" clId="{D9A2189B-C044-48FF-88CF-E4DA7AE14E15}" dt="2022-02-25T20:51:36.063" v="13224"/>
          <ac:spMkLst>
            <pc:docMk/>
            <pc:sldMk cId="2228262359" sldId="316"/>
            <ac:spMk id="11" creationId="{827D8D2A-E372-4F92-898B-D9B60D270607}"/>
          </ac:spMkLst>
        </pc:spChg>
        <pc:spChg chg="add del mod">
          <ac:chgData name="Michael Schumacher" userId="ec863bc3-80cc-4c9f-afb2-516e494b4ea7" providerId="ADAL" clId="{D9A2189B-C044-48FF-88CF-E4DA7AE14E15}" dt="2022-02-24T05:25:29.171" v="3149" actId="478"/>
          <ac:spMkLst>
            <pc:docMk/>
            <pc:sldMk cId="2228262359" sldId="316"/>
            <ac:spMk id="11" creationId="{CC47B480-38C2-45D7-B009-F73BDEE81EA8}"/>
          </ac:spMkLst>
        </pc:spChg>
        <pc:spChg chg="add del mod">
          <ac:chgData name="Michael Schumacher" userId="ec863bc3-80cc-4c9f-afb2-516e494b4ea7" providerId="ADAL" clId="{D9A2189B-C044-48FF-88CF-E4DA7AE14E15}" dt="2022-02-25T20:50:57.085" v="13211" actId="478"/>
          <ac:spMkLst>
            <pc:docMk/>
            <pc:sldMk cId="2228262359" sldId="316"/>
            <ac:spMk id="12" creationId="{60121388-5ABE-4E01-AF07-2B6B6FB42B15}"/>
          </ac:spMkLst>
        </pc:spChg>
        <pc:spChg chg="add mod">
          <ac:chgData name="Michael Schumacher" userId="ec863bc3-80cc-4c9f-afb2-516e494b4ea7" providerId="ADAL" clId="{D9A2189B-C044-48FF-88CF-E4DA7AE14E15}" dt="2022-02-24T07:45:35.528" v="5369"/>
          <ac:spMkLst>
            <pc:docMk/>
            <pc:sldMk cId="2228262359" sldId="316"/>
            <ac:spMk id="14" creationId="{55C38C6F-8BBD-4CC9-B5DA-DC04F1E2680C}"/>
          </ac:spMkLst>
        </pc:spChg>
        <pc:picChg chg="del">
          <ac:chgData name="Michael Schumacher" userId="ec863bc3-80cc-4c9f-afb2-516e494b4ea7" providerId="ADAL" clId="{D9A2189B-C044-48FF-88CF-E4DA7AE14E15}" dt="2022-02-25T20:43:49.500" v="13038" actId="478"/>
          <ac:picMkLst>
            <pc:docMk/>
            <pc:sldMk cId="2228262359" sldId="316"/>
            <ac:picMk id="4" creationId="{BCE0E692-3199-4BEC-B5D9-FFF9FFFD3A49}"/>
          </ac:picMkLst>
        </pc:picChg>
        <pc:picChg chg="mod">
          <ac:chgData name="Michael Schumacher" userId="ec863bc3-80cc-4c9f-afb2-516e494b4ea7" providerId="ADAL" clId="{D9A2189B-C044-48FF-88CF-E4DA7AE14E15}" dt="2022-02-24T08:51:58.188" v="7029" actId="1076"/>
          <ac:picMkLst>
            <pc:docMk/>
            <pc:sldMk cId="2228262359" sldId="316"/>
            <ac:picMk id="6" creationId="{0EAEB159-5D2A-4703-B8B9-F4C780D286CB}"/>
          </ac:picMkLst>
        </pc:picChg>
        <pc:picChg chg="add del mod">
          <ac:chgData name="Michael Schumacher" userId="ec863bc3-80cc-4c9f-afb2-516e494b4ea7" providerId="ADAL" clId="{D9A2189B-C044-48FF-88CF-E4DA7AE14E15}" dt="2022-02-25T19:58:36.971" v="12935" actId="478"/>
          <ac:picMkLst>
            <pc:docMk/>
            <pc:sldMk cId="2228262359" sldId="316"/>
            <ac:picMk id="13" creationId="{02865CF6-4DE0-42FC-BA5B-26ED98EA2CD1}"/>
          </ac:picMkLst>
        </pc:picChg>
        <pc:picChg chg="add mod">
          <ac:chgData name="Michael Schumacher" userId="ec863bc3-80cc-4c9f-afb2-516e494b4ea7" providerId="ADAL" clId="{D9A2189B-C044-48FF-88CF-E4DA7AE14E15}" dt="2022-02-25T20:51:36.063" v="13224"/>
          <ac:picMkLst>
            <pc:docMk/>
            <pc:sldMk cId="2228262359" sldId="316"/>
            <ac:picMk id="16" creationId="{C66865D0-4AE7-451E-B84A-BE88B612ABC9}"/>
          </ac:picMkLst>
        </pc:picChg>
      </pc:sldChg>
      <pc:sldChg chg="delSp del mod">
        <pc:chgData name="Michael Schumacher" userId="ec863bc3-80cc-4c9f-afb2-516e494b4ea7" providerId="ADAL" clId="{D9A2189B-C044-48FF-88CF-E4DA7AE14E15}" dt="2022-02-23T20:58:33.641" v="697" actId="2696"/>
        <pc:sldMkLst>
          <pc:docMk/>
          <pc:sldMk cId="3989031951" sldId="317"/>
        </pc:sldMkLst>
        <pc:spChg chg="del">
          <ac:chgData name="Michael Schumacher" userId="ec863bc3-80cc-4c9f-afb2-516e494b4ea7" providerId="ADAL" clId="{D9A2189B-C044-48FF-88CF-E4DA7AE14E15}" dt="2022-02-23T20:58:30.705" v="696" actId="478"/>
          <ac:spMkLst>
            <pc:docMk/>
            <pc:sldMk cId="3989031951" sldId="317"/>
            <ac:spMk id="5" creationId="{89BF5317-C33B-4828-B088-9DDB80E92F84}"/>
          </ac:spMkLst>
        </pc:spChg>
      </pc:sldChg>
      <pc:sldChg chg="addSp delSp modSp mod">
        <pc:chgData name="Michael Schumacher" userId="ec863bc3-80cc-4c9f-afb2-516e494b4ea7" providerId="ADAL" clId="{D9A2189B-C044-48FF-88CF-E4DA7AE14E15}" dt="2022-02-25T20:51:43.408" v="13225"/>
        <pc:sldMkLst>
          <pc:docMk/>
          <pc:sldMk cId="1300281524" sldId="319"/>
        </pc:sldMkLst>
        <pc:spChg chg="mod">
          <ac:chgData name="Michael Schumacher" userId="ec863bc3-80cc-4c9f-afb2-516e494b4ea7" providerId="ADAL" clId="{D9A2189B-C044-48FF-88CF-E4DA7AE14E15}" dt="2022-02-24T02:07:25.431" v="1905"/>
          <ac:spMkLst>
            <pc:docMk/>
            <pc:sldMk cId="1300281524" sldId="319"/>
            <ac:spMk id="4" creationId="{346A73AF-0E59-49B8-A62D-6B1887AFD5FA}"/>
          </ac:spMkLst>
        </pc:spChg>
        <pc:spChg chg="mod">
          <ac:chgData name="Michael Schumacher" userId="ec863bc3-80cc-4c9f-afb2-516e494b4ea7" providerId="ADAL" clId="{D9A2189B-C044-48FF-88CF-E4DA7AE14E15}" dt="2022-02-24T09:27:41.282" v="7922" actId="1076"/>
          <ac:spMkLst>
            <pc:docMk/>
            <pc:sldMk cId="1300281524" sldId="319"/>
            <ac:spMk id="7" creationId="{BD94A54B-502A-462A-90F5-344E83760547}"/>
          </ac:spMkLst>
        </pc:spChg>
        <pc:spChg chg="add del mod">
          <ac:chgData name="Michael Schumacher" userId="ec863bc3-80cc-4c9f-afb2-516e494b4ea7" providerId="ADAL" clId="{D9A2189B-C044-48FF-88CF-E4DA7AE14E15}" dt="2022-02-24T05:24:54.808" v="3135"/>
          <ac:spMkLst>
            <pc:docMk/>
            <pc:sldMk cId="1300281524" sldId="319"/>
            <ac:spMk id="9" creationId="{AB4BABC4-F4E4-400E-AF6D-B3779C726AE7}"/>
          </ac:spMkLst>
        </pc:spChg>
        <pc:spChg chg="del">
          <ac:chgData name="Michael Schumacher" userId="ec863bc3-80cc-4c9f-afb2-516e494b4ea7" providerId="ADAL" clId="{D9A2189B-C044-48FF-88CF-E4DA7AE14E15}" dt="2022-02-24T02:14:15.954" v="2071" actId="478"/>
          <ac:spMkLst>
            <pc:docMk/>
            <pc:sldMk cId="1300281524" sldId="319"/>
            <ac:spMk id="9" creationId="{BF2D819E-2B3E-4338-9BD4-E27B8F8FE66C}"/>
          </ac:spMkLst>
        </pc:spChg>
        <pc:spChg chg="add mod">
          <ac:chgData name="Michael Schumacher" userId="ec863bc3-80cc-4c9f-afb2-516e494b4ea7" providerId="ADAL" clId="{D9A2189B-C044-48FF-88CF-E4DA7AE14E15}" dt="2022-02-25T20:51:43.408" v="13225"/>
          <ac:spMkLst>
            <pc:docMk/>
            <pc:sldMk cId="1300281524" sldId="319"/>
            <ac:spMk id="11" creationId="{89E021C2-4C7A-4ADD-8D3E-9F833FF2E8B1}"/>
          </ac:spMkLst>
        </pc:spChg>
        <pc:spChg chg="add del mod">
          <ac:chgData name="Michael Schumacher" userId="ec863bc3-80cc-4c9f-afb2-516e494b4ea7" providerId="ADAL" clId="{D9A2189B-C044-48FF-88CF-E4DA7AE14E15}" dt="2022-02-24T05:25:48.242" v="3165" actId="478"/>
          <ac:spMkLst>
            <pc:docMk/>
            <pc:sldMk cId="1300281524" sldId="319"/>
            <ac:spMk id="11" creationId="{A8E0379E-51E9-41C0-A8F4-4DAE45446198}"/>
          </ac:spMkLst>
        </pc:spChg>
        <pc:spChg chg="add del mod">
          <ac:chgData name="Michael Schumacher" userId="ec863bc3-80cc-4c9f-afb2-516e494b4ea7" providerId="ADAL" clId="{D9A2189B-C044-48FF-88CF-E4DA7AE14E15}" dt="2022-02-24T05:25:51.556" v="3167"/>
          <ac:spMkLst>
            <pc:docMk/>
            <pc:sldMk cId="1300281524" sldId="319"/>
            <ac:spMk id="12" creationId="{AA5A0D3C-3794-4C00-845F-8D866A5A22CF}"/>
          </ac:spMkLst>
        </pc:spChg>
        <pc:spChg chg="add del mod">
          <ac:chgData name="Michael Schumacher" userId="ec863bc3-80cc-4c9f-afb2-516e494b4ea7" providerId="ADAL" clId="{D9A2189B-C044-48FF-88CF-E4DA7AE14E15}" dt="2022-02-25T20:50:51.660" v="13210" actId="478"/>
          <ac:spMkLst>
            <pc:docMk/>
            <pc:sldMk cId="1300281524" sldId="319"/>
            <ac:spMk id="14" creationId="{250B232E-E29D-4AF9-886E-81B01A03E2E4}"/>
          </ac:spMkLst>
        </pc:spChg>
        <pc:spChg chg="add mod">
          <ac:chgData name="Michael Schumacher" userId="ec863bc3-80cc-4c9f-afb2-516e494b4ea7" providerId="ADAL" clId="{D9A2189B-C044-48FF-88CF-E4DA7AE14E15}" dt="2022-02-24T07:45:41.592" v="5374"/>
          <ac:spMkLst>
            <pc:docMk/>
            <pc:sldMk cId="1300281524" sldId="319"/>
            <ac:spMk id="16" creationId="{4BDC38B7-1ECB-4B47-B336-01E8FD6D5B8B}"/>
          </ac:spMkLst>
        </pc:spChg>
        <pc:picChg chg="mod">
          <ac:chgData name="Michael Schumacher" userId="ec863bc3-80cc-4c9f-afb2-516e494b4ea7" providerId="ADAL" clId="{D9A2189B-C044-48FF-88CF-E4DA7AE14E15}" dt="2022-02-24T09:27:30.741" v="7920" actId="1076"/>
          <ac:picMkLst>
            <pc:docMk/>
            <pc:sldMk cId="1300281524" sldId="319"/>
            <ac:picMk id="10" creationId="{842F7B0A-4021-4C4C-8C35-B59417C40855}"/>
          </ac:picMkLst>
        </pc:picChg>
        <pc:picChg chg="add mod">
          <ac:chgData name="Michael Schumacher" userId="ec863bc3-80cc-4c9f-afb2-516e494b4ea7" providerId="ADAL" clId="{D9A2189B-C044-48FF-88CF-E4DA7AE14E15}" dt="2022-02-25T20:51:43.408" v="13225"/>
          <ac:picMkLst>
            <pc:docMk/>
            <pc:sldMk cId="1300281524" sldId="319"/>
            <ac:picMk id="12" creationId="{14545228-04CA-427B-86D0-986EE457F198}"/>
          </ac:picMkLst>
        </pc:picChg>
        <pc:picChg chg="add del mod">
          <ac:chgData name="Michael Schumacher" userId="ec863bc3-80cc-4c9f-afb2-516e494b4ea7" providerId="ADAL" clId="{D9A2189B-C044-48FF-88CF-E4DA7AE14E15}" dt="2022-02-24T05:25:51.556" v="3167"/>
          <ac:picMkLst>
            <pc:docMk/>
            <pc:sldMk cId="1300281524" sldId="319"/>
            <ac:picMk id="13" creationId="{C674DF25-4AB3-48FE-8BFF-29E02628448C}"/>
          </ac:picMkLst>
        </pc:picChg>
        <pc:picChg chg="add del mod">
          <ac:chgData name="Michael Schumacher" userId="ec863bc3-80cc-4c9f-afb2-516e494b4ea7" providerId="ADAL" clId="{D9A2189B-C044-48FF-88CF-E4DA7AE14E15}" dt="2022-02-25T19:58:47.274" v="12940" actId="478"/>
          <ac:picMkLst>
            <pc:docMk/>
            <pc:sldMk cId="1300281524" sldId="319"/>
            <ac:picMk id="15" creationId="{5C4CC1DA-5846-40ED-B7B2-0655360FFA79}"/>
          </ac:picMkLst>
        </pc:picChg>
      </pc:sldChg>
      <pc:sldChg chg="addSp delSp modSp mod">
        <pc:chgData name="Michael Schumacher" userId="ec863bc3-80cc-4c9f-afb2-516e494b4ea7" providerId="ADAL" clId="{D9A2189B-C044-48FF-88CF-E4DA7AE14E15}" dt="2022-02-25T20:51:44.720" v="13226"/>
        <pc:sldMkLst>
          <pc:docMk/>
          <pc:sldMk cId="2568287066" sldId="320"/>
        </pc:sldMkLst>
        <pc:spChg chg="add del mod">
          <ac:chgData name="Michael Schumacher" userId="ec863bc3-80cc-4c9f-afb2-516e494b4ea7" providerId="ADAL" clId="{D9A2189B-C044-48FF-88CF-E4DA7AE14E15}" dt="2022-02-24T02:05:42.817" v="1870" actId="478"/>
          <ac:spMkLst>
            <pc:docMk/>
            <pc:sldMk cId="2568287066" sldId="320"/>
            <ac:spMk id="3" creationId="{F1FADF38-5C46-4797-810A-C2F8BFF39CE1}"/>
          </ac:spMkLst>
        </pc:spChg>
        <pc:spChg chg="del">
          <ac:chgData name="Michael Schumacher" userId="ec863bc3-80cc-4c9f-afb2-516e494b4ea7" providerId="ADAL" clId="{D9A2189B-C044-48FF-88CF-E4DA7AE14E15}" dt="2022-02-24T02:14:13.186" v="2070" actId="478"/>
          <ac:spMkLst>
            <pc:docMk/>
            <pc:sldMk cId="2568287066" sldId="320"/>
            <ac:spMk id="5" creationId="{3ECD30DF-A34B-4DF3-941E-437639292096}"/>
          </ac:spMkLst>
        </pc:spChg>
        <pc:spChg chg="add del mod">
          <ac:chgData name="Michael Schumacher" userId="ec863bc3-80cc-4c9f-afb2-516e494b4ea7" providerId="ADAL" clId="{D9A2189B-C044-48FF-88CF-E4DA7AE14E15}" dt="2022-02-25T20:50:49.805" v="13209" actId="478"/>
          <ac:spMkLst>
            <pc:docMk/>
            <pc:sldMk cId="2568287066" sldId="320"/>
            <ac:spMk id="6" creationId="{022578F7-EABA-4628-AE3B-F2F73EBF9BC2}"/>
          </ac:spMkLst>
        </pc:spChg>
        <pc:spChg chg="del">
          <ac:chgData name="Michael Schumacher" userId="ec863bc3-80cc-4c9f-afb2-516e494b4ea7" providerId="ADAL" clId="{D9A2189B-C044-48FF-88CF-E4DA7AE14E15}" dt="2022-02-24T02:05:40.220" v="1869" actId="478"/>
          <ac:spMkLst>
            <pc:docMk/>
            <pc:sldMk cId="2568287066" sldId="320"/>
            <ac:spMk id="6" creationId="{D753B927-AEE3-4D70-84E1-30D775DDC28B}"/>
          </ac:spMkLst>
        </pc:spChg>
        <pc:spChg chg="add mod">
          <ac:chgData name="Michael Schumacher" userId="ec863bc3-80cc-4c9f-afb2-516e494b4ea7" providerId="ADAL" clId="{D9A2189B-C044-48FF-88CF-E4DA7AE14E15}" dt="2022-02-24T05:56:31.492" v="3294" actId="14100"/>
          <ac:spMkLst>
            <pc:docMk/>
            <pc:sldMk cId="2568287066" sldId="320"/>
            <ac:spMk id="8" creationId="{46F95459-439E-49AF-B837-9E37F38F96AB}"/>
          </ac:spMkLst>
        </pc:spChg>
        <pc:spChg chg="add del mod">
          <ac:chgData name="Michael Schumacher" userId="ec863bc3-80cc-4c9f-afb2-516e494b4ea7" providerId="ADAL" clId="{D9A2189B-C044-48FF-88CF-E4DA7AE14E15}" dt="2022-02-24T05:27:20.242" v="3173" actId="478"/>
          <ac:spMkLst>
            <pc:docMk/>
            <pc:sldMk cId="2568287066" sldId="320"/>
            <ac:spMk id="9" creationId="{82A4F102-1538-40BB-BD8D-84E040A16F55}"/>
          </ac:spMkLst>
        </pc:spChg>
        <pc:spChg chg="add mod">
          <ac:chgData name="Michael Schumacher" userId="ec863bc3-80cc-4c9f-afb2-516e494b4ea7" providerId="ADAL" clId="{D9A2189B-C044-48FF-88CF-E4DA7AE14E15}" dt="2022-02-25T20:51:44.720" v="13226"/>
          <ac:spMkLst>
            <pc:docMk/>
            <pc:sldMk cId="2568287066" sldId="320"/>
            <ac:spMk id="9" creationId="{E4C01B2B-7FCA-40AD-8A01-31589FBF4B7F}"/>
          </ac:spMkLst>
        </pc:spChg>
        <pc:spChg chg="add mod">
          <ac:chgData name="Michael Schumacher" userId="ec863bc3-80cc-4c9f-afb2-516e494b4ea7" providerId="ADAL" clId="{D9A2189B-C044-48FF-88CF-E4DA7AE14E15}" dt="2022-02-24T07:45:43.224" v="5375"/>
          <ac:spMkLst>
            <pc:docMk/>
            <pc:sldMk cId="2568287066" sldId="320"/>
            <ac:spMk id="10" creationId="{2C382649-5B57-46AC-B7D2-40E1FDA6EB58}"/>
          </ac:spMkLst>
        </pc:spChg>
        <pc:picChg chg="add del mod">
          <ac:chgData name="Michael Schumacher" userId="ec863bc3-80cc-4c9f-afb2-516e494b4ea7" providerId="ADAL" clId="{D9A2189B-C044-48FF-88CF-E4DA7AE14E15}" dt="2022-02-25T19:58:49.898" v="12941" actId="478"/>
          <ac:picMkLst>
            <pc:docMk/>
            <pc:sldMk cId="2568287066" sldId="320"/>
            <ac:picMk id="7" creationId="{0F278A2C-E6CA-48B3-9463-F4DA6A301E2B}"/>
          </ac:picMkLst>
        </pc:picChg>
        <pc:picChg chg="add mod">
          <ac:chgData name="Michael Schumacher" userId="ec863bc3-80cc-4c9f-afb2-516e494b4ea7" providerId="ADAL" clId="{D9A2189B-C044-48FF-88CF-E4DA7AE14E15}" dt="2022-02-25T20:51:44.720" v="13226"/>
          <ac:picMkLst>
            <pc:docMk/>
            <pc:sldMk cId="2568287066" sldId="320"/>
            <ac:picMk id="11" creationId="{6708BB28-9D54-4391-BC4B-7D5724F87D7D}"/>
          </ac:picMkLst>
        </pc:picChg>
        <pc:picChg chg="mod">
          <ac:chgData name="Michael Schumacher" userId="ec863bc3-80cc-4c9f-afb2-516e494b4ea7" providerId="ADAL" clId="{D9A2189B-C044-48FF-88CF-E4DA7AE14E15}" dt="2022-02-24T07:56:37.637" v="5409" actId="1076"/>
          <ac:picMkLst>
            <pc:docMk/>
            <pc:sldMk cId="2568287066" sldId="320"/>
            <ac:picMk id="12" creationId="{A97175B4-BA7C-4EFC-B500-D838EDACE149}"/>
          </ac:picMkLst>
        </pc:picChg>
      </pc:sldChg>
      <pc:sldChg chg="addSp delSp modSp mod">
        <pc:chgData name="Michael Schumacher" userId="ec863bc3-80cc-4c9f-afb2-516e494b4ea7" providerId="ADAL" clId="{D9A2189B-C044-48FF-88CF-E4DA7AE14E15}" dt="2022-02-25T20:50:45.713" v="13208"/>
        <pc:sldMkLst>
          <pc:docMk/>
          <pc:sldMk cId="3636284674" sldId="321"/>
        </pc:sldMkLst>
        <pc:spChg chg="mod">
          <ac:chgData name="Michael Schumacher" userId="ec863bc3-80cc-4c9f-afb2-516e494b4ea7" providerId="ADAL" clId="{D9A2189B-C044-48FF-88CF-E4DA7AE14E15}" dt="2022-02-24T05:56:54.878" v="3300" actId="14100"/>
          <ac:spMkLst>
            <pc:docMk/>
            <pc:sldMk cId="3636284674" sldId="321"/>
            <ac:spMk id="6" creationId="{D753B927-AEE3-4D70-84E1-30D775DDC28B}"/>
          </ac:spMkLst>
        </pc:spChg>
        <pc:spChg chg="add del mod">
          <ac:chgData name="Michael Schumacher" userId="ec863bc3-80cc-4c9f-afb2-516e494b4ea7" providerId="ADAL" clId="{D9A2189B-C044-48FF-88CF-E4DA7AE14E15}" dt="2022-02-24T05:11:53.362" v="3109"/>
          <ac:spMkLst>
            <pc:docMk/>
            <pc:sldMk cId="3636284674" sldId="321"/>
            <ac:spMk id="7" creationId="{7A5FDA26-9CFE-4A93-BA1B-86A5D2241596}"/>
          </ac:spMkLst>
        </pc:spChg>
        <pc:spChg chg="del">
          <ac:chgData name="Michael Schumacher" userId="ec863bc3-80cc-4c9f-afb2-516e494b4ea7" providerId="ADAL" clId="{D9A2189B-C044-48FF-88CF-E4DA7AE14E15}" dt="2022-02-24T02:14:10.690" v="2069" actId="478"/>
          <ac:spMkLst>
            <pc:docMk/>
            <pc:sldMk cId="3636284674" sldId="321"/>
            <ac:spMk id="7" creationId="{F2F7D558-F1A8-4255-8642-665B09F0C7D7}"/>
          </ac:spMkLst>
        </pc:spChg>
        <pc:spChg chg="add del mod">
          <ac:chgData name="Michael Schumacher" userId="ec863bc3-80cc-4c9f-afb2-516e494b4ea7" providerId="ADAL" clId="{D9A2189B-C044-48FF-88CF-E4DA7AE14E15}" dt="2022-02-24T05:11:55.043" v="3110" actId="478"/>
          <ac:spMkLst>
            <pc:docMk/>
            <pc:sldMk cId="3636284674" sldId="321"/>
            <ac:spMk id="8" creationId="{8CE8DA06-CF2B-44E5-9C87-2276B239490D}"/>
          </ac:spMkLst>
        </pc:spChg>
        <pc:spChg chg="add mod">
          <ac:chgData name="Michael Schumacher" userId="ec863bc3-80cc-4c9f-afb2-516e494b4ea7" providerId="ADAL" clId="{D9A2189B-C044-48FF-88CF-E4DA7AE14E15}" dt="2022-02-25T20:50:42.777" v="13207"/>
          <ac:spMkLst>
            <pc:docMk/>
            <pc:sldMk cId="3636284674" sldId="321"/>
            <ac:spMk id="8" creationId="{C7DF399F-BE74-4BB6-A175-6F8CBAEE32D8}"/>
          </ac:spMkLst>
        </pc:spChg>
        <pc:spChg chg="add del mod ord">
          <ac:chgData name="Michael Schumacher" userId="ec863bc3-80cc-4c9f-afb2-516e494b4ea7" providerId="ADAL" clId="{D9A2189B-C044-48FF-88CF-E4DA7AE14E15}" dt="2022-02-25T20:50:40.798" v="13206" actId="478"/>
          <ac:spMkLst>
            <pc:docMk/>
            <pc:sldMk cId="3636284674" sldId="321"/>
            <ac:spMk id="10" creationId="{2145E82E-E703-441E-B2D6-C12640EED9EF}"/>
          </ac:spMkLst>
        </pc:spChg>
        <pc:spChg chg="add del mod">
          <ac:chgData name="Michael Schumacher" userId="ec863bc3-80cc-4c9f-afb2-516e494b4ea7" providerId="ADAL" clId="{D9A2189B-C044-48FF-88CF-E4DA7AE14E15}" dt="2022-02-24T05:24:55.517" v="3137"/>
          <ac:spMkLst>
            <pc:docMk/>
            <pc:sldMk cId="3636284674" sldId="321"/>
            <ac:spMk id="12" creationId="{9DF7B8FA-779D-4BCA-93CE-4467B8EF7D6D}"/>
          </ac:spMkLst>
        </pc:spChg>
        <pc:spChg chg="add mod">
          <ac:chgData name="Michael Schumacher" userId="ec863bc3-80cc-4c9f-afb2-516e494b4ea7" providerId="ADAL" clId="{D9A2189B-C044-48FF-88CF-E4DA7AE14E15}" dt="2022-02-24T07:45:44.888" v="5376"/>
          <ac:spMkLst>
            <pc:docMk/>
            <pc:sldMk cId="3636284674" sldId="321"/>
            <ac:spMk id="13" creationId="{C55BF569-4810-4AB7-BDC4-8DEE552DB9A3}"/>
          </ac:spMkLst>
        </pc:spChg>
        <pc:picChg chg="mod">
          <ac:chgData name="Michael Schumacher" userId="ec863bc3-80cc-4c9f-afb2-516e494b4ea7" providerId="ADAL" clId="{D9A2189B-C044-48FF-88CF-E4DA7AE14E15}" dt="2022-02-24T07:56:34.848" v="5408" actId="1076"/>
          <ac:picMkLst>
            <pc:docMk/>
            <pc:sldMk cId="3636284674" sldId="321"/>
            <ac:picMk id="3" creationId="{7162E69A-A824-4292-90AD-8E56EE1F8FAC}"/>
          </ac:picMkLst>
        </pc:picChg>
        <pc:picChg chg="add del mod">
          <ac:chgData name="Michael Schumacher" userId="ec863bc3-80cc-4c9f-afb2-516e494b4ea7" providerId="ADAL" clId="{D9A2189B-C044-48FF-88CF-E4DA7AE14E15}" dt="2022-02-24T05:11:53.362" v="3109"/>
          <ac:picMkLst>
            <pc:docMk/>
            <pc:sldMk cId="3636284674" sldId="321"/>
            <ac:picMk id="9" creationId="{3ABCE1AA-E69D-40C8-A8A5-A6DE8C5E4FE1}"/>
          </ac:picMkLst>
        </pc:picChg>
        <pc:picChg chg="add mod">
          <ac:chgData name="Michael Schumacher" userId="ec863bc3-80cc-4c9f-afb2-516e494b4ea7" providerId="ADAL" clId="{D9A2189B-C044-48FF-88CF-E4DA7AE14E15}" dt="2022-02-25T20:50:45.713" v="13208"/>
          <ac:picMkLst>
            <pc:docMk/>
            <pc:sldMk cId="3636284674" sldId="321"/>
            <ac:picMk id="9" creationId="{B4BC1494-306C-401E-87E8-3D66D3B274ED}"/>
          </ac:picMkLst>
        </pc:picChg>
        <pc:picChg chg="add del mod">
          <ac:chgData name="Michael Schumacher" userId="ec863bc3-80cc-4c9f-afb2-516e494b4ea7" providerId="ADAL" clId="{D9A2189B-C044-48FF-88CF-E4DA7AE14E15}" dt="2022-02-25T19:58:51.482" v="12942" actId="478"/>
          <ac:picMkLst>
            <pc:docMk/>
            <pc:sldMk cId="3636284674" sldId="321"/>
            <ac:picMk id="11" creationId="{C114F0F6-61E7-4E37-AF12-C1C9DBD9756E}"/>
          </ac:picMkLst>
        </pc:picChg>
      </pc:sldChg>
      <pc:sldChg chg="addSp delSp modSp mod modTransition modAnim">
        <pc:chgData name="Michael Schumacher" userId="ec863bc3-80cc-4c9f-afb2-516e494b4ea7" providerId="ADAL" clId="{D9A2189B-C044-48FF-88CF-E4DA7AE14E15}" dt="2022-02-25T21:36:33.182" v="13995" actId="20577"/>
        <pc:sldMkLst>
          <pc:docMk/>
          <pc:sldMk cId="2225921801" sldId="322"/>
        </pc:sldMkLst>
        <pc:spChg chg="del">
          <ac:chgData name="Michael Schumacher" userId="ec863bc3-80cc-4c9f-afb2-516e494b4ea7" providerId="ADAL" clId="{D9A2189B-C044-48FF-88CF-E4DA7AE14E15}" dt="2022-02-24T02:14:26.529" v="2072" actId="478"/>
          <ac:spMkLst>
            <pc:docMk/>
            <pc:sldMk cId="2225921801" sldId="322"/>
            <ac:spMk id="6" creationId="{3213783C-4FCB-4FB0-812F-2BEB43AC9E6E}"/>
          </ac:spMkLst>
        </pc:spChg>
        <pc:spChg chg="del">
          <ac:chgData name="Michael Schumacher" userId="ec863bc3-80cc-4c9f-afb2-516e494b4ea7" providerId="ADAL" clId="{D9A2189B-C044-48FF-88CF-E4DA7AE14E15}" dt="2022-02-24T06:52:15.444" v="4700" actId="478"/>
          <ac:spMkLst>
            <pc:docMk/>
            <pc:sldMk cId="2225921801" sldId="322"/>
            <ac:spMk id="7" creationId="{064C7D51-FCC6-4F61-8F38-3CA98099BDC6}"/>
          </ac:spMkLst>
        </pc:spChg>
        <pc:spChg chg="add del mod">
          <ac:chgData name="Michael Schumacher" userId="ec863bc3-80cc-4c9f-afb2-516e494b4ea7" providerId="ADAL" clId="{D9A2189B-C044-48FF-88CF-E4DA7AE14E15}" dt="2022-02-24T05:11:20.962" v="3098" actId="478"/>
          <ac:spMkLst>
            <pc:docMk/>
            <pc:sldMk cId="2225921801" sldId="322"/>
            <ac:spMk id="8" creationId="{FD865540-D7AB-40AB-A6D2-DC4D47B099F1}"/>
          </ac:spMkLst>
        </pc:spChg>
        <pc:spChg chg="add del mod">
          <ac:chgData name="Michael Schumacher" userId="ec863bc3-80cc-4c9f-afb2-516e494b4ea7" providerId="ADAL" clId="{D9A2189B-C044-48FF-88CF-E4DA7AE14E15}" dt="2022-02-25T20:04:27.485" v="12987" actId="478"/>
          <ac:spMkLst>
            <pc:docMk/>
            <pc:sldMk cId="2225921801" sldId="322"/>
            <ac:spMk id="9" creationId="{12E86846-D4F4-4B62-AEAA-98F2C64C7DA3}"/>
          </ac:spMkLst>
        </pc:spChg>
        <pc:spChg chg="del mod">
          <ac:chgData name="Michael Schumacher" userId="ec863bc3-80cc-4c9f-afb2-516e494b4ea7" providerId="ADAL" clId="{D9A2189B-C044-48FF-88CF-E4DA7AE14E15}" dt="2022-02-24T06:51:51.810" v="4694" actId="478"/>
          <ac:spMkLst>
            <pc:docMk/>
            <pc:sldMk cId="2225921801" sldId="322"/>
            <ac:spMk id="10" creationId="{D323D0E3-4D4B-4D88-8E1B-A052650044CD}"/>
          </ac:spMkLst>
        </pc:spChg>
        <pc:spChg chg="add mod">
          <ac:chgData name="Michael Schumacher" userId="ec863bc3-80cc-4c9f-afb2-516e494b4ea7" providerId="ADAL" clId="{D9A2189B-C044-48FF-88CF-E4DA7AE14E15}" dt="2022-02-25T20:04:28.847" v="12988"/>
          <ac:spMkLst>
            <pc:docMk/>
            <pc:sldMk cId="2225921801" sldId="322"/>
            <ac:spMk id="12" creationId="{B326D288-A219-4BE3-8122-ABA027935956}"/>
          </ac:spMkLst>
        </pc:spChg>
        <pc:spChg chg="add del mod">
          <ac:chgData name="Michael Schumacher" userId="ec863bc3-80cc-4c9f-afb2-516e494b4ea7" providerId="ADAL" clId="{D9A2189B-C044-48FF-88CF-E4DA7AE14E15}" dt="2022-02-25T21:34:24.750" v="13844" actId="478"/>
          <ac:spMkLst>
            <pc:docMk/>
            <pc:sldMk cId="2225921801" sldId="322"/>
            <ac:spMk id="14" creationId="{146A6EE3-6F08-4E55-87ED-EA4D75AC3C6B}"/>
          </ac:spMkLst>
        </pc:spChg>
        <pc:spChg chg="del">
          <ac:chgData name="Michael Schumacher" userId="ec863bc3-80cc-4c9f-afb2-516e494b4ea7" providerId="ADAL" clId="{D9A2189B-C044-48FF-88CF-E4DA7AE14E15}" dt="2022-02-25T21:36:14.989" v="13956" actId="478"/>
          <ac:spMkLst>
            <pc:docMk/>
            <pc:sldMk cId="2225921801" sldId="322"/>
            <ac:spMk id="15" creationId="{0A72301C-5464-406B-9771-224AFB10D7E4}"/>
          </ac:spMkLst>
        </pc:spChg>
        <pc:spChg chg="add del mod">
          <ac:chgData name="Michael Schumacher" userId="ec863bc3-80cc-4c9f-afb2-516e494b4ea7" providerId="ADAL" clId="{D9A2189B-C044-48FF-88CF-E4DA7AE14E15}" dt="2022-02-25T21:35:34.174" v="13944" actId="478"/>
          <ac:spMkLst>
            <pc:docMk/>
            <pc:sldMk cId="2225921801" sldId="322"/>
            <ac:spMk id="16" creationId="{EC450B3A-359D-4A22-9215-30F04EC4A173}"/>
          </ac:spMkLst>
        </pc:spChg>
        <pc:spChg chg="add del mod">
          <ac:chgData name="Michael Schumacher" userId="ec863bc3-80cc-4c9f-afb2-516e494b4ea7" providerId="ADAL" clId="{D9A2189B-C044-48FF-88CF-E4DA7AE14E15}" dt="2022-02-24T06:52:17.890" v="4701" actId="478"/>
          <ac:spMkLst>
            <pc:docMk/>
            <pc:sldMk cId="2225921801" sldId="322"/>
            <ac:spMk id="18" creationId="{023136E2-C75D-48DA-92B7-4C8936134B26}"/>
          </ac:spMkLst>
        </pc:spChg>
        <pc:spChg chg="add mod">
          <ac:chgData name="Michael Schumacher" userId="ec863bc3-80cc-4c9f-afb2-516e494b4ea7" providerId="ADAL" clId="{D9A2189B-C044-48FF-88CF-E4DA7AE14E15}" dt="2022-02-24T09:30:01.480" v="7929"/>
          <ac:spMkLst>
            <pc:docMk/>
            <pc:sldMk cId="2225921801" sldId="322"/>
            <ac:spMk id="21" creationId="{A68CE03D-B3F0-406F-BCA7-F5E75E9EFE5E}"/>
          </ac:spMkLst>
        </pc:spChg>
        <pc:spChg chg="add mod">
          <ac:chgData name="Michael Schumacher" userId="ec863bc3-80cc-4c9f-afb2-516e494b4ea7" providerId="ADAL" clId="{D9A2189B-C044-48FF-88CF-E4DA7AE14E15}" dt="2022-02-25T21:36:33.182" v="13995" actId="20577"/>
          <ac:spMkLst>
            <pc:docMk/>
            <pc:sldMk cId="2225921801" sldId="322"/>
            <ac:spMk id="22" creationId="{A0FB6D4B-D71F-4681-973E-6C592095792D}"/>
          </ac:spMkLst>
        </pc:spChg>
        <pc:spChg chg="add del mod">
          <ac:chgData name="Michael Schumacher" userId="ec863bc3-80cc-4c9f-afb2-516e494b4ea7" providerId="ADAL" clId="{D9A2189B-C044-48FF-88CF-E4DA7AE14E15}" dt="2022-02-24T09:36:24.547" v="7955"/>
          <ac:spMkLst>
            <pc:docMk/>
            <pc:sldMk cId="2225921801" sldId="322"/>
            <ac:spMk id="22" creationId="{F3EBF246-02A4-497C-915B-E05EA5F2E28A}"/>
          </ac:spMkLst>
        </pc:spChg>
        <pc:graphicFrameChg chg="add del mod ord modGraphic">
          <ac:chgData name="Michael Schumacher" userId="ec863bc3-80cc-4c9f-afb2-516e494b4ea7" providerId="ADAL" clId="{D9A2189B-C044-48FF-88CF-E4DA7AE14E15}" dt="2022-02-24T06:39:37.462" v="4186" actId="478"/>
          <ac:graphicFrameMkLst>
            <pc:docMk/>
            <pc:sldMk cId="2225921801" sldId="322"/>
            <ac:graphicFrameMk id="2" creationId="{37315351-16D6-4F12-8C03-46A4F6B6FAF5}"/>
          </ac:graphicFrameMkLst>
        </pc:graphicFrameChg>
        <pc:graphicFrameChg chg="add del mod modGraphic">
          <ac:chgData name="Michael Schumacher" userId="ec863bc3-80cc-4c9f-afb2-516e494b4ea7" providerId="ADAL" clId="{D9A2189B-C044-48FF-88CF-E4DA7AE14E15}" dt="2022-02-24T06:31:13.011" v="4023" actId="478"/>
          <ac:graphicFrameMkLst>
            <pc:docMk/>
            <pc:sldMk cId="2225921801" sldId="322"/>
            <ac:graphicFrameMk id="4" creationId="{6397B126-C534-4EF8-8642-FBBF424A6853}"/>
          </ac:graphicFrameMkLst>
        </pc:graphicFrameChg>
        <pc:graphicFrameChg chg="add del mod modGraphic">
          <ac:chgData name="Michael Schumacher" userId="ec863bc3-80cc-4c9f-afb2-516e494b4ea7" providerId="ADAL" clId="{D9A2189B-C044-48FF-88CF-E4DA7AE14E15}" dt="2022-02-24T06:38:45.919" v="4177" actId="21"/>
          <ac:graphicFrameMkLst>
            <pc:docMk/>
            <pc:sldMk cId="2225921801" sldId="322"/>
            <ac:graphicFrameMk id="5" creationId="{979F7DEC-64CD-4587-B383-518A94C8D1F6}"/>
          </ac:graphicFrameMkLst>
        </pc:graphicFrameChg>
        <pc:graphicFrameChg chg="add del mod">
          <ac:chgData name="Michael Schumacher" userId="ec863bc3-80cc-4c9f-afb2-516e494b4ea7" providerId="ADAL" clId="{D9A2189B-C044-48FF-88CF-E4DA7AE14E15}" dt="2022-02-24T06:39:40.229" v="4187" actId="478"/>
          <ac:graphicFrameMkLst>
            <pc:docMk/>
            <pc:sldMk cId="2225921801" sldId="322"/>
            <ac:graphicFrameMk id="12" creationId="{336DC3FF-F1AA-467D-9787-41E7B55A4F01}"/>
          </ac:graphicFrameMkLst>
        </pc:graphicFrameChg>
        <pc:graphicFrameChg chg="add del mod ord modGraphic">
          <ac:chgData name="Michael Schumacher" userId="ec863bc3-80cc-4c9f-afb2-516e494b4ea7" providerId="ADAL" clId="{D9A2189B-C044-48FF-88CF-E4DA7AE14E15}" dt="2022-02-25T21:34:43.327" v="13846" actId="478"/>
          <ac:graphicFrameMkLst>
            <pc:docMk/>
            <pc:sldMk cId="2225921801" sldId="322"/>
            <ac:graphicFrameMk id="13" creationId="{324BCA60-7BE4-4BBF-9359-B23D735CB39E}"/>
          </ac:graphicFrameMkLst>
        </pc:graphicFrameChg>
        <pc:graphicFrameChg chg="add del mod">
          <ac:chgData name="Michael Schumacher" userId="ec863bc3-80cc-4c9f-afb2-516e494b4ea7" providerId="ADAL" clId="{D9A2189B-C044-48FF-88CF-E4DA7AE14E15}" dt="2022-02-24T06:52:02.918" v="4696" actId="478"/>
          <ac:graphicFrameMkLst>
            <pc:docMk/>
            <pc:sldMk cId="2225921801" sldId="322"/>
            <ac:graphicFrameMk id="17" creationId="{8D72DFBB-096F-490A-8C62-5A7442B8C4A8}"/>
          </ac:graphicFrameMkLst>
        </pc:graphicFrameChg>
        <pc:graphicFrameChg chg="add mod modGraphic">
          <ac:chgData name="Michael Schumacher" userId="ec863bc3-80cc-4c9f-afb2-516e494b4ea7" providerId="ADAL" clId="{D9A2189B-C044-48FF-88CF-E4DA7AE14E15}" dt="2022-02-25T21:35:41.263" v="13952" actId="20577"/>
          <ac:graphicFrameMkLst>
            <pc:docMk/>
            <pc:sldMk cId="2225921801" sldId="322"/>
            <ac:graphicFrameMk id="18" creationId="{90AD04BC-7903-4F85-8390-79E8E0898D0F}"/>
          </ac:graphicFrameMkLst>
        </pc:graphicFrameChg>
        <pc:picChg chg="del mod">
          <ac:chgData name="Michael Schumacher" userId="ec863bc3-80cc-4c9f-afb2-516e494b4ea7" providerId="ADAL" clId="{D9A2189B-C044-48FF-88CF-E4DA7AE14E15}" dt="2022-02-24T06:39:40.847" v="4188" actId="478"/>
          <ac:picMkLst>
            <pc:docMk/>
            <pc:sldMk cId="2225921801" sldId="322"/>
            <ac:picMk id="3" creationId="{9464BC48-11BE-49A9-A815-332DC7179C6B}"/>
          </ac:picMkLst>
        </pc:picChg>
        <pc:picChg chg="add del mod">
          <ac:chgData name="Michael Schumacher" userId="ec863bc3-80cc-4c9f-afb2-516e494b4ea7" providerId="ADAL" clId="{D9A2189B-C044-48FF-88CF-E4DA7AE14E15}" dt="2022-02-25T19:59:08.315" v="12946" actId="478"/>
          <ac:picMkLst>
            <pc:docMk/>
            <pc:sldMk cId="2225921801" sldId="322"/>
            <ac:picMk id="11" creationId="{16B7930C-38EA-4B41-809B-7099C0B27728}"/>
          </ac:picMkLst>
        </pc:picChg>
        <pc:picChg chg="add mod">
          <ac:chgData name="Michael Schumacher" userId="ec863bc3-80cc-4c9f-afb2-516e494b4ea7" providerId="ADAL" clId="{D9A2189B-C044-48FF-88CF-E4DA7AE14E15}" dt="2022-02-25T20:04:28.847" v="12988"/>
          <ac:picMkLst>
            <pc:docMk/>
            <pc:sldMk cId="2225921801" sldId="322"/>
            <ac:picMk id="17" creationId="{4F52CD61-C87B-4A73-90E2-78313CFE6A7F}"/>
          </ac:picMkLst>
        </pc:picChg>
        <pc:picChg chg="add mod">
          <ac:chgData name="Michael Schumacher" userId="ec863bc3-80cc-4c9f-afb2-516e494b4ea7" providerId="ADAL" clId="{D9A2189B-C044-48FF-88CF-E4DA7AE14E15}" dt="2022-02-25T21:36:00.738" v="13953"/>
          <ac:picMkLst>
            <pc:docMk/>
            <pc:sldMk cId="2225921801" sldId="322"/>
            <ac:picMk id="19" creationId="{C3930618-3704-4572-B5B3-446283A8AB02}"/>
          </ac:picMkLst>
        </pc:picChg>
        <pc:picChg chg="add del mod">
          <ac:chgData name="Michael Schumacher" userId="ec863bc3-80cc-4c9f-afb2-516e494b4ea7" providerId="ADAL" clId="{D9A2189B-C044-48FF-88CF-E4DA7AE14E15}" dt="2022-02-24T07:43:01.360" v="5330" actId="478"/>
          <ac:picMkLst>
            <pc:docMk/>
            <pc:sldMk cId="2225921801" sldId="322"/>
            <ac:picMk id="19" creationId="{FCDECD0C-5B41-404C-99C0-14AE2ACC67DD}"/>
          </ac:picMkLst>
        </pc:picChg>
        <pc:picChg chg="add del mod">
          <ac:chgData name="Michael Schumacher" userId="ec863bc3-80cc-4c9f-afb2-516e494b4ea7" providerId="ADAL" clId="{D9A2189B-C044-48FF-88CF-E4DA7AE14E15}" dt="2022-02-25T21:36:02.046" v="13954" actId="478"/>
          <ac:picMkLst>
            <pc:docMk/>
            <pc:sldMk cId="2225921801" sldId="322"/>
            <ac:picMk id="20" creationId="{8DC118D1-BF2F-4909-A0B8-9202F7054CA4}"/>
          </ac:picMkLst>
        </pc:picChg>
        <pc:picChg chg="add del mod">
          <ac:chgData name="Michael Schumacher" userId="ec863bc3-80cc-4c9f-afb2-516e494b4ea7" providerId="ADAL" clId="{D9A2189B-C044-48FF-88CF-E4DA7AE14E15}" dt="2022-02-24T18:41:08.608" v="12488"/>
          <ac:picMkLst>
            <pc:docMk/>
            <pc:sldMk cId="2225921801" sldId="322"/>
            <ac:picMk id="23" creationId="{11D9F380-CE68-4090-90B6-2E299319F066}"/>
          </ac:picMkLst>
        </pc:picChg>
        <pc:picChg chg="add del mod">
          <ac:chgData name="Michael Schumacher" userId="ec863bc3-80cc-4c9f-afb2-516e494b4ea7" providerId="ADAL" clId="{D9A2189B-C044-48FF-88CF-E4DA7AE14E15}" dt="2022-02-24T18:41:12.656" v="12489"/>
          <ac:picMkLst>
            <pc:docMk/>
            <pc:sldMk cId="2225921801" sldId="322"/>
            <ac:picMk id="24" creationId="{03EEFC94-0F0E-4801-A965-584BBEB76D2C}"/>
          </ac:picMkLst>
        </pc:picChg>
        <pc:picChg chg="add del mod">
          <ac:chgData name="Michael Schumacher" userId="ec863bc3-80cc-4c9f-afb2-516e494b4ea7" providerId="ADAL" clId="{D9A2189B-C044-48FF-88CF-E4DA7AE14E15}" dt="2022-02-24T18:41:31.055" v="12491"/>
          <ac:picMkLst>
            <pc:docMk/>
            <pc:sldMk cId="2225921801" sldId="322"/>
            <ac:picMk id="25" creationId="{A936EBDD-3625-4FE5-838A-7CACDB0B273F}"/>
          </ac:picMkLst>
        </pc:picChg>
        <pc:picChg chg="add mod">
          <ac:chgData name="Michael Schumacher" userId="ec863bc3-80cc-4c9f-afb2-516e494b4ea7" providerId="ADAL" clId="{D9A2189B-C044-48FF-88CF-E4DA7AE14E15}" dt="2022-02-24T18:42:05.876" v="12492"/>
          <ac:picMkLst>
            <pc:docMk/>
            <pc:sldMk cId="2225921801" sldId="322"/>
            <ac:picMk id="26" creationId="{6AEB579C-2D9E-4783-B730-6A3D8F5D409D}"/>
          </ac:picMkLst>
        </pc:picChg>
      </pc:sldChg>
      <pc:sldChg chg="addSp delSp modSp mod modTransition modAnim">
        <pc:chgData name="Michael Schumacher" userId="ec863bc3-80cc-4c9f-afb2-516e494b4ea7" providerId="ADAL" clId="{D9A2189B-C044-48FF-88CF-E4DA7AE14E15}" dt="2022-02-25T20:50:19.344" v="13202"/>
        <pc:sldMkLst>
          <pc:docMk/>
          <pc:sldMk cId="1001971612" sldId="323"/>
        </pc:sldMkLst>
        <pc:spChg chg="mod">
          <ac:chgData name="Michael Schumacher" userId="ec863bc3-80cc-4c9f-afb2-516e494b4ea7" providerId="ADAL" clId="{D9A2189B-C044-48FF-88CF-E4DA7AE14E15}" dt="2022-02-24T09:23:28.005" v="7896" actId="115"/>
          <ac:spMkLst>
            <pc:docMk/>
            <pc:sldMk cId="1001971612" sldId="323"/>
            <ac:spMk id="2" creationId="{7FA1DDE6-4428-4BDE-A002-4011AEC7B153}"/>
          </ac:spMkLst>
        </pc:spChg>
        <pc:spChg chg="del">
          <ac:chgData name="Michael Schumacher" userId="ec863bc3-80cc-4c9f-afb2-516e494b4ea7" providerId="ADAL" clId="{D9A2189B-C044-48FF-88CF-E4DA7AE14E15}" dt="2022-02-24T07:02:00.962" v="4944" actId="478"/>
          <ac:spMkLst>
            <pc:docMk/>
            <pc:sldMk cId="1001971612" sldId="323"/>
            <ac:spMk id="3" creationId="{A9AC9ABF-1CC2-4FBF-841C-A1E27C516263}"/>
          </ac:spMkLst>
        </pc:spChg>
        <pc:spChg chg="del">
          <ac:chgData name="Michael Schumacher" userId="ec863bc3-80cc-4c9f-afb2-516e494b4ea7" providerId="ADAL" clId="{D9A2189B-C044-48FF-88CF-E4DA7AE14E15}" dt="2022-02-24T05:34:42.370" v="3204" actId="478"/>
          <ac:spMkLst>
            <pc:docMk/>
            <pc:sldMk cId="1001971612" sldId="323"/>
            <ac:spMk id="4" creationId="{693853EF-7935-4521-AADA-202B016204A0}"/>
          </ac:spMkLst>
        </pc:spChg>
        <pc:spChg chg="add mod">
          <ac:chgData name="Michael Schumacher" userId="ec863bc3-80cc-4c9f-afb2-516e494b4ea7" providerId="ADAL" clId="{D9A2189B-C044-48FF-88CF-E4DA7AE14E15}" dt="2022-02-24T09:51:34.120" v="8270" actId="207"/>
          <ac:spMkLst>
            <pc:docMk/>
            <pc:sldMk cId="1001971612" sldId="323"/>
            <ac:spMk id="5" creationId="{E2BA9166-C764-4171-97AA-406A03624A86}"/>
          </ac:spMkLst>
        </pc:spChg>
        <pc:spChg chg="add mod">
          <ac:chgData name="Michael Schumacher" userId="ec863bc3-80cc-4c9f-afb2-516e494b4ea7" providerId="ADAL" clId="{D9A2189B-C044-48FF-88CF-E4DA7AE14E15}" dt="2022-02-24T07:45:51.449" v="5382"/>
          <ac:spMkLst>
            <pc:docMk/>
            <pc:sldMk cId="1001971612" sldId="323"/>
            <ac:spMk id="8" creationId="{5008FE75-C1CB-44FF-86AB-91EA56B409F7}"/>
          </ac:spMkLst>
        </pc:spChg>
        <pc:spChg chg="add mod">
          <ac:chgData name="Michael Schumacher" userId="ec863bc3-80cc-4c9f-afb2-516e494b4ea7" providerId="ADAL" clId="{D9A2189B-C044-48FF-88CF-E4DA7AE14E15}" dt="2022-02-24T19:51:22.059" v="12741" actId="20577"/>
          <ac:spMkLst>
            <pc:docMk/>
            <pc:sldMk cId="1001971612" sldId="323"/>
            <ac:spMk id="9" creationId="{706374E7-7864-4E75-BA7E-706C8255C8A4}"/>
          </ac:spMkLst>
        </pc:spChg>
        <pc:spChg chg="add mod">
          <ac:chgData name="Michael Schumacher" userId="ec863bc3-80cc-4c9f-afb2-516e494b4ea7" providerId="ADAL" clId="{D9A2189B-C044-48FF-88CF-E4DA7AE14E15}" dt="2022-02-24T19:48:41.397" v="12719" actId="20577"/>
          <ac:spMkLst>
            <pc:docMk/>
            <pc:sldMk cId="1001971612" sldId="323"/>
            <ac:spMk id="12" creationId="{AD18F4EB-3A8A-425E-A8D3-932C0C3E4872}"/>
          </ac:spMkLst>
        </pc:spChg>
        <pc:spChg chg="add mod">
          <ac:chgData name="Michael Schumacher" userId="ec863bc3-80cc-4c9f-afb2-516e494b4ea7" providerId="ADAL" clId="{D9A2189B-C044-48FF-88CF-E4DA7AE14E15}" dt="2022-02-24T19:48:13.937" v="12718" actId="1076"/>
          <ac:spMkLst>
            <pc:docMk/>
            <pc:sldMk cId="1001971612" sldId="323"/>
            <ac:spMk id="16" creationId="{BE6B5385-5DA9-4D2E-ABE2-4C44730DDD7B}"/>
          </ac:spMkLst>
        </pc:spChg>
        <pc:spChg chg="add mod">
          <ac:chgData name="Michael Schumacher" userId="ec863bc3-80cc-4c9f-afb2-516e494b4ea7" providerId="ADAL" clId="{D9A2189B-C044-48FF-88CF-E4DA7AE14E15}" dt="2022-02-24T19:48:13.937" v="12718" actId="1076"/>
          <ac:spMkLst>
            <pc:docMk/>
            <pc:sldMk cId="1001971612" sldId="323"/>
            <ac:spMk id="17" creationId="{2C375BE5-1C0F-496F-A645-EB2563B64846}"/>
          </ac:spMkLst>
        </pc:spChg>
        <pc:picChg chg="add del mod">
          <ac:chgData name="Michael Schumacher" userId="ec863bc3-80cc-4c9f-afb2-516e494b4ea7" providerId="ADAL" clId="{D9A2189B-C044-48FF-88CF-E4DA7AE14E15}" dt="2022-02-24T19:45:47.506" v="12658" actId="478"/>
          <ac:picMkLst>
            <pc:docMk/>
            <pc:sldMk cId="1001971612" sldId="323"/>
            <ac:picMk id="6" creationId="{F6104A2D-9713-4C94-97D1-5DA66955078B}"/>
          </ac:picMkLst>
        </pc:picChg>
        <pc:picChg chg="add mod">
          <ac:chgData name="Michael Schumacher" userId="ec863bc3-80cc-4c9f-afb2-516e494b4ea7" providerId="ADAL" clId="{D9A2189B-C044-48FF-88CF-E4DA7AE14E15}" dt="2022-02-24T19:49:10.534" v="12725" actId="1076"/>
          <ac:picMkLst>
            <pc:docMk/>
            <pc:sldMk cId="1001971612" sldId="323"/>
            <ac:picMk id="7" creationId="{32A65771-E06F-4B10-B010-C74BEA3A2BFC}"/>
          </ac:picMkLst>
        </pc:picChg>
        <pc:picChg chg="add mod">
          <ac:chgData name="Michael Schumacher" userId="ec863bc3-80cc-4c9f-afb2-516e494b4ea7" providerId="ADAL" clId="{D9A2189B-C044-48FF-88CF-E4DA7AE14E15}" dt="2022-02-24T19:45:41.917" v="12657" actId="1076"/>
          <ac:picMkLst>
            <pc:docMk/>
            <pc:sldMk cId="1001971612" sldId="323"/>
            <ac:picMk id="11" creationId="{66187917-4B09-43C5-946F-BF74BE8E78A2}"/>
          </ac:picMkLst>
        </pc:picChg>
        <pc:picChg chg="add del mod">
          <ac:chgData name="Michael Schumacher" userId="ec863bc3-80cc-4c9f-afb2-516e494b4ea7" providerId="ADAL" clId="{D9A2189B-C044-48FF-88CF-E4DA7AE14E15}" dt="2022-02-24T19:20:48.656" v="12630"/>
          <ac:picMkLst>
            <pc:docMk/>
            <pc:sldMk cId="1001971612" sldId="323"/>
            <ac:picMk id="13" creationId="{C117507B-083E-4832-8835-24B44C9486A2}"/>
          </ac:picMkLst>
        </pc:picChg>
        <pc:picChg chg="add mod">
          <ac:chgData name="Michael Schumacher" userId="ec863bc3-80cc-4c9f-afb2-516e494b4ea7" providerId="ADAL" clId="{D9A2189B-C044-48FF-88CF-E4DA7AE14E15}" dt="2022-02-24T19:21:20.087" v="12631"/>
          <ac:picMkLst>
            <pc:docMk/>
            <pc:sldMk cId="1001971612" sldId="323"/>
            <ac:picMk id="14" creationId="{75667D0C-4C27-44D3-953A-E7FE4E8166C3}"/>
          </ac:picMkLst>
        </pc:picChg>
        <pc:picChg chg="add del mod">
          <ac:chgData name="Michael Schumacher" userId="ec863bc3-80cc-4c9f-afb2-516e494b4ea7" providerId="ADAL" clId="{D9A2189B-C044-48FF-88CF-E4DA7AE14E15}" dt="2022-02-25T19:59:17.548" v="12950" actId="478"/>
          <ac:picMkLst>
            <pc:docMk/>
            <pc:sldMk cId="1001971612" sldId="323"/>
            <ac:picMk id="15" creationId="{3366F25C-5366-423E-B453-FCF181B49D72}"/>
          </ac:picMkLst>
        </pc:picChg>
        <pc:picChg chg="add mod">
          <ac:chgData name="Michael Schumacher" userId="ec863bc3-80cc-4c9f-afb2-516e494b4ea7" providerId="ADAL" clId="{D9A2189B-C044-48FF-88CF-E4DA7AE14E15}" dt="2022-02-25T20:50:19.344" v="13202"/>
          <ac:picMkLst>
            <pc:docMk/>
            <pc:sldMk cId="1001971612" sldId="323"/>
            <ac:picMk id="18" creationId="{C9D9C945-5835-4369-ACA3-3C2D470C57C8}"/>
          </ac:picMkLst>
        </pc:picChg>
        <pc:picChg chg="add mod">
          <ac:chgData name="Michael Schumacher" userId="ec863bc3-80cc-4c9f-afb2-516e494b4ea7" providerId="ADAL" clId="{D9A2189B-C044-48FF-88CF-E4DA7AE14E15}" dt="2022-02-24T19:49:39.553" v="12728" actId="1440"/>
          <ac:picMkLst>
            <pc:docMk/>
            <pc:sldMk cId="1001971612" sldId="323"/>
            <ac:picMk id="19" creationId="{BF743D55-CADE-4C8E-AB35-EB8DDDE65A9B}"/>
          </ac:picMkLst>
        </pc:picChg>
      </pc:sldChg>
      <pc:sldChg chg="new del">
        <pc:chgData name="Michael Schumacher" userId="ec863bc3-80cc-4c9f-afb2-516e494b4ea7" providerId="ADAL" clId="{D9A2189B-C044-48FF-88CF-E4DA7AE14E15}" dt="2022-02-23T21:23:56.891" v="1309" actId="47"/>
        <pc:sldMkLst>
          <pc:docMk/>
          <pc:sldMk cId="3394866415" sldId="324"/>
        </pc:sldMkLst>
      </pc:sldChg>
      <pc:sldChg chg="addSp delSp modSp add mod ord modTransition delAnim modAnim">
        <pc:chgData name="Michael Schumacher" userId="ec863bc3-80cc-4c9f-afb2-516e494b4ea7" providerId="ADAL" clId="{D9A2189B-C044-48FF-88CF-E4DA7AE14E15}" dt="2022-02-25T21:06:47.351" v="13258"/>
        <pc:sldMkLst>
          <pc:docMk/>
          <pc:sldMk cId="1133728149" sldId="325"/>
        </pc:sldMkLst>
        <pc:spChg chg="mod">
          <ac:chgData name="Michael Schumacher" userId="ec863bc3-80cc-4c9f-afb2-516e494b4ea7" providerId="ADAL" clId="{D9A2189B-C044-48FF-88CF-E4DA7AE14E15}" dt="2022-02-24T02:30:57.220" v="2184" actId="20577"/>
          <ac:spMkLst>
            <pc:docMk/>
            <pc:sldMk cId="1133728149" sldId="325"/>
            <ac:spMk id="2" creationId="{44F16C70-2ED8-4D69-B71C-C033B639C589}"/>
          </ac:spMkLst>
        </pc:spChg>
        <pc:spChg chg="del">
          <ac:chgData name="Michael Schumacher" userId="ec863bc3-80cc-4c9f-afb2-516e494b4ea7" providerId="ADAL" clId="{D9A2189B-C044-48FF-88CF-E4DA7AE14E15}" dt="2022-02-24T01:43:44.897" v="1742" actId="478"/>
          <ac:spMkLst>
            <pc:docMk/>
            <pc:sldMk cId="1133728149" sldId="325"/>
            <ac:spMk id="5" creationId="{87601AE8-D7E9-46E6-8EE8-A21ED35B9C34}"/>
          </ac:spMkLst>
        </pc:spChg>
        <pc:spChg chg="add mod">
          <ac:chgData name="Michael Schumacher" userId="ec863bc3-80cc-4c9f-afb2-516e494b4ea7" providerId="ADAL" clId="{D9A2189B-C044-48FF-88CF-E4DA7AE14E15}" dt="2022-02-24T09:53:32.602" v="8277" actId="1076"/>
          <ac:spMkLst>
            <pc:docMk/>
            <pc:sldMk cId="1133728149" sldId="325"/>
            <ac:spMk id="10" creationId="{B0A9D0AF-3F9B-4D25-97C9-5D05EC8B3525}"/>
          </ac:spMkLst>
        </pc:spChg>
        <pc:spChg chg="add del mod">
          <ac:chgData name="Michael Schumacher" userId="ec863bc3-80cc-4c9f-afb2-516e494b4ea7" providerId="ADAL" clId="{D9A2189B-C044-48FF-88CF-E4DA7AE14E15}" dt="2022-02-25T20:04:05.549" v="12979" actId="478"/>
          <ac:spMkLst>
            <pc:docMk/>
            <pc:sldMk cId="1133728149" sldId="325"/>
            <ac:spMk id="12" creationId="{C866562A-80D9-4E72-8EAA-C3F1BE33AE13}"/>
          </ac:spMkLst>
        </pc:spChg>
        <pc:spChg chg="mod">
          <ac:chgData name="Michael Schumacher" userId="ec863bc3-80cc-4c9f-afb2-516e494b4ea7" providerId="ADAL" clId="{D9A2189B-C044-48FF-88CF-E4DA7AE14E15}" dt="2022-02-23T21:24:07.424" v="1324" actId="20577"/>
          <ac:spMkLst>
            <pc:docMk/>
            <pc:sldMk cId="1133728149" sldId="325"/>
            <ac:spMk id="15" creationId="{0A72301C-5464-406B-9771-224AFB10D7E4}"/>
          </ac:spMkLst>
        </pc:spChg>
        <pc:spChg chg="add mod">
          <ac:chgData name="Michael Schumacher" userId="ec863bc3-80cc-4c9f-afb2-516e494b4ea7" providerId="ADAL" clId="{D9A2189B-C044-48FF-88CF-E4DA7AE14E15}" dt="2022-02-24T07:45:37.224" v="5370"/>
          <ac:spMkLst>
            <pc:docMk/>
            <pc:sldMk cId="1133728149" sldId="325"/>
            <ac:spMk id="17" creationId="{1705442E-15E4-4F15-B351-8F02CBE87624}"/>
          </ac:spMkLst>
        </pc:spChg>
        <pc:spChg chg="add mod">
          <ac:chgData name="Michael Schumacher" userId="ec863bc3-80cc-4c9f-afb2-516e494b4ea7" providerId="ADAL" clId="{D9A2189B-C044-48FF-88CF-E4DA7AE14E15}" dt="2022-02-25T20:04:06.704" v="12980"/>
          <ac:spMkLst>
            <pc:docMk/>
            <pc:sldMk cId="1133728149" sldId="325"/>
            <ac:spMk id="19" creationId="{1984AF98-6085-492C-8D86-6B4F7BBC657E}"/>
          </ac:spMkLst>
        </pc:spChg>
        <pc:spChg chg="add del mod">
          <ac:chgData name="Michael Schumacher" userId="ec863bc3-80cc-4c9f-afb2-516e494b4ea7" providerId="ADAL" clId="{D9A2189B-C044-48FF-88CF-E4DA7AE14E15}" dt="2022-02-24T05:10:58.578" v="3085" actId="478"/>
          <ac:spMkLst>
            <pc:docMk/>
            <pc:sldMk cId="1133728149" sldId="325"/>
            <ac:spMk id="19" creationId="{8931A051-48B7-4585-9C0D-0864E29946E7}"/>
          </ac:spMkLst>
        </pc:spChg>
        <pc:picChg chg="del">
          <ac:chgData name="Michael Schumacher" userId="ec863bc3-80cc-4c9f-afb2-516e494b4ea7" providerId="ADAL" clId="{D9A2189B-C044-48FF-88CF-E4DA7AE14E15}" dt="2022-02-23T21:24:13.327" v="1326" actId="478"/>
          <ac:picMkLst>
            <pc:docMk/>
            <pc:sldMk cId="1133728149" sldId="325"/>
            <ac:picMk id="3" creationId="{872F738E-F133-4055-ACAE-DD7FE6337570}"/>
          </ac:picMkLst>
        </pc:picChg>
        <pc:picChg chg="add del mod">
          <ac:chgData name="Michael Schumacher" userId="ec863bc3-80cc-4c9f-afb2-516e494b4ea7" providerId="ADAL" clId="{D9A2189B-C044-48FF-88CF-E4DA7AE14E15}" dt="2022-02-24T17:47:26.761" v="11445"/>
          <ac:picMkLst>
            <pc:docMk/>
            <pc:sldMk cId="1133728149" sldId="325"/>
            <ac:picMk id="3" creationId="{8BDB13AE-769B-4317-8384-CED83D3E73C2}"/>
          </ac:picMkLst>
        </pc:picChg>
        <pc:picChg chg="add del mod">
          <ac:chgData name="Michael Schumacher" userId="ec863bc3-80cc-4c9f-afb2-516e494b4ea7" providerId="ADAL" clId="{D9A2189B-C044-48FF-88CF-E4DA7AE14E15}" dt="2022-02-24T17:47:46.781" v="11447"/>
          <ac:picMkLst>
            <pc:docMk/>
            <pc:sldMk cId="1133728149" sldId="325"/>
            <ac:picMk id="4" creationId="{90139F45-D2F9-4FAB-B375-08FBEE58BB5F}"/>
          </ac:picMkLst>
        </pc:picChg>
        <pc:picChg chg="add del mod">
          <ac:chgData name="Michael Schumacher" userId="ec863bc3-80cc-4c9f-afb2-516e494b4ea7" providerId="ADAL" clId="{D9A2189B-C044-48FF-88CF-E4DA7AE14E15}" dt="2022-02-24T17:47:59.175" v="11449"/>
          <ac:picMkLst>
            <pc:docMk/>
            <pc:sldMk cId="1133728149" sldId="325"/>
            <ac:picMk id="5" creationId="{F152E03C-7D81-487D-9A98-19A8C9BF1201}"/>
          </ac:picMkLst>
        </pc:picChg>
        <pc:picChg chg="add del mod">
          <ac:chgData name="Michael Schumacher" userId="ec863bc3-80cc-4c9f-afb2-516e494b4ea7" providerId="ADAL" clId="{D9A2189B-C044-48FF-88CF-E4DA7AE14E15}" dt="2022-02-24T17:48:27.602" v="11451"/>
          <ac:picMkLst>
            <pc:docMk/>
            <pc:sldMk cId="1133728149" sldId="325"/>
            <ac:picMk id="6" creationId="{B8B314AB-5B70-4739-8767-CAB8AC8965AC}"/>
          </ac:picMkLst>
        </pc:picChg>
        <pc:picChg chg="del">
          <ac:chgData name="Michael Schumacher" userId="ec863bc3-80cc-4c9f-afb2-516e494b4ea7" providerId="ADAL" clId="{D9A2189B-C044-48FF-88CF-E4DA7AE14E15}" dt="2022-02-23T21:24:12.624" v="1325" actId="478"/>
          <ac:picMkLst>
            <pc:docMk/>
            <pc:sldMk cId="1133728149" sldId="325"/>
            <ac:picMk id="6" creationId="{F697CE4A-963C-4034-820A-7D620F28F5C2}"/>
          </ac:picMkLst>
        </pc:picChg>
        <pc:picChg chg="add del mod">
          <ac:chgData name="Michael Schumacher" userId="ec863bc3-80cc-4c9f-afb2-516e494b4ea7" providerId="ADAL" clId="{D9A2189B-C044-48FF-88CF-E4DA7AE14E15}" dt="2022-02-23T21:32:44.175" v="1444" actId="478"/>
          <ac:picMkLst>
            <pc:docMk/>
            <pc:sldMk cId="1133728149" sldId="325"/>
            <ac:picMk id="7" creationId="{704A9A0F-AB52-46BB-AB97-32A7F24B388D}"/>
          </ac:picMkLst>
        </pc:picChg>
        <pc:picChg chg="add del mod">
          <ac:chgData name="Michael Schumacher" userId="ec863bc3-80cc-4c9f-afb2-516e494b4ea7" providerId="ADAL" clId="{D9A2189B-C044-48FF-88CF-E4DA7AE14E15}" dt="2022-02-24T17:48:45.497" v="11453"/>
          <ac:picMkLst>
            <pc:docMk/>
            <pc:sldMk cId="1133728149" sldId="325"/>
            <ac:picMk id="7" creationId="{DABBC188-376F-444B-9D2C-F5D901150FB7}"/>
          </ac:picMkLst>
        </pc:picChg>
        <pc:picChg chg="add del mod">
          <ac:chgData name="Michael Schumacher" userId="ec863bc3-80cc-4c9f-afb2-516e494b4ea7" providerId="ADAL" clId="{D9A2189B-C044-48FF-88CF-E4DA7AE14E15}" dt="2022-02-24T17:48:59.162" v="11455"/>
          <ac:picMkLst>
            <pc:docMk/>
            <pc:sldMk cId="1133728149" sldId="325"/>
            <ac:picMk id="8" creationId="{7134A645-4ACC-4309-9914-EFF14CFEC3A1}"/>
          </ac:picMkLst>
        </pc:picChg>
        <pc:picChg chg="add mod ord">
          <ac:chgData name="Michael Schumacher" userId="ec863bc3-80cc-4c9f-afb2-516e494b4ea7" providerId="ADAL" clId="{D9A2189B-C044-48FF-88CF-E4DA7AE14E15}" dt="2022-02-24T02:36:29.179" v="2185" actId="167"/>
          <ac:picMkLst>
            <pc:docMk/>
            <pc:sldMk cId="1133728149" sldId="325"/>
            <ac:picMk id="9" creationId="{626CE043-A010-430E-820F-8336D2547447}"/>
          </ac:picMkLst>
        </pc:picChg>
        <pc:picChg chg="add mod ord">
          <ac:chgData name="Michael Schumacher" userId="ec863bc3-80cc-4c9f-afb2-516e494b4ea7" providerId="ADAL" clId="{D9A2189B-C044-48FF-88CF-E4DA7AE14E15}" dt="2022-02-23T21:31:12.707" v="1421" actId="1076"/>
          <ac:picMkLst>
            <pc:docMk/>
            <pc:sldMk cId="1133728149" sldId="325"/>
            <ac:picMk id="11" creationId="{143AB41F-E5D4-4E40-9E85-E42BD08645A6}"/>
          </ac:picMkLst>
        </pc:picChg>
        <pc:picChg chg="add mod ord">
          <ac:chgData name="Michael Schumacher" userId="ec863bc3-80cc-4c9f-afb2-516e494b4ea7" providerId="ADAL" clId="{D9A2189B-C044-48FF-88CF-E4DA7AE14E15}" dt="2022-02-23T21:31:18.273" v="1422" actId="1076"/>
          <ac:picMkLst>
            <pc:docMk/>
            <pc:sldMk cId="1133728149" sldId="325"/>
            <ac:picMk id="13" creationId="{7CC4DE78-BD8B-4A72-B56E-43E4B63D63C2}"/>
          </ac:picMkLst>
        </pc:picChg>
        <pc:picChg chg="add del mod">
          <ac:chgData name="Michael Schumacher" userId="ec863bc3-80cc-4c9f-afb2-516e494b4ea7" providerId="ADAL" clId="{D9A2189B-C044-48FF-88CF-E4DA7AE14E15}" dt="2022-02-25T19:58:38.251" v="12936" actId="478"/>
          <ac:picMkLst>
            <pc:docMk/>
            <pc:sldMk cId="1133728149" sldId="325"/>
            <ac:picMk id="14" creationId="{41AD6DF2-A7E1-45EE-9F10-1B3FB510611C}"/>
          </ac:picMkLst>
        </pc:picChg>
        <pc:picChg chg="add mod ord">
          <ac:chgData name="Michael Schumacher" userId="ec863bc3-80cc-4c9f-afb2-516e494b4ea7" providerId="ADAL" clId="{D9A2189B-C044-48FF-88CF-E4DA7AE14E15}" dt="2022-02-24T02:24:35.954" v="2107" actId="167"/>
          <ac:picMkLst>
            <pc:docMk/>
            <pc:sldMk cId="1133728149" sldId="325"/>
            <ac:picMk id="16" creationId="{F5753E07-4B67-410E-B519-A28164C9F57B}"/>
          </ac:picMkLst>
        </pc:picChg>
        <pc:picChg chg="add mod">
          <ac:chgData name="Michael Schumacher" userId="ec863bc3-80cc-4c9f-afb2-516e494b4ea7" providerId="ADAL" clId="{D9A2189B-C044-48FF-88CF-E4DA7AE14E15}" dt="2022-02-24T09:53:25.165" v="8276" actId="1076"/>
          <ac:picMkLst>
            <pc:docMk/>
            <pc:sldMk cId="1133728149" sldId="325"/>
            <ac:picMk id="18" creationId="{A37C5866-4C22-4880-9132-DED9A9F203C7}"/>
          </ac:picMkLst>
        </pc:picChg>
        <pc:picChg chg="add mod">
          <ac:chgData name="Michael Schumacher" userId="ec863bc3-80cc-4c9f-afb2-516e494b4ea7" providerId="ADAL" clId="{D9A2189B-C044-48FF-88CF-E4DA7AE14E15}" dt="2022-02-25T20:04:06.704" v="12980"/>
          <ac:picMkLst>
            <pc:docMk/>
            <pc:sldMk cId="1133728149" sldId="325"/>
            <ac:picMk id="20" creationId="{23CB312F-B942-45FE-9B0E-1ED15012B61C}"/>
          </ac:picMkLst>
        </pc:picChg>
        <pc:picChg chg="add del mod">
          <ac:chgData name="Michael Schumacher" userId="ec863bc3-80cc-4c9f-afb2-516e494b4ea7" providerId="ADAL" clId="{D9A2189B-C044-48FF-88CF-E4DA7AE14E15}" dt="2022-02-24T17:49:10.141" v="11457"/>
          <ac:picMkLst>
            <pc:docMk/>
            <pc:sldMk cId="1133728149" sldId="325"/>
            <ac:picMk id="20" creationId="{5735E50E-09D3-409B-9A21-EC170C7B277C}"/>
          </ac:picMkLst>
        </pc:picChg>
        <pc:picChg chg="add del mod">
          <ac:chgData name="Michael Schumacher" userId="ec863bc3-80cc-4c9f-afb2-516e494b4ea7" providerId="ADAL" clId="{D9A2189B-C044-48FF-88CF-E4DA7AE14E15}" dt="2022-02-24T17:49:19.248" v="11459"/>
          <ac:picMkLst>
            <pc:docMk/>
            <pc:sldMk cId="1133728149" sldId="325"/>
            <ac:picMk id="21" creationId="{76364E0B-EBCD-4D0D-AE59-1897E24147C8}"/>
          </ac:picMkLst>
        </pc:picChg>
        <pc:picChg chg="add del mod">
          <ac:chgData name="Michael Schumacher" userId="ec863bc3-80cc-4c9f-afb2-516e494b4ea7" providerId="ADAL" clId="{D9A2189B-C044-48FF-88CF-E4DA7AE14E15}" dt="2022-02-24T17:50:08.287" v="11461"/>
          <ac:picMkLst>
            <pc:docMk/>
            <pc:sldMk cId="1133728149" sldId="325"/>
            <ac:picMk id="22" creationId="{933CE8F8-7508-4A96-BD09-09418D359C6F}"/>
          </ac:picMkLst>
        </pc:picChg>
        <pc:picChg chg="add del mod">
          <ac:chgData name="Michael Schumacher" userId="ec863bc3-80cc-4c9f-afb2-516e494b4ea7" providerId="ADAL" clId="{D9A2189B-C044-48FF-88CF-E4DA7AE14E15}" dt="2022-02-24T17:50:16.349" v="11463"/>
          <ac:picMkLst>
            <pc:docMk/>
            <pc:sldMk cId="1133728149" sldId="325"/>
            <ac:picMk id="23" creationId="{27C95CFF-89FB-4506-B89A-F3B40FC5BEFC}"/>
          </ac:picMkLst>
        </pc:picChg>
        <pc:picChg chg="add del mod">
          <ac:chgData name="Michael Schumacher" userId="ec863bc3-80cc-4c9f-afb2-516e494b4ea7" providerId="ADAL" clId="{D9A2189B-C044-48FF-88CF-E4DA7AE14E15}" dt="2022-02-24T17:50:34.522" v="11465"/>
          <ac:picMkLst>
            <pc:docMk/>
            <pc:sldMk cId="1133728149" sldId="325"/>
            <ac:picMk id="24" creationId="{A82B51C0-DEF5-4694-8C40-E1FCDA759CA0}"/>
          </ac:picMkLst>
        </pc:picChg>
        <pc:picChg chg="add del mod">
          <ac:chgData name="Michael Schumacher" userId="ec863bc3-80cc-4c9f-afb2-516e494b4ea7" providerId="ADAL" clId="{D9A2189B-C044-48FF-88CF-E4DA7AE14E15}" dt="2022-02-24T17:50:41.405" v="11467"/>
          <ac:picMkLst>
            <pc:docMk/>
            <pc:sldMk cId="1133728149" sldId="325"/>
            <ac:picMk id="25" creationId="{5665481A-9516-4042-903D-10872212D44E}"/>
          </ac:picMkLst>
        </pc:picChg>
        <pc:picChg chg="add mod">
          <ac:chgData name="Michael Schumacher" userId="ec863bc3-80cc-4c9f-afb2-516e494b4ea7" providerId="ADAL" clId="{D9A2189B-C044-48FF-88CF-E4DA7AE14E15}" dt="2022-02-24T17:51:06.833" v="11468"/>
          <ac:picMkLst>
            <pc:docMk/>
            <pc:sldMk cId="1133728149" sldId="325"/>
            <ac:picMk id="26" creationId="{10A24AE6-B184-4D13-89A0-C5E48791E25E}"/>
          </ac:picMkLst>
        </pc:picChg>
      </pc:sldChg>
      <pc:sldChg chg="addSp delSp modSp new mod ord modTransition modAnim">
        <pc:chgData name="Michael Schumacher" userId="ec863bc3-80cc-4c9f-afb2-516e494b4ea7" providerId="ADAL" clId="{D9A2189B-C044-48FF-88CF-E4DA7AE14E15}" dt="2022-02-25T20:48:50.509" v="13179" actId="20577"/>
        <pc:sldMkLst>
          <pc:docMk/>
          <pc:sldMk cId="3396529283" sldId="326"/>
        </pc:sldMkLst>
        <pc:spChg chg="del mod">
          <ac:chgData name="Michael Schumacher" userId="ec863bc3-80cc-4c9f-afb2-516e494b4ea7" providerId="ADAL" clId="{D9A2189B-C044-48FF-88CF-E4DA7AE14E15}" dt="2022-02-24T04:57:05.571" v="2648" actId="478"/>
          <ac:spMkLst>
            <pc:docMk/>
            <pc:sldMk cId="3396529283" sldId="326"/>
            <ac:spMk id="2" creationId="{44286E61-53AC-4FF6-898D-458A41EC59A8}"/>
          </ac:spMkLst>
        </pc:spChg>
        <pc:spChg chg="mod">
          <ac:chgData name="Michael Schumacher" userId="ec863bc3-80cc-4c9f-afb2-516e494b4ea7" providerId="ADAL" clId="{D9A2189B-C044-48FF-88CF-E4DA7AE14E15}" dt="2022-02-24T09:09:55.203" v="7702" actId="20577"/>
          <ac:spMkLst>
            <pc:docMk/>
            <pc:sldMk cId="3396529283" sldId="326"/>
            <ac:spMk id="3" creationId="{6E4682E4-042E-4199-AEFB-BD23BB704AF0}"/>
          </ac:spMkLst>
        </pc:spChg>
        <pc:spChg chg="add mod">
          <ac:chgData name="Michael Schumacher" userId="ec863bc3-80cc-4c9f-afb2-516e494b4ea7" providerId="ADAL" clId="{D9A2189B-C044-48FF-88CF-E4DA7AE14E15}" dt="2022-02-24T07:07:36.295" v="5010" actId="21"/>
          <ac:spMkLst>
            <pc:docMk/>
            <pc:sldMk cId="3396529283" sldId="326"/>
            <ac:spMk id="4" creationId="{3D6268BC-0995-4AFB-8A8C-58621414A9B2}"/>
          </ac:spMkLst>
        </pc:spChg>
        <pc:spChg chg="add del mod">
          <ac:chgData name="Michael Schumacher" userId="ec863bc3-80cc-4c9f-afb2-516e494b4ea7" providerId="ADAL" clId="{D9A2189B-C044-48FF-88CF-E4DA7AE14E15}" dt="2022-02-24T04:57:07.138" v="2649" actId="478"/>
          <ac:spMkLst>
            <pc:docMk/>
            <pc:sldMk cId="3396529283" sldId="326"/>
            <ac:spMk id="6" creationId="{262307C4-EBC4-4E30-9755-C88E9AD591A9}"/>
          </ac:spMkLst>
        </pc:spChg>
        <pc:spChg chg="add del mod">
          <ac:chgData name="Michael Schumacher" userId="ec863bc3-80cc-4c9f-afb2-516e494b4ea7" providerId="ADAL" clId="{D9A2189B-C044-48FF-88CF-E4DA7AE14E15}" dt="2022-02-25T20:03:44.956" v="12973" actId="478"/>
          <ac:spMkLst>
            <pc:docMk/>
            <pc:sldMk cId="3396529283" sldId="326"/>
            <ac:spMk id="7" creationId="{DB773602-BC68-4E1B-9742-8B61F261BA07}"/>
          </ac:spMkLst>
        </pc:spChg>
        <pc:spChg chg="add mod">
          <ac:chgData name="Michael Schumacher" userId="ec863bc3-80cc-4c9f-afb2-516e494b4ea7" providerId="ADAL" clId="{D9A2189B-C044-48FF-88CF-E4DA7AE14E15}" dt="2022-02-25T20:48:50.509" v="13179" actId="20577"/>
          <ac:spMkLst>
            <pc:docMk/>
            <pc:sldMk cId="3396529283" sldId="326"/>
            <ac:spMk id="9" creationId="{8C03CDE2-DBE0-4BB6-8442-A566503C6DFF}"/>
          </ac:spMkLst>
        </pc:spChg>
        <pc:spChg chg="add mod">
          <ac:chgData name="Michael Schumacher" userId="ec863bc3-80cc-4c9f-afb2-516e494b4ea7" providerId="ADAL" clId="{D9A2189B-C044-48FF-88CF-E4DA7AE14E15}" dt="2022-02-24T07:45:25.545" v="5361"/>
          <ac:spMkLst>
            <pc:docMk/>
            <pc:sldMk cId="3396529283" sldId="326"/>
            <ac:spMk id="11" creationId="{4E979F89-108C-43E0-BCFA-9E2E33F8DBBD}"/>
          </ac:spMkLst>
        </pc:spChg>
        <pc:spChg chg="add mod">
          <ac:chgData name="Michael Schumacher" userId="ec863bc3-80cc-4c9f-afb2-516e494b4ea7" providerId="ADAL" clId="{D9A2189B-C044-48FF-88CF-E4DA7AE14E15}" dt="2022-02-25T20:03:46.496" v="12974"/>
          <ac:spMkLst>
            <pc:docMk/>
            <pc:sldMk cId="3396529283" sldId="326"/>
            <ac:spMk id="14" creationId="{98043223-245C-4FE1-A0A8-D1109DE516B7}"/>
          </ac:spMkLst>
        </pc:spChg>
        <pc:picChg chg="add del mod">
          <ac:chgData name="Michael Schumacher" userId="ec863bc3-80cc-4c9f-afb2-516e494b4ea7" providerId="ADAL" clId="{D9A2189B-C044-48FF-88CF-E4DA7AE14E15}" dt="2022-02-25T19:58:13.210" v="12922" actId="478"/>
          <ac:picMkLst>
            <pc:docMk/>
            <pc:sldMk cId="3396529283" sldId="326"/>
            <ac:picMk id="8" creationId="{ED93B667-9EA2-4689-96A0-B1CB28F954DD}"/>
          </ac:picMkLst>
        </pc:picChg>
        <pc:picChg chg="add mod">
          <ac:chgData name="Michael Schumacher" userId="ec863bc3-80cc-4c9f-afb2-516e494b4ea7" providerId="ADAL" clId="{D9A2189B-C044-48FF-88CF-E4DA7AE14E15}" dt="2022-02-25T20:03:46.496" v="12974"/>
          <ac:picMkLst>
            <pc:docMk/>
            <pc:sldMk cId="3396529283" sldId="326"/>
            <ac:picMk id="15" creationId="{688628C4-7767-45DF-BC5F-A8B208696EF9}"/>
          </ac:picMkLst>
        </pc:picChg>
        <pc:picChg chg="add del mod">
          <ac:chgData name="Michael Schumacher" userId="ec863bc3-80cc-4c9f-afb2-516e494b4ea7" providerId="ADAL" clId="{D9A2189B-C044-48FF-88CF-E4DA7AE14E15}" dt="2022-02-24T17:12:25.593" v="9793"/>
          <ac:picMkLst>
            <pc:docMk/>
            <pc:sldMk cId="3396529283" sldId="326"/>
            <ac:picMk id="15" creationId="{A2B1C37D-1C45-4FE3-B7F5-A23184807A64}"/>
          </ac:picMkLst>
        </pc:picChg>
        <pc:picChg chg="add del mod">
          <ac:chgData name="Michael Schumacher" userId="ec863bc3-80cc-4c9f-afb2-516e494b4ea7" providerId="ADAL" clId="{D9A2189B-C044-48FF-88CF-E4DA7AE14E15}" dt="2022-02-24T17:12:34.969" v="9795"/>
          <ac:picMkLst>
            <pc:docMk/>
            <pc:sldMk cId="3396529283" sldId="326"/>
            <ac:picMk id="16" creationId="{8AF43972-909B-4AF7-9AB1-D2A688353828}"/>
          </ac:picMkLst>
        </pc:picChg>
        <pc:picChg chg="add del mod">
          <ac:chgData name="Michael Schumacher" userId="ec863bc3-80cc-4c9f-afb2-516e494b4ea7" providerId="ADAL" clId="{D9A2189B-C044-48FF-88CF-E4DA7AE14E15}" dt="2022-02-24T17:12:43.695" v="9797"/>
          <ac:picMkLst>
            <pc:docMk/>
            <pc:sldMk cId="3396529283" sldId="326"/>
            <ac:picMk id="17" creationId="{3D9B7C59-FFCB-4F56-8B87-CA3D41561D4E}"/>
          </ac:picMkLst>
        </pc:picChg>
        <pc:picChg chg="add del mod">
          <ac:chgData name="Michael Schumacher" userId="ec863bc3-80cc-4c9f-afb2-516e494b4ea7" providerId="ADAL" clId="{D9A2189B-C044-48FF-88CF-E4DA7AE14E15}" dt="2022-02-24T17:13:03.596" v="9799"/>
          <ac:picMkLst>
            <pc:docMk/>
            <pc:sldMk cId="3396529283" sldId="326"/>
            <ac:picMk id="18" creationId="{29DB15F1-BD8B-443B-BB0B-F862D489B7FC}"/>
          </ac:picMkLst>
        </pc:picChg>
        <pc:picChg chg="add del mod">
          <ac:chgData name="Michael Schumacher" userId="ec863bc3-80cc-4c9f-afb2-516e494b4ea7" providerId="ADAL" clId="{D9A2189B-C044-48FF-88CF-E4DA7AE14E15}" dt="2022-02-24T17:13:12.158" v="9801"/>
          <ac:picMkLst>
            <pc:docMk/>
            <pc:sldMk cId="3396529283" sldId="326"/>
            <ac:picMk id="19" creationId="{ACCCAEB9-F516-49DC-A52F-DD496CA93779}"/>
          </ac:picMkLst>
        </pc:picChg>
        <pc:picChg chg="add del mod">
          <ac:chgData name="Michael Schumacher" userId="ec863bc3-80cc-4c9f-afb2-516e494b4ea7" providerId="ADAL" clId="{D9A2189B-C044-48FF-88CF-E4DA7AE14E15}" dt="2022-02-24T17:13:38.227" v="9803"/>
          <ac:picMkLst>
            <pc:docMk/>
            <pc:sldMk cId="3396529283" sldId="326"/>
            <ac:picMk id="20" creationId="{8D909E4B-C38C-44E5-A674-B34C5A48AE70}"/>
          </ac:picMkLst>
        </pc:picChg>
        <pc:picChg chg="add del mod">
          <ac:chgData name="Michael Schumacher" userId="ec863bc3-80cc-4c9f-afb2-516e494b4ea7" providerId="ADAL" clId="{D9A2189B-C044-48FF-88CF-E4DA7AE14E15}" dt="2022-02-24T17:13:54.126" v="9805"/>
          <ac:picMkLst>
            <pc:docMk/>
            <pc:sldMk cId="3396529283" sldId="326"/>
            <ac:picMk id="21" creationId="{F770CCBF-099C-4166-99F6-99808D8DBFD2}"/>
          </ac:picMkLst>
        </pc:picChg>
        <pc:picChg chg="add mod">
          <ac:chgData name="Michael Schumacher" userId="ec863bc3-80cc-4c9f-afb2-516e494b4ea7" providerId="ADAL" clId="{D9A2189B-C044-48FF-88CF-E4DA7AE14E15}" dt="2022-02-24T17:14:15.389" v="9806"/>
          <ac:picMkLst>
            <pc:docMk/>
            <pc:sldMk cId="3396529283" sldId="326"/>
            <ac:picMk id="22" creationId="{AB03762D-45CE-4C1A-910A-BFDD702D9690}"/>
          </ac:picMkLst>
        </pc:picChg>
        <pc:picChg chg="add del mod">
          <ac:chgData name="Michael Schumacher" userId="ec863bc3-80cc-4c9f-afb2-516e494b4ea7" providerId="ADAL" clId="{D9A2189B-C044-48FF-88CF-E4DA7AE14E15}" dt="2022-02-25T20:48:26.796" v="13150" actId="478"/>
          <ac:picMkLst>
            <pc:docMk/>
            <pc:sldMk cId="3396529283" sldId="326"/>
            <ac:picMk id="30722" creationId="{2FE03F41-A6E3-4C35-A6AA-5928114CFC14}"/>
          </ac:picMkLst>
        </pc:picChg>
        <pc:cxnChg chg="add del mod">
          <ac:chgData name="Michael Schumacher" userId="ec863bc3-80cc-4c9f-afb2-516e494b4ea7" providerId="ADAL" clId="{D9A2189B-C044-48FF-88CF-E4DA7AE14E15}" dt="2022-02-24T09:40:19.555" v="8017" actId="478"/>
          <ac:cxnSpMkLst>
            <pc:docMk/>
            <pc:sldMk cId="3396529283" sldId="326"/>
            <ac:cxnSpMk id="12" creationId="{AB7302B8-E058-46C8-A5CD-416CE5B30427}"/>
          </ac:cxnSpMkLst>
        </pc:cxnChg>
        <pc:cxnChg chg="add mod">
          <ac:chgData name="Michael Schumacher" userId="ec863bc3-80cc-4c9f-afb2-516e494b4ea7" providerId="ADAL" clId="{D9A2189B-C044-48FF-88CF-E4DA7AE14E15}" dt="2022-02-24T09:40:25.925" v="8018" actId="14100"/>
          <ac:cxnSpMkLst>
            <pc:docMk/>
            <pc:sldMk cId="3396529283" sldId="326"/>
            <ac:cxnSpMk id="13" creationId="{BEE8B599-D67A-4F91-9F5B-48977BBFAC4A}"/>
          </ac:cxnSpMkLst>
        </pc:cxnChg>
      </pc:sldChg>
      <pc:sldChg chg="new del">
        <pc:chgData name="Michael Schumacher" userId="ec863bc3-80cc-4c9f-afb2-516e494b4ea7" providerId="ADAL" clId="{D9A2189B-C044-48FF-88CF-E4DA7AE14E15}" dt="2022-02-25T20:47:24.954" v="13130" actId="47"/>
        <pc:sldMkLst>
          <pc:docMk/>
          <pc:sldMk cId="2386562162" sldId="327"/>
        </pc:sldMkLst>
      </pc:sldChg>
      <pc:sldChg chg="new del">
        <pc:chgData name="Michael Schumacher" userId="ec863bc3-80cc-4c9f-afb2-516e494b4ea7" providerId="ADAL" clId="{D9A2189B-C044-48FF-88CF-E4DA7AE14E15}" dt="2022-02-25T20:47:24.172" v="13129" actId="47"/>
        <pc:sldMkLst>
          <pc:docMk/>
          <pc:sldMk cId="3851609980" sldId="328"/>
        </pc:sldMkLst>
      </pc:sldChg>
      <pc:sldChg chg="addSp delSp modSp add mod">
        <pc:chgData name="Michael Schumacher" userId="ec863bc3-80cc-4c9f-afb2-516e494b4ea7" providerId="ADAL" clId="{D9A2189B-C044-48FF-88CF-E4DA7AE14E15}" dt="2022-02-25T21:16:22.970" v="13483" actId="1076"/>
        <pc:sldMkLst>
          <pc:docMk/>
          <pc:sldMk cId="1282134169" sldId="329"/>
        </pc:sldMkLst>
        <pc:spChg chg="add del">
          <ac:chgData name="Michael Schumacher" userId="ec863bc3-80cc-4c9f-afb2-516e494b4ea7" providerId="ADAL" clId="{D9A2189B-C044-48FF-88CF-E4DA7AE14E15}" dt="2022-02-25T20:44:48.460" v="13059" actId="478"/>
          <ac:spMkLst>
            <pc:docMk/>
            <pc:sldMk cId="1282134169" sldId="329"/>
            <ac:spMk id="11" creationId="{22BABB24-B536-4AAC-B97E-EF28E57F6F7A}"/>
          </ac:spMkLst>
        </pc:spChg>
        <pc:spChg chg="del mod">
          <ac:chgData name="Michael Schumacher" userId="ec863bc3-80cc-4c9f-afb2-516e494b4ea7" providerId="ADAL" clId="{D9A2189B-C044-48FF-88CF-E4DA7AE14E15}" dt="2022-02-25T20:44:53.485" v="13063" actId="478"/>
          <ac:spMkLst>
            <pc:docMk/>
            <pc:sldMk cId="1282134169" sldId="329"/>
            <ac:spMk id="16" creationId="{9085F788-01C5-4D4E-91F4-D9E95E03562C}"/>
          </ac:spMkLst>
        </pc:spChg>
        <pc:spChg chg="add mod">
          <ac:chgData name="Michael Schumacher" userId="ec863bc3-80cc-4c9f-afb2-516e494b4ea7" providerId="ADAL" clId="{D9A2189B-C044-48FF-88CF-E4DA7AE14E15}" dt="2022-02-25T20:51:30.367" v="13222"/>
          <ac:spMkLst>
            <pc:docMk/>
            <pc:sldMk cId="1282134169" sldId="329"/>
            <ac:spMk id="17" creationId="{085D4DC2-8913-4777-A405-A51A54A6F8FB}"/>
          </ac:spMkLst>
        </pc:spChg>
        <pc:spChg chg="add mod">
          <ac:chgData name="Michael Schumacher" userId="ec863bc3-80cc-4c9f-afb2-516e494b4ea7" providerId="ADAL" clId="{D9A2189B-C044-48FF-88CF-E4DA7AE14E15}" dt="2022-02-25T21:15:30.532" v="13467"/>
          <ac:spMkLst>
            <pc:docMk/>
            <pc:sldMk cId="1282134169" sldId="329"/>
            <ac:spMk id="20" creationId="{5B99ED39-B43B-41D3-ACCB-86EFA84B5CD3}"/>
          </ac:spMkLst>
        </pc:spChg>
        <pc:spChg chg="del mod">
          <ac:chgData name="Michael Schumacher" userId="ec863bc3-80cc-4c9f-afb2-516e494b4ea7" providerId="ADAL" clId="{D9A2189B-C044-48FF-88CF-E4DA7AE14E15}" dt="2022-02-25T21:15:34.350" v="13470" actId="478"/>
          <ac:spMkLst>
            <pc:docMk/>
            <pc:sldMk cId="1282134169" sldId="329"/>
            <ac:spMk id="21" creationId="{90CED298-6CDA-4369-ADB9-BBBB28048C4B}"/>
          </ac:spMkLst>
        </pc:spChg>
        <pc:spChg chg="add mod">
          <ac:chgData name="Michael Schumacher" userId="ec863bc3-80cc-4c9f-afb2-516e494b4ea7" providerId="ADAL" clId="{D9A2189B-C044-48FF-88CF-E4DA7AE14E15}" dt="2022-02-25T21:15:30.532" v="13467"/>
          <ac:spMkLst>
            <pc:docMk/>
            <pc:sldMk cId="1282134169" sldId="329"/>
            <ac:spMk id="22" creationId="{7D91335E-4A5F-4E44-B0B4-A9D65393FC13}"/>
          </ac:spMkLst>
        </pc:spChg>
        <pc:spChg chg="del">
          <ac:chgData name="Michael Schumacher" userId="ec863bc3-80cc-4c9f-afb2-516e494b4ea7" providerId="ADAL" clId="{D9A2189B-C044-48FF-88CF-E4DA7AE14E15}" dt="2022-02-25T20:51:01.852" v="13213" actId="478"/>
          <ac:spMkLst>
            <pc:docMk/>
            <pc:sldMk cId="1282134169" sldId="329"/>
            <ac:spMk id="23" creationId="{F2816056-0A51-4FF3-A7AC-8B0B5A82AD92}"/>
          </ac:spMkLst>
        </pc:spChg>
        <pc:spChg chg="add del">
          <ac:chgData name="Michael Schumacher" userId="ec863bc3-80cc-4c9f-afb2-516e494b4ea7" providerId="ADAL" clId="{D9A2189B-C044-48FF-88CF-E4DA7AE14E15}" dt="2022-02-25T20:44:47.646" v="13058" actId="478"/>
          <ac:spMkLst>
            <pc:docMk/>
            <pc:sldMk cId="1282134169" sldId="329"/>
            <ac:spMk id="27" creationId="{F9388D32-231F-4C6F-9E21-0383E455B4B6}"/>
          </ac:spMkLst>
        </pc:spChg>
        <pc:spChg chg="del">
          <ac:chgData name="Michael Schumacher" userId="ec863bc3-80cc-4c9f-afb2-516e494b4ea7" providerId="ADAL" clId="{D9A2189B-C044-48FF-88CF-E4DA7AE14E15}" dt="2022-02-25T21:15:32.608" v="13468" actId="478"/>
          <ac:spMkLst>
            <pc:docMk/>
            <pc:sldMk cId="1282134169" sldId="329"/>
            <ac:spMk id="28" creationId="{E23E1721-4660-41CA-ABE0-AA2C401B42D3}"/>
          </ac:spMkLst>
        </pc:spChg>
        <pc:spChg chg="del">
          <ac:chgData name="Michael Schumacher" userId="ec863bc3-80cc-4c9f-afb2-516e494b4ea7" providerId="ADAL" clId="{D9A2189B-C044-48FF-88CF-E4DA7AE14E15}" dt="2022-02-25T20:44:51.294" v="13060" actId="478"/>
          <ac:spMkLst>
            <pc:docMk/>
            <pc:sldMk cId="1282134169" sldId="329"/>
            <ac:spMk id="29" creationId="{6310C8E2-F204-4C28-9880-6AB3851E907E}"/>
          </ac:spMkLst>
        </pc:spChg>
        <pc:picChg chg="del">
          <ac:chgData name="Michael Schumacher" userId="ec863bc3-80cc-4c9f-afb2-516e494b4ea7" providerId="ADAL" clId="{D9A2189B-C044-48FF-88CF-E4DA7AE14E15}" dt="2022-02-25T20:44:39.419" v="13053" actId="478"/>
          <ac:picMkLst>
            <pc:docMk/>
            <pc:sldMk cId="1282134169" sldId="329"/>
            <ac:picMk id="10" creationId="{C2BC464C-1B55-41C2-B7D9-46CB59F9866F}"/>
          </ac:picMkLst>
        </pc:picChg>
        <pc:picChg chg="del">
          <ac:chgData name="Michael Schumacher" userId="ec863bc3-80cc-4c9f-afb2-516e494b4ea7" providerId="ADAL" clId="{D9A2189B-C044-48FF-88CF-E4DA7AE14E15}" dt="2022-02-25T20:44:52.187" v="13061" actId="478"/>
          <ac:picMkLst>
            <pc:docMk/>
            <pc:sldMk cId="1282134169" sldId="329"/>
            <ac:picMk id="14" creationId="{177B89CB-BBF3-41F6-831C-3FEF1120125B}"/>
          </ac:picMkLst>
        </pc:picChg>
        <pc:picChg chg="add mod">
          <ac:chgData name="Michael Schumacher" userId="ec863bc3-80cc-4c9f-afb2-516e494b4ea7" providerId="ADAL" clId="{D9A2189B-C044-48FF-88CF-E4DA7AE14E15}" dt="2022-02-25T20:51:30.367" v="13222"/>
          <ac:picMkLst>
            <pc:docMk/>
            <pc:sldMk cId="1282134169" sldId="329"/>
            <ac:picMk id="18" creationId="{4AA6DE56-E23D-4D7B-8368-2FA6A6977F77}"/>
          </ac:picMkLst>
        </pc:picChg>
        <pc:picChg chg="add mod">
          <ac:chgData name="Michael Schumacher" userId="ec863bc3-80cc-4c9f-afb2-516e494b4ea7" providerId="ADAL" clId="{D9A2189B-C044-48FF-88CF-E4DA7AE14E15}" dt="2022-02-25T21:16:22.970" v="13483" actId="1076"/>
          <ac:picMkLst>
            <pc:docMk/>
            <pc:sldMk cId="1282134169" sldId="329"/>
            <ac:picMk id="19" creationId="{B0C12611-EF60-404C-A282-FCAE16B86441}"/>
          </ac:picMkLst>
        </pc:picChg>
        <pc:picChg chg="add del">
          <ac:chgData name="Michael Schumacher" userId="ec863bc3-80cc-4c9f-afb2-516e494b4ea7" providerId="ADAL" clId="{D9A2189B-C044-48FF-88CF-E4DA7AE14E15}" dt="2022-02-25T21:15:35.019" v="13471" actId="478"/>
          <ac:picMkLst>
            <pc:docMk/>
            <pc:sldMk cId="1282134169" sldId="329"/>
            <ac:picMk id="3074" creationId="{69AC6CE5-2A25-42F1-80A0-FCEFF0E1959F}"/>
          </ac:picMkLst>
        </pc:picChg>
      </pc:sldChg>
      <pc:sldChg chg="new del">
        <pc:chgData name="Michael Schumacher" userId="ec863bc3-80cc-4c9f-afb2-516e494b4ea7" providerId="ADAL" clId="{D9A2189B-C044-48FF-88CF-E4DA7AE14E15}" dt="2022-02-25T20:44:20.324" v="13042" actId="680"/>
        <pc:sldMkLst>
          <pc:docMk/>
          <pc:sldMk cId="2941294513" sldId="329"/>
        </pc:sldMkLst>
      </pc:sldChg>
      <pc:sldChg chg="addSp delSp modSp add del mod">
        <pc:chgData name="Michael Schumacher" userId="ec863bc3-80cc-4c9f-afb2-516e494b4ea7" providerId="ADAL" clId="{D9A2189B-C044-48FF-88CF-E4DA7AE14E15}" dt="2022-02-25T21:12:20.176" v="13345" actId="47"/>
        <pc:sldMkLst>
          <pc:docMk/>
          <pc:sldMk cId="3931941655" sldId="330"/>
        </pc:sldMkLst>
        <pc:spChg chg="del mod">
          <ac:chgData name="Michael Schumacher" userId="ec863bc3-80cc-4c9f-afb2-516e494b4ea7" providerId="ADAL" clId="{D9A2189B-C044-48FF-88CF-E4DA7AE14E15}" dt="2022-02-25T20:44:31.471" v="13048" actId="478"/>
          <ac:spMkLst>
            <pc:docMk/>
            <pc:sldMk cId="3931941655" sldId="330"/>
            <ac:spMk id="16" creationId="{9085F788-01C5-4D4E-91F4-D9E95E03562C}"/>
          </ac:spMkLst>
        </pc:spChg>
        <pc:spChg chg="add mod">
          <ac:chgData name="Michael Schumacher" userId="ec863bc3-80cc-4c9f-afb2-516e494b4ea7" providerId="ADAL" clId="{D9A2189B-C044-48FF-88CF-E4DA7AE14E15}" dt="2022-02-25T20:51:29.024" v="13221"/>
          <ac:spMkLst>
            <pc:docMk/>
            <pc:sldMk cId="3931941655" sldId="330"/>
            <ac:spMk id="17" creationId="{27061303-E835-4219-BB8B-54268A535CEC}"/>
          </ac:spMkLst>
        </pc:spChg>
        <pc:spChg chg="del">
          <ac:chgData name="Michael Schumacher" userId="ec863bc3-80cc-4c9f-afb2-516e494b4ea7" providerId="ADAL" clId="{D9A2189B-C044-48FF-88CF-E4DA7AE14E15}" dt="2022-02-25T20:44:34.062" v="13050" actId="478"/>
          <ac:spMkLst>
            <pc:docMk/>
            <pc:sldMk cId="3931941655" sldId="330"/>
            <ac:spMk id="21" creationId="{90CED298-6CDA-4369-ADB9-BBBB28048C4B}"/>
          </ac:spMkLst>
        </pc:spChg>
        <pc:spChg chg="del">
          <ac:chgData name="Michael Schumacher" userId="ec863bc3-80cc-4c9f-afb2-516e494b4ea7" providerId="ADAL" clId="{D9A2189B-C044-48FF-88CF-E4DA7AE14E15}" dt="2022-02-25T20:51:00.765" v="13212" actId="478"/>
          <ac:spMkLst>
            <pc:docMk/>
            <pc:sldMk cId="3931941655" sldId="330"/>
            <ac:spMk id="23" creationId="{F2816056-0A51-4FF3-A7AC-8B0B5A82AD92}"/>
          </ac:spMkLst>
        </pc:spChg>
        <pc:spChg chg="del">
          <ac:chgData name="Michael Schumacher" userId="ec863bc3-80cc-4c9f-afb2-516e494b4ea7" providerId="ADAL" clId="{D9A2189B-C044-48FF-88CF-E4DA7AE14E15}" dt="2022-02-25T20:44:34.829" v="13051" actId="478"/>
          <ac:spMkLst>
            <pc:docMk/>
            <pc:sldMk cId="3931941655" sldId="330"/>
            <ac:spMk id="28" creationId="{E23E1721-4660-41CA-ABE0-AA2C401B42D3}"/>
          </ac:spMkLst>
        </pc:spChg>
        <pc:spChg chg="del mod">
          <ac:chgData name="Michael Schumacher" userId="ec863bc3-80cc-4c9f-afb2-516e494b4ea7" providerId="ADAL" clId="{D9A2189B-C044-48FF-88CF-E4DA7AE14E15}" dt="2022-02-25T20:44:32.782" v="13049" actId="478"/>
          <ac:spMkLst>
            <pc:docMk/>
            <pc:sldMk cId="3931941655" sldId="330"/>
            <ac:spMk id="29" creationId="{6310C8E2-F204-4C28-9880-6AB3851E907E}"/>
          </ac:spMkLst>
        </pc:spChg>
        <pc:picChg chg="del">
          <ac:chgData name="Michael Schumacher" userId="ec863bc3-80cc-4c9f-afb2-516e494b4ea7" providerId="ADAL" clId="{D9A2189B-C044-48FF-88CF-E4DA7AE14E15}" dt="2022-02-25T20:44:28.025" v="13045" actId="478"/>
          <ac:picMkLst>
            <pc:docMk/>
            <pc:sldMk cId="3931941655" sldId="330"/>
            <ac:picMk id="14" creationId="{177B89CB-BBF3-41F6-831C-3FEF1120125B}"/>
          </ac:picMkLst>
        </pc:picChg>
        <pc:picChg chg="add mod">
          <ac:chgData name="Michael Schumacher" userId="ec863bc3-80cc-4c9f-afb2-516e494b4ea7" providerId="ADAL" clId="{D9A2189B-C044-48FF-88CF-E4DA7AE14E15}" dt="2022-02-25T20:51:29.024" v="13221"/>
          <ac:picMkLst>
            <pc:docMk/>
            <pc:sldMk cId="3931941655" sldId="330"/>
            <ac:picMk id="18" creationId="{04B33B14-3FCF-4A86-8BB1-0E892202953E}"/>
          </ac:picMkLst>
        </pc:picChg>
        <pc:picChg chg="del">
          <ac:chgData name="Michael Schumacher" userId="ec863bc3-80cc-4c9f-afb2-516e494b4ea7" providerId="ADAL" clId="{D9A2189B-C044-48FF-88CF-E4DA7AE14E15}" dt="2022-02-25T20:44:35.372" v="13052" actId="478"/>
          <ac:picMkLst>
            <pc:docMk/>
            <pc:sldMk cId="3931941655" sldId="330"/>
            <ac:picMk id="3074" creationId="{69AC6CE5-2A25-42F1-80A0-FCEFF0E1959F}"/>
          </ac:picMkLst>
        </pc:picChg>
      </pc:sldChg>
      <pc:sldChg chg="addSp delSp modSp add mod">
        <pc:chgData name="Michael Schumacher" userId="ec863bc3-80cc-4c9f-afb2-516e494b4ea7" providerId="ADAL" clId="{D9A2189B-C044-48FF-88CF-E4DA7AE14E15}" dt="2022-02-25T21:20:06.036" v="13533" actId="14100"/>
        <pc:sldMkLst>
          <pc:docMk/>
          <pc:sldMk cId="1787828850" sldId="331"/>
        </pc:sldMkLst>
        <pc:spChg chg="del">
          <ac:chgData name="Michael Schumacher" userId="ec863bc3-80cc-4c9f-afb2-516e494b4ea7" providerId="ADAL" clId="{D9A2189B-C044-48FF-88CF-E4DA7AE14E15}" dt="2022-02-25T20:45:28.605" v="13077" actId="478"/>
          <ac:spMkLst>
            <pc:docMk/>
            <pc:sldMk cId="1787828850" sldId="331"/>
            <ac:spMk id="7" creationId="{6A00BA79-DEB9-4A1D-AECF-96295A667043}"/>
          </ac:spMkLst>
        </pc:spChg>
        <pc:spChg chg="add del">
          <ac:chgData name="Michael Schumacher" userId="ec863bc3-80cc-4c9f-afb2-516e494b4ea7" providerId="ADAL" clId="{D9A2189B-C044-48FF-88CF-E4DA7AE14E15}" dt="2022-02-25T21:18:03.821" v="13502" actId="478"/>
          <ac:spMkLst>
            <pc:docMk/>
            <pc:sldMk cId="1787828850" sldId="331"/>
            <ac:spMk id="11" creationId="{8F4A7533-CE14-4A9D-9E8D-5D7EE7C23E57}"/>
          </ac:spMkLst>
        </pc:spChg>
        <pc:spChg chg="del">
          <ac:chgData name="Michael Schumacher" userId="ec863bc3-80cc-4c9f-afb2-516e494b4ea7" providerId="ADAL" clId="{D9A2189B-C044-48FF-88CF-E4DA7AE14E15}" dt="2022-02-25T20:45:26.724" v="13076" actId="478"/>
          <ac:spMkLst>
            <pc:docMk/>
            <pc:sldMk cId="1787828850" sldId="331"/>
            <ac:spMk id="12" creationId="{3E620913-4837-4014-ACE1-E05D85F5C0FF}"/>
          </ac:spMkLst>
        </pc:spChg>
        <pc:spChg chg="add del">
          <ac:chgData name="Michael Schumacher" userId="ec863bc3-80cc-4c9f-afb2-516e494b4ea7" providerId="ADAL" clId="{D9A2189B-C044-48FF-88CF-E4DA7AE14E15}" dt="2022-02-25T21:20:00.350" v="13531" actId="478"/>
          <ac:spMkLst>
            <pc:docMk/>
            <pc:sldMk cId="1787828850" sldId="331"/>
            <ac:spMk id="13" creationId="{D3B07B3C-562C-4086-9DBB-24B539BE8596}"/>
          </ac:spMkLst>
        </pc:spChg>
        <pc:spChg chg="mod">
          <ac:chgData name="Michael Schumacher" userId="ec863bc3-80cc-4c9f-afb2-516e494b4ea7" providerId="ADAL" clId="{D9A2189B-C044-48FF-88CF-E4DA7AE14E15}" dt="2022-02-25T21:13:15.309" v="13431" actId="20577"/>
          <ac:spMkLst>
            <pc:docMk/>
            <pc:sldMk cId="1787828850" sldId="331"/>
            <ac:spMk id="15" creationId="{0A72301C-5464-406B-9771-224AFB10D7E4}"/>
          </ac:spMkLst>
        </pc:spChg>
        <pc:spChg chg="add del">
          <ac:chgData name="Michael Schumacher" userId="ec863bc3-80cc-4c9f-afb2-516e494b4ea7" providerId="ADAL" clId="{D9A2189B-C044-48FF-88CF-E4DA7AE14E15}" dt="2022-02-25T21:17:06.373" v="13485" actId="22"/>
          <ac:spMkLst>
            <pc:docMk/>
            <pc:sldMk cId="1787828850" sldId="331"/>
            <ac:spMk id="18" creationId="{45857BBC-044D-4C4D-A78F-A035E92E1BA0}"/>
          </ac:spMkLst>
        </pc:spChg>
        <pc:spChg chg="add del">
          <ac:chgData name="Michael Schumacher" userId="ec863bc3-80cc-4c9f-afb2-516e494b4ea7" providerId="ADAL" clId="{D9A2189B-C044-48FF-88CF-E4DA7AE14E15}" dt="2022-02-25T21:17:52.402" v="13499" actId="22"/>
          <ac:spMkLst>
            <pc:docMk/>
            <pc:sldMk cId="1787828850" sldId="331"/>
            <ac:spMk id="19" creationId="{0FA3F114-C49D-4CDC-9C7B-5558023FC953}"/>
          </ac:spMkLst>
        </pc:spChg>
        <pc:spChg chg="add mod">
          <ac:chgData name="Michael Schumacher" userId="ec863bc3-80cc-4c9f-afb2-516e494b4ea7" providerId="ADAL" clId="{D9A2189B-C044-48FF-88CF-E4DA7AE14E15}" dt="2022-02-25T21:18:02.646" v="13501"/>
          <ac:spMkLst>
            <pc:docMk/>
            <pc:sldMk cId="1787828850" sldId="331"/>
            <ac:spMk id="20" creationId="{12447FB0-E908-4ECB-9060-A42DB4A6BD34}"/>
          </ac:spMkLst>
        </pc:spChg>
        <pc:spChg chg="add mod">
          <ac:chgData name="Michael Schumacher" userId="ec863bc3-80cc-4c9f-afb2-516e494b4ea7" providerId="ADAL" clId="{D9A2189B-C044-48FF-88CF-E4DA7AE14E15}" dt="2022-02-25T21:20:06.036" v="13533" actId="14100"/>
          <ac:spMkLst>
            <pc:docMk/>
            <pc:sldMk cId="1787828850" sldId="331"/>
            <ac:spMk id="21" creationId="{6FA625CE-D01D-4FDF-AD48-3AD4103BFD0F}"/>
          </ac:spMkLst>
        </pc:spChg>
        <pc:picChg chg="add del mod">
          <ac:chgData name="Michael Schumacher" userId="ec863bc3-80cc-4c9f-afb2-516e494b4ea7" providerId="ADAL" clId="{D9A2189B-C044-48FF-88CF-E4DA7AE14E15}" dt="2022-02-25T21:18:06.815" v="13503" actId="1076"/>
          <ac:picMkLst>
            <pc:docMk/>
            <pc:sldMk cId="1787828850" sldId="331"/>
            <ac:picMk id="5" creationId="{0E333264-CD4D-4392-85D4-43AE41EF7E8E}"/>
          </ac:picMkLst>
        </pc:picChg>
        <pc:picChg chg="add mod">
          <ac:chgData name="Michael Schumacher" userId="ec863bc3-80cc-4c9f-afb2-516e494b4ea7" providerId="ADAL" clId="{D9A2189B-C044-48FF-88CF-E4DA7AE14E15}" dt="2022-02-25T20:49:47.023" v="13192"/>
          <ac:picMkLst>
            <pc:docMk/>
            <pc:sldMk cId="1787828850" sldId="331"/>
            <ac:picMk id="17" creationId="{38BF01C1-F5B5-46D9-882D-A85ECCB275A0}"/>
          </ac:picMkLst>
        </pc:picChg>
        <pc:picChg chg="del">
          <ac:chgData name="Michael Schumacher" userId="ec863bc3-80cc-4c9f-afb2-516e494b4ea7" providerId="ADAL" clId="{D9A2189B-C044-48FF-88CF-E4DA7AE14E15}" dt="2022-02-25T20:45:29.997" v="13078" actId="478"/>
          <ac:picMkLst>
            <pc:docMk/>
            <pc:sldMk cId="1787828850" sldId="331"/>
            <ac:picMk id="25602" creationId="{326BC621-B850-4F44-B788-CC755A6EAD35}"/>
          </ac:picMkLst>
        </pc:picChg>
      </pc:sldChg>
      <pc:sldChg chg="addSp delSp modSp add mod">
        <pc:chgData name="Michael Schumacher" userId="ec863bc3-80cc-4c9f-afb2-516e494b4ea7" providerId="ADAL" clId="{D9A2189B-C044-48FF-88CF-E4DA7AE14E15}" dt="2022-02-25T21:19:46.621" v="13527" actId="14100"/>
        <pc:sldMkLst>
          <pc:docMk/>
          <pc:sldMk cId="3514836851" sldId="332"/>
        </pc:sldMkLst>
        <pc:spChg chg="del">
          <ac:chgData name="Michael Schumacher" userId="ec863bc3-80cc-4c9f-afb2-516e494b4ea7" providerId="ADAL" clId="{D9A2189B-C044-48FF-88CF-E4DA7AE14E15}" dt="2022-02-25T20:45:48.766" v="13084" actId="478"/>
          <ac:spMkLst>
            <pc:docMk/>
            <pc:sldMk cId="3514836851" sldId="332"/>
            <ac:spMk id="2" creationId="{4B962A75-F110-452C-8F2E-404315300F58}"/>
          </ac:spMkLst>
        </pc:spChg>
        <pc:spChg chg="del">
          <ac:chgData name="Michael Schumacher" userId="ec863bc3-80cc-4c9f-afb2-516e494b4ea7" providerId="ADAL" clId="{D9A2189B-C044-48FF-88CF-E4DA7AE14E15}" dt="2022-02-25T21:19:41.054" v="13525" actId="478"/>
          <ac:spMkLst>
            <pc:docMk/>
            <pc:sldMk cId="3514836851" sldId="332"/>
            <ac:spMk id="13" creationId="{FAB1A56D-CCF7-4313-BBEF-4DA806744E60}"/>
          </ac:spMkLst>
        </pc:spChg>
        <pc:spChg chg="add mod">
          <ac:chgData name="Michael Schumacher" userId="ec863bc3-80cc-4c9f-afb2-516e494b4ea7" providerId="ADAL" clId="{D9A2189B-C044-48FF-88CF-E4DA7AE14E15}" dt="2022-02-25T21:17:13.045" v="13487"/>
          <ac:spMkLst>
            <pc:docMk/>
            <pc:sldMk cId="3514836851" sldId="332"/>
            <ac:spMk id="14" creationId="{98DD7CA9-E411-472E-951C-EAEC5A0E30F5}"/>
          </ac:spMkLst>
        </pc:spChg>
        <pc:spChg chg="mod">
          <ac:chgData name="Michael Schumacher" userId="ec863bc3-80cc-4c9f-afb2-516e494b4ea7" providerId="ADAL" clId="{D9A2189B-C044-48FF-88CF-E4DA7AE14E15}" dt="2022-02-25T21:14:48.024" v="13459"/>
          <ac:spMkLst>
            <pc:docMk/>
            <pc:sldMk cId="3514836851" sldId="332"/>
            <ac:spMk id="15" creationId="{0A72301C-5464-406B-9771-224AFB10D7E4}"/>
          </ac:spMkLst>
        </pc:spChg>
        <pc:spChg chg="del">
          <ac:chgData name="Michael Schumacher" userId="ec863bc3-80cc-4c9f-afb2-516e494b4ea7" providerId="ADAL" clId="{D9A2189B-C044-48FF-88CF-E4DA7AE14E15}" dt="2022-02-25T20:45:47.372" v="13083" actId="478"/>
          <ac:spMkLst>
            <pc:docMk/>
            <pc:sldMk cId="3514836851" sldId="332"/>
            <ac:spMk id="17" creationId="{60F25B56-C307-4CA4-A0B6-14E8F0C32427}"/>
          </ac:spMkLst>
        </pc:spChg>
        <pc:spChg chg="del">
          <ac:chgData name="Michael Schumacher" userId="ec863bc3-80cc-4c9f-afb2-516e494b4ea7" providerId="ADAL" clId="{D9A2189B-C044-48FF-88CF-E4DA7AE14E15}" dt="2022-02-25T21:17:14.767" v="13488" actId="478"/>
          <ac:spMkLst>
            <pc:docMk/>
            <pc:sldMk cId="3514836851" sldId="332"/>
            <ac:spMk id="18" creationId="{A170B188-2BD6-4A18-B363-A22FF60600F5}"/>
          </ac:spMkLst>
        </pc:spChg>
        <pc:spChg chg="add mod">
          <ac:chgData name="Michael Schumacher" userId="ec863bc3-80cc-4c9f-afb2-516e494b4ea7" providerId="ADAL" clId="{D9A2189B-C044-48FF-88CF-E4DA7AE14E15}" dt="2022-02-25T21:19:46.621" v="13527" actId="14100"/>
          <ac:spMkLst>
            <pc:docMk/>
            <pc:sldMk cId="3514836851" sldId="332"/>
            <ac:spMk id="21" creationId="{557EBC04-F0F6-4146-A01F-DB3FF357FE11}"/>
          </ac:spMkLst>
        </pc:spChg>
        <pc:picChg chg="mod">
          <ac:chgData name="Michael Schumacher" userId="ec863bc3-80cc-4c9f-afb2-516e494b4ea7" providerId="ADAL" clId="{D9A2189B-C044-48FF-88CF-E4DA7AE14E15}" dt="2022-02-25T21:17:17.021" v="13489" actId="1076"/>
          <ac:picMkLst>
            <pc:docMk/>
            <pc:sldMk cId="3514836851" sldId="332"/>
            <ac:picMk id="10" creationId="{94A93F59-6743-4049-BDB6-6046E7E833BA}"/>
          </ac:picMkLst>
        </pc:picChg>
        <pc:picChg chg="add mod">
          <ac:chgData name="Michael Schumacher" userId="ec863bc3-80cc-4c9f-afb2-516e494b4ea7" providerId="ADAL" clId="{D9A2189B-C044-48FF-88CF-E4DA7AE14E15}" dt="2022-02-25T20:49:50.017" v="13194"/>
          <ac:picMkLst>
            <pc:docMk/>
            <pc:sldMk cId="3514836851" sldId="332"/>
            <ac:picMk id="12" creationId="{C75111E6-567A-49AE-B71F-0EFD13FFCA39}"/>
          </ac:picMkLst>
        </pc:picChg>
        <pc:picChg chg="del">
          <ac:chgData name="Michael Schumacher" userId="ec863bc3-80cc-4c9f-afb2-516e494b4ea7" providerId="ADAL" clId="{D9A2189B-C044-48FF-88CF-E4DA7AE14E15}" dt="2022-02-25T20:45:47.372" v="13083" actId="478"/>
          <ac:picMkLst>
            <pc:docMk/>
            <pc:sldMk cId="3514836851" sldId="332"/>
            <ac:picMk id="19" creationId="{FE1F8FC4-E8A1-4ED4-AE11-6C418F7FE143}"/>
          </ac:picMkLst>
        </pc:picChg>
      </pc:sldChg>
      <pc:sldChg chg="addSp delSp modSp add mod">
        <pc:chgData name="Michael Schumacher" userId="ec863bc3-80cc-4c9f-afb2-516e494b4ea7" providerId="ADAL" clId="{D9A2189B-C044-48FF-88CF-E4DA7AE14E15}" dt="2022-02-25T21:19:26.179" v="13521" actId="14100"/>
        <pc:sldMkLst>
          <pc:docMk/>
          <pc:sldMk cId="1092980817" sldId="333"/>
        </pc:sldMkLst>
        <pc:spChg chg="del mod">
          <ac:chgData name="Michael Schumacher" userId="ec863bc3-80cc-4c9f-afb2-516e494b4ea7" providerId="ADAL" clId="{D9A2189B-C044-48FF-88CF-E4DA7AE14E15}" dt="2022-02-25T20:46:04.206" v="13092" actId="478"/>
          <ac:spMkLst>
            <pc:docMk/>
            <pc:sldMk cId="1092980817" sldId="333"/>
            <ac:spMk id="11" creationId="{2DD8CB48-03E3-4BB1-9431-42725890F993}"/>
          </ac:spMkLst>
        </pc:spChg>
        <pc:spChg chg="del">
          <ac:chgData name="Michael Schumacher" userId="ec863bc3-80cc-4c9f-afb2-516e494b4ea7" providerId="ADAL" clId="{D9A2189B-C044-48FF-88CF-E4DA7AE14E15}" dt="2022-02-25T21:19:24.174" v="13520" actId="478"/>
          <ac:spMkLst>
            <pc:docMk/>
            <pc:sldMk cId="1092980817" sldId="333"/>
            <ac:spMk id="12" creationId="{C085B43E-3B12-4AFA-A748-3DE602609D86}"/>
          </ac:spMkLst>
        </pc:spChg>
        <pc:spChg chg="mod">
          <ac:chgData name="Michael Schumacher" userId="ec863bc3-80cc-4c9f-afb2-516e494b4ea7" providerId="ADAL" clId="{D9A2189B-C044-48FF-88CF-E4DA7AE14E15}" dt="2022-02-25T21:14:48.141" v="13461"/>
          <ac:spMkLst>
            <pc:docMk/>
            <pc:sldMk cId="1092980817" sldId="333"/>
            <ac:spMk id="15" creationId="{0A72301C-5464-406B-9771-224AFB10D7E4}"/>
          </ac:spMkLst>
        </pc:spChg>
        <pc:spChg chg="del">
          <ac:chgData name="Michael Schumacher" userId="ec863bc3-80cc-4c9f-afb2-516e494b4ea7" providerId="ADAL" clId="{D9A2189B-C044-48FF-88CF-E4DA7AE14E15}" dt="2022-02-25T20:46:03.134" v="13090" actId="478"/>
          <ac:spMkLst>
            <pc:docMk/>
            <pc:sldMk cId="1092980817" sldId="333"/>
            <ac:spMk id="16" creationId="{DD7F41DF-58D6-4335-B60C-C3A7489D3267}"/>
          </ac:spMkLst>
        </pc:spChg>
        <pc:spChg chg="del">
          <ac:chgData name="Michael Schumacher" userId="ec863bc3-80cc-4c9f-afb2-516e494b4ea7" providerId="ADAL" clId="{D9A2189B-C044-48FF-88CF-E4DA7AE14E15}" dt="2022-02-25T21:17:46.510" v="13497" actId="478"/>
          <ac:spMkLst>
            <pc:docMk/>
            <pc:sldMk cId="1092980817" sldId="333"/>
            <ac:spMk id="17" creationId="{1C37DFDF-F651-49D7-BC1B-0024F5C7E708}"/>
          </ac:spMkLst>
        </pc:spChg>
        <pc:spChg chg="add mod">
          <ac:chgData name="Michael Schumacher" userId="ec863bc3-80cc-4c9f-afb2-516e494b4ea7" providerId="ADAL" clId="{D9A2189B-C044-48FF-88CF-E4DA7AE14E15}" dt="2022-02-25T21:17:45.047" v="13496"/>
          <ac:spMkLst>
            <pc:docMk/>
            <pc:sldMk cId="1092980817" sldId="333"/>
            <ac:spMk id="19" creationId="{531CFB99-6627-4749-949B-9439B694CA41}"/>
          </ac:spMkLst>
        </pc:spChg>
        <pc:spChg chg="add mod">
          <ac:chgData name="Michael Schumacher" userId="ec863bc3-80cc-4c9f-afb2-516e494b4ea7" providerId="ADAL" clId="{D9A2189B-C044-48FF-88CF-E4DA7AE14E15}" dt="2022-02-25T21:19:26.179" v="13521" actId="14100"/>
          <ac:spMkLst>
            <pc:docMk/>
            <pc:sldMk cId="1092980817" sldId="333"/>
            <ac:spMk id="20" creationId="{4F44C597-6636-43D5-8666-D3FEA21A0585}"/>
          </ac:spMkLst>
        </pc:spChg>
        <pc:picChg chg="del">
          <ac:chgData name="Michael Schumacher" userId="ec863bc3-80cc-4c9f-afb2-516e494b4ea7" providerId="ADAL" clId="{D9A2189B-C044-48FF-88CF-E4DA7AE14E15}" dt="2022-02-25T20:46:02.315" v="13089" actId="478"/>
          <ac:picMkLst>
            <pc:docMk/>
            <pc:sldMk cId="1092980817" sldId="333"/>
            <ac:picMk id="8" creationId="{A6F116FE-BD14-4BF3-AA38-5D8F77966FEF}"/>
          </ac:picMkLst>
        </pc:picChg>
        <pc:picChg chg="add mod">
          <ac:chgData name="Michael Schumacher" userId="ec863bc3-80cc-4c9f-afb2-516e494b4ea7" providerId="ADAL" clId="{D9A2189B-C044-48FF-88CF-E4DA7AE14E15}" dt="2022-02-25T20:49:52.464" v="13196"/>
          <ac:picMkLst>
            <pc:docMk/>
            <pc:sldMk cId="1092980817" sldId="333"/>
            <ac:picMk id="18" creationId="{A235E7AA-1051-44BE-9E52-47BD445B482C}"/>
          </ac:picMkLst>
        </pc:picChg>
        <pc:picChg chg="mod">
          <ac:chgData name="Michael Schumacher" userId="ec863bc3-80cc-4c9f-afb2-516e494b4ea7" providerId="ADAL" clId="{D9A2189B-C044-48FF-88CF-E4DA7AE14E15}" dt="2022-02-25T20:46:00.651" v="13088" actId="1076"/>
          <ac:picMkLst>
            <pc:docMk/>
            <pc:sldMk cId="1092980817" sldId="333"/>
            <ac:picMk id="15362" creationId="{74273673-2BC3-41A3-A6C5-ECAB32352744}"/>
          </ac:picMkLst>
        </pc:picChg>
      </pc:sldChg>
      <pc:sldChg chg="addSp delSp modSp new mod ord">
        <pc:chgData name="Michael Schumacher" userId="ec863bc3-80cc-4c9f-afb2-516e494b4ea7" providerId="ADAL" clId="{D9A2189B-C044-48FF-88CF-E4DA7AE14E15}" dt="2022-02-25T21:38:08.693" v="14021"/>
        <pc:sldMkLst>
          <pc:docMk/>
          <pc:sldMk cId="2723010051" sldId="334"/>
        </pc:sldMkLst>
        <pc:spChg chg="del">
          <ac:chgData name="Michael Schumacher" userId="ec863bc3-80cc-4c9f-afb2-516e494b4ea7" providerId="ADAL" clId="{D9A2189B-C044-48FF-88CF-E4DA7AE14E15}" dt="2022-02-25T20:46:47.213" v="13123" actId="478"/>
          <ac:spMkLst>
            <pc:docMk/>
            <pc:sldMk cId="2723010051" sldId="334"/>
            <ac:spMk id="2" creationId="{573C1EEF-D57D-47B4-ADFF-7850D9A1C622}"/>
          </ac:spMkLst>
        </pc:spChg>
        <pc:spChg chg="mod">
          <ac:chgData name="Michael Schumacher" userId="ec863bc3-80cc-4c9f-afb2-516e494b4ea7" providerId="ADAL" clId="{D9A2189B-C044-48FF-88CF-E4DA7AE14E15}" dt="2022-02-25T20:52:28.439" v="13234" actId="2711"/>
          <ac:spMkLst>
            <pc:docMk/>
            <pc:sldMk cId="2723010051" sldId="334"/>
            <ac:spMk id="3" creationId="{0AE7BE67-D4BE-4935-9E91-7F91F94CF05A}"/>
          </ac:spMkLst>
        </pc:spChg>
        <pc:spChg chg="add del mod">
          <ac:chgData name="Michael Schumacher" userId="ec863bc3-80cc-4c9f-afb2-516e494b4ea7" providerId="ADAL" clId="{D9A2189B-C044-48FF-88CF-E4DA7AE14E15}" dt="2022-02-25T20:52:09.933" v="13230"/>
          <ac:spMkLst>
            <pc:docMk/>
            <pc:sldMk cId="2723010051" sldId="334"/>
            <ac:spMk id="5" creationId="{E75EF6E1-9DF0-4975-A403-63430A99C676}"/>
          </ac:spMkLst>
        </pc:spChg>
        <pc:spChg chg="add mod">
          <ac:chgData name="Michael Schumacher" userId="ec863bc3-80cc-4c9f-afb2-516e494b4ea7" providerId="ADAL" clId="{D9A2189B-C044-48FF-88CF-E4DA7AE14E15}" dt="2022-02-25T21:37:56.676" v="14020" actId="6549"/>
          <ac:spMkLst>
            <pc:docMk/>
            <pc:sldMk cId="2723010051" sldId="334"/>
            <ac:spMk id="7" creationId="{41C9C5E3-44B2-46EC-B233-529FA641D956}"/>
          </ac:spMkLst>
        </pc:spChg>
        <pc:spChg chg="add mod">
          <ac:chgData name="Michael Schumacher" userId="ec863bc3-80cc-4c9f-afb2-516e494b4ea7" providerId="ADAL" clId="{D9A2189B-C044-48FF-88CF-E4DA7AE14E15}" dt="2022-02-25T21:38:08.693" v="14021"/>
          <ac:spMkLst>
            <pc:docMk/>
            <pc:sldMk cId="2723010051" sldId="334"/>
            <ac:spMk id="9" creationId="{11EB0825-752F-48CB-A25D-3090AE4D3C8F}"/>
          </ac:spMkLst>
        </pc:spChg>
        <pc:picChg chg="add del mod">
          <ac:chgData name="Michael Schumacher" userId="ec863bc3-80cc-4c9f-afb2-516e494b4ea7" providerId="ADAL" clId="{D9A2189B-C044-48FF-88CF-E4DA7AE14E15}" dt="2022-02-25T20:52:11.147" v="13231" actId="478"/>
          <ac:picMkLst>
            <pc:docMk/>
            <pc:sldMk cId="2723010051" sldId="334"/>
            <ac:picMk id="4" creationId="{10DF56AC-058C-42C9-AD19-C59F84E08875}"/>
          </ac:picMkLst>
        </pc:picChg>
        <pc:picChg chg="add del mod">
          <ac:chgData name="Michael Schumacher" userId="ec863bc3-80cc-4c9f-afb2-516e494b4ea7" providerId="ADAL" clId="{D9A2189B-C044-48FF-88CF-E4DA7AE14E15}" dt="2022-02-25T20:52:09.933" v="13230"/>
          <ac:picMkLst>
            <pc:docMk/>
            <pc:sldMk cId="2723010051" sldId="334"/>
            <ac:picMk id="6" creationId="{B2D19C44-03D4-4858-B3DF-B126D017B64C}"/>
          </ac:picMkLst>
        </pc:picChg>
        <pc:picChg chg="add mod">
          <ac:chgData name="Michael Schumacher" userId="ec863bc3-80cc-4c9f-afb2-516e494b4ea7" providerId="ADAL" clId="{D9A2189B-C044-48FF-88CF-E4DA7AE14E15}" dt="2022-02-25T20:52:11.840" v="13232"/>
          <ac:picMkLst>
            <pc:docMk/>
            <pc:sldMk cId="2723010051" sldId="334"/>
            <ac:picMk id="8" creationId="{2D46B772-9618-4985-8A48-2EFB8670FF9B}"/>
          </ac:picMkLst>
        </pc:picChg>
      </pc:sldChg>
      <pc:sldChg chg="delSp add mod ord delAnim">
        <pc:chgData name="Michael Schumacher" userId="ec863bc3-80cc-4c9f-afb2-516e494b4ea7" providerId="ADAL" clId="{D9A2189B-C044-48FF-88CF-E4DA7AE14E15}" dt="2022-02-25T21:06:39.320" v="13252"/>
        <pc:sldMkLst>
          <pc:docMk/>
          <pc:sldMk cId="481314907" sldId="335"/>
        </pc:sldMkLst>
        <pc:spChg chg="del">
          <ac:chgData name="Michael Schumacher" userId="ec863bc3-80cc-4c9f-afb2-516e494b4ea7" providerId="ADAL" clId="{D9A2189B-C044-48FF-88CF-E4DA7AE14E15}" dt="2022-02-25T20:47:29.477" v="13131" actId="478"/>
          <ac:spMkLst>
            <pc:docMk/>
            <pc:sldMk cId="481314907" sldId="335"/>
            <ac:spMk id="2" creationId="{10B2C653-2FBC-4578-88C6-747FCC3E5F12}"/>
          </ac:spMkLst>
        </pc:spChg>
        <pc:spChg chg="del">
          <ac:chgData name="Michael Schumacher" userId="ec863bc3-80cc-4c9f-afb2-516e494b4ea7" providerId="ADAL" clId="{D9A2189B-C044-48FF-88CF-E4DA7AE14E15}" dt="2022-02-25T20:47:34.095" v="13134" actId="478"/>
          <ac:spMkLst>
            <pc:docMk/>
            <pc:sldMk cId="481314907" sldId="335"/>
            <ac:spMk id="6" creationId="{BEB10BD9-C3DE-41C7-8498-55DE804D6EAF}"/>
          </ac:spMkLst>
        </pc:spChg>
        <pc:spChg chg="del">
          <ac:chgData name="Michael Schumacher" userId="ec863bc3-80cc-4c9f-afb2-516e494b4ea7" providerId="ADAL" clId="{D9A2189B-C044-48FF-88CF-E4DA7AE14E15}" dt="2022-02-25T20:47:32.573" v="13133" actId="478"/>
          <ac:spMkLst>
            <pc:docMk/>
            <pc:sldMk cId="481314907" sldId="335"/>
            <ac:spMk id="7" creationId="{60CD8148-AF6D-49DF-8488-07A8C6BF3BED}"/>
          </ac:spMkLst>
        </pc:spChg>
        <pc:spChg chg="del">
          <ac:chgData name="Michael Schumacher" userId="ec863bc3-80cc-4c9f-afb2-516e494b4ea7" providerId="ADAL" clId="{D9A2189B-C044-48FF-88CF-E4DA7AE14E15}" dt="2022-02-25T20:47:31.152" v="13132" actId="478"/>
          <ac:spMkLst>
            <pc:docMk/>
            <pc:sldMk cId="481314907" sldId="335"/>
            <ac:spMk id="8" creationId="{9BEE9D13-73B5-4F4A-846A-825B864F6099}"/>
          </ac:spMkLst>
        </pc:spChg>
      </pc:sldChg>
      <pc:sldChg chg="addSp delSp add mod ord addAnim delAnim">
        <pc:chgData name="Michael Schumacher" userId="ec863bc3-80cc-4c9f-afb2-516e494b4ea7" providerId="ADAL" clId="{D9A2189B-C044-48FF-88CF-E4DA7AE14E15}" dt="2022-02-25T21:09:34.920" v="13275"/>
        <pc:sldMkLst>
          <pc:docMk/>
          <pc:sldMk cId="1525186661" sldId="336"/>
        </pc:sldMkLst>
        <pc:spChg chg="del">
          <ac:chgData name="Michael Schumacher" userId="ec863bc3-80cc-4c9f-afb2-516e494b4ea7" providerId="ADAL" clId="{D9A2189B-C044-48FF-88CF-E4DA7AE14E15}" dt="2022-02-25T20:47:51.360" v="13142" actId="478"/>
          <ac:spMkLst>
            <pc:docMk/>
            <pc:sldMk cId="1525186661" sldId="336"/>
            <ac:spMk id="2" creationId="{10B2C653-2FBC-4578-88C6-747FCC3E5F12}"/>
          </ac:spMkLst>
        </pc:spChg>
        <pc:spChg chg="del">
          <ac:chgData name="Michael Schumacher" userId="ec863bc3-80cc-4c9f-afb2-516e494b4ea7" providerId="ADAL" clId="{D9A2189B-C044-48FF-88CF-E4DA7AE14E15}" dt="2022-02-25T20:47:49.327" v="13141" actId="478"/>
          <ac:spMkLst>
            <pc:docMk/>
            <pc:sldMk cId="1525186661" sldId="336"/>
            <ac:spMk id="3" creationId="{D2C97F0E-036E-4EDD-8F4D-BCC092EAEE41}"/>
          </ac:spMkLst>
        </pc:spChg>
        <pc:spChg chg="add del">
          <ac:chgData name="Michael Schumacher" userId="ec863bc3-80cc-4c9f-afb2-516e494b4ea7" providerId="ADAL" clId="{D9A2189B-C044-48FF-88CF-E4DA7AE14E15}" dt="2022-02-25T20:47:47.670" v="13139" actId="478"/>
          <ac:spMkLst>
            <pc:docMk/>
            <pc:sldMk cId="1525186661" sldId="336"/>
            <ac:spMk id="6" creationId="{BEB10BD9-C3DE-41C7-8498-55DE804D6EAF}"/>
          </ac:spMkLst>
        </pc:spChg>
        <pc:spChg chg="add del">
          <ac:chgData name="Michael Schumacher" userId="ec863bc3-80cc-4c9f-afb2-516e494b4ea7" providerId="ADAL" clId="{D9A2189B-C044-48FF-88CF-E4DA7AE14E15}" dt="2022-02-25T20:47:48.031" v="13140" actId="478"/>
          <ac:spMkLst>
            <pc:docMk/>
            <pc:sldMk cId="1525186661" sldId="336"/>
            <ac:spMk id="7" creationId="{60CD8148-AF6D-49DF-8488-07A8C6BF3BED}"/>
          </ac:spMkLst>
        </pc:spChg>
        <pc:spChg chg="del">
          <ac:chgData name="Michael Schumacher" userId="ec863bc3-80cc-4c9f-afb2-516e494b4ea7" providerId="ADAL" clId="{D9A2189B-C044-48FF-88CF-E4DA7AE14E15}" dt="2022-02-25T20:47:52.686" v="13143" actId="478"/>
          <ac:spMkLst>
            <pc:docMk/>
            <pc:sldMk cId="1525186661" sldId="336"/>
            <ac:spMk id="8" creationId="{9BEE9D13-73B5-4F4A-846A-825B864F6099}"/>
          </ac:spMkLst>
        </pc:spChg>
        <pc:picChg chg="add del">
          <ac:chgData name="Michael Schumacher" userId="ec863bc3-80cc-4c9f-afb2-516e494b4ea7" providerId="ADAL" clId="{D9A2189B-C044-48FF-88CF-E4DA7AE14E15}" dt="2022-02-25T20:47:41.180" v="13137" actId="478"/>
          <ac:picMkLst>
            <pc:docMk/>
            <pc:sldMk cId="1525186661" sldId="336"/>
            <ac:picMk id="5" creationId="{E51989D7-903D-48C1-A324-4AFC59BB16B7}"/>
          </ac:picMkLst>
        </pc:picChg>
      </pc:sldChg>
      <pc:sldChg chg="delSp modSp add mod">
        <pc:chgData name="Michael Schumacher" userId="ec863bc3-80cc-4c9f-afb2-516e494b4ea7" providerId="ADAL" clId="{D9A2189B-C044-48FF-88CF-E4DA7AE14E15}" dt="2022-02-25T21:12:48.400" v="13415" actId="20577"/>
        <pc:sldMkLst>
          <pc:docMk/>
          <pc:sldMk cId="2055466055" sldId="337"/>
        </pc:sldMkLst>
        <pc:spChg chg="del">
          <ac:chgData name="Michael Schumacher" userId="ec863bc3-80cc-4c9f-afb2-516e494b4ea7" providerId="ADAL" clId="{D9A2189B-C044-48FF-88CF-E4DA7AE14E15}" dt="2022-02-25T21:12:13.998" v="13342" actId="478"/>
          <ac:spMkLst>
            <pc:docMk/>
            <pc:sldMk cId="2055466055" sldId="337"/>
            <ac:spMk id="2" creationId="{7F92CB1D-12B4-43E1-B3A4-C0C00020C0B1}"/>
          </ac:spMkLst>
        </pc:spChg>
        <pc:spChg chg="del">
          <ac:chgData name="Michael Schumacher" userId="ec863bc3-80cc-4c9f-afb2-516e494b4ea7" providerId="ADAL" clId="{D9A2189B-C044-48FF-88CF-E4DA7AE14E15}" dt="2022-02-25T21:12:15.501" v="13343" actId="478"/>
          <ac:spMkLst>
            <pc:docMk/>
            <pc:sldMk cId="2055466055" sldId="337"/>
            <ac:spMk id="4" creationId="{D5D6EF95-3405-49CB-BB44-E2A8B757A05C}"/>
          </ac:spMkLst>
        </pc:spChg>
        <pc:spChg chg="mod">
          <ac:chgData name="Michael Schumacher" userId="ec863bc3-80cc-4c9f-afb2-516e494b4ea7" providerId="ADAL" clId="{D9A2189B-C044-48FF-88CF-E4DA7AE14E15}" dt="2022-02-25T21:12:12.173" v="13341" actId="20577"/>
          <ac:spMkLst>
            <pc:docMk/>
            <pc:sldMk cId="2055466055" sldId="337"/>
            <ac:spMk id="11" creationId="{0274B287-FF86-487D-93EA-9F2014464762}"/>
          </ac:spMkLst>
        </pc:spChg>
        <pc:spChg chg="mod">
          <ac:chgData name="Michael Schumacher" userId="ec863bc3-80cc-4c9f-afb2-516e494b4ea7" providerId="ADAL" clId="{D9A2189B-C044-48FF-88CF-E4DA7AE14E15}" dt="2022-02-25T21:12:48.400" v="13415" actId="20577"/>
          <ac:spMkLst>
            <pc:docMk/>
            <pc:sldMk cId="2055466055" sldId="337"/>
            <ac:spMk id="13" creationId="{744FBD0B-BDCD-486F-8C42-90B2435DB641}"/>
          </ac:spMkLst>
        </pc:spChg>
      </pc:sldChg>
      <pc:sldChg chg="modSp add mod">
        <pc:chgData name="Michael Schumacher" userId="ec863bc3-80cc-4c9f-afb2-516e494b4ea7" providerId="ADAL" clId="{D9A2189B-C044-48FF-88CF-E4DA7AE14E15}" dt="2022-02-25T21:12:36.782" v="13383" actId="20577"/>
        <pc:sldMkLst>
          <pc:docMk/>
          <pc:sldMk cId="383051930" sldId="338"/>
        </pc:sldMkLst>
        <pc:spChg chg="mod">
          <ac:chgData name="Michael Schumacher" userId="ec863bc3-80cc-4c9f-afb2-516e494b4ea7" providerId="ADAL" clId="{D9A2189B-C044-48FF-88CF-E4DA7AE14E15}" dt="2022-02-25T21:12:36.782" v="13383" actId="20577"/>
          <ac:spMkLst>
            <pc:docMk/>
            <pc:sldMk cId="383051930" sldId="338"/>
            <ac:spMk id="13" creationId="{744FBD0B-BDCD-486F-8C42-90B2435DB641}"/>
          </ac:spMkLst>
        </pc:spChg>
      </pc:sldChg>
      <pc:sldChg chg="addSp delSp modSp add mod">
        <pc:chgData name="Michael Schumacher" userId="ec863bc3-80cc-4c9f-afb2-516e494b4ea7" providerId="ADAL" clId="{D9A2189B-C044-48FF-88CF-E4DA7AE14E15}" dt="2022-02-25T21:18:27.645" v="13507" actId="478"/>
        <pc:sldMkLst>
          <pc:docMk/>
          <pc:sldMk cId="745892846" sldId="339"/>
        </pc:sldMkLst>
        <pc:spChg chg="add mod">
          <ac:chgData name="Michael Schumacher" userId="ec863bc3-80cc-4c9f-afb2-516e494b4ea7" providerId="ADAL" clId="{D9A2189B-C044-48FF-88CF-E4DA7AE14E15}" dt="2022-02-25T21:16:04.351" v="13479" actId="6549"/>
          <ac:spMkLst>
            <pc:docMk/>
            <pc:sldMk cId="745892846" sldId="339"/>
            <ac:spMk id="10" creationId="{9EEB7354-1E27-40DB-8118-42B7C231C68C}"/>
          </ac:spMkLst>
        </pc:spChg>
        <pc:spChg chg="add mod">
          <ac:chgData name="Michael Schumacher" userId="ec863bc3-80cc-4c9f-afb2-516e494b4ea7" providerId="ADAL" clId="{D9A2189B-C044-48FF-88CF-E4DA7AE14E15}" dt="2022-02-25T21:18:25.286" v="13506"/>
          <ac:spMkLst>
            <pc:docMk/>
            <pc:sldMk cId="745892846" sldId="339"/>
            <ac:spMk id="11" creationId="{415B6E01-2015-4A43-9504-373D264AAA18}"/>
          </ac:spMkLst>
        </pc:spChg>
        <pc:spChg chg="del">
          <ac:chgData name="Michael Schumacher" userId="ec863bc3-80cc-4c9f-afb2-516e494b4ea7" providerId="ADAL" clId="{D9A2189B-C044-48FF-88CF-E4DA7AE14E15}" dt="2022-02-25T21:16:03.055" v="13478" actId="478"/>
          <ac:spMkLst>
            <pc:docMk/>
            <pc:sldMk cId="745892846" sldId="339"/>
            <ac:spMk id="21" creationId="{90CED298-6CDA-4369-ADB9-BBBB28048C4B}"/>
          </ac:spMkLst>
        </pc:spChg>
        <pc:spChg chg="del">
          <ac:chgData name="Michael Schumacher" userId="ec863bc3-80cc-4c9f-afb2-516e494b4ea7" providerId="ADAL" clId="{D9A2189B-C044-48FF-88CF-E4DA7AE14E15}" dt="2022-02-25T21:18:27.645" v="13507" actId="478"/>
          <ac:spMkLst>
            <pc:docMk/>
            <pc:sldMk cId="745892846" sldId="339"/>
            <ac:spMk id="28" creationId="{E23E1721-4660-41CA-ABE0-AA2C401B42D3}"/>
          </ac:spMkLst>
        </pc:spChg>
        <pc:picChg chg="mod">
          <ac:chgData name="Michael Schumacher" userId="ec863bc3-80cc-4c9f-afb2-516e494b4ea7" providerId="ADAL" clId="{D9A2189B-C044-48FF-88CF-E4DA7AE14E15}" dt="2022-02-25T21:16:18.477" v="13482" actId="1076"/>
          <ac:picMkLst>
            <pc:docMk/>
            <pc:sldMk cId="745892846" sldId="339"/>
            <ac:picMk id="3074" creationId="{69AC6CE5-2A25-42F1-80A0-FCEFF0E1959F}"/>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none" baseline="0">
                <a:solidFill>
                  <a:schemeClr val="lt1">
                    <a:lumMod val="85000"/>
                  </a:schemeClr>
                </a:solidFill>
                <a:latin typeface="+mn-lt"/>
                <a:ea typeface="+mn-ea"/>
                <a:cs typeface="+mn-cs"/>
              </a:defRPr>
            </a:pPr>
            <a:r>
              <a:rPr lang="en-US"/>
              <a:t>Project Process Chart and Completion</a:t>
            </a:r>
          </a:p>
        </c:rich>
      </c:tx>
      <c:overlay val="0"/>
      <c:spPr>
        <a:noFill/>
        <a:ln>
          <a:noFill/>
        </a:ln>
        <a:effectLst/>
      </c:spPr>
      <c:txPr>
        <a:bodyPr rot="0" spcFirstLastPara="1" vertOverflow="ellipsis" vert="horz" wrap="square" anchor="ctr" anchorCtr="1"/>
        <a:lstStyle/>
        <a:p>
          <a:pPr>
            <a:defRPr sz="1862" b="1" i="0" u="none" strike="noStrike" kern="1200" cap="none" baseline="0">
              <a:solidFill>
                <a:schemeClr val="lt1">
                  <a:lumMod val="8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 Complete</c:v>
                </c:pt>
              </c:strCache>
            </c:strRef>
          </c:tx>
          <c:spPr>
            <a:noFill/>
            <a:ln w="9525" cap="flat" cmpd="sng" algn="ctr">
              <a:solidFill>
                <a:schemeClr val="accent6">
                  <a:lumMod val="50000"/>
                </a:schemeClr>
              </a:solidFill>
              <a:miter lim="800000"/>
            </a:ln>
            <a:effectLst>
              <a:glow rad="63500">
                <a:schemeClr val="accent1">
                  <a:satMod val="175000"/>
                  <a:alpha val="25000"/>
                </a:schemeClr>
              </a:glow>
            </a:effectLst>
          </c:spPr>
          <c:invertIfNegative val="0"/>
          <c:dPt>
            <c:idx val="0"/>
            <c:invertIfNegative val="0"/>
            <c:bubble3D val="0"/>
            <c:spPr>
              <a:noFill/>
              <a:ln w="9525" cap="flat" cmpd="sng" algn="ctr">
                <a:solidFill>
                  <a:schemeClr val="accent6">
                    <a:lumMod val="50000"/>
                  </a:schemeClr>
                </a:solidFill>
                <a:miter lim="800000"/>
              </a:ln>
              <a:effectLst>
                <a:glow rad="63500">
                  <a:srgbClr val="FF0000">
                    <a:alpha val="25000"/>
                  </a:srgbClr>
                </a:glow>
              </a:effectLst>
            </c:spPr>
            <c:extLst>
              <c:ext xmlns:c16="http://schemas.microsoft.com/office/drawing/2014/chart" uri="{C3380CC4-5D6E-409C-BE32-E72D297353CC}">
                <c16:uniqueId val="{00000007-7F37-42A2-A95B-7706FEE60D49}"/>
              </c:ext>
            </c:extLst>
          </c:dPt>
          <c:dPt>
            <c:idx val="1"/>
            <c:invertIfNegative val="0"/>
            <c:bubble3D val="0"/>
            <c:spPr>
              <a:noFill/>
              <a:ln w="9525" cap="flat" cmpd="sng" algn="ctr">
                <a:solidFill>
                  <a:schemeClr val="accent6">
                    <a:lumMod val="50000"/>
                  </a:schemeClr>
                </a:solidFill>
                <a:miter lim="800000"/>
              </a:ln>
              <a:effectLst>
                <a:glow rad="63500">
                  <a:srgbClr val="FFC000">
                    <a:alpha val="25000"/>
                  </a:srgbClr>
                </a:glow>
              </a:effectLst>
            </c:spPr>
            <c:extLst>
              <c:ext xmlns:c16="http://schemas.microsoft.com/office/drawing/2014/chart" uri="{C3380CC4-5D6E-409C-BE32-E72D297353CC}">
                <c16:uniqueId val="{00000008-7F37-42A2-A95B-7706FEE60D49}"/>
              </c:ext>
            </c:extLst>
          </c:dPt>
          <c:dPt>
            <c:idx val="2"/>
            <c:invertIfNegative val="0"/>
            <c:bubble3D val="0"/>
            <c:spPr>
              <a:noFill/>
              <a:ln w="9525" cap="flat" cmpd="sng" algn="ctr">
                <a:solidFill>
                  <a:schemeClr val="accent6">
                    <a:lumMod val="50000"/>
                  </a:schemeClr>
                </a:solidFill>
                <a:miter lim="800000"/>
              </a:ln>
              <a:effectLst>
                <a:glow rad="63500">
                  <a:srgbClr val="FFFF00">
                    <a:alpha val="25000"/>
                  </a:srgbClr>
                </a:glow>
              </a:effectLst>
            </c:spPr>
            <c:extLst>
              <c:ext xmlns:c16="http://schemas.microsoft.com/office/drawing/2014/chart" uri="{C3380CC4-5D6E-409C-BE32-E72D297353CC}">
                <c16:uniqueId val="{00000006-7F37-42A2-A95B-7706FEE60D49}"/>
              </c:ext>
            </c:extLst>
          </c:dPt>
          <c:dPt>
            <c:idx val="3"/>
            <c:invertIfNegative val="0"/>
            <c:bubble3D val="0"/>
            <c:spPr>
              <a:noFill/>
              <a:ln w="9525" cap="flat" cmpd="sng" algn="ctr">
                <a:solidFill>
                  <a:schemeClr val="accent6">
                    <a:lumMod val="50000"/>
                  </a:schemeClr>
                </a:solidFill>
                <a:miter lim="800000"/>
              </a:ln>
              <a:effectLst>
                <a:glow rad="63500">
                  <a:srgbClr val="00B050">
                    <a:alpha val="25000"/>
                  </a:srgbClr>
                </a:glow>
              </a:effectLst>
            </c:spPr>
            <c:extLst>
              <c:ext xmlns:c16="http://schemas.microsoft.com/office/drawing/2014/chart" uri="{C3380CC4-5D6E-409C-BE32-E72D297353CC}">
                <c16:uniqueId val="{00000005-7F37-42A2-A95B-7706FEE60D49}"/>
              </c:ext>
            </c:extLst>
          </c:dPt>
          <c:dPt>
            <c:idx val="4"/>
            <c:invertIfNegative val="0"/>
            <c:bubble3D val="0"/>
            <c:spPr>
              <a:noFill/>
              <a:ln w="9525" cap="flat" cmpd="sng" algn="ctr">
                <a:solidFill>
                  <a:schemeClr val="accent6">
                    <a:lumMod val="50000"/>
                  </a:schemeClr>
                </a:solidFill>
                <a:miter lim="800000"/>
              </a:ln>
              <a:effectLst>
                <a:glow rad="63500">
                  <a:srgbClr val="0070C0">
                    <a:alpha val="25000"/>
                  </a:srgbClr>
                </a:glow>
              </a:effectLst>
            </c:spPr>
            <c:extLst>
              <c:ext xmlns:c16="http://schemas.microsoft.com/office/drawing/2014/chart" uri="{C3380CC4-5D6E-409C-BE32-E72D297353CC}">
                <c16:uniqueId val="{00000004-7F37-42A2-A95B-7706FEE60D49}"/>
              </c:ext>
            </c:extLst>
          </c:dPt>
          <c:dPt>
            <c:idx val="5"/>
            <c:invertIfNegative val="0"/>
            <c:bubble3D val="0"/>
            <c:spPr>
              <a:noFill/>
              <a:ln w="9525" cap="flat" cmpd="sng" algn="ctr">
                <a:solidFill>
                  <a:schemeClr val="accent6">
                    <a:lumMod val="50000"/>
                  </a:schemeClr>
                </a:solidFill>
                <a:miter lim="800000"/>
              </a:ln>
              <a:effectLst>
                <a:glow rad="63500">
                  <a:srgbClr val="7030A0">
                    <a:alpha val="25000"/>
                  </a:srgbClr>
                </a:glow>
              </a:effectLst>
            </c:spPr>
            <c:extLst>
              <c:ext xmlns:c16="http://schemas.microsoft.com/office/drawing/2014/chart" uri="{C3380CC4-5D6E-409C-BE32-E72D297353CC}">
                <c16:uniqueId val="{00000009-7F37-42A2-A95B-7706FEE60D49}"/>
              </c:ext>
            </c:extLst>
          </c:dPt>
          <c:dPt>
            <c:idx val="6"/>
            <c:invertIfNegative val="0"/>
            <c:bubble3D val="0"/>
            <c:spPr>
              <a:noFill/>
              <a:ln w="9525" cap="flat" cmpd="sng" algn="ctr">
                <a:solidFill>
                  <a:schemeClr val="accent6">
                    <a:lumMod val="20000"/>
                    <a:lumOff val="80000"/>
                  </a:schemeClr>
                </a:solidFill>
                <a:miter lim="800000"/>
              </a:ln>
              <a:effectLst>
                <a:glow rad="63500">
                  <a:schemeClr val="accent6">
                    <a:lumMod val="20000"/>
                    <a:lumOff val="80000"/>
                    <a:alpha val="25000"/>
                  </a:schemeClr>
                </a:glow>
              </a:effectLst>
            </c:spPr>
            <c:extLst>
              <c:ext xmlns:c16="http://schemas.microsoft.com/office/drawing/2014/chart" uri="{C3380CC4-5D6E-409C-BE32-E72D297353CC}">
                <c16:uniqueId val="{0000000A-7F37-42A2-A95B-7706FEE60D49}"/>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75000"/>
                      </a:schemeClr>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Sheet1!$A$2:$A$10</c:f>
              <c:strCache>
                <c:ptCount val="9"/>
                <c:pt idx="0">
                  <c:v>Total</c:v>
                </c:pt>
                <c:pt idx="1">
                  <c:v>Research</c:v>
                </c:pt>
                <c:pt idx="2">
                  <c:v>Initial Designs</c:v>
                </c:pt>
                <c:pt idx="3">
                  <c:v>Components Purchased</c:v>
                </c:pt>
                <c:pt idx="4">
                  <c:v>PCB brd layout</c:v>
                </c:pt>
                <c:pt idx="5">
                  <c:v>Software Testing</c:v>
                </c:pt>
                <c:pt idx="6">
                  <c:v>Hardware Testing</c:v>
                </c:pt>
                <c:pt idx="7">
                  <c:v>Integration Testing</c:v>
                </c:pt>
                <c:pt idx="8">
                  <c:v>Rover Built/Testing</c:v>
                </c:pt>
              </c:strCache>
            </c:strRef>
          </c:cat>
          <c:val>
            <c:numRef>
              <c:f>Sheet1!$B$2:$B$10</c:f>
              <c:numCache>
                <c:formatCode>0%</c:formatCode>
                <c:ptCount val="9"/>
                <c:pt idx="0">
                  <c:v>0.52500000000000002</c:v>
                </c:pt>
                <c:pt idx="1">
                  <c:v>1</c:v>
                </c:pt>
                <c:pt idx="2">
                  <c:v>1</c:v>
                </c:pt>
                <c:pt idx="3">
                  <c:v>0.9</c:v>
                </c:pt>
                <c:pt idx="4">
                  <c:v>1</c:v>
                </c:pt>
                <c:pt idx="5">
                  <c:v>0.2</c:v>
                </c:pt>
                <c:pt idx="6">
                  <c:v>0.1</c:v>
                </c:pt>
                <c:pt idx="7">
                  <c:v>0</c:v>
                </c:pt>
                <c:pt idx="8">
                  <c:v>0</c:v>
                </c:pt>
              </c:numCache>
            </c:numRef>
          </c:val>
          <c:extLst>
            <c:ext xmlns:c16="http://schemas.microsoft.com/office/drawing/2014/chart" uri="{C3380CC4-5D6E-409C-BE32-E72D297353CC}">
              <c16:uniqueId val="{00000000-7F37-42A2-A95B-7706FEE60D49}"/>
            </c:ext>
          </c:extLst>
        </c:ser>
        <c:dLbls>
          <c:dLblPos val="outEnd"/>
          <c:showLegendKey val="0"/>
          <c:showVal val="1"/>
          <c:showCatName val="0"/>
          <c:showSerName val="0"/>
          <c:showPercent val="0"/>
          <c:showBubbleSize val="0"/>
        </c:dLbls>
        <c:gapWidth val="182"/>
        <c:overlap val="-50"/>
        <c:axId val="1297823359"/>
        <c:axId val="1297822111"/>
      </c:barChart>
      <c:catAx>
        <c:axId val="1297823359"/>
        <c:scaling>
          <c:orientation val="minMax"/>
        </c:scaling>
        <c:delete val="0"/>
        <c:axPos val="l"/>
        <c:majorGridlines>
          <c:spPr>
            <a:ln w="9525" cap="flat" cmpd="sng" algn="ctr">
              <a:gradFill>
                <a:gsLst>
                  <a:gs pos="0">
                    <a:schemeClr val="dk1">
                      <a:lumMod val="65000"/>
                      <a:lumOff val="35000"/>
                    </a:schemeClr>
                  </a:gs>
                  <a:gs pos="100000">
                    <a:schemeClr val="dk1">
                      <a:lumMod val="75000"/>
                      <a:lumOff val="25000"/>
                    </a:schemeClr>
                  </a:gs>
                </a:gsLst>
                <a:lin ang="108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lt1">
                    <a:lumMod val="75000"/>
                  </a:schemeClr>
                </a:solidFill>
                <a:latin typeface="+mn-lt"/>
                <a:ea typeface="+mn-ea"/>
                <a:cs typeface="+mn-cs"/>
              </a:defRPr>
            </a:pPr>
            <a:endParaRPr lang="en-US"/>
          </a:p>
        </c:txPr>
        <c:crossAx val="1297822111"/>
        <c:crosses val="autoZero"/>
        <c:auto val="1"/>
        <c:lblAlgn val="ctr"/>
        <c:lblOffset val="100"/>
        <c:noMultiLvlLbl val="0"/>
      </c:catAx>
      <c:valAx>
        <c:axId val="1297822111"/>
        <c:scaling>
          <c:orientation val="minMax"/>
          <c:max val="1"/>
        </c:scaling>
        <c:delete val="0"/>
        <c:axPos val="b"/>
        <c:majorGridlines>
          <c:spPr>
            <a:ln w="9525" cap="flat" cmpd="sng" algn="ctr">
              <a:gradFill>
                <a:gsLst>
                  <a:gs pos="0">
                    <a:schemeClr val="dk1">
                      <a:lumMod val="65000"/>
                      <a:lumOff val="35000"/>
                    </a:schemeClr>
                  </a:gs>
                  <a:gs pos="100000">
                    <a:schemeClr val="dk1">
                      <a:lumMod val="75000"/>
                      <a:lumOff val="25000"/>
                    </a:schemeClr>
                  </a:gs>
                </a:gsLst>
                <a:lin ang="10800000" scaled="0"/>
              </a:gra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crossAx val="129782335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dk1">
        <a:lumMod val="75000"/>
        <a:lumOff val="25000"/>
      </a:schemeClr>
    </a:solidFill>
    <a:ln w="9525" cap="flat" cmpd="sng" algn="ctr">
      <a:solidFill>
        <a:schemeClr val="dk1">
          <a:lumMod val="15000"/>
          <a:lumOff val="85000"/>
        </a:schemeClr>
      </a:solidFill>
      <a:round/>
    </a:ln>
    <a:effectLst>
      <a:outerShdw blurRad="63500" sx="102000" sy="102000" algn="ctr" rotWithShape="0">
        <a:prstClr val="black">
          <a:alpha val="40000"/>
        </a:prstClr>
      </a:outerShdw>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9">
  <cs:axisTitle>
    <cs:lnRef idx="0"/>
    <cs:fillRef idx="0"/>
    <cs:effectRef idx="0"/>
    <cs:fontRef idx="minor">
      <a:schemeClr val="lt1">
        <a:lumMod val="75000"/>
      </a:schemeClr>
    </cs:fontRef>
    <cs:defRPr sz="1197" b="1" kern="1200"/>
  </cs:axisTitle>
  <cs:categoryAxis>
    <cs:lnRef idx="0"/>
    <cs:fillRef idx="0"/>
    <cs:effectRef idx="0"/>
    <cs:fontRef idx="minor">
      <a:schemeClr val="lt1">
        <a:lumMod val="75000"/>
      </a:schemeClr>
    </cs:fontRef>
    <cs:defRPr sz="1197"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1197" kern="1200"/>
  </cs:chartArea>
  <cs:dataLabel>
    <cs:lnRef idx="0"/>
    <cs:fillRef idx="0"/>
    <cs:effectRef idx="0"/>
    <cs:fontRef idx="minor">
      <a:schemeClr val="lt1">
        <a:lumMod val="75000"/>
      </a:schemeClr>
    </cs:fontRef>
    <cs:defRPr sz="1197"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1197"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dk1">
                <a:lumMod val="65000"/>
                <a:lumOff val="35000"/>
              </a:schemeClr>
            </a:gs>
            <a:gs pos="100000">
              <a:schemeClr val="dk1">
                <a:lumMod val="75000"/>
                <a:lumOff val="25000"/>
              </a:schemeClr>
            </a:gs>
          </a:gsLst>
          <a:lin ang="10800000" scaled="0"/>
        </a:gradFill>
        <a:round/>
      </a:ln>
      <a:effectLst/>
    </cs:spPr>
  </cs:gridlineMajor>
  <cs:gridlineMinor>
    <cs:lnRef idx="0"/>
    <cs:fillRef idx="0"/>
    <cs:effectRef idx="0"/>
    <cs:fontRef idx="minor">
      <a:schemeClr val="dk1"/>
    </cs:fontRef>
    <cs:spPr>
      <a:ln w="9525" cap="flat" cmpd="sng" algn="ctr">
        <a:gradFill>
          <a:gsLst>
            <a:gs pos="100000">
              <a:schemeClr val="dk1">
                <a:lumMod val="75000"/>
                <a:lumOff val="25000"/>
                <a:alpha val="25000"/>
              </a:schemeClr>
            </a:gs>
            <a:gs pos="0">
              <a:schemeClr val="dk1">
                <a:lumMod val="65000"/>
                <a:lumOff val="35000"/>
                <a:alpha val="25000"/>
              </a:schemeClr>
            </a:gs>
          </a:gsLst>
          <a:lin ang="5400000" scaled="0"/>
        </a:gra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1197"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862"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C576DF-AEA5-4078-B5D6-15790A84B768}" type="datetimeFigureOut">
              <a:rPr lang="en-US" smtClean="0"/>
              <a:t>4/19/2022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AD52B0-3B69-4E4B-9CED-548226B8D3D7}" type="slidenum">
              <a:rPr lang="en-US" smtClean="0"/>
              <a:t>‹#›</a:t>
            </a:fld>
            <a:endParaRPr lang="en-US"/>
          </a:p>
        </p:txBody>
      </p:sp>
    </p:spTree>
    <p:extLst>
      <p:ext uri="{BB962C8B-B14F-4D97-AF65-F5344CB8AC3E}">
        <p14:creationId xmlns:p14="http://schemas.microsoft.com/office/powerpoint/2010/main" val="38822311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senior design project has the opportunity to take place in the FAR 1030 competition.</a:t>
            </a:r>
          </a:p>
          <a:p>
            <a:r>
              <a:rPr lang="en-US"/>
              <a:t>The mechanical, aerospace engineering senior design group; has designed a High powered rocket that will take place in the 10k competition</a:t>
            </a:r>
          </a:p>
          <a:p>
            <a:r>
              <a:rPr lang="en-US"/>
              <a:t>Our project is implemented as the autonomous rover in the required payload section for the FAR competition.</a:t>
            </a:r>
            <a:br>
              <a:rPr lang="en-US"/>
            </a:br>
            <a:r>
              <a:rPr lang="en-US"/>
              <a:t>Our main requirements are that the rover returns to the launch pad without human aid or interaction, and that live video must transmit from the time of payload touchdown to the successful return to the launch pad.</a:t>
            </a:r>
            <a:br>
              <a:rPr lang="en-US"/>
            </a:br>
            <a:r>
              <a:rPr lang="en-US"/>
              <a:t>Size and weight </a:t>
            </a:r>
            <a:r>
              <a:rPr lang="en-US" err="1"/>
              <a:t>requerments</a:t>
            </a:r>
            <a:r>
              <a:rPr lang="en-US"/>
              <a:t> were also put onto us by the UCF rocket design team</a:t>
            </a:r>
          </a:p>
        </p:txBody>
      </p:sp>
      <p:sp>
        <p:nvSpPr>
          <p:cNvPr id="4" name="Slide Number Placeholder 3"/>
          <p:cNvSpPr>
            <a:spLocks noGrp="1"/>
          </p:cNvSpPr>
          <p:nvPr>
            <p:ph type="sldNum" sz="quarter" idx="5"/>
          </p:nvPr>
        </p:nvSpPr>
        <p:spPr/>
        <p:txBody>
          <a:bodyPr/>
          <a:lstStyle/>
          <a:p>
            <a:fld id="{69AD52B0-3B69-4E4B-9CED-548226B8D3D7}" type="slidenum">
              <a:rPr lang="en-US" smtClean="0"/>
              <a:t>2</a:t>
            </a:fld>
            <a:endParaRPr lang="en-US"/>
          </a:p>
        </p:txBody>
      </p:sp>
    </p:spTree>
    <p:extLst>
      <p:ext uri="{BB962C8B-B14F-4D97-AF65-F5344CB8AC3E}">
        <p14:creationId xmlns:p14="http://schemas.microsoft.com/office/powerpoint/2010/main" val="34699691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AD52B0-3B69-4E4B-9CED-548226B8D3D7}" type="slidenum">
              <a:rPr lang="en-US" smtClean="0"/>
              <a:t>13</a:t>
            </a:fld>
            <a:endParaRPr lang="en-US"/>
          </a:p>
        </p:txBody>
      </p:sp>
    </p:spTree>
    <p:extLst>
      <p:ext uri="{BB962C8B-B14F-4D97-AF65-F5344CB8AC3E}">
        <p14:creationId xmlns:p14="http://schemas.microsoft.com/office/powerpoint/2010/main" val="28155967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AD52B0-3B69-4E4B-9CED-548226B8D3D7}" type="slidenum">
              <a:rPr lang="en-US" smtClean="0"/>
              <a:t>14</a:t>
            </a:fld>
            <a:endParaRPr lang="en-US"/>
          </a:p>
        </p:txBody>
      </p:sp>
    </p:spTree>
    <p:extLst>
      <p:ext uri="{BB962C8B-B14F-4D97-AF65-F5344CB8AC3E}">
        <p14:creationId xmlns:p14="http://schemas.microsoft.com/office/powerpoint/2010/main" val="7537309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Accelerometer- speed</a:t>
            </a:r>
          </a:p>
          <a:p>
            <a:r>
              <a:rPr lang="en-US"/>
              <a:t>Gyroscope – rotation</a:t>
            </a:r>
          </a:p>
          <a:p>
            <a:r>
              <a:rPr lang="en-US"/>
              <a:t>Magnetometer – direction</a:t>
            </a:r>
          </a:p>
          <a:p>
            <a:endParaRPr lang="en-US"/>
          </a:p>
          <a:p>
            <a:r>
              <a:rPr lang="en-US"/>
              <a:t>Looked for parts that connected via i2c and all components are 3axis components</a:t>
            </a:r>
          </a:p>
          <a:p>
            <a:endParaRPr lang="en-US"/>
          </a:p>
          <a:p>
            <a:r>
              <a:rPr lang="en-US"/>
              <a:t>Not sure how well this will work so we worked in the option to use a off the shelf module if we can't get the IMU working</a:t>
            </a:r>
          </a:p>
        </p:txBody>
      </p:sp>
      <p:sp>
        <p:nvSpPr>
          <p:cNvPr id="4" name="Slide Number Placeholder 3"/>
          <p:cNvSpPr>
            <a:spLocks noGrp="1"/>
          </p:cNvSpPr>
          <p:nvPr>
            <p:ph type="sldNum" sz="quarter" idx="5"/>
          </p:nvPr>
        </p:nvSpPr>
        <p:spPr/>
        <p:txBody>
          <a:bodyPr/>
          <a:lstStyle/>
          <a:p>
            <a:fld id="{69AD52B0-3B69-4E4B-9CED-548226B8D3D7}" type="slidenum">
              <a:rPr lang="en-US" smtClean="0"/>
              <a:t>15</a:t>
            </a:fld>
            <a:endParaRPr lang="en-US"/>
          </a:p>
        </p:txBody>
      </p:sp>
    </p:spTree>
    <p:extLst>
      <p:ext uri="{BB962C8B-B14F-4D97-AF65-F5344CB8AC3E}">
        <p14:creationId xmlns:p14="http://schemas.microsoft.com/office/powerpoint/2010/main" val="33118115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Accelerometer- speed</a:t>
            </a:r>
          </a:p>
          <a:p>
            <a:r>
              <a:rPr lang="en-US"/>
              <a:t>Gyroscope – rotation</a:t>
            </a:r>
          </a:p>
          <a:p>
            <a:r>
              <a:rPr lang="en-US"/>
              <a:t>Magnetometer – direction</a:t>
            </a:r>
          </a:p>
          <a:p>
            <a:endParaRPr lang="en-US"/>
          </a:p>
          <a:p>
            <a:r>
              <a:rPr lang="en-US"/>
              <a:t>Looked for parts that connected via i2c and all components are 3axis components</a:t>
            </a:r>
          </a:p>
          <a:p>
            <a:endParaRPr lang="en-US"/>
          </a:p>
          <a:p>
            <a:r>
              <a:rPr lang="en-US"/>
              <a:t>Not sure how well this will work so we worked in the option to use a off the shelf module if we can't get the IMU working</a:t>
            </a:r>
          </a:p>
        </p:txBody>
      </p:sp>
      <p:sp>
        <p:nvSpPr>
          <p:cNvPr id="4" name="Slide Number Placeholder 3"/>
          <p:cNvSpPr>
            <a:spLocks noGrp="1"/>
          </p:cNvSpPr>
          <p:nvPr>
            <p:ph type="sldNum" sz="quarter" idx="5"/>
          </p:nvPr>
        </p:nvSpPr>
        <p:spPr/>
        <p:txBody>
          <a:bodyPr/>
          <a:lstStyle/>
          <a:p>
            <a:fld id="{69AD52B0-3B69-4E4B-9CED-548226B8D3D7}" type="slidenum">
              <a:rPr lang="en-US" smtClean="0"/>
              <a:t>16</a:t>
            </a:fld>
            <a:endParaRPr lang="en-US"/>
          </a:p>
        </p:txBody>
      </p:sp>
    </p:spTree>
    <p:extLst>
      <p:ext uri="{BB962C8B-B14F-4D97-AF65-F5344CB8AC3E}">
        <p14:creationId xmlns:p14="http://schemas.microsoft.com/office/powerpoint/2010/main" val="12474382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Accelerometer- speed</a:t>
            </a:r>
          </a:p>
          <a:p>
            <a:r>
              <a:rPr lang="en-US"/>
              <a:t>Gyroscope – rotation</a:t>
            </a:r>
          </a:p>
          <a:p>
            <a:r>
              <a:rPr lang="en-US"/>
              <a:t>Magnetometer – direction</a:t>
            </a:r>
          </a:p>
          <a:p>
            <a:endParaRPr lang="en-US"/>
          </a:p>
          <a:p>
            <a:r>
              <a:rPr lang="en-US"/>
              <a:t>Looked for parts that connected via i2c and all components are 3axis components</a:t>
            </a:r>
          </a:p>
          <a:p>
            <a:endParaRPr lang="en-US"/>
          </a:p>
          <a:p>
            <a:r>
              <a:rPr lang="en-US"/>
              <a:t>Not sure how well this will work so we worked in the option to use a off the shelf module if we can't get the IMU working</a:t>
            </a:r>
          </a:p>
        </p:txBody>
      </p:sp>
      <p:sp>
        <p:nvSpPr>
          <p:cNvPr id="4" name="Slide Number Placeholder 3"/>
          <p:cNvSpPr>
            <a:spLocks noGrp="1"/>
          </p:cNvSpPr>
          <p:nvPr>
            <p:ph type="sldNum" sz="quarter" idx="5"/>
          </p:nvPr>
        </p:nvSpPr>
        <p:spPr/>
        <p:txBody>
          <a:bodyPr/>
          <a:lstStyle/>
          <a:p>
            <a:fld id="{69AD52B0-3B69-4E4B-9CED-548226B8D3D7}" type="slidenum">
              <a:rPr lang="en-US" smtClean="0"/>
              <a:t>17</a:t>
            </a:fld>
            <a:endParaRPr lang="en-US"/>
          </a:p>
        </p:txBody>
      </p:sp>
    </p:spTree>
    <p:extLst>
      <p:ext uri="{BB962C8B-B14F-4D97-AF65-F5344CB8AC3E}">
        <p14:creationId xmlns:p14="http://schemas.microsoft.com/office/powerpoint/2010/main" val="40159556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motors of choice are the N20 Micro metal gear motors which are one of the smallest motors available</a:t>
            </a:r>
          </a:p>
          <a:p>
            <a:r>
              <a:rPr lang="en-US"/>
              <a:t>They have support for an encoder module which aids in our motor precision specification and a fairly small current at just under half an amp each when running at maximum efficiency</a:t>
            </a:r>
          </a:p>
          <a:p>
            <a:r>
              <a:rPr lang="en-US"/>
              <a:t>Using 4 of the motors in an AWD configuration should give us enough torque move the rover assuming it weighs around 1kg </a:t>
            </a:r>
          </a:p>
          <a:p>
            <a:endParaRPr lang="en-US"/>
          </a:p>
          <a:p>
            <a:r>
              <a:rPr lang="en-US"/>
              <a:t>The motor drivers we chose are the DRV8833 which were our second choice as our original choice, the DRV8835 ran out of stock starting our second semester</a:t>
            </a:r>
          </a:p>
          <a:p>
            <a:r>
              <a:rPr lang="en-US"/>
              <a:t>Each driver supports 2 DC motors and we implemented 2 driver chips to cover all 4 wheels. </a:t>
            </a:r>
          </a:p>
          <a:p>
            <a:r>
              <a:rPr lang="en-US"/>
              <a:t>The drivers provide enough current draw to run both motors with some overhead incase the rover needs extra torque</a:t>
            </a:r>
          </a:p>
        </p:txBody>
      </p:sp>
      <p:sp>
        <p:nvSpPr>
          <p:cNvPr id="4" name="Slide Number Placeholder 3"/>
          <p:cNvSpPr>
            <a:spLocks noGrp="1"/>
          </p:cNvSpPr>
          <p:nvPr>
            <p:ph type="sldNum" sz="quarter" idx="5"/>
          </p:nvPr>
        </p:nvSpPr>
        <p:spPr/>
        <p:txBody>
          <a:bodyPr/>
          <a:lstStyle/>
          <a:p>
            <a:fld id="{69AD52B0-3B69-4E4B-9CED-548226B8D3D7}" type="slidenum">
              <a:rPr lang="en-US" smtClean="0"/>
              <a:t>18</a:t>
            </a:fld>
            <a:endParaRPr lang="en-US"/>
          </a:p>
        </p:txBody>
      </p:sp>
    </p:spTree>
    <p:extLst>
      <p:ext uri="{BB962C8B-B14F-4D97-AF65-F5344CB8AC3E}">
        <p14:creationId xmlns:p14="http://schemas.microsoft.com/office/powerpoint/2010/main" val="7661278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motors of choice are the N20 Micro metal gear motors which are one of the smallest motors available</a:t>
            </a:r>
          </a:p>
          <a:p>
            <a:r>
              <a:rPr lang="en-US"/>
              <a:t>They have support for an encoder module which aids in our motor precision specification and a fairly small current at just under half an amp each when running at maximum efficiency</a:t>
            </a:r>
          </a:p>
          <a:p>
            <a:r>
              <a:rPr lang="en-US"/>
              <a:t>Using 4 of the motors in an AWD configuration should give us enough torque move the rover assuming it weighs around 1kg </a:t>
            </a:r>
          </a:p>
          <a:p>
            <a:endParaRPr lang="en-US"/>
          </a:p>
          <a:p>
            <a:r>
              <a:rPr lang="en-US"/>
              <a:t>The motor drivers we chose are the DRV8833 which were our second choice as our original choice, the DRV8835 ran out of stock starting our second semester</a:t>
            </a:r>
          </a:p>
          <a:p>
            <a:r>
              <a:rPr lang="en-US"/>
              <a:t>Each driver supports 2 DC motors and we implemented 2 driver chips to cover all 4 wheels. </a:t>
            </a:r>
          </a:p>
          <a:p>
            <a:r>
              <a:rPr lang="en-US"/>
              <a:t>The drivers provide enough current draw to run both motors with some overhead incase the rover needs extra torque</a:t>
            </a:r>
          </a:p>
        </p:txBody>
      </p:sp>
      <p:sp>
        <p:nvSpPr>
          <p:cNvPr id="4" name="Slide Number Placeholder 3"/>
          <p:cNvSpPr>
            <a:spLocks noGrp="1"/>
          </p:cNvSpPr>
          <p:nvPr>
            <p:ph type="sldNum" sz="quarter" idx="5"/>
          </p:nvPr>
        </p:nvSpPr>
        <p:spPr/>
        <p:txBody>
          <a:bodyPr/>
          <a:lstStyle/>
          <a:p>
            <a:fld id="{69AD52B0-3B69-4E4B-9CED-548226B8D3D7}" type="slidenum">
              <a:rPr lang="en-US" smtClean="0"/>
              <a:t>19</a:t>
            </a:fld>
            <a:endParaRPr lang="en-US"/>
          </a:p>
        </p:txBody>
      </p:sp>
    </p:spTree>
    <p:extLst>
      <p:ext uri="{BB962C8B-B14F-4D97-AF65-F5344CB8AC3E}">
        <p14:creationId xmlns:p14="http://schemas.microsoft.com/office/powerpoint/2010/main" val="40146685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ensure our board had consistent power, we had to implement 3.3v and 5v regulators.</a:t>
            </a:r>
          </a:p>
          <a:p>
            <a:r>
              <a:rPr lang="en-US"/>
              <a:t>The 3.3V regulator has a maximum of 1 amp current draw. </a:t>
            </a:r>
          </a:p>
          <a:p>
            <a:r>
              <a:rPr lang="en-US"/>
              <a:t>We implemented 2 of these regulators, </a:t>
            </a:r>
          </a:p>
          <a:p>
            <a:r>
              <a:rPr lang="en-US"/>
              <a:t>1 dedicated for the MCU and half of the IR sensors and another for the IMU and second half of the sensors</a:t>
            </a:r>
          </a:p>
          <a:p>
            <a:endParaRPr lang="en-US"/>
          </a:p>
          <a:p>
            <a:r>
              <a:rPr lang="en-US"/>
              <a:t>The 5 volt regulators have a maximum current draw of 1.5 A each which is enough to cover 1 motor driver.</a:t>
            </a:r>
          </a:p>
          <a:p>
            <a:r>
              <a:rPr lang="en-US"/>
              <a:t>So each motor driver has dedicated voltage regulator in case they both need overhead power draw</a:t>
            </a:r>
          </a:p>
          <a:p>
            <a:r>
              <a:rPr lang="en-US"/>
              <a:t>And we use a third voltage regulator for any other IC’s or GPIO out pins that would need that 5V.</a:t>
            </a:r>
          </a:p>
        </p:txBody>
      </p:sp>
      <p:sp>
        <p:nvSpPr>
          <p:cNvPr id="4" name="Slide Number Placeholder 3"/>
          <p:cNvSpPr>
            <a:spLocks noGrp="1"/>
          </p:cNvSpPr>
          <p:nvPr>
            <p:ph type="sldNum" sz="quarter" idx="5"/>
          </p:nvPr>
        </p:nvSpPr>
        <p:spPr/>
        <p:txBody>
          <a:bodyPr/>
          <a:lstStyle/>
          <a:p>
            <a:fld id="{69AD52B0-3B69-4E4B-9CED-548226B8D3D7}" type="slidenum">
              <a:rPr lang="en-US" smtClean="0"/>
              <a:t>20</a:t>
            </a:fld>
            <a:endParaRPr lang="en-US"/>
          </a:p>
        </p:txBody>
      </p:sp>
    </p:spTree>
    <p:extLst>
      <p:ext uri="{BB962C8B-B14F-4D97-AF65-F5344CB8AC3E}">
        <p14:creationId xmlns:p14="http://schemas.microsoft.com/office/powerpoint/2010/main" val="34494864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ensure our board had consistent power, we had to implement 3.3v and 5v regulators.</a:t>
            </a:r>
          </a:p>
          <a:p>
            <a:r>
              <a:rPr lang="en-US"/>
              <a:t>The 3.3V regulator has a maximum of 1 amp current draw. </a:t>
            </a:r>
          </a:p>
          <a:p>
            <a:r>
              <a:rPr lang="en-US"/>
              <a:t>We implemented 2 of these regulators, </a:t>
            </a:r>
          </a:p>
          <a:p>
            <a:r>
              <a:rPr lang="en-US"/>
              <a:t>1 dedicated for the MCU and half of the IR sensors and another for the IMU and second half of the sensors</a:t>
            </a:r>
          </a:p>
          <a:p>
            <a:endParaRPr lang="en-US"/>
          </a:p>
          <a:p>
            <a:r>
              <a:rPr lang="en-US"/>
              <a:t>The 5 volt regulators have a maximum current draw of 1.5 A each which is enough to cover 1 motor driver.</a:t>
            </a:r>
          </a:p>
          <a:p>
            <a:r>
              <a:rPr lang="en-US"/>
              <a:t>So each motor driver has dedicated voltage regulator in case they both need overhead power draw</a:t>
            </a:r>
          </a:p>
          <a:p>
            <a:r>
              <a:rPr lang="en-US"/>
              <a:t>And we use a third voltage regulator for any other IC’s or GPIO out pins that would need that 5V.</a:t>
            </a:r>
          </a:p>
        </p:txBody>
      </p:sp>
      <p:sp>
        <p:nvSpPr>
          <p:cNvPr id="4" name="Slide Number Placeholder 3"/>
          <p:cNvSpPr>
            <a:spLocks noGrp="1"/>
          </p:cNvSpPr>
          <p:nvPr>
            <p:ph type="sldNum" sz="quarter" idx="5"/>
          </p:nvPr>
        </p:nvSpPr>
        <p:spPr/>
        <p:txBody>
          <a:bodyPr/>
          <a:lstStyle/>
          <a:p>
            <a:fld id="{69AD52B0-3B69-4E4B-9CED-548226B8D3D7}" type="slidenum">
              <a:rPr lang="en-US" smtClean="0"/>
              <a:t>21</a:t>
            </a:fld>
            <a:endParaRPr lang="en-US"/>
          </a:p>
        </p:txBody>
      </p:sp>
    </p:spTree>
    <p:extLst>
      <p:ext uri="{BB962C8B-B14F-4D97-AF65-F5344CB8AC3E}">
        <p14:creationId xmlns:p14="http://schemas.microsoft.com/office/powerpoint/2010/main" val="12434742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use a NMOS transistor as a switch from the battery power to the video transmission system. </a:t>
            </a:r>
          </a:p>
          <a:p>
            <a:r>
              <a:rPr lang="en-US"/>
              <a:t>It is controlled by the MCU so we can tell it when to turn on to start transmitting our video feed.</a:t>
            </a:r>
          </a:p>
          <a:p>
            <a:r>
              <a:rPr lang="en-US"/>
              <a:t>We needed a FET that could draw at least 1A of current to power the transmission module.</a:t>
            </a:r>
          </a:p>
          <a:p>
            <a:endParaRPr lang="en-US"/>
          </a:p>
          <a:p>
            <a:r>
              <a:rPr lang="en-US"/>
              <a:t>Finally, our battery of choice was the </a:t>
            </a:r>
            <a:r>
              <a:rPr lang="en-US" err="1"/>
              <a:t>ProTek</a:t>
            </a:r>
            <a:r>
              <a:rPr lang="en-US"/>
              <a:t> RC Si-Graphene LiPo battery with a capacity of 4600mAh at 7.6V nominal</a:t>
            </a:r>
          </a:p>
          <a:p>
            <a:r>
              <a:rPr lang="en-US"/>
              <a:t>This battery back is high voltage which means it can be charged to 8.7V but we will keep it at a standard 8.4V giving us 4000mAh capacity.</a:t>
            </a:r>
          </a:p>
          <a:p>
            <a:r>
              <a:rPr lang="en-US"/>
              <a:t>We chose this battery because it was one of the smallest packages we could find while also being incredibly light due to its highly energy dense </a:t>
            </a:r>
            <a:r>
              <a:rPr lang="en-US" err="1"/>
              <a:t>si</a:t>
            </a:r>
            <a:r>
              <a:rPr lang="en-US"/>
              <a:t>-graphene battery technology.</a:t>
            </a:r>
          </a:p>
        </p:txBody>
      </p:sp>
      <p:sp>
        <p:nvSpPr>
          <p:cNvPr id="4" name="Slide Number Placeholder 3"/>
          <p:cNvSpPr>
            <a:spLocks noGrp="1"/>
          </p:cNvSpPr>
          <p:nvPr>
            <p:ph type="sldNum" sz="quarter" idx="5"/>
          </p:nvPr>
        </p:nvSpPr>
        <p:spPr/>
        <p:txBody>
          <a:bodyPr/>
          <a:lstStyle/>
          <a:p>
            <a:fld id="{69AD52B0-3B69-4E4B-9CED-548226B8D3D7}" type="slidenum">
              <a:rPr lang="en-US" smtClean="0"/>
              <a:t>22</a:t>
            </a:fld>
            <a:endParaRPr lang="en-US"/>
          </a:p>
        </p:txBody>
      </p:sp>
    </p:spTree>
    <p:extLst>
      <p:ext uri="{BB962C8B-B14F-4D97-AF65-F5344CB8AC3E}">
        <p14:creationId xmlns:p14="http://schemas.microsoft.com/office/powerpoint/2010/main" val="975253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Obj/goals</a:t>
            </a:r>
          </a:p>
          <a:p>
            <a:r>
              <a:rPr lang="en-US"/>
              <a:t>In following the rocket team’s constraints and the competition guidelines, our main goals in designing an autonomous rover were</a:t>
            </a:r>
          </a:p>
          <a:p>
            <a:r>
              <a:rPr lang="en-US"/>
              <a:t>creating a system that could maximize the active runtime of rover</a:t>
            </a:r>
          </a:p>
          <a:p>
            <a:r>
              <a:rPr lang="en-US"/>
              <a:t>Implementing a video transmission system that has enough range to cover the possible distance from the rover to the receiver module</a:t>
            </a:r>
          </a:p>
          <a:p>
            <a:r>
              <a:rPr lang="en-US"/>
              <a:t>Finally, being able to precisely control the motors to ensure that the rover is moving as expected </a:t>
            </a:r>
          </a:p>
        </p:txBody>
      </p:sp>
      <p:sp>
        <p:nvSpPr>
          <p:cNvPr id="4" name="Slide Number Placeholder 3"/>
          <p:cNvSpPr>
            <a:spLocks noGrp="1"/>
          </p:cNvSpPr>
          <p:nvPr>
            <p:ph type="sldNum" sz="quarter" idx="5"/>
          </p:nvPr>
        </p:nvSpPr>
        <p:spPr/>
        <p:txBody>
          <a:bodyPr/>
          <a:lstStyle/>
          <a:p>
            <a:fld id="{69AD52B0-3B69-4E4B-9CED-548226B8D3D7}" type="slidenum">
              <a:rPr lang="en-US" smtClean="0"/>
              <a:t>3</a:t>
            </a:fld>
            <a:endParaRPr lang="en-US"/>
          </a:p>
        </p:txBody>
      </p:sp>
    </p:spTree>
    <p:extLst>
      <p:ext uri="{BB962C8B-B14F-4D97-AF65-F5344CB8AC3E}">
        <p14:creationId xmlns:p14="http://schemas.microsoft.com/office/powerpoint/2010/main" val="34872257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use a NMOS transistor as a switch from the battery power to the video transmission system. </a:t>
            </a:r>
          </a:p>
          <a:p>
            <a:r>
              <a:rPr lang="en-US"/>
              <a:t>It is controlled by the MCU so we can tell it when to turn on to start transmitting our video feed.</a:t>
            </a:r>
          </a:p>
          <a:p>
            <a:r>
              <a:rPr lang="en-US"/>
              <a:t>We needed a FET that could draw at least 1A of current to power the transmission module.</a:t>
            </a:r>
          </a:p>
          <a:p>
            <a:endParaRPr lang="en-US"/>
          </a:p>
          <a:p>
            <a:r>
              <a:rPr lang="en-US"/>
              <a:t>Finally, our battery of choice was the </a:t>
            </a:r>
            <a:r>
              <a:rPr lang="en-US" err="1"/>
              <a:t>ProTek</a:t>
            </a:r>
            <a:r>
              <a:rPr lang="en-US"/>
              <a:t> RC Si-Graphene LiPo battery with a capacity of 4600mAh at 7.6V nominal</a:t>
            </a:r>
          </a:p>
          <a:p>
            <a:r>
              <a:rPr lang="en-US"/>
              <a:t>This battery back is high voltage which means it can be charged to 8.7V but we will keep it at a standard 8.4V giving us 4000mAh capacity.</a:t>
            </a:r>
          </a:p>
          <a:p>
            <a:r>
              <a:rPr lang="en-US"/>
              <a:t>We chose this battery because it was one of the smallest packages we could find while also being incredibly light due to its highly energy dense </a:t>
            </a:r>
            <a:r>
              <a:rPr lang="en-US" err="1"/>
              <a:t>si</a:t>
            </a:r>
            <a:r>
              <a:rPr lang="en-US"/>
              <a:t>-graphene battery technology.</a:t>
            </a:r>
          </a:p>
        </p:txBody>
      </p:sp>
      <p:sp>
        <p:nvSpPr>
          <p:cNvPr id="4" name="Slide Number Placeholder 3"/>
          <p:cNvSpPr>
            <a:spLocks noGrp="1"/>
          </p:cNvSpPr>
          <p:nvPr>
            <p:ph type="sldNum" sz="quarter" idx="5"/>
          </p:nvPr>
        </p:nvSpPr>
        <p:spPr/>
        <p:txBody>
          <a:bodyPr/>
          <a:lstStyle/>
          <a:p>
            <a:fld id="{69AD52B0-3B69-4E4B-9CED-548226B8D3D7}" type="slidenum">
              <a:rPr lang="en-US" smtClean="0"/>
              <a:t>23</a:t>
            </a:fld>
            <a:endParaRPr lang="en-US"/>
          </a:p>
        </p:txBody>
      </p:sp>
    </p:spTree>
    <p:extLst>
      <p:ext uri="{BB962C8B-B14F-4D97-AF65-F5344CB8AC3E}">
        <p14:creationId xmlns:p14="http://schemas.microsoft.com/office/powerpoint/2010/main" val="32052979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15</a:t>
            </a:r>
          </a:p>
        </p:txBody>
      </p:sp>
      <p:sp>
        <p:nvSpPr>
          <p:cNvPr id="4" name="Slide Number Placeholder 3"/>
          <p:cNvSpPr>
            <a:spLocks noGrp="1"/>
          </p:cNvSpPr>
          <p:nvPr>
            <p:ph type="sldNum" sz="quarter" idx="5"/>
          </p:nvPr>
        </p:nvSpPr>
        <p:spPr/>
        <p:txBody>
          <a:bodyPr/>
          <a:lstStyle/>
          <a:p>
            <a:fld id="{69AD52B0-3B69-4E4B-9CED-548226B8D3D7}" type="slidenum">
              <a:rPr lang="en-US" smtClean="0"/>
              <a:t>26</a:t>
            </a:fld>
            <a:endParaRPr lang="en-US"/>
          </a:p>
        </p:txBody>
      </p:sp>
    </p:spTree>
    <p:extLst>
      <p:ext uri="{BB962C8B-B14F-4D97-AF65-F5344CB8AC3E}">
        <p14:creationId xmlns:p14="http://schemas.microsoft.com/office/powerpoint/2010/main" val="8023376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15 seconds</a:t>
            </a:r>
          </a:p>
        </p:txBody>
      </p:sp>
      <p:sp>
        <p:nvSpPr>
          <p:cNvPr id="4" name="Slide Number Placeholder 3"/>
          <p:cNvSpPr>
            <a:spLocks noGrp="1"/>
          </p:cNvSpPr>
          <p:nvPr>
            <p:ph type="sldNum" sz="quarter" idx="5"/>
          </p:nvPr>
        </p:nvSpPr>
        <p:spPr/>
        <p:txBody>
          <a:bodyPr/>
          <a:lstStyle/>
          <a:p>
            <a:fld id="{69AD52B0-3B69-4E4B-9CED-548226B8D3D7}" type="slidenum">
              <a:rPr lang="en-US" smtClean="0"/>
              <a:t>27</a:t>
            </a:fld>
            <a:endParaRPr lang="en-US"/>
          </a:p>
        </p:txBody>
      </p:sp>
    </p:spTree>
    <p:extLst>
      <p:ext uri="{BB962C8B-B14F-4D97-AF65-F5344CB8AC3E}">
        <p14:creationId xmlns:p14="http://schemas.microsoft.com/office/powerpoint/2010/main" val="25853566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15 seconds</a:t>
            </a:r>
          </a:p>
        </p:txBody>
      </p:sp>
      <p:sp>
        <p:nvSpPr>
          <p:cNvPr id="4" name="Slide Number Placeholder 3"/>
          <p:cNvSpPr>
            <a:spLocks noGrp="1"/>
          </p:cNvSpPr>
          <p:nvPr>
            <p:ph type="sldNum" sz="quarter" idx="5"/>
          </p:nvPr>
        </p:nvSpPr>
        <p:spPr/>
        <p:txBody>
          <a:bodyPr/>
          <a:lstStyle/>
          <a:p>
            <a:fld id="{69AD52B0-3B69-4E4B-9CED-548226B8D3D7}" type="slidenum">
              <a:rPr lang="en-US" smtClean="0"/>
              <a:t>28</a:t>
            </a:fld>
            <a:endParaRPr lang="en-US"/>
          </a:p>
        </p:txBody>
      </p:sp>
    </p:spTree>
    <p:extLst>
      <p:ext uri="{BB962C8B-B14F-4D97-AF65-F5344CB8AC3E}">
        <p14:creationId xmlns:p14="http://schemas.microsoft.com/office/powerpoint/2010/main" val="3706208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15 seconds</a:t>
            </a:r>
          </a:p>
        </p:txBody>
      </p:sp>
      <p:sp>
        <p:nvSpPr>
          <p:cNvPr id="4" name="Slide Number Placeholder 3"/>
          <p:cNvSpPr>
            <a:spLocks noGrp="1"/>
          </p:cNvSpPr>
          <p:nvPr>
            <p:ph type="sldNum" sz="quarter" idx="5"/>
          </p:nvPr>
        </p:nvSpPr>
        <p:spPr/>
        <p:txBody>
          <a:bodyPr/>
          <a:lstStyle/>
          <a:p>
            <a:fld id="{69AD52B0-3B69-4E4B-9CED-548226B8D3D7}" type="slidenum">
              <a:rPr lang="en-US" smtClean="0"/>
              <a:t>29</a:t>
            </a:fld>
            <a:endParaRPr lang="en-US"/>
          </a:p>
        </p:txBody>
      </p:sp>
    </p:spTree>
    <p:extLst>
      <p:ext uri="{BB962C8B-B14F-4D97-AF65-F5344CB8AC3E}">
        <p14:creationId xmlns:p14="http://schemas.microsoft.com/office/powerpoint/2010/main" val="19060001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Pictured below is the board layout for the main control board. More information about the main PCB is on the following slide. Please pause the presentation if you need more time to </a:t>
            </a:r>
            <a:r>
              <a:rPr lang="en-US" err="1"/>
              <a:t>analize</a:t>
            </a:r>
            <a:r>
              <a:rPr lang="en-US"/>
              <a:t> the layout</a:t>
            </a:r>
          </a:p>
        </p:txBody>
      </p:sp>
      <p:sp>
        <p:nvSpPr>
          <p:cNvPr id="4" name="Slide Number Placeholder 3"/>
          <p:cNvSpPr>
            <a:spLocks noGrp="1"/>
          </p:cNvSpPr>
          <p:nvPr>
            <p:ph type="sldNum" sz="quarter" idx="5"/>
          </p:nvPr>
        </p:nvSpPr>
        <p:spPr/>
        <p:txBody>
          <a:bodyPr/>
          <a:lstStyle/>
          <a:p>
            <a:fld id="{69AD52B0-3B69-4E4B-9CED-548226B8D3D7}" type="slidenum">
              <a:rPr lang="en-US" smtClean="0"/>
              <a:t>30</a:t>
            </a:fld>
            <a:endParaRPr lang="en-US"/>
          </a:p>
        </p:txBody>
      </p:sp>
    </p:spTree>
    <p:extLst>
      <p:ext uri="{BB962C8B-B14F-4D97-AF65-F5344CB8AC3E}">
        <p14:creationId xmlns:p14="http://schemas.microsoft.com/office/powerpoint/2010/main" val="8170289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15</a:t>
            </a:r>
          </a:p>
        </p:txBody>
      </p:sp>
      <p:sp>
        <p:nvSpPr>
          <p:cNvPr id="4" name="Slide Number Placeholder 3"/>
          <p:cNvSpPr>
            <a:spLocks noGrp="1"/>
          </p:cNvSpPr>
          <p:nvPr>
            <p:ph type="sldNum" sz="quarter" idx="5"/>
          </p:nvPr>
        </p:nvSpPr>
        <p:spPr/>
        <p:txBody>
          <a:bodyPr/>
          <a:lstStyle/>
          <a:p>
            <a:fld id="{69AD52B0-3B69-4E4B-9CED-548226B8D3D7}" type="slidenum">
              <a:rPr lang="en-US" smtClean="0"/>
              <a:t>31</a:t>
            </a:fld>
            <a:endParaRPr lang="en-US"/>
          </a:p>
        </p:txBody>
      </p:sp>
    </p:spTree>
    <p:extLst>
      <p:ext uri="{BB962C8B-B14F-4D97-AF65-F5344CB8AC3E}">
        <p14:creationId xmlns:p14="http://schemas.microsoft.com/office/powerpoint/2010/main" val="35340362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15</a:t>
            </a:r>
          </a:p>
        </p:txBody>
      </p:sp>
      <p:sp>
        <p:nvSpPr>
          <p:cNvPr id="4" name="Slide Number Placeholder 3"/>
          <p:cNvSpPr>
            <a:spLocks noGrp="1"/>
          </p:cNvSpPr>
          <p:nvPr>
            <p:ph type="sldNum" sz="quarter" idx="5"/>
          </p:nvPr>
        </p:nvSpPr>
        <p:spPr/>
        <p:txBody>
          <a:bodyPr/>
          <a:lstStyle/>
          <a:p>
            <a:fld id="{69AD52B0-3B69-4E4B-9CED-548226B8D3D7}" type="slidenum">
              <a:rPr lang="en-US" smtClean="0"/>
              <a:t>32</a:t>
            </a:fld>
            <a:endParaRPr lang="en-US"/>
          </a:p>
        </p:txBody>
      </p:sp>
    </p:spTree>
    <p:extLst>
      <p:ext uri="{BB962C8B-B14F-4D97-AF65-F5344CB8AC3E}">
        <p14:creationId xmlns:p14="http://schemas.microsoft.com/office/powerpoint/2010/main" val="20966995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AD52B0-3B69-4E4B-9CED-548226B8D3D7}" type="slidenum">
              <a:rPr lang="en-US" smtClean="0"/>
              <a:t>33</a:t>
            </a:fld>
            <a:endParaRPr lang="en-US"/>
          </a:p>
        </p:txBody>
      </p:sp>
    </p:spTree>
    <p:extLst>
      <p:ext uri="{BB962C8B-B14F-4D97-AF65-F5344CB8AC3E}">
        <p14:creationId xmlns:p14="http://schemas.microsoft.com/office/powerpoint/2010/main" val="10023915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project original budget distribution and be placed into two main categories:</a:t>
            </a:r>
            <a:br>
              <a:rPr lang="en-US"/>
            </a:br>
            <a:r>
              <a:rPr lang="en-US"/>
              <a:t>Electrical and drive systems; and structural and frame.</a:t>
            </a:r>
            <a:br>
              <a:rPr lang="en-US"/>
            </a:br>
            <a:r>
              <a:rPr lang="en-US"/>
              <a:t>About 550 dollars was distributed for the electrical portion of our rover for a fully capable project</a:t>
            </a:r>
            <a:br>
              <a:rPr lang="en-US"/>
            </a:br>
            <a:r>
              <a:rPr lang="en-US"/>
              <a:t>about 200 dollars was distributed to ensure the rover be mechanically sound during its journey</a:t>
            </a:r>
            <a:br>
              <a:rPr lang="en-US"/>
            </a:br>
            <a:r>
              <a:rPr lang="en-US"/>
              <a:t>currently. We a </a:t>
            </a:r>
            <a:r>
              <a:rPr lang="en-US" err="1"/>
              <a:t>underbudger</a:t>
            </a:r>
            <a:r>
              <a:rPr lang="en-US"/>
              <a:t> with a combined total of roughly 400 dollars spent thus far. We anticipate to spend another 100 dollars in the </a:t>
            </a:r>
            <a:r>
              <a:rPr lang="en-US" err="1"/>
              <a:t>competeion</a:t>
            </a:r>
            <a:r>
              <a:rPr lang="en-US"/>
              <a:t> of this project</a:t>
            </a:r>
          </a:p>
        </p:txBody>
      </p:sp>
      <p:sp>
        <p:nvSpPr>
          <p:cNvPr id="4" name="Slide Number Placeholder 3"/>
          <p:cNvSpPr>
            <a:spLocks noGrp="1"/>
          </p:cNvSpPr>
          <p:nvPr>
            <p:ph type="sldNum" sz="quarter" idx="5"/>
          </p:nvPr>
        </p:nvSpPr>
        <p:spPr/>
        <p:txBody>
          <a:bodyPr/>
          <a:lstStyle/>
          <a:p>
            <a:fld id="{69AD52B0-3B69-4E4B-9CED-548226B8D3D7}" type="slidenum">
              <a:rPr lang="en-US" smtClean="0"/>
              <a:t>36</a:t>
            </a:fld>
            <a:endParaRPr lang="en-US"/>
          </a:p>
        </p:txBody>
      </p:sp>
    </p:spTree>
    <p:extLst>
      <p:ext uri="{BB962C8B-B14F-4D97-AF65-F5344CB8AC3E}">
        <p14:creationId xmlns:p14="http://schemas.microsoft.com/office/powerpoint/2010/main" val="11002694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Reqs</a:t>
            </a:r>
            <a:r>
              <a:rPr lang="en-US"/>
              <a:t> and specs </a:t>
            </a:r>
            <a:r>
              <a:rPr lang="en-US" err="1"/>
              <a:t>misc</a:t>
            </a:r>
            <a:endParaRPr lang="en-US"/>
          </a:p>
        </p:txBody>
      </p:sp>
      <p:sp>
        <p:nvSpPr>
          <p:cNvPr id="4" name="Slide Number Placeholder 3"/>
          <p:cNvSpPr>
            <a:spLocks noGrp="1"/>
          </p:cNvSpPr>
          <p:nvPr>
            <p:ph type="sldNum" sz="quarter" idx="5"/>
          </p:nvPr>
        </p:nvSpPr>
        <p:spPr/>
        <p:txBody>
          <a:bodyPr/>
          <a:lstStyle/>
          <a:p>
            <a:fld id="{69AD52B0-3B69-4E4B-9CED-548226B8D3D7}" type="slidenum">
              <a:rPr lang="en-US" smtClean="0"/>
              <a:t>4</a:t>
            </a:fld>
            <a:endParaRPr lang="en-US"/>
          </a:p>
        </p:txBody>
      </p:sp>
    </p:spTree>
    <p:extLst>
      <p:ext uri="{BB962C8B-B14F-4D97-AF65-F5344CB8AC3E}">
        <p14:creationId xmlns:p14="http://schemas.microsoft.com/office/powerpoint/2010/main" val="10531218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15</a:t>
            </a:r>
          </a:p>
        </p:txBody>
      </p:sp>
      <p:sp>
        <p:nvSpPr>
          <p:cNvPr id="4" name="Slide Number Placeholder 3"/>
          <p:cNvSpPr>
            <a:spLocks noGrp="1"/>
          </p:cNvSpPr>
          <p:nvPr>
            <p:ph type="sldNum" sz="quarter" idx="5"/>
          </p:nvPr>
        </p:nvSpPr>
        <p:spPr/>
        <p:txBody>
          <a:bodyPr/>
          <a:lstStyle/>
          <a:p>
            <a:fld id="{69AD52B0-3B69-4E4B-9CED-548226B8D3D7}" type="slidenum">
              <a:rPr lang="en-US" smtClean="0"/>
              <a:t>37</a:t>
            </a:fld>
            <a:endParaRPr lang="en-US"/>
          </a:p>
        </p:txBody>
      </p:sp>
    </p:spTree>
    <p:extLst>
      <p:ext uri="{BB962C8B-B14F-4D97-AF65-F5344CB8AC3E}">
        <p14:creationId xmlns:p14="http://schemas.microsoft.com/office/powerpoint/2010/main" val="28794981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mn-lt"/>
                <a:cs typeface="+mn-lt"/>
              </a:rPr>
              <a:t>discuss the group's immediate plans for the successful completion of the project</a:t>
            </a:r>
          </a:p>
          <a:p>
            <a:endParaRPr lang="en-US">
              <a:ea typeface="+mn-lt"/>
              <a:cs typeface="+mn-lt"/>
            </a:endParaRPr>
          </a:p>
          <a:p>
            <a:r>
              <a:rPr lang="en-US">
                <a:ea typeface="+mn-lt"/>
                <a:cs typeface="+mn-lt"/>
              </a:rPr>
              <a:t>With our PCB design completed, all our needed components for testing have been submitted for ordering. </a:t>
            </a:r>
          </a:p>
          <a:p>
            <a:r>
              <a:rPr lang="en-US">
                <a:ea typeface="+mn-lt"/>
                <a:cs typeface="+mn-lt"/>
              </a:rPr>
              <a:t>In the coming weeks, as we get the last of purchases, we will be testing our components and working to implement and integrate them. </a:t>
            </a:r>
          </a:p>
          <a:p>
            <a:r>
              <a:rPr lang="en-US">
                <a:ea typeface="+mn-lt"/>
                <a:cs typeface="+mn-lt"/>
              </a:rPr>
              <a:t>Near the end of march, we want to have a functioning physical prototype for interfacing with the rocket teams payload deployment.</a:t>
            </a:r>
          </a:p>
        </p:txBody>
      </p:sp>
      <p:sp>
        <p:nvSpPr>
          <p:cNvPr id="4" name="Slide Number Placeholder 3"/>
          <p:cNvSpPr>
            <a:spLocks noGrp="1"/>
          </p:cNvSpPr>
          <p:nvPr>
            <p:ph type="sldNum" sz="quarter" idx="5"/>
          </p:nvPr>
        </p:nvSpPr>
        <p:spPr/>
        <p:txBody>
          <a:bodyPr/>
          <a:lstStyle/>
          <a:p>
            <a:fld id="{69AD52B0-3B69-4E4B-9CED-548226B8D3D7}" type="slidenum">
              <a:rPr lang="en-US" smtClean="0"/>
              <a:t>38</a:t>
            </a:fld>
            <a:endParaRPr lang="en-US"/>
          </a:p>
        </p:txBody>
      </p:sp>
    </p:spTree>
    <p:extLst>
      <p:ext uri="{BB962C8B-B14F-4D97-AF65-F5344CB8AC3E}">
        <p14:creationId xmlns:p14="http://schemas.microsoft.com/office/powerpoint/2010/main" val="26388788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15</a:t>
            </a:r>
          </a:p>
          <a:p>
            <a:r>
              <a:rPr lang="en-US"/>
              <a:t>The plan for the rocket teams testing is to have test launches with the integrated payload by early April.</a:t>
            </a:r>
          </a:p>
          <a:p>
            <a:r>
              <a:rPr lang="en-US"/>
              <a:t>We will meet with rocket team from around mid march to mid </a:t>
            </a:r>
            <a:r>
              <a:rPr lang="en-US" err="1"/>
              <a:t>april</a:t>
            </a:r>
            <a:r>
              <a:rPr lang="en-US"/>
              <a:t> to test our deployment from the rocket and our rover’s performance after deployment.</a:t>
            </a:r>
          </a:p>
          <a:p>
            <a:r>
              <a:rPr lang="en-US"/>
              <a:t>The final competition date starts June 4</a:t>
            </a:r>
            <a:r>
              <a:rPr lang="en-US" baseline="30000"/>
              <a:t>th</a:t>
            </a:r>
            <a:r>
              <a:rPr lang="en-US"/>
              <a:t>.</a:t>
            </a:r>
          </a:p>
        </p:txBody>
      </p:sp>
      <p:sp>
        <p:nvSpPr>
          <p:cNvPr id="4" name="Slide Number Placeholder 3"/>
          <p:cNvSpPr>
            <a:spLocks noGrp="1"/>
          </p:cNvSpPr>
          <p:nvPr>
            <p:ph type="sldNum" sz="quarter" idx="5"/>
          </p:nvPr>
        </p:nvSpPr>
        <p:spPr/>
        <p:txBody>
          <a:bodyPr/>
          <a:lstStyle/>
          <a:p>
            <a:fld id="{69AD52B0-3B69-4E4B-9CED-548226B8D3D7}" type="slidenum">
              <a:rPr lang="en-US" smtClean="0"/>
              <a:t>39</a:t>
            </a:fld>
            <a:endParaRPr lang="en-US"/>
          </a:p>
        </p:txBody>
      </p:sp>
    </p:spTree>
    <p:extLst>
      <p:ext uri="{BB962C8B-B14F-4D97-AF65-F5344CB8AC3E}">
        <p14:creationId xmlns:p14="http://schemas.microsoft.com/office/powerpoint/2010/main" val="27216057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US"/>
            </a:br>
            <a:r>
              <a:rPr lang="en-US">
                <a:ea typeface="+mn-lt"/>
                <a:cs typeface="+mn-lt"/>
              </a:rPr>
              <a:t>clear statement of current progress made by the group (% done by category) </a:t>
            </a:r>
          </a:p>
          <a:p>
            <a:endParaRPr lang="en-US"/>
          </a:p>
          <a:p>
            <a:r>
              <a:rPr lang="en-US"/>
              <a:t>Our current progress is sitting at around 53% with all our research and design being completed.</a:t>
            </a:r>
          </a:p>
          <a:p>
            <a:r>
              <a:rPr lang="en-US"/>
              <a:t>We have purchased nearly everything we need, but we can start testing as soon as we get the rest of our components.</a:t>
            </a:r>
          </a:p>
          <a:p>
            <a:r>
              <a:rPr lang="en-US"/>
              <a:t>Within the next weeks we’ll make significant progress to our hardware and software testing and reach integration testing.</a:t>
            </a:r>
          </a:p>
          <a:p>
            <a:endParaRPr lang="en-US"/>
          </a:p>
        </p:txBody>
      </p:sp>
      <p:sp>
        <p:nvSpPr>
          <p:cNvPr id="4" name="Slide Number Placeholder 3"/>
          <p:cNvSpPr>
            <a:spLocks noGrp="1"/>
          </p:cNvSpPr>
          <p:nvPr>
            <p:ph type="sldNum" sz="quarter" idx="5"/>
          </p:nvPr>
        </p:nvSpPr>
        <p:spPr/>
        <p:txBody>
          <a:bodyPr/>
          <a:lstStyle/>
          <a:p>
            <a:fld id="{69AD52B0-3B69-4E4B-9CED-548226B8D3D7}" type="slidenum">
              <a:rPr lang="en-US" smtClean="0"/>
              <a:t>40</a:t>
            </a:fld>
            <a:endParaRPr lang="en-US"/>
          </a:p>
        </p:txBody>
      </p:sp>
    </p:spTree>
    <p:extLst>
      <p:ext uri="{BB962C8B-B14F-4D97-AF65-F5344CB8AC3E}">
        <p14:creationId xmlns:p14="http://schemas.microsoft.com/office/powerpoint/2010/main" val="19151990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AD52B0-3B69-4E4B-9CED-548226B8D3D7}" type="slidenum">
              <a:rPr lang="en-US" smtClean="0"/>
              <a:t>41</a:t>
            </a:fld>
            <a:endParaRPr lang="en-US"/>
          </a:p>
        </p:txBody>
      </p:sp>
    </p:spTree>
    <p:extLst>
      <p:ext uri="{BB962C8B-B14F-4D97-AF65-F5344CB8AC3E}">
        <p14:creationId xmlns:p14="http://schemas.microsoft.com/office/powerpoint/2010/main" val="20111635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Some of our design constraints are </a:t>
            </a:r>
          </a:p>
          <a:p>
            <a:r>
              <a:rPr lang="en-US"/>
              <a:t>Financial – our sponsors gave us a budget of 500 dollars and anything else is out of pocket from us group members</a:t>
            </a:r>
          </a:p>
          <a:p>
            <a:r>
              <a:rPr lang="en-US"/>
              <a:t>Environmental – we need a design that is full self contained or recoverable as to not leave any parts out on the field. </a:t>
            </a:r>
          </a:p>
          <a:p>
            <a:r>
              <a:rPr lang="en-US"/>
              <a:t>Our design also needs to be able to function under the weather conditions of the desert launch site</a:t>
            </a:r>
          </a:p>
          <a:p>
            <a:endParaRPr lang="en-US"/>
          </a:p>
        </p:txBody>
      </p:sp>
      <p:sp>
        <p:nvSpPr>
          <p:cNvPr id="4" name="Slide Number Placeholder 3"/>
          <p:cNvSpPr>
            <a:spLocks noGrp="1"/>
          </p:cNvSpPr>
          <p:nvPr>
            <p:ph type="sldNum" sz="quarter" idx="5"/>
          </p:nvPr>
        </p:nvSpPr>
        <p:spPr/>
        <p:txBody>
          <a:bodyPr/>
          <a:lstStyle/>
          <a:p>
            <a:fld id="{69AD52B0-3B69-4E4B-9CED-548226B8D3D7}" type="slidenum">
              <a:rPr lang="en-US" smtClean="0"/>
              <a:t>7</a:t>
            </a:fld>
            <a:endParaRPr lang="en-US"/>
          </a:p>
        </p:txBody>
      </p:sp>
    </p:spTree>
    <p:extLst>
      <p:ext uri="{BB962C8B-B14F-4D97-AF65-F5344CB8AC3E}">
        <p14:creationId xmlns:p14="http://schemas.microsoft.com/office/powerpoint/2010/main" val="548783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AD52B0-3B69-4E4B-9CED-548226B8D3D7}" type="slidenum">
              <a:rPr lang="en-US" smtClean="0"/>
              <a:t>8</a:t>
            </a:fld>
            <a:endParaRPr lang="en-US"/>
          </a:p>
        </p:txBody>
      </p:sp>
    </p:spTree>
    <p:extLst>
      <p:ext uri="{BB962C8B-B14F-4D97-AF65-F5344CB8AC3E}">
        <p14:creationId xmlns:p14="http://schemas.microsoft.com/office/powerpoint/2010/main" val="20950625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a typeface="+mn-lt"/>
                <a:cs typeface="+mn-lt"/>
              </a:rPr>
              <a:t>Design Decisions</a:t>
            </a:r>
          </a:p>
          <a:p>
            <a:endParaRPr lang="en-US"/>
          </a:p>
        </p:txBody>
      </p:sp>
      <p:sp>
        <p:nvSpPr>
          <p:cNvPr id="4" name="Slide Number Placeholder 3"/>
          <p:cNvSpPr>
            <a:spLocks noGrp="1"/>
          </p:cNvSpPr>
          <p:nvPr>
            <p:ph type="sldNum" sz="quarter" idx="5"/>
          </p:nvPr>
        </p:nvSpPr>
        <p:spPr/>
        <p:txBody>
          <a:bodyPr/>
          <a:lstStyle/>
          <a:p>
            <a:fld id="{69AD52B0-3B69-4E4B-9CED-548226B8D3D7}" type="slidenum">
              <a:rPr lang="en-US" smtClean="0"/>
              <a:t>9</a:t>
            </a:fld>
            <a:endParaRPr lang="en-US"/>
          </a:p>
        </p:txBody>
      </p:sp>
    </p:spTree>
    <p:extLst>
      <p:ext uri="{BB962C8B-B14F-4D97-AF65-F5344CB8AC3E}">
        <p14:creationId xmlns:p14="http://schemas.microsoft.com/office/powerpoint/2010/main" val="24564650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Bullets not paragraphs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a typeface="+mn-lt"/>
                <a:cs typeface="+mn-lt"/>
              </a:rPr>
              <a:t>Component Decisions</a:t>
            </a:r>
          </a:p>
          <a:p>
            <a:endParaRPr lang="en-US"/>
          </a:p>
        </p:txBody>
      </p:sp>
      <p:sp>
        <p:nvSpPr>
          <p:cNvPr id="4" name="Slide Number Placeholder 3"/>
          <p:cNvSpPr>
            <a:spLocks noGrp="1"/>
          </p:cNvSpPr>
          <p:nvPr>
            <p:ph type="sldNum" sz="quarter" idx="5"/>
          </p:nvPr>
        </p:nvSpPr>
        <p:spPr/>
        <p:txBody>
          <a:bodyPr/>
          <a:lstStyle/>
          <a:p>
            <a:fld id="{69AD52B0-3B69-4E4B-9CED-548226B8D3D7}" type="slidenum">
              <a:rPr lang="en-US" smtClean="0"/>
              <a:t>10</a:t>
            </a:fld>
            <a:endParaRPr lang="en-US"/>
          </a:p>
        </p:txBody>
      </p:sp>
    </p:spTree>
    <p:extLst>
      <p:ext uri="{BB962C8B-B14F-4D97-AF65-F5344CB8AC3E}">
        <p14:creationId xmlns:p14="http://schemas.microsoft.com/office/powerpoint/2010/main" val="6770126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AD52B0-3B69-4E4B-9CED-548226B8D3D7}" type="slidenum">
              <a:rPr lang="en-US" smtClean="0"/>
              <a:t>11</a:t>
            </a:fld>
            <a:endParaRPr lang="en-US"/>
          </a:p>
        </p:txBody>
      </p:sp>
    </p:spTree>
    <p:extLst>
      <p:ext uri="{BB962C8B-B14F-4D97-AF65-F5344CB8AC3E}">
        <p14:creationId xmlns:p14="http://schemas.microsoft.com/office/powerpoint/2010/main" val="7411593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AD52B0-3B69-4E4B-9CED-548226B8D3D7}" type="slidenum">
              <a:rPr lang="en-US" smtClean="0"/>
              <a:t>12</a:t>
            </a:fld>
            <a:endParaRPr lang="en-US"/>
          </a:p>
        </p:txBody>
      </p:sp>
    </p:spTree>
    <p:extLst>
      <p:ext uri="{BB962C8B-B14F-4D97-AF65-F5344CB8AC3E}">
        <p14:creationId xmlns:p14="http://schemas.microsoft.com/office/powerpoint/2010/main" val="2634232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tx2">
                  <a:lumMod val="5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7077511" y="5410201"/>
            <a:ext cx="2743200" cy="365125"/>
          </a:xfrm>
        </p:spPr>
        <p:txBody>
          <a:bodyPr/>
          <a:lstStyle/>
          <a:p>
            <a:fld id="{9AB3A824-1A51-4B26-AD58-A6D8E14F6C04}" type="datetimeFigureOut">
              <a:rPr lang="en-US" smtClean="0"/>
              <a:t>4/19/2022</a:t>
            </a:fld>
            <a:endParaRPr lang="en-US"/>
          </a:p>
        </p:txBody>
      </p:sp>
      <p:sp>
        <p:nvSpPr>
          <p:cNvPr id="5" name="Footer Placeholder 4"/>
          <p:cNvSpPr>
            <a:spLocks noGrp="1"/>
          </p:cNvSpPr>
          <p:nvPr>
            <p:ph type="ftr" sz="quarter" idx="11"/>
          </p:nvPr>
        </p:nvSpPr>
        <p:spPr>
          <a:xfrm>
            <a:off x="1876424" y="5410201"/>
            <a:ext cx="5124886" cy="365125"/>
          </a:xfrm>
        </p:spPr>
        <p:txBody>
          <a:bodyPr/>
          <a:lstStyle/>
          <a:p>
            <a:r>
              <a:rPr lang="en-US"/>
              <a:t>
              </a:t>
            </a:r>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5698404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BC1C18-307B-4F68-A007-B5B542270E8D}" type="datetimeFigureOut">
              <a:rPr lang="en-US" smtClean="0"/>
              <a:t>4/19/2022</a:t>
            </a:fld>
            <a:endParaRPr lang="en-US"/>
          </a:p>
        </p:txBody>
      </p:sp>
      <p:sp>
        <p:nvSpPr>
          <p:cNvPr id="6" name="Footer Placeholder 5"/>
          <p:cNvSpPr>
            <a:spLocks noGrp="1"/>
          </p:cNvSpPr>
          <p:nvPr>
            <p:ph type="ftr" sz="quarter" idx="11"/>
          </p:nvPr>
        </p:nvSpPr>
        <p:spPr/>
        <p:txBody>
          <a:bodyPr/>
          <a:lstStyle/>
          <a:p>
            <a:r>
              <a:rPr lang="en-US"/>
              <a:t>
              </a:t>
            </a:r>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850312007"/>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BC1C18-307B-4F68-A007-B5B542270E8D}" type="datetimeFigureOut">
              <a:rPr lang="en-US" smtClean="0"/>
              <a:t>4/19/2022</a:t>
            </a:fld>
            <a:endParaRPr lang="en-US"/>
          </a:p>
        </p:txBody>
      </p:sp>
      <p:sp>
        <p:nvSpPr>
          <p:cNvPr id="6" name="Footer Placeholder 5"/>
          <p:cNvSpPr>
            <a:spLocks noGrp="1"/>
          </p:cNvSpPr>
          <p:nvPr>
            <p:ph type="ftr" sz="quarter" idx="11"/>
          </p:nvPr>
        </p:nvSpPr>
        <p:spPr/>
        <p:txBody>
          <a:bodyPr/>
          <a:lstStyle/>
          <a:p>
            <a:r>
              <a:rPr lang="en-US"/>
              <a:t>
              </a:t>
            </a:r>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18058426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BC1C18-307B-4F68-A007-B5B542270E8D}" type="datetimeFigureOut">
              <a:rPr lang="en-US" smtClean="0"/>
              <a:t>4/19/2022</a:t>
            </a:fld>
            <a:endParaRPr lang="en-US"/>
          </a:p>
        </p:txBody>
      </p:sp>
      <p:sp>
        <p:nvSpPr>
          <p:cNvPr id="6" name="Footer Placeholder 5"/>
          <p:cNvSpPr>
            <a:spLocks noGrp="1"/>
          </p:cNvSpPr>
          <p:nvPr>
            <p:ph type="ftr" sz="quarter" idx="11"/>
          </p:nvPr>
        </p:nvSpPr>
        <p:spPr/>
        <p:txBody>
          <a:bodyPr/>
          <a:lstStyle/>
          <a:p>
            <a:r>
              <a:rPr lang="en-US"/>
              <a:t>
              </a:t>
            </a:r>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358701583"/>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BC1C18-307B-4F68-A007-B5B542270E8D}" type="datetimeFigureOut">
              <a:rPr lang="en-US" smtClean="0"/>
              <a:t>4/19/2022</a:t>
            </a:fld>
            <a:endParaRPr lang="en-US"/>
          </a:p>
        </p:txBody>
      </p:sp>
      <p:sp>
        <p:nvSpPr>
          <p:cNvPr id="6" name="Footer Placeholder 5"/>
          <p:cNvSpPr>
            <a:spLocks noGrp="1"/>
          </p:cNvSpPr>
          <p:nvPr>
            <p:ph type="ftr" sz="quarter" idx="11"/>
          </p:nvPr>
        </p:nvSpPr>
        <p:spPr/>
        <p:txBody>
          <a:bodyPr/>
          <a:lstStyle/>
          <a:p>
            <a:r>
              <a:rPr lang="en-US"/>
              <a:t>
              </a:t>
            </a:r>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384064235"/>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CBC1C18-307B-4F68-A007-B5B542270E8D}" type="datetimeFigureOut">
              <a:rPr lang="en-US" smtClean="0"/>
              <a:t>4/19/2022</a:t>
            </a:fld>
            <a:endParaRPr lang="en-US"/>
          </a:p>
        </p:txBody>
      </p:sp>
      <p:sp>
        <p:nvSpPr>
          <p:cNvPr id="4" name="Footer Placeholder 3"/>
          <p:cNvSpPr>
            <a:spLocks noGrp="1"/>
          </p:cNvSpPr>
          <p:nvPr>
            <p:ph type="ftr" sz="quarter" idx="11"/>
          </p:nvPr>
        </p:nvSpPr>
        <p:spPr/>
        <p:txBody>
          <a:bodyPr/>
          <a:lstStyle/>
          <a:p>
            <a:r>
              <a:rPr lang="en-US"/>
              <a:t>
              </a:t>
            </a:r>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334270332"/>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CBC1C18-307B-4F68-A007-B5B542270E8D}" type="datetimeFigureOut">
              <a:rPr lang="en-US" smtClean="0"/>
              <a:t>4/19/2022</a:t>
            </a:fld>
            <a:endParaRPr lang="en-US"/>
          </a:p>
        </p:txBody>
      </p:sp>
      <p:sp>
        <p:nvSpPr>
          <p:cNvPr id="4" name="Footer Placeholder 3"/>
          <p:cNvSpPr>
            <a:spLocks noGrp="1"/>
          </p:cNvSpPr>
          <p:nvPr>
            <p:ph type="ftr" sz="quarter" idx="11"/>
          </p:nvPr>
        </p:nvSpPr>
        <p:spPr/>
        <p:txBody>
          <a:bodyPr/>
          <a:lstStyle/>
          <a:p>
            <a:r>
              <a:rPr lang="en-US"/>
              <a:t>
              </a:t>
            </a:r>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9801669"/>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57E33E-8B18-4087-B112-809917729534}" type="datetimeFigureOut">
              <a:rPr lang="en-US" smtClean="0"/>
              <a:t>4/19/2022</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0476435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FFE419-2371-464F-8239-3959401C3561}" type="datetimeFigureOut">
              <a:rPr lang="en-US" smtClean="0"/>
              <a:t>4/19/2022</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644825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D162C4-EDD9-4389-A98B-B87ECEA2A816}" type="datetimeFigureOut">
              <a:rPr lang="en-US" smtClean="0"/>
              <a:t>4/19/2022</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864539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5059C3-6A89-4494-99FF-5A4D6FFD50EB}" type="datetimeFigureOut">
              <a:rPr lang="en-US" smtClean="0"/>
              <a:t>4/19/2022</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374147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A954B2F-12DE-47F5-8894-472B206D2E1E}" type="datetimeFigureOut">
              <a:rPr lang="en-US" smtClean="0"/>
              <a:t>4/19/2022</a:t>
            </a:fld>
            <a:endParaRPr lang="en-US"/>
          </a:p>
        </p:txBody>
      </p:sp>
      <p:sp>
        <p:nvSpPr>
          <p:cNvPr id="6" name="Footer Placeholder 5"/>
          <p:cNvSpPr>
            <a:spLocks noGrp="1"/>
          </p:cNvSpPr>
          <p:nvPr>
            <p:ph type="ftr" sz="quarter" idx="11"/>
          </p:nvPr>
        </p:nvSpPr>
        <p:spPr/>
        <p:txBody>
          <a:bodyPr/>
          <a:lstStyle/>
          <a:p>
            <a:r>
              <a:rPr lang="en-US"/>
              <a:t>
              </a:t>
            </a:r>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156814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BC1C18-307B-4F68-A007-B5B542270E8D}" type="datetimeFigureOut">
              <a:rPr lang="en-US" smtClean="0"/>
              <a:t>4/19/2022</a:t>
            </a:fld>
            <a:endParaRPr lang="en-US"/>
          </a:p>
        </p:txBody>
      </p:sp>
      <p:sp>
        <p:nvSpPr>
          <p:cNvPr id="8" name="Footer Placeholder 7"/>
          <p:cNvSpPr>
            <a:spLocks noGrp="1"/>
          </p:cNvSpPr>
          <p:nvPr>
            <p:ph type="ftr" sz="quarter" idx="11"/>
          </p:nvPr>
        </p:nvSpPr>
        <p:spPr/>
        <p:txBody>
          <a:bodyPr/>
          <a:lstStyle/>
          <a:p>
            <a:r>
              <a:rPr lang="en-US"/>
              <a:t>
              </a:t>
            </a:r>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4227090321"/>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FAF3416-4057-4DAA-829D-4CA07428D088}" type="datetimeFigureOut">
              <a:rPr lang="en-US" smtClean="0"/>
              <a:t>4/19/2022</a:t>
            </a:fld>
            <a:endParaRPr lang="en-US"/>
          </a:p>
        </p:txBody>
      </p:sp>
      <p:sp>
        <p:nvSpPr>
          <p:cNvPr id="4" name="Footer Placeholder 3"/>
          <p:cNvSpPr>
            <a:spLocks noGrp="1"/>
          </p:cNvSpPr>
          <p:nvPr>
            <p:ph type="ftr" sz="quarter" idx="11"/>
          </p:nvPr>
        </p:nvSpPr>
        <p:spPr/>
        <p:txBody>
          <a:bodyPr/>
          <a:lstStyle/>
          <a:p>
            <a:r>
              <a:rPr lang="en-US"/>
              <a:t>
              </a:t>
            </a:r>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808158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1D9284-D300-4297-87F7-E791DCC15DB1}" type="datetimeFigureOut">
              <a:rPr lang="en-US" smtClean="0"/>
              <a:t>4/19/2022</a:t>
            </a:fld>
            <a:endParaRPr lang="en-US"/>
          </a:p>
        </p:txBody>
      </p:sp>
      <p:sp>
        <p:nvSpPr>
          <p:cNvPr id="3" name="Footer Placeholder 2"/>
          <p:cNvSpPr>
            <a:spLocks noGrp="1"/>
          </p:cNvSpPr>
          <p:nvPr>
            <p:ph type="ftr" sz="quarter" idx="11"/>
          </p:nvPr>
        </p:nvSpPr>
        <p:spPr/>
        <p:txBody>
          <a:bodyPr/>
          <a:lstStyle/>
          <a:p>
            <a:r>
              <a:rPr lang="en-US"/>
              <a:t>
              </a:t>
            </a:r>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203744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7D525BB-DA17-4BA0-B3C8-3AC3ABC827E6}" type="datetimeFigureOut">
              <a:rPr lang="en-US" smtClean="0"/>
              <a:t>4/19/2022</a:t>
            </a:fld>
            <a:endParaRPr lang="en-US"/>
          </a:p>
        </p:txBody>
      </p:sp>
      <p:sp>
        <p:nvSpPr>
          <p:cNvPr id="6" name="Footer Placeholder 5"/>
          <p:cNvSpPr>
            <a:spLocks noGrp="1"/>
          </p:cNvSpPr>
          <p:nvPr>
            <p:ph type="ftr" sz="quarter" idx="11"/>
          </p:nvPr>
        </p:nvSpPr>
        <p:spPr/>
        <p:txBody>
          <a:bodyPr/>
          <a:lstStyle/>
          <a:p>
            <a:r>
              <a:rPr lang="en-US"/>
              <a:t>
              </a:t>
            </a:r>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0258135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BC1C18-307B-4F68-A007-B5B542270E8D}" type="datetimeFigureOut">
              <a:rPr lang="en-US" smtClean="0"/>
              <a:t>4/19/2022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796419427"/>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a:gradFill flip="none" rotWithShape="1">
            <a:gsLst>
              <a:gs pos="0">
                <a:schemeClr val="tx2"/>
              </a:gs>
              <a:gs pos="100000">
                <a:schemeClr val="tx2">
                  <a:lumMod val="50000"/>
                </a:schemeClr>
              </a:gs>
            </a:gsLst>
            <a:lin ang="5400000" scaled="0"/>
            <a:tileRect/>
          </a:gradFill>
        </p:grpSpPr>
        <p:grpSp>
          <p:nvGrpSpPr>
            <p:cNvPr id="9" name="Group 8"/>
            <p:cNvGrpSpPr/>
            <p:nvPr/>
          </p:nvGrpSpPr>
          <p:grpSpPr>
            <a:xfrm>
              <a:off x="-14288" y="0"/>
              <a:ext cx="1220788" cy="6858001"/>
              <a:chOff x="-14288" y="0"/>
              <a:chExt cx="1220788" cy="6858001"/>
            </a:xfrm>
            <a:grp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p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CBC1C18-307B-4F68-A007-B5B542270E8D}" type="datetimeFigureOut">
              <a:rPr lang="en-US" smtClean="0"/>
              <a:t>4/19/2022</a:t>
            </a:fld>
            <a:endParaRPr lang="en-US"/>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r>
              <a:rPr lang="en-US"/>
              <a:t>
              </a:t>
            </a:r>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1665291042"/>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 id="2147484032" r:id="rId12"/>
    <p:sldLayoutId id="2147484033" r:id="rId13"/>
    <p:sldLayoutId id="2147484034" r:id="rId14"/>
    <p:sldLayoutId id="2147484035" r:id="rId15"/>
    <p:sldLayoutId id="2147484036" r:id="rId16"/>
    <p:sldLayoutId id="2147484037" r:id="rId17"/>
  </p:sldLayoutIdLst>
  <p:hf sldNum="0" hdr="0" ftr="0" dt="0"/>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png"/><Relationship Id="rId5" Type="http://schemas.openxmlformats.org/officeDocument/2006/relationships/image" Target="../media/image18.pn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png"/><Relationship Id="rId5" Type="http://schemas.openxmlformats.org/officeDocument/2006/relationships/image" Target="../media/image18.pn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png"/><Relationship Id="rId5" Type="http://schemas.openxmlformats.org/officeDocument/2006/relationships/image" Target="../media/image18.png"/><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1.jpe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png"/><Relationship Id="rId5" Type="http://schemas.openxmlformats.org/officeDocument/2006/relationships/image" Target="../media/image22.jpe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png"/><Relationship Id="rId5" Type="http://schemas.openxmlformats.org/officeDocument/2006/relationships/image" Target="../media/image23.png"/><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5.png"/><Relationship Id="rId5" Type="http://schemas.openxmlformats.org/officeDocument/2006/relationships/image" Target="../media/image24.jpeg"/><Relationship Id="rId4"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5.png"/><Relationship Id="rId5" Type="http://schemas.openxmlformats.org/officeDocument/2006/relationships/image" Target="../media/image25.pn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9.xml"/><Relationship Id="rId7" Type="http://schemas.openxmlformats.org/officeDocument/2006/relationships/image" Target="../media/image5.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5.png"/><Relationship Id="rId5" Type="http://schemas.openxmlformats.org/officeDocument/2006/relationships/image" Target="../media/image26.png"/><Relationship Id="rId4"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5.png"/><Relationship Id="rId5" Type="http://schemas.openxmlformats.org/officeDocument/2006/relationships/image" Target="../media/image27.png"/><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5.png"/><Relationship Id="rId5" Type="http://schemas.openxmlformats.org/officeDocument/2006/relationships/image" Target="../media/image28.jpeg"/><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5.png"/><Relationship Id="rId5" Type="http://schemas.openxmlformats.org/officeDocument/2006/relationships/image" Target="../media/image29.jpeg"/><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2.xml"/><Relationship Id="rId7" Type="http://schemas.openxmlformats.org/officeDocument/2006/relationships/image" Target="../media/image33.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2.png"/><Relationship Id="rId11" Type="http://schemas.openxmlformats.org/officeDocument/2006/relationships/image" Target="../media/image4.png"/><Relationship Id="rId5" Type="http://schemas.openxmlformats.org/officeDocument/2006/relationships/image" Target="../media/image31.png"/><Relationship Id="rId10" Type="http://schemas.openxmlformats.org/officeDocument/2006/relationships/image" Target="../media/image5.png"/><Relationship Id="rId4" Type="http://schemas.openxmlformats.org/officeDocument/2006/relationships/notesSlide" Target="../notesSlides/notesSlide21.xml"/><Relationship Id="rId9" Type="http://schemas.openxmlformats.org/officeDocument/2006/relationships/image" Target="../media/image35.png"/></Relationships>
</file>

<file path=ppt/slides/_rels/slide2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9.m4a"/><Relationship Id="rId7" Type="http://schemas.openxmlformats.org/officeDocument/2006/relationships/image" Target="../media/image5.png"/><Relationship Id="rId2" Type="http://schemas.microsoft.com/office/2007/relationships/media" Target="../media/media19.m4a"/><Relationship Id="rId1" Type="http://schemas.openxmlformats.org/officeDocument/2006/relationships/tags" Target="../tags/tag1.xml"/><Relationship Id="rId6" Type="http://schemas.openxmlformats.org/officeDocument/2006/relationships/image" Target="../media/image36.png"/><Relationship Id="rId5" Type="http://schemas.openxmlformats.org/officeDocument/2006/relationships/notesSlide" Target="../notesSlides/notesSlide22.xml"/><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9.m4a"/><Relationship Id="rId7" Type="http://schemas.openxmlformats.org/officeDocument/2006/relationships/image" Target="../media/image5.png"/><Relationship Id="rId2" Type="http://schemas.microsoft.com/office/2007/relationships/media" Target="../media/media19.m4a"/><Relationship Id="rId1" Type="http://schemas.openxmlformats.org/officeDocument/2006/relationships/tags" Target="../tags/tag2.xml"/><Relationship Id="rId6" Type="http://schemas.openxmlformats.org/officeDocument/2006/relationships/image" Target="../media/image36.png"/><Relationship Id="rId5" Type="http://schemas.openxmlformats.org/officeDocument/2006/relationships/notesSlide" Target="../notesSlides/notesSlide23.xml"/><Relationship Id="rId4"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9.m4a"/><Relationship Id="rId7" Type="http://schemas.openxmlformats.org/officeDocument/2006/relationships/image" Target="../media/image5.png"/><Relationship Id="rId2" Type="http://schemas.microsoft.com/office/2007/relationships/media" Target="../media/media19.m4a"/><Relationship Id="rId1" Type="http://schemas.openxmlformats.org/officeDocument/2006/relationships/tags" Target="../tags/tag3.xml"/><Relationship Id="rId6" Type="http://schemas.openxmlformats.org/officeDocument/2006/relationships/image" Target="../media/image36.png"/><Relationship Id="rId5" Type="http://schemas.openxmlformats.org/officeDocument/2006/relationships/notesSlide" Target="../notesSlides/notesSlide24.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5.png"/><Relationship Id="rId5" Type="http://schemas.openxmlformats.org/officeDocument/2006/relationships/image" Target="../media/image37.png"/><Relationship Id="rId4" Type="http://schemas.openxmlformats.org/officeDocument/2006/relationships/notesSlide" Target="../notesSlides/notesSlide25.xml"/></Relationships>
</file>

<file path=ppt/slides/_rels/slide3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notesSlide" Target="../notesSlides/notesSlide26.xml"/></Relationships>
</file>

<file path=ppt/slides/_rels/slide3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notesSlide" Target="../notesSlides/notesSlide27.xml"/></Relationships>
</file>

<file path=ppt/slides/_rels/slide3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notesSlide" Target="../notesSlides/notesSlide28.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6.bin"/><Relationship Id="rId7" Type="http://schemas.openxmlformats.org/officeDocument/2006/relationships/image" Target="../media/image45.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5.png"/><Relationship Id="rId5" Type="http://schemas.openxmlformats.org/officeDocument/2006/relationships/slideLayout" Target="../slideLayouts/slideLayout2.xml"/><Relationship Id="rId4" Type="http://schemas.openxmlformats.org/officeDocument/2006/relationships/video" Target="../media/media26.bin"/></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notesSlide" Target="../notesSlides/notesSlide29.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30.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5.png"/><Relationship Id="rId5" Type="http://schemas.openxmlformats.org/officeDocument/2006/relationships/image" Target="../media/image46.png"/><Relationship Id="rId4" Type="http://schemas.openxmlformats.org/officeDocument/2006/relationships/notesSlide" Target="../notesSlides/notesSlide31.xml"/></Relationships>
</file>

<file path=ppt/slides/_rels/slide3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5.png"/><Relationship Id="rId5" Type="http://schemas.openxmlformats.org/officeDocument/2006/relationships/chart" Target="../charts/chart1.xml"/><Relationship Id="rId4" Type="http://schemas.openxmlformats.org/officeDocument/2006/relationships/notesSlide" Target="../notesSlides/notesSlide33.xml"/></Relationships>
</file>

<file path=ppt/slides/_rels/slide4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49.png"/><Relationship Id="rId5" Type="http://schemas.openxmlformats.org/officeDocument/2006/relationships/image" Target="../media/image3.png"/><Relationship Id="rId10" Type="http://schemas.openxmlformats.org/officeDocument/2006/relationships/image" Target="../media/image4.png"/><Relationship Id="rId4" Type="http://schemas.openxmlformats.org/officeDocument/2006/relationships/notesSlide" Target="../notesSlides/notesSlide34.xml"/><Relationship Id="rId9" Type="http://schemas.openxmlformats.org/officeDocument/2006/relationships/image" Target="../media/image50.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4.png"/><Relationship Id="rId4" Type="http://schemas.openxmlformats.org/officeDocument/2006/relationships/notesSlide" Target="../notesSlides/notesSlide5.xml"/><Relationship Id="rId9"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69090" y="307392"/>
            <a:ext cx="8103407" cy="993645"/>
          </a:xfrm>
        </p:spPr>
        <p:txBody>
          <a:bodyPr anchor="b">
            <a:normAutofit fontScale="90000"/>
          </a:bodyPr>
          <a:lstStyle/>
          <a:p>
            <a:pPr algn="ctr"/>
            <a:r>
              <a:rPr lang="en-US" sz="5400" u="sng">
                <a:latin typeface="Digital-Bold" pitchFamily="2" charset="0"/>
                <a:cs typeface="Calibri Light"/>
              </a:rPr>
              <a:t>Autonomous</a:t>
            </a:r>
            <a:r>
              <a:rPr lang="en-US" sz="6600" u="sng">
                <a:latin typeface="Digital-Bold" pitchFamily="2" charset="0"/>
                <a:cs typeface="Calibri Light"/>
              </a:rPr>
              <a:t> </a:t>
            </a:r>
            <a:r>
              <a:rPr lang="en-US" sz="5400" u="sng">
                <a:latin typeface="Digital-Bold" pitchFamily="2" charset="0"/>
                <a:cs typeface="Calibri Light"/>
              </a:rPr>
              <a:t>Rover</a:t>
            </a:r>
            <a:endParaRPr lang="en-US" sz="6600" u="sng">
              <a:latin typeface="Digital-Bold" pitchFamily="2" charset="0"/>
              <a:cs typeface="Calibri Light"/>
            </a:endParaRPr>
          </a:p>
        </p:txBody>
      </p:sp>
      <p:sp>
        <p:nvSpPr>
          <p:cNvPr id="3" name="Subtitle 2"/>
          <p:cNvSpPr>
            <a:spLocks noGrp="1"/>
          </p:cNvSpPr>
          <p:nvPr>
            <p:ph type="subTitle" idx="1"/>
          </p:nvPr>
        </p:nvSpPr>
        <p:spPr>
          <a:xfrm>
            <a:off x="2196238" y="3070315"/>
            <a:ext cx="7293308" cy="1157330"/>
          </a:xfrm>
        </p:spPr>
        <p:txBody>
          <a:bodyPr vert="horz" lIns="91440" tIns="45720" rIns="91440" bIns="45720" rtlCol="0" anchor="t">
            <a:normAutofit/>
          </a:bodyPr>
          <a:lstStyle/>
          <a:p>
            <a:pPr algn="l">
              <a:lnSpc>
                <a:spcPct val="110000"/>
              </a:lnSpc>
            </a:pPr>
            <a:r>
              <a:rPr lang="en-US" sz="1600">
                <a:cs typeface="Arial"/>
              </a:rPr>
              <a:t>Adriano Gussoni (Electrical </a:t>
            </a:r>
            <a:r>
              <a:rPr lang="en-US" sz="1600" err="1">
                <a:cs typeface="Arial"/>
              </a:rPr>
              <a:t>eng.</a:t>
            </a:r>
            <a:r>
              <a:rPr lang="en-US" sz="1600">
                <a:cs typeface="Arial"/>
              </a:rPr>
              <a:t>)  	</a:t>
            </a:r>
          </a:p>
          <a:p>
            <a:pPr>
              <a:lnSpc>
                <a:spcPct val="110000"/>
              </a:lnSpc>
            </a:pPr>
            <a:r>
              <a:rPr lang="en-US" sz="1600">
                <a:cs typeface="Arial"/>
              </a:rPr>
              <a:t>Brett Parker (computer </a:t>
            </a:r>
            <a:r>
              <a:rPr lang="en-US" sz="1600" err="1">
                <a:cs typeface="Arial"/>
              </a:rPr>
              <a:t>eng.</a:t>
            </a:r>
            <a:r>
              <a:rPr lang="en-US" sz="1600">
                <a:cs typeface="Arial"/>
              </a:rPr>
              <a:t>) – </a:t>
            </a:r>
            <a:r>
              <a:rPr lang="en-US" sz="1200">
                <a:cs typeface="Arial"/>
              </a:rPr>
              <a:t>Team liaison </a:t>
            </a:r>
            <a:endParaRPr lang="en-US" sz="1600">
              <a:cs typeface="Arial"/>
            </a:endParaRPr>
          </a:p>
          <a:p>
            <a:pPr algn="l">
              <a:lnSpc>
                <a:spcPct val="110000"/>
              </a:lnSpc>
            </a:pPr>
            <a:r>
              <a:rPr lang="en-US" sz="1600">
                <a:cs typeface="Arial"/>
              </a:rPr>
              <a:t>Michael Schumacher (Computer </a:t>
            </a:r>
            <a:r>
              <a:rPr lang="en-US" sz="1600" err="1">
                <a:cs typeface="Arial"/>
              </a:rPr>
              <a:t>eng.</a:t>
            </a:r>
            <a:r>
              <a:rPr lang="en-US" sz="1600">
                <a:cs typeface="Arial"/>
              </a:rPr>
              <a:t>) - </a:t>
            </a:r>
            <a:r>
              <a:rPr lang="en-US" sz="1200">
                <a:cs typeface="Arial"/>
              </a:rPr>
              <a:t>Team representative </a:t>
            </a:r>
            <a:endParaRPr lang="en-US" sz="1600">
              <a:cs typeface="Arial"/>
            </a:endParaRPr>
          </a:p>
        </p:txBody>
      </p:sp>
      <p:sp>
        <p:nvSpPr>
          <p:cNvPr id="4" name="Subtitle 2">
            <a:extLst>
              <a:ext uri="{FF2B5EF4-FFF2-40B4-BE49-F238E27FC236}">
                <a16:creationId xmlns:a16="http://schemas.microsoft.com/office/drawing/2014/main" id="{01372041-B86F-42FE-930E-6350C537ADC2}"/>
              </a:ext>
            </a:extLst>
          </p:cNvPr>
          <p:cNvSpPr txBox="1">
            <a:spLocks/>
          </p:cNvSpPr>
          <p:nvPr/>
        </p:nvSpPr>
        <p:spPr>
          <a:xfrm>
            <a:off x="1698292" y="1915485"/>
            <a:ext cx="3476862" cy="868437"/>
          </a:xfrm>
          <a:prstGeom prst="rect">
            <a:avLst/>
          </a:prstGeom>
        </p:spPr>
        <p:txBody>
          <a:bodyPr vert="horz" lIns="91440" tIns="45720" rIns="91440" bIns="45720" rtlCol="0" anchor="ctr">
            <a:normAutofit/>
          </a:bodyPr>
          <a:lstStyle>
            <a:lvl1pPr marL="0" indent="0" algn="r"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None/>
              <a:defRPr sz="1800" b="0" kern="1200">
                <a:solidFill>
                  <a:schemeClr val="tx1"/>
                </a:solidFill>
                <a:effectLst/>
                <a:latin typeface="+mn-lt"/>
                <a:ea typeface="+mn-ea"/>
                <a:cs typeface="+mn-cs"/>
              </a:defRPr>
            </a:lvl1pPr>
            <a:lvl2pPr marL="457200" indent="0" algn="ctr"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800" kern="1200">
                <a:solidFill>
                  <a:schemeClr val="tx1"/>
                </a:solidFill>
                <a:effectLst/>
                <a:latin typeface="+mn-lt"/>
                <a:ea typeface="+mn-ea"/>
                <a:cs typeface="+mn-cs"/>
              </a:defRPr>
            </a:lvl2pPr>
            <a:lvl3pPr marL="914400" indent="0" algn="ctr"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800" kern="120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600" kern="120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600" kern="120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600" kern="1200" baseline="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600" kern="1200" baseline="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600" kern="1200" baseline="0">
                <a:solidFill>
                  <a:schemeClr val="tx1"/>
                </a:solidFill>
                <a:effectLst/>
                <a:latin typeface="+mn-lt"/>
                <a:ea typeface="+mn-ea"/>
                <a:cs typeface="+mn-cs"/>
              </a:defRPr>
            </a:lvl9pPr>
          </a:lstStyle>
          <a:p>
            <a:pPr algn="ctr">
              <a:lnSpc>
                <a:spcPct val="110000"/>
              </a:lnSpc>
            </a:pPr>
            <a:r>
              <a:rPr lang="en-US" sz="2000" u="sng">
                <a:latin typeface="Digital-Bold" pitchFamily="2" charset="0"/>
                <a:cs typeface="Arial"/>
              </a:rPr>
              <a:t>Presented by Group 35</a:t>
            </a:r>
            <a:r>
              <a:rPr lang="en-US" sz="2000">
                <a:latin typeface="Digital-Bold" pitchFamily="2" charset="0"/>
                <a:cs typeface="Arial"/>
              </a:rPr>
              <a:t>:</a:t>
            </a:r>
          </a:p>
        </p:txBody>
      </p:sp>
      <p:sp>
        <p:nvSpPr>
          <p:cNvPr id="8" name="Title 1">
            <a:extLst>
              <a:ext uri="{FF2B5EF4-FFF2-40B4-BE49-F238E27FC236}">
                <a16:creationId xmlns:a16="http://schemas.microsoft.com/office/drawing/2014/main" id="{7A9F6516-CDFF-471B-BF16-598CC5426793}"/>
              </a:ext>
            </a:extLst>
          </p:cNvPr>
          <p:cNvSpPr txBox="1">
            <a:spLocks/>
          </p:cNvSpPr>
          <p:nvPr/>
        </p:nvSpPr>
        <p:spPr>
          <a:xfrm>
            <a:off x="1698292" y="1301037"/>
            <a:ext cx="4490116" cy="426151"/>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6000" b="0" i="0" kern="1200" cap="none">
                <a:solidFill>
                  <a:schemeClr val="tx1"/>
                </a:solidFill>
                <a:effectLst/>
                <a:latin typeface="+mj-lt"/>
                <a:ea typeface="+mj-ea"/>
                <a:cs typeface="+mj-cs"/>
              </a:defRPr>
            </a:lvl1pPr>
          </a:lstStyle>
          <a:p>
            <a:pPr algn="ctr"/>
            <a:r>
              <a:rPr lang="en-US" sz="2000">
                <a:cs typeface="Calibri Light"/>
              </a:rPr>
              <a:t>“ The Processor on Wheels ”</a:t>
            </a:r>
          </a:p>
        </p:txBody>
      </p:sp>
      <p:pic>
        <p:nvPicPr>
          <p:cNvPr id="2052" name="Picture 4" descr="Delegate Feedback | American Aerospace &amp;amp; Defense Summit">
            <a:extLst>
              <a:ext uri="{FF2B5EF4-FFF2-40B4-BE49-F238E27FC236}">
                <a16:creationId xmlns:a16="http://schemas.microsoft.com/office/drawing/2014/main" id="{DAEC0FE7-54A0-40F2-A503-A2B69D611B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5343" y="4641815"/>
            <a:ext cx="2654058" cy="1592435"/>
          </a:xfrm>
          <a:prstGeom prst="rect">
            <a:avLst/>
          </a:prstGeom>
          <a:noFill/>
          <a:extLst>
            <a:ext uri="{909E8E84-426E-40DD-AFC4-6F175D3DCCD1}">
              <a14:hiddenFill xmlns:a14="http://schemas.microsoft.com/office/drawing/2010/main">
                <a:solidFill>
                  <a:srgbClr val="FFFFFF"/>
                </a:solidFill>
              </a14:hiddenFill>
            </a:ext>
          </a:extLst>
        </p:spPr>
      </p:pic>
      <p:sp>
        <p:nvSpPr>
          <p:cNvPr id="16" name="Subtitle 2">
            <a:extLst>
              <a:ext uri="{FF2B5EF4-FFF2-40B4-BE49-F238E27FC236}">
                <a16:creationId xmlns:a16="http://schemas.microsoft.com/office/drawing/2014/main" id="{F406A2A7-7E03-4C3C-95B8-C8A924C68A46}"/>
              </a:ext>
            </a:extLst>
          </p:cNvPr>
          <p:cNvSpPr txBox="1">
            <a:spLocks/>
          </p:cNvSpPr>
          <p:nvPr/>
        </p:nvSpPr>
        <p:spPr>
          <a:xfrm>
            <a:off x="6096000" y="4982595"/>
            <a:ext cx="3476862" cy="868437"/>
          </a:xfrm>
          <a:prstGeom prst="rect">
            <a:avLst/>
          </a:prstGeom>
        </p:spPr>
        <p:txBody>
          <a:bodyPr vert="horz" lIns="91440" tIns="45720" rIns="91440" bIns="45720" rtlCol="0" anchor="ctr">
            <a:normAutofit/>
          </a:bodyPr>
          <a:lstStyle>
            <a:lvl1pPr marL="0" indent="0" algn="r"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None/>
              <a:defRPr sz="1800" b="0" kern="1200">
                <a:solidFill>
                  <a:schemeClr val="tx1"/>
                </a:solidFill>
                <a:effectLst/>
                <a:latin typeface="+mn-lt"/>
                <a:ea typeface="+mn-ea"/>
                <a:cs typeface="+mn-cs"/>
              </a:defRPr>
            </a:lvl1pPr>
            <a:lvl2pPr marL="457200" indent="0" algn="ctr"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800" kern="1200">
                <a:solidFill>
                  <a:schemeClr val="tx1"/>
                </a:solidFill>
                <a:effectLst/>
                <a:latin typeface="+mn-lt"/>
                <a:ea typeface="+mn-ea"/>
                <a:cs typeface="+mn-cs"/>
              </a:defRPr>
            </a:lvl2pPr>
            <a:lvl3pPr marL="914400" indent="0" algn="ctr"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800" kern="120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600" kern="120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600" kern="120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600" kern="1200" baseline="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600" kern="1200" baseline="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600" kern="1200" baseline="0">
                <a:solidFill>
                  <a:schemeClr val="tx1"/>
                </a:solidFill>
                <a:effectLst/>
                <a:latin typeface="+mn-lt"/>
                <a:ea typeface="+mn-ea"/>
                <a:cs typeface="+mn-cs"/>
              </a:defRPr>
            </a:lvl9pPr>
          </a:lstStyle>
          <a:p>
            <a:pPr algn="ctr">
              <a:lnSpc>
                <a:spcPct val="110000"/>
              </a:lnSpc>
            </a:pPr>
            <a:r>
              <a:rPr lang="en-US" sz="1600" u="sng">
                <a:latin typeface="Digital-Bold" pitchFamily="2" charset="0"/>
                <a:cs typeface="Arial"/>
              </a:rPr>
              <a:t>Sponsored by:</a:t>
            </a:r>
            <a:endParaRPr lang="en-US" sz="1600">
              <a:latin typeface="Digital-Bold" pitchFamily="2" charset="0"/>
              <a:cs typeface="Arial"/>
            </a:endParaRPr>
          </a:p>
        </p:txBody>
      </p:sp>
      <p:sp>
        <p:nvSpPr>
          <p:cNvPr id="9" name="Rectangle 8">
            <a:extLst>
              <a:ext uri="{FF2B5EF4-FFF2-40B4-BE49-F238E27FC236}">
                <a16:creationId xmlns:a16="http://schemas.microsoft.com/office/drawing/2014/main" id="{FE0A7D15-C327-4AFE-8FB3-B2702EFCEE70}"/>
              </a:ext>
            </a:extLst>
          </p:cNvPr>
          <p:cNvSpPr/>
          <p:nvPr/>
        </p:nvSpPr>
        <p:spPr>
          <a:xfrm>
            <a:off x="0" y="6447536"/>
            <a:ext cx="12192000" cy="410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dirty="0">
                <a:solidFill>
                  <a:schemeClr val="accent1">
                    <a:lumMod val="40000"/>
                    <a:lumOff val="60000"/>
                  </a:schemeClr>
                </a:solidFill>
              </a:rPr>
              <a:t>Speaker: Michael Schumacher</a:t>
            </a:r>
          </a:p>
        </p:txBody>
      </p:sp>
      <p:pic>
        <p:nvPicPr>
          <p:cNvPr id="1026" name="Picture 2" descr="University of Central Florida logo and symbol, meaning, history, PNG">
            <a:extLst>
              <a:ext uri="{FF2B5EF4-FFF2-40B4-BE49-F238E27FC236}">
                <a16:creationId xmlns:a16="http://schemas.microsoft.com/office/drawing/2014/main" id="{03EA986D-1AF4-430E-80CA-38AEF7FB0E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46" y="5482120"/>
            <a:ext cx="1823979" cy="114521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B70A9616-4DE3-43D8-842F-6F654B522B1B}"/>
              </a:ext>
            </a:extLst>
          </p:cNvPr>
          <p:cNvSpPr/>
          <p:nvPr/>
        </p:nvSpPr>
        <p:spPr>
          <a:xfrm>
            <a:off x="0" y="-17718"/>
            <a:ext cx="12192000" cy="1449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chemeClr val="accent1">
                  <a:lumMod val="40000"/>
                  <a:lumOff val="60000"/>
                </a:schemeClr>
              </a:solidFill>
            </a:endParaRPr>
          </a:p>
        </p:txBody>
      </p:sp>
      <p:sp>
        <p:nvSpPr>
          <p:cNvPr id="12" name="Subtitle 2">
            <a:extLst>
              <a:ext uri="{FF2B5EF4-FFF2-40B4-BE49-F238E27FC236}">
                <a16:creationId xmlns:a16="http://schemas.microsoft.com/office/drawing/2014/main" id="{71D4BD40-85E9-4C6B-80C6-4CE76128F630}"/>
              </a:ext>
            </a:extLst>
          </p:cNvPr>
          <p:cNvSpPr txBox="1">
            <a:spLocks/>
          </p:cNvSpPr>
          <p:nvPr/>
        </p:nvSpPr>
        <p:spPr>
          <a:xfrm>
            <a:off x="2055780" y="5003813"/>
            <a:ext cx="3965013" cy="868437"/>
          </a:xfrm>
          <a:prstGeom prst="rect">
            <a:avLst/>
          </a:prstGeom>
        </p:spPr>
        <p:txBody>
          <a:bodyPr vert="horz" lIns="91440" tIns="45720" rIns="91440" bIns="45720" rtlCol="0" anchor="ctr">
            <a:normAutofit/>
          </a:bodyPr>
          <a:lstStyle>
            <a:lvl1pPr marL="0" indent="0" algn="r"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None/>
              <a:defRPr sz="1800" b="0" kern="1200">
                <a:solidFill>
                  <a:schemeClr val="tx1"/>
                </a:solidFill>
                <a:effectLst/>
                <a:latin typeface="+mn-lt"/>
                <a:ea typeface="+mn-ea"/>
                <a:cs typeface="+mn-cs"/>
              </a:defRPr>
            </a:lvl1pPr>
            <a:lvl2pPr marL="457200" indent="0" algn="ctr"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800" kern="1200">
                <a:solidFill>
                  <a:schemeClr val="tx1"/>
                </a:solidFill>
                <a:effectLst/>
                <a:latin typeface="+mn-lt"/>
                <a:ea typeface="+mn-ea"/>
                <a:cs typeface="+mn-cs"/>
              </a:defRPr>
            </a:lvl2pPr>
            <a:lvl3pPr marL="914400" indent="0" algn="ctr"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800" kern="120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600" kern="120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600" kern="120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600" kern="1200" baseline="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600" kern="1200" baseline="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600" kern="1200" baseline="0">
                <a:solidFill>
                  <a:schemeClr val="tx1"/>
                </a:solidFill>
                <a:effectLst/>
                <a:latin typeface="+mn-lt"/>
                <a:ea typeface="+mn-ea"/>
                <a:cs typeface="+mn-cs"/>
              </a:defRPr>
            </a:lvl9pPr>
          </a:lstStyle>
          <a:p>
            <a:pPr algn="ctr">
              <a:lnSpc>
                <a:spcPct val="110000"/>
              </a:lnSpc>
            </a:pPr>
            <a:r>
              <a:rPr lang="en-US" sz="1600" u="sng">
                <a:latin typeface="Digital-Bold" pitchFamily="2" charset="0"/>
                <a:cs typeface="Arial"/>
              </a:rPr>
              <a:t>Group Advisor:</a:t>
            </a:r>
            <a:r>
              <a:rPr lang="en-US" sz="1600">
                <a:latin typeface="Digital-Bold" pitchFamily="2" charset="0"/>
                <a:cs typeface="Arial"/>
              </a:rPr>
              <a:t>      </a:t>
            </a:r>
            <a:r>
              <a:rPr lang="en-US" sz="1600">
                <a:cs typeface="Arial"/>
              </a:rPr>
              <a:t>Dr. Félix Soto Toro</a:t>
            </a:r>
          </a:p>
        </p:txBody>
      </p:sp>
      <p:pic>
        <p:nvPicPr>
          <p:cNvPr id="5" name="Audio 4">
            <a:hlinkClick r:id="" action="ppaction://media"/>
            <a:extLst>
              <a:ext uri="{FF2B5EF4-FFF2-40B4-BE49-F238E27FC236}">
                <a16:creationId xmlns:a16="http://schemas.microsoft.com/office/drawing/2014/main" id="{1BCF7608-E84A-4035-AAD6-701DFA85DD2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35732" y="6305048"/>
            <a:ext cx="487362" cy="487362"/>
          </a:xfrm>
          <a:prstGeom prst="rect">
            <a:avLst/>
          </a:prstGeom>
        </p:spPr>
      </p:pic>
      <p:pic>
        <p:nvPicPr>
          <p:cNvPr id="14" name="Picture 13" descr="A picture containing LEGO, toy&#10;&#10;Description automatically generated">
            <a:extLst>
              <a:ext uri="{FF2B5EF4-FFF2-40B4-BE49-F238E27FC236}">
                <a16:creationId xmlns:a16="http://schemas.microsoft.com/office/drawing/2014/main" id="{DFC69A29-2C83-44E8-9743-F36290CCEBC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58523" y="1204987"/>
            <a:ext cx="7062046" cy="39724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9857222"/>
      </p:ext>
    </p:extLst>
  </p:cSld>
  <p:clrMapOvr>
    <a:masterClrMapping/>
  </p:clrMapOvr>
  <mc:AlternateContent xmlns:mc="http://schemas.openxmlformats.org/markup-compatibility/2006" xmlns:p14="http://schemas.microsoft.com/office/powerpoint/2010/main">
    <mc:Choice Requires="p14">
      <p:transition spd="slow" p14:dur="2000" advTm="22807"/>
    </mc:Choice>
    <mc:Fallback xmlns="">
      <p:transition spd="slow" advTm="228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7C5243AB-2602-42E0-B3F2-07C0DD4FF3A3}"/>
              </a:ext>
            </a:extLst>
          </p:cNvPr>
          <p:cNvSpPr txBox="1">
            <a:spLocks/>
          </p:cNvSpPr>
          <p:nvPr/>
        </p:nvSpPr>
        <p:spPr>
          <a:xfrm>
            <a:off x="1756562" y="401819"/>
            <a:ext cx="9866687" cy="783843"/>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6000" b="0" i="0" kern="1200" cap="none">
                <a:solidFill>
                  <a:schemeClr val="tx1"/>
                </a:solidFill>
                <a:effectLst/>
                <a:latin typeface="+mj-lt"/>
                <a:ea typeface="+mj-ea"/>
                <a:cs typeface="+mj-cs"/>
              </a:defRPr>
            </a:lvl1pPr>
          </a:lstStyle>
          <a:p>
            <a:pPr algn="l"/>
            <a:r>
              <a:rPr lang="en-US" sz="4000" u="sng" dirty="0">
                <a:latin typeface="Digital-Bold" pitchFamily="2" charset="0"/>
                <a:cs typeface="Calibri Light"/>
              </a:rPr>
              <a:t>Significant Project Decisions TECHNOLOGIES</a:t>
            </a:r>
          </a:p>
        </p:txBody>
      </p:sp>
      <p:sp>
        <p:nvSpPr>
          <p:cNvPr id="19" name="TextBox 18">
            <a:extLst>
              <a:ext uri="{FF2B5EF4-FFF2-40B4-BE49-F238E27FC236}">
                <a16:creationId xmlns:a16="http://schemas.microsoft.com/office/drawing/2014/main" id="{A1E16809-976F-4305-AB97-07523221F443}"/>
              </a:ext>
            </a:extLst>
          </p:cNvPr>
          <p:cNvSpPr txBox="1"/>
          <p:nvPr/>
        </p:nvSpPr>
        <p:spPr>
          <a:xfrm>
            <a:off x="1756562" y="1309286"/>
            <a:ext cx="7606754" cy="1200329"/>
          </a:xfrm>
          <a:prstGeom prst="rect">
            <a:avLst/>
          </a:prstGeom>
          <a:noFill/>
        </p:spPr>
        <p:txBody>
          <a:bodyPr wrap="square" rtlCol="0">
            <a:spAutoFit/>
          </a:bodyPr>
          <a:lstStyle/>
          <a:p>
            <a:r>
              <a:rPr lang="en-US" b="1" dirty="0"/>
              <a:t>Live video</a:t>
            </a:r>
          </a:p>
          <a:p>
            <a:pPr marL="285750" indent="-285750">
              <a:buFont typeface="Arial" panose="020B0604020202020204" pitchFamily="34" charset="0"/>
              <a:buChar char="•"/>
            </a:pPr>
            <a:r>
              <a:rPr lang="en-US" dirty="0"/>
              <a:t>Range of transmission</a:t>
            </a:r>
          </a:p>
          <a:p>
            <a:pPr marL="285750" indent="-285750">
              <a:buFont typeface="Arial" panose="020B0604020202020204" pitchFamily="34" charset="0"/>
              <a:buChar char="•"/>
            </a:pPr>
            <a:r>
              <a:rPr lang="en-US" dirty="0"/>
              <a:t>Power consumption</a:t>
            </a:r>
          </a:p>
          <a:p>
            <a:pPr marL="285750" indent="-285750">
              <a:buFont typeface="Arial" panose="020B0604020202020204" pitchFamily="34" charset="0"/>
              <a:buChar char="•"/>
            </a:pPr>
            <a:r>
              <a:rPr lang="en-US" dirty="0"/>
              <a:t>Size</a:t>
            </a:r>
          </a:p>
        </p:txBody>
      </p:sp>
      <p:pic>
        <p:nvPicPr>
          <p:cNvPr id="11" name="Picture 10">
            <a:extLst>
              <a:ext uri="{FF2B5EF4-FFF2-40B4-BE49-F238E27FC236}">
                <a16:creationId xmlns:a16="http://schemas.microsoft.com/office/drawing/2014/main" id="{F2E11419-3885-403E-A5A5-C2959034A8D0}"/>
              </a:ext>
            </a:extLst>
          </p:cNvPr>
          <p:cNvPicPr>
            <a:picLocks noChangeAspect="1"/>
          </p:cNvPicPr>
          <p:nvPr/>
        </p:nvPicPr>
        <p:blipFill rotWithShape="1">
          <a:blip r:embed="rId5"/>
          <a:srcRect l="-8109" t="-6529" r="-8405" b="-15977"/>
          <a:stretch/>
        </p:blipFill>
        <p:spPr>
          <a:xfrm>
            <a:off x="1933575" y="3086101"/>
            <a:ext cx="2266950" cy="2656885"/>
          </a:xfrm>
          <a:prstGeom prst="rect">
            <a:avLst/>
          </a:prstGeom>
          <a:solidFill>
            <a:srgbClr val="FFFFFF"/>
          </a:solidFill>
          <a:ln w="38100" cap="sq">
            <a:solidFill>
              <a:srgbClr val="000000"/>
            </a:solidFill>
            <a:prstDash val="solid"/>
            <a:miter lim="800000"/>
          </a:ln>
          <a:effectLst>
            <a:outerShdw blurRad="50800" dist="38100" dir="2700000" algn="tl" rotWithShape="0">
              <a:srgbClr val="000000">
                <a:alpha val="43000"/>
              </a:srgbClr>
            </a:outerShdw>
          </a:effectLst>
        </p:spPr>
      </p:pic>
      <p:sp>
        <p:nvSpPr>
          <p:cNvPr id="20" name="TextBox 19">
            <a:extLst>
              <a:ext uri="{FF2B5EF4-FFF2-40B4-BE49-F238E27FC236}">
                <a16:creationId xmlns:a16="http://schemas.microsoft.com/office/drawing/2014/main" id="{B95A7FB8-0B23-484E-B4A0-A9CDBAB293CE}"/>
              </a:ext>
            </a:extLst>
          </p:cNvPr>
          <p:cNvSpPr txBox="1"/>
          <p:nvPr/>
        </p:nvSpPr>
        <p:spPr>
          <a:xfrm>
            <a:off x="6557552" y="1403191"/>
            <a:ext cx="5177248" cy="1200329"/>
          </a:xfrm>
          <a:prstGeom prst="rect">
            <a:avLst/>
          </a:prstGeom>
          <a:noFill/>
        </p:spPr>
        <p:txBody>
          <a:bodyPr wrap="square" rtlCol="0">
            <a:spAutoFit/>
          </a:bodyPr>
          <a:lstStyle/>
          <a:p>
            <a:r>
              <a:rPr lang="en-US" b="1"/>
              <a:t>IR sensors</a:t>
            </a:r>
          </a:p>
          <a:p>
            <a:pPr marL="285750" indent="-285750">
              <a:buFont typeface="Arial" panose="020B0604020202020204" pitchFamily="34" charset="0"/>
              <a:buChar char="•"/>
            </a:pPr>
            <a:r>
              <a:rPr lang="en-US"/>
              <a:t>Size</a:t>
            </a:r>
          </a:p>
          <a:p>
            <a:pPr marL="285750" indent="-285750">
              <a:buFont typeface="Arial" panose="020B0604020202020204" pitchFamily="34" charset="0"/>
              <a:buChar char="•"/>
            </a:pPr>
            <a:r>
              <a:rPr lang="en-US"/>
              <a:t>Accuracy</a:t>
            </a:r>
          </a:p>
          <a:p>
            <a:pPr marL="285750" indent="-285750">
              <a:buFont typeface="Arial" panose="020B0604020202020204" pitchFamily="34" charset="0"/>
              <a:buChar char="•"/>
            </a:pPr>
            <a:r>
              <a:rPr lang="en-US"/>
              <a:t>Flexibility</a:t>
            </a:r>
          </a:p>
        </p:txBody>
      </p:sp>
      <p:sp>
        <p:nvSpPr>
          <p:cNvPr id="23" name="Subtitle 2">
            <a:extLst>
              <a:ext uri="{FF2B5EF4-FFF2-40B4-BE49-F238E27FC236}">
                <a16:creationId xmlns:a16="http://schemas.microsoft.com/office/drawing/2014/main" id="{7565A7E2-5600-4676-98A3-1B58D569D2E0}"/>
              </a:ext>
            </a:extLst>
          </p:cNvPr>
          <p:cNvSpPr txBox="1">
            <a:spLocks/>
          </p:cNvSpPr>
          <p:nvPr/>
        </p:nvSpPr>
        <p:spPr>
          <a:xfrm>
            <a:off x="1290778" y="1115014"/>
            <a:ext cx="3546764" cy="42956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endParaRPr lang="en-US" sz="2000">
              <a:ea typeface="+mn-lt"/>
              <a:cs typeface="+mn-lt"/>
            </a:endParaRPr>
          </a:p>
        </p:txBody>
      </p:sp>
      <p:pic>
        <p:nvPicPr>
          <p:cNvPr id="3" name="Picture 2">
            <a:extLst>
              <a:ext uri="{FF2B5EF4-FFF2-40B4-BE49-F238E27FC236}">
                <a16:creationId xmlns:a16="http://schemas.microsoft.com/office/drawing/2014/main" id="{CDDC2C0F-F998-4728-B013-D7D1FCA45254}"/>
              </a:ext>
            </a:extLst>
          </p:cNvPr>
          <p:cNvPicPr>
            <a:picLocks noChangeAspect="1"/>
          </p:cNvPicPr>
          <p:nvPr/>
        </p:nvPicPr>
        <p:blipFill>
          <a:blip r:embed="rId6"/>
          <a:stretch>
            <a:fillRect/>
          </a:stretch>
        </p:blipFill>
        <p:spPr>
          <a:xfrm>
            <a:off x="6396278" y="3501351"/>
            <a:ext cx="3000375" cy="20002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Rectangle 13">
            <a:extLst>
              <a:ext uri="{FF2B5EF4-FFF2-40B4-BE49-F238E27FC236}">
                <a16:creationId xmlns:a16="http://schemas.microsoft.com/office/drawing/2014/main" id="{46390096-4030-413D-BE3B-809B579A2196}"/>
              </a:ext>
            </a:extLst>
          </p:cNvPr>
          <p:cNvSpPr/>
          <p:nvPr/>
        </p:nvSpPr>
        <p:spPr>
          <a:xfrm>
            <a:off x="0" y="-17718"/>
            <a:ext cx="12192000" cy="1449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chemeClr val="accent1">
                  <a:lumMod val="40000"/>
                  <a:lumOff val="60000"/>
                </a:schemeClr>
              </a:solidFill>
            </a:endParaRPr>
          </a:p>
        </p:txBody>
      </p:sp>
      <p:pic>
        <p:nvPicPr>
          <p:cNvPr id="6" name="Audio 5">
            <a:hlinkClick r:id="" action="ppaction://media"/>
            <a:extLst>
              <a:ext uri="{FF2B5EF4-FFF2-40B4-BE49-F238E27FC236}">
                <a16:creationId xmlns:a16="http://schemas.microsoft.com/office/drawing/2014/main" id="{1CBBC911-2507-498A-A5DE-3D5843B215C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452658" y="6250329"/>
            <a:ext cx="609600" cy="609600"/>
          </a:xfrm>
          <a:prstGeom prst="rect">
            <a:avLst/>
          </a:prstGeom>
        </p:spPr>
      </p:pic>
      <p:sp>
        <p:nvSpPr>
          <p:cNvPr id="16" name="Rectangle 15">
            <a:extLst>
              <a:ext uri="{FF2B5EF4-FFF2-40B4-BE49-F238E27FC236}">
                <a16:creationId xmlns:a16="http://schemas.microsoft.com/office/drawing/2014/main" id="{79B04443-EF92-4E54-8E04-10E658291CBD}"/>
              </a:ext>
            </a:extLst>
          </p:cNvPr>
          <p:cNvSpPr/>
          <p:nvPr/>
        </p:nvSpPr>
        <p:spPr>
          <a:xfrm>
            <a:off x="0" y="6447536"/>
            <a:ext cx="12192000" cy="410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dirty="0">
                <a:solidFill>
                  <a:schemeClr val="accent1">
                    <a:lumMod val="40000"/>
                    <a:lumOff val="60000"/>
                  </a:schemeClr>
                </a:solidFill>
              </a:rPr>
              <a:t>Speaker: Brett Parker</a:t>
            </a:r>
          </a:p>
        </p:txBody>
      </p:sp>
      <p:pic>
        <p:nvPicPr>
          <p:cNvPr id="17" name="Picture 2" descr="University of Central Florida logo and symbol, meaning, history, PNG">
            <a:extLst>
              <a:ext uri="{FF2B5EF4-FFF2-40B4-BE49-F238E27FC236}">
                <a16:creationId xmlns:a16="http://schemas.microsoft.com/office/drawing/2014/main" id="{AAF47098-2458-45C9-9759-5BE381B11EF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346" y="5482120"/>
            <a:ext cx="1823979" cy="1145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6147401"/>
      </p:ext>
    </p:extLst>
  </p:cSld>
  <p:clrMapOvr>
    <a:masterClrMapping/>
  </p:clrMapOvr>
  <mc:AlternateContent xmlns:mc="http://schemas.openxmlformats.org/markup-compatibility/2006" xmlns:p14="http://schemas.microsoft.com/office/powerpoint/2010/main">
    <mc:Choice Requires="p14">
      <p:transition spd="slow" p14:dur="2000" advTm="37069"/>
    </mc:Choice>
    <mc:Fallback xmlns="">
      <p:transition spd="slow" advTm="370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274B287-FF86-487D-93EA-9F2014464762}"/>
              </a:ext>
            </a:extLst>
          </p:cNvPr>
          <p:cNvSpPr txBox="1"/>
          <p:nvPr/>
        </p:nvSpPr>
        <p:spPr>
          <a:xfrm>
            <a:off x="2188723" y="1185662"/>
            <a:ext cx="5359941" cy="523220"/>
          </a:xfrm>
          <a:prstGeom prst="rect">
            <a:avLst/>
          </a:prstGeom>
          <a:noFill/>
        </p:spPr>
        <p:txBody>
          <a:bodyPr wrap="square" rtlCol="0">
            <a:spAutoFit/>
          </a:bodyPr>
          <a:lstStyle/>
          <a:p>
            <a:r>
              <a:rPr lang="en-US" sz="2800" b="1"/>
              <a:t>Microcontroller</a:t>
            </a:r>
            <a:r>
              <a:rPr lang="en-US" sz="2800"/>
              <a:t> - </a:t>
            </a:r>
            <a:r>
              <a:rPr lang="en-US" sz="2400"/>
              <a:t>STM32L4S9ZIT6</a:t>
            </a:r>
            <a:endParaRPr lang="en-US" sz="2800" b="1"/>
          </a:p>
        </p:txBody>
      </p:sp>
      <p:pic>
        <p:nvPicPr>
          <p:cNvPr id="5" name="Picture 4">
            <a:extLst>
              <a:ext uri="{FF2B5EF4-FFF2-40B4-BE49-F238E27FC236}">
                <a16:creationId xmlns:a16="http://schemas.microsoft.com/office/drawing/2014/main" id="{6BA11E95-5965-4B3D-8065-A5FDDF358997}"/>
              </a:ext>
            </a:extLst>
          </p:cNvPr>
          <p:cNvPicPr>
            <a:picLocks noChangeAspect="1"/>
          </p:cNvPicPr>
          <p:nvPr/>
        </p:nvPicPr>
        <p:blipFill>
          <a:blip r:embed="rId5"/>
          <a:stretch>
            <a:fillRect/>
          </a:stretch>
        </p:blipFill>
        <p:spPr>
          <a:xfrm>
            <a:off x="454731" y="1242340"/>
            <a:ext cx="1546368" cy="94206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Title 1">
            <a:extLst>
              <a:ext uri="{FF2B5EF4-FFF2-40B4-BE49-F238E27FC236}">
                <a16:creationId xmlns:a16="http://schemas.microsoft.com/office/drawing/2014/main" id="{744FBD0B-BDCD-486F-8C42-90B2435DB641}"/>
              </a:ext>
            </a:extLst>
          </p:cNvPr>
          <p:cNvSpPr txBox="1">
            <a:spLocks/>
          </p:cNvSpPr>
          <p:nvPr/>
        </p:nvSpPr>
        <p:spPr>
          <a:xfrm>
            <a:off x="1756562" y="401819"/>
            <a:ext cx="9866687" cy="783843"/>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6000" b="0" i="0" kern="1200" cap="none">
                <a:solidFill>
                  <a:schemeClr val="tx1"/>
                </a:solidFill>
                <a:effectLst/>
                <a:latin typeface="+mj-lt"/>
                <a:ea typeface="+mj-ea"/>
                <a:cs typeface="+mj-cs"/>
              </a:defRPr>
            </a:lvl1pPr>
          </a:lstStyle>
          <a:p>
            <a:pPr algn="l"/>
            <a:r>
              <a:rPr lang="en-US" sz="4000" u="sng" dirty="0">
                <a:latin typeface="Digital-Bold" pitchFamily="2" charset="0"/>
                <a:cs typeface="Calibri Light"/>
              </a:rPr>
              <a:t>Part Selection – CPU </a:t>
            </a:r>
          </a:p>
        </p:txBody>
      </p:sp>
      <p:sp>
        <p:nvSpPr>
          <p:cNvPr id="2" name="TextBox 1">
            <a:extLst>
              <a:ext uri="{FF2B5EF4-FFF2-40B4-BE49-F238E27FC236}">
                <a16:creationId xmlns:a16="http://schemas.microsoft.com/office/drawing/2014/main" id="{7F92CB1D-12B4-43E1-B3A4-C0C00020C0B1}"/>
              </a:ext>
            </a:extLst>
          </p:cNvPr>
          <p:cNvSpPr txBox="1"/>
          <p:nvPr/>
        </p:nvSpPr>
        <p:spPr>
          <a:xfrm>
            <a:off x="2188723" y="1860766"/>
            <a:ext cx="5972175" cy="1323439"/>
          </a:xfrm>
          <a:prstGeom prst="rect">
            <a:avLst/>
          </a:prstGeom>
          <a:noFill/>
        </p:spPr>
        <p:txBody>
          <a:bodyPr wrap="square" rtlCol="0">
            <a:spAutoFit/>
          </a:bodyPr>
          <a:lstStyle/>
          <a:p>
            <a:pPr marL="285750" indent="-285750">
              <a:buFont typeface="Arial" panose="020B0604020202020204" pitchFamily="34" charset="0"/>
              <a:buChar char="•"/>
            </a:pPr>
            <a:r>
              <a:rPr lang="en-US" sz="1600"/>
              <a:t>ARM Based Processor – 32-bit Cortex M4 series</a:t>
            </a:r>
          </a:p>
          <a:p>
            <a:pPr marL="285750" indent="-285750">
              <a:buFont typeface="Arial" panose="020B0604020202020204" pitchFamily="34" charset="0"/>
              <a:buChar char="•"/>
            </a:pPr>
            <a:r>
              <a:rPr lang="en-US" sz="1600"/>
              <a:t>144 LQFP package</a:t>
            </a:r>
          </a:p>
          <a:p>
            <a:pPr marL="285750" indent="-285750">
              <a:buFont typeface="Arial" panose="020B0604020202020204" pitchFamily="34" charset="0"/>
              <a:buChar char="•"/>
            </a:pPr>
            <a:r>
              <a:rPr lang="en-US" sz="1600"/>
              <a:t>16 timers</a:t>
            </a:r>
          </a:p>
          <a:p>
            <a:pPr marL="285750" indent="-285750">
              <a:buFont typeface="Arial" panose="020B0604020202020204" pitchFamily="34" charset="0"/>
              <a:buChar char="•"/>
            </a:pPr>
            <a:r>
              <a:rPr lang="en-US" sz="1600"/>
              <a:t>2 MB program size</a:t>
            </a:r>
          </a:p>
          <a:p>
            <a:pPr marL="285750" indent="-285750">
              <a:buFont typeface="Arial" panose="020B0604020202020204" pitchFamily="34" charset="0"/>
              <a:buChar char="•"/>
            </a:pPr>
            <a:r>
              <a:rPr lang="en-US" sz="1600"/>
              <a:t>120 MHz Clock</a:t>
            </a:r>
            <a:endParaRPr lang="en-US"/>
          </a:p>
        </p:txBody>
      </p:sp>
      <p:sp>
        <p:nvSpPr>
          <p:cNvPr id="4" name="TextBox 3">
            <a:extLst>
              <a:ext uri="{FF2B5EF4-FFF2-40B4-BE49-F238E27FC236}">
                <a16:creationId xmlns:a16="http://schemas.microsoft.com/office/drawing/2014/main" id="{D5D6EF95-3405-49CB-BB44-E2A8B757A05C}"/>
              </a:ext>
            </a:extLst>
          </p:cNvPr>
          <p:cNvSpPr txBox="1"/>
          <p:nvPr/>
        </p:nvSpPr>
        <p:spPr>
          <a:xfrm>
            <a:off x="1054851" y="3336089"/>
            <a:ext cx="5353753" cy="3077766"/>
          </a:xfrm>
          <a:prstGeom prst="rect">
            <a:avLst/>
          </a:prstGeom>
          <a:noFill/>
        </p:spPr>
        <p:txBody>
          <a:bodyPr wrap="square" rtlCol="0">
            <a:spAutoFit/>
          </a:bodyPr>
          <a:lstStyle/>
          <a:p>
            <a:r>
              <a:rPr lang="en-US" sz="1600"/>
              <a:t>Why this processor?</a:t>
            </a:r>
          </a:p>
          <a:p>
            <a:endParaRPr lang="en-US" sz="1600"/>
          </a:p>
          <a:p>
            <a:pPr marL="285750" indent="-285750">
              <a:buFont typeface="Arial" panose="020B0604020202020204" pitchFamily="34" charset="0"/>
              <a:buChar char="•"/>
            </a:pPr>
            <a:r>
              <a:rPr lang="en-US" sz="1600"/>
              <a:t>Original MCU did not have enough PWM lines (Cortex M0)</a:t>
            </a:r>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r>
              <a:rPr lang="en-US" sz="1600"/>
              <a:t>The follow up, 100 LQPF Cortex M4 ran out of stock</a:t>
            </a:r>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r>
              <a:rPr lang="en-US" sz="1600"/>
              <a:t>This processor was next in line. Also had enough pins to add 	on components if needed.</a:t>
            </a:r>
          </a:p>
          <a:p>
            <a:pPr marL="1200150" lvl="2" indent="-285750">
              <a:buFont typeface="Arial" panose="020B0604020202020204" pitchFamily="34" charset="0"/>
              <a:buChar char="•"/>
            </a:pPr>
            <a:endParaRPr lang="en-US" sz="1600"/>
          </a:p>
          <a:p>
            <a:pPr marL="1200150" lvl="2" indent="-285750">
              <a:buFont typeface="Arial" panose="020B0604020202020204" pitchFamily="34" charset="0"/>
              <a:buChar char="•"/>
            </a:pPr>
            <a:r>
              <a:rPr lang="en-US" sz="1600"/>
              <a:t>Anything can happen. The more options 	available results in increased flexibility</a:t>
            </a:r>
          </a:p>
          <a:p>
            <a:endParaRPr lang="en-US"/>
          </a:p>
        </p:txBody>
      </p:sp>
      <p:sp>
        <p:nvSpPr>
          <p:cNvPr id="14" name="Rectangle 13">
            <a:extLst>
              <a:ext uri="{FF2B5EF4-FFF2-40B4-BE49-F238E27FC236}">
                <a16:creationId xmlns:a16="http://schemas.microsoft.com/office/drawing/2014/main" id="{66181D1C-22BA-4D37-909C-C70C7488EDC4}"/>
              </a:ext>
            </a:extLst>
          </p:cNvPr>
          <p:cNvSpPr/>
          <p:nvPr/>
        </p:nvSpPr>
        <p:spPr>
          <a:xfrm>
            <a:off x="0" y="-17718"/>
            <a:ext cx="12192000" cy="1449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chemeClr val="accent1">
                  <a:lumMod val="40000"/>
                  <a:lumOff val="60000"/>
                </a:schemeClr>
              </a:solidFill>
            </a:endParaRPr>
          </a:p>
        </p:txBody>
      </p:sp>
      <p:pic>
        <p:nvPicPr>
          <p:cNvPr id="32" name="Audio 31">
            <a:hlinkClick r:id="" action="ppaction://media"/>
            <a:extLst>
              <a:ext uri="{FF2B5EF4-FFF2-40B4-BE49-F238E27FC236}">
                <a16:creationId xmlns:a16="http://schemas.microsoft.com/office/drawing/2014/main" id="{99A0283B-4F4F-4AD6-90B8-B04E34A79D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64668" y="6343630"/>
            <a:ext cx="487362" cy="487362"/>
          </a:xfrm>
          <a:prstGeom prst="rect">
            <a:avLst/>
          </a:prstGeom>
        </p:spPr>
      </p:pic>
      <p:sp>
        <p:nvSpPr>
          <p:cNvPr id="15" name="Rectangle 14">
            <a:extLst>
              <a:ext uri="{FF2B5EF4-FFF2-40B4-BE49-F238E27FC236}">
                <a16:creationId xmlns:a16="http://schemas.microsoft.com/office/drawing/2014/main" id="{6E8F1088-3A00-4403-B19A-9A03A56A872F}"/>
              </a:ext>
            </a:extLst>
          </p:cNvPr>
          <p:cNvSpPr/>
          <p:nvPr/>
        </p:nvSpPr>
        <p:spPr>
          <a:xfrm>
            <a:off x="0" y="6447536"/>
            <a:ext cx="12192000" cy="410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dirty="0">
                <a:solidFill>
                  <a:schemeClr val="accent1">
                    <a:lumMod val="40000"/>
                    <a:lumOff val="60000"/>
                  </a:schemeClr>
                </a:solidFill>
              </a:rPr>
              <a:t>Speaker: Michael Schumacher</a:t>
            </a:r>
          </a:p>
        </p:txBody>
      </p:sp>
      <p:pic>
        <p:nvPicPr>
          <p:cNvPr id="16" name="Picture 2" descr="University of Central Florida logo and symbol, meaning, history, PNG">
            <a:extLst>
              <a:ext uri="{FF2B5EF4-FFF2-40B4-BE49-F238E27FC236}">
                <a16:creationId xmlns:a16="http://schemas.microsoft.com/office/drawing/2014/main" id="{11C26EE9-9446-4441-989F-16926E6F0A1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346" y="5482120"/>
            <a:ext cx="1823979" cy="1145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2303159"/>
      </p:ext>
    </p:extLst>
  </p:cSld>
  <p:clrMapOvr>
    <a:masterClrMapping/>
  </p:clrMapOvr>
  <mc:AlternateContent xmlns:mc="http://schemas.openxmlformats.org/markup-compatibility/2006" xmlns:p14="http://schemas.microsoft.com/office/powerpoint/2010/main">
    <mc:Choice Requires="p14">
      <p:transition spd="slow" p14:dur="2000" advTm="72521"/>
    </mc:Choice>
    <mc:Fallback xmlns="">
      <p:transition spd="slow" advTm="72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274B287-FF86-487D-93EA-9F2014464762}"/>
              </a:ext>
            </a:extLst>
          </p:cNvPr>
          <p:cNvSpPr txBox="1"/>
          <p:nvPr/>
        </p:nvSpPr>
        <p:spPr>
          <a:xfrm>
            <a:off x="2188723" y="1185662"/>
            <a:ext cx="5359941" cy="523220"/>
          </a:xfrm>
          <a:prstGeom prst="rect">
            <a:avLst/>
          </a:prstGeom>
          <a:noFill/>
        </p:spPr>
        <p:txBody>
          <a:bodyPr wrap="square" rtlCol="0">
            <a:spAutoFit/>
          </a:bodyPr>
          <a:lstStyle/>
          <a:p>
            <a:r>
              <a:rPr lang="en-US" sz="2800" b="1" dirty="0"/>
              <a:t>Video Transmitter</a:t>
            </a:r>
          </a:p>
        </p:txBody>
      </p:sp>
      <p:pic>
        <p:nvPicPr>
          <p:cNvPr id="5" name="Picture 4">
            <a:extLst>
              <a:ext uri="{FF2B5EF4-FFF2-40B4-BE49-F238E27FC236}">
                <a16:creationId xmlns:a16="http://schemas.microsoft.com/office/drawing/2014/main" id="{6BA11E95-5965-4B3D-8065-A5FDDF358997}"/>
              </a:ext>
            </a:extLst>
          </p:cNvPr>
          <p:cNvPicPr>
            <a:picLocks noChangeAspect="1"/>
          </p:cNvPicPr>
          <p:nvPr/>
        </p:nvPicPr>
        <p:blipFill>
          <a:blip r:embed="rId5"/>
          <a:stretch>
            <a:fillRect/>
          </a:stretch>
        </p:blipFill>
        <p:spPr>
          <a:xfrm>
            <a:off x="454731" y="1242340"/>
            <a:ext cx="1546368" cy="94206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Title 1">
            <a:extLst>
              <a:ext uri="{FF2B5EF4-FFF2-40B4-BE49-F238E27FC236}">
                <a16:creationId xmlns:a16="http://schemas.microsoft.com/office/drawing/2014/main" id="{744FBD0B-BDCD-486F-8C42-90B2435DB641}"/>
              </a:ext>
            </a:extLst>
          </p:cNvPr>
          <p:cNvSpPr txBox="1">
            <a:spLocks/>
          </p:cNvSpPr>
          <p:nvPr/>
        </p:nvSpPr>
        <p:spPr>
          <a:xfrm>
            <a:off x="1756562" y="401819"/>
            <a:ext cx="9866687" cy="783843"/>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6000" b="0" i="0" kern="1200" cap="none">
                <a:solidFill>
                  <a:schemeClr val="tx1"/>
                </a:solidFill>
                <a:effectLst/>
                <a:latin typeface="+mj-lt"/>
                <a:ea typeface="+mj-ea"/>
                <a:cs typeface="+mj-cs"/>
              </a:defRPr>
            </a:lvl1pPr>
          </a:lstStyle>
          <a:p>
            <a:pPr algn="l"/>
            <a:r>
              <a:rPr lang="en-US" sz="4000" u="sng" dirty="0">
                <a:latin typeface="Digital-Bold" pitchFamily="2" charset="0"/>
                <a:cs typeface="Calibri Light"/>
              </a:rPr>
              <a:t>Part Selection – Video TX/RX System </a:t>
            </a:r>
          </a:p>
        </p:txBody>
      </p:sp>
      <p:sp>
        <p:nvSpPr>
          <p:cNvPr id="14" name="Rectangle 13">
            <a:extLst>
              <a:ext uri="{FF2B5EF4-FFF2-40B4-BE49-F238E27FC236}">
                <a16:creationId xmlns:a16="http://schemas.microsoft.com/office/drawing/2014/main" id="{66181D1C-22BA-4D37-909C-C70C7488EDC4}"/>
              </a:ext>
            </a:extLst>
          </p:cNvPr>
          <p:cNvSpPr/>
          <p:nvPr/>
        </p:nvSpPr>
        <p:spPr>
          <a:xfrm>
            <a:off x="0" y="-17718"/>
            <a:ext cx="12192000" cy="1449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chemeClr val="accent1">
                  <a:lumMod val="40000"/>
                  <a:lumOff val="60000"/>
                </a:schemeClr>
              </a:solidFill>
            </a:endParaRPr>
          </a:p>
        </p:txBody>
      </p:sp>
      <p:pic>
        <p:nvPicPr>
          <p:cNvPr id="32" name="Audio 31">
            <a:hlinkClick r:id="" action="ppaction://media"/>
            <a:extLst>
              <a:ext uri="{FF2B5EF4-FFF2-40B4-BE49-F238E27FC236}">
                <a16:creationId xmlns:a16="http://schemas.microsoft.com/office/drawing/2014/main" id="{99A0283B-4F4F-4AD6-90B8-B04E34A79D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64668" y="6343630"/>
            <a:ext cx="487362" cy="487362"/>
          </a:xfrm>
          <a:prstGeom prst="rect">
            <a:avLst/>
          </a:prstGeom>
        </p:spPr>
      </p:pic>
      <p:sp>
        <p:nvSpPr>
          <p:cNvPr id="15" name="Rectangle 14">
            <a:extLst>
              <a:ext uri="{FF2B5EF4-FFF2-40B4-BE49-F238E27FC236}">
                <a16:creationId xmlns:a16="http://schemas.microsoft.com/office/drawing/2014/main" id="{6E8F1088-3A00-4403-B19A-9A03A56A872F}"/>
              </a:ext>
            </a:extLst>
          </p:cNvPr>
          <p:cNvSpPr/>
          <p:nvPr/>
        </p:nvSpPr>
        <p:spPr>
          <a:xfrm>
            <a:off x="0" y="6447536"/>
            <a:ext cx="12192000" cy="410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dirty="0">
                <a:solidFill>
                  <a:schemeClr val="accent1">
                    <a:lumMod val="40000"/>
                    <a:lumOff val="60000"/>
                  </a:schemeClr>
                </a:solidFill>
              </a:rPr>
              <a:t>Speaker: Michael Schumacher</a:t>
            </a:r>
          </a:p>
        </p:txBody>
      </p:sp>
      <p:pic>
        <p:nvPicPr>
          <p:cNvPr id="16" name="Picture 2" descr="University of Central Florida logo and symbol, meaning, history, PNG">
            <a:extLst>
              <a:ext uri="{FF2B5EF4-FFF2-40B4-BE49-F238E27FC236}">
                <a16:creationId xmlns:a16="http://schemas.microsoft.com/office/drawing/2014/main" id="{11C26EE9-9446-4441-989F-16926E6F0A1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346" y="5482120"/>
            <a:ext cx="1823979" cy="1145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5466055"/>
      </p:ext>
    </p:extLst>
  </p:cSld>
  <p:clrMapOvr>
    <a:masterClrMapping/>
  </p:clrMapOvr>
  <mc:AlternateContent xmlns:mc="http://schemas.openxmlformats.org/markup-compatibility/2006" xmlns:p14="http://schemas.microsoft.com/office/powerpoint/2010/main">
    <mc:Choice Requires="p14">
      <p:transition spd="slow" p14:dur="2000" advTm="72521"/>
    </mc:Choice>
    <mc:Fallback xmlns="">
      <p:transition spd="slow" advTm="72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274B287-FF86-487D-93EA-9F2014464762}"/>
              </a:ext>
            </a:extLst>
          </p:cNvPr>
          <p:cNvSpPr txBox="1"/>
          <p:nvPr/>
        </p:nvSpPr>
        <p:spPr>
          <a:xfrm>
            <a:off x="2188723" y="1185662"/>
            <a:ext cx="5359941" cy="523220"/>
          </a:xfrm>
          <a:prstGeom prst="rect">
            <a:avLst/>
          </a:prstGeom>
          <a:noFill/>
        </p:spPr>
        <p:txBody>
          <a:bodyPr wrap="square" rtlCol="0">
            <a:spAutoFit/>
          </a:bodyPr>
          <a:lstStyle/>
          <a:p>
            <a:r>
              <a:rPr lang="en-US" sz="2800" b="1" dirty="0"/>
              <a:t>Video Transmitter</a:t>
            </a:r>
          </a:p>
        </p:txBody>
      </p:sp>
      <p:pic>
        <p:nvPicPr>
          <p:cNvPr id="5" name="Picture 4">
            <a:extLst>
              <a:ext uri="{FF2B5EF4-FFF2-40B4-BE49-F238E27FC236}">
                <a16:creationId xmlns:a16="http://schemas.microsoft.com/office/drawing/2014/main" id="{6BA11E95-5965-4B3D-8065-A5FDDF358997}"/>
              </a:ext>
            </a:extLst>
          </p:cNvPr>
          <p:cNvPicPr>
            <a:picLocks noChangeAspect="1"/>
          </p:cNvPicPr>
          <p:nvPr/>
        </p:nvPicPr>
        <p:blipFill>
          <a:blip r:embed="rId5"/>
          <a:stretch>
            <a:fillRect/>
          </a:stretch>
        </p:blipFill>
        <p:spPr>
          <a:xfrm>
            <a:off x="454731" y="1242340"/>
            <a:ext cx="1546368" cy="94206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Title 1">
            <a:extLst>
              <a:ext uri="{FF2B5EF4-FFF2-40B4-BE49-F238E27FC236}">
                <a16:creationId xmlns:a16="http://schemas.microsoft.com/office/drawing/2014/main" id="{744FBD0B-BDCD-486F-8C42-90B2435DB641}"/>
              </a:ext>
            </a:extLst>
          </p:cNvPr>
          <p:cNvSpPr txBox="1">
            <a:spLocks/>
          </p:cNvSpPr>
          <p:nvPr/>
        </p:nvSpPr>
        <p:spPr>
          <a:xfrm>
            <a:off x="1756562" y="401819"/>
            <a:ext cx="9866687" cy="783843"/>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6000" b="0" i="0" kern="1200" cap="none">
                <a:solidFill>
                  <a:schemeClr val="tx1"/>
                </a:solidFill>
                <a:effectLst/>
                <a:latin typeface="+mj-lt"/>
                <a:ea typeface="+mj-ea"/>
                <a:cs typeface="+mj-cs"/>
              </a:defRPr>
            </a:lvl1pPr>
          </a:lstStyle>
          <a:p>
            <a:pPr algn="l"/>
            <a:r>
              <a:rPr lang="en-US" sz="4000" u="sng" dirty="0">
                <a:latin typeface="Digital-Bold" pitchFamily="2" charset="0"/>
                <a:cs typeface="Calibri Light"/>
              </a:rPr>
              <a:t>Part Selection – Video TX/RX System </a:t>
            </a:r>
          </a:p>
        </p:txBody>
      </p:sp>
      <p:sp>
        <p:nvSpPr>
          <p:cNvPr id="14" name="Rectangle 13">
            <a:extLst>
              <a:ext uri="{FF2B5EF4-FFF2-40B4-BE49-F238E27FC236}">
                <a16:creationId xmlns:a16="http://schemas.microsoft.com/office/drawing/2014/main" id="{66181D1C-22BA-4D37-909C-C70C7488EDC4}"/>
              </a:ext>
            </a:extLst>
          </p:cNvPr>
          <p:cNvSpPr/>
          <p:nvPr/>
        </p:nvSpPr>
        <p:spPr>
          <a:xfrm>
            <a:off x="0" y="-17718"/>
            <a:ext cx="12192000" cy="1449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chemeClr val="accent1">
                  <a:lumMod val="40000"/>
                  <a:lumOff val="60000"/>
                </a:schemeClr>
              </a:solidFill>
            </a:endParaRPr>
          </a:p>
        </p:txBody>
      </p:sp>
      <p:pic>
        <p:nvPicPr>
          <p:cNvPr id="32" name="Audio 31">
            <a:hlinkClick r:id="" action="ppaction://media"/>
            <a:extLst>
              <a:ext uri="{FF2B5EF4-FFF2-40B4-BE49-F238E27FC236}">
                <a16:creationId xmlns:a16="http://schemas.microsoft.com/office/drawing/2014/main" id="{99A0283B-4F4F-4AD6-90B8-B04E34A79D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64668" y="6343630"/>
            <a:ext cx="487362" cy="487362"/>
          </a:xfrm>
          <a:prstGeom prst="rect">
            <a:avLst/>
          </a:prstGeom>
        </p:spPr>
      </p:pic>
      <p:sp>
        <p:nvSpPr>
          <p:cNvPr id="15" name="Rectangle 14">
            <a:extLst>
              <a:ext uri="{FF2B5EF4-FFF2-40B4-BE49-F238E27FC236}">
                <a16:creationId xmlns:a16="http://schemas.microsoft.com/office/drawing/2014/main" id="{6E8F1088-3A00-4403-B19A-9A03A56A872F}"/>
              </a:ext>
            </a:extLst>
          </p:cNvPr>
          <p:cNvSpPr/>
          <p:nvPr/>
        </p:nvSpPr>
        <p:spPr>
          <a:xfrm>
            <a:off x="0" y="6447536"/>
            <a:ext cx="12192000" cy="410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dirty="0">
                <a:solidFill>
                  <a:schemeClr val="accent1">
                    <a:lumMod val="40000"/>
                    <a:lumOff val="60000"/>
                  </a:schemeClr>
                </a:solidFill>
              </a:rPr>
              <a:t>Speaker: Michael Schumacher</a:t>
            </a:r>
          </a:p>
        </p:txBody>
      </p:sp>
      <p:pic>
        <p:nvPicPr>
          <p:cNvPr id="16" name="Picture 2" descr="University of Central Florida logo and symbol, meaning, history, PNG">
            <a:extLst>
              <a:ext uri="{FF2B5EF4-FFF2-40B4-BE49-F238E27FC236}">
                <a16:creationId xmlns:a16="http://schemas.microsoft.com/office/drawing/2014/main" id="{11C26EE9-9446-4441-989F-16926E6F0A1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346" y="5482120"/>
            <a:ext cx="1823979" cy="1145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051930"/>
      </p:ext>
    </p:extLst>
  </p:cSld>
  <p:clrMapOvr>
    <a:masterClrMapping/>
  </p:clrMapOvr>
  <mc:AlternateContent xmlns:mc="http://schemas.openxmlformats.org/markup-compatibility/2006" xmlns:p14="http://schemas.microsoft.com/office/powerpoint/2010/main">
    <mc:Choice Requires="p14">
      <p:transition spd="slow" p14:dur="2000" advTm="72521"/>
    </mc:Choice>
    <mc:Fallback xmlns="">
      <p:transition spd="slow" advTm="72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0A72301C-5464-406B-9771-224AFB10D7E4}"/>
              </a:ext>
            </a:extLst>
          </p:cNvPr>
          <p:cNvSpPr txBox="1">
            <a:spLocks/>
          </p:cNvSpPr>
          <p:nvPr/>
        </p:nvSpPr>
        <p:spPr>
          <a:xfrm>
            <a:off x="1756562" y="401819"/>
            <a:ext cx="9866687" cy="783843"/>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6000" b="0" i="0" kern="1200" cap="none">
                <a:solidFill>
                  <a:schemeClr val="tx1"/>
                </a:solidFill>
                <a:effectLst/>
                <a:latin typeface="+mj-lt"/>
                <a:ea typeface="+mj-ea"/>
                <a:cs typeface="+mj-cs"/>
              </a:defRPr>
            </a:lvl1pPr>
          </a:lstStyle>
          <a:p>
            <a:pPr algn="l"/>
            <a:r>
              <a:rPr lang="en-US" sz="4000" u="sng" dirty="0">
                <a:latin typeface="Digital-Bold" pitchFamily="2" charset="0"/>
                <a:cs typeface="Calibri Light"/>
              </a:rPr>
              <a:t>Part Selection – Orientation Sensors (GPS) </a:t>
            </a:r>
          </a:p>
        </p:txBody>
      </p:sp>
      <p:sp>
        <p:nvSpPr>
          <p:cNvPr id="6" name="TextBox 5">
            <a:extLst>
              <a:ext uri="{FF2B5EF4-FFF2-40B4-BE49-F238E27FC236}">
                <a16:creationId xmlns:a16="http://schemas.microsoft.com/office/drawing/2014/main" id="{814D1BF8-A062-469C-B36B-EB1CAD4114ED}"/>
              </a:ext>
            </a:extLst>
          </p:cNvPr>
          <p:cNvSpPr txBox="1"/>
          <p:nvPr/>
        </p:nvSpPr>
        <p:spPr>
          <a:xfrm>
            <a:off x="2188723" y="1185662"/>
            <a:ext cx="5359941" cy="523220"/>
          </a:xfrm>
          <a:prstGeom prst="rect">
            <a:avLst/>
          </a:prstGeom>
          <a:noFill/>
        </p:spPr>
        <p:txBody>
          <a:bodyPr wrap="square" rtlCol="0">
            <a:spAutoFit/>
          </a:bodyPr>
          <a:lstStyle/>
          <a:p>
            <a:r>
              <a:rPr lang="en-US" sz="2800" b="1"/>
              <a:t>GPS – Passive gain layout</a:t>
            </a:r>
          </a:p>
        </p:txBody>
      </p:sp>
      <p:pic>
        <p:nvPicPr>
          <p:cNvPr id="7" name="Picture 2">
            <a:extLst>
              <a:ext uri="{FF2B5EF4-FFF2-40B4-BE49-F238E27FC236}">
                <a16:creationId xmlns:a16="http://schemas.microsoft.com/office/drawing/2014/main" id="{4541DA1E-52DC-4E43-BF30-50EB8E1C1F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766" y="1000440"/>
            <a:ext cx="1216136" cy="128541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0" name="Content Placeholder 2">
            <a:extLst>
              <a:ext uri="{FF2B5EF4-FFF2-40B4-BE49-F238E27FC236}">
                <a16:creationId xmlns:a16="http://schemas.microsoft.com/office/drawing/2014/main" id="{8F43AA6F-59D1-4576-881B-5B166FB3DF05}"/>
              </a:ext>
            </a:extLst>
          </p:cNvPr>
          <p:cNvSpPr>
            <a:spLocks noGrp="1"/>
          </p:cNvSpPr>
          <p:nvPr>
            <p:ph idx="1"/>
          </p:nvPr>
        </p:nvSpPr>
        <p:spPr>
          <a:xfrm>
            <a:off x="1976799" y="1731197"/>
            <a:ext cx="4672979" cy="4137894"/>
          </a:xfrm>
        </p:spPr>
        <p:txBody>
          <a:bodyPr/>
          <a:lstStyle/>
          <a:p>
            <a:r>
              <a:rPr lang="en-US"/>
              <a:t>Connects via I2C</a:t>
            </a:r>
          </a:p>
          <a:p>
            <a:r>
              <a:rPr lang="en-US"/>
              <a:t>Available as base chip</a:t>
            </a:r>
          </a:p>
          <a:p>
            <a:endParaRPr lang="en-US"/>
          </a:p>
        </p:txBody>
      </p:sp>
      <p:pic>
        <p:nvPicPr>
          <p:cNvPr id="3" name="Picture 2">
            <a:extLst>
              <a:ext uri="{FF2B5EF4-FFF2-40B4-BE49-F238E27FC236}">
                <a16:creationId xmlns:a16="http://schemas.microsoft.com/office/drawing/2014/main" id="{9BC14259-0A2E-4800-81F7-DC2C28BC3180}"/>
              </a:ext>
            </a:extLst>
          </p:cNvPr>
          <p:cNvPicPr>
            <a:picLocks noChangeAspect="1"/>
          </p:cNvPicPr>
          <p:nvPr/>
        </p:nvPicPr>
        <p:blipFill>
          <a:blip r:embed="rId6"/>
          <a:stretch>
            <a:fillRect/>
          </a:stretch>
        </p:blipFill>
        <p:spPr>
          <a:xfrm>
            <a:off x="591188" y="3429000"/>
            <a:ext cx="5085767" cy="16097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Audio 17">
            <a:hlinkClick r:id="" action="ppaction://media"/>
            <a:extLst>
              <a:ext uri="{FF2B5EF4-FFF2-40B4-BE49-F238E27FC236}">
                <a16:creationId xmlns:a16="http://schemas.microsoft.com/office/drawing/2014/main" id="{7C0A4163-085E-42A0-8FD0-785CCF19506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356203" y="6279266"/>
            <a:ext cx="609600" cy="609600"/>
          </a:xfrm>
          <a:prstGeom prst="rect">
            <a:avLst/>
          </a:prstGeom>
        </p:spPr>
      </p:pic>
      <p:sp>
        <p:nvSpPr>
          <p:cNvPr id="14" name="Rectangle 13">
            <a:extLst>
              <a:ext uri="{FF2B5EF4-FFF2-40B4-BE49-F238E27FC236}">
                <a16:creationId xmlns:a16="http://schemas.microsoft.com/office/drawing/2014/main" id="{6AA8AAAC-281F-41AC-9F23-6B15193EC2D7}"/>
              </a:ext>
            </a:extLst>
          </p:cNvPr>
          <p:cNvSpPr/>
          <p:nvPr/>
        </p:nvSpPr>
        <p:spPr>
          <a:xfrm>
            <a:off x="0" y="-17718"/>
            <a:ext cx="12192000" cy="1449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chemeClr val="accent1">
                  <a:lumMod val="40000"/>
                  <a:lumOff val="60000"/>
                </a:schemeClr>
              </a:solidFill>
            </a:endParaRPr>
          </a:p>
        </p:txBody>
      </p:sp>
      <p:sp>
        <p:nvSpPr>
          <p:cNvPr id="16" name="Rectangle 15">
            <a:extLst>
              <a:ext uri="{FF2B5EF4-FFF2-40B4-BE49-F238E27FC236}">
                <a16:creationId xmlns:a16="http://schemas.microsoft.com/office/drawing/2014/main" id="{7F13F77A-9532-4DC1-9340-84F074EC4DF5}"/>
              </a:ext>
            </a:extLst>
          </p:cNvPr>
          <p:cNvSpPr/>
          <p:nvPr/>
        </p:nvSpPr>
        <p:spPr>
          <a:xfrm>
            <a:off x="0" y="6447536"/>
            <a:ext cx="12192000" cy="410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dirty="0">
                <a:solidFill>
                  <a:schemeClr val="accent1">
                    <a:lumMod val="40000"/>
                    <a:lumOff val="60000"/>
                  </a:schemeClr>
                </a:solidFill>
              </a:rPr>
              <a:t>Speaker: Brett Parker</a:t>
            </a:r>
          </a:p>
        </p:txBody>
      </p:sp>
      <p:pic>
        <p:nvPicPr>
          <p:cNvPr id="17" name="Picture 2" descr="University of Central Florida logo and symbol, meaning, history, PNG">
            <a:extLst>
              <a:ext uri="{FF2B5EF4-FFF2-40B4-BE49-F238E27FC236}">
                <a16:creationId xmlns:a16="http://schemas.microsoft.com/office/drawing/2014/main" id="{6F4CD027-FDC8-4E94-88D6-687154689D7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346" y="5482120"/>
            <a:ext cx="1823979" cy="1145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2741194"/>
      </p:ext>
    </p:extLst>
  </p:cSld>
  <p:clrMapOvr>
    <a:masterClrMapping/>
  </p:clrMapOvr>
  <mc:AlternateContent xmlns:mc="http://schemas.openxmlformats.org/markup-compatibility/2006" xmlns:p14="http://schemas.microsoft.com/office/powerpoint/2010/main">
    <mc:Choice Requires="p14">
      <p:transition spd="slow" p14:dur="2000" advTm="40113"/>
    </mc:Choice>
    <mc:Fallback xmlns="">
      <p:transition spd="slow" advTm="40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0A72301C-5464-406B-9771-224AFB10D7E4}"/>
              </a:ext>
            </a:extLst>
          </p:cNvPr>
          <p:cNvSpPr txBox="1">
            <a:spLocks/>
          </p:cNvSpPr>
          <p:nvPr/>
        </p:nvSpPr>
        <p:spPr>
          <a:xfrm>
            <a:off x="1756562" y="401819"/>
            <a:ext cx="9866687" cy="783843"/>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6000" b="0" i="0" kern="1200" cap="none">
                <a:solidFill>
                  <a:schemeClr val="tx1"/>
                </a:solidFill>
                <a:effectLst/>
                <a:latin typeface="+mj-lt"/>
                <a:ea typeface="+mj-ea"/>
                <a:cs typeface="+mj-cs"/>
              </a:defRPr>
            </a:lvl1pPr>
          </a:lstStyle>
          <a:p>
            <a:pPr algn="l"/>
            <a:r>
              <a:rPr lang="en-US" sz="3600" u="sng">
                <a:latin typeface="Digital-Bold" pitchFamily="2" charset="0"/>
                <a:cs typeface="Calibri Light"/>
              </a:rPr>
              <a:t>Part Selection – Orientation Sensors (IMU) </a:t>
            </a:r>
          </a:p>
        </p:txBody>
      </p:sp>
      <p:pic>
        <p:nvPicPr>
          <p:cNvPr id="2" name="Audio 1">
            <a:hlinkClick r:id="" action="ppaction://media"/>
            <a:extLst>
              <a:ext uri="{FF2B5EF4-FFF2-40B4-BE49-F238E27FC236}">
                <a16:creationId xmlns:a16="http://schemas.microsoft.com/office/drawing/2014/main" id="{68EFA78E-F010-4377-9FC5-FC57A7CFE9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17620" y="6250329"/>
            <a:ext cx="609600" cy="609600"/>
          </a:xfrm>
          <a:prstGeom prst="rect">
            <a:avLst/>
          </a:prstGeom>
        </p:spPr>
      </p:pic>
      <p:sp>
        <p:nvSpPr>
          <p:cNvPr id="30" name="Rectangle 29">
            <a:extLst>
              <a:ext uri="{FF2B5EF4-FFF2-40B4-BE49-F238E27FC236}">
                <a16:creationId xmlns:a16="http://schemas.microsoft.com/office/drawing/2014/main" id="{4F2711AC-F04B-4F26-AA0D-36119CD7DB7E}"/>
              </a:ext>
            </a:extLst>
          </p:cNvPr>
          <p:cNvSpPr/>
          <p:nvPr/>
        </p:nvSpPr>
        <p:spPr>
          <a:xfrm>
            <a:off x="0" y="-17718"/>
            <a:ext cx="12192000" cy="1449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chemeClr val="accent1">
                  <a:lumMod val="40000"/>
                  <a:lumOff val="60000"/>
                </a:schemeClr>
              </a:solidFill>
            </a:endParaRPr>
          </a:p>
        </p:txBody>
      </p:sp>
      <p:sp>
        <p:nvSpPr>
          <p:cNvPr id="17" name="Rectangle 16">
            <a:extLst>
              <a:ext uri="{FF2B5EF4-FFF2-40B4-BE49-F238E27FC236}">
                <a16:creationId xmlns:a16="http://schemas.microsoft.com/office/drawing/2014/main" id="{085D4DC2-8913-4777-A405-A51A54A6F8FB}"/>
              </a:ext>
            </a:extLst>
          </p:cNvPr>
          <p:cNvSpPr/>
          <p:nvPr/>
        </p:nvSpPr>
        <p:spPr>
          <a:xfrm>
            <a:off x="0" y="6447536"/>
            <a:ext cx="12192000" cy="410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dirty="0">
                <a:solidFill>
                  <a:schemeClr val="accent1">
                    <a:lumMod val="40000"/>
                    <a:lumOff val="60000"/>
                  </a:schemeClr>
                </a:solidFill>
              </a:rPr>
              <a:t>Speaker: Brett Parker</a:t>
            </a:r>
          </a:p>
        </p:txBody>
      </p:sp>
      <p:pic>
        <p:nvPicPr>
          <p:cNvPr id="18" name="Picture 2" descr="University of Central Florida logo and symbol, meaning, history, PNG">
            <a:extLst>
              <a:ext uri="{FF2B5EF4-FFF2-40B4-BE49-F238E27FC236}">
                <a16:creationId xmlns:a16="http://schemas.microsoft.com/office/drawing/2014/main" id="{4AA6DE56-E23D-4D7B-8368-2FA6A6977F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346" y="5482120"/>
            <a:ext cx="1823979" cy="114521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8 SOIC">
            <a:extLst>
              <a:ext uri="{FF2B5EF4-FFF2-40B4-BE49-F238E27FC236}">
                <a16:creationId xmlns:a16="http://schemas.microsoft.com/office/drawing/2014/main" id="{B0C12611-EF60-404C-A282-FCAE16B8644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1071" y="1024703"/>
            <a:ext cx="789482" cy="78948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5B99ED39-B43B-41D3-ACCB-86EFA84B5CD3}"/>
              </a:ext>
            </a:extLst>
          </p:cNvPr>
          <p:cNvSpPr txBox="1"/>
          <p:nvPr/>
        </p:nvSpPr>
        <p:spPr>
          <a:xfrm>
            <a:off x="1628415" y="1151417"/>
            <a:ext cx="2953912" cy="523220"/>
          </a:xfrm>
          <a:prstGeom prst="rect">
            <a:avLst/>
          </a:prstGeom>
          <a:noFill/>
        </p:spPr>
        <p:txBody>
          <a:bodyPr wrap="square" rtlCol="0">
            <a:spAutoFit/>
          </a:bodyPr>
          <a:lstStyle/>
          <a:p>
            <a:r>
              <a:rPr lang="en-US" sz="2800" b="1" dirty="0"/>
              <a:t>Magnetometer</a:t>
            </a:r>
          </a:p>
        </p:txBody>
      </p:sp>
      <p:sp>
        <p:nvSpPr>
          <p:cNvPr id="22" name="TextBox 21">
            <a:extLst>
              <a:ext uri="{FF2B5EF4-FFF2-40B4-BE49-F238E27FC236}">
                <a16:creationId xmlns:a16="http://schemas.microsoft.com/office/drawing/2014/main" id="{7D91335E-4A5F-4E44-B0B4-A9D65393FC13}"/>
              </a:ext>
            </a:extLst>
          </p:cNvPr>
          <p:cNvSpPr txBox="1"/>
          <p:nvPr/>
        </p:nvSpPr>
        <p:spPr>
          <a:xfrm>
            <a:off x="1336728" y="2044855"/>
            <a:ext cx="3643368" cy="1077218"/>
          </a:xfrm>
          <a:prstGeom prst="rect">
            <a:avLst/>
          </a:prstGeom>
          <a:noFill/>
        </p:spPr>
        <p:txBody>
          <a:bodyPr wrap="square" rtlCol="0">
            <a:spAutoFit/>
          </a:bodyPr>
          <a:lstStyle/>
          <a:p>
            <a:pPr marL="285750" indent="-285750">
              <a:buFont typeface="Arial" panose="020B0604020202020204" pitchFamily="34" charset="0"/>
              <a:buChar char="•"/>
            </a:pPr>
            <a:r>
              <a:rPr lang="en-US" sz="1600" dirty="0"/>
              <a:t>Part # MLX90395KDC</a:t>
            </a:r>
          </a:p>
          <a:p>
            <a:pPr marL="285750" indent="-285750">
              <a:buFont typeface="Arial" panose="020B0604020202020204" pitchFamily="34" charset="0"/>
              <a:buChar char="•"/>
            </a:pPr>
            <a:r>
              <a:rPr lang="en-US" sz="1600" dirty="0"/>
              <a:t>SOIC-8 package</a:t>
            </a:r>
          </a:p>
          <a:p>
            <a:pPr marL="285750" indent="-285750">
              <a:buFont typeface="Arial" panose="020B0604020202020204" pitchFamily="34" charset="0"/>
              <a:buChar char="•"/>
            </a:pPr>
            <a:r>
              <a:rPr lang="en-US" sz="1600" dirty="0"/>
              <a:t>“The digital compass”</a:t>
            </a:r>
          </a:p>
          <a:p>
            <a:pPr marL="285750" indent="-285750">
              <a:buFont typeface="Arial" panose="020B0604020202020204" pitchFamily="34" charset="0"/>
              <a:buChar char="•"/>
            </a:pPr>
            <a:r>
              <a:rPr lang="en-US" sz="1600" dirty="0"/>
              <a:t>Hall effect sensing</a:t>
            </a:r>
          </a:p>
        </p:txBody>
      </p:sp>
    </p:spTree>
    <p:extLst>
      <p:ext uri="{BB962C8B-B14F-4D97-AF65-F5344CB8AC3E}">
        <p14:creationId xmlns:p14="http://schemas.microsoft.com/office/powerpoint/2010/main" val="1282134169"/>
      </p:ext>
    </p:extLst>
  </p:cSld>
  <p:clrMapOvr>
    <a:masterClrMapping/>
  </p:clrMapOvr>
  <mc:AlternateContent xmlns:mc="http://schemas.openxmlformats.org/markup-compatibility/2006" xmlns:p14="http://schemas.microsoft.com/office/powerpoint/2010/main">
    <mc:Choice Requires="p14">
      <p:transition spd="slow" p14:dur="2000" advTm="53462"/>
    </mc:Choice>
    <mc:Fallback xmlns="">
      <p:transition spd="slow" advTm="53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0A72301C-5464-406B-9771-224AFB10D7E4}"/>
              </a:ext>
            </a:extLst>
          </p:cNvPr>
          <p:cNvSpPr txBox="1">
            <a:spLocks/>
          </p:cNvSpPr>
          <p:nvPr/>
        </p:nvSpPr>
        <p:spPr>
          <a:xfrm>
            <a:off x="1756562" y="401819"/>
            <a:ext cx="9866687" cy="783843"/>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6000" b="0" i="0" kern="1200" cap="none">
                <a:solidFill>
                  <a:schemeClr val="tx1"/>
                </a:solidFill>
                <a:effectLst/>
                <a:latin typeface="+mj-lt"/>
                <a:ea typeface="+mj-ea"/>
                <a:cs typeface="+mj-cs"/>
              </a:defRPr>
            </a:lvl1pPr>
          </a:lstStyle>
          <a:p>
            <a:pPr algn="l"/>
            <a:r>
              <a:rPr lang="en-US" sz="3600" u="sng">
                <a:latin typeface="Digital-Bold" pitchFamily="2" charset="0"/>
                <a:cs typeface="Calibri Light"/>
              </a:rPr>
              <a:t>Part Selection – Orientation Sensors (IMU) </a:t>
            </a:r>
          </a:p>
        </p:txBody>
      </p:sp>
      <p:pic>
        <p:nvPicPr>
          <p:cNvPr id="3074" name="Picture 2" descr="6-WLP">
            <a:extLst>
              <a:ext uri="{FF2B5EF4-FFF2-40B4-BE49-F238E27FC236}">
                <a16:creationId xmlns:a16="http://schemas.microsoft.com/office/drawing/2014/main" id="{69AC6CE5-2A25-42F1-80A0-FCEFF0E195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7848" y="1018286"/>
            <a:ext cx="789482" cy="78948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68EFA78E-F010-4377-9FC5-FC57A7CFE97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17620" y="6250329"/>
            <a:ext cx="609600" cy="609600"/>
          </a:xfrm>
          <a:prstGeom prst="rect">
            <a:avLst/>
          </a:prstGeom>
        </p:spPr>
      </p:pic>
      <p:sp>
        <p:nvSpPr>
          <p:cNvPr id="30" name="Rectangle 29">
            <a:extLst>
              <a:ext uri="{FF2B5EF4-FFF2-40B4-BE49-F238E27FC236}">
                <a16:creationId xmlns:a16="http://schemas.microsoft.com/office/drawing/2014/main" id="{4F2711AC-F04B-4F26-AA0D-36119CD7DB7E}"/>
              </a:ext>
            </a:extLst>
          </p:cNvPr>
          <p:cNvSpPr/>
          <p:nvPr/>
        </p:nvSpPr>
        <p:spPr>
          <a:xfrm>
            <a:off x="0" y="-17718"/>
            <a:ext cx="12192000" cy="1449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chemeClr val="accent1">
                  <a:lumMod val="40000"/>
                  <a:lumOff val="60000"/>
                </a:schemeClr>
              </a:solidFill>
            </a:endParaRPr>
          </a:p>
        </p:txBody>
      </p:sp>
      <p:sp>
        <p:nvSpPr>
          <p:cNvPr id="17" name="Rectangle 16">
            <a:extLst>
              <a:ext uri="{FF2B5EF4-FFF2-40B4-BE49-F238E27FC236}">
                <a16:creationId xmlns:a16="http://schemas.microsoft.com/office/drawing/2014/main" id="{085D4DC2-8913-4777-A405-A51A54A6F8FB}"/>
              </a:ext>
            </a:extLst>
          </p:cNvPr>
          <p:cNvSpPr/>
          <p:nvPr/>
        </p:nvSpPr>
        <p:spPr>
          <a:xfrm>
            <a:off x="0" y="6447536"/>
            <a:ext cx="12192000" cy="410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dirty="0">
                <a:solidFill>
                  <a:schemeClr val="accent1">
                    <a:lumMod val="40000"/>
                    <a:lumOff val="60000"/>
                  </a:schemeClr>
                </a:solidFill>
              </a:rPr>
              <a:t>Speaker: Brett Parker</a:t>
            </a:r>
          </a:p>
        </p:txBody>
      </p:sp>
      <p:pic>
        <p:nvPicPr>
          <p:cNvPr id="18" name="Picture 2" descr="University of Central Florida logo and symbol, meaning, history, PNG">
            <a:extLst>
              <a:ext uri="{FF2B5EF4-FFF2-40B4-BE49-F238E27FC236}">
                <a16:creationId xmlns:a16="http://schemas.microsoft.com/office/drawing/2014/main" id="{4AA6DE56-E23D-4D7B-8368-2FA6A6977F7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346" y="5482120"/>
            <a:ext cx="1823979" cy="114521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EEB7354-1E27-40DB-8118-42B7C231C68C}"/>
              </a:ext>
            </a:extLst>
          </p:cNvPr>
          <p:cNvSpPr txBox="1"/>
          <p:nvPr/>
        </p:nvSpPr>
        <p:spPr>
          <a:xfrm>
            <a:off x="1628415" y="1151417"/>
            <a:ext cx="2953912" cy="523220"/>
          </a:xfrm>
          <a:prstGeom prst="rect">
            <a:avLst/>
          </a:prstGeom>
          <a:noFill/>
        </p:spPr>
        <p:txBody>
          <a:bodyPr wrap="square" rtlCol="0">
            <a:spAutoFit/>
          </a:bodyPr>
          <a:lstStyle/>
          <a:p>
            <a:r>
              <a:rPr lang="en-US" sz="2800" b="1" dirty="0"/>
              <a:t>Accelerometer</a:t>
            </a:r>
          </a:p>
        </p:txBody>
      </p:sp>
      <p:sp>
        <p:nvSpPr>
          <p:cNvPr id="11" name="TextBox 10">
            <a:extLst>
              <a:ext uri="{FF2B5EF4-FFF2-40B4-BE49-F238E27FC236}">
                <a16:creationId xmlns:a16="http://schemas.microsoft.com/office/drawing/2014/main" id="{415B6E01-2015-4A43-9504-373D264AAA18}"/>
              </a:ext>
            </a:extLst>
          </p:cNvPr>
          <p:cNvSpPr txBox="1"/>
          <p:nvPr/>
        </p:nvSpPr>
        <p:spPr>
          <a:xfrm>
            <a:off x="1336728" y="2044855"/>
            <a:ext cx="3643368" cy="1077218"/>
          </a:xfrm>
          <a:prstGeom prst="rect">
            <a:avLst/>
          </a:prstGeom>
          <a:noFill/>
        </p:spPr>
        <p:txBody>
          <a:bodyPr wrap="square" rtlCol="0">
            <a:spAutoFit/>
          </a:bodyPr>
          <a:lstStyle/>
          <a:p>
            <a:pPr marL="285750" indent="-285750">
              <a:buFont typeface="Arial" panose="020B0604020202020204" pitchFamily="34" charset="0"/>
              <a:buChar char="•"/>
            </a:pPr>
            <a:r>
              <a:rPr lang="en-US" sz="1600" dirty="0"/>
              <a:t>Part # MXC4005XC</a:t>
            </a:r>
          </a:p>
          <a:p>
            <a:pPr marL="285750" indent="-285750">
              <a:buFont typeface="Arial" panose="020B0604020202020204" pitchFamily="34" charset="0"/>
              <a:buChar char="•"/>
            </a:pPr>
            <a:r>
              <a:rPr lang="en-US" sz="1600" dirty="0"/>
              <a:t>6-TFBGA package</a:t>
            </a:r>
          </a:p>
          <a:p>
            <a:pPr marL="285750" indent="-285750">
              <a:buFont typeface="Arial" panose="020B0604020202020204" pitchFamily="34" charset="0"/>
              <a:buChar char="•"/>
            </a:pPr>
            <a:r>
              <a:rPr lang="en-US" sz="1600" dirty="0"/>
              <a:t>3-axis</a:t>
            </a:r>
          </a:p>
          <a:p>
            <a:pPr marL="285750" indent="-285750">
              <a:buFont typeface="Arial" panose="020B0604020202020204" pitchFamily="34" charset="0"/>
              <a:buChar char="•"/>
            </a:pPr>
            <a:r>
              <a:rPr lang="en-US" sz="1600" dirty="0"/>
              <a:t>X, Y, Z acceleration sensing </a:t>
            </a:r>
          </a:p>
        </p:txBody>
      </p:sp>
    </p:spTree>
    <p:extLst>
      <p:ext uri="{BB962C8B-B14F-4D97-AF65-F5344CB8AC3E}">
        <p14:creationId xmlns:p14="http://schemas.microsoft.com/office/powerpoint/2010/main" val="745892846"/>
      </p:ext>
    </p:extLst>
  </p:cSld>
  <p:clrMapOvr>
    <a:masterClrMapping/>
  </p:clrMapOvr>
  <mc:AlternateContent xmlns:mc="http://schemas.openxmlformats.org/markup-compatibility/2006" xmlns:p14="http://schemas.microsoft.com/office/powerpoint/2010/main">
    <mc:Choice Requires="p14">
      <p:transition spd="slow" p14:dur="2000" advTm="53462"/>
    </mc:Choice>
    <mc:Fallback xmlns="">
      <p:transition spd="slow" advTm="53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0A72301C-5464-406B-9771-224AFB10D7E4}"/>
              </a:ext>
            </a:extLst>
          </p:cNvPr>
          <p:cNvSpPr txBox="1">
            <a:spLocks/>
          </p:cNvSpPr>
          <p:nvPr/>
        </p:nvSpPr>
        <p:spPr>
          <a:xfrm>
            <a:off x="1756562" y="401819"/>
            <a:ext cx="9866687" cy="783843"/>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6000" b="0" i="0" kern="1200" cap="none">
                <a:solidFill>
                  <a:schemeClr val="tx1"/>
                </a:solidFill>
                <a:effectLst/>
                <a:latin typeface="+mj-lt"/>
                <a:ea typeface="+mj-ea"/>
                <a:cs typeface="+mj-cs"/>
              </a:defRPr>
            </a:lvl1pPr>
          </a:lstStyle>
          <a:p>
            <a:pPr algn="l"/>
            <a:r>
              <a:rPr lang="en-US" sz="3600" u="sng">
                <a:latin typeface="Digital-Bold" pitchFamily="2" charset="0"/>
                <a:cs typeface="Calibri Light"/>
              </a:rPr>
              <a:t>Part Selection – Orientation Sensors (IMU) </a:t>
            </a:r>
          </a:p>
        </p:txBody>
      </p:sp>
      <p:pic>
        <p:nvPicPr>
          <p:cNvPr id="14" name="Picture 13">
            <a:extLst>
              <a:ext uri="{FF2B5EF4-FFF2-40B4-BE49-F238E27FC236}">
                <a16:creationId xmlns:a16="http://schemas.microsoft.com/office/drawing/2014/main" id="{177B89CB-BBF3-41F6-831C-3FEF1120125B}"/>
              </a:ext>
            </a:extLst>
          </p:cNvPr>
          <p:cNvPicPr>
            <a:picLocks noChangeAspect="1"/>
          </p:cNvPicPr>
          <p:nvPr/>
        </p:nvPicPr>
        <p:blipFill>
          <a:blip r:embed="rId5"/>
          <a:stretch>
            <a:fillRect/>
          </a:stretch>
        </p:blipFill>
        <p:spPr>
          <a:xfrm>
            <a:off x="632672" y="1151417"/>
            <a:ext cx="902738" cy="58598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 name="Audio 1">
            <a:hlinkClick r:id="" action="ppaction://media"/>
            <a:extLst>
              <a:ext uri="{FF2B5EF4-FFF2-40B4-BE49-F238E27FC236}">
                <a16:creationId xmlns:a16="http://schemas.microsoft.com/office/drawing/2014/main" id="{68EFA78E-F010-4377-9FC5-FC57A7CFE97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17620" y="6250329"/>
            <a:ext cx="609600" cy="609600"/>
          </a:xfrm>
          <a:prstGeom prst="rect">
            <a:avLst/>
          </a:prstGeom>
        </p:spPr>
      </p:pic>
      <p:sp>
        <p:nvSpPr>
          <p:cNvPr id="30" name="Rectangle 29">
            <a:extLst>
              <a:ext uri="{FF2B5EF4-FFF2-40B4-BE49-F238E27FC236}">
                <a16:creationId xmlns:a16="http://schemas.microsoft.com/office/drawing/2014/main" id="{4F2711AC-F04B-4F26-AA0D-36119CD7DB7E}"/>
              </a:ext>
            </a:extLst>
          </p:cNvPr>
          <p:cNvSpPr/>
          <p:nvPr/>
        </p:nvSpPr>
        <p:spPr>
          <a:xfrm>
            <a:off x="0" y="-17718"/>
            <a:ext cx="12192000" cy="1449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chemeClr val="accent1">
                  <a:lumMod val="40000"/>
                  <a:lumOff val="60000"/>
                </a:schemeClr>
              </a:solidFill>
            </a:endParaRPr>
          </a:p>
        </p:txBody>
      </p:sp>
      <p:sp>
        <p:nvSpPr>
          <p:cNvPr id="19" name="Rectangle 18">
            <a:extLst>
              <a:ext uri="{FF2B5EF4-FFF2-40B4-BE49-F238E27FC236}">
                <a16:creationId xmlns:a16="http://schemas.microsoft.com/office/drawing/2014/main" id="{6861D4DB-3AF1-4434-8EA8-7D0B811CE18E}"/>
              </a:ext>
            </a:extLst>
          </p:cNvPr>
          <p:cNvSpPr/>
          <p:nvPr/>
        </p:nvSpPr>
        <p:spPr>
          <a:xfrm>
            <a:off x="0" y="6447536"/>
            <a:ext cx="12192000" cy="410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dirty="0">
                <a:solidFill>
                  <a:schemeClr val="accent1">
                    <a:lumMod val="40000"/>
                    <a:lumOff val="60000"/>
                  </a:schemeClr>
                </a:solidFill>
              </a:rPr>
              <a:t>Speaker: Brett Parker</a:t>
            </a:r>
          </a:p>
        </p:txBody>
      </p:sp>
      <p:pic>
        <p:nvPicPr>
          <p:cNvPr id="20" name="Picture 2" descr="University of Central Florida logo and symbol, meaning, history, PNG">
            <a:extLst>
              <a:ext uri="{FF2B5EF4-FFF2-40B4-BE49-F238E27FC236}">
                <a16:creationId xmlns:a16="http://schemas.microsoft.com/office/drawing/2014/main" id="{1182CFBB-D5FF-4FD8-83AC-15EA0B2B845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346" y="5482120"/>
            <a:ext cx="1823979" cy="114521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A4E074DA-F36B-4A9A-9349-2BE898734AF4}"/>
              </a:ext>
            </a:extLst>
          </p:cNvPr>
          <p:cNvSpPr txBox="1"/>
          <p:nvPr/>
        </p:nvSpPr>
        <p:spPr>
          <a:xfrm>
            <a:off x="1628415" y="1151417"/>
            <a:ext cx="2953912" cy="523220"/>
          </a:xfrm>
          <a:prstGeom prst="rect">
            <a:avLst/>
          </a:prstGeom>
          <a:noFill/>
        </p:spPr>
        <p:txBody>
          <a:bodyPr wrap="square" rtlCol="0">
            <a:spAutoFit/>
          </a:bodyPr>
          <a:lstStyle/>
          <a:p>
            <a:r>
              <a:rPr lang="en-US" sz="2800" b="1" dirty="0"/>
              <a:t>Gyroscope</a:t>
            </a:r>
          </a:p>
        </p:txBody>
      </p:sp>
      <p:sp>
        <p:nvSpPr>
          <p:cNvPr id="25" name="TextBox 24">
            <a:extLst>
              <a:ext uri="{FF2B5EF4-FFF2-40B4-BE49-F238E27FC236}">
                <a16:creationId xmlns:a16="http://schemas.microsoft.com/office/drawing/2014/main" id="{2ACACC61-B26D-43F0-84BB-87A2522A85A4}"/>
              </a:ext>
            </a:extLst>
          </p:cNvPr>
          <p:cNvSpPr txBox="1"/>
          <p:nvPr/>
        </p:nvSpPr>
        <p:spPr>
          <a:xfrm>
            <a:off x="1336728" y="2044855"/>
            <a:ext cx="3643368" cy="1077218"/>
          </a:xfrm>
          <a:prstGeom prst="rect">
            <a:avLst/>
          </a:prstGeom>
          <a:noFill/>
        </p:spPr>
        <p:txBody>
          <a:bodyPr wrap="square" rtlCol="0">
            <a:spAutoFit/>
          </a:bodyPr>
          <a:lstStyle/>
          <a:p>
            <a:pPr marL="285750" indent="-285750">
              <a:buFont typeface="Arial" panose="020B0604020202020204" pitchFamily="34" charset="0"/>
              <a:buChar char="•"/>
            </a:pPr>
            <a:r>
              <a:rPr lang="en-US" sz="1600" dirty="0"/>
              <a:t>Part # MPU-3050</a:t>
            </a:r>
          </a:p>
          <a:p>
            <a:pPr marL="285750" indent="-285750">
              <a:buFont typeface="Arial" panose="020B0604020202020204" pitchFamily="34" charset="0"/>
              <a:buChar char="•"/>
            </a:pPr>
            <a:r>
              <a:rPr lang="en-US" sz="1600" dirty="0"/>
              <a:t>24-VFQFN package</a:t>
            </a:r>
          </a:p>
          <a:p>
            <a:pPr marL="285750" indent="-285750">
              <a:buFont typeface="Arial" panose="020B0604020202020204" pitchFamily="34" charset="0"/>
              <a:buChar char="•"/>
            </a:pPr>
            <a:r>
              <a:rPr lang="en-US" sz="1600" dirty="0"/>
              <a:t>3-axis</a:t>
            </a:r>
          </a:p>
          <a:p>
            <a:pPr marL="285750" indent="-285750">
              <a:buFont typeface="Arial" panose="020B0604020202020204" pitchFamily="34" charset="0"/>
              <a:buChar char="•"/>
            </a:pPr>
            <a:r>
              <a:rPr lang="en-US" sz="1600" dirty="0"/>
              <a:t>Pitch, Roll, Yaw sensing</a:t>
            </a:r>
          </a:p>
        </p:txBody>
      </p:sp>
    </p:spTree>
    <p:extLst>
      <p:ext uri="{BB962C8B-B14F-4D97-AF65-F5344CB8AC3E}">
        <p14:creationId xmlns:p14="http://schemas.microsoft.com/office/powerpoint/2010/main" val="1852840800"/>
      </p:ext>
    </p:extLst>
  </p:cSld>
  <p:clrMapOvr>
    <a:masterClrMapping/>
  </p:clrMapOvr>
  <mc:AlternateContent xmlns:mc="http://schemas.openxmlformats.org/markup-compatibility/2006" xmlns:p14="http://schemas.microsoft.com/office/powerpoint/2010/main">
    <mc:Choice Requires="p14">
      <p:transition spd="slow" p14:dur="2000" advTm="53462"/>
    </mc:Choice>
    <mc:Fallback xmlns="">
      <p:transition spd="slow" advTm="53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0A72301C-5464-406B-9771-224AFB10D7E4}"/>
              </a:ext>
            </a:extLst>
          </p:cNvPr>
          <p:cNvSpPr txBox="1">
            <a:spLocks/>
          </p:cNvSpPr>
          <p:nvPr/>
        </p:nvSpPr>
        <p:spPr>
          <a:xfrm>
            <a:off x="1756562" y="401819"/>
            <a:ext cx="9866687" cy="783843"/>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6000" b="0" i="0" kern="1200" cap="none">
                <a:solidFill>
                  <a:schemeClr val="tx1"/>
                </a:solidFill>
                <a:effectLst/>
                <a:latin typeface="+mj-lt"/>
                <a:ea typeface="+mj-ea"/>
                <a:cs typeface="+mj-cs"/>
              </a:defRPr>
            </a:lvl1pPr>
          </a:lstStyle>
          <a:p>
            <a:pPr algn="l"/>
            <a:r>
              <a:rPr lang="en-US" sz="4000" u="sng" dirty="0">
                <a:latin typeface="Digital-Bold" pitchFamily="2" charset="0"/>
                <a:cs typeface="Calibri Light"/>
              </a:rPr>
              <a:t>Part Selection – Drive System </a:t>
            </a:r>
          </a:p>
        </p:txBody>
      </p:sp>
      <p:sp>
        <p:nvSpPr>
          <p:cNvPr id="7" name="TextBox 6">
            <a:extLst>
              <a:ext uri="{FF2B5EF4-FFF2-40B4-BE49-F238E27FC236}">
                <a16:creationId xmlns:a16="http://schemas.microsoft.com/office/drawing/2014/main" id="{6A00BA79-DEB9-4A1D-AECF-96295A667043}"/>
              </a:ext>
            </a:extLst>
          </p:cNvPr>
          <p:cNvSpPr txBox="1"/>
          <p:nvPr/>
        </p:nvSpPr>
        <p:spPr>
          <a:xfrm>
            <a:off x="961554" y="1212752"/>
            <a:ext cx="5359941" cy="523220"/>
          </a:xfrm>
          <a:prstGeom prst="rect">
            <a:avLst/>
          </a:prstGeom>
          <a:noFill/>
        </p:spPr>
        <p:txBody>
          <a:bodyPr wrap="square" rtlCol="0">
            <a:spAutoFit/>
          </a:bodyPr>
          <a:lstStyle/>
          <a:p>
            <a:r>
              <a:rPr lang="en-US" sz="2800" b="1"/>
              <a:t>N20 Micro Metal Gear Motor (x4)</a:t>
            </a:r>
          </a:p>
        </p:txBody>
      </p:sp>
      <p:sp>
        <p:nvSpPr>
          <p:cNvPr id="14" name="Rectangle 13">
            <a:extLst>
              <a:ext uri="{FF2B5EF4-FFF2-40B4-BE49-F238E27FC236}">
                <a16:creationId xmlns:a16="http://schemas.microsoft.com/office/drawing/2014/main" id="{E1F0B5E4-FDCF-4C5D-A505-C87756AA2995}"/>
              </a:ext>
            </a:extLst>
          </p:cNvPr>
          <p:cNvSpPr/>
          <p:nvPr/>
        </p:nvSpPr>
        <p:spPr>
          <a:xfrm>
            <a:off x="0" y="-17718"/>
            <a:ext cx="12192000" cy="1449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chemeClr val="accent1">
                  <a:lumMod val="40000"/>
                  <a:lumOff val="60000"/>
                </a:schemeClr>
              </a:solidFill>
            </a:endParaRPr>
          </a:p>
        </p:txBody>
      </p:sp>
      <p:pic>
        <p:nvPicPr>
          <p:cNvPr id="25602" name="Picture 2" descr="DC6V 155rpm No-Load Speed N20 Encoder Motor DC Motor – Arduino Tech">
            <a:extLst>
              <a:ext uri="{FF2B5EF4-FFF2-40B4-BE49-F238E27FC236}">
                <a16:creationId xmlns:a16="http://schemas.microsoft.com/office/drawing/2014/main" id="{326BC621-B850-4F44-B788-CC755A6EAD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0218" y="2211216"/>
            <a:ext cx="2650548" cy="265054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2" name="Recorded Sound">
            <a:hlinkClick r:id="" action="ppaction://media"/>
            <a:extLst>
              <a:ext uri="{FF2B5EF4-FFF2-40B4-BE49-F238E27FC236}">
                <a16:creationId xmlns:a16="http://schemas.microsoft.com/office/drawing/2014/main" id="{4F6EB337-14F9-489A-BA05-5218F58E918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26324" y="6313546"/>
            <a:ext cx="609600" cy="609600"/>
          </a:xfrm>
          <a:prstGeom prst="rect">
            <a:avLst/>
          </a:prstGeom>
        </p:spPr>
      </p:pic>
      <p:sp>
        <p:nvSpPr>
          <p:cNvPr id="16" name="Rectangle 15">
            <a:extLst>
              <a:ext uri="{FF2B5EF4-FFF2-40B4-BE49-F238E27FC236}">
                <a16:creationId xmlns:a16="http://schemas.microsoft.com/office/drawing/2014/main" id="{24B72D94-01A5-4A35-B72E-D705ECC177A3}"/>
              </a:ext>
            </a:extLst>
          </p:cNvPr>
          <p:cNvSpPr/>
          <p:nvPr/>
        </p:nvSpPr>
        <p:spPr>
          <a:xfrm>
            <a:off x="0" y="6447536"/>
            <a:ext cx="12192000" cy="410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dirty="0">
                <a:solidFill>
                  <a:schemeClr val="accent1">
                    <a:lumMod val="40000"/>
                    <a:lumOff val="60000"/>
                  </a:schemeClr>
                </a:solidFill>
              </a:rPr>
              <a:t>Speaker: Adriano Gussoni</a:t>
            </a:r>
          </a:p>
        </p:txBody>
      </p:sp>
      <p:pic>
        <p:nvPicPr>
          <p:cNvPr id="17" name="Picture 2" descr="University of Central Florida logo and symbol, meaning, history, PNG">
            <a:extLst>
              <a:ext uri="{FF2B5EF4-FFF2-40B4-BE49-F238E27FC236}">
                <a16:creationId xmlns:a16="http://schemas.microsoft.com/office/drawing/2014/main" id="{9B6D3530-FADD-45E2-82CD-1DF4C164FC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346" y="5482120"/>
            <a:ext cx="1823979" cy="114521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F08EFA43-C0EA-49B2-9AD2-4EFACA62E4D0}"/>
              </a:ext>
            </a:extLst>
          </p:cNvPr>
          <p:cNvSpPr txBox="1"/>
          <p:nvPr/>
        </p:nvSpPr>
        <p:spPr>
          <a:xfrm>
            <a:off x="1336728" y="2044854"/>
            <a:ext cx="5178372" cy="1569660"/>
          </a:xfrm>
          <a:prstGeom prst="rect">
            <a:avLst/>
          </a:prstGeom>
          <a:noFill/>
        </p:spPr>
        <p:txBody>
          <a:bodyPr wrap="square" rtlCol="0">
            <a:spAutoFit/>
          </a:bodyPr>
          <a:lstStyle/>
          <a:p>
            <a:pPr marL="285750" indent="-285750">
              <a:buFont typeface="Arial" panose="020B0604020202020204" pitchFamily="34" charset="0"/>
              <a:buChar char="•"/>
            </a:pPr>
            <a:r>
              <a:rPr lang="en-US" sz="1600" dirty="0"/>
              <a:t>One of the smallest EM motors on the market</a:t>
            </a:r>
          </a:p>
          <a:p>
            <a:pPr marL="285750" indent="-285750">
              <a:buFont typeface="Arial" panose="020B0604020202020204" pitchFamily="34" charset="0"/>
              <a:buChar char="•"/>
            </a:pPr>
            <a:r>
              <a:rPr lang="en-US" sz="1600" dirty="0"/>
              <a:t>High torque</a:t>
            </a:r>
          </a:p>
          <a:p>
            <a:pPr marL="285750" indent="-285750">
              <a:buFont typeface="Arial" panose="020B0604020202020204" pitchFamily="34" charset="0"/>
              <a:buChar char="•"/>
            </a:pPr>
            <a:r>
              <a:rPr lang="en-US" sz="1600" dirty="0"/>
              <a:t>Low stall current</a:t>
            </a:r>
          </a:p>
          <a:p>
            <a:pPr marL="285750" indent="-285750">
              <a:buFont typeface="Arial" panose="020B0604020202020204" pitchFamily="34" charset="0"/>
              <a:buChar char="•"/>
            </a:pPr>
            <a:r>
              <a:rPr lang="en-US" sz="1600" dirty="0"/>
              <a:t>Low no load current</a:t>
            </a:r>
          </a:p>
          <a:p>
            <a:pPr marL="285750" indent="-285750">
              <a:buFont typeface="Arial" panose="020B0604020202020204" pitchFamily="34" charset="0"/>
              <a:buChar char="•"/>
            </a:pPr>
            <a:r>
              <a:rPr lang="en-US" sz="1600" dirty="0"/>
              <a:t>Optimal drive current subject to rover mass</a:t>
            </a:r>
          </a:p>
          <a:p>
            <a:pPr marL="285750" indent="-285750">
              <a:buFont typeface="Arial" panose="020B0604020202020204" pitchFamily="34" charset="0"/>
              <a:buChar char="•"/>
            </a:pPr>
            <a:r>
              <a:rPr lang="en-US" sz="1600" dirty="0"/>
              <a:t>Optional encoders on drive shaft</a:t>
            </a:r>
          </a:p>
        </p:txBody>
      </p:sp>
    </p:spTree>
    <p:extLst>
      <p:ext uri="{BB962C8B-B14F-4D97-AF65-F5344CB8AC3E}">
        <p14:creationId xmlns:p14="http://schemas.microsoft.com/office/powerpoint/2010/main" val="3036982793"/>
      </p:ext>
    </p:extLst>
  </p:cSld>
  <p:clrMapOvr>
    <a:masterClrMapping/>
  </p:clrMapOvr>
  <mc:AlternateContent xmlns:mc="http://schemas.openxmlformats.org/markup-compatibility/2006" xmlns:p14="http://schemas.microsoft.com/office/powerpoint/2010/main">
    <mc:Choice Requires="p14">
      <p:transition spd="slow" p14:dur="2000" advTm="56522"/>
    </mc:Choice>
    <mc:Fallback xmlns="">
      <p:transition spd="slow" advTm="56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5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0A72301C-5464-406B-9771-224AFB10D7E4}"/>
              </a:ext>
            </a:extLst>
          </p:cNvPr>
          <p:cNvSpPr txBox="1">
            <a:spLocks/>
          </p:cNvSpPr>
          <p:nvPr/>
        </p:nvSpPr>
        <p:spPr>
          <a:xfrm>
            <a:off x="1756562" y="401819"/>
            <a:ext cx="9866687" cy="783843"/>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6000" b="0" i="0" kern="1200" cap="none">
                <a:solidFill>
                  <a:schemeClr val="tx1"/>
                </a:solidFill>
                <a:effectLst/>
                <a:latin typeface="+mj-lt"/>
                <a:ea typeface="+mj-ea"/>
                <a:cs typeface="+mj-cs"/>
              </a:defRPr>
            </a:lvl1pPr>
          </a:lstStyle>
          <a:p>
            <a:pPr algn="l"/>
            <a:r>
              <a:rPr lang="en-US" sz="4000" u="sng" dirty="0">
                <a:latin typeface="Digital-Bold" pitchFamily="2" charset="0"/>
                <a:cs typeface="Calibri Light"/>
              </a:rPr>
              <a:t>Part Selection – Drive System </a:t>
            </a:r>
          </a:p>
        </p:txBody>
      </p:sp>
      <p:pic>
        <p:nvPicPr>
          <p:cNvPr id="5" name="Picture 4">
            <a:extLst>
              <a:ext uri="{FF2B5EF4-FFF2-40B4-BE49-F238E27FC236}">
                <a16:creationId xmlns:a16="http://schemas.microsoft.com/office/drawing/2014/main" id="{0E333264-CD4D-4392-85D4-43AE41EF7E8E}"/>
              </a:ext>
            </a:extLst>
          </p:cNvPr>
          <p:cNvPicPr>
            <a:picLocks noChangeAspect="1"/>
          </p:cNvPicPr>
          <p:nvPr/>
        </p:nvPicPr>
        <p:blipFill rotWithShape="1">
          <a:blip r:embed="rId5"/>
          <a:srcRect l="9276"/>
          <a:stretch/>
        </p:blipFill>
        <p:spPr>
          <a:xfrm>
            <a:off x="636465" y="1035211"/>
            <a:ext cx="1120097" cy="82412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4" name="Rectangle 13">
            <a:extLst>
              <a:ext uri="{FF2B5EF4-FFF2-40B4-BE49-F238E27FC236}">
                <a16:creationId xmlns:a16="http://schemas.microsoft.com/office/drawing/2014/main" id="{E1F0B5E4-FDCF-4C5D-A505-C87756AA2995}"/>
              </a:ext>
            </a:extLst>
          </p:cNvPr>
          <p:cNvSpPr/>
          <p:nvPr/>
        </p:nvSpPr>
        <p:spPr>
          <a:xfrm>
            <a:off x="0" y="-17718"/>
            <a:ext cx="12192000" cy="1449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chemeClr val="accent1">
                  <a:lumMod val="40000"/>
                  <a:lumOff val="60000"/>
                </a:schemeClr>
              </a:solidFill>
            </a:endParaRPr>
          </a:p>
        </p:txBody>
      </p:sp>
      <p:pic>
        <p:nvPicPr>
          <p:cNvPr id="2" name="Recorded Sound">
            <a:hlinkClick r:id="" action="ppaction://media"/>
            <a:extLst>
              <a:ext uri="{FF2B5EF4-FFF2-40B4-BE49-F238E27FC236}">
                <a16:creationId xmlns:a16="http://schemas.microsoft.com/office/drawing/2014/main" id="{4F6EB337-14F9-489A-BA05-5218F58E918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26324" y="6313546"/>
            <a:ext cx="609600" cy="609600"/>
          </a:xfrm>
          <a:prstGeom prst="rect">
            <a:avLst/>
          </a:prstGeom>
        </p:spPr>
      </p:pic>
      <p:sp>
        <p:nvSpPr>
          <p:cNvPr id="16" name="Rectangle 15">
            <a:extLst>
              <a:ext uri="{FF2B5EF4-FFF2-40B4-BE49-F238E27FC236}">
                <a16:creationId xmlns:a16="http://schemas.microsoft.com/office/drawing/2014/main" id="{24B72D94-01A5-4A35-B72E-D705ECC177A3}"/>
              </a:ext>
            </a:extLst>
          </p:cNvPr>
          <p:cNvSpPr/>
          <p:nvPr/>
        </p:nvSpPr>
        <p:spPr>
          <a:xfrm>
            <a:off x="0" y="6447536"/>
            <a:ext cx="12192000" cy="410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dirty="0">
                <a:solidFill>
                  <a:schemeClr val="accent1">
                    <a:lumMod val="40000"/>
                    <a:lumOff val="60000"/>
                  </a:schemeClr>
                </a:solidFill>
              </a:rPr>
              <a:t>Speaker: Adriano Gussoni</a:t>
            </a:r>
          </a:p>
        </p:txBody>
      </p:sp>
      <p:pic>
        <p:nvPicPr>
          <p:cNvPr id="17" name="Picture 2" descr="University of Central Florida logo and symbol, meaning, history, PNG">
            <a:extLst>
              <a:ext uri="{FF2B5EF4-FFF2-40B4-BE49-F238E27FC236}">
                <a16:creationId xmlns:a16="http://schemas.microsoft.com/office/drawing/2014/main" id="{38BF01C1-F5B5-46D9-882D-A85ECCB275A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346" y="5482120"/>
            <a:ext cx="1823979" cy="114521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12447FB0-E908-4ECB-9060-A42DB4A6BD34}"/>
              </a:ext>
            </a:extLst>
          </p:cNvPr>
          <p:cNvSpPr txBox="1"/>
          <p:nvPr/>
        </p:nvSpPr>
        <p:spPr>
          <a:xfrm>
            <a:off x="1996339" y="1185662"/>
            <a:ext cx="5359941" cy="523220"/>
          </a:xfrm>
          <a:prstGeom prst="rect">
            <a:avLst/>
          </a:prstGeom>
          <a:noFill/>
        </p:spPr>
        <p:txBody>
          <a:bodyPr wrap="square" rtlCol="0">
            <a:spAutoFit/>
          </a:bodyPr>
          <a:lstStyle/>
          <a:p>
            <a:r>
              <a:rPr lang="en-US" sz="2800" b="1" dirty="0"/>
              <a:t>Motor Driver (x2)</a:t>
            </a:r>
          </a:p>
        </p:txBody>
      </p:sp>
      <p:sp>
        <p:nvSpPr>
          <p:cNvPr id="21" name="TextBox 20">
            <a:extLst>
              <a:ext uri="{FF2B5EF4-FFF2-40B4-BE49-F238E27FC236}">
                <a16:creationId xmlns:a16="http://schemas.microsoft.com/office/drawing/2014/main" id="{6FA625CE-D01D-4FDF-AD48-3AD4103BFD0F}"/>
              </a:ext>
            </a:extLst>
          </p:cNvPr>
          <p:cNvSpPr txBox="1"/>
          <p:nvPr/>
        </p:nvSpPr>
        <p:spPr>
          <a:xfrm>
            <a:off x="1336728" y="2044855"/>
            <a:ext cx="5445072" cy="1323439"/>
          </a:xfrm>
          <a:prstGeom prst="rect">
            <a:avLst/>
          </a:prstGeom>
          <a:noFill/>
        </p:spPr>
        <p:txBody>
          <a:bodyPr wrap="square" rtlCol="0">
            <a:spAutoFit/>
          </a:bodyPr>
          <a:lstStyle/>
          <a:p>
            <a:pPr marL="285750" indent="-285750">
              <a:buFont typeface="Arial" panose="020B0604020202020204" pitchFamily="34" charset="0"/>
              <a:buChar char="•"/>
            </a:pPr>
            <a:r>
              <a:rPr lang="en-US" sz="1600" dirty="0"/>
              <a:t>Part # DRV8833</a:t>
            </a:r>
          </a:p>
          <a:p>
            <a:pPr marL="285750" indent="-285750">
              <a:buFont typeface="Arial" panose="020B0604020202020204" pitchFamily="34" charset="0"/>
              <a:buChar char="•"/>
            </a:pPr>
            <a:r>
              <a:rPr lang="en-US" sz="1600" dirty="0"/>
              <a:t>Dual H-Bridge Motor Driver</a:t>
            </a:r>
          </a:p>
          <a:p>
            <a:pPr marL="285750" indent="-285750">
              <a:buFont typeface="Arial" panose="020B0604020202020204" pitchFamily="34" charset="0"/>
              <a:buChar char="•"/>
            </a:pPr>
            <a:r>
              <a:rPr lang="en-US" sz="1600" dirty="0"/>
              <a:t>1.5 Amp max (2 channels)</a:t>
            </a:r>
          </a:p>
          <a:p>
            <a:pPr marL="285750" indent="-285750">
              <a:buFont typeface="Arial" panose="020B0604020202020204" pitchFamily="34" charset="0"/>
              <a:buChar char="•"/>
            </a:pPr>
            <a:r>
              <a:rPr lang="en-US" sz="1600" dirty="0"/>
              <a:t>Supports PWM</a:t>
            </a:r>
          </a:p>
          <a:p>
            <a:pPr marL="285750" indent="-285750">
              <a:buFont typeface="Arial" panose="020B0604020202020204" pitchFamily="34" charset="0"/>
              <a:buChar char="•"/>
            </a:pPr>
            <a:r>
              <a:rPr lang="en-US" sz="1600" dirty="0"/>
              <a:t>Two modes – Fast decay &amp; Slow decay</a:t>
            </a:r>
          </a:p>
        </p:txBody>
      </p:sp>
    </p:spTree>
    <p:extLst>
      <p:ext uri="{BB962C8B-B14F-4D97-AF65-F5344CB8AC3E}">
        <p14:creationId xmlns:p14="http://schemas.microsoft.com/office/powerpoint/2010/main" val="1787828850"/>
      </p:ext>
    </p:extLst>
  </p:cSld>
  <p:clrMapOvr>
    <a:masterClrMapping/>
  </p:clrMapOvr>
  <mc:AlternateContent xmlns:mc="http://schemas.openxmlformats.org/markup-compatibility/2006" xmlns:p14="http://schemas.microsoft.com/office/powerpoint/2010/main">
    <mc:Choice Requires="p14">
      <p:transition spd="slow" p14:dur="2000" advTm="56522"/>
    </mc:Choice>
    <mc:Fallback xmlns="">
      <p:transition spd="slow" advTm="56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5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7CC7F4-51F2-40A2-A629-0994CAAD832D}"/>
              </a:ext>
            </a:extLst>
          </p:cNvPr>
          <p:cNvSpPr/>
          <p:nvPr/>
        </p:nvSpPr>
        <p:spPr>
          <a:xfrm>
            <a:off x="7386321" y="589281"/>
            <a:ext cx="4047128" cy="5415863"/>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ED258F58-79FB-4487-B628-1BA2240B3EAB}"/>
              </a:ext>
            </a:extLst>
          </p:cNvPr>
          <p:cNvSpPr txBox="1">
            <a:spLocks/>
          </p:cNvSpPr>
          <p:nvPr/>
        </p:nvSpPr>
        <p:spPr>
          <a:xfrm>
            <a:off x="1756562" y="401819"/>
            <a:ext cx="6378102" cy="783843"/>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6000" b="0" i="0" kern="1200" cap="none">
                <a:solidFill>
                  <a:schemeClr val="tx1"/>
                </a:solidFill>
                <a:effectLst/>
                <a:latin typeface="+mj-lt"/>
                <a:ea typeface="+mj-ea"/>
                <a:cs typeface="+mj-cs"/>
              </a:defRPr>
            </a:lvl1pPr>
          </a:lstStyle>
          <a:p>
            <a:pPr algn="l"/>
            <a:r>
              <a:rPr lang="en-US" sz="4000" u="sng">
                <a:latin typeface="Digital-Bold" pitchFamily="2" charset="0"/>
                <a:cs typeface="Calibri Light"/>
              </a:rPr>
              <a:t>Project Description</a:t>
            </a:r>
          </a:p>
        </p:txBody>
      </p:sp>
      <p:sp>
        <p:nvSpPr>
          <p:cNvPr id="15" name="Subtitle 2">
            <a:extLst>
              <a:ext uri="{FF2B5EF4-FFF2-40B4-BE49-F238E27FC236}">
                <a16:creationId xmlns:a16="http://schemas.microsoft.com/office/drawing/2014/main" id="{502D496D-8261-4141-A1BB-2CD8DF866BEE}"/>
              </a:ext>
            </a:extLst>
          </p:cNvPr>
          <p:cNvSpPr txBox="1">
            <a:spLocks/>
          </p:cNvSpPr>
          <p:nvPr/>
        </p:nvSpPr>
        <p:spPr>
          <a:xfrm>
            <a:off x="1144589" y="1115014"/>
            <a:ext cx="5865811" cy="301269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sz="2000" b="1">
                <a:ea typeface="+mn-lt"/>
                <a:cs typeface="+mn-lt"/>
              </a:rPr>
              <a:t>Overview (FAR 1030)</a:t>
            </a:r>
          </a:p>
          <a:p>
            <a:pPr lvl="1"/>
            <a:r>
              <a:rPr lang="en-US" sz="1600">
                <a:ea typeface="+mn-lt"/>
                <a:cs typeface="+mn-lt"/>
              </a:rPr>
              <a:t>High Powered Rocket(</a:t>
            </a:r>
            <a:r>
              <a:rPr lang="en-US" sz="1600" err="1">
                <a:ea typeface="+mn-lt"/>
                <a:cs typeface="+mn-lt"/>
              </a:rPr>
              <a:t>ry</a:t>
            </a:r>
            <a:r>
              <a:rPr lang="en-US" sz="1600">
                <a:ea typeface="+mn-lt"/>
                <a:cs typeface="+mn-lt"/>
              </a:rPr>
              <a:t>) [HPR]</a:t>
            </a:r>
          </a:p>
          <a:p>
            <a:pPr lvl="1"/>
            <a:r>
              <a:rPr lang="en-US" sz="1600">
                <a:ea typeface="+mn-lt"/>
                <a:cs typeface="+mn-lt"/>
              </a:rPr>
              <a:t>10,000 ft and 30,000 ft competition</a:t>
            </a:r>
          </a:p>
          <a:p>
            <a:pPr lvl="1"/>
            <a:r>
              <a:rPr lang="en-US" sz="1600">
                <a:ea typeface="+mn-lt"/>
                <a:cs typeface="+mn-lt"/>
              </a:rPr>
              <a:t>Rocket designed by UCF MAE Senior Design Group</a:t>
            </a:r>
          </a:p>
          <a:p>
            <a:pPr lvl="1"/>
            <a:r>
              <a:rPr lang="en-US" sz="1600">
                <a:ea typeface="+mn-lt"/>
                <a:cs typeface="+mn-lt"/>
              </a:rPr>
              <a:t>UCF MAE Rocket entering competition – named ‘Arcturus’</a:t>
            </a:r>
          </a:p>
          <a:p>
            <a:pPr lvl="1"/>
            <a:r>
              <a:rPr lang="en-US" sz="1600">
                <a:ea typeface="+mn-lt"/>
                <a:cs typeface="+mn-lt"/>
              </a:rPr>
              <a:t>FAR competition requires payload integration, 3 options:</a:t>
            </a:r>
          </a:p>
          <a:p>
            <a:pPr marL="1257300" lvl="2" indent="-342900">
              <a:buFont typeface="+mj-lt"/>
              <a:buAutoNum type="arabicPeriod"/>
            </a:pPr>
            <a:r>
              <a:rPr lang="en-US" sz="1400">
                <a:ea typeface="+mn-lt"/>
                <a:cs typeface="+mn-lt"/>
              </a:rPr>
              <a:t>Autonomous rover  </a:t>
            </a:r>
          </a:p>
          <a:p>
            <a:pPr marL="1257300" lvl="2" indent="-342900">
              <a:buFont typeface="+mj-lt"/>
              <a:buAutoNum type="arabicPeriod"/>
            </a:pPr>
            <a:r>
              <a:rPr lang="en-US" sz="1400">
                <a:ea typeface="+mn-lt"/>
                <a:cs typeface="+mn-lt"/>
              </a:rPr>
              <a:t>Remote controlled rover</a:t>
            </a:r>
          </a:p>
          <a:p>
            <a:pPr marL="1257300" lvl="2" indent="-342900">
              <a:buFont typeface="+mj-lt"/>
              <a:buAutoNum type="arabicPeriod"/>
            </a:pPr>
            <a:r>
              <a:rPr lang="en-US" sz="1400">
                <a:ea typeface="+mn-lt"/>
                <a:cs typeface="+mn-lt"/>
              </a:rPr>
              <a:t>Drone or glider</a:t>
            </a:r>
          </a:p>
        </p:txBody>
      </p:sp>
      <p:sp>
        <p:nvSpPr>
          <p:cNvPr id="26" name="TextBox 25">
            <a:extLst>
              <a:ext uri="{FF2B5EF4-FFF2-40B4-BE49-F238E27FC236}">
                <a16:creationId xmlns:a16="http://schemas.microsoft.com/office/drawing/2014/main" id="{091C5A85-CFB6-44ED-8EF2-F248BBC884FC}"/>
              </a:ext>
            </a:extLst>
          </p:cNvPr>
          <p:cNvSpPr txBox="1"/>
          <p:nvPr/>
        </p:nvSpPr>
        <p:spPr>
          <a:xfrm>
            <a:off x="1774798" y="4388769"/>
            <a:ext cx="5253837" cy="1354217"/>
          </a:xfrm>
          <a:prstGeom prst="rect">
            <a:avLst/>
          </a:prstGeom>
          <a:noFill/>
        </p:spPr>
        <p:txBody>
          <a:bodyPr wrap="square" rtlCol="0">
            <a:spAutoFit/>
          </a:bodyPr>
          <a:lstStyle/>
          <a:p>
            <a:endParaRPr lang="en-US" u="sng"/>
          </a:p>
          <a:p>
            <a:pPr marL="285750" indent="-285750">
              <a:buFont typeface="Arial" panose="020B0604020202020204" pitchFamily="34" charset="0"/>
              <a:buChar char="•"/>
            </a:pPr>
            <a:r>
              <a:rPr lang="en-US" sz="1600"/>
              <a:t>Rover must return autonomously to designated launch pad</a:t>
            </a:r>
          </a:p>
          <a:p>
            <a:pPr marL="285750" indent="-285750">
              <a:buFont typeface="Arial" panose="020B0604020202020204" pitchFamily="34" charset="0"/>
              <a:buChar char="•"/>
            </a:pPr>
            <a:r>
              <a:rPr lang="en-US" sz="1600"/>
              <a:t>Must transmit live video from payload touchdown</a:t>
            </a:r>
          </a:p>
          <a:p>
            <a:pPr marL="285750" indent="-285750">
              <a:buFont typeface="Arial" panose="020B0604020202020204" pitchFamily="34" charset="0"/>
              <a:buChar char="•"/>
            </a:pPr>
            <a:r>
              <a:rPr lang="en-US" sz="1600"/>
              <a:t>Other requirements that are decided by the rocket design 	team</a:t>
            </a:r>
          </a:p>
        </p:txBody>
      </p:sp>
      <p:pic>
        <p:nvPicPr>
          <p:cNvPr id="7" name="Picture 4">
            <a:extLst>
              <a:ext uri="{FF2B5EF4-FFF2-40B4-BE49-F238E27FC236}">
                <a16:creationId xmlns:a16="http://schemas.microsoft.com/office/drawing/2014/main" id="{E2F920B1-7CCE-430B-8C7F-1875C009D862}"/>
              </a:ext>
            </a:extLst>
          </p:cNvPr>
          <p:cNvPicPr>
            <a:picLocks noChangeAspect="1"/>
          </p:cNvPicPr>
          <p:nvPr/>
        </p:nvPicPr>
        <p:blipFill>
          <a:blip r:embed="rId5"/>
          <a:stretch>
            <a:fillRect/>
          </a:stretch>
        </p:blipFill>
        <p:spPr>
          <a:xfrm rot="4546020">
            <a:off x="7330253" y="2294636"/>
            <a:ext cx="4907607" cy="213831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8" name="Content Placeholder 4" descr="A picture containing diagram&#10;&#10;Description automatically generated">
            <a:extLst>
              <a:ext uri="{FF2B5EF4-FFF2-40B4-BE49-F238E27FC236}">
                <a16:creationId xmlns:a16="http://schemas.microsoft.com/office/drawing/2014/main" id="{20C88B4F-2456-4A70-B0E5-12F8B345A3E2}"/>
              </a:ext>
            </a:extLst>
          </p:cNvPr>
          <p:cNvPicPr>
            <a:picLocks noGrp="1" noChangeAspect="1"/>
          </p:cNvPicPr>
          <p:nvPr/>
        </p:nvPicPr>
        <p:blipFill rotWithShape="1">
          <a:blip r:embed="rId6">
            <a:extLst>
              <a:ext uri="{28A0092B-C50C-407E-A947-70E740481C1C}">
                <a14:useLocalDpi xmlns:a14="http://schemas.microsoft.com/office/drawing/2010/main" val="0"/>
              </a:ext>
            </a:extLst>
          </a:blip>
          <a:srcRect t="27348" r="656" b="25583"/>
          <a:stretch/>
        </p:blipFill>
        <p:spPr>
          <a:xfrm rot="5400000">
            <a:off x="5934895" y="2802603"/>
            <a:ext cx="4907606" cy="1008112"/>
          </a:xfrm>
          <a:prstGeom prst="rect">
            <a:avLst/>
          </a:prstGeom>
          <a:ln>
            <a:noFill/>
          </a:ln>
          <a:effectLst>
            <a:outerShdw blurRad="292100" dist="139700" dir="2700000" algn="tl" rotWithShape="0">
              <a:srgbClr val="333333">
                <a:alpha val="65000"/>
              </a:srgbClr>
            </a:outerShdw>
          </a:effectLst>
        </p:spPr>
      </p:pic>
      <p:sp>
        <p:nvSpPr>
          <p:cNvPr id="16" name="TextBox 15">
            <a:extLst>
              <a:ext uri="{FF2B5EF4-FFF2-40B4-BE49-F238E27FC236}">
                <a16:creationId xmlns:a16="http://schemas.microsoft.com/office/drawing/2014/main" id="{79DD0CAE-F629-43D0-88F7-3A3B439316F8}"/>
              </a:ext>
            </a:extLst>
          </p:cNvPr>
          <p:cNvSpPr txBox="1"/>
          <p:nvPr/>
        </p:nvSpPr>
        <p:spPr>
          <a:xfrm>
            <a:off x="1163510" y="4204103"/>
            <a:ext cx="6207760" cy="369332"/>
          </a:xfrm>
          <a:prstGeom prst="rect">
            <a:avLst/>
          </a:prstGeom>
          <a:noFill/>
        </p:spPr>
        <p:txBody>
          <a:bodyPr wrap="square">
            <a:spAutoFit/>
          </a:bodyPr>
          <a:lstStyle/>
          <a:p>
            <a:r>
              <a:rPr lang="en-US" b="1"/>
              <a:t>Requirements that apply to us</a:t>
            </a:r>
            <a:endParaRPr lang="en-US"/>
          </a:p>
        </p:txBody>
      </p:sp>
      <p:sp>
        <p:nvSpPr>
          <p:cNvPr id="17" name="Rectangle 16">
            <a:extLst>
              <a:ext uri="{FF2B5EF4-FFF2-40B4-BE49-F238E27FC236}">
                <a16:creationId xmlns:a16="http://schemas.microsoft.com/office/drawing/2014/main" id="{4F176C40-39E1-4581-AF9B-00FC70058686}"/>
              </a:ext>
            </a:extLst>
          </p:cNvPr>
          <p:cNvSpPr/>
          <p:nvPr/>
        </p:nvSpPr>
        <p:spPr>
          <a:xfrm>
            <a:off x="0" y="-17718"/>
            <a:ext cx="12192000" cy="1449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chemeClr val="accent1">
                  <a:lumMod val="40000"/>
                  <a:lumOff val="60000"/>
                </a:schemeClr>
              </a:solidFill>
            </a:endParaRPr>
          </a:p>
        </p:txBody>
      </p:sp>
      <p:pic>
        <p:nvPicPr>
          <p:cNvPr id="35" name="Audio 34">
            <a:hlinkClick r:id="" action="ppaction://media"/>
            <a:extLst>
              <a:ext uri="{FF2B5EF4-FFF2-40B4-BE49-F238E27FC236}">
                <a16:creationId xmlns:a16="http://schemas.microsoft.com/office/drawing/2014/main" id="{1FCCB15B-78BD-488E-AD54-537E7192EA5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832187" y="6305048"/>
            <a:ext cx="487362" cy="487362"/>
          </a:xfrm>
          <a:prstGeom prst="rect">
            <a:avLst/>
          </a:prstGeom>
        </p:spPr>
      </p:pic>
      <p:cxnSp>
        <p:nvCxnSpPr>
          <p:cNvPr id="4" name="Straight Arrow Connector 3">
            <a:extLst>
              <a:ext uri="{FF2B5EF4-FFF2-40B4-BE49-F238E27FC236}">
                <a16:creationId xmlns:a16="http://schemas.microsoft.com/office/drawing/2014/main" id="{CC4D97E1-9EC0-447B-A746-53BAD9C6723A}"/>
              </a:ext>
            </a:extLst>
          </p:cNvPr>
          <p:cNvCxnSpPr/>
          <p:nvPr/>
        </p:nvCxnSpPr>
        <p:spPr>
          <a:xfrm flipH="1">
            <a:off x="3888105" y="3345180"/>
            <a:ext cx="69532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 name="TextBox 4">
            <a:extLst>
              <a:ext uri="{FF2B5EF4-FFF2-40B4-BE49-F238E27FC236}">
                <a16:creationId xmlns:a16="http://schemas.microsoft.com/office/drawing/2014/main" id="{23C6C49E-B601-4F08-8FE7-1B416E94E9D1}"/>
              </a:ext>
            </a:extLst>
          </p:cNvPr>
          <p:cNvSpPr txBox="1"/>
          <p:nvPr/>
        </p:nvSpPr>
        <p:spPr>
          <a:xfrm>
            <a:off x="4583430" y="3196062"/>
            <a:ext cx="2618159" cy="276999"/>
          </a:xfrm>
          <a:prstGeom prst="rect">
            <a:avLst/>
          </a:prstGeom>
          <a:noFill/>
        </p:spPr>
        <p:txBody>
          <a:bodyPr wrap="square" rtlCol="0">
            <a:spAutoFit/>
          </a:bodyPr>
          <a:lstStyle/>
          <a:p>
            <a:r>
              <a:rPr lang="en-US" sz="1200" b="1"/>
              <a:t>Our team choose option 1</a:t>
            </a:r>
          </a:p>
        </p:txBody>
      </p:sp>
      <p:sp>
        <p:nvSpPr>
          <p:cNvPr id="18" name="Rectangle 17">
            <a:extLst>
              <a:ext uri="{FF2B5EF4-FFF2-40B4-BE49-F238E27FC236}">
                <a16:creationId xmlns:a16="http://schemas.microsoft.com/office/drawing/2014/main" id="{89B0080F-7C5A-44CD-B154-89D039CA7657}"/>
              </a:ext>
            </a:extLst>
          </p:cNvPr>
          <p:cNvSpPr/>
          <p:nvPr/>
        </p:nvSpPr>
        <p:spPr>
          <a:xfrm>
            <a:off x="0" y="6447536"/>
            <a:ext cx="12192000" cy="410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dirty="0">
                <a:solidFill>
                  <a:schemeClr val="accent1">
                    <a:lumMod val="40000"/>
                    <a:lumOff val="60000"/>
                  </a:schemeClr>
                </a:solidFill>
              </a:rPr>
              <a:t>Speaker: Michael Schumacher</a:t>
            </a:r>
          </a:p>
        </p:txBody>
      </p:sp>
      <p:pic>
        <p:nvPicPr>
          <p:cNvPr id="19" name="Picture 2" descr="University of Central Florida logo and symbol, meaning, history, PNG">
            <a:extLst>
              <a:ext uri="{FF2B5EF4-FFF2-40B4-BE49-F238E27FC236}">
                <a16:creationId xmlns:a16="http://schemas.microsoft.com/office/drawing/2014/main" id="{45563FDF-85B6-4412-96CA-E1B81717347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346" y="5482120"/>
            <a:ext cx="1823979" cy="1145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9606980"/>
      </p:ext>
    </p:extLst>
  </p:cSld>
  <p:clrMapOvr>
    <a:masterClrMapping/>
  </p:clrMapOvr>
  <mc:AlternateContent xmlns:mc="http://schemas.openxmlformats.org/markup-compatibility/2006" xmlns:p14="http://schemas.microsoft.com/office/powerpoint/2010/main">
    <mc:Choice Requires="p14">
      <p:transition spd="slow" p14:dur="2000" advTm="40784"/>
    </mc:Choice>
    <mc:Fallback xmlns="">
      <p:transition spd="slow" advTm="40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par>
                                <p:cTn id="7" presetID="10" presetClass="entr" presetSubtype="0" fill="hold" grpId="0" nodeType="withEffect">
                                  <p:stCondLst>
                                    <p:cond delay="1525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par>
                                <p:cTn id="10" presetID="10" presetClass="entr" presetSubtype="0" fill="hold" nodeType="withEffect">
                                  <p:stCondLst>
                                    <p:cond delay="1525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xit" presetSubtype="0" fill="hold" grpId="1" nodeType="withEffect">
                                  <p:stCondLst>
                                    <p:cond delay="18750"/>
                                  </p:stCondLst>
                                  <p:childTnLst>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par>
                                <p:cTn id="16" presetID="10" presetClass="exit" presetSubtype="0" fill="hold" nodeType="withEffect">
                                  <p:stCondLst>
                                    <p:cond delay="18750"/>
                                  </p:stCondLst>
                                  <p:childTnLst>
                                    <p:animEffect transition="out" filter="fade">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5"/>
                </p:tgtEl>
              </p:cMediaNode>
            </p:audio>
          </p:childTnLst>
        </p:cTn>
      </p:par>
    </p:tnLst>
    <p:bldLst>
      <p:bldP spid="5" grpId="0"/>
      <p:bldP spid="5"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0A72301C-5464-406B-9771-224AFB10D7E4}"/>
              </a:ext>
            </a:extLst>
          </p:cNvPr>
          <p:cNvSpPr txBox="1">
            <a:spLocks/>
          </p:cNvSpPr>
          <p:nvPr/>
        </p:nvSpPr>
        <p:spPr>
          <a:xfrm>
            <a:off x="1756562" y="401819"/>
            <a:ext cx="9866687" cy="783843"/>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6000" b="0" i="0" kern="1200" cap="none">
                <a:solidFill>
                  <a:schemeClr val="tx1"/>
                </a:solidFill>
                <a:effectLst/>
                <a:latin typeface="+mj-lt"/>
                <a:ea typeface="+mj-ea"/>
                <a:cs typeface="+mj-cs"/>
              </a:defRPr>
            </a:lvl1pPr>
          </a:lstStyle>
          <a:p>
            <a:pPr algn="l"/>
            <a:r>
              <a:rPr lang="en-US" sz="4000" u="sng" dirty="0">
                <a:latin typeface="Digital-Bold" pitchFamily="2" charset="0"/>
                <a:cs typeface="Calibri Light"/>
              </a:rPr>
              <a:t>Part Selection – Power System </a:t>
            </a:r>
          </a:p>
        </p:txBody>
      </p:sp>
      <p:sp>
        <p:nvSpPr>
          <p:cNvPr id="17" name="TextBox 16">
            <a:extLst>
              <a:ext uri="{FF2B5EF4-FFF2-40B4-BE49-F238E27FC236}">
                <a16:creationId xmlns:a16="http://schemas.microsoft.com/office/drawing/2014/main" id="{60F25B56-C307-4CA4-A0B6-14E8F0C32427}"/>
              </a:ext>
            </a:extLst>
          </p:cNvPr>
          <p:cNvSpPr txBox="1"/>
          <p:nvPr/>
        </p:nvSpPr>
        <p:spPr>
          <a:xfrm>
            <a:off x="1996339" y="1185662"/>
            <a:ext cx="5359941" cy="523220"/>
          </a:xfrm>
          <a:prstGeom prst="rect">
            <a:avLst/>
          </a:prstGeom>
          <a:noFill/>
        </p:spPr>
        <p:txBody>
          <a:bodyPr wrap="square" rtlCol="0">
            <a:spAutoFit/>
          </a:bodyPr>
          <a:lstStyle/>
          <a:p>
            <a:r>
              <a:rPr lang="en-US" sz="2800" b="1" dirty="0"/>
              <a:t>3.3v Regulator (x2)</a:t>
            </a:r>
          </a:p>
        </p:txBody>
      </p:sp>
      <p:pic>
        <p:nvPicPr>
          <p:cNvPr id="19" name="Picture 18">
            <a:extLst>
              <a:ext uri="{FF2B5EF4-FFF2-40B4-BE49-F238E27FC236}">
                <a16:creationId xmlns:a16="http://schemas.microsoft.com/office/drawing/2014/main" id="{FE1F8FC4-E8A1-4ED4-AE11-6C418F7FE143}"/>
              </a:ext>
            </a:extLst>
          </p:cNvPr>
          <p:cNvPicPr>
            <a:picLocks noChangeAspect="1"/>
          </p:cNvPicPr>
          <p:nvPr/>
        </p:nvPicPr>
        <p:blipFill>
          <a:blip r:embed="rId5"/>
          <a:stretch>
            <a:fillRect/>
          </a:stretch>
        </p:blipFill>
        <p:spPr>
          <a:xfrm>
            <a:off x="653567" y="1061539"/>
            <a:ext cx="1098402" cy="7739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6" name="Rectangle 15">
            <a:extLst>
              <a:ext uri="{FF2B5EF4-FFF2-40B4-BE49-F238E27FC236}">
                <a16:creationId xmlns:a16="http://schemas.microsoft.com/office/drawing/2014/main" id="{09D46769-34F4-4904-99CD-70F07C357DEB}"/>
              </a:ext>
            </a:extLst>
          </p:cNvPr>
          <p:cNvSpPr/>
          <p:nvPr/>
        </p:nvSpPr>
        <p:spPr>
          <a:xfrm>
            <a:off x="0" y="-17718"/>
            <a:ext cx="12192000" cy="1449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chemeClr val="accent1">
                  <a:lumMod val="40000"/>
                  <a:lumOff val="60000"/>
                </a:schemeClr>
              </a:solidFill>
            </a:endParaRPr>
          </a:p>
        </p:txBody>
      </p:sp>
      <p:pic>
        <p:nvPicPr>
          <p:cNvPr id="3" name="Recorded Sound">
            <a:hlinkClick r:id="" action="ppaction://media"/>
            <a:extLst>
              <a:ext uri="{FF2B5EF4-FFF2-40B4-BE49-F238E27FC236}">
                <a16:creationId xmlns:a16="http://schemas.microsoft.com/office/drawing/2014/main" id="{308D917F-7012-446A-86AE-13838B3BA73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26324" y="6277337"/>
            <a:ext cx="609600" cy="609600"/>
          </a:xfrm>
          <a:prstGeom prst="rect">
            <a:avLst/>
          </a:prstGeom>
        </p:spPr>
      </p:pic>
      <p:sp>
        <p:nvSpPr>
          <p:cNvPr id="20" name="Rectangle 19">
            <a:extLst>
              <a:ext uri="{FF2B5EF4-FFF2-40B4-BE49-F238E27FC236}">
                <a16:creationId xmlns:a16="http://schemas.microsoft.com/office/drawing/2014/main" id="{C574D84A-51BF-42F3-B096-BFF6FCBECFEE}"/>
              </a:ext>
            </a:extLst>
          </p:cNvPr>
          <p:cNvSpPr/>
          <p:nvPr/>
        </p:nvSpPr>
        <p:spPr>
          <a:xfrm>
            <a:off x="0" y="6447536"/>
            <a:ext cx="12192000" cy="410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dirty="0">
                <a:solidFill>
                  <a:schemeClr val="accent1">
                    <a:lumMod val="40000"/>
                    <a:lumOff val="60000"/>
                  </a:schemeClr>
                </a:solidFill>
              </a:rPr>
              <a:t>Speaker: Adriano Gussoni</a:t>
            </a:r>
          </a:p>
        </p:txBody>
      </p:sp>
      <p:pic>
        <p:nvPicPr>
          <p:cNvPr id="21" name="Picture 2" descr="University of Central Florida logo and symbol, meaning, history, PNG">
            <a:extLst>
              <a:ext uri="{FF2B5EF4-FFF2-40B4-BE49-F238E27FC236}">
                <a16:creationId xmlns:a16="http://schemas.microsoft.com/office/drawing/2014/main" id="{AD383793-F747-4989-B1D9-A2505915D1C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346" y="5482120"/>
            <a:ext cx="1823979" cy="114521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FE8B3A2F-D8F1-4A4B-B785-1EB08AFB18C5}"/>
              </a:ext>
            </a:extLst>
          </p:cNvPr>
          <p:cNvSpPr txBox="1"/>
          <p:nvPr/>
        </p:nvSpPr>
        <p:spPr>
          <a:xfrm>
            <a:off x="1336727" y="2044855"/>
            <a:ext cx="6407097" cy="1323439"/>
          </a:xfrm>
          <a:prstGeom prst="rect">
            <a:avLst/>
          </a:prstGeom>
          <a:noFill/>
        </p:spPr>
        <p:txBody>
          <a:bodyPr wrap="square" rtlCol="0">
            <a:spAutoFit/>
          </a:bodyPr>
          <a:lstStyle/>
          <a:p>
            <a:pPr marL="285750" indent="-285750">
              <a:buFont typeface="Arial" panose="020B0604020202020204" pitchFamily="34" charset="0"/>
              <a:buChar char="•"/>
            </a:pPr>
            <a:r>
              <a:rPr lang="en-US" sz="1600" dirty="0"/>
              <a:t>Part # LP38690DT-3.3</a:t>
            </a:r>
          </a:p>
          <a:p>
            <a:pPr marL="285750" indent="-285750">
              <a:buFont typeface="Arial" panose="020B0604020202020204" pitchFamily="34" charset="0"/>
              <a:buChar char="•"/>
            </a:pPr>
            <a:r>
              <a:rPr lang="en-US" sz="1600" dirty="0"/>
              <a:t>1 Amp maximum</a:t>
            </a:r>
          </a:p>
          <a:p>
            <a:pPr marL="285750" indent="-285750">
              <a:buFont typeface="Arial" panose="020B0604020202020204" pitchFamily="34" charset="0"/>
              <a:buChar char="•"/>
            </a:pPr>
            <a:r>
              <a:rPr lang="en-US" sz="1600" dirty="0"/>
              <a:t>Small package (TO-252-3)</a:t>
            </a:r>
          </a:p>
          <a:p>
            <a:pPr marL="285750" indent="-285750">
              <a:buFont typeface="Arial" panose="020B0604020202020204" pitchFamily="34" charset="0"/>
              <a:buChar char="•"/>
            </a:pPr>
            <a:r>
              <a:rPr lang="en-US" sz="1600" dirty="0"/>
              <a:t>1 Independent – MCU / IR sensor bank 1</a:t>
            </a:r>
          </a:p>
          <a:p>
            <a:pPr marL="285750" indent="-285750">
              <a:buFont typeface="Arial" panose="020B0604020202020204" pitchFamily="34" charset="0"/>
              <a:buChar char="•"/>
            </a:pPr>
            <a:r>
              <a:rPr lang="en-US" sz="1600" dirty="0"/>
              <a:t>1 Independent – Orientation / IR sensor bank 2</a:t>
            </a:r>
          </a:p>
        </p:txBody>
      </p:sp>
    </p:spTree>
    <p:extLst>
      <p:ext uri="{BB962C8B-B14F-4D97-AF65-F5344CB8AC3E}">
        <p14:creationId xmlns:p14="http://schemas.microsoft.com/office/powerpoint/2010/main" val="2993829447"/>
      </p:ext>
    </p:extLst>
  </p:cSld>
  <p:clrMapOvr>
    <a:masterClrMapping/>
  </p:clrMapOvr>
  <mc:AlternateContent xmlns:mc="http://schemas.openxmlformats.org/markup-compatibility/2006" xmlns:p14="http://schemas.microsoft.com/office/powerpoint/2010/main">
    <mc:Choice Requires="p14">
      <p:transition spd="slow" p14:dur="2000" advTm="54228"/>
    </mc:Choice>
    <mc:Fallback xmlns="">
      <p:transition spd="slow" advTm="54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2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0A72301C-5464-406B-9771-224AFB10D7E4}"/>
              </a:ext>
            </a:extLst>
          </p:cNvPr>
          <p:cNvSpPr txBox="1">
            <a:spLocks/>
          </p:cNvSpPr>
          <p:nvPr/>
        </p:nvSpPr>
        <p:spPr>
          <a:xfrm>
            <a:off x="1756562" y="401819"/>
            <a:ext cx="9866687" cy="783843"/>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6000" b="0" i="0" kern="1200" cap="none">
                <a:solidFill>
                  <a:schemeClr val="tx1"/>
                </a:solidFill>
                <a:effectLst/>
                <a:latin typeface="+mj-lt"/>
                <a:ea typeface="+mj-ea"/>
                <a:cs typeface="+mj-cs"/>
              </a:defRPr>
            </a:lvl1pPr>
          </a:lstStyle>
          <a:p>
            <a:pPr algn="l"/>
            <a:r>
              <a:rPr lang="en-US" sz="4000" u="sng" dirty="0">
                <a:latin typeface="Digital-Bold" pitchFamily="2" charset="0"/>
                <a:cs typeface="Calibri Light"/>
              </a:rPr>
              <a:t>Part Selection – Power System </a:t>
            </a:r>
          </a:p>
        </p:txBody>
      </p:sp>
      <p:pic>
        <p:nvPicPr>
          <p:cNvPr id="10" name="Picture 9">
            <a:extLst>
              <a:ext uri="{FF2B5EF4-FFF2-40B4-BE49-F238E27FC236}">
                <a16:creationId xmlns:a16="http://schemas.microsoft.com/office/drawing/2014/main" id="{94A93F59-6743-4049-BDB6-6046E7E833BA}"/>
              </a:ext>
            </a:extLst>
          </p:cNvPr>
          <p:cNvPicPr>
            <a:picLocks noChangeAspect="1"/>
          </p:cNvPicPr>
          <p:nvPr/>
        </p:nvPicPr>
        <p:blipFill>
          <a:blip r:embed="rId5"/>
          <a:stretch>
            <a:fillRect/>
          </a:stretch>
        </p:blipFill>
        <p:spPr>
          <a:xfrm>
            <a:off x="667957" y="1092650"/>
            <a:ext cx="1170368" cy="77259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6" name="Rectangle 15">
            <a:extLst>
              <a:ext uri="{FF2B5EF4-FFF2-40B4-BE49-F238E27FC236}">
                <a16:creationId xmlns:a16="http://schemas.microsoft.com/office/drawing/2014/main" id="{09D46769-34F4-4904-99CD-70F07C357DEB}"/>
              </a:ext>
            </a:extLst>
          </p:cNvPr>
          <p:cNvSpPr/>
          <p:nvPr/>
        </p:nvSpPr>
        <p:spPr>
          <a:xfrm>
            <a:off x="0" y="-17718"/>
            <a:ext cx="12192000" cy="1449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chemeClr val="accent1">
                  <a:lumMod val="40000"/>
                  <a:lumOff val="60000"/>
                </a:schemeClr>
              </a:solidFill>
            </a:endParaRPr>
          </a:p>
        </p:txBody>
      </p:sp>
      <p:pic>
        <p:nvPicPr>
          <p:cNvPr id="3" name="Recorded Sound">
            <a:hlinkClick r:id="" action="ppaction://media"/>
            <a:extLst>
              <a:ext uri="{FF2B5EF4-FFF2-40B4-BE49-F238E27FC236}">
                <a16:creationId xmlns:a16="http://schemas.microsoft.com/office/drawing/2014/main" id="{308D917F-7012-446A-86AE-13838B3BA73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26324" y="6277337"/>
            <a:ext cx="609600" cy="609600"/>
          </a:xfrm>
          <a:prstGeom prst="rect">
            <a:avLst/>
          </a:prstGeom>
        </p:spPr>
      </p:pic>
      <p:sp>
        <p:nvSpPr>
          <p:cNvPr id="20" name="Rectangle 19">
            <a:extLst>
              <a:ext uri="{FF2B5EF4-FFF2-40B4-BE49-F238E27FC236}">
                <a16:creationId xmlns:a16="http://schemas.microsoft.com/office/drawing/2014/main" id="{C574D84A-51BF-42F3-B096-BFF6FCBECFEE}"/>
              </a:ext>
            </a:extLst>
          </p:cNvPr>
          <p:cNvSpPr/>
          <p:nvPr/>
        </p:nvSpPr>
        <p:spPr>
          <a:xfrm>
            <a:off x="0" y="6447536"/>
            <a:ext cx="12192000" cy="410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dirty="0">
                <a:solidFill>
                  <a:schemeClr val="accent1">
                    <a:lumMod val="40000"/>
                    <a:lumOff val="60000"/>
                  </a:schemeClr>
                </a:solidFill>
              </a:rPr>
              <a:t>Speaker: Adriano Gussoni</a:t>
            </a:r>
          </a:p>
        </p:txBody>
      </p:sp>
      <p:pic>
        <p:nvPicPr>
          <p:cNvPr id="12" name="Picture 2" descr="University of Central Florida logo and symbol, meaning, history, PNG">
            <a:extLst>
              <a:ext uri="{FF2B5EF4-FFF2-40B4-BE49-F238E27FC236}">
                <a16:creationId xmlns:a16="http://schemas.microsoft.com/office/drawing/2014/main" id="{C75111E6-567A-49AE-B71F-0EFD13FFCA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346" y="5482120"/>
            <a:ext cx="1823979" cy="114521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98DD7CA9-E411-472E-951C-EAEC5A0E30F5}"/>
              </a:ext>
            </a:extLst>
          </p:cNvPr>
          <p:cNvSpPr txBox="1"/>
          <p:nvPr/>
        </p:nvSpPr>
        <p:spPr>
          <a:xfrm>
            <a:off x="1996339" y="1185662"/>
            <a:ext cx="5359941" cy="523220"/>
          </a:xfrm>
          <a:prstGeom prst="rect">
            <a:avLst/>
          </a:prstGeom>
          <a:noFill/>
        </p:spPr>
        <p:txBody>
          <a:bodyPr wrap="square" rtlCol="0">
            <a:spAutoFit/>
          </a:bodyPr>
          <a:lstStyle/>
          <a:p>
            <a:r>
              <a:rPr lang="en-US" sz="2800" b="1" dirty="0"/>
              <a:t>5v Regulator (x3)</a:t>
            </a:r>
          </a:p>
        </p:txBody>
      </p:sp>
      <p:sp>
        <p:nvSpPr>
          <p:cNvPr id="21" name="TextBox 20">
            <a:extLst>
              <a:ext uri="{FF2B5EF4-FFF2-40B4-BE49-F238E27FC236}">
                <a16:creationId xmlns:a16="http://schemas.microsoft.com/office/drawing/2014/main" id="{557EBC04-F0F6-4146-A01F-DB3FF357FE11}"/>
              </a:ext>
            </a:extLst>
          </p:cNvPr>
          <p:cNvSpPr txBox="1"/>
          <p:nvPr/>
        </p:nvSpPr>
        <p:spPr>
          <a:xfrm>
            <a:off x="1336728" y="2044855"/>
            <a:ext cx="5616522" cy="1323439"/>
          </a:xfrm>
          <a:prstGeom prst="rect">
            <a:avLst/>
          </a:prstGeom>
          <a:noFill/>
        </p:spPr>
        <p:txBody>
          <a:bodyPr wrap="square" rtlCol="0">
            <a:spAutoFit/>
          </a:bodyPr>
          <a:lstStyle/>
          <a:p>
            <a:pPr marL="285750" indent="-285750">
              <a:buFont typeface="Arial" panose="020B0604020202020204" pitchFamily="34" charset="0"/>
              <a:buChar char="•"/>
            </a:pPr>
            <a:r>
              <a:rPr lang="en-US" sz="1600" dirty="0"/>
              <a:t>Part # LD29150DT50R</a:t>
            </a:r>
          </a:p>
          <a:p>
            <a:pPr marL="285750" indent="-285750">
              <a:buFont typeface="Arial" panose="020B0604020202020204" pitchFamily="34" charset="0"/>
              <a:buChar char="•"/>
            </a:pPr>
            <a:r>
              <a:rPr lang="en-US" sz="1600" dirty="0"/>
              <a:t>1.5 Amp maximum</a:t>
            </a:r>
          </a:p>
          <a:p>
            <a:pPr marL="285750" indent="-285750">
              <a:buFont typeface="Arial" panose="020B0604020202020204" pitchFamily="34" charset="0"/>
              <a:buChar char="•"/>
            </a:pPr>
            <a:r>
              <a:rPr lang="en-US" sz="1600" dirty="0"/>
              <a:t>Small package (TO-252-3)</a:t>
            </a:r>
          </a:p>
          <a:p>
            <a:pPr marL="285750" indent="-285750">
              <a:buFont typeface="Arial" panose="020B0604020202020204" pitchFamily="34" charset="0"/>
              <a:buChar char="•"/>
            </a:pPr>
            <a:r>
              <a:rPr lang="en-US" sz="1600" dirty="0"/>
              <a:t>2 Independent for motor drivers</a:t>
            </a:r>
          </a:p>
          <a:p>
            <a:pPr marL="285750" indent="-285750">
              <a:buFont typeface="Arial" panose="020B0604020202020204" pitchFamily="34" charset="0"/>
              <a:buChar char="•"/>
            </a:pPr>
            <a:r>
              <a:rPr lang="en-US" sz="1600" dirty="0"/>
              <a:t>1 independent 5v GPIO out</a:t>
            </a:r>
          </a:p>
        </p:txBody>
      </p:sp>
    </p:spTree>
    <p:extLst>
      <p:ext uri="{BB962C8B-B14F-4D97-AF65-F5344CB8AC3E}">
        <p14:creationId xmlns:p14="http://schemas.microsoft.com/office/powerpoint/2010/main" val="3514836851"/>
      </p:ext>
    </p:extLst>
  </p:cSld>
  <p:clrMapOvr>
    <a:masterClrMapping/>
  </p:clrMapOvr>
  <mc:AlternateContent xmlns:mc="http://schemas.openxmlformats.org/markup-compatibility/2006" xmlns:p14="http://schemas.microsoft.com/office/powerpoint/2010/main">
    <mc:Choice Requires="p14">
      <p:transition spd="slow" p14:dur="2000" advTm="54228"/>
    </mc:Choice>
    <mc:Fallback xmlns="">
      <p:transition spd="slow" advTm="54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2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0A72301C-5464-406B-9771-224AFB10D7E4}"/>
              </a:ext>
            </a:extLst>
          </p:cNvPr>
          <p:cNvSpPr txBox="1">
            <a:spLocks/>
          </p:cNvSpPr>
          <p:nvPr/>
        </p:nvSpPr>
        <p:spPr>
          <a:xfrm>
            <a:off x="1756562" y="401819"/>
            <a:ext cx="9866687" cy="783843"/>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6000" b="0" i="0" kern="1200" cap="none">
                <a:solidFill>
                  <a:schemeClr val="tx1"/>
                </a:solidFill>
                <a:effectLst/>
                <a:latin typeface="+mj-lt"/>
                <a:ea typeface="+mj-ea"/>
                <a:cs typeface="+mj-cs"/>
              </a:defRPr>
            </a:lvl1pPr>
          </a:lstStyle>
          <a:p>
            <a:pPr algn="l"/>
            <a:r>
              <a:rPr lang="en-US" sz="4000" u="sng" dirty="0">
                <a:latin typeface="Digital-Bold" pitchFamily="2" charset="0"/>
                <a:cs typeface="Calibri Light"/>
              </a:rPr>
              <a:t>Part Selection – Power System </a:t>
            </a:r>
          </a:p>
        </p:txBody>
      </p:sp>
      <p:pic>
        <p:nvPicPr>
          <p:cNvPr id="8" name="Picture 2">
            <a:extLst>
              <a:ext uri="{FF2B5EF4-FFF2-40B4-BE49-F238E27FC236}">
                <a16:creationId xmlns:a16="http://schemas.microsoft.com/office/drawing/2014/main" id="{A6F116FE-BD14-4BF3-AA38-5D8F77966F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713" y="918847"/>
            <a:ext cx="1056849" cy="105684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5AA38CB7-A80E-4625-A38E-1EC55D20E02A}"/>
              </a:ext>
            </a:extLst>
          </p:cNvPr>
          <p:cNvSpPr/>
          <p:nvPr/>
        </p:nvSpPr>
        <p:spPr>
          <a:xfrm>
            <a:off x="0" y="-17718"/>
            <a:ext cx="12192000" cy="1449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chemeClr val="accent1">
                  <a:lumMod val="40000"/>
                  <a:lumOff val="60000"/>
                </a:schemeClr>
              </a:solidFill>
            </a:endParaRPr>
          </a:p>
        </p:txBody>
      </p:sp>
      <p:pic>
        <p:nvPicPr>
          <p:cNvPr id="6" name="Recorded Sound">
            <a:hlinkClick r:id="" action="ppaction://media"/>
            <a:extLst>
              <a:ext uri="{FF2B5EF4-FFF2-40B4-BE49-F238E27FC236}">
                <a16:creationId xmlns:a16="http://schemas.microsoft.com/office/drawing/2014/main" id="{943609F2-1849-45D3-9729-A3B7D71F7CB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35970" y="6278160"/>
            <a:ext cx="609600" cy="609600"/>
          </a:xfrm>
          <a:prstGeom prst="rect">
            <a:avLst/>
          </a:prstGeom>
        </p:spPr>
      </p:pic>
      <p:sp>
        <p:nvSpPr>
          <p:cNvPr id="14" name="Rectangle 13">
            <a:extLst>
              <a:ext uri="{FF2B5EF4-FFF2-40B4-BE49-F238E27FC236}">
                <a16:creationId xmlns:a16="http://schemas.microsoft.com/office/drawing/2014/main" id="{B4289704-C254-41B2-BB1B-E5386E729077}"/>
              </a:ext>
            </a:extLst>
          </p:cNvPr>
          <p:cNvSpPr/>
          <p:nvPr/>
        </p:nvSpPr>
        <p:spPr>
          <a:xfrm>
            <a:off x="0" y="6447536"/>
            <a:ext cx="12192000" cy="410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dirty="0">
                <a:solidFill>
                  <a:schemeClr val="accent1">
                    <a:lumMod val="40000"/>
                    <a:lumOff val="60000"/>
                  </a:schemeClr>
                </a:solidFill>
              </a:rPr>
              <a:t>Speaker: Adriano Gussoni</a:t>
            </a:r>
          </a:p>
        </p:txBody>
      </p:sp>
      <p:pic>
        <p:nvPicPr>
          <p:cNvPr id="18" name="Picture 2" descr="University of Central Florida logo and symbol, meaning, history, PNG">
            <a:extLst>
              <a:ext uri="{FF2B5EF4-FFF2-40B4-BE49-F238E27FC236}">
                <a16:creationId xmlns:a16="http://schemas.microsoft.com/office/drawing/2014/main" id="{26B4B799-D7BB-4B41-B2C1-54A3C419D6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346" y="5482120"/>
            <a:ext cx="1823979" cy="114521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6E82ADC6-C79E-4EEA-872A-C54710DA1D4A}"/>
              </a:ext>
            </a:extLst>
          </p:cNvPr>
          <p:cNvSpPr txBox="1"/>
          <p:nvPr/>
        </p:nvSpPr>
        <p:spPr>
          <a:xfrm>
            <a:off x="1996340" y="1185662"/>
            <a:ext cx="3899636" cy="523220"/>
          </a:xfrm>
          <a:prstGeom prst="rect">
            <a:avLst/>
          </a:prstGeom>
          <a:noFill/>
        </p:spPr>
        <p:txBody>
          <a:bodyPr wrap="square" rtlCol="0">
            <a:spAutoFit/>
          </a:bodyPr>
          <a:lstStyle/>
          <a:p>
            <a:r>
              <a:rPr lang="en-US" sz="2800" b="1" dirty="0"/>
              <a:t>N-MOSFET (RF switch) </a:t>
            </a:r>
          </a:p>
        </p:txBody>
      </p:sp>
      <p:sp>
        <p:nvSpPr>
          <p:cNvPr id="20" name="TextBox 19">
            <a:extLst>
              <a:ext uri="{FF2B5EF4-FFF2-40B4-BE49-F238E27FC236}">
                <a16:creationId xmlns:a16="http://schemas.microsoft.com/office/drawing/2014/main" id="{626EE8B9-4014-4B22-976F-5B120F7C2116}"/>
              </a:ext>
            </a:extLst>
          </p:cNvPr>
          <p:cNvSpPr txBox="1"/>
          <p:nvPr/>
        </p:nvSpPr>
        <p:spPr>
          <a:xfrm>
            <a:off x="1336728" y="2044855"/>
            <a:ext cx="5921322" cy="1323439"/>
          </a:xfrm>
          <a:prstGeom prst="rect">
            <a:avLst/>
          </a:prstGeom>
          <a:noFill/>
        </p:spPr>
        <p:txBody>
          <a:bodyPr wrap="square" rtlCol="0">
            <a:spAutoFit/>
          </a:bodyPr>
          <a:lstStyle/>
          <a:p>
            <a:pPr marL="285750" indent="-285750">
              <a:buFont typeface="Arial" panose="020B0604020202020204" pitchFamily="34" charset="0"/>
              <a:buChar char="•"/>
            </a:pPr>
            <a:r>
              <a:rPr lang="en-US" sz="1600" dirty="0"/>
              <a:t>Part#: IPB65R230CFD7</a:t>
            </a:r>
          </a:p>
          <a:p>
            <a:pPr marL="285750" indent="-285750">
              <a:buFont typeface="Arial" panose="020B0604020202020204" pitchFamily="34" charset="0"/>
              <a:buChar char="•"/>
            </a:pPr>
            <a:r>
              <a:rPr lang="en-US" sz="1600" dirty="0"/>
              <a:t>4V Gate-Source Threshold</a:t>
            </a:r>
          </a:p>
          <a:p>
            <a:pPr marL="285750" indent="-285750">
              <a:buFont typeface="Arial" panose="020B0604020202020204" pitchFamily="34" charset="0"/>
              <a:buChar char="•"/>
            </a:pPr>
            <a:r>
              <a:rPr lang="en-US" sz="1600" dirty="0"/>
              <a:t>&gt;1A Continuous Current</a:t>
            </a:r>
          </a:p>
          <a:p>
            <a:pPr marL="285750" indent="-285750">
              <a:buFont typeface="Arial" panose="020B0604020202020204" pitchFamily="34" charset="0"/>
              <a:buChar char="•"/>
            </a:pPr>
            <a:r>
              <a:rPr lang="en-US" sz="1600" dirty="0"/>
              <a:t>Small package (TO-263-3)</a:t>
            </a:r>
          </a:p>
          <a:p>
            <a:pPr marL="285750" indent="-285750">
              <a:buFont typeface="Arial" panose="020B0604020202020204" pitchFamily="34" charset="0"/>
              <a:buChar char="•"/>
            </a:pPr>
            <a:r>
              <a:rPr lang="en-US" sz="1600" dirty="0"/>
              <a:t>Used to cut video feed during launch</a:t>
            </a:r>
          </a:p>
        </p:txBody>
      </p:sp>
    </p:spTree>
    <p:extLst>
      <p:ext uri="{BB962C8B-B14F-4D97-AF65-F5344CB8AC3E}">
        <p14:creationId xmlns:p14="http://schemas.microsoft.com/office/powerpoint/2010/main" val="1929736298"/>
      </p:ext>
    </p:extLst>
  </p:cSld>
  <p:clrMapOvr>
    <a:masterClrMapping/>
  </p:clrMapOvr>
  <mc:AlternateContent xmlns:mc="http://schemas.openxmlformats.org/markup-compatibility/2006" xmlns:p14="http://schemas.microsoft.com/office/powerpoint/2010/main">
    <mc:Choice Requires="p14">
      <p:transition spd="slow" p14:dur="2000" advTm="11481"/>
    </mc:Choice>
    <mc:Fallback xmlns="">
      <p:transition spd="slow" advTm="114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3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0A72301C-5464-406B-9771-224AFB10D7E4}"/>
              </a:ext>
            </a:extLst>
          </p:cNvPr>
          <p:cNvSpPr txBox="1">
            <a:spLocks/>
          </p:cNvSpPr>
          <p:nvPr/>
        </p:nvSpPr>
        <p:spPr>
          <a:xfrm>
            <a:off x="1756562" y="401819"/>
            <a:ext cx="9866687" cy="783843"/>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6000" b="0" i="0" kern="1200" cap="none">
                <a:solidFill>
                  <a:schemeClr val="tx1"/>
                </a:solidFill>
                <a:effectLst/>
                <a:latin typeface="+mj-lt"/>
                <a:ea typeface="+mj-ea"/>
                <a:cs typeface="+mj-cs"/>
              </a:defRPr>
            </a:lvl1pPr>
          </a:lstStyle>
          <a:p>
            <a:pPr algn="l"/>
            <a:r>
              <a:rPr lang="en-US" sz="4000" u="sng" dirty="0">
                <a:latin typeface="Digital-Bold" pitchFamily="2" charset="0"/>
                <a:cs typeface="Calibri Light"/>
              </a:rPr>
              <a:t>Part Selection – Power System </a:t>
            </a:r>
          </a:p>
        </p:txBody>
      </p:sp>
      <p:sp>
        <p:nvSpPr>
          <p:cNvPr id="13" name="Rectangle 12">
            <a:extLst>
              <a:ext uri="{FF2B5EF4-FFF2-40B4-BE49-F238E27FC236}">
                <a16:creationId xmlns:a16="http://schemas.microsoft.com/office/drawing/2014/main" id="{5AA38CB7-A80E-4625-A38E-1EC55D20E02A}"/>
              </a:ext>
            </a:extLst>
          </p:cNvPr>
          <p:cNvSpPr/>
          <p:nvPr/>
        </p:nvSpPr>
        <p:spPr>
          <a:xfrm>
            <a:off x="0" y="-17718"/>
            <a:ext cx="12192000" cy="1449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chemeClr val="accent1">
                  <a:lumMod val="40000"/>
                  <a:lumOff val="60000"/>
                </a:schemeClr>
              </a:solidFill>
            </a:endParaRPr>
          </a:p>
        </p:txBody>
      </p:sp>
      <p:pic>
        <p:nvPicPr>
          <p:cNvPr id="15362" name="Picture 2" descr="ProTek RC 2S 120C Low IR Si-Graphene + HV LCG Shorty LiPo Battery (7.6V/4600mAh)">
            <a:extLst>
              <a:ext uri="{FF2B5EF4-FFF2-40B4-BE49-F238E27FC236}">
                <a16:creationId xmlns:a16="http://schemas.microsoft.com/office/drawing/2014/main" id="{74273673-2BC3-41A3-A6C5-ECAB323527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7914" y="3543971"/>
            <a:ext cx="3114716" cy="24917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 name="Recorded Sound">
            <a:hlinkClick r:id="" action="ppaction://media"/>
            <a:extLst>
              <a:ext uri="{FF2B5EF4-FFF2-40B4-BE49-F238E27FC236}">
                <a16:creationId xmlns:a16="http://schemas.microsoft.com/office/drawing/2014/main" id="{943609F2-1849-45D3-9729-A3B7D71F7CB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35970" y="6278160"/>
            <a:ext cx="609600" cy="609600"/>
          </a:xfrm>
          <a:prstGeom prst="rect">
            <a:avLst/>
          </a:prstGeom>
        </p:spPr>
      </p:pic>
      <p:sp>
        <p:nvSpPr>
          <p:cNvPr id="14" name="Rectangle 13">
            <a:extLst>
              <a:ext uri="{FF2B5EF4-FFF2-40B4-BE49-F238E27FC236}">
                <a16:creationId xmlns:a16="http://schemas.microsoft.com/office/drawing/2014/main" id="{B4289704-C254-41B2-BB1B-E5386E729077}"/>
              </a:ext>
            </a:extLst>
          </p:cNvPr>
          <p:cNvSpPr/>
          <p:nvPr/>
        </p:nvSpPr>
        <p:spPr>
          <a:xfrm>
            <a:off x="0" y="6447536"/>
            <a:ext cx="12192000" cy="410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dirty="0">
                <a:solidFill>
                  <a:schemeClr val="accent1">
                    <a:lumMod val="40000"/>
                    <a:lumOff val="60000"/>
                  </a:schemeClr>
                </a:solidFill>
              </a:rPr>
              <a:t>Speaker: Adriano Gussoni</a:t>
            </a:r>
          </a:p>
        </p:txBody>
      </p:sp>
      <p:pic>
        <p:nvPicPr>
          <p:cNvPr id="18" name="Picture 2" descr="University of Central Florida logo and symbol, meaning, history, PNG">
            <a:extLst>
              <a:ext uri="{FF2B5EF4-FFF2-40B4-BE49-F238E27FC236}">
                <a16:creationId xmlns:a16="http://schemas.microsoft.com/office/drawing/2014/main" id="{A235E7AA-1051-44BE-9E52-47BD445B48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346" y="5482120"/>
            <a:ext cx="1823979" cy="114521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531CFB99-6627-4749-949B-9439B694CA41}"/>
              </a:ext>
            </a:extLst>
          </p:cNvPr>
          <p:cNvSpPr txBox="1"/>
          <p:nvPr/>
        </p:nvSpPr>
        <p:spPr>
          <a:xfrm>
            <a:off x="1996340" y="1185662"/>
            <a:ext cx="3899636" cy="523220"/>
          </a:xfrm>
          <a:prstGeom prst="rect">
            <a:avLst/>
          </a:prstGeom>
          <a:noFill/>
        </p:spPr>
        <p:txBody>
          <a:bodyPr wrap="square" rtlCol="0">
            <a:spAutoFit/>
          </a:bodyPr>
          <a:lstStyle/>
          <a:p>
            <a:r>
              <a:rPr lang="en-US" sz="2800" b="1" dirty="0"/>
              <a:t>Battery</a:t>
            </a:r>
          </a:p>
        </p:txBody>
      </p:sp>
      <p:sp>
        <p:nvSpPr>
          <p:cNvPr id="20" name="TextBox 19">
            <a:extLst>
              <a:ext uri="{FF2B5EF4-FFF2-40B4-BE49-F238E27FC236}">
                <a16:creationId xmlns:a16="http://schemas.microsoft.com/office/drawing/2014/main" id="{4F44C597-6636-43D5-8666-D3FEA21A0585}"/>
              </a:ext>
            </a:extLst>
          </p:cNvPr>
          <p:cNvSpPr txBox="1"/>
          <p:nvPr/>
        </p:nvSpPr>
        <p:spPr>
          <a:xfrm>
            <a:off x="1336727" y="2044855"/>
            <a:ext cx="5778447" cy="1323439"/>
          </a:xfrm>
          <a:prstGeom prst="rect">
            <a:avLst/>
          </a:prstGeom>
          <a:noFill/>
        </p:spPr>
        <p:txBody>
          <a:bodyPr wrap="square" rtlCol="0">
            <a:spAutoFit/>
          </a:bodyPr>
          <a:lstStyle/>
          <a:p>
            <a:pPr marL="285750" indent="-285750">
              <a:buFont typeface="Arial" panose="020B0604020202020204" pitchFamily="34" charset="0"/>
              <a:buChar char="•"/>
            </a:pPr>
            <a:r>
              <a:rPr lang="en-US" sz="1600" dirty="0"/>
              <a:t>Part: ProTek RC 2S 120C</a:t>
            </a:r>
          </a:p>
          <a:p>
            <a:pPr marL="285750" indent="-285750">
              <a:buFont typeface="Arial" panose="020B0604020202020204" pitchFamily="34" charset="0"/>
              <a:buChar char="•"/>
            </a:pPr>
            <a:r>
              <a:rPr lang="en-US" sz="1600" dirty="0"/>
              <a:t>7.6v nominal</a:t>
            </a:r>
          </a:p>
          <a:p>
            <a:pPr marL="285750" indent="-285750">
              <a:buFont typeface="Arial" panose="020B0604020202020204" pitchFamily="34" charset="0"/>
              <a:buChar char="•"/>
            </a:pPr>
            <a:r>
              <a:rPr lang="en-US" sz="1600" dirty="0"/>
              <a:t>4600 mAh capacity (supports &gt;30 min uptime)</a:t>
            </a:r>
          </a:p>
          <a:p>
            <a:pPr marL="285750" indent="-285750">
              <a:buFont typeface="Arial" panose="020B0604020202020204" pitchFamily="34" charset="0"/>
              <a:buChar char="•"/>
            </a:pPr>
            <a:r>
              <a:rPr lang="en-US" sz="1600" dirty="0"/>
              <a:t>LiPo (Si-Graphene)</a:t>
            </a:r>
          </a:p>
          <a:p>
            <a:pPr marL="285750" indent="-285750">
              <a:buFont typeface="Arial" panose="020B0604020202020204" pitchFamily="34" charset="0"/>
              <a:buChar char="•"/>
            </a:pPr>
            <a:r>
              <a:rPr lang="en-US" sz="1600" dirty="0"/>
              <a:t>Small battery package (high energy density)</a:t>
            </a:r>
          </a:p>
        </p:txBody>
      </p:sp>
    </p:spTree>
    <p:extLst>
      <p:ext uri="{BB962C8B-B14F-4D97-AF65-F5344CB8AC3E}">
        <p14:creationId xmlns:p14="http://schemas.microsoft.com/office/powerpoint/2010/main" val="1092980817"/>
      </p:ext>
    </p:extLst>
  </p:cSld>
  <p:clrMapOvr>
    <a:masterClrMapping/>
  </p:clrMapOvr>
  <mc:AlternateContent xmlns:mc="http://schemas.openxmlformats.org/markup-compatibility/2006" xmlns:p14="http://schemas.microsoft.com/office/powerpoint/2010/main">
    <mc:Choice Requires="p14">
      <p:transition spd="slow" p14:dur="2000" advTm="11481"/>
    </mc:Choice>
    <mc:Fallback xmlns="">
      <p:transition spd="slow" advTm="114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3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52C189F-3281-4714-8B7F-65E9E2FC0CBA}"/>
              </a:ext>
            </a:extLst>
          </p:cNvPr>
          <p:cNvSpPr txBox="1">
            <a:spLocks/>
          </p:cNvSpPr>
          <p:nvPr/>
        </p:nvSpPr>
        <p:spPr>
          <a:xfrm>
            <a:off x="1756562" y="401819"/>
            <a:ext cx="9866687" cy="783843"/>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6000" b="0" i="0" kern="1200" cap="none">
                <a:solidFill>
                  <a:schemeClr val="tx1"/>
                </a:solidFill>
                <a:effectLst/>
                <a:latin typeface="+mj-lt"/>
                <a:ea typeface="+mj-ea"/>
                <a:cs typeface="+mj-cs"/>
              </a:defRPr>
            </a:lvl1pPr>
          </a:lstStyle>
          <a:p>
            <a:pPr algn="l"/>
            <a:r>
              <a:rPr lang="en-US" sz="4000" u="sng">
                <a:latin typeface="Digital-Bold" pitchFamily="2" charset="0"/>
                <a:cs typeface="Calibri Light"/>
              </a:rPr>
              <a:t>Part Selection – Obstacle Avoidance </a:t>
            </a:r>
          </a:p>
        </p:txBody>
      </p:sp>
      <p:sp>
        <p:nvSpPr>
          <p:cNvPr id="9" name="TextBox 8">
            <a:extLst>
              <a:ext uri="{FF2B5EF4-FFF2-40B4-BE49-F238E27FC236}">
                <a16:creationId xmlns:a16="http://schemas.microsoft.com/office/drawing/2014/main" id="{57AACBC7-7DD5-4A74-881C-A50035030B3F}"/>
              </a:ext>
            </a:extLst>
          </p:cNvPr>
          <p:cNvSpPr txBox="1"/>
          <p:nvPr/>
        </p:nvSpPr>
        <p:spPr>
          <a:xfrm>
            <a:off x="1631374" y="1178250"/>
            <a:ext cx="5359941" cy="523220"/>
          </a:xfrm>
          <a:prstGeom prst="rect">
            <a:avLst/>
          </a:prstGeom>
          <a:noFill/>
        </p:spPr>
        <p:txBody>
          <a:bodyPr wrap="square" rtlCol="0">
            <a:spAutoFit/>
          </a:bodyPr>
          <a:lstStyle/>
          <a:p>
            <a:r>
              <a:rPr lang="en-US" sz="2800" b="1"/>
              <a:t>IR Sensor (x8)</a:t>
            </a:r>
          </a:p>
        </p:txBody>
      </p:sp>
      <p:sp>
        <p:nvSpPr>
          <p:cNvPr id="10" name="TextBox 9">
            <a:extLst>
              <a:ext uri="{FF2B5EF4-FFF2-40B4-BE49-F238E27FC236}">
                <a16:creationId xmlns:a16="http://schemas.microsoft.com/office/drawing/2014/main" id="{93E88D4A-97EB-409A-B478-CBEC4CDC4BAE}"/>
              </a:ext>
            </a:extLst>
          </p:cNvPr>
          <p:cNvSpPr txBox="1"/>
          <p:nvPr/>
        </p:nvSpPr>
        <p:spPr>
          <a:xfrm>
            <a:off x="1869460" y="2119107"/>
            <a:ext cx="4167235" cy="1569660"/>
          </a:xfrm>
          <a:prstGeom prst="rect">
            <a:avLst/>
          </a:prstGeom>
          <a:noFill/>
        </p:spPr>
        <p:txBody>
          <a:bodyPr wrap="square" rtlCol="0">
            <a:spAutoFit/>
          </a:bodyPr>
          <a:lstStyle/>
          <a:p>
            <a:r>
              <a:rPr lang="en-US" sz="2400"/>
              <a:t>Key attributes:</a:t>
            </a:r>
          </a:p>
          <a:p>
            <a:pPr marL="285750" indent="-285750">
              <a:buFont typeface="Arial" panose="020B0604020202020204" pitchFamily="34" charset="0"/>
              <a:buChar char="•"/>
            </a:pPr>
            <a:r>
              <a:rPr lang="en-US" sz="2400"/>
              <a:t>Small as possible</a:t>
            </a:r>
          </a:p>
          <a:p>
            <a:pPr marL="285750" indent="-285750">
              <a:buFont typeface="Arial" panose="020B0604020202020204" pitchFamily="34" charset="0"/>
              <a:buChar char="•"/>
            </a:pPr>
            <a:r>
              <a:rPr lang="en-US" sz="2400"/>
              <a:t>Range &gt;= 0.6m ~2ft</a:t>
            </a:r>
          </a:p>
          <a:p>
            <a:pPr marL="285750" indent="-285750">
              <a:buFont typeface="Arial" panose="020B0604020202020204" pitchFamily="34" charset="0"/>
              <a:buChar char="•"/>
            </a:pPr>
            <a:r>
              <a:rPr lang="en-US" sz="2400"/>
              <a:t>Reliable outside</a:t>
            </a:r>
          </a:p>
        </p:txBody>
      </p:sp>
      <p:pic>
        <p:nvPicPr>
          <p:cNvPr id="6" name="Picture 5">
            <a:extLst>
              <a:ext uri="{FF2B5EF4-FFF2-40B4-BE49-F238E27FC236}">
                <a16:creationId xmlns:a16="http://schemas.microsoft.com/office/drawing/2014/main" id="{0EAEB159-5D2A-4703-B8B9-F4C780D286CB}"/>
              </a:ext>
            </a:extLst>
          </p:cNvPr>
          <p:cNvPicPr>
            <a:picLocks noChangeAspect="1"/>
          </p:cNvPicPr>
          <p:nvPr/>
        </p:nvPicPr>
        <p:blipFill>
          <a:blip r:embed="rId4"/>
          <a:stretch>
            <a:fillRect/>
          </a:stretch>
        </p:blipFill>
        <p:spPr>
          <a:xfrm>
            <a:off x="3288275" y="4043530"/>
            <a:ext cx="5973009" cy="19910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Audio 14">
            <a:hlinkClick r:id="" action="ppaction://media"/>
            <a:extLst>
              <a:ext uri="{FF2B5EF4-FFF2-40B4-BE49-F238E27FC236}">
                <a16:creationId xmlns:a16="http://schemas.microsoft.com/office/drawing/2014/main" id="{EEFD5B18-6FDF-492E-BC43-D47071AE4B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33367" y="6279266"/>
            <a:ext cx="609600" cy="609600"/>
          </a:xfrm>
          <a:prstGeom prst="rect">
            <a:avLst/>
          </a:prstGeom>
        </p:spPr>
      </p:pic>
      <p:sp>
        <p:nvSpPr>
          <p:cNvPr id="14" name="Rectangle 13">
            <a:extLst>
              <a:ext uri="{FF2B5EF4-FFF2-40B4-BE49-F238E27FC236}">
                <a16:creationId xmlns:a16="http://schemas.microsoft.com/office/drawing/2014/main" id="{55C38C6F-8BBD-4CC9-B5DA-DC04F1E2680C}"/>
              </a:ext>
            </a:extLst>
          </p:cNvPr>
          <p:cNvSpPr/>
          <p:nvPr/>
        </p:nvSpPr>
        <p:spPr>
          <a:xfrm>
            <a:off x="0" y="-17718"/>
            <a:ext cx="12192000" cy="1449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chemeClr val="accent1">
                  <a:lumMod val="40000"/>
                  <a:lumOff val="60000"/>
                </a:schemeClr>
              </a:solidFill>
            </a:endParaRPr>
          </a:p>
        </p:txBody>
      </p:sp>
      <p:sp>
        <p:nvSpPr>
          <p:cNvPr id="11" name="Rectangle 10">
            <a:extLst>
              <a:ext uri="{FF2B5EF4-FFF2-40B4-BE49-F238E27FC236}">
                <a16:creationId xmlns:a16="http://schemas.microsoft.com/office/drawing/2014/main" id="{827D8D2A-E372-4F92-898B-D9B60D270607}"/>
              </a:ext>
            </a:extLst>
          </p:cNvPr>
          <p:cNvSpPr/>
          <p:nvPr/>
        </p:nvSpPr>
        <p:spPr>
          <a:xfrm>
            <a:off x="0" y="6447536"/>
            <a:ext cx="12192000" cy="410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dirty="0">
                <a:solidFill>
                  <a:schemeClr val="accent1">
                    <a:lumMod val="40000"/>
                    <a:lumOff val="60000"/>
                  </a:schemeClr>
                </a:solidFill>
              </a:rPr>
              <a:t>Speaker: Brett Parker</a:t>
            </a:r>
          </a:p>
        </p:txBody>
      </p:sp>
      <p:pic>
        <p:nvPicPr>
          <p:cNvPr id="16" name="Picture 2" descr="University of Central Florida logo and symbol, meaning, history, PNG">
            <a:extLst>
              <a:ext uri="{FF2B5EF4-FFF2-40B4-BE49-F238E27FC236}">
                <a16:creationId xmlns:a16="http://schemas.microsoft.com/office/drawing/2014/main" id="{C66865D0-4AE7-451E-B84A-BE88B612AB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346" y="5482120"/>
            <a:ext cx="1823979" cy="1145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8262359"/>
      </p:ext>
    </p:extLst>
  </p:cSld>
  <p:clrMapOvr>
    <a:masterClrMapping/>
  </p:clrMapOvr>
  <mc:AlternateContent xmlns:mc="http://schemas.openxmlformats.org/markup-compatibility/2006" xmlns:p14="http://schemas.microsoft.com/office/powerpoint/2010/main">
    <mc:Choice Requires="p14">
      <p:transition spd="slow" p14:dur="2000" advTm="77892"/>
    </mc:Choice>
    <mc:Fallback xmlns="">
      <p:transition spd="slow" advTm="77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E7BE67-D4BE-4935-9E91-7F91F94CF05A}"/>
              </a:ext>
            </a:extLst>
          </p:cNvPr>
          <p:cNvSpPr>
            <a:spLocks noGrp="1"/>
          </p:cNvSpPr>
          <p:nvPr>
            <p:ph idx="1"/>
          </p:nvPr>
        </p:nvSpPr>
        <p:spPr/>
        <p:txBody>
          <a:bodyPr>
            <a:normAutofit/>
          </a:bodyPr>
          <a:lstStyle/>
          <a:p>
            <a:pPr marL="0" indent="0" algn="ctr">
              <a:buNone/>
            </a:pPr>
            <a:r>
              <a:rPr lang="en-US" sz="6600" dirty="0">
                <a:latin typeface="Digital-Bold" pitchFamily="2" charset="0"/>
              </a:rPr>
              <a:t>PCB DESIGN</a:t>
            </a:r>
          </a:p>
        </p:txBody>
      </p:sp>
      <p:sp>
        <p:nvSpPr>
          <p:cNvPr id="7" name="Rectangle 6">
            <a:extLst>
              <a:ext uri="{FF2B5EF4-FFF2-40B4-BE49-F238E27FC236}">
                <a16:creationId xmlns:a16="http://schemas.microsoft.com/office/drawing/2014/main" id="{41C9C5E3-44B2-46EC-B233-529FA641D956}"/>
              </a:ext>
            </a:extLst>
          </p:cNvPr>
          <p:cNvSpPr/>
          <p:nvPr/>
        </p:nvSpPr>
        <p:spPr>
          <a:xfrm>
            <a:off x="0" y="6447536"/>
            <a:ext cx="12192000" cy="410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600" dirty="0">
              <a:solidFill>
                <a:schemeClr val="accent1">
                  <a:lumMod val="40000"/>
                  <a:lumOff val="60000"/>
                </a:schemeClr>
              </a:solidFill>
            </a:endParaRPr>
          </a:p>
        </p:txBody>
      </p:sp>
      <p:pic>
        <p:nvPicPr>
          <p:cNvPr id="8" name="Picture 2" descr="University of Central Florida logo and symbol, meaning, history, PNG">
            <a:extLst>
              <a:ext uri="{FF2B5EF4-FFF2-40B4-BE49-F238E27FC236}">
                <a16:creationId xmlns:a16="http://schemas.microsoft.com/office/drawing/2014/main" id="{2D46B772-9618-4985-8A48-2EFB8670FF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46" y="5482120"/>
            <a:ext cx="1823979" cy="114521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11EB0825-752F-48CB-A25D-3090AE4D3C8F}"/>
              </a:ext>
            </a:extLst>
          </p:cNvPr>
          <p:cNvSpPr/>
          <p:nvPr/>
        </p:nvSpPr>
        <p:spPr>
          <a:xfrm>
            <a:off x="0" y="-17718"/>
            <a:ext cx="12192000" cy="1449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chemeClr val="accent1">
                  <a:lumMod val="40000"/>
                  <a:lumOff val="60000"/>
                </a:schemeClr>
              </a:solidFill>
            </a:endParaRPr>
          </a:p>
        </p:txBody>
      </p:sp>
    </p:spTree>
    <p:extLst>
      <p:ext uri="{BB962C8B-B14F-4D97-AF65-F5344CB8AC3E}">
        <p14:creationId xmlns:p14="http://schemas.microsoft.com/office/powerpoint/2010/main" val="27230100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 electronics, circuit&#10;&#10;Description automatically generated">
            <a:extLst>
              <a:ext uri="{FF2B5EF4-FFF2-40B4-BE49-F238E27FC236}">
                <a16:creationId xmlns:a16="http://schemas.microsoft.com/office/drawing/2014/main" id="{626CE043-A010-430E-820F-8336D25474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209" y="1196635"/>
            <a:ext cx="4713550" cy="2651372"/>
          </a:xfrm>
          <a:prstGeom prst="rect">
            <a:avLst/>
          </a:prstGeom>
        </p:spPr>
      </p:pic>
      <p:pic>
        <p:nvPicPr>
          <p:cNvPr id="16" name="Picture 15" descr="A picture containing text, electronics&#10;&#10;Description automatically generated">
            <a:extLst>
              <a:ext uri="{FF2B5EF4-FFF2-40B4-BE49-F238E27FC236}">
                <a16:creationId xmlns:a16="http://schemas.microsoft.com/office/drawing/2014/main" id="{F5753E07-4B67-410E-B519-A28164C9F5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209" y="1196635"/>
            <a:ext cx="4713550" cy="2651372"/>
          </a:xfrm>
          <a:prstGeom prst="rect">
            <a:avLst/>
          </a:prstGeom>
        </p:spPr>
      </p:pic>
      <p:pic>
        <p:nvPicPr>
          <p:cNvPr id="11" name="Picture 10" descr="A picture containing text, electronics&#10;&#10;Description automatically generated">
            <a:extLst>
              <a:ext uri="{FF2B5EF4-FFF2-40B4-BE49-F238E27FC236}">
                <a16:creationId xmlns:a16="http://schemas.microsoft.com/office/drawing/2014/main" id="{143AB41F-E5D4-4E40-9E85-E42BD08645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30392" y="1057275"/>
            <a:ext cx="4914360" cy="2764328"/>
          </a:xfrm>
          <a:prstGeom prst="rect">
            <a:avLst/>
          </a:prstGeom>
        </p:spPr>
      </p:pic>
      <p:pic>
        <p:nvPicPr>
          <p:cNvPr id="13" name="Picture 12" descr="A picture containing electronics&#10;&#10;Description automatically generated">
            <a:extLst>
              <a:ext uri="{FF2B5EF4-FFF2-40B4-BE49-F238E27FC236}">
                <a16:creationId xmlns:a16="http://schemas.microsoft.com/office/drawing/2014/main" id="{7CC4DE78-BD8B-4A72-B56E-43E4B63D63C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30390" y="1083679"/>
            <a:ext cx="4914362" cy="2764328"/>
          </a:xfrm>
          <a:prstGeom prst="rect">
            <a:avLst/>
          </a:prstGeom>
        </p:spPr>
      </p:pic>
      <p:sp>
        <p:nvSpPr>
          <p:cNvPr id="15" name="Title 1">
            <a:extLst>
              <a:ext uri="{FF2B5EF4-FFF2-40B4-BE49-F238E27FC236}">
                <a16:creationId xmlns:a16="http://schemas.microsoft.com/office/drawing/2014/main" id="{0A72301C-5464-406B-9771-224AFB10D7E4}"/>
              </a:ext>
            </a:extLst>
          </p:cNvPr>
          <p:cNvSpPr txBox="1">
            <a:spLocks/>
          </p:cNvSpPr>
          <p:nvPr/>
        </p:nvSpPr>
        <p:spPr>
          <a:xfrm>
            <a:off x="0" y="401819"/>
            <a:ext cx="12192000" cy="783843"/>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6000" b="0" i="0" kern="1200" cap="none">
                <a:solidFill>
                  <a:schemeClr val="tx1"/>
                </a:solidFill>
                <a:effectLst/>
                <a:latin typeface="+mj-lt"/>
                <a:ea typeface="+mj-ea"/>
                <a:cs typeface="+mj-cs"/>
              </a:defRPr>
            </a:lvl1pPr>
          </a:lstStyle>
          <a:p>
            <a:pPr algn="ctr"/>
            <a:r>
              <a:rPr lang="en-US" sz="4000" u="sng">
                <a:latin typeface="Digital-Bold" pitchFamily="2" charset="0"/>
                <a:cs typeface="Calibri Light"/>
              </a:rPr>
              <a:t>IR Sensor Board Layout</a:t>
            </a:r>
          </a:p>
        </p:txBody>
      </p:sp>
      <p:sp>
        <p:nvSpPr>
          <p:cNvPr id="2" name="TextBox 1">
            <a:extLst>
              <a:ext uri="{FF2B5EF4-FFF2-40B4-BE49-F238E27FC236}">
                <a16:creationId xmlns:a16="http://schemas.microsoft.com/office/drawing/2014/main" id="{44F16C70-2ED8-4D69-B71C-C033B639C589}"/>
              </a:ext>
            </a:extLst>
          </p:cNvPr>
          <p:cNvSpPr txBox="1"/>
          <p:nvPr/>
        </p:nvSpPr>
        <p:spPr>
          <a:xfrm>
            <a:off x="7104364" y="1513279"/>
            <a:ext cx="4316430" cy="4339650"/>
          </a:xfrm>
          <a:prstGeom prst="rect">
            <a:avLst/>
          </a:prstGeom>
          <a:noFill/>
        </p:spPr>
        <p:txBody>
          <a:bodyPr wrap="square" rtlCol="0">
            <a:spAutoFit/>
          </a:bodyPr>
          <a:lstStyle/>
          <a:p>
            <a:r>
              <a:rPr lang="en-US" sz="2400"/>
              <a:t>IR Board Overall Features</a:t>
            </a:r>
          </a:p>
          <a:p>
            <a:endParaRPr lang="en-US"/>
          </a:p>
          <a:p>
            <a:pPr marL="742950" lvl="1" indent="-285750">
              <a:buFont typeface="Arial" panose="020B0604020202020204" pitchFamily="34" charset="0"/>
              <a:buChar char="•"/>
            </a:pPr>
            <a:r>
              <a:rPr lang="en-US"/>
              <a:t>2-layer PCB</a:t>
            </a:r>
          </a:p>
          <a:p>
            <a:pPr marL="285750" indent="-285750">
              <a:buFont typeface="Arial" panose="020B0604020202020204" pitchFamily="34" charset="0"/>
              <a:buChar char="•"/>
            </a:pPr>
            <a:endParaRPr lang="en-US"/>
          </a:p>
          <a:p>
            <a:pPr marL="742950" lvl="1" indent="-285750">
              <a:buFont typeface="Arial" panose="020B0604020202020204" pitchFamily="34" charset="0"/>
              <a:buChar char="•"/>
            </a:pPr>
            <a:r>
              <a:rPr lang="en-US"/>
              <a:t>0.66-inch length</a:t>
            </a:r>
          </a:p>
          <a:p>
            <a:pPr marL="742950" lvl="1" indent="-285750">
              <a:buFont typeface="Arial" panose="020B0604020202020204" pitchFamily="34" charset="0"/>
              <a:buChar char="•"/>
            </a:pPr>
            <a:r>
              <a:rPr lang="en-US"/>
              <a:t>0.27-inch depth</a:t>
            </a:r>
          </a:p>
          <a:p>
            <a:pPr marL="285750" indent="-285750">
              <a:buFont typeface="Arial" panose="020B0604020202020204" pitchFamily="34" charset="0"/>
              <a:buChar char="•"/>
            </a:pPr>
            <a:endParaRPr lang="en-US"/>
          </a:p>
          <a:p>
            <a:pPr marL="742950" lvl="1" indent="-285750">
              <a:buFont typeface="Arial" panose="020B0604020202020204" pitchFamily="34" charset="0"/>
              <a:buChar char="•"/>
            </a:pPr>
            <a:r>
              <a:rPr lang="en-US"/>
              <a:t>6 Elements</a:t>
            </a:r>
          </a:p>
          <a:p>
            <a:pPr marL="742950" lvl="1" indent="-285750">
              <a:buFont typeface="Arial" panose="020B0604020202020204" pitchFamily="34" charset="0"/>
              <a:buChar char="•"/>
            </a:pPr>
            <a:r>
              <a:rPr lang="en-US"/>
              <a:t>4 Elements on the top</a:t>
            </a:r>
          </a:p>
          <a:p>
            <a:pPr marL="742950" lvl="1" indent="-285750">
              <a:buFont typeface="Arial" panose="020B0604020202020204" pitchFamily="34" charset="0"/>
              <a:buChar char="•"/>
            </a:pPr>
            <a:r>
              <a:rPr lang="en-US"/>
              <a:t>2 Elements on the bottom</a:t>
            </a:r>
          </a:p>
          <a:p>
            <a:pPr marL="285750" indent="-285750">
              <a:buFont typeface="Arial" panose="020B0604020202020204" pitchFamily="34" charset="0"/>
              <a:buChar char="•"/>
            </a:pPr>
            <a:endParaRPr lang="en-US"/>
          </a:p>
          <a:p>
            <a:pPr marL="742950" lvl="1" indent="-285750">
              <a:buFont typeface="Arial" panose="020B0604020202020204" pitchFamily="34" charset="0"/>
              <a:buChar char="•"/>
            </a:pPr>
            <a:r>
              <a:rPr lang="en-US"/>
              <a:t>GPIO uses JST 4 pin 2.54 pitch 	header</a:t>
            </a:r>
          </a:p>
          <a:p>
            <a:pPr marL="742950" lvl="1" indent="-285750">
              <a:buFont typeface="Arial" panose="020B0604020202020204" pitchFamily="34" charset="0"/>
              <a:buChar char="•"/>
            </a:pPr>
            <a:r>
              <a:rPr lang="en-US"/>
              <a:t>Optional single pin for interrupt 	</a:t>
            </a:r>
          </a:p>
          <a:p>
            <a:pPr marL="285750" indent="-285750">
              <a:buFont typeface="Arial" panose="020B0604020202020204" pitchFamily="34" charset="0"/>
              <a:buChar char="•"/>
            </a:pPr>
            <a:endParaRPr lang="en-US"/>
          </a:p>
        </p:txBody>
      </p:sp>
      <p:pic>
        <p:nvPicPr>
          <p:cNvPr id="18" name="Picture 17">
            <a:extLst>
              <a:ext uri="{FF2B5EF4-FFF2-40B4-BE49-F238E27FC236}">
                <a16:creationId xmlns:a16="http://schemas.microsoft.com/office/drawing/2014/main" id="{A37C5866-4C22-4880-9132-DED9A9F203C7}"/>
              </a:ext>
            </a:extLst>
          </p:cNvPr>
          <p:cNvPicPr>
            <a:picLocks noChangeAspect="1"/>
          </p:cNvPicPr>
          <p:nvPr/>
        </p:nvPicPr>
        <p:blipFill>
          <a:blip r:embed="rId9"/>
          <a:stretch>
            <a:fillRect/>
          </a:stretch>
        </p:blipFill>
        <p:spPr>
          <a:xfrm>
            <a:off x="2095029" y="3874411"/>
            <a:ext cx="4316430" cy="1883716"/>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B0A9D0AF-3F9B-4D25-97C9-5D05EC8B3525}"/>
              </a:ext>
            </a:extLst>
          </p:cNvPr>
          <p:cNvSpPr txBox="1"/>
          <p:nvPr/>
        </p:nvSpPr>
        <p:spPr>
          <a:xfrm>
            <a:off x="2426534" y="5926420"/>
            <a:ext cx="6186170" cy="276999"/>
          </a:xfrm>
          <a:prstGeom prst="rect">
            <a:avLst/>
          </a:prstGeom>
          <a:noFill/>
        </p:spPr>
        <p:txBody>
          <a:bodyPr wrap="square" rtlCol="0">
            <a:spAutoFit/>
          </a:bodyPr>
          <a:lstStyle/>
          <a:p>
            <a:r>
              <a:rPr lang="en-US" sz="1200"/>
              <a:t>* Ground planes not shown</a:t>
            </a:r>
          </a:p>
        </p:txBody>
      </p:sp>
      <p:sp>
        <p:nvSpPr>
          <p:cNvPr id="17" name="Rectangle 16">
            <a:extLst>
              <a:ext uri="{FF2B5EF4-FFF2-40B4-BE49-F238E27FC236}">
                <a16:creationId xmlns:a16="http://schemas.microsoft.com/office/drawing/2014/main" id="{1705442E-15E4-4F15-B351-8F02CBE87624}"/>
              </a:ext>
            </a:extLst>
          </p:cNvPr>
          <p:cNvSpPr/>
          <p:nvPr/>
        </p:nvSpPr>
        <p:spPr>
          <a:xfrm>
            <a:off x="0" y="-17718"/>
            <a:ext cx="12192000" cy="1449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chemeClr val="accent1">
                  <a:lumMod val="40000"/>
                  <a:lumOff val="60000"/>
                </a:schemeClr>
              </a:solidFill>
            </a:endParaRPr>
          </a:p>
        </p:txBody>
      </p:sp>
      <p:pic>
        <p:nvPicPr>
          <p:cNvPr id="26" name="Audio 25">
            <a:hlinkClick r:id="" action="ppaction://media"/>
            <a:extLst>
              <a:ext uri="{FF2B5EF4-FFF2-40B4-BE49-F238E27FC236}">
                <a16:creationId xmlns:a16="http://schemas.microsoft.com/office/drawing/2014/main" id="{10A24AE6-B184-4D13-89A0-C5E48791E25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774314" y="6305048"/>
            <a:ext cx="487362" cy="487362"/>
          </a:xfrm>
          <a:prstGeom prst="rect">
            <a:avLst/>
          </a:prstGeom>
        </p:spPr>
      </p:pic>
      <p:sp>
        <p:nvSpPr>
          <p:cNvPr id="19" name="Rectangle 18">
            <a:extLst>
              <a:ext uri="{FF2B5EF4-FFF2-40B4-BE49-F238E27FC236}">
                <a16:creationId xmlns:a16="http://schemas.microsoft.com/office/drawing/2014/main" id="{1984AF98-6085-492C-8D86-6B4F7BBC657E}"/>
              </a:ext>
            </a:extLst>
          </p:cNvPr>
          <p:cNvSpPr/>
          <p:nvPr/>
        </p:nvSpPr>
        <p:spPr>
          <a:xfrm>
            <a:off x="0" y="6447536"/>
            <a:ext cx="12192000" cy="410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dirty="0">
                <a:solidFill>
                  <a:schemeClr val="accent1">
                    <a:lumMod val="40000"/>
                    <a:lumOff val="60000"/>
                  </a:schemeClr>
                </a:solidFill>
              </a:rPr>
              <a:t>Speaker: Michael Schumacher</a:t>
            </a:r>
          </a:p>
        </p:txBody>
      </p:sp>
      <p:pic>
        <p:nvPicPr>
          <p:cNvPr id="20" name="Picture 2" descr="University of Central Florida logo and symbol, meaning, history, PNG">
            <a:extLst>
              <a:ext uri="{FF2B5EF4-FFF2-40B4-BE49-F238E27FC236}">
                <a16:creationId xmlns:a16="http://schemas.microsoft.com/office/drawing/2014/main" id="{23CB312F-B942-45FE-9B0E-1ED15012B61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346" y="5482120"/>
            <a:ext cx="1823979" cy="1145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3728149"/>
      </p:ext>
    </p:extLst>
  </p:cSld>
  <p:clrMapOvr>
    <a:masterClrMapping/>
  </p:clrMapOvr>
  <mc:AlternateContent xmlns:mc="http://schemas.openxmlformats.org/markup-compatibility/2006" xmlns:p14="http://schemas.microsoft.com/office/powerpoint/2010/main">
    <mc:Choice Requires="p14">
      <p:transition spd="slow" p14:dur="2000" advTm="19981"/>
    </mc:Choice>
    <mc:Fallback xmlns="">
      <p:transition spd="slow" advTm="19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par>
                                <p:cTn id="7" presetID="10" presetClass="entr" presetSubtype="0" fill="hold" nodeType="withEffect">
                                  <p:stCondLst>
                                    <p:cond delay="1000"/>
                                  </p:stCondLst>
                                  <p:childTnLst>
                                    <p:set>
                                      <p:cBhvr>
                                        <p:cTn id="8" dur="1" fill="hold">
                                          <p:stCondLst>
                                            <p:cond delay="0"/>
                                          </p:stCondLst>
                                        </p:cTn>
                                        <p:tgtEl>
                                          <p:spTgt spid="13"/>
                                        </p:tgtEl>
                                        <p:attrNameLst>
                                          <p:attrName>style.visibility</p:attrName>
                                        </p:attrNameLst>
                                      </p:cBhvr>
                                      <p:to>
                                        <p:strVal val="visible"/>
                                      </p:to>
                                    </p:set>
                                    <p:animEffect transition="in" filter="fade">
                                      <p:cBhvr>
                                        <p:cTn id="9" dur="500"/>
                                        <p:tgtEl>
                                          <p:spTgt spid="13"/>
                                        </p:tgtEl>
                                      </p:cBhvr>
                                    </p:animEffect>
                                  </p:childTnLst>
                                </p:cTn>
                              </p:par>
                              <p:par>
                                <p:cTn id="10" presetID="10" presetClass="entr" presetSubtype="0" fill="hold" nodeType="withEffect">
                                  <p:stCondLst>
                                    <p:cond delay="100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0A72301C-5464-406B-9771-224AFB10D7E4}"/>
              </a:ext>
            </a:extLst>
          </p:cNvPr>
          <p:cNvSpPr txBox="1">
            <a:spLocks/>
          </p:cNvSpPr>
          <p:nvPr/>
        </p:nvSpPr>
        <p:spPr>
          <a:xfrm>
            <a:off x="1162656" y="439919"/>
            <a:ext cx="9866687" cy="783843"/>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6000" b="0" i="0" kern="1200" cap="none">
                <a:solidFill>
                  <a:schemeClr val="tx1"/>
                </a:solidFill>
                <a:effectLst/>
                <a:latin typeface="+mj-lt"/>
                <a:ea typeface="+mj-ea"/>
                <a:cs typeface="+mj-cs"/>
              </a:defRPr>
            </a:lvl1pPr>
          </a:lstStyle>
          <a:p>
            <a:pPr algn="ctr"/>
            <a:r>
              <a:rPr lang="en-US" sz="4000" u="sng">
                <a:latin typeface="Digital-Bold" pitchFamily="2" charset="0"/>
                <a:cs typeface="Calibri Light"/>
              </a:rPr>
              <a:t>Main Board Schematic</a:t>
            </a:r>
          </a:p>
        </p:txBody>
      </p:sp>
      <p:pic>
        <p:nvPicPr>
          <p:cNvPr id="5" name="Picture 4">
            <a:extLst>
              <a:ext uri="{FF2B5EF4-FFF2-40B4-BE49-F238E27FC236}">
                <a16:creationId xmlns:a16="http://schemas.microsoft.com/office/drawing/2014/main" id="{E51989D7-903D-48C1-A324-4AFC59BB16B7}"/>
              </a:ext>
            </a:extLst>
          </p:cNvPr>
          <p:cNvPicPr>
            <a:picLocks noChangeAspect="1"/>
          </p:cNvPicPr>
          <p:nvPr/>
        </p:nvPicPr>
        <p:blipFill rotWithShape="1">
          <a:blip r:embed="rId6"/>
          <a:srcRect b="-3786"/>
          <a:stretch/>
        </p:blipFill>
        <p:spPr>
          <a:xfrm>
            <a:off x="609600" y="1223762"/>
            <a:ext cx="10972800" cy="4613814"/>
          </a:xfrm>
          <a:prstGeom prst="rect">
            <a:avLst/>
          </a:prstGeom>
          <a:solidFill>
            <a:schemeClr val="bg1"/>
          </a:solidFill>
          <a:ln w="88900" cap="sq" cmpd="thickThin">
            <a:solidFill>
              <a:srgbClr val="000000"/>
            </a:solidFill>
            <a:prstDash val="solid"/>
            <a:miter lim="800000"/>
          </a:ln>
          <a:effectLst>
            <a:innerShdw blurRad="76200">
              <a:srgbClr val="000000"/>
            </a:innerShdw>
          </a:effectLst>
        </p:spPr>
      </p:pic>
      <p:sp>
        <p:nvSpPr>
          <p:cNvPr id="3" name="Rectangle 2">
            <a:extLst>
              <a:ext uri="{FF2B5EF4-FFF2-40B4-BE49-F238E27FC236}">
                <a16:creationId xmlns:a16="http://schemas.microsoft.com/office/drawing/2014/main" id="{D2C97F0E-036E-4EDD-8F4D-BCC092EAEE41}"/>
              </a:ext>
            </a:extLst>
          </p:cNvPr>
          <p:cNvSpPr/>
          <p:nvPr/>
        </p:nvSpPr>
        <p:spPr>
          <a:xfrm>
            <a:off x="6248400" y="3785820"/>
            <a:ext cx="5059680" cy="1902178"/>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rgbClr val="7030A0"/>
                </a:solidFill>
              </a:ln>
              <a:noFill/>
            </a:endParaRPr>
          </a:p>
        </p:txBody>
      </p:sp>
      <p:sp>
        <p:nvSpPr>
          <p:cNvPr id="13" name="Rectangle 12">
            <a:extLst>
              <a:ext uri="{FF2B5EF4-FFF2-40B4-BE49-F238E27FC236}">
                <a16:creationId xmlns:a16="http://schemas.microsoft.com/office/drawing/2014/main" id="{951010DE-50E0-4CC1-A6B6-E8673E22475D}"/>
              </a:ext>
            </a:extLst>
          </p:cNvPr>
          <p:cNvSpPr/>
          <p:nvPr/>
        </p:nvSpPr>
        <p:spPr>
          <a:xfrm>
            <a:off x="0" y="-17718"/>
            <a:ext cx="12192000" cy="1449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chemeClr val="accent1">
                  <a:lumMod val="40000"/>
                  <a:lumOff val="60000"/>
                </a:schemeClr>
              </a:solidFill>
            </a:endParaRPr>
          </a:p>
        </p:txBody>
      </p:sp>
      <p:sp>
        <p:nvSpPr>
          <p:cNvPr id="4" name="TextBox 3">
            <a:extLst>
              <a:ext uri="{FF2B5EF4-FFF2-40B4-BE49-F238E27FC236}">
                <a16:creationId xmlns:a16="http://schemas.microsoft.com/office/drawing/2014/main" id="{E2DD4BFD-59E4-48AF-8A67-970BA2E3A5BE}"/>
              </a:ext>
            </a:extLst>
          </p:cNvPr>
          <p:cNvSpPr txBox="1"/>
          <p:nvPr/>
        </p:nvSpPr>
        <p:spPr>
          <a:xfrm>
            <a:off x="8039101" y="5939309"/>
            <a:ext cx="4084074" cy="307777"/>
          </a:xfrm>
          <a:prstGeom prst="rect">
            <a:avLst/>
          </a:prstGeom>
          <a:noFill/>
        </p:spPr>
        <p:txBody>
          <a:bodyPr wrap="square" rtlCol="0">
            <a:spAutoFit/>
          </a:bodyPr>
          <a:lstStyle/>
          <a:p>
            <a:r>
              <a:rPr lang="en-US" sz="1400"/>
              <a:t>* Design has updated since Senior Design 1</a:t>
            </a:r>
          </a:p>
        </p:txBody>
      </p:sp>
      <p:pic>
        <p:nvPicPr>
          <p:cNvPr id="14" name="Audio 13">
            <a:hlinkClick r:id="" action="ppaction://media"/>
            <a:extLst>
              <a:ext uri="{FF2B5EF4-FFF2-40B4-BE49-F238E27FC236}">
                <a16:creationId xmlns:a16="http://schemas.microsoft.com/office/drawing/2014/main" id="{9EC87A82-C01F-453B-B8E7-9DF9C4BC83A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774314" y="6343630"/>
            <a:ext cx="487362" cy="487362"/>
          </a:xfrm>
          <a:prstGeom prst="rect">
            <a:avLst/>
          </a:prstGeom>
        </p:spPr>
      </p:pic>
      <p:sp>
        <p:nvSpPr>
          <p:cNvPr id="16" name="Rectangle 15">
            <a:extLst>
              <a:ext uri="{FF2B5EF4-FFF2-40B4-BE49-F238E27FC236}">
                <a16:creationId xmlns:a16="http://schemas.microsoft.com/office/drawing/2014/main" id="{A3FD5370-328F-4B42-8B4F-FCB2508817AC}"/>
              </a:ext>
            </a:extLst>
          </p:cNvPr>
          <p:cNvSpPr/>
          <p:nvPr/>
        </p:nvSpPr>
        <p:spPr>
          <a:xfrm>
            <a:off x="0" y="6447536"/>
            <a:ext cx="12192000" cy="410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dirty="0">
                <a:solidFill>
                  <a:schemeClr val="accent1">
                    <a:lumMod val="40000"/>
                    <a:lumOff val="60000"/>
                  </a:schemeClr>
                </a:solidFill>
              </a:rPr>
              <a:t>Speaker: Michael Schumacher</a:t>
            </a:r>
          </a:p>
        </p:txBody>
      </p:sp>
      <p:pic>
        <p:nvPicPr>
          <p:cNvPr id="17" name="Picture 2" descr="University of Central Florida logo and symbol, meaning, history, PNG">
            <a:extLst>
              <a:ext uri="{FF2B5EF4-FFF2-40B4-BE49-F238E27FC236}">
                <a16:creationId xmlns:a16="http://schemas.microsoft.com/office/drawing/2014/main" id="{511BE631-AE16-46F4-AB42-F4B1FFB5335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346" y="5482120"/>
            <a:ext cx="1823979" cy="114521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81314907"/>
      </p:ext>
    </p:extLst>
  </p:cSld>
  <p:clrMapOvr>
    <a:masterClrMapping/>
  </p:clrMapOvr>
  <mc:AlternateContent xmlns:mc="http://schemas.openxmlformats.org/markup-compatibility/2006" xmlns:p14="http://schemas.microsoft.com/office/powerpoint/2010/main">
    <mc:Choice Requires="p14">
      <p:transition spd="slow" p14:dur="2000" advTm="13585"/>
    </mc:Choice>
    <mc:Fallback xmlns="">
      <p:transition spd="slow" advTm="135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14"/>
                </p:tgtEl>
              </p:cMediaNode>
            </p:audio>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0A72301C-5464-406B-9771-224AFB10D7E4}"/>
              </a:ext>
            </a:extLst>
          </p:cNvPr>
          <p:cNvSpPr txBox="1">
            <a:spLocks/>
          </p:cNvSpPr>
          <p:nvPr/>
        </p:nvSpPr>
        <p:spPr>
          <a:xfrm>
            <a:off x="1162656" y="439919"/>
            <a:ext cx="9866687" cy="783843"/>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6000" b="0" i="0" kern="1200" cap="none">
                <a:solidFill>
                  <a:schemeClr val="tx1"/>
                </a:solidFill>
                <a:effectLst/>
                <a:latin typeface="+mj-lt"/>
                <a:ea typeface="+mj-ea"/>
                <a:cs typeface="+mj-cs"/>
              </a:defRPr>
            </a:lvl1pPr>
          </a:lstStyle>
          <a:p>
            <a:pPr algn="ctr"/>
            <a:r>
              <a:rPr lang="en-US" sz="4000" u="sng">
                <a:latin typeface="Digital-Bold" pitchFamily="2" charset="0"/>
                <a:cs typeface="Calibri Light"/>
              </a:rPr>
              <a:t>Main Board Schematic</a:t>
            </a:r>
          </a:p>
        </p:txBody>
      </p:sp>
      <p:pic>
        <p:nvPicPr>
          <p:cNvPr id="5" name="Picture 4">
            <a:extLst>
              <a:ext uri="{FF2B5EF4-FFF2-40B4-BE49-F238E27FC236}">
                <a16:creationId xmlns:a16="http://schemas.microsoft.com/office/drawing/2014/main" id="{E51989D7-903D-48C1-A324-4AFC59BB16B7}"/>
              </a:ext>
            </a:extLst>
          </p:cNvPr>
          <p:cNvPicPr>
            <a:picLocks noChangeAspect="1"/>
          </p:cNvPicPr>
          <p:nvPr/>
        </p:nvPicPr>
        <p:blipFill rotWithShape="1">
          <a:blip r:embed="rId6"/>
          <a:srcRect b="-3786"/>
          <a:stretch/>
        </p:blipFill>
        <p:spPr>
          <a:xfrm>
            <a:off x="609600" y="1223762"/>
            <a:ext cx="10972800" cy="4613814"/>
          </a:xfrm>
          <a:prstGeom prst="rect">
            <a:avLst/>
          </a:prstGeom>
          <a:solidFill>
            <a:schemeClr val="bg1"/>
          </a:solidFill>
          <a:ln w="88900" cap="sq" cmpd="thickThin">
            <a:solidFill>
              <a:srgbClr val="000000"/>
            </a:solidFill>
            <a:prstDash val="solid"/>
            <a:miter lim="800000"/>
          </a:ln>
          <a:effectLst>
            <a:innerShdw blurRad="76200">
              <a:srgbClr val="000000"/>
            </a:innerShdw>
          </a:effectLst>
        </p:spPr>
      </p:pic>
      <p:sp>
        <p:nvSpPr>
          <p:cNvPr id="2" name="Rectangle 1">
            <a:extLst>
              <a:ext uri="{FF2B5EF4-FFF2-40B4-BE49-F238E27FC236}">
                <a16:creationId xmlns:a16="http://schemas.microsoft.com/office/drawing/2014/main" id="{10B2C653-2FBC-4578-88C6-747FCC3E5F12}"/>
              </a:ext>
            </a:extLst>
          </p:cNvPr>
          <p:cNvSpPr/>
          <p:nvPr/>
        </p:nvSpPr>
        <p:spPr>
          <a:xfrm>
            <a:off x="762000" y="1474138"/>
            <a:ext cx="2827020" cy="421386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BEE9D13-73B5-4F4A-846A-825B864F6099}"/>
              </a:ext>
            </a:extLst>
          </p:cNvPr>
          <p:cNvSpPr/>
          <p:nvPr/>
        </p:nvSpPr>
        <p:spPr>
          <a:xfrm>
            <a:off x="3589020" y="1474138"/>
            <a:ext cx="2575560" cy="326136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51010DE-50E0-4CC1-A6B6-E8673E22475D}"/>
              </a:ext>
            </a:extLst>
          </p:cNvPr>
          <p:cNvSpPr/>
          <p:nvPr/>
        </p:nvSpPr>
        <p:spPr>
          <a:xfrm>
            <a:off x="0" y="-17718"/>
            <a:ext cx="12192000" cy="1449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chemeClr val="accent1">
                  <a:lumMod val="40000"/>
                  <a:lumOff val="60000"/>
                </a:schemeClr>
              </a:solidFill>
            </a:endParaRPr>
          </a:p>
        </p:txBody>
      </p:sp>
      <p:sp>
        <p:nvSpPr>
          <p:cNvPr id="4" name="TextBox 3">
            <a:extLst>
              <a:ext uri="{FF2B5EF4-FFF2-40B4-BE49-F238E27FC236}">
                <a16:creationId xmlns:a16="http://schemas.microsoft.com/office/drawing/2014/main" id="{E2DD4BFD-59E4-48AF-8A67-970BA2E3A5BE}"/>
              </a:ext>
            </a:extLst>
          </p:cNvPr>
          <p:cNvSpPr txBox="1"/>
          <p:nvPr/>
        </p:nvSpPr>
        <p:spPr>
          <a:xfrm>
            <a:off x="8039101" y="5939309"/>
            <a:ext cx="4084074" cy="307777"/>
          </a:xfrm>
          <a:prstGeom prst="rect">
            <a:avLst/>
          </a:prstGeom>
          <a:noFill/>
        </p:spPr>
        <p:txBody>
          <a:bodyPr wrap="square" rtlCol="0">
            <a:spAutoFit/>
          </a:bodyPr>
          <a:lstStyle/>
          <a:p>
            <a:r>
              <a:rPr lang="en-US" sz="1400"/>
              <a:t>* Design has updated since Senior Design 1</a:t>
            </a:r>
          </a:p>
        </p:txBody>
      </p:sp>
      <p:pic>
        <p:nvPicPr>
          <p:cNvPr id="14" name="Audio 13">
            <a:hlinkClick r:id="" action="ppaction://media"/>
            <a:extLst>
              <a:ext uri="{FF2B5EF4-FFF2-40B4-BE49-F238E27FC236}">
                <a16:creationId xmlns:a16="http://schemas.microsoft.com/office/drawing/2014/main" id="{9EC87A82-C01F-453B-B8E7-9DF9C4BC83A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774314" y="6343630"/>
            <a:ext cx="487362" cy="487362"/>
          </a:xfrm>
          <a:prstGeom prst="rect">
            <a:avLst/>
          </a:prstGeom>
        </p:spPr>
      </p:pic>
      <p:sp>
        <p:nvSpPr>
          <p:cNvPr id="16" name="Rectangle 15">
            <a:extLst>
              <a:ext uri="{FF2B5EF4-FFF2-40B4-BE49-F238E27FC236}">
                <a16:creationId xmlns:a16="http://schemas.microsoft.com/office/drawing/2014/main" id="{A3FD5370-328F-4B42-8B4F-FCB2508817AC}"/>
              </a:ext>
            </a:extLst>
          </p:cNvPr>
          <p:cNvSpPr/>
          <p:nvPr/>
        </p:nvSpPr>
        <p:spPr>
          <a:xfrm>
            <a:off x="0" y="6447536"/>
            <a:ext cx="12192000" cy="410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dirty="0">
                <a:solidFill>
                  <a:schemeClr val="accent1">
                    <a:lumMod val="40000"/>
                    <a:lumOff val="60000"/>
                  </a:schemeClr>
                </a:solidFill>
              </a:rPr>
              <a:t>Speaker: Michael Schumacher</a:t>
            </a:r>
          </a:p>
        </p:txBody>
      </p:sp>
      <p:pic>
        <p:nvPicPr>
          <p:cNvPr id="17" name="Picture 2" descr="University of Central Florida logo and symbol, meaning, history, PNG">
            <a:extLst>
              <a:ext uri="{FF2B5EF4-FFF2-40B4-BE49-F238E27FC236}">
                <a16:creationId xmlns:a16="http://schemas.microsoft.com/office/drawing/2014/main" id="{511BE631-AE16-46F4-AB42-F4B1FFB5335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346" y="5482120"/>
            <a:ext cx="1823979" cy="114521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90976830"/>
      </p:ext>
    </p:extLst>
  </p:cSld>
  <p:clrMapOvr>
    <a:masterClrMapping/>
  </p:clrMapOvr>
  <mc:AlternateContent xmlns:mc="http://schemas.openxmlformats.org/markup-compatibility/2006" xmlns:p14="http://schemas.microsoft.com/office/powerpoint/2010/main">
    <mc:Choice Requires="p14">
      <p:transition spd="slow" p14:dur="2000" advTm="13585"/>
    </mc:Choice>
    <mc:Fallback xmlns="">
      <p:transition spd="slow" advTm="135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5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4"/>
                </p:tgtEl>
              </p:cMediaNode>
            </p:audio>
          </p:childTnLst>
        </p:cTn>
      </p:par>
    </p:tnLst>
    <p:bldLst>
      <p:bldP spid="2"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0A72301C-5464-406B-9771-224AFB10D7E4}"/>
              </a:ext>
            </a:extLst>
          </p:cNvPr>
          <p:cNvSpPr txBox="1">
            <a:spLocks/>
          </p:cNvSpPr>
          <p:nvPr/>
        </p:nvSpPr>
        <p:spPr>
          <a:xfrm>
            <a:off x="1162656" y="439919"/>
            <a:ext cx="9866687" cy="783843"/>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6000" b="0" i="0" kern="1200" cap="none">
                <a:solidFill>
                  <a:schemeClr val="tx1"/>
                </a:solidFill>
                <a:effectLst/>
                <a:latin typeface="+mj-lt"/>
                <a:ea typeface="+mj-ea"/>
                <a:cs typeface="+mj-cs"/>
              </a:defRPr>
            </a:lvl1pPr>
          </a:lstStyle>
          <a:p>
            <a:pPr algn="ctr"/>
            <a:r>
              <a:rPr lang="en-US" sz="4000" u="sng">
                <a:latin typeface="Digital-Bold" pitchFamily="2" charset="0"/>
                <a:cs typeface="Calibri Light"/>
              </a:rPr>
              <a:t>Main Board Schematic</a:t>
            </a:r>
          </a:p>
        </p:txBody>
      </p:sp>
      <p:pic>
        <p:nvPicPr>
          <p:cNvPr id="5" name="Picture 4">
            <a:extLst>
              <a:ext uri="{FF2B5EF4-FFF2-40B4-BE49-F238E27FC236}">
                <a16:creationId xmlns:a16="http://schemas.microsoft.com/office/drawing/2014/main" id="{E51989D7-903D-48C1-A324-4AFC59BB16B7}"/>
              </a:ext>
            </a:extLst>
          </p:cNvPr>
          <p:cNvPicPr>
            <a:picLocks noChangeAspect="1"/>
          </p:cNvPicPr>
          <p:nvPr/>
        </p:nvPicPr>
        <p:blipFill rotWithShape="1">
          <a:blip r:embed="rId6"/>
          <a:srcRect b="-3786"/>
          <a:stretch/>
        </p:blipFill>
        <p:spPr>
          <a:xfrm>
            <a:off x="609600" y="1223762"/>
            <a:ext cx="10972800" cy="4613814"/>
          </a:xfrm>
          <a:prstGeom prst="rect">
            <a:avLst/>
          </a:prstGeom>
          <a:solidFill>
            <a:schemeClr val="bg1"/>
          </a:solidFill>
          <a:ln w="88900" cap="sq" cmpd="thickThin">
            <a:solidFill>
              <a:srgbClr val="000000"/>
            </a:solidFill>
            <a:prstDash val="solid"/>
            <a:miter lim="800000"/>
          </a:ln>
          <a:effectLst>
            <a:innerShdw blurRad="76200">
              <a:srgbClr val="000000"/>
            </a:innerShdw>
          </a:effectLst>
        </p:spPr>
      </p:pic>
      <p:sp>
        <p:nvSpPr>
          <p:cNvPr id="6" name="Rectangle 5">
            <a:extLst>
              <a:ext uri="{FF2B5EF4-FFF2-40B4-BE49-F238E27FC236}">
                <a16:creationId xmlns:a16="http://schemas.microsoft.com/office/drawing/2014/main" id="{BEB10BD9-C3DE-41C7-8498-55DE804D6EAF}"/>
              </a:ext>
            </a:extLst>
          </p:cNvPr>
          <p:cNvSpPr/>
          <p:nvPr/>
        </p:nvSpPr>
        <p:spPr>
          <a:xfrm>
            <a:off x="6248400" y="1397938"/>
            <a:ext cx="5059680" cy="2325624"/>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0CD8148-AF6D-49DF-8488-07A8C6BF3BED}"/>
              </a:ext>
            </a:extLst>
          </p:cNvPr>
          <p:cNvSpPr/>
          <p:nvPr/>
        </p:nvSpPr>
        <p:spPr>
          <a:xfrm>
            <a:off x="3938016" y="4788838"/>
            <a:ext cx="2157984" cy="89916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51010DE-50E0-4CC1-A6B6-E8673E22475D}"/>
              </a:ext>
            </a:extLst>
          </p:cNvPr>
          <p:cNvSpPr/>
          <p:nvPr/>
        </p:nvSpPr>
        <p:spPr>
          <a:xfrm>
            <a:off x="0" y="-17718"/>
            <a:ext cx="12192000" cy="1449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chemeClr val="accent1">
                  <a:lumMod val="40000"/>
                  <a:lumOff val="60000"/>
                </a:schemeClr>
              </a:solidFill>
            </a:endParaRPr>
          </a:p>
        </p:txBody>
      </p:sp>
      <p:sp>
        <p:nvSpPr>
          <p:cNvPr id="4" name="TextBox 3">
            <a:extLst>
              <a:ext uri="{FF2B5EF4-FFF2-40B4-BE49-F238E27FC236}">
                <a16:creationId xmlns:a16="http://schemas.microsoft.com/office/drawing/2014/main" id="{E2DD4BFD-59E4-48AF-8A67-970BA2E3A5BE}"/>
              </a:ext>
            </a:extLst>
          </p:cNvPr>
          <p:cNvSpPr txBox="1"/>
          <p:nvPr/>
        </p:nvSpPr>
        <p:spPr>
          <a:xfrm>
            <a:off x="8039101" y="5939309"/>
            <a:ext cx="4084074" cy="307777"/>
          </a:xfrm>
          <a:prstGeom prst="rect">
            <a:avLst/>
          </a:prstGeom>
          <a:noFill/>
        </p:spPr>
        <p:txBody>
          <a:bodyPr wrap="square" rtlCol="0">
            <a:spAutoFit/>
          </a:bodyPr>
          <a:lstStyle/>
          <a:p>
            <a:r>
              <a:rPr lang="en-US" sz="1400"/>
              <a:t>* Design has updated since Senior Design 1</a:t>
            </a:r>
          </a:p>
        </p:txBody>
      </p:sp>
      <p:pic>
        <p:nvPicPr>
          <p:cNvPr id="14" name="Audio 13">
            <a:hlinkClick r:id="" action="ppaction://media"/>
            <a:extLst>
              <a:ext uri="{FF2B5EF4-FFF2-40B4-BE49-F238E27FC236}">
                <a16:creationId xmlns:a16="http://schemas.microsoft.com/office/drawing/2014/main" id="{9EC87A82-C01F-453B-B8E7-9DF9C4BC83A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774314" y="6343630"/>
            <a:ext cx="487362" cy="487362"/>
          </a:xfrm>
          <a:prstGeom prst="rect">
            <a:avLst/>
          </a:prstGeom>
        </p:spPr>
      </p:pic>
      <p:sp>
        <p:nvSpPr>
          <p:cNvPr id="16" name="Rectangle 15">
            <a:extLst>
              <a:ext uri="{FF2B5EF4-FFF2-40B4-BE49-F238E27FC236}">
                <a16:creationId xmlns:a16="http://schemas.microsoft.com/office/drawing/2014/main" id="{A3FD5370-328F-4B42-8B4F-FCB2508817AC}"/>
              </a:ext>
            </a:extLst>
          </p:cNvPr>
          <p:cNvSpPr/>
          <p:nvPr/>
        </p:nvSpPr>
        <p:spPr>
          <a:xfrm>
            <a:off x="0" y="6447536"/>
            <a:ext cx="12192000" cy="410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dirty="0">
                <a:solidFill>
                  <a:schemeClr val="accent1">
                    <a:lumMod val="40000"/>
                    <a:lumOff val="60000"/>
                  </a:schemeClr>
                </a:solidFill>
              </a:rPr>
              <a:t>Speaker: Michael Schumacher</a:t>
            </a:r>
          </a:p>
        </p:txBody>
      </p:sp>
      <p:pic>
        <p:nvPicPr>
          <p:cNvPr id="17" name="Picture 2" descr="University of Central Florida logo and symbol, meaning, history, PNG">
            <a:extLst>
              <a:ext uri="{FF2B5EF4-FFF2-40B4-BE49-F238E27FC236}">
                <a16:creationId xmlns:a16="http://schemas.microsoft.com/office/drawing/2014/main" id="{511BE631-AE16-46F4-AB42-F4B1FFB5335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346" y="5482120"/>
            <a:ext cx="1823979" cy="114521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25186661"/>
      </p:ext>
    </p:extLst>
  </p:cSld>
  <p:clrMapOvr>
    <a:masterClrMapping/>
  </p:clrMapOvr>
  <mc:AlternateContent xmlns:mc="http://schemas.openxmlformats.org/markup-compatibility/2006" xmlns:p14="http://schemas.microsoft.com/office/powerpoint/2010/main">
    <mc:Choice Requires="p14">
      <p:transition spd="slow" p14:dur="2000" advTm="13585"/>
    </mc:Choice>
    <mc:Fallback xmlns="">
      <p:transition spd="slow" advTm="135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4"/>
                </p:tgtEl>
              </p:cMediaNode>
            </p:audio>
          </p:childTnLst>
        </p:cTn>
      </p:par>
    </p:tnLst>
    <p:bldLst>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E6F779DB-D253-4B5C-85D8-9C12BFC41BF3}"/>
              </a:ext>
            </a:extLst>
          </p:cNvPr>
          <p:cNvSpPr txBox="1"/>
          <p:nvPr/>
        </p:nvSpPr>
        <p:spPr>
          <a:xfrm>
            <a:off x="1682439" y="1727200"/>
            <a:ext cx="8747436" cy="4247317"/>
          </a:xfrm>
          <a:prstGeom prst="rect">
            <a:avLst/>
          </a:prstGeom>
          <a:noFill/>
        </p:spPr>
        <p:txBody>
          <a:bodyPr wrap="square" rtlCol="0">
            <a:spAutoFit/>
          </a:bodyPr>
          <a:lstStyle/>
          <a:p>
            <a:pPr algn="just"/>
            <a:r>
              <a:rPr lang="en-US"/>
              <a:t>The goal of our project is to create a payload that follows the constraints given to us by the MAE team and FAR guidelines while also delivering a functional autonomous rover.</a:t>
            </a:r>
          </a:p>
          <a:p>
            <a:pPr marL="285750" indent="-285750" algn="just">
              <a:buFont typeface="Arial" panose="020B0604020202020204" pitchFamily="34" charset="0"/>
              <a:buChar char="•"/>
            </a:pPr>
            <a:endParaRPr lang="en-US" u="sng"/>
          </a:p>
          <a:p>
            <a:pPr marL="285750" indent="-285750" algn="just">
              <a:buFont typeface="Arial" panose="020B0604020202020204" pitchFamily="34" charset="0"/>
              <a:buChar char="•"/>
            </a:pPr>
            <a:r>
              <a:rPr lang="en-US" b="1"/>
              <a:t>Goal: </a:t>
            </a:r>
            <a:r>
              <a:rPr lang="en-US" u="sng"/>
              <a:t>Low power usage / Maximum runtime: </a:t>
            </a:r>
          </a:p>
          <a:p>
            <a:pPr algn="just"/>
            <a:r>
              <a:rPr lang="en-US"/>
              <a:t>	</a:t>
            </a:r>
            <a:r>
              <a:rPr lang="en-US" b="1"/>
              <a:t>Objective</a:t>
            </a:r>
            <a:r>
              <a:rPr lang="en-US"/>
              <a:t>: Design the rover to save power where possible and choosing parts that 	min-max power usage.</a:t>
            </a:r>
          </a:p>
          <a:p>
            <a:pPr algn="just"/>
            <a:endParaRPr lang="en-US"/>
          </a:p>
          <a:p>
            <a:pPr marL="285750" indent="-285750" algn="just">
              <a:buFont typeface="Arial" panose="020B0604020202020204" pitchFamily="34" charset="0"/>
              <a:buChar char="•"/>
            </a:pPr>
            <a:r>
              <a:rPr lang="en-US" b="1"/>
              <a:t>Goal: </a:t>
            </a:r>
            <a:r>
              <a:rPr lang="en-US" u="sng"/>
              <a:t>Continuous Video Transmission:</a:t>
            </a:r>
            <a:r>
              <a:rPr lang="en-US"/>
              <a:t> </a:t>
            </a:r>
          </a:p>
          <a:p>
            <a:pPr algn="just"/>
            <a:r>
              <a:rPr lang="en-US"/>
              <a:t>	</a:t>
            </a:r>
            <a:r>
              <a:rPr lang="en-US" b="1"/>
              <a:t>Objective</a:t>
            </a:r>
            <a:r>
              <a:rPr lang="en-US"/>
              <a:t>: Implement a standalone video transmission circuit capable of transmitting less 	than 1320 ft  (~450 ft required).</a:t>
            </a:r>
          </a:p>
          <a:p>
            <a:pPr marL="285750" indent="-285750" algn="just">
              <a:buFont typeface="Arial" panose="020B0604020202020204" pitchFamily="34" charset="0"/>
              <a:buChar char="•"/>
            </a:pPr>
            <a:endParaRPr lang="en-US"/>
          </a:p>
          <a:p>
            <a:pPr marL="285750" indent="-285750" algn="just">
              <a:buFont typeface="Arial" panose="020B0604020202020204" pitchFamily="34" charset="0"/>
              <a:buChar char="•"/>
            </a:pPr>
            <a:r>
              <a:rPr lang="en-US" b="1"/>
              <a:t>Goal: </a:t>
            </a:r>
            <a:r>
              <a:rPr lang="en-US" u="sng"/>
              <a:t>Precision Motor Control: </a:t>
            </a:r>
          </a:p>
          <a:p>
            <a:pPr algn="just"/>
            <a:r>
              <a:rPr lang="en-US"/>
              <a:t>	</a:t>
            </a:r>
            <a:r>
              <a:rPr lang="en-US" b="1"/>
              <a:t>Objective</a:t>
            </a:r>
            <a:r>
              <a:rPr lang="en-US"/>
              <a:t>: Elimination potential error build up over time for drive systems by selecting 	motors with output shaft position feedback (encoders).</a:t>
            </a:r>
          </a:p>
          <a:p>
            <a:pPr marL="285750" indent="-285750">
              <a:buFont typeface="Arial" panose="020B0604020202020204" pitchFamily="34" charset="0"/>
              <a:buChar char="•"/>
            </a:pPr>
            <a:endParaRPr lang="en-US"/>
          </a:p>
        </p:txBody>
      </p:sp>
      <p:sp>
        <p:nvSpPr>
          <p:cNvPr id="27" name="Subtitle 2">
            <a:extLst>
              <a:ext uri="{FF2B5EF4-FFF2-40B4-BE49-F238E27FC236}">
                <a16:creationId xmlns:a16="http://schemas.microsoft.com/office/drawing/2014/main" id="{BD866114-EF30-4D4A-9D21-D42DC0BB20EC}"/>
              </a:ext>
            </a:extLst>
          </p:cNvPr>
          <p:cNvSpPr txBox="1">
            <a:spLocks/>
          </p:cNvSpPr>
          <p:nvPr/>
        </p:nvSpPr>
        <p:spPr>
          <a:xfrm>
            <a:off x="1398848" y="1185662"/>
            <a:ext cx="3945311" cy="541538"/>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sz="2000" b="1">
                <a:ea typeface="+mn-lt"/>
                <a:cs typeface="+mn-lt"/>
              </a:rPr>
              <a:t>Project Main Goals and Objectives</a:t>
            </a:r>
          </a:p>
        </p:txBody>
      </p:sp>
      <p:sp>
        <p:nvSpPr>
          <p:cNvPr id="5" name="Title 1">
            <a:extLst>
              <a:ext uri="{FF2B5EF4-FFF2-40B4-BE49-F238E27FC236}">
                <a16:creationId xmlns:a16="http://schemas.microsoft.com/office/drawing/2014/main" id="{B077BC3A-2041-4F66-A0C6-1C1D89F38E3C}"/>
              </a:ext>
            </a:extLst>
          </p:cNvPr>
          <p:cNvSpPr txBox="1">
            <a:spLocks/>
          </p:cNvSpPr>
          <p:nvPr/>
        </p:nvSpPr>
        <p:spPr>
          <a:xfrm>
            <a:off x="1756562" y="401819"/>
            <a:ext cx="6378102" cy="783843"/>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6000" b="0" i="0" kern="1200" cap="none">
                <a:solidFill>
                  <a:schemeClr val="tx1"/>
                </a:solidFill>
                <a:effectLst/>
                <a:latin typeface="+mj-lt"/>
                <a:ea typeface="+mj-ea"/>
                <a:cs typeface="+mj-cs"/>
              </a:defRPr>
            </a:lvl1pPr>
          </a:lstStyle>
          <a:p>
            <a:pPr algn="l"/>
            <a:r>
              <a:rPr lang="en-US" sz="4000" u="sng">
                <a:latin typeface="Digital-Bold" pitchFamily="2" charset="0"/>
                <a:cs typeface="Calibri Light"/>
              </a:rPr>
              <a:t>Project Description</a:t>
            </a:r>
          </a:p>
        </p:txBody>
      </p:sp>
      <p:sp>
        <p:nvSpPr>
          <p:cNvPr id="11" name="Rectangle 10">
            <a:extLst>
              <a:ext uri="{FF2B5EF4-FFF2-40B4-BE49-F238E27FC236}">
                <a16:creationId xmlns:a16="http://schemas.microsoft.com/office/drawing/2014/main" id="{14F3E14E-53AD-436A-AFCF-6C70BA9646D5}"/>
              </a:ext>
            </a:extLst>
          </p:cNvPr>
          <p:cNvSpPr/>
          <p:nvPr/>
        </p:nvSpPr>
        <p:spPr>
          <a:xfrm>
            <a:off x="0" y="-17718"/>
            <a:ext cx="12192000" cy="1449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chemeClr val="accent1">
                  <a:lumMod val="40000"/>
                  <a:lumOff val="60000"/>
                </a:schemeClr>
              </a:solidFill>
            </a:endParaRPr>
          </a:p>
        </p:txBody>
      </p:sp>
      <p:pic>
        <p:nvPicPr>
          <p:cNvPr id="6" name="Recorded Sound">
            <a:hlinkClick r:id="" action="ppaction://media"/>
            <a:extLst>
              <a:ext uri="{FF2B5EF4-FFF2-40B4-BE49-F238E27FC236}">
                <a16:creationId xmlns:a16="http://schemas.microsoft.com/office/drawing/2014/main" id="{F34FC7E9-8F88-408C-9257-3EF1F7AE7D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56236" y="6248411"/>
            <a:ext cx="609600" cy="609600"/>
          </a:xfrm>
          <a:prstGeom prst="rect">
            <a:avLst/>
          </a:prstGeom>
        </p:spPr>
      </p:pic>
      <p:sp>
        <p:nvSpPr>
          <p:cNvPr id="12" name="Rectangle 11">
            <a:extLst>
              <a:ext uri="{FF2B5EF4-FFF2-40B4-BE49-F238E27FC236}">
                <a16:creationId xmlns:a16="http://schemas.microsoft.com/office/drawing/2014/main" id="{24511A42-C645-43D7-8FF8-1A4EE2D501CF}"/>
              </a:ext>
            </a:extLst>
          </p:cNvPr>
          <p:cNvSpPr/>
          <p:nvPr/>
        </p:nvSpPr>
        <p:spPr>
          <a:xfrm>
            <a:off x="0" y="6447536"/>
            <a:ext cx="12192000" cy="410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dirty="0">
                <a:solidFill>
                  <a:schemeClr val="accent1">
                    <a:lumMod val="40000"/>
                    <a:lumOff val="60000"/>
                  </a:schemeClr>
                </a:solidFill>
              </a:rPr>
              <a:t>Speaker: Adriano Gussoni</a:t>
            </a:r>
          </a:p>
        </p:txBody>
      </p:sp>
      <p:pic>
        <p:nvPicPr>
          <p:cNvPr id="13" name="Picture 2" descr="University of Central Florida logo and symbol, meaning, history, PNG">
            <a:extLst>
              <a:ext uri="{FF2B5EF4-FFF2-40B4-BE49-F238E27FC236}">
                <a16:creationId xmlns:a16="http://schemas.microsoft.com/office/drawing/2014/main" id="{9C099029-716A-4F34-90B4-6EB88BAA3C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346" y="5482120"/>
            <a:ext cx="1823979" cy="1145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7510063"/>
      </p:ext>
    </p:extLst>
  </p:cSld>
  <p:clrMapOvr>
    <a:masterClrMapping/>
  </p:clrMapOvr>
  <mc:AlternateContent xmlns:mc="http://schemas.openxmlformats.org/markup-compatibility/2006" xmlns:p14="http://schemas.microsoft.com/office/powerpoint/2010/main">
    <mc:Choice Requires="p14">
      <p:transition spd="slow" p14:dur="2000" advTm="2750"/>
    </mc:Choice>
    <mc:Fallback xmlns="">
      <p:transition spd="slow" advTm="2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10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782505-9DED-42DE-8B91-7BF1F3789166}"/>
              </a:ext>
            </a:extLst>
          </p:cNvPr>
          <p:cNvPicPr>
            <a:picLocks noChangeAspect="1"/>
          </p:cNvPicPr>
          <p:nvPr/>
        </p:nvPicPr>
        <p:blipFill>
          <a:blip r:embed="rId5"/>
          <a:stretch>
            <a:fillRect/>
          </a:stretch>
        </p:blipFill>
        <p:spPr>
          <a:xfrm>
            <a:off x="1757680" y="1233287"/>
            <a:ext cx="8676640" cy="4656846"/>
          </a:xfrm>
          <a:prstGeom prst="rect">
            <a:avLst/>
          </a:prstGeom>
          <a:ln>
            <a:noFill/>
          </a:ln>
          <a:effectLst>
            <a:outerShdw blurRad="292100" dist="139700" dir="2700000" algn="tl" rotWithShape="0">
              <a:srgbClr val="333333">
                <a:alpha val="65000"/>
              </a:srgbClr>
            </a:outerShdw>
          </a:effectLst>
        </p:spPr>
      </p:pic>
      <p:sp>
        <p:nvSpPr>
          <p:cNvPr id="8" name="Title 1">
            <a:extLst>
              <a:ext uri="{FF2B5EF4-FFF2-40B4-BE49-F238E27FC236}">
                <a16:creationId xmlns:a16="http://schemas.microsoft.com/office/drawing/2014/main" id="{843C1694-149F-4C22-A41B-EE6C3347727E}"/>
              </a:ext>
            </a:extLst>
          </p:cNvPr>
          <p:cNvSpPr txBox="1">
            <a:spLocks/>
          </p:cNvSpPr>
          <p:nvPr/>
        </p:nvSpPr>
        <p:spPr>
          <a:xfrm>
            <a:off x="0" y="401819"/>
            <a:ext cx="12192000" cy="783843"/>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6000" b="0" i="0" kern="1200" cap="none">
                <a:solidFill>
                  <a:schemeClr val="tx1"/>
                </a:solidFill>
                <a:effectLst/>
                <a:latin typeface="+mj-lt"/>
                <a:ea typeface="+mj-ea"/>
                <a:cs typeface="+mj-cs"/>
              </a:defRPr>
            </a:lvl1pPr>
          </a:lstStyle>
          <a:p>
            <a:pPr algn="ctr"/>
            <a:r>
              <a:rPr lang="en-US" sz="4000" u="sng">
                <a:latin typeface="Digital-Bold" pitchFamily="2" charset="0"/>
                <a:cs typeface="Calibri Light"/>
              </a:rPr>
              <a:t>Main Board Layout</a:t>
            </a:r>
          </a:p>
        </p:txBody>
      </p:sp>
      <p:sp>
        <p:nvSpPr>
          <p:cNvPr id="2" name="TextBox 1">
            <a:extLst>
              <a:ext uri="{FF2B5EF4-FFF2-40B4-BE49-F238E27FC236}">
                <a16:creationId xmlns:a16="http://schemas.microsoft.com/office/drawing/2014/main" id="{76B66CDE-6BE2-4645-A7A9-0D66E5F46145}"/>
              </a:ext>
            </a:extLst>
          </p:cNvPr>
          <p:cNvSpPr txBox="1"/>
          <p:nvPr/>
        </p:nvSpPr>
        <p:spPr>
          <a:xfrm>
            <a:off x="1757680" y="5961239"/>
            <a:ext cx="6186170" cy="276999"/>
          </a:xfrm>
          <a:prstGeom prst="rect">
            <a:avLst/>
          </a:prstGeom>
          <a:noFill/>
        </p:spPr>
        <p:txBody>
          <a:bodyPr wrap="square" rtlCol="0">
            <a:spAutoFit/>
          </a:bodyPr>
          <a:lstStyle/>
          <a:p>
            <a:r>
              <a:rPr lang="en-US" sz="1200"/>
              <a:t>* Ground planes not shown</a:t>
            </a:r>
          </a:p>
        </p:txBody>
      </p:sp>
      <p:sp>
        <p:nvSpPr>
          <p:cNvPr id="10" name="Rectangle 9">
            <a:extLst>
              <a:ext uri="{FF2B5EF4-FFF2-40B4-BE49-F238E27FC236}">
                <a16:creationId xmlns:a16="http://schemas.microsoft.com/office/drawing/2014/main" id="{D0D0F3C0-C171-4381-B8E1-BFAADFFFAC9F}"/>
              </a:ext>
            </a:extLst>
          </p:cNvPr>
          <p:cNvSpPr/>
          <p:nvPr/>
        </p:nvSpPr>
        <p:spPr>
          <a:xfrm>
            <a:off x="0" y="-17718"/>
            <a:ext cx="12192000" cy="1449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chemeClr val="accent1">
                  <a:lumMod val="40000"/>
                  <a:lumOff val="60000"/>
                </a:schemeClr>
              </a:solidFill>
            </a:endParaRPr>
          </a:p>
        </p:txBody>
      </p:sp>
      <p:pic>
        <p:nvPicPr>
          <p:cNvPr id="29" name="Audio 28">
            <a:hlinkClick r:id="" action="ppaction://media"/>
            <a:extLst>
              <a:ext uri="{FF2B5EF4-FFF2-40B4-BE49-F238E27FC236}">
                <a16:creationId xmlns:a16="http://schemas.microsoft.com/office/drawing/2014/main" id="{69FB9CFB-2A81-4FEF-9059-20B951108AD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03251" y="6343630"/>
            <a:ext cx="487362" cy="487362"/>
          </a:xfrm>
          <a:prstGeom prst="rect">
            <a:avLst/>
          </a:prstGeom>
        </p:spPr>
      </p:pic>
      <p:sp>
        <p:nvSpPr>
          <p:cNvPr id="11" name="Rectangle 10">
            <a:extLst>
              <a:ext uri="{FF2B5EF4-FFF2-40B4-BE49-F238E27FC236}">
                <a16:creationId xmlns:a16="http://schemas.microsoft.com/office/drawing/2014/main" id="{8C90F042-FE60-467E-985C-25C45590A072}"/>
              </a:ext>
            </a:extLst>
          </p:cNvPr>
          <p:cNvSpPr/>
          <p:nvPr/>
        </p:nvSpPr>
        <p:spPr>
          <a:xfrm>
            <a:off x="0" y="6447536"/>
            <a:ext cx="12192000" cy="410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dirty="0">
                <a:solidFill>
                  <a:schemeClr val="accent1">
                    <a:lumMod val="40000"/>
                    <a:lumOff val="60000"/>
                  </a:schemeClr>
                </a:solidFill>
              </a:rPr>
              <a:t>Speaker: Michael Schumacher</a:t>
            </a:r>
          </a:p>
        </p:txBody>
      </p:sp>
      <p:pic>
        <p:nvPicPr>
          <p:cNvPr id="12" name="Picture 2" descr="University of Central Florida logo and symbol, meaning, history, PNG">
            <a:extLst>
              <a:ext uri="{FF2B5EF4-FFF2-40B4-BE49-F238E27FC236}">
                <a16:creationId xmlns:a16="http://schemas.microsoft.com/office/drawing/2014/main" id="{CD4C154F-E46F-4EBB-A124-E63287E67A3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346" y="5482120"/>
            <a:ext cx="1823979" cy="1145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281775"/>
      </p:ext>
    </p:extLst>
  </p:cSld>
  <p:clrMapOvr>
    <a:masterClrMapping/>
  </p:clrMapOvr>
  <mc:AlternateContent xmlns:mc="http://schemas.openxmlformats.org/markup-compatibility/2006" xmlns:p14="http://schemas.microsoft.com/office/powerpoint/2010/main">
    <mc:Choice Requires="p14">
      <p:transition spd="slow" p14:dur="2000" advTm="15799"/>
    </mc:Choice>
    <mc:Fallback xmlns="">
      <p:transition spd="slow" advTm="15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electronics, circuit&#10;&#10;Description automatically generated">
            <a:extLst>
              <a:ext uri="{FF2B5EF4-FFF2-40B4-BE49-F238E27FC236}">
                <a16:creationId xmlns:a16="http://schemas.microsoft.com/office/drawing/2014/main" id="{872F738E-F133-4055-ACAE-DD7FE63375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8080" y="991997"/>
            <a:ext cx="10058400" cy="5657850"/>
          </a:xfrm>
          <a:prstGeom prst="rect">
            <a:avLst/>
          </a:prstGeom>
        </p:spPr>
      </p:pic>
      <p:pic>
        <p:nvPicPr>
          <p:cNvPr id="6" name="Picture 5" descr="A picture containing electronics, circuit&#10;&#10;Description automatically generated">
            <a:extLst>
              <a:ext uri="{FF2B5EF4-FFF2-40B4-BE49-F238E27FC236}">
                <a16:creationId xmlns:a16="http://schemas.microsoft.com/office/drawing/2014/main" id="{F697CE4A-963C-4034-820A-7D620F28F5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8080" y="991997"/>
            <a:ext cx="10058400" cy="5657850"/>
          </a:xfrm>
          <a:prstGeom prst="rect">
            <a:avLst/>
          </a:prstGeom>
        </p:spPr>
      </p:pic>
      <p:sp>
        <p:nvSpPr>
          <p:cNvPr id="15" name="Title 1">
            <a:extLst>
              <a:ext uri="{FF2B5EF4-FFF2-40B4-BE49-F238E27FC236}">
                <a16:creationId xmlns:a16="http://schemas.microsoft.com/office/drawing/2014/main" id="{0A72301C-5464-406B-9771-224AFB10D7E4}"/>
              </a:ext>
            </a:extLst>
          </p:cNvPr>
          <p:cNvSpPr txBox="1">
            <a:spLocks/>
          </p:cNvSpPr>
          <p:nvPr/>
        </p:nvSpPr>
        <p:spPr>
          <a:xfrm>
            <a:off x="0" y="401819"/>
            <a:ext cx="12192000" cy="783843"/>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6000" b="0" i="0" kern="1200" cap="none">
                <a:solidFill>
                  <a:schemeClr val="tx1"/>
                </a:solidFill>
                <a:effectLst/>
                <a:latin typeface="+mj-lt"/>
                <a:ea typeface="+mj-ea"/>
                <a:cs typeface="+mj-cs"/>
              </a:defRPr>
            </a:lvl1pPr>
          </a:lstStyle>
          <a:p>
            <a:pPr algn="ctr"/>
            <a:r>
              <a:rPr lang="en-US" sz="4000" u="sng">
                <a:latin typeface="Digital-Bold" pitchFamily="2" charset="0"/>
                <a:cs typeface="Calibri Light"/>
              </a:rPr>
              <a:t>Main Board Layout</a:t>
            </a:r>
          </a:p>
        </p:txBody>
      </p:sp>
      <p:sp>
        <p:nvSpPr>
          <p:cNvPr id="2" name="TextBox 1">
            <a:extLst>
              <a:ext uri="{FF2B5EF4-FFF2-40B4-BE49-F238E27FC236}">
                <a16:creationId xmlns:a16="http://schemas.microsoft.com/office/drawing/2014/main" id="{44F16C70-2ED8-4D69-B71C-C033B639C589}"/>
              </a:ext>
            </a:extLst>
          </p:cNvPr>
          <p:cNvSpPr txBox="1"/>
          <p:nvPr/>
        </p:nvSpPr>
        <p:spPr>
          <a:xfrm>
            <a:off x="7401242" y="1240098"/>
            <a:ext cx="4010025" cy="2677656"/>
          </a:xfrm>
          <a:prstGeom prst="rect">
            <a:avLst/>
          </a:prstGeom>
          <a:noFill/>
        </p:spPr>
        <p:txBody>
          <a:bodyPr wrap="square" rtlCol="0">
            <a:spAutoFit/>
          </a:bodyPr>
          <a:lstStyle/>
          <a:p>
            <a:r>
              <a:rPr lang="en-US" sz="2400"/>
              <a:t>PCB Overall Features</a:t>
            </a:r>
          </a:p>
          <a:p>
            <a:endParaRPr lang="en-US"/>
          </a:p>
          <a:p>
            <a:pPr marL="285750" indent="-285750">
              <a:buFont typeface="Arial" panose="020B0604020202020204" pitchFamily="34" charset="0"/>
              <a:buChar char="•"/>
            </a:pPr>
            <a:r>
              <a:rPr lang="en-US"/>
              <a:t>4-layer PCB</a:t>
            </a:r>
          </a:p>
          <a:p>
            <a:pPr marL="285750" indent="-285750">
              <a:buFont typeface="Arial" panose="020B0604020202020204" pitchFamily="34" charset="0"/>
              <a:buChar char="•"/>
            </a:pPr>
            <a:r>
              <a:rPr lang="en-US"/>
              <a:t>3.622-inch length</a:t>
            </a:r>
          </a:p>
          <a:p>
            <a:pPr marL="285750" indent="-285750">
              <a:buFont typeface="Arial" panose="020B0604020202020204" pitchFamily="34" charset="0"/>
              <a:buChar char="•"/>
            </a:pPr>
            <a:r>
              <a:rPr lang="en-US"/>
              <a:t>2.182-inch depth</a:t>
            </a:r>
          </a:p>
          <a:p>
            <a:pPr marL="285750" indent="-285750">
              <a:buFont typeface="Arial" panose="020B0604020202020204" pitchFamily="34" charset="0"/>
              <a:buChar char="•"/>
            </a:pPr>
            <a:r>
              <a:rPr lang="en-US"/>
              <a:t>87 Elements</a:t>
            </a:r>
          </a:p>
          <a:p>
            <a:pPr marL="285750" indent="-285750">
              <a:buFont typeface="Arial" panose="020B0604020202020204" pitchFamily="34" charset="0"/>
              <a:buChar char="•"/>
            </a:pPr>
            <a:r>
              <a:rPr lang="en-US"/>
              <a:t>61 Elements on the top</a:t>
            </a:r>
          </a:p>
          <a:p>
            <a:pPr marL="285750" indent="-285750">
              <a:buFont typeface="Arial" panose="020B0604020202020204" pitchFamily="34" charset="0"/>
              <a:buChar char="•"/>
            </a:pPr>
            <a:r>
              <a:rPr lang="en-US"/>
              <a:t>GPIO uses 1.0 pitch solder cups</a:t>
            </a:r>
          </a:p>
          <a:p>
            <a:pPr marL="285750" indent="-285750">
              <a:buFont typeface="Arial" panose="020B0604020202020204" pitchFamily="34" charset="0"/>
              <a:buChar char="•"/>
            </a:pPr>
            <a:endParaRPr lang="en-US"/>
          </a:p>
        </p:txBody>
      </p:sp>
      <p:sp>
        <p:nvSpPr>
          <p:cNvPr id="10" name="Rectangle 9">
            <a:extLst>
              <a:ext uri="{FF2B5EF4-FFF2-40B4-BE49-F238E27FC236}">
                <a16:creationId xmlns:a16="http://schemas.microsoft.com/office/drawing/2014/main" id="{039723EF-EDD2-463B-9026-CBA764A84609}"/>
              </a:ext>
            </a:extLst>
          </p:cNvPr>
          <p:cNvSpPr/>
          <p:nvPr/>
        </p:nvSpPr>
        <p:spPr>
          <a:xfrm>
            <a:off x="0" y="-17718"/>
            <a:ext cx="12192000" cy="1449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chemeClr val="accent1">
                  <a:lumMod val="40000"/>
                  <a:lumOff val="60000"/>
                </a:schemeClr>
              </a:solidFill>
            </a:endParaRPr>
          </a:p>
        </p:txBody>
      </p:sp>
      <p:pic>
        <p:nvPicPr>
          <p:cNvPr id="25" name="Audio 24">
            <a:hlinkClick r:id="" action="ppaction://media"/>
            <a:extLst>
              <a:ext uri="{FF2B5EF4-FFF2-40B4-BE49-F238E27FC236}">
                <a16:creationId xmlns:a16="http://schemas.microsoft.com/office/drawing/2014/main" id="{15FC4844-DBE9-4380-8840-81EFDEC96B3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93605" y="6343630"/>
            <a:ext cx="487362" cy="487362"/>
          </a:xfrm>
          <a:prstGeom prst="rect">
            <a:avLst/>
          </a:prstGeom>
        </p:spPr>
      </p:pic>
      <p:sp>
        <p:nvSpPr>
          <p:cNvPr id="11" name="Rectangle 10">
            <a:extLst>
              <a:ext uri="{FF2B5EF4-FFF2-40B4-BE49-F238E27FC236}">
                <a16:creationId xmlns:a16="http://schemas.microsoft.com/office/drawing/2014/main" id="{718FEDE3-FF84-41D0-8570-BA5E791E4B51}"/>
              </a:ext>
            </a:extLst>
          </p:cNvPr>
          <p:cNvSpPr/>
          <p:nvPr/>
        </p:nvSpPr>
        <p:spPr>
          <a:xfrm>
            <a:off x="0" y="6447536"/>
            <a:ext cx="12192000" cy="410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dirty="0">
                <a:solidFill>
                  <a:schemeClr val="accent1">
                    <a:lumMod val="40000"/>
                    <a:lumOff val="60000"/>
                  </a:schemeClr>
                </a:solidFill>
              </a:rPr>
              <a:t>Speaker: Michael Schumacher</a:t>
            </a:r>
          </a:p>
        </p:txBody>
      </p:sp>
      <p:pic>
        <p:nvPicPr>
          <p:cNvPr id="12" name="Picture 2" descr="University of Central Florida logo and symbol, meaning, history, PNG">
            <a:extLst>
              <a:ext uri="{FF2B5EF4-FFF2-40B4-BE49-F238E27FC236}">
                <a16:creationId xmlns:a16="http://schemas.microsoft.com/office/drawing/2014/main" id="{414409FF-AFA2-48CF-8EFD-71FF1511A0F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346" y="5482120"/>
            <a:ext cx="1823979" cy="1145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901997"/>
      </p:ext>
    </p:extLst>
  </p:cSld>
  <p:clrMapOvr>
    <a:masterClrMapping/>
  </p:clrMapOvr>
  <mc:AlternateContent xmlns:mc="http://schemas.openxmlformats.org/markup-compatibility/2006" xmlns:p14="http://schemas.microsoft.com/office/powerpoint/2010/main">
    <mc:Choice Requires="p14">
      <p:transition spd="slow" p14:dur="2000" advTm="17355"/>
    </mc:Choice>
    <mc:Fallback xmlns="">
      <p:transition spd="slow" advTm="17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par>
                                <p:cTn id="7" presetID="10" presetClass="entr" presetSubtype="0" fill="hold" nodeType="withEffect">
                                  <p:stCondLst>
                                    <p:cond delay="300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2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microchip&#10;&#10;Description automatically generated with medium confidence">
            <a:extLst>
              <a:ext uri="{FF2B5EF4-FFF2-40B4-BE49-F238E27FC236}">
                <a16:creationId xmlns:a16="http://schemas.microsoft.com/office/drawing/2014/main" id="{8A3FE451-810A-429A-BA24-D643A0BF5E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4900" y="793740"/>
            <a:ext cx="10058400" cy="5657850"/>
          </a:xfrm>
          <a:prstGeom prst="rect">
            <a:avLst/>
          </a:prstGeom>
        </p:spPr>
      </p:pic>
      <p:pic>
        <p:nvPicPr>
          <p:cNvPr id="5" name="Picture 4" descr="A picture containing text, electronics, circuit&#10;&#10;Description automatically generated">
            <a:extLst>
              <a:ext uri="{FF2B5EF4-FFF2-40B4-BE49-F238E27FC236}">
                <a16:creationId xmlns:a16="http://schemas.microsoft.com/office/drawing/2014/main" id="{43C292BE-B2F5-43FA-ADFC-313CCDFCDF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4900" y="798331"/>
            <a:ext cx="10058400" cy="5657850"/>
          </a:xfrm>
          <a:prstGeom prst="rect">
            <a:avLst/>
          </a:prstGeom>
        </p:spPr>
      </p:pic>
      <p:sp>
        <p:nvSpPr>
          <p:cNvPr id="6" name="Title 1">
            <a:extLst>
              <a:ext uri="{FF2B5EF4-FFF2-40B4-BE49-F238E27FC236}">
                <a16:creationId xmlns:a16="http://schemas.microsoft.com/office/drawing/2014/main" id="{84FAA923-63E4-432C-A845-81BFE698FE30}"/>
              </a:ext>
            </a:extLst>
          </p:cNvPr>
          <p:cNvSpPr txBox="1">
            <a:spLocks/>
          </p:cNvSpPr>
          <p:nvPr/>
        </p:nvSpPr>
        <p:spPr>
          <a:xfrm>
            <a:off x="0" y="401819"/>
            <a:ext cx="12192000" cy="783843"/>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6000" b="0" i="0" kern="1200" cap="none">
                <a:solidFill>
                  <a:schemeClr val="tx1"/>
                </a:solidFill>
                <a:effectLst/>
                <a:latin typeface="+mj-lt"/>
                <a:ea typeface="+mj-ea"/>
                <a:cs typeface="+mj-cs"/>
              </a:defRPr>
            </a:lvl1pPr>
          </a:lstStyle>
          <a:p>
            <a:pPr algn="ctr"/>
            <a:r>
              <a:rPr lang="en-US" sz="4000" u="sng">
                <a:latin typeface="Digital-Bold" pitchFamily="2" charset="0"/>
                <a:cs typeface="Calibri Light"/>
              </a:rPr>
              <a:t>Main Board Layout</a:t>
            </a:r>
          </a:p>
        </p:txBody>
      </p:sp>
      <p:sp>
        <p:nvSpPr>
          <p:cNvPr id="8" name="TextBox 7">
            <a:extLst>
              <a:ext uri="{FF2B5EF4-FFF2-40B4-BE49-F238E27FC236}">
                <a16:creationId xmlns:a16="http://schemas.microsoft.com/office/drawing/2014/main" id="{865EC611-C181-4DAC-9539-90EFB3DD0C4C}"/>
              </a:ext>
            </a:extLst>
          </p:cNvPr>
          <p:cNvSpPr txBox="1"/>
          <p:nvPr/>
        </p:nvSpPr>
        <p:spPr>
          <a:xfrm>
            <a:off x="7401242" y="1240098"/>
            <a:ext cx="3245695" cy="2123658"/>
          </a:xfrm>
          <a:prstGeom prst="rect">
            <a:avLst/>
          </a:prstGeom>
          <a:noFill/>
        </p:spPr>
        <p:txBody>
          <a:bodyPr wrap="square" rtlCol="0">
            <a:spAutoFit/>
          </a:bodyPr>
          <a:lstStyle/>
          <a:p>
            <a:r>
              <a:rPr lang="en-US" sz="2400"/>
              <a:t>PCB bottom side</a:t>
            </a:r>
          </a:p>
          <a:p>
            <a:endParaRPr lang="en-US"/>
          </a:p>
          <a:p>
            <a:pPr marL="285750" indent="-285750">
              <a:buFont typeface="Arial" panose="020B0604020202020204" pitchFamily="34" charset="0"/>
              <a:buChar char="•"/>
            </a:pPr>
            <a:r>
              <a:rPr lang="en-US"/>
              <a:t>26 Elements on the bottom</a:t>
            </a:r>
          </a:p>
          <a:p>
            <a:pPr marL="285750" indent="-285750">
              <a:buFont typeface="Arial" panose="020B0604020202020204" pitchFamily="34" charset="0"/>
              <a:buChar char="•"/>
            </a:pPr>
            <a:r>
              <a:rPr lang="en-US"/>
              <a:t>IMU sensors mounted in the 	middle</a:t>
            </a:r>
          </a:p>
          <a:p>
            <a:pPr marL="285750" indent="-285750">
              <a:buFont typeface="Arial" panose="020B0604020202020204" pitchFamily="34" charset="0"/>
              <a:buChar char="•"/>
            </a:pPr>
            <a:r>
              <a:rPr lang="en-US"/>
              <a:t>Features 377, 1.5v backup 	battery for the GPS</a:t>
            </a:r>
          </a:p>
        </p:txBody>
      </p:sp>
      <p:sp>
        <p:nvSpPr>
          <p:cNvPr id="11" name="Rectangle 10">
            <a:extLst>
              <a:ext uri="{FF2B5EF4-FFF2-40B4-BE49-F238E27FC236}">
                <a16:creationId xmlns:a16="http://schemas.microsoft.com/office/drawing/2014/main" id="{A903CD4A-D170-4B62-B3FE-D8A84CA5EF9E}"/>
              </a:ext>
            </a:extLst>
          </p:cNvPr>
          <p:cNvSpPr/>
          <p:nvPr/>
        </p:nvSpPr>
        <p:spPr>
          <a:xfrm>
            <a:off x="0" y="-17718"/>
            <a:ext cx="12192000" cy="1449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chemeClr val="accent1">
                  <a:lumMod val="40000"/>
                  <a:lumOff val="60000"/>
                </a:schemeClr>
              </a:solidFill>
            </a:endParaRPr>
          </a:p>
        </p:txBody>
      </p:sp>
      <p:pic>
        <p:nvPicPr>
          <p:cNvPr id="12" name="Audio 11">
            <a:hlinkClick r:id="" action="ppaction://media"/>
            <a:extLst>
              <a:ext uri="{FF2B5EF4-FFF2-40B4-BE49-F238E27FC236}">
                <a16:creationId xmlns:a16="http://schemas.microsoft.com/office/drawing/2014/main" id="{BC051028-17EE-4113-9315-545C48802E3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55023" y="6343630"/>
            <a:ext cx="487362" cy="487362"/>
          </a:xfrm>
          <a:prstGeom prst="rect">
            <a:avLst/>
          </a:prstGeom>
        </p:spPr>
      </p:pic>
      <p:sp>
        <p:nvSpPr>
          <p:cNvPr id="10" name="Rectangle 9">
            <a:extLst>
              <a:ext uri="{FF2B5EF4-FFF2-40B4-BE49-F238E27FC236}">
                <a16:creationId xmlns:a16="http://schemas.microsoft.com/office/drawing/2014/main" id="{1E5CAF20-C7DD-4BD0-BF93-3A2DA673CA58}"/>
              </a:ext>
            </a:extLst>
          </p:cNvPr>
          <p:cNvSpPr/>
          <p:nvPr/>
        </p:nvSpPr>
        <p:spPr>
          <a:xfrm>
            <a:off x="0" y="6447536"/>
            <a:ext cx="12192000" cy="410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dirty="0">
                <a:solidFill>
                  <a:schemeClr val="accent1">
                    <a:lumMod val="40000"/>
                    <a:lumOff val="60000"/>
                  </a:schemeClr>
                </a:solidFill>
              </a:rPr>
              <a:t>Speaker: Michael Schumacher</a:t>
            </a:r>
          </a:p>
        </p:txBody>
      </p:sp>
      <p:pic>
        <p:nvPicPr>
          <p:cNvPr id="13" name="Picture 2" descr="University of Central Florida logo and symbol, meaning, history, PNG">
            <a:extLst>
              <a:ext uri="{FF2B5EF4-FFF2-40B4-BE49-F238E27FC236}">
                <a16:creationId xmlns:a16="http://schemas.microsoft.com/office/drawing/2014/main" id="{4EF6F787-6BF9-4FCE-BA6A-FE40777F5FB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346" y="5482120"/>
            <a:ext cx="1823979" cy="1145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1618824"/>
      </p:ext>
    </p:extLst>
  </p:cSld>
  <p:clrMapOvr>
    <a:masterClrMapping/>
  </p:clrMapOvr>
  <mc:AlternateContent xmlns:mc="http://schemas.openxmlformats.org/markup-compatibility/2006" xmlns:p14="http://schemas.microsoft.com/office/powerpoint/2010/main">
    <mc:Choice Requires="p14">
      <p:transition spd="slow" p14:dur="2000" advTm="15985"/>
    </mc:Choice>
    <mc:Fallback xmlns="">
      <p:transition spd="slow" advTm="15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10" presetClass="entr" presetSubtype="0" fill="hold" nodeType="withEffect">
                                  <p:stCondLst>
                                    <p:cond delay="150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46A73AF-0E59-49B8-A62D-6B1887AFD5FA}"/>
              </a:ext>
            </a:extLst>
          </p:cNvPr>
          <p:cNvSpPr>
            <a:spLocks noGrp="1"/>
          </p:cNvSpPr>
          <p:nvPr>
            <p:ph type="title"/>
          </p:nvPr>
        </p:nvSpPr>
        <p:spPr>
          <a:xfrm>
            <a:off x="2717721" y="416342"/>
            <a:ext cx="9905998" cy="1478570"/>
          </a:xfrm>
        </p:spPr>
        <p:txBody>
          <a:bodyPr>
            <a:normAutofit/>
          </a:bodyPr>
          <a:lstStyle/>
          <a:p>
            <a:pPr algn="ctr"/>
            <a:r>
              <a:rPr lang="en-US" u="sng" cap="none">
                <a:latin typeface="Digital-Bold" pitchFamily="2" charset="0"/>
              </a:rPr>
              <a:t>Simulation Explanation</a:t>
            </a:r>
          </a:p>
        </p:txBody>
      </p:sp>
      <p:pic>
        <p:nvPicPr>
          <p:cNvPr id="5" name="Picture 4">
            <a:extLst>
              <a:ext uri="{FF2B5EF4-FFF2-40B4-BE49-F238E27FC236}">
                <a16:creationId xmlns:a16="http://schemas.microsoft.com/office/drawing/2014/main" id="{73213949-DA29-4FDF-B35E-5E64BE5E6603}"/>
              </a:ext>
            </a:extLst>
          </p:cNvPr>
          <p:cNvPicPr>
            <a:picLocks noChangeAspect="1"/>
          </p:cNvPicPr>
          <p:nvPr/>
        </p:nvPicPr>
        <p:blipFill>
          <a:blip r:embed="rId5"/>
          <a:stretch>
            <a:fillRect/>
          </a:stretch>
        </p:blipFill>
        <p:spPr>
          <a:xfrm>
            <a:off x="5988688" y="1894912"/>
            <a:ext cx="3753374" cy="3781953"/>
          </a:xfrm>
          <a:prstGeom prst="rect">
            <a:avLst/>
          </a:prstGeom>
          <a:effectLst>
            <a:softEdge rad="50800"/>
          </a:effectLst>
        </p:spPr>
      </p:pic>
      <p:sp>
        <p:nvSpPr>
          <p:cNvPr id="7" name="TextBox 6">
            <a:extLst>
              <a:ext uri="{FF2B5EF4-FFF2-40B4-BE49-F238E27FC236}">
                <a16:creationId xmlns:a16="http://schemas.microsoft.com/office/drawing/2014/main" id="{BD94A54B-502A-462A-90F5-344E83760547}"/>
              </a:ext>
            </a:extLst>
          </p:cNvPr>
          <p:cNvSpPr txBox="1"/>
          <p:nvPr/>
        </p:nvSpPr>
        <p:spPr>
          <a:xfrm>
            <a:off x="2371214" y="5911334"/>
            <a:ext cx="2692212" cy="369332"/>
          </a:xfrm>
          <a:prstGeom prst="rect">
            <a:avLst/>
          </a:prstGeom>
          <a:noFill/>
        </p:spPr>
        <p:txBody>
          <a:bodyPr wrap="none" rtlCol="0">
            <a:spAutoFit/>
          </a:bodyPr>
          <a:lstStyle/>
          <a:p>
            <a:r>
              <a:rPr lang="en-US"/>
              <a:t>View of the simulation field</a:t>
            </a:r>
          </a:p>
        </p:txBody>
      </p:sp>
      <p:sp>
        <p:nvSpPr>
          <p:cNvPr id="8" name="TextBox 7">
            <a:extLst>
              <a:ext uri="{FF2B5EF4-FFF2-40B4-BE49-F238E27FC236}">
                <a16:creationId xmlns:a16="http://schemas.microsoft.com/office/drawing/2014/main" id="{8B61363E-1252-475E-89F5-45C65ECB9FD0}"/>
              </a:ext>
            </a:extLst>
          </p:cNvPr>
          <p:cNvSpPr txBox="1"/>
          <p:nvPr/>
        </p:nvSpPr>
        <p:spPr>
          <a:xfrm>
            <a:off x="6774852" y="5703978"/>
            <a:ext cx="2181046" cy="369332"/>
          </a:xfrm>
          <a:prstGeom prst="rect">
            <a:avLst/>
          </a:prstGeom>
          <a:noFill/>
        </p:spPr>
        <p:txBody>
          <a:bodyPr wrap="none" rtlCol="0">
            <a:spAutoFit/>
          </a:bodyPr>
          <a:lstStyle/>
          <a:p>
            <a:r>
              <a:rPr lang="en-US"/>
              <a:t>View of the IR sensors</a:t>
            </a:r>
          </a:p>
        </p:txBody>
      </p:sp>
      <p:pic>
        <p:nvPicPr>
          <p:cNvPr id="10" name="Picture 9">
            <a:extLst>
              <a:ext uri="{FF2B5EF4-FFF2-40B4-BE49-F238E27FC236}">
                <a16:creationId xmlns:a16="http://schemas.microsoft.com/office/drawing/2014/main" id="{842F7B0A-4021-4C4C-8C35-B59417C40855}"/>
              </a:ext>
            </a:extLst>
          </p:cNvPr>
          <p:cNvPicPr>
            <a:picLocks noChangeAspect="1"/>
          </p:cNvPicPr>
          <p:nvPr/>
        </p:nvPicPr>
        <p:blipFill>
          <a:blip r:embed="rId6"/>
          <a:stretch>
            <a:fillRect/>
          </a:stretch>
        </p:blipFill>
        <p:spPr>
          <a:xfrm>
            <a:off x="2310327" y="475317"/>
            <a:ext cx="2676899" cy="5420481"/>
          </a:xfrm>
          <a:prstGeom prst="rect">
            <a:avLst/>
          </a:prstGeom>
          <a:effectLst>
            <a:softEdge rad="76200"/>
          </a:effectLst>
        </p:spPr>
      </p:pic>
      <p:pic>
        <p:nvPicPr>
          <p:cNvPr id="2" name="Audio 1">
            <a:hlinkClick r:id="" action="ppaction://media"/>
            <a:extLst>
              <a:ext uri="{FF2B5EF4-FFF2-40B4-BE49-F238E27FC236}">
                <a16:creationId xmlns:a16="http://schemas.microsoft.com/office/drawing/2014/main" id="{27404D6A-E3D8-42D2-87B5-DF76AD8FA4F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433367" y="6279266"/>
            <a:ext cx="609600" cy="609600"/>
          </a:xfrm>
          <a:prstGeom prst="rect">
            <a:avLst/>
          </a:prstGeom>
        </p:spPr>
      </p:pic>
      <p:sp>
        <p:nvSpPr>
          <p:cNvPr id="16" name="Rectangle 15">
            <a:extLst>
              <a:ext uri="{FF2B5EF4-FFF2-40B4-BE49-F238E27FC236}">
                <a16:creationId xmlns:a16="http://schemas.microsoft.com/office/drawing/2014/main" id="{4BDC38B7-1ECB-4B47-B336-01E8FD6D5B8B}"/>
              </a:ext>
            </a:extLst>
          </p:cNvPr>
          <p:cNvSpPr/>
          <p:nvPr/>
        </p:nvSpPr>
        <p:spPr>
          <a:xfrm>
            <a:off x="0" y="-17718"/>
            <a:ext cx="12192000" cy="1449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chemeClr val="accent1">
                  <a:lumMod val="40000"/>
                  <a:lumOff val="60000"/>
                </a:schemeClr>
              </a:solidFill>
            </a:endParaRPr>
          </a:p>
        </p:txBody>
      </p:sp>
      <p:sp>
        <p:nvSpPr>
          <p:cNvPr id="11" name="Rectangle 10">
            <a:extLst>
              <a:ext uri="{FF2B5EF4-FFF2-40B4-BE49-F238E27FC236}">
                <a16:creationId xmlns:a16="http://schemas.microsoft.com/office/drawing/2014/main" id="{89E021C2-4C7A-4ADD-8D3E-9F833FF2E8B1}"/>
              </a:ext>
            </a:extLst>
          </p:cNvPr>
          <p:cNvSpPr/>
          <p:nvPr/>
        </p:nvSpPr>
        <p:spPr>
          <a:xfrm>
            <a:off x="0" y="6447536"/>
            <a:ext cx="12192000" cy="410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dirty="0">
                <a:solidFill>
                  <a:schemeClr val="accent1">
                    <a:lumMod val="40000"/>
                    <a:lumOff val="60000"/>
                  </a:schemeClr>
                </a:solidFill>
              </a:rPr>
              <a:t>Speaker: Brett Parker</a:t>
            </a:r>
          </a:p>
        </p:txBody>
      </p:sp>
      <p:pic>
        <p:nvPicPr>
          <p:cNvPr id="12" name="Picture 2" descr="University of Central Florida logo and symbol, meaning, history, PNG">
            <a:extLst>
              <a:ext uri="{FF2B5EF4-FFF2-40B4-BE49-F238E27FC236}">
                <a16:creationId xmlns:a16="http://schemas.microsoft.com/office/drawing/2014/main" id="{14545228-04CA-427B-86D0-986EE457F19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346" y="5482120"/>
            <a:ext cx="1823979" cy="1145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0281524"/>
      </p:ext>
    </p:extLst>
  </p:cSld>
  <p:clrMapOvr>
    <a:masterClrMapping/>
  </p:clrMapOvr>
  <mc:AlternateContent xmlns:mc="http://schemas.openxmlformats.org/markup-compatibility/2006" xmlns:p14="http://schemas.microsoft.com/office/powerpoint/2010/main">
    <mc:Choice Requires="p14">
      <p:transition spd="slow" p14:dur="2000" advTm="71412"/>
    </mc:Choice>
    <mc:Fallback xmlns="">
      <p:transition spd="slow" advTm="71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97175B4-BA7C-4EFC-B500-D838EDACE149}"/>
              </a:ext>
            </a:extLst>
          </p:cNvPr>
          <p:cNvPicPr>
            <a:picLocks noChangeAspect="1"/>
          </p:cNvPicPr>
          <p:nvPr/>
        </p:nvPicPr>
        <p:blipFill>
          <a:blip r:embed="rId4"/>
          <a:stretch>
            <a:fillRect/>
          </a:stretch>
        </p:blipFill>
        <p:spPr>
          <a:xfrm>
            <a:off x="1747520" y="1288890"/>
            <a:ext cx="8696960" cy="4913782"/>
          </a:xfrm>
          <a:prstGeom prst="rect">
            <a:avLst/>
          </a:prstGeom>
        </p:spPr>
      </p:pic>
      <p:pic>
        <p:nvPicPr>
          <p:cNvPr id="17" name="Audio 16">
            <a:hlinkClick r:id="" action="ppaction://media"/>
            <a:extLst>
              <a:ext uri="{FF2B5EF4-FFF2-40B4-BE49-F238E27FC236}">
                <a16:creationId xmlns:a16="http://schemas.microsoft.com/office/drawing/2014/main" id="{24730099-B70E-4B5F-8A98-F033710152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91241" y="6279266"/>
            <a:ext cx="609600" cy="609600"/>
          </a:xfrm>
          <a:prstGeom prst="rect">
            <a:avLst/>
          </a:prstGeom>
        </p:spPr>
      </p:pic>
      <p:sp>
        <p:nvSpPr>
          <p:cNvPr id="8" name="Title 1">
            <a:extLst>
              <a:ext uri="{FF2B5EF4-FFF2-40B4-BE49-F238E27FC236}">
                <a16:creationId xmlns:a16="http://schemas.microsoft.com/office/drawing/2014/main" id="{46F95459-439E-49AF-B837-9E37F38F96AB}"/>
              </a:ext>
            </a:extLst>
          </p:cNvPr>
          <p:cNvSpPr>
            <a:spLocks noGrp="1"/>
          </p:cNvSpPr>
          <p:nvPr>
            <p:ph type="title"/>
          </p:nvPr>
        </p:nvSpPr>
        <p:spPr>
          <a:xfrm>
            <a:off x="0" y="0"/>
            <a:ext cx="12192000" cy="1478570"/>
          </a:xfrm>
        </p:spPr>
        <p:txBody>
          <a:bodyPr>
            <a:normAutofit/>
          </a:bodyPr>
          <a:lstStyle/>
          <a:p>
            <a:pPr algn="ctr"/>
            <a:r>
              <a:rPr lang="en-US" u="sng" cap="none">
                <a:latin typeface="Digital-Bold" pitchFamily="2" charset="0"/>
              </a:rPr>
              <a:t>Simulation View</a:t>
            </a:r>
          </a:p>
        </p:txBody>
      </p:sp>
      <p:sp>
        <p:nvSpPr>
          <p:cNvPr id="10" name="Rectangle 9">
            <a:extLst>
              <a:ext uri="{FF2B5EF4-FFF2-40B4-BE49-F238E27FC236}">
                <a16:creationId xmlns:a16="http://schemas.microsoft.com/office/drawing/2014/main" id="{2C382649-5B57-46AC-B7D2-40E1FDA6EB58}"/>
              </a:ext>
            </a:extLst>
          </p:cNvPr>
          <p:cNvSpPr/>
          <p:nvPr/>
        </p:nvSpPr>
        <p:spPr>
          <a:xfrm>
            <a:off x="0" y="-17718"/>
            <a:ext cx="12192000" cy="1449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chemeClr val="accent1">
                  <a:lumMod val="40000"/>
                  <a:lumOff val="60000"/>
                </a:schemeClr>
              </a:solidFill>
            </a:endParaRPr>
          </a:p>
        </p:txBody>
      </p:sp>
      <p:sp>
        <p:nvSpPr>
          <p:cNvPr id="9" name="Rectangle 8">
            <a:extLst>
              <a:ext uri="{FF2B5EF4-FFF2-40B4-BE49-F238E27FC236}">
                <a16:creationId xmlns:a16="http://schemas.microsoft.com/office/drawing/2014/main" id="{E4C01B2B-7FCA-40AD-8A01-31589FBF4B7F}"/>
              </a:ext>
            </a:extLst>
          </p:cNvPr>
          <p:cNvSpPr/>
          <p:nvPr/>
        </p:nvSpPr>
        <p:spPr>
          <a:xfrm>
            <a:off x="0" y="6447536"/>
            <a:ext cx="12192000" cy="410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dirty="0">
                <a:solidFill>
                  <a:schemeClr val="accent1">
                    <a:lumMod val="40000"/>
                    <a:lumOff val="60000"/>
                  </a:schemeClr>
                </a:solidFill>
              </a:rPr>
              <a:t>Speaker: Brett Parker</a:t>
            </a:r>
          </a:p>
        </p:txBody>
      </p:sp>
      <p:pic>
        <p:nvPicPr>
          <p:cNvPr id="11" name="Picture 2" descr="University of Central Florida logo and symbol, meaning, history, PNG">
            <a:extLst>
              <a:ext uri="{FF2B5EF4-FFF2-40B4-BE49-F238E27FC236}">
                <a16:creationId xmlns:a16="http://schemas.microsoft.com/office/drawing/2014/main" id="{6708BB28-9D54-4391-BC4B-7D5724F87D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346" y="5482120"/>
            <a:ext cx="1823979" cy="1145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8287066"/>
      </p:ext>
    </p:extLst>
  </p:cSld>
  <p:clrMapOvr>
    <a:masterClrMapping/>
  </p:clrMapOvr>
  <mc:AlternateContent xmlns:mc="http://schemas.openxmlformats.org/markup-compatibility/2006" xmlns:p14="http://schemas.microsoft.com/office/powerpoint/2010/main">
    <mc:Choice Requires="p14">
      <p:transition spd="slow" p14:dur="2000" advTm="14290"/>
    </mc:Choice>
    <mc:Fallback xmlns="">
      <p:transition spd="slow" advTm="142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753B927-AEE3-4D70-84E1-30D775DDC28B}"/>
              </a:ext>
            </a:extLst>
          </p:cNvPr>
          <p:cNvSpPr>
            <a:spLocks noGrp="1"/>
          </p:cNvSpPr>
          <p:nvPr>
            <p:ph type="title"/>
          </p:nvPr>
        </p:nvSpPr>
        <p:spPr>
          <a:xfrm>
            <a:off x="0" y="0"/>
            <a:ext cx="12192000" cy="1478570"/>
          </a:xfrm>
        </p:spPr>
        <p:txBody>
          <a:bodyPr>
            <a:normAutofit/>
          </a:bodyPr>
          <a:lstStyle/>
          <a:p>
            <a:pPr algn="ctr"/>
            <a:r>
              <a:rPr lang="en-US" u="sng" cap="none">
                <a:latin typeface="Digital-Bold" pitchFamily="2" charset="0"/>
              </a:rPr>
              <a:t>Object Detection Simulation</a:t>
            </a:r>
          </a:p>
        </p:txBody>
      </p:sp>
      <p:pic>
        <p:nvPicPr>
          <p:cNvPr id="5" name="Audio 4">
            <a:hlinkClick r:id="" action="ppaction://media"/>
            <a:extLst>
              <a:ext uri="{FF2B5EF4-FFF2-40B4-BE49-F238E27FC236}">
                <a16:creationId xmlns:a16="http://schemas.microsoft.com/office/drawing/2014/main" id="{72DE6D46-61A5-42BD-8140-975FD3D33BE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94785" y="6279266"/>
            <a:ext cx="609600" cy="609600"/>
          </a:xfrm>
          <a:prstGeom prst="rect">
            <a:avLst/>
          </a:prstGeom>
        </p:spPr>
      </p:pic>
      <p:sp>
        <p:nvSpPr>
          <p:cNvPr id="13" name="Rectangle 12">
            <a:extLst>
              <a:ext uri="{FF2B5EF4-FFF2-40B4-BE49-F238E27FC236}">
                <a16:creationId xmlns:a16="http://schemas.microsoft.com/office/drawing/2014/main" id="{C55BF569-4810-4AB7-BDC4-8DEE552DB9A3}"/>
              </a:ext>
            </a:extLst>
          </p:cNvPr>
          <p:cNvSpPr/>
          <p:nvPr/>
        </p:nvSpPr>
        <p:spPr>
          <a:xfrm>
            <a:off x="0" y="-17718"/>
            <a:ext cx="12192000" cy="1449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chemeClr val="accent1">
                  <a:lumMod val="40000"/>
                  <a:lumOff val="60000"/>
                </a:schemeClr>
              </a:solidFill>
            </a:endParaRPr>
          </a:p>
        </p:txBody>
      </p:sp>
      <p:pic>
        <p:nvPicPr>
          <p:cNvPr id="2" name="2022-02-22 14-47-07">
            <a:hlinkClick r:id="" action="ppaction://media"/>
            <a:extLst>
              <a:ext uri="{FF2B5EF4-FFF2-40B4-BE49-F238E27FC236}">
                <a16:creationId xmlns:a16="http://schemas.microsoft.com/office/drawing/2014/main" id="{CEFEDA39-11EE-40BA-A14F-B3ABC7B4243D}"/>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1878148" y="1175901"/>
            <a:ext cx="8435704" cy="4745084"/>
          </a:xfrm>
          <a:prstGeom prst="rect">
            <a:avLst/>
          </a:prstGeom>
        </p:spPr>
      </p:pic>
      <p:sp>
        <p:nvSpPr>
          <p:cNvPr id="8" name="Rectangle 7">
            <a:extLst>
              <a:ext uri="{FF2B5EF4-FFF2-40B4-BE49-F238E27FC236}">
                <a16:creationId xmlns:a16="http://schemas.microsoft.com/office/drawing/2014/main" id="{C7DF399F-BE74-4BB6-A175-6F8CBAEE32D8}"/>
              </a:ext>
            </a:extLst>
          </p:cNvPr>
          <p:cNvSpPr/>
          <p:nvPr/>
        </p:nvSpPr>
        <p:spPr>
          <a:xfrm>
            <a:off x="0" y="6447536"/>
            <a:ext cx="12192000" cy="410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dirty="0">
                <a:solidFill>
                  <a:schemeClr val="accent1">
                    <a:lumMod val="40000"/>
                    <a:lumOff val="60000"/>
                  </a:schemeClr>
                </a:solidFill>
              </a:rPr>
              <a:t>Speaker: Brett Parker</a:t>
            </a:r>
          </a:p>
        </p:txBody>
      </p:sp>
      <p:pic>
        <p:nvPicPr>
          <p:cNvPr id="9" name="Picture 2" descr="University of Central Florida logo and symbol, meaning, history, PNG">
            <a:extLst>
              <a:ext uri="{FF2B5EF4-FFF2-40B4-BE49-F238E27FC236}">
                <a16:creationId xmlns:a16="http://schemas.microsoft.com/office/drawing/2014/main" id="{B4BC1494-306C-401E-87E8-3D66D3B274E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346" y="5482120"/>
            <a:ext cx="1823979" cy="1145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6284674"/>
      </p:ext>
    </p:extLst>
  </p:cSld>
  <p:clrMapOvr>
    <a:masterClrMapping/>
  </p:clrMapOvr>
  <mc:AlternateContent xmlns:mc="http://schemas.openxmlformats.org/markup-compatibility/2006" xmlns:p14="http://schemas.microsoft.com/office/powerpoint/2010/main">
    <mc:Choice Requires="p14">
      <p:transition spd="slow" p14:dur="2000" advTm="47750"/>
    </mc:Choice>
    <mc:Fallback xmlns="">
      <p:transition spd="slow" advTm="47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59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timing>
  <p:extLst>
    <p:ext uri="{E180D4A7-C9FB-4DFB-919C-405C955672EB}">
      <p14:showEvtLst xmlns:p14="http://schemas.microsoft.com/office/powerpoint/2010/main">
        <p14:playEvt time="1527" objId="3"/>
        <p14:stopEvt time="47468" objId="3"/>
      </p14:showEvtLst>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0A72301C-5464-406B-9771-224AFB10D7E4}"/>
              </a:ext>
            </a:extLst>
          </p:cNvPr>
          <p:cNvSpPr txBox="1">
            <a:spLocks/>
          </p:cNvSpPr>
          <p:nvPr/>
        </p:nvSpPr>
        <p:spPr>
          <a:xfrm>
            <a:off x="14346" y="893413"/>
            <a:ext cx="12192000" cy="783843"/>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6000" b="0" i="0" kern="1200" cap="none">
                <a:solidFill>
                  <a:schemeClr val="tx1"/>
                </a:solidFill>
                <a:effectLst/>
                <a:latin typeface="+mj-lt"/>
                <a:ea typeface="+mj-ea"/>
                <a:cs typeface="+mj-cs"/>
              </a:defRPr>
            </a:lvl1pPr>
          </a:lstStyle>
          <a:p>
            <a:pPr algn="ctr"/>
            <a:r>
              <a:rPr lang="en-US" sz="4000" u="sng" dirty="0">
                <a:latin typeface="Digital-Bold" pitchFamily="2" charset="0"/>
                <a:cs typeface="Calibri Light"/>
              </a:rPr>
              <a:t>Project Devoted Budget</a:t>
            </a:r>
          </a:p>
        </p:txBody>
      </p:sp>
      <p:graphicFrame>
        <p:nvGraphicFramePr>
          <p:cNvPr id="3" name="Table 2">
            <a:extLst>
              <a:ext uri="{FF2B5EF4-FFF2-40B4-BE49-F238E27FC236}">
                <a16:creationId xmlns:a16="http://schemas.microsoft.com/office/drawing/2014/main" id="{D2BD0ACA-DCE6-4687-AE27-17051A7A2708}"/>
              </a:ext>
            </a:extLst>
          </p:cNvPr>
          <p:cNvGraphicFramePr>
            <a:graphicFrameLocks noGrp="1"/>
          </p:cNvGraphicFramePr>
          <p:nvPr>
            <p:extLst>
              <p:ext uri="{D42A27DB-BD31-4B8C-83A1-F6EECF244321}">
                <p14:modId xmlns:p14="http://schemas.microsoft.com/office/powerpoint/2010/main" val="1045863142"/>
              </p:ext>
            </p:extLst>
          </p:nvPr>
        </p:nvGraphicFramePr>
        <p:xfrm>
          <a:off x="3600222" y="1907926"/>
          <a:ext cx="4991556" cy="2608777"/>
        </p:xfrm>
        <a:graphic>
          <a:graphicData uri="http://schemas.openxmlformats.org/drawingml/2006/table">
            <a:tbl>
              <a:tblPr firstRow="1" firstCol="1" bandRow="1">
                <a:tableStyleId>{6E25E649-3F16-4E02-A733-19D2CDBF48F0}</a:tableStyleId>
              </a:tblPr>
              <a:tblGrid>
                <a:gridCol w="3487181">
                  <a:extLst>
                    <a:ext uri="{9D8B030D-6E8A-4147-A177-3AD203B41FA5}">
                      <a16:colId xmlns:a16="http://schemas.microsoft.com/office/drawing/2014/main" val="1783449657"/>
                    </a:ext>
                  </a:extLst>
                </a:gridCol>
                <a:gridCol w="1504375">
                  <a:extLst>
                    <a:ext uri="{9D8B030D-6E8A-4147-A177-3AD203B41FA5}">
                      <a16:colId xmlns:a16="http://schemas.microsoft.com/office/drawing/2014/main" val="3241356343"/>
                    </a:ext>
                  </a:extLst>
                </a:gridCol>
              </a:tblGrid>
              <a:tr h="400485">
                <a:tc gridSpan="2">
                  <a:txBody>
                    <a:bodyPr/>
                    <a:lstStyle/>
                    <a:p>
                      <a:pPr marL="0" marR="0" algn="ctr">
                        <a:spcBef>
                          <a:spcPts val="0"/>
                        </a:spcBef>
                        <a:spcAft>
                          <a:spcPts val="0"/>
                        </a:spcAft>
                      </a:pPr>
                      <a:r>
                        <a:rPr lang="en-US" sz="20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ea typeface="Arial" panose="020B0604020202020204" pitchFamily="34" charset="0"/>
                          <a:cs typeface="Arial" panose="020B0604020202020204" pitchFamily="34" charset="0"/>
                        </a:rPr>
                        <a:t>Project original estimate / distribution</a:t>
                      </a:r>
                    </a:p>
                  </a:txBody>
                  <a:tcPr marL="73025" marR="8890" marT="8890" marB="8890" anchor="ctr"/>
                </a:tc>
                <a:tc hMerge="1">
                  <a:txBody>
                    <a:bodyPr/>
                    <a:lstStyle/>
                    <a:p>
                      <a:endParaRPr lang="en-US"/>
                    </a:p>
                  </a:txBody>
                  <a:tcPr/>
                </a:tc>
                <a:extLst>
                  <a:ext uri="{0D108BD9-81ED-4DB2-BD59-A6C34878D82A}">
                    <a16:rowId xmlns:a16="http://schemas.microsoft.com/office/drawing/2014/main" val="612747411"/>
                  </a:ext>
                </a:extLst>
              </a:tr>
              <a:tr h="264598">
                <a:tc>
                  <a:txBody>
                    <a:bodyPr/>
                    <a:lstStyle/>
                    <a:p>
                      <a:pPr marL="342900" marR="0" lvl="0" indent="-342900">
                        <a:spcBef>
                          <a:spcPts val="0"/>
                        </a:spcBef>
                        <a:spcAft>
                          <a:spcPts val="300"/>
                        </a:spcAft>
                        <a:buFont typeface="Symbol" panose="05050102010706020507" pitchFamily="18" charset="2"/>
                        <a:buChar char=""/>
                      </a:pPr>
                      <a:r>
                        <a:rPr lang="en-US" sz="1400" b="0" dirty="0">
                          <a:effectLst/>
                          <a:latin typeface="Calibri" panose="020F0502020204030204" pitchFamily="34" charset="0"/>
                          <a:cs typeface="Calibri" panose="020F0502020204030204" pitchFamily="34" charset="0"/>
                        </a:rPr>
                        <a:t>Processing / PCB Fabrication</a:t>
                      </a:r>
                      <a:endParaRPr lang="en-US" sz="1400" b="0" dirty="0">
                        <a:effectLst/>
                        <a:latin typeface="Calibri" panose="020F0502020204030204" pitchFamily="34" charset="0"/>
                        <a:ea typeface="Courier New" panose="02070309020205020404" pitchFamily="49" charset="0"/>
                        <a:cs typeface="Calibri" panose="020F0502020204030204" pitchFamily="34" charset="0"/>
                      </a:endParaRPr>
                    </a:p>
                  </a:txBody>
                  <a:tcPr marL="182880" marR="8890" marB="8890" anchor="ctr">
                    <a:solidFill>
                      <a:schemeClr val="tx1">
                        <a:lumMod val="65000"/>
                        <a:lumOff val="35000"/>
                      </a:schemeClr>
                    </a:solidFill>
                  </a:tcPr>
                </a:tc>
                <a:tc>
                  <a:txBody>
                    <a:bodyPr/>
                    <a:lstStyle/>
                    <a:p>
                      <a:pPr marL="0" marR="0" algn="r">
                        <a:spcBef>
                          <a:spcPts val="0"/>
                        </a:spcBef>
                        <a:spcAft>
                          <a:spcPts val="0"/>
                        </a:spcAft>
                      </a:pPr>
                      <a:r>
                        <a:rPr lang="en-US" sz="1400" dirty="0">
                          <a:effectLst/>
                          <a:latin typeface="Calibri" panose="020F0502020204030204" pitchFamily="34" charset="0"/>
                          <a:cs typeface="Calibri" panose="020F0502020204030204" pitchFamily="34" charset="0"/>
                        </a:rPr>
                        <a:t>Up to $ 60</a:t>
                      </a:r>
                      <a:endParaRPr lang="en-US" sz="1400" dirty="0">
                        <a:effectLst/>
                        <a:latin typeface="Calibri" panose="020F0502020204030204" pitchFamily="34" charset="0"/>
                        <a:ea typeface="Arial" panose="020B0604020202020204" pitchFamily="34" charset="0"/>
                        <a:cs typeface="Calibri" panose="020F0502020204030204" pitchFamily="34" charset="0"/>
                      </a:endParaRPr>
                    </a:p>
                  </a:txBody>
                  <a:tcPr marL="73025" marR="182880" marB="8890" anchor="ctr"/>
                </a:tc>
                <a:extLst>
                  <a:ext uri="{0D108BD9-81ED-4DB2-BD59-A6C34878D82A}">
                    <a16:rowId xmlns:a16="http://schemas.microsoft.com/office/drawing/2014/main" val="2977091844"/>
                  </a:ext>
                </a:extLst>
              </a:tr>
              <a:tr h="228231">
                <a:tc>
                  <a:txBody>
                    <a:bodyPr/>
                    <a:lstStyle/>
                    <a:p>
                      <a:pPr marL="342900" marR="0" lvl="0" indent="-342900">
                        <a:spcBef>
                          <a:spcPts val="0"/>
                        </a:spcBef>
                        <a:spcAft>
                          <a:spcPts val="300"/>
                        </a:spcAft>
                        <a:buFont typeface="Symbol" panose="05050102010706020507" pitchFamily="18" charset="2"/>
                        <a:buChar char=""/>
                      </a:pPr>
                      <a:r>
                        <a:rPr lang="en-US" sz="1400" b="0" dirty="0">
                          <a:effectLst/>
                          <a:latin typeface="Calibri" panose="020F0502020204030204" pitchFamily="34" charset="0"/>
                          <a:cs typeface="Calibri" panose="020F0502020204030204" pitchFamily="34" charset="0"/>
                        </a:rPr>
                        <a:t>Video System</a:t>
                      </a:r>
                      <a:endParaRPr lang="en-US" sz="1400" b="0" dirty="0">
                        <a:effectLst/>
                        <a:latin typeface="Calibri" panose="020F0502020204030204" pitchFamily="34" charset="0"/>
                        <a:ea typeface="Courier New" panose="02070309020205020404" pitchFamily="49" charset="0"/>
                        <a:cs typeface="Calibri" panose="020F0502020204030204" pitchFamily="34" charset="0"/>
                      </a:endParaRPr>
                    </a:p>
                  </a:txBody>
                  <a:tcPr marL="182880" marR="8890" marT="8890" marB="8890" anchor="ctr">
                    <a:solidFill>
                      <a:schemeClr val="tx1">
                        <a:lumMod val="65000"/>
                        <a:lumOff val="35000"/>
                      </a:schemeClr>
                    </a:solidFill>
                  </a:tcPr>
                </a:tc>
                <a:tc>
                  <a:txBody>
                    <a:bodyPr/>
                    <a:lstStyle/>
                    <a:p>
                      <a:pPr marL="0" marR="0" algn="r">
                        <a:spcBef>
                          <a:spcPts val="0"/>
                        </a:spcBef>
                        <a:spcAft>
                          <a:spcPts val="0"/>
                        </a:spcAft>
                      </a:pPr>
                      <a:r>
                        <a:rPr lang="en-US" sz="1400" dirty="0">
                          <a:effectLst/>
                          <a:latin typeface="Calibri" panose="020F0502020204030204" pitchFamily="34" charset="0"/>
                          <a:cs typeface="Calibri" panose="020F0502020204030204" pitchFamily="34" charset="0"/>
                        </a:rPr>
                        <a:t> $ 50-100</a:t>
                      </a:r>
                      <a:endParaRPr lang="en-US" sz="1400" dirty="0">
                        <a:effectLst/>
                        <a:latin typeface="Calibri" panose="020F0502020204030204" pitchFamily="34" charset="0"/>
                        <a:ea typeface="Arial" panose="020B0604020202020204" pitchFamily="34" charset="0"/>
                        <a:cs typeface="Calibri" panose="020F0502020204030204" pitchFamily="34" charset="0"/>
                      </a:endParaRPr>
                    </a:p>
                  </a:txBody>
                  <a:tcPr marL="73025" marR="182880" marT="8890" marB="8890" anchor="ctr"/>
                </a:tc>
                <a:extLst>
                  <a:ext uri="{0D108BD9-81ED-4DB2-BD59-A6C34878D82A}">
                    <a16:rowId xmlns:a16="http://schemas.microsoft.com/office/drawing/2014/main" val="3108407216"/>
                  </a:ext>
                </a:extLst>
              </a:tr>
              <a:tr h="228231">
                <a:tc>
                  <a:txBody>
                    <a:bodyPr/>
                    <a:lstStyle/>
                    <a:p>
                      <a:pPr marL="342900" marR="0" lvl="0" indent="-342900">
                        <a:spcBef>
                          <a:spcPts val="0"/>
                        </a:spcBef>
                        <a:spcAft>
                          <a:spcPts val="300"/>
                        </a:spcAft>
                        <a:buFont typeface="Symbol" panose="05050102010706020507" pitchFamily="18" charset="2"/>
                        <a:buChar char=""/>
                      </a:pPr>
                      <a:r>
                        <a:rPr lang="en-US" sz="1400" b="0" dirty="0">
                          <a:effectLst/>
                          <a:latin typeface="Calibri" panose="020F0502020204030204" pitchFamily="34" charset="0"/>
                          <a:ea typeface="Courier New" panose="02070309020205020404" pitchFamily="49" charset="0"/>
                          <a:cs typeface="Calibri" panose="020F0502020204030204" pitchFamily="34" charset="0"/>
                        </a:rPr>
                        <a:t>Power System</a:t>
                      </a:r>
                    </a:p>
                  </a:txBody>
                  <a:tcPr marL="182880" marR="8890" marT="8890" marB="8890" anchor="ctr">
                    <a:solidFill>
                      <a:schemeClr val="tx1">
                        <a:lumMod val="65000"/>
                        <a:lumOff val="35000"/>
                      </a:schemeClr>
                    </a:solidFill>
                  </a:tcPr>
                </a:tc>
                <a:tc>
                  <a:txBody>
                    <a:bodyPr/>
                    <a:lstStyle/>
                    <a:p>
                      <a:pPr marL="0" marR="0" algn="r">
                        <a:spcBef>
                          <a:spcPts val="0"/>
                        </a:spcBef>
                        <a:spcAft>
                          <a:spcPts val="0"/>
                        </a:spcAft>
                      </a:pPr>
                      <a:r>
                        <a:rPr lang="en-US" sz="1400" dirty="0">
                          <a:effectLst/>
                          <a:latin typeface="Calibri" panose="020F0502020204030204" pitchFamily="34" charset="0"/>
                          <a:cs typeface="Calibri" panose="020F0502020204030204" pitchFamily="34" charset="0"/>
                        </a:rPr>
                        <a:t>~$ 80</a:t>
                      </a:r>
                      <a:endParaRPr lang="en-US" sz="1400" dirty="0">
                        <a:effectLst/>
                        <a:latin typeface="Calibri" panose="020F0502020204030204" pitchFamily="34" charset="0"/>
                        <a:ea typeface="Arial" panose="020B0604020202020204" pitchFamily="34" charset="0"/>
                        <a:cs typeface="Calibri" panose="020F0502020204030204" pitchFamily="34" charset="0"/>
                      </a:endParaRPr>
                    </a:p>
                  </a:txBody>
                  <a:tcPr marL="73025" marR="182880" marT="8890" marB="8890" anchor="ctr"/>
                </a:tc>
                <a:extLst>
                  <a:ext uri="{0D108BD9-81ED-4DB2-BD59-A6C34878D82A}">
                    <a16:rowId xmlns:a16="http://schemas.microsoft.com/office/drawing/2014/main" val="3137596033"/>
                  </a:ext>
                </a:extLst>
              </a:tr>
              <a:tr h="228231">
                <a:tc>
                  <a:txBody>
                    <a:bodyPr/>
                    <a:lstStyle/>
                    <a:p>
                      <a:pPr marL="342900" marR="0" lvl="0" indent="-342900">
                        <a:spcBef>
                          <a:spcPts val="0"/>
                        </a:spcBef>
                        <a:spcAft>
                          <a:spcPts val="300"/>
                        </a:spcAft>
                        <a:buFont typeface="Symbol" panose="05050102010706020507" pitchFamily="18" charset="2"/>
                        <a:buChar char=""/>
                      </a:pPr>
                      <a:r>
                        <a:rPr lang="en-US" sz="1400" b="0" dirty="0">
                          <a:effectLst/>
                          <a:latin typeface="Calibri" panose="020F0502020204030204" pitchFamily="34" charset="0"/>
                          <a:ea typeface="Courier New" panose="02070309020205020404" pitchFamily="49" charset="0"/>
                          <a:cs typeface="Calibri" panose="020F0502020204030204" pitchFamily="34" charset="0"/>
                        </a:rPr>
                        <a:t>Sensing</a:t>
                      </a:r>
                    </a:p>
                  </a:txBody>
                  <a:tcPr marL="182880" marR="8890" marT="8890" marB="8890" anchor="ctr">
                    <a:solidFill>
                      <a:schemeClr val="tx1">
                        <a:lumMod val="65000"/>
                        <a:lumOff val="35000"/>
                      </a:schemeClr>
                    </a:solidFill>
                  </a:tcPr>
                </a:tc>
                <a:tc>
                  <a:txBody>
                    <a:bodyPr/>
                    <a:lstStyle/>
                    <a:p>
                      <a:pPr marL="0" marR="0" algn="r">
                        <a:spcBef>
                          <a:spcPts val="0"/>
                        </a:spcBef>
                        <a:spcAft>
                          <a:spcPts val="0"/>
                        </a:spcAft>
                      </a:pPr>
                      <a:r>
                        <a:rPr lang="en-US" sz="1400" dirty="0">
                          <a:effectLst/>
                          <a:latin typeface="Calibri" panose="020F0502020204030204" pitchFamily="34" charset="0"/>
                          <a:cs typeface="Calibri" panose="020F0502020204030204" pitchFamily="34" charset="0"/>
                        </a:rPr>
                        <a:t>$ 70</a:t>
                      </a:r>
                      <a:endParaRPr lang="en-US" sz="1400" dirty="0">
                        <a:effectLst/>
                        <a:latin typeface="Calibri" panose="020F0502020204030204" pitchFamily="34" charset="0"/>
                        <a:ea typeface="Arial" panose="020B0604020202020204" pitchFamily="34" charset="0"/>
                        <a:cs typeface="Calibri" panose="020F0502020204030204" pitchFamily="34" charset="0"/>
                      </a:endParaRPr>
                    </a:p>
                  </a:txBody>
                  <a:tcPr marL="73025" marR="182880" marT="8890" marB="8890" anchor="ctr"/>
                </a:tc>
                <a:extLst>
                  <a:ext uri="{0D108BD9-81ED-4DB2-BD59-A6C34878D82A}">
                    <a16:rowId xmlns:a16="http://schemas.microsoft.com/office/drawing/2014/main" val="3288662200"/>
                  </a:ext>
                </a:extLst>
              </a:tr>
              <a:tr h="228231">
                <a:tc>
                  <a:txBody>
                    <a:bodyPr/>
                    <a:lstStyle/>
                    <a:p>
                      <a:pPr marL="342900" marR="0" lvl="0" indent="-342900">
                        <a:spcBef>
                          <a:spcPts val="0"/>
                        </a:spcBef>
                        <a:spcAft>
                          <a:spcPts val="300"/>
                        </a:spcAft>
                        <a:buFont typeface="Symbol" panose="05050102010706020507" pitchFamily="18" charset="2"/>
                        <a:buChar char=""/>
                      </a:pPr>
                      <a:r>
                        <a:rPr lang="en-US" sz="1400" b="0" dirty="0">
                          <a:effectLst/>
                          <a:latin typeface="Calibri" panose="020F0502020204030204" pitchFamily="34" charset="0"/>
                          <a:cs typeface="Calibri" panose="020F0502020204030204" pitchFamily="34" charset="0"/>
                        </a:rPr>
                        <a:t>Drive System</a:t>
                      </a:r>
                      <a:endParaRPr lang="en-US" sz="1400" b="0" dirty="0">
                        <a:effectLst/>
                        <a:latin typeface="Calibri" panose="020F0502020204030204" pitchFamily="34" charset="0"/>
                        <a:ea typeface="Courier New" panose="02070309020205020404" pitchFamily="49" charset="0"/>
                        <a:cs typeface="Calibri" panose="020F0502020204030204" pitchFamily="34" charset="0"/>
                      </a:endParaRPr>
                    </a:p>
                  </a:txBody>
                  <a:tcPr marL="182880" marR="8890" marT="8890" marB="8890" anchor="ctr">
                    <a:solidFill>
                      <a:schemeClr val="tx1">
                        <a:lumMod val="65000"/>
                        <a:lumOff val="35000"/>
                      </a:schemeClr>
                    </a:solidFill>
                  </a:tcPr>
                </a:tc>
                <a:tc>
                  <a:txBody>
                    <a:bodyPr/>
                    <a:lstStyle/>
                    <a:p>
                      <a:pPr marL="0" marR="0" algn="r">
                        <a:spcBef>
                          <a:spcPts val="0"/>
                        </a:spcBef>
                        <a:spcAft>
                          <a:spcPts val="0"/>
                        </a:spcAft>
                      </a:pPr>
                      <a:r>
                        <a:rPr lang="en-US" sz="1400" dirty="0">
                          <a:effectLst/>
                          <a:latin typeface="Calibri" panose="020F0502020204030204" pitchFamily="34" charset="0"/>
                          <a:cs typeface="Calibri" panose="020F0502020204030204" pitchFamily="34" charset="0"/>
                        </a:rPr>
                        <a:t>~$ 90</a:t>
                      </a:r>
                      <a:endParaRPr lang="en-US" sz="1400" dirty="0">
                        <a:effectLst/>
                        <a:latin typeface="Calibri" panose="020F0502020204030204" pitchFamily="34" charset="0"/>
                        <a:ea typeface="Arial" panose="020B0604020202020204" pitchFamily="34" charset="0"/>
                        <a:cs typeface="Calibri" panose="020F0502020204030204" pitchFamily="34" charset="0"/>
                      </a:endParaRPr>
                    </a:p>
                  </a:txBody>
                  <a:tcPr marL="73025" marR="182880" marT="8890" marB="8890" anchor="ctr"/>
                </a:tc>
                <a:extLst>
                  <a:ext uri="{0D108BD9-81ED-4DB2-BD59-A6C34878D82A}">
                    <a16:rowId xmlns:a16="http://schemas.microsoft.com/office/drawing/2014/main" val="3191231710"/>
                  </a:ext>
                </a:extLst>
              </a:tr>
              <a:tr h="228231">
                <a:tc>
                  <a:txBody>
                    <a:bodyPr/>
                    <a:lstStyle/>
                    <a:p>
                      <a:pPr marL="342900" marR="0" lvl="0" indent="-342900">
                        <a:spcBef>
                          <a:spcPts val="0"/>
                        </a:spcBef>
                        <a:spcAft>
                          <a:spcPts val="300"/>
                        </a:spcAft>
                        <a:buFont typeface="Symbol" panose="05050102010706020507" pitchFamily="18" charset="2"/>
                        <a:buChar char=""/>
                      </a:pPr>
                      <a:r>
                        <a:rPr lang="en-US" sz="1400" b="0" dirty="0">
                          <a:effectLst/>
                          <a:latin typeface="Calibri" panose="020F0502020204030204" pitchFamily="34" charset="0"/>
                          <a:ea typeface="Courier New" panose="02070309020205020404" pitchFamily="49" charset="0"/>
                          <a:cs typeface="Calibri" panose="020F0502020204030204" pitchFamily="34" charset="0"/>
                        </a:rPr>
                        <a:t>Frame / Structural</a:t>
                      </a:r>
                    </a:p>
                  </a:txBody>
                  <a:tcPr marL="182880" marR="8890" marT="8890" marB="8890" anchor="ctr">
                    <a:solidFill>
                      <a:schemeClr val="tx1">
                        <a:lumMod val="65000"/>
                        <a:lumOff val="35000"/>
                      </a:schemeClr>
                    </a:solidFill>
                  </a:tcPr>
                </a:tc>
                <a:tc>
                  <a:txBody>
                    <a:bodyPr/>
                    <a:lstStyle/>
                    <a:p>
                      <a:pPr marL="0" marR="0" algn="r">
                        <a:spcBef>
                          <a:spcPts val="0"/>
                        </a:spcBef>
                        <a:spcAft>
                          <a:spcPts val="0"/>
                        </a:spcAft>
                      </a:pPr>
                      <a:r>
                        <a:rPr lang="en-US" sz="1400" dirty="0">
                          <a:effectLst/>
                          <a:latin typeface="Calibri" panose="020F0502020204030204" pitchFamily="34" charset="0"/>
                          <a:ea typeface="Arial" panose="020B0604020202020204" pitchFamily="34" charset="0"/>
                          <a:cs typeface="Calibri" panose="020F0502020204030204" pitchFamily="34" charset="0"/>
                        </a:rPr>
                        <a:t>50</a:t>
                      </a:r>
                    </a:p>
                  </a:txBody>
                  <a:tcPr marL="73025" marR="182880" marT="8890" marB="8890" anchor="ctr"/>
                </a:tc>
                <a:extLst>
                  <a:ext uri="{0D108BD9-81ED-4DB2-BD59-A6C34878D82A}">
                    <a16:rowId xmlns:a16="http://schemas.microsoft.com/office/drawing/2014/main" val="1786455276"/>
                  </a:ext>
                </a:extLst>
              </a:tr>
              <a:tr h="264598">
                <a:tc>
                  <a:txBody>
                    <a:bodyPr/>
                    <a:lstStyle/>
                    <a:p>
                      <a:pPr marL="0" marR="0" lvl="0" indent="0" algn="l">
                        <a:spcBef>
                          <a:spcPts val="0"/>
                        </a:spcBef>
                        <a:spcAft>
                          <a:spcPts val="300"/>
                        </a:spcAft>
                        <a:buFont typeface="Symbol" panose="05050102010706020507" pitchFamily="18" charset="2"/>
                        <a:buNone/>
                      </a:pPr>
                      <a:r>
                        <a:rPr lang="en-US" sz="1400" b="1" dirty="0">
                          <a:effectLst/>
                          <a:latin typeface="Calibri" panose="020F0502020204030204" pitchFamily="34" charset="0"/>
                          <a:cs typeface="Calibri" panose="020F0502020204030204" pitchFamily="34" charset="0"/>
                        </a:rPr>
                        <a:t>TOTAL</a:t>
                      </a:r>
                      <a:endParaRPr lang="en-US" sz="1400" b="1" dirty="0">
                        <a:effectLst/>
                        <a:latin typeface="Calibri" panose="020F0502020204030204" pitchFamily="34" charset="0"/>
                        <a:ea typeface="Courier New" panose="02070309020205020404" pitchFamily="49" charset="0"/>
                        <a:cs typeface="Calibri" panose="020F0502020204030204" pitchFamily="34" charset="0"/>
                      </a:endParaRPr>
                    </a:p>
                  </a:txBody>
                  <a:tcPr marL="182880" marR="8890" marT="8890" anchor="ctr">
                    <a:solidFill>
                      <a:schemeClr val="tx1">
                        <a:lumMod val="65000"/>
                        <a:lumOff val="35000"/>
                      </a:schemeClr>
                    </a:solidFill>
                  </a:tcPr>
                </a:tc>
                <a:tc>
                  <a:txBody>
                    <a:bodyPr/>
                    <a:lstStyle/>
                    <a:p>
                      <a:pPr marL="0" marR="0" algn="r">
                        <a:spcBef>
                          <a:spcPts val="0"/>
                        </a:spcBef>
                        <a:spcAft>
                          <a:spcPts val="0"/>
                        </a:spcAft>
                      </a:pPr>
                      <a:r>
                        <a:rPr lang="en-US" sz="1400" dirty="0">
                          <a:effectLst/>
                          <a:latin typeface="Calibri" panose="020F0502020204030204" pitchFamily="34" charset="0"/>
                          <a:ea typeface="Arial" panose="020B0604020202020204" pitchFamily="34" charset="0"/>
                          <a:cs typeface="Calibri" panose="020F0502020204030204" pitchFamily="34" charset="0"/>
                        </a:rPr>
                        <a:t>$ 450</a:t>
                      </a:r>
                    </a:p>
                  </a:txBody>
                  <a:tcPr marL="73025" marR="182880" marT="8890" anchor="ctr"/>
                </a:tc>
                <a:extLst>
                  <a:ext uri="{0D108BD9-81ED-4DB2-BD59-A6C34878D82A}">
                    <a16:rowId xmlns:a16="http://schemas.microsoft.com/office/drawing/2014/main" val="1462672607"/>
                  </a:ext>
                </a:extLst>
              </a:tr>
              <a:tr h="258326">
                <a:tc>
                  <a:txBody>
                    <a:bodyPr/>
                    <a:lstStyle/>
                    <a:p>
                      <a:pPr marL="0" marR="0" algn="l">
                        <a:spcBef>
                          <a:spcPts val="0"/>
                        </a:spcBef>
                        <a:spcAft>
                          <a:spcPts val="0"/>
                        </a:spcAft>
                      </a:pPr>
                      <a:r>
                        <a:rPr lang="en-US" sz="1400" u="sng" dirty="0">
                          <a:effectLst/>
                          <a:latin typeface="Calibri" panose="020F0502020204030204" pitchFamily="34" charset="0"/>
                          <a:cs typeface="Calibri" panose="020F0502020204030204" pitchFamily="34" charset="0"/>
                        </a:rPr>
                        <a:t>Less sponsor contribution</a:t>
                      </a:r>
                      <a:endParaRPr lang="en-US" sz="1400" dirty="0">
                        <a:effectLst/>
                        <a:latin typeface="Calibri" panose="020F0502020204030204" pitchFamily="34" charset="0"/>
                        <a:ea typeface="Arial" panose="020B0604020202020204" pitchFamily="34" charset="0"/>
                        <a:cs typeface="Calibri" panose="020F0502020204030204" pitchFamily="34" charset="0"/>
                      </a:endParaRPr>
                    </a:p>
                  </a:txBody>
                  <a:tcPr marL="182880" marR="8890" marT="8890" marB="8890" anchor="ctr">
                    <a:solidFill>
                      <a:schemeClr val="tx1">
                        <a:lumMod val="65000"/>
                        <a:lumOff val="35000"/>
                      </a:schemeClr>
                    </a:solidFill>
                  </a:tcPr>
                </a:tc>
                <a:tc>
                  <a:txBody>
                    <a:bodyPr/>
                    <a:lstStyle/>
                    <a:p>
                      <a:pPr marL="0" marR="0" algn="r">
                        <a:spcBef>
                          <a:spcPts val="0"/>
                        </a:spcBef>
                        <a:spcAft>
                          <a:spcPts val="0"/>
                        </a:spcAft>
                      </a:pPr>
                      <a:r>
                        <a:rPr lang="en-US" sz="1400" u="sng" dirty="0">
                          <a:effectLst/>
                          <a:latin typeface="Calibri" panose="020F0502020204030204" pitchFamily="34" charset="0"/>
                          <a:cs typeface="Calibri" panose="020F0502020204030204" pitchFamily="34" charset="0"/>
                        </a:rPr>
                        <a:t>-$ 500</a:t>
                      </a:r>
                      <a:endParaRPr lang="en-US" sz="1400" dirty="0">
                        <a:effectLst/>
                        <a:latin typeface="Calibri" panose="020F0502020204030204" pitchFamily="34" charset="0"/>
                        <a:ea typeface="Arial" panose="020B0604020202020204" pitchFamily="34" charset="0"/>
                        <a:cs typeface="Calibri" panose="020F0502020204030204" pitchFamily="34" charset="0"/>
                      </a:endParaRPr>
                    </a:p>
                  </a:txBody>
                  <a:tcPr marL="73025" marR="182880" marT="8890" marB="8890" anchor="ctr"/>
                </a:tc>
                <a:extLst>
                  <a:ext uri="{0D108BD9-81ED-4DB2-BD59-A6C34878D82A}">
                    <a16:rowId xmlns:a16="http://schemas.microsoft.com/office/drawing/2014/main" val="1363001901"/>
                  </a:ext>
                </a:extLst>
              </a:tr>
              <a:tr h="258326">
                <a:tc>
                  <a:txBody>
                    <a:bodyPr/>
                    <a:lstStyle/>
                    <a:p>
                      <a:pPr marL="0" marR="0" algn="l">
                        <a:spcBef>
                          <a:spcPts val="0"/>
                        </a:spcBef>
                        <a:spcAft>
                          <a:spcPts val="0"/>
                        </a:spcAft>
                      </a:pPr>
                      <a:r>
                        <a:rPr lang="en-US" sz="1400" dirty="0">
                          <a:effectLst/>
                          <a:latin typeface="Calibri" panose="020F0502020204030204" pitchFamily="34" charset="0"/>
                          <a:cs typeface="Calibri" panose="020F0502020204030204" pitchFamily="34" charset="0"/>
                        </a:rPr>
                        <a:t>Rover team total</a:t>
                      </a:r>
                      <a:endParaRPr lang="en-US" sz="1400" dirty="0">
                        <a:effectLst/>
                        <a:latin typeface="Calibri" panose="020F0502020204030204" pitchFamily="34" charset="0"/>
                        <a:ea typeface="Arial" panose="020B0604020202020204" pitchFamily="34" charset="0"/>
                        <a:cs typeface="Calibri" panose="020F0502020204030204" pitchFamily="34" charset="0"/>
                      </a:endParaRPr>
                    </a:p>
                  </a:txBody>
                  <a:tcPr marL="182880" marR="8890" marT="8890" marB="8890" anchor="ctr">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marL="0" marR="0" algn="r">
                        <a:spcBef>
                          <a:spcPts val="0"/>
                        </a:spcBef>
                        <a:spcAft>
                          <a:spcPts val="0"/>
                        </a:spcAft>
                      </a:pPr>
                      <a:r>
                        <a:rPr lang="en-US" sz="1400" dirty="0">
                          <a:effectLst/>
                          <a:latin typeface="Calibri" panose="020F0502020204030204" pitchFamily="34" charset="0"/>
                          <a:cs typeface="Calibri" panose="020F0502020204030204" pitchFamily="34" charset="0"/>
                        </a:rPr>
                        <a:t> $0</a:t>
                      </a:r>
                      <a:endParaRPr lang="en-US" sz="1400" dirty="0">
                        <a:effectLst/>
                        <a:latin typeface="Calibri" panose="020F0502020204030204" pitchFamily="34" charset="0"/>
                        <a:ea typeface="Arial" panose="020B0604020202020204" pitchFamily="34" charset="0"/>
                        <a:cs typeface="Calibri" panose="020F0502020204030204" pitchFamily="34" charset="0"/>
                      </a:endParaRPr>
                    </a:p>
                  </a:txBody>
                  <a:tcPr marL="73025" marR="182880" marT="8890" marB="889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55576504"/>
                  </a:ext>
                </a:extLst>
              </a:tr>
            </a:tbl>
          </a:graphicData>
        </a:graphic>
      </p:graphicFrame>
      <p:pic>
        <p:nvPicPr>
          <p:cNvPr id="11" name="Picture 4" descr="Delegate Feedback | American Aerospace &amp;amp; Defense Summit">
            <a:extLst>
              <a:ext uri="{FF2B5EF4-FFF2-40B4-BE49-F238E27FC236}">
                <a16:creationId xmlns:a16="http://schemas.microsoft.com/office/drawing/2014/main" id="{4519F509-25C9-4D99-BD78-1036677FF7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89720" y="4685902"/>
            <a:ext cx="2654058" cy="159243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1770A2A6-F08F-43AC-8B1F-16997647A587}"/>
              </a:ext>
            </a:extLst>
          </p:cNvPr>
          <p:cNvSpPr/>
          <p:nvPr/>
        </p:nvSpPr>
        <p:spPr>
          <a:xfrm>
            <a:off x="0" y="-17718"/>
            <a:ext cx="12192000" cy="1449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chemeClr val="accent1">
                  <a:lumMod val="40000"/>
                  <a:lumOff val="60000"/>
                </a:schemeClr>
              </a:solidFill>
            </a:endParaRPr>
          </a:p>
        </p:txBody>
      </p:sp>
      <p:pic>
        <p:nvPicPr>
          <p:cNvPr id="24" name="Audio 23">
            <a:hlinkClick r:id="" action="ppaction://media"/>
            <a:extLst>
              <a:ext uri="{FF2B5EF4-FFF2-40B4-BE49-F238E27FC236}">
                <a16:creationId xmlns:a16="http://schemas.microsoft.com/office/drawing/2014/main" id="{73C5D373-D84E-40DB-8C34-24A9E953293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74314" y="6343630"/>
            <a:ext cx="487362" cy="487362"/>
          </a:xfrm>
          <a:prstGeom prst="rect">
            <a:avLst/>
          </a:prstGeom>
        </p:spPr>
      </p:pic>
      <p:sp>
        <p:nvSpPr>
          <p:cNvPr id="13" name="Rectangle 12">
            <a:extLst>
              <a:ext uri="{FF2B5EF4-FFF2-40B4-BE49-F238E27FC236}">
                <a16:creationId xmlns:a16="http://schemas.microsoft.com/office/drawing/2014/main" id="{18DA9E60-734E-4EAC-BB83-E102F74B390B}"/>
              </a:ext>
            </a:extLst>
          </p:cNvPr>
          <p:cNvSpPr/>
          <p:nvPr/>
        </p:nvSpPr>
        <p:spPr>
          <a:xfrm>
            <a:off x="0" y="6447536"/>
            <a:ext cx="12192000" cy="410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dirty="0">
                <a:solidFill>
                  <a:schemeClr val="accent1">
                    <a:lumMod val="40000"/>
                    <a:lumOff val="60000"/>
                  </a:schemeClr>
                </a:solidFill>
              </a:rPr>
              <a:t>Speaker: Michael Schumacher</a:t>
            </a:r>
          </a:p>
        </p:txBody>
      </p:sp>
      <p:pic>
        <p:nvPicPr>
          <p:cNvPr id="14" name="Picture 2" descr="University of Central Florida logo and symbol, meaning, history, PNG">
            <a:extLst>
              <a:ext uri="{FF2B5EF4-FFF2-40B4-BE49-F238E27FC236}">
                <a16:creationId xmlns:a16="http://schemas.microsoft.com/office/drawing/2014/main" id="{C5352BE0-F5FC-49FD-BC4A-CAC02FDE93C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346" y="5482120"/>
            <a:ext cx="1823979" cy="1145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5565082"/>
      </p:ext>
    </p:extLst>
  </p:cSld>
  <p:clrMapOvr>
    <a:masterClrMapping/>
  </p:clrMapOvr>
  <mc:AlternateContent xmlns:mc="http://schemas.openxmlformats.org/markup-compatibility/2006" xmlns:p14="http://schemas.microsoft.com/office/powerpoint/2010/main">
    <mc:Choice Requires="p14">
      <p:transition spd="slow" p14:dur="2000" advTm="34073"/>
    </mc:Choice>
    <mc:Fallback xmlns="">
      <p:transition spd="slow" advTm="340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A68CE03D-B3F0-406F-BCA7-F5E75E9EFE5E}"/>
              </a:ext>
            </a:extLst>
          </p:cNvPr>
          <p:cNvSpPr/>
          <p:nvPr/>
        </p:nvSpPr>
        <p:spPr>
          <a:xfrm>
            <a:off x="0" y="-17718"/>
            <a:ext cx="12192000" cy="1449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chemeClr val="accent1">
                  <a:lumMod val="40000"/>
                  <a:lumOff val="60000"/>
                </a:schemeClr>
              </a:solidFill>
            </a:endParaRPr>
          </a:p>
        </p:txBody>
      </p:sp>
      <p:pic>
        <p:nvPicPr>
          <p:cNvPr id="26" name="Audio 25">
            <a:hlinkClick r:id="" action="ppaction://media"/>
            <a:extLst>
              <a:ext uri="{FF2B5EF4-FFF2-40B4-BE49-F238E27FC236}">
                <a16:creationId xmlns:a16="http://schemas.microsoft.com/office/drawing/2014/main" id="{6AEB579C-2D9E-4783-B730-6A3D8F5D40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93605" y="6343630"/>
            <a:ext cx="487362" cy="487362"/>
          </a:xfrm>
          <a:prstGeom prst="rect">
            <a:avLst/>
          </a:prstGeom>
        </p:spPr>
      </p:pic>
      <p:sp>
        <p:nvSpPr>
          <p:cNvPr id="12" name="Rectangle 11">
            <a:extLst>
              <a:ext uri="{FF2B5EF4-FFF2-40B4-BE49-F238E27FC236}">
                <a16:creationId xmlns:a16="http://schemas.microsoft.com/office/drawing/2014/main" id="{B326D288-A219-4BE3-8122-ABA027935956}"/>
              </a:ext>
            </a:extLst>
          </p:cNvPr>
          <p:cNvSpPr/>
          <p:nvPr/>
        </p:nvSpPr>
        <p:spPr>
          <a:xfrm>
            <a:off x="0" y="6447536"/>
            <a:ext cx="12192000" cy="410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dirty="0">
                <a:solidFill>
                  <a:schemeClr val="accent1">
                    <a:lumMod val="40000"/>
                    <a:lumOff val="60000"/>
                  </a:schemeClr>
                </a:solidFill>
              </a:rPr>
              <a:t>Speaker: Michael Schumacher</a:t>
            </a:r>
          </a:p>
        </p:txBody>
      </p:sp>
      <p:pic>
        <p:nvPicPr>
          <p:cNvPr id="17" name="Picture 2" descr="University of Central Florida logo and symbol, meaning, history, PNG">
            <a:extLst>
              <a:ext uri="{FF2B5EF4-FFF2-40B4-BE49-F238E27FC236}">
                <a16:creationId xmlns:a16="http://schemas.microsoft.com/office/drawing/2014/main" id="{4F52CD61-C87B-4A73-90E2-78313CFE6A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346" y="5482120"/>
            <a:ext cx="1823979" cy="114521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8" name="Table 17">
            <a:extLst>
              <a:ext uri="{FF2B5EF4-FFF2-40B4-BE49-F238E27FC236}">
                <a16:creationId xmlns:a16="http://schemas.microsoft.com/office/drawing/2014/main" id="{90AD04BC-7903-4F85-8390-79E8E0898D0F}"/>
              </a:ext>
            </a:extLst>
          </p:cNvPr>
          <p:cNvGraphicFramePr>
            <a:graphicFrameLocks noGrp="1"/>
          </p:cNvGraphicFramePr>
          <p:nvPr>
            <p:extLst>
              <p:ext uri="{D42A27DB-BD31-4B8C-83A1-F6EECF244321}">
                <p14:modId xmlns:p14="http://schemas.microsoft.com/office/powerpoint/2010/main" val="3750059380"/>
              </p:ext>
            </p:extLst>
          </p:nvPr>
        </p:nvGraphicFramePr>
        <p:xfrm>
          <a:off x="3600222" y="1907926"/>
          <a:ext cx="4991556" cy="2876747"/>
        </p:xfrm>
        <a:graphic>
          <a:graphicData uri="http://schemas.openxmlformats.org/drawingml/2006/table">
            <a:tbl>
              <a:tblPr firstRow="1" firstCol="1" bandRow="1">
                <a:tableStyleId>{6E25E649-3F16-4E02-A733-19D2CDBF48F0}</a:tableStyleId>
              </a:tblPr>
              <a:tblGrid>
                <a:gridCol w="3487181">
                  <a:extLst>
                    <a:ext uri="{9D8B030D-6E8A-4147-A177-3AD203B41FA5}">
                      <a16:colId xmlns:a16="http://schemas.microsoft.com/office/drawing/2014/main" val="1783449657"/>
                    </a:ext>
                  </a:extLst>
                </a:gridCol>
                <a:gridCol w="1504375">
                  <a:extLst>
                    <a:ext uri="{9D8B030D-6E8A-4147-A177-3AD203B41FA5}">
                      <a16:colId xmlns:a16="http://schemas.microsoft.com/office/drawing/2014/main" val="3241356343"/>
                    </a:ext>
                  </a:extLst>
                </a:gridCol>
              </a:tblGrid>
              <a:tr h="400485">
                <a:tc gridSpan="2">
                  <a:txBody>
                    <a:bodyPr/>
                    <a:lstStyle/>
                    <a:p>
                      <a:pPr marL="0" marR="0" algn="ctr">
                        <a:spcBef>
                          <a:spcPts val="0"/>
                        </a:spcBef>
                        <a:spcAft>
                          <a:spcPts val="0"/>
                        </a:spcAft>
                      </a:pPr>
                      <a:r>
                        <a:rPr lang="en-US" sz="20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ea typeface="Arial" panose="020B0604020202020204" pitchFamily="34" charset="0"/>
                          <a:cs typeface="Arial" panose="020B0604020202020204" pitchFamily="34" charset="0"/>
                        </a:rPr>
                        <a:t>Bill of materials per project system</a:t>
                      </a:r>
                    </a:p>
                  </a:txBody>
                  <a:tcPr marL="73025" marR="8890" marT="8890" marB="8890" anchor="ctr"/>
                </a:tc>
                <a:tc hMerge="1">
                  <a:txBody>
                    <a:bodyPr/>
                    <a:lstStyle/>
                    <a:p>
                      <a:endParaRPr lang="en-US"/>
                    </a:p>
                  </a:txBody>
                  <a:tcPr/>
                </a:tc>
                <a:extLst>
                  <a:ext uri="{0D108BD9-81ED-4DB2-BD59-A6C34878D82A}">
                    <a16:rowId xmlns:a16="http://schemas.microsoft.com/office/drawing/2014/main" val="612747411"/>
                  </a:ext>
                </a:extLst>
              </a:tr>
              <a:tr h="264598">
                <a:tc>
                  <a:txBody>
                    <a:bodyPr/>
                    <a:lstStyle/>
                    <a:p>
                      <a:pPr marL="342900" marR="0" lvl="0" indent="-342900">
                        <a:spcBef>
                          <a:spcPts val="0"/>
                        </a:spcBef>
                        <a:spcAft>
                          <a:spcPts val="300"/>
                        </a:spcAft>
                        <a:buFont typeface="Symbol" panose="05050102010706020507" pitchFamily="18" charset="2"/>
                        <a:buChar char=""/>
                      </a:pPr>
                      <a:r>
                        <a:rPr lang="en-US" sz="1400" b="0" dirty="0">
                          <a:effectLst/>
                          <a:latin typeface="Calibri" panose="020F0502020204030204" pitchFamily="34" charset="0"/>
                          <a:cs typeface="Calibri" panose="020F0502020204030204" pitchFamily="34" charset="0"/>
                        </a:rPr>
                        <a:t>Processing</a:t>
                      </a:r>
                      <a:endParaRPr lang="en-US" sz="1400" b="0" dirty="0">
                        <a:effectLst/>
                        <a:latin typeface="Calibri" panose="020F0502020204030204" pitchFamily="34" charset="0"/>
                        <a:ea typeface="Courier New" panose="02070309020205020404" pitchFamily="49" charset="0"/>
                        <a:cs typeface="Calibri" panose="020F0502020204030204" pitchFamily="34" charset="0"/>
                      </a:endParaRPr>
                    </a:p>
                  </a:txBody>
                  <a:tcPr marL="182880" marR="8890" marB="8890" anchor="ctr">
                    <a:solidFill>
                      <a:schemeClr val="tx1">
                        <a:lumMod val="65000"/>
                        <a:lumOff val="35000"/>
                      </a:schemeClr>
                    </a:solidFill>
                  </a:tcPr>
                </a:tc>
                <a:tc>
                  <a:txBody>
                    <a:bodyPr/>
                    <a:lstStyle/>
                    <a:p>
                      <a:pPr marL="0" marR="0" algn="r">
                        <a:spcBef>
                          <a:spcPts val="0"/>
                        </a:spcBef>
                        <a:spcAft>
                          <a:spcPts val="0"/>
                        </a:spcAft>
                      </a:pPr>
                      <a:endParaRPr lang="en-US" sz="1400" dirty="0">
                        <a:effectLst/>
                        <a:latin typeface="Calibri" panose="020F0502020204030204" pitchFamily="34" charset="0"/>
                        <a:ea typeface="Arial" panose="020B0604020202020204" pitchFamily="34" charset="0"/>
                        <a:cs typeface="Calibri" panose="020F0502020204030204" pitchFamily="34" charset="0"/>
                      </a:endParaRPr>
                    </a:p>
                  </a:txBody>
                  <a:tcPr marL="73025" marR="182880" marB="8890" anchor="ctr"/>
                </a:tc>
                <a:extLst>
                  <a:ext uri="{0D108BD9-81ED-4DB2-BD59-A6C34878D82A}">
                    <a16:rowId xmlns:a16="http://schemas.microsoft.com/office/drawing/2014/main" val="2977091844"/>
                  </a:ext>
                </a:extLst>
              </a:tr>
              <a:tr h="264598">
                <a:tc>
                  <a:txBody>
                    <a:bodyPr/>
                    <a:lstStyle/>
                    <a:p>
                      <a:pPr marL="342900" marR="0" lvl="0" indent="-342900">
                        <a:spcBef>
                          <a:spcPts val="0"/>
                        </a:spcBef>
                        <a:spcAft>
                          <a:spcPts val="300"/>
                        </a:spcAft>
                        <a:buFont typeface="Symbol" panose="05050102010706020507" pitchFamily="18" charset="2"/>
                        <a:buChar char=""/>
                      </a:pPr>
                      <a:r>
                        <a:rPr lang="en-US" sz="1400" b="0" dirty="0">
                          <a:effectLst/>
                          <a:latin typeface="Calibri" panose="020F0502020204030204" pitchFamily="34" charset="0"/>
                          <a:cs typeface="Calibri" panose="020F0502020204030204" pitchFamily="34" charset="0"/>
                        </a:rPr>
                        <a:t>PCB Fabrication</a:t>
                      </a:r>
                      <a:endParaRPr lang="en-US" sz="1400" b="0" dirty="0">
                        <a:effectLst/>
                        <a:latin typeface="Calibri" panose="020F0502020204030204" pitchFamily="34" charset="0"/>
                        <a:ea typeface="Courier New" panose="02070309020205020404" pitchFamily="49" charset="0"/>
                        <a:cs typeface="Calibri" panose="020F0502020204030204" pitchFamily="34" charset="0"/>
                      </a:endParaRPr>
                    </a:p>
                  </a:txBody>
                  <a:tcPr marL="182880" marR="8890" marB="8890" anchor="ctr">
                    <a:solidFill>
                      <a:schemeClr val="tx1">
                        <a:lumMod val="65000"/>
                        <a:lumOff val="35000"/>
                      </a:schemeClr>
                    </a:solidFill>
                  </a:tcPr>
                </a:tc>
                <a:tc>
                  <a:txBody>
                    <a:bodyPr/>
                    <a:lstStyle/>
                    <a:p>
                      <a:pPr marL="0" marR="0" algn="r">
                        <a:spcBef>
                          <a:spcPts val="0"/>
                        </a:spcBef>
                        <a:spcAft>
                          <a:spcPts val="0"/>
                        </a:spcAft>
                      </a:pPr>
                      <a:endParaRPr lang="en-US" sz="1400" dirty="0">
                        <a:effectLst/>
                        <a:latin typeface="Calibri" panose="020F0502020204030204" pitchFamily="34" charset="0"/>
                        <a:ea typeface="Arial" panose="020B0604020202020204" pitchFamily="34" charset="0"/>
                        <a:cs typeface="Calibri" panose="020F0502020204030204" pitchFamily="34" charset="0"/>
                      </a:endParaRPr>
                    </a:p>
                  </a:txBody>
                  <a:tcPr marL="73025" marR="182880" marB="8890" anchor="ctr"/>
                </a:tc>
                <a:extLst>
                  <a:ext uri="{0D108BD9-81ED-4DB2-BD59-A6C34878D82A}">
                    <a16:rowId xmlns:a16="http://schemas.microsoft.com/office/drawing/2014/main" val="3480060193"/>
                  </a:ext>
                </a:extLst>
              </a:tr>
              <a:tr h="228231">
                <a:tc>
                  <a:txBody>
                    <a:bodyPr/>
                    <a:lstStyle/>
                    <a:p>
                      <a:pPr marL="342900" marR="0" lvl="0" indent="-342900">
                        <a:spcBef>
                          <a:spcPts val="0"/>
                        </a:spcBef>
                        <a:spcAft>
                          <a:spcPts val="300"/>
                        </a:spcAft>
                        <a:buFont typeface="Symbol" panose="05050102010706020507" pitchFamily="18" charset="2"/>
                        <a:buChar char=""/>
                      </a:pPr>
                      <a:r>
                        <a:rPr lang="en-US" sz="1400" b="0" dirty="0">
                          <a:effectLst/>
                          <a:latin typeface="Calibri" panose="020F0502020204030204" pitchFamily="34" charset="0"/>
                          <a:cs typeface="Calibri" panose="020F0502020204030204" pitchFamily="34" charset="0"/>
                        </a:rPr>
                        <a:t>Video System</a:t>
                      </a:r>
                      <a:endParaRPr lang="en-US" sz="1400" b="0" dirty="0">
                        <a:effectLst/>
                        <a:latin typeface="Calibri" panose="020F0502020204030204" pitchFamily="34" charset="0"/>
                        <a:ea typeface="Courier New" panose="02070309020205020404" pitchFamily="49" charset="0"/>
                        <a:cs typeface="Calibri" panose="020F0502020204030204" pitchFamily="34" charset="0"/>
                      </a:endParaRPr>
                    </a:p>
                  </a:txBody>
                  <a:tcPr marL="182880" marR="8890" marT="8890" marB="8890" anchor="ctr">
                    <a:solidFill>
                      <a:schemeClr val="tx1">
                        <a:lumMod val="65000"/>
                        <a:lumOff val="35000"/>
                      </a:schemeClr>
                    </a:solidFill>
                  </a:tcPr>
                </a:tc>
                <a:tc>
                  <a:txBody>
                    <a:bodyPr/>
                    <a:lstStyle/>
                    <a:p>
                      <a:pPr marL="0" marR="0" algn="r">
                        <a:spcBef>
                          <a:spcPts val="0"/>
                        </a:spcBef>
                        <a:spcAft>
                          <a:spcPts val="0"/>
                        </a:spcAft>
                      </a:pPr>
                      <a:endParaRPr lang="en-US" sz="1400" dirty="0">
                        <a:effectLst/>
                        <a:latin typeface="Calibri" panose="020F0502020204030204" pitchFamily="34" charset="0"/>
                        <a:ea typeface="Arial" panose="020B0604020202020204" pitchFamily="34" charset="0"/>
                        <a:cs typeface="Calibri" panose="020F0502020204030204" pitchFamily="34" charset="0"/>
                      </a:endParaRPr>
                    </a:p>
                  </a:txBody>
                  <a:tcPr marL="73025" marR="182880" marT="8890" marB="8890" anchor="ctr"/>
                </a:tc>
                <a:extLst>
                  <a:ext uri="{0D108BD9-81ED-4DB2-BD59-A6C34878D82A}">
                    <a16:rowId xmlns:a16="http://schemas.microsoft.com/office/drawing/2014/main" val="3108407216"/>
                  </a:ext>
                </a:extLst>
              </a:tr>
              <a:tr h="228231">
                <a:tc>
                  <a:txBody>
                    <a:bodyPr/>
                    <a:lstStyle/>
                    <a:p>
                      <a:pPr marL="342900" marR="0" lvl="0" indent="-342900">
                        <a:spcBef>
                          <a:spcPts val="0"/>
                        </a:spcBef>
                        <a:spcAft>
                          <a:spcPts val="300"/>
                        </a:spcAft>
                        <a:buFont typeface="Symbol" panose="05050102010706020507" pitchFamily="18" charset="2"/>
                        <a:buChar char=""/>
                      </a:pPr>
                      <a:r>
                        <a:rPr lang="en-US" sz="1400" b="0" dirty="0">
                          <a:effectLst/>
                          <a:latin typeface="Calibri" panose="020F0502020204030204" pitchFamily="34" charset="0"/>
                          <a:ea typeface="Courier New" panose="02070309020205020404" pitchFamily="49" charset="0"/>
                          <a:cs typeface="Calibri" panose="020F0502020204030204" pitchFamily="34" charset="0"/>
                        </a:rPr>
                        <a:t>Power System</a:t>
                      </a:r>
                    </a:p>
                  </a:txBody>
                  <a:tcPr marL="182880" marR="8890" marT="8890" marB="8890" anchor="ctr">
                    <a:solidFill>
                      <a:schemeClr val="tx1">
                        <a:lumMod val="65000"/>
                        <a:lumOff val="35000"/>
                      </a:schemeClr>
                    </a:solidFill>
                  </a:tcPr>
                </a:tc>
                <a:tc>
                  <a:txBody>
                    <a:bodyPr/>
                    <a:lstStyle/>
                    <a:p>
                      <a:pPr marL="0" marR="0" algn="r">
                        <a:spcBef>
                          <a:spcPts val="0"/>
                        </a:spcBef>
                        <a:spcAft>
                          <a:spcPts val="0"/>
                        </a:spcAft>
                      </a:pPr>
                      <a:endParaRPr lang="en-US" sz="1400" dirty="0">
                        <a:effectLst/>
                        <a:latin typeface="Calibri" panose="020F0502020204030204" pitchFamily="34" charset="0"/>
                        <a:ea typeface="Arial" panose="020B0604020202020204" pitchFamily="34" charset="0"/>
                        <a:cs typeface="Calibri" panose="020F0502020204030204" pitchFamily="34" charset="0"/>
                      </a:endParaRPr>
                    </a:p>
                  </a:txBody>
                  <a:tcPr marL="73025" marR="182880" marT="8890" marB="8890" anchor="ctr"/>
                </a:tc>
                <a:extLst>
                  <a:ext uri="{0D108BD9-81ED-4DB2-BD59-A6C34878D82A}">
                    <a16:rowId xmlns:a16="http://schemas.microsoft.com/office/drawing/2014/main" val="3137596033"/>
                  </a:ext>
                </a:extLst>
              </a:tr>
              <a:tr h="228231">
                <a:tc>
                  <a:txBody>
                    <a:bodyPr/>
                    <a:lstStyle/>
                    <a:p>
                      <a:pPr marL="342900" marR="0" lvl="0" indent="-342900">
                        <a:spcBef>
                          <a:spcPts val="0"/>
                        </a:spcBef>
                        <a:spcAft>
                          <a:spcPts val="300"/>
                        </a:spcAft>
                        <a:buFont typeface="Symbol" panose="05050102010706020507" pitchFamily="18" charset="2"/>
                        <a:buChar char=""/>
                      </a:pPr>
                      <a:r>
                        <a:rPr lang="en-US" sz="1400" b="0" dirty="0">
                          <a:effectLst/>
                          <a:latin typeface="Calibri" panose="020F0502020204030204" pitchFamily="34" charset="0"/>
                          <a:ea typeface="Courier New" panose="02070309020205020404" pitchFamily="49" charset="0"/>
                          <a:cs typeface="Calibri" panose="020F0502020204030204" pitchFamily="34" charset="0"/>
                        </a:rPr>
                        <a:t>Sensing</a:t>
                      </a:r>
                    </a:p>
                  </a:txBody>
                  <a:tcPr marL="182880" marR="8890" marT="8890" marB="8890" anchor="ctr">
                    <a:solidFill>
                      <a:schemeClr val="tx1">
                        <a:lumMod val="65000"/>
                        <a:lumOff val="35000"/>
                      </a:schemeClr>
                    </a:solidFill>
                  </a:tcPr>
                </a:tc>
                <a:tc>
                  <a:txBody>
                    <a:bodyPr/>
                    <a:lstStyle/>
                    <a:p>
                      <a:pPr marL="0" marR="0" algn="r">
                        <a:spcBef>
                          <a:spcPts val="0"/>
                        </a:spcBef>
                        <a:spcAft>
                          <a:spcPts val="0"/>
                        </a:spcAft>
                      </a:pPr>
                      <a:endParaRPr lang="en-US" sz="1400" dirty="0">
                        <a:effectLst/>
                        <a:latin typeface="Calibri" panose="020F0502020204030204" pitchFamily="34" charset="0"/>
                        <a:ea typeface="Arial" panose="020B0604020202020204" pitchFamily="34" charset="0"/>
                        <a:cs typeface="Calibri" panose="020F0502020204030204" pitchFamily="34" charset="0"/>
                      </a:endParaRPr>
                    </a:p>
                  </a:txBody>
                  <a:tcPr marL="73025" marR="182880" marT="8890" marB="8890" anchor="ctr"/>
                </a:tc>
                <a:extLst>
                  <a:ext uri="{0D108BD9-81ED-4DB2-BD59-A6C34878D82A}">
                    <a16:rowId xmlns:a16="http://schemas.microsoft.com/office/drawing/2014/main" val="3288662200"/>
                  </a:ext>
                </a:extLst>
              </a:tr>
              <a:tr h="228231">
                <a:tc>
                  <a:txBody>
                    <a:bodyPr/>
                    <a:lstStyle/>
                    <a:p>
                      <a:pPr marL="342900" marR="0" lvl="0" indent="-342900">
                        <a:spcBef>
                          <a:spcPts val="0"/>
                        </a:spcBef>
                        <a:spcAft>
                          <a:spcPts val="300"/>
                        </a:spcAft>
                        <a:buFont typeface="Symbol" panose="05050102010706020507" pitchFamily="18" charset="2"/>
                        <a:buChar char=""/>
                      </a:pPr>
                      <a:r>
                        <a:rPr lang="en-US" sz="1400" b="0" dirty="0">
                          <a:effectLst/>
                          <a:latin typeface="Calibri" panose="020F0502020204030204" pitchFamily="34" charset="0"/>
                          <a:cs typeface="Calibri" panose="020F0502020204030204" pitchFamily="34" charset="0"/>
                        </a:rPr>
                        <a:t>Drive System</a:t>
                      </a:r>
                      <a:endParaRPr lang="en-US" sz="1400" b="0" dirty="0">
                        <a:effectLst/>
                        <a:latin typeface="Calibri" panose="020F0502020204030204" pitchFamily="34" charset="0"/>
                        <a:ea typeface="Courier New" panose="02070309020205020404" pitchFamily="49" charset="0"/>
                        <a:cs typeface="Calibri" panose="020F0502020204030204" pitchFamily="34" charset="0"/>
                      </a:endParaRPr>
                    </a:p>
                  </a:txBody>
                  <a:tcPr marL="182880" marR="8890" marT="8890" marB="8890" anchor="ctr">
                    <a:solidFill>
                      <a:schemeClr val="tx1">
                        <a:lumMod val="65000"/>
                        <a:lumOff val="35000"/>
                      </a:schemeClr>
                    </a:solidFill>
                  </a:tcPr>
                </a:tc>
                <a:tc>
                  <a:txBody>
                    <a:bodyPr/>
                    <a:lstStyle/>
                    <a:p>
                      <a:pPr marL="0" marR="0" algn="r">
                        <a:spcBef>
                          <a:spcPts val="0"/>
                        </a:spcBef>
                        <a:spcAft>
                          <a:spcPts val="0"/>
                        </a:spcAft>
                      </a:pPr>
                      <a:endParaRPr lang="en-US" sz="1400" dirty="0">
                        <a:effectLst/>
                        <a:latin typeface="Calibri" panose="020F0502020204030204" pitchFamily="34" charset="0"/>
                        <a:ea typeface="Arial" panose="020B0604020202020204" pitchFamily="34" charset="0"/>
                        <a:cs typeface="Calibri" panose="020F0502020204030204" pitchFamily="34" charset="0"/>
                      </a:endParaRPr>
                    </a:p>
                  </a:txBody>
                  <a:tcPr marL="73025" marR="182880" marT="8890" marB="8890" anchor="ctr"/>
                </a:tc>
                <a:extLst>
                  <a:ext uri="{0D108BD9-81ED-4DB2-BD59-A6C34878D82A}">
                    <a16:rowId xmlns:a16="http://schemas.microsoft.com/office/drawing/2014/main" val="3191231710"/>
                  </a:ext>
                </a:extLst>
              </a:tr>
              <a:tr h="228231">
                <a:tc>
                  <a:txBody>
                    <a:bodyPr/>
                    <a:lstStyle/>
                    <a:p>
                      <a:pPr marL="342900" marR="0" lvl="0" indent="-342900">
                        <a:spcBef>
                          <a:spcPts val="0"/>
                        </a:spcBef>
                        <a:spcAft>
                          <a:spcPts val="300"/>
                        </a:spcAft>
                        <a:buFont typeface="Symbol" panose="05050102010706020507" pitchFamily="18" charset="2"/>
                        <a:buChar char=""/>
                      </a:pPr>
                      <a:r>
                        <a:rPr lang="en-US" sz="1400" b="0" dirty="0">
                          <a:effectLst/>
                          <a:latin typeface="Calibri" panose="020F0502020204030204" pitchFamily="34" charset="0"/>
                          <a:ea typeface="Courier New" panose="02070309020205020404" pitchFamily="49" charset="0"/>
                          <a:cs typeface="Calibri" panose="020F0502020204030204" pitchFamily="34" charset="0"/>
                        </a:rPr>
                        <a:t>Frame / Structural</a:t>
                      </a:r>
                    </a:p>
                  </a:txBody>
                  <a:tcPr marL="182880" marR="8890" marT="8890" marB="8890" anchor="ctr">
                    <a:solidFill>
                      <a:schemeClr val="tx1">
                        <a:lumMod val="65000"/>
                        <a:lumOff val="35000"/>
                      </a:schemeClr>
                    </a:solidFill>
                  </a:tcPr>
                </a:tc>
                <a:tc>
                  <a:txBody>
                    <a:bodyPr/>
                    <a:lstStyle/>
                    <a:p>
                      <a:pPr marL="0" marR="0" algn="r">
                        <a:spcBef>
                          <a:spcPts val="0"/>
                        </a:spcBef>
                        <a:spcAft>
                          <a:spcPts val="0"/>
                        </a:spcAft>
                      </a:pPr>
                      <a:endParaRPr lang="en-US" sz="1400" dirty="0">
                        <a:effectLst/>
                        <a:latin typeface="Calibri" panose="020F0502020204030204" pitchFamily="34" charset="0"/>
                        <a:ea typeface="Arial" panose="020B0604020202020204" pitchFamily="34" charset="0"/>
                        <a:cs typeface="Calibri" panose="020F0502020204030204" pitchFamily="34" charset="0"/>
                      </a:endParaRPr>
                    </a:p>
                  </a:txBody>
                  <a:tcPr marL="73025" marR="182880" marT="8890" marB="8890" anchor="ctr"/>
                </a:tc>
                <a:extLst>
                  <a:ext uri="{0D108BD9-81ED-4DB2-BD59-A6C34878D82A}">
                    <a16:rowId xmlns:a16="http://schemas.microsoft.com/office/drawing/2014/main" val="1786455276"/>
                  </a:ext>
                </a:extLst>
              </a:tr>
              <a:tr h="264598">
                <a:tc>
                  <a:txBody>
                    <a:bodyPr/>
                    <a:lstStyle/>
                    <a:p>
                      <a:pPr marL="0" marR="0" lvl="0" indent="0" algn="l">
                        <a:spcBef>
                          <a:spcPts val="0"/>
                        </a:spcBef>
                        <a:spcAft>
                          <a:spcPts val="300"/>
                        </a:spcAft>
                        <a:buFont typeface="Symbol" panose="05050102010706020507" pitchFamily="18" charset="2"/>
                        <a:buNone/>
                      </a:pPr>
                      <a:r>
                        <a:rPr lang="en-US" sz="1400" b="1" dirty="0">
                          <a:effectLst/>
                          <a:latin typeface="Calibri" panose="020F0502020204030204" pitchFamily="34" charset="0"/>
                          <a:cs typeface="Calibri" panose="020F0502020204030204" pitchFamily="34" charset="0"/>
                        </a:rPr>
                        <a:t>TOTAL</a:t>
                      </a:r>
                      <a:endParaRPr lang="en-US" sz="1400" b="1" dirty="0">
                        <a:effectLst/>
                        <a:latin typeface="Calibri" panose="020F0502020204030204" pitchFamily="34" charset="0"/>
                        <a:ea typeface="Courier New" panose="02070309020205020404" pitchFamily="49" charset="0"/>
                        <a:cs typeface="Calibri" panose="020F0502020204030204" pitchFamily="34" charset="0"/>
                      </a:endParaRPr>
                    </a:p>
                  </a:txBody>
                  <a:tcPr marL="182880" marR="8890" marT="8890" anchor="ctr">
                    <a:solidFill>
                      <a:schemeClr val="tx1">
                        <a:lumMod val="65000"/>
                        <a:lumOff val="35000"/>
                      </a:schemeClr>
                    </a:solidFill>
                  </a:tcPr>
                </a:tc>
                <a:tc>
                  <a:txBody>
                    <a:bodyPr/>
                    <a:lstStyle/>
                    <a:p>
                      <a:pPr marL="0" marR="0" algn="r">
                        <a:spcBef>
                          <a:spcPts val="0"/>
                        </a:spcBef>
                        <a:spcAft>
                          <a:spcPts val="0"/>
                        </a:spcAft>
                      </a:pPr>
                      <a:r>
                        <a:rPr lang="en-US" sz="1400" dirty="0">
                          <a:effectLst/>
                          <a:latin typeface="Calibri" panose="020F0502020204030204" pitchFamily="34" charset="0"/>
                          <a:ea typeface="Arial" panose="020B0604020202020204" pitchFamily="34" charset="0"/>
                          <a:cs typeface="Calibri" panose="020F0502020204030204" pitchFamily="34" charset="0"/>
                        </a:rPr>
                        <a:t>$392.85</a:t>
                      </a:r>
                    </a:p>
                  </a:txBody>
                  <a:tcPr marL="73025" marR="182880" marT="8890" anchor="ctr"/>
                </a:tc>
                <a:extLst>
                  <a:ext uri="{0D108BD9-81ED-4DB2-BD59-A6C34878D82A}">
                    <a16:rowId xmlns:a16="http://schemas.microsoft.com/office/drawing/2014/main" val="1462672607"/>
                  </a:ext>
                </a:extLst>
              </a:tr>
              <a:tr h="258326">
                <a:tc>
                  <a:txBody>
                    <a:bodyPr/>
                    <a:lstStyle/>
                    <a:p>
                      <a:pPr marL="0" marR="0" algn="l">
                        <a:spcBef>
                          <a:spcPts val="0"/>
                        </a:spcBef>
                        <a:spcAft>
                          <a:spcPts val="0"/>
                        </a:spcAft>
                      </a:pPr>
                      <a:r>
                        <a:rPr lang="en-US" sz="1400" u="sng" dirty="0">
                          <a:effectLst/>
                          <a:latin typeface="Calibri" panose="020F0502020204030204" pitchFamily="34" charset="0"/>
                          <a:cs typeface="Calibri" panose="020F0502020204030204" pitchFamily="34" charset="0"/>
                        </a:rPr>
                        <a:t>Less sponsor contribution</a:t>
                      </a:r>
                      <a:endParaRPr lang="en-US" sz="1400" dirty="0">
                        <a:effectLst/>
                        <a:latin typeface="Calibri" panose="020F0502020204030204" pitchFamily="34" charset="0"/>
                        <a:ea typeface="Arial" panose="020B0604020202020204" pitchFamily="34" charset="0"/>
                        <a:cs typeface="Calibri" panose="020F0502020204030204" pitchFamily="34" charset="0"/>
                      </a:endParaRPr>
                    </a:p>
                  </a:txBody>
                  <a:tcPr marL="182880" marR="8890" marT="8890" marB="8890" anchor="ctr">
                    <a:solidFill>
                      <a:schemeClr val="tx1">
                        <a:lumMod val="65000"/>
                        <a:lumOff val="35000"/>
                      </a:schemeClr>
                    </a:solidFill>
                  </a:tcPr>
                </a:tc>
                <a:tc>
                  <a:txBody>
                    <a:bodyPr/>
                    <a:lstStyle/>
                    <a:p>
                      <a:pPr marL="0" marR="0" algn="r">
                        <a:spcBef>
                          <a:spcPts val="0"/>
                        </a:spcBef>
                        <a:spcAft>
                          <a:spcPts val="0"/>
                        </a:spcAft>
                      </a:pPr>
                      <a:r>
                        <a:rPr lang="en-US" sz="1400" dirty="0">
                          <a:effectLst/>
                          <a:latin typeface="Calibri" panose="020F0502020204030204" pitchFamily="34" charset="0"/>
                          <a:ea typeface="Arial" panose="020B0604020202020204" pitchFamily="34" charset="0"/>
                          <a:cs typeface="Calibri" panose="020F0502020204030204" pitchFamily="34" charset="0"/>
                        </a:rPr>
                        <a:t>-$500.00</a:t>
                      </a:r>
                    </a:p>
                  </a:txBody>
                  <a:tcPr marL="73025" marR="182880" marT="8890" marB="8890" anchor="ctr"/>
                </a:tc>
                <a:extLst>
                  <a:ext uri="{0D108BD9-81ED-4DB2-BD59-A6C34878D82A}">
                    <a16:rowId xmlns:a16="http://schemas.microsoft.com/office/drawing/2014/main" val="1363001901"/>
                  </a:ext>
                </a:extLst>
              </a:tr>
              <a:tr h="258326">
                <a:tc>
                  <a:txBody>
                    <a:bodyPr/>
                    <a:lstStyle/>
                    <a:p>
                      <a:pPr marL="0" marR="0" algn="l">
                        <a:spcBef>
                          <a:spcPts val="0"/>
                        </a:spcBef>
                        <a:spcAft>
                          <a:spcPts val="0"/>
                        </a:spcAft>
                      </a:pPr>
                      <a:r>
                        <a:rPr lang="en-US" sz="1400" dirty="0">
                          <a:effectLst/>
                          <a:latin typeface="Calibri" panose="020F0502020204030204" pitchFamily="34" charset="0"/>
                          <a:cs typeface="Calibri" panose="020F0502020204030204" pitchFamily="34" charset="0"/>
                        </a:rPr>
                        <a:t>Rover team total</a:t>
                      </a:r>
                      <a:endParaRPr lang="en-US" sz="1400" dirty="0">
                        <a:effectLst/>
                        <a:latin typeface="Calibri" panose="020F0502020204030204" pitchFamily="34" charset="0"/>
                        <a:ea typeface="Arial" panose="020B0604020202020204" pitchFamily="34" charset="0"/>
                        <a:cs typeface="Calibri" panose="020F0502020204030204" pitchFamily="34" charset="0"/>
                      </a:endParaRPr>
                    </a:p>
                  </a:txBody>
                  <a:tcPr marL="182880" marR="8890" marT="8890" marB="8890" anchor="ctr">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marL="0" marR="0" algn="r">
                        <a:spcBef>
                          <a:spcPts val="0"/>
                        </a:spcBef>
                        <a:spcAft>
                          <a:spcPts val="0"/>
                        </a:spcAft>
                      </a:pPr>
                      <a:endParaRPr lang="en-US" sz="1400" dirty="0">
                        <a:effectLst/>
                        <a:latin typeface="Calibri" panose="020F0502020204030204" pitchFamily="34" charset="0"/>
                        <a:ea typeface="Arial" panose="020B0604020202020204" pitchFamily="34" charset="0"/>
                        <a:cs typeface="Calibri" panose="020F0502020204030204" pitchFamily="34" charset="0"/>
                      </a:endParaRPr>
                    </a:p>
                  </a:txBody>
                  <a:tcPr marL="73025" marR="182880" marT="8890" marB="889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55576504"/>
                  </a:ext>
                </a:extLst>
              </a:tr>
            </a:tbl>
          </a:graphicData>
        </a:graphic>
      </p:graphicFrame>
      <p:pic>
        <p:nvPicPr>
          <p:cNvPr id="19" name="Picture 4" descr="Delegate Feedback | American Aerospace &amp;amp; Defense Summit">
            <a:extLst>
              <a:ext uri="{FF2B5EF4-FFF2-40B4-BE49-F238E27FC236}">
                <a16:creationId xmlns:a16="http://schemas.microsoft.com/office/drawing/2014/main" id="{C3930618-3704-4572-B5B3-446283A8AB0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89720" y="4685902"/>
            <a:ext cx="2654058" cy="1592435"/>
          </a:xfrm>
          <a:prstGeom prst="rect">
            <a:avLst/>
          </a:prstGeom>
          <a:noFill/>
          <a:extLst>
            <a:ext uri="{909E8E84-426E-40DD-AFC4-6F175D3DCCD1}">
              <a14:hiddenFill xmlns:a14="http://schemas.microsoft.com/office/drawing/2010/main">
                <a:solidFill>
                  <a:srgbClr val="FFFFFF"/>
                </a:solidFill>
              </a14:hiddenFill>
            </a:ext>
          </a:extLst>
        </p:spPr>
      </p:pic>
      <p:sp>
        <p:nvSpPr>
          <p:cNvPr id="22" name="Title 1">
            <a:extLst>
              <a:ext uri="{FF2B5EF4-FFF2-40B4-BE49-F238E27FC236}">
                <a16:creationId xmlns:a16="http://schemas.microsoft.com/office/drawing/2014/main" id="{A0FB6D4B-D71F-4681-973E-6C592095792D}"/>
              </a:ext>
            </a:extLst>
          </p:cNvPr>
          <p:cNvSpPr txBox="1">
            <a:spLocks/>
          </p:cNvSpPr>
          <p:nvPr/>
        </p:nvSpPr>
        <p:spPr>
          <a:xfrm>
            <a:off x="14346" y="893413"/>
            <a:ext cx="12192000" cy="783843"/>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6000" b="0" i="0" kern="1200" cap="none">
                <a:solidFill>
                  <a:schemeClr val="tx1"/>
                </a:solidFill>
                <a:effectLst/>
                <a:latin typeface="+mj-lt"/>
                <a:ea typeface="+mj-ea"/>
                <a:cs typeface="+mj-cs"/>
              </a:defRPr>
            </a:lvl1pPr>
          </a:lstStyle>
          <a:p>
            <a:pPr algn="ctr"/>
            <a:r>
              <a:rPr lang="en-US" sz="4000" u="sng" dirty="0">
                <a:latin typeface="Digital-Bold" pitchFamily="2" charset="0"/>
                <a:cs typeface="Calibri Light"/>
              </a:rPr>
              <a:t>Bill of Materials</a:t>
            </a:r>
          </a:p>
        </p:txBody>
      </p:sp>
    </p:spTree>
    <p:extLst>
      <p:ext uri="{BB962C8B-B14F-4D97-AF65-F5344CB8AC3E}">
        <p14:creationId xmlns:p14="http://schemas.microsoft.com/office/powerpoint/2010/main" val="2225921801"/>
      </p:ext>
    </p:extLst>
  </p:cSld>
  <p:clrMapOvr>
    <a:masterClrMapping/>
  </p:clrMapOvr>
  <mc:AlternateContent xmlns:mc="http://schemas.openxmlformats.org/markup-compatibility/2006" xmlns:p14="http://schemas.microsoft.com/office/powerpoint/2010/main">
    <mc:Choice Requires="p14">
      <p:transition spd="slow" p14:dur="2000" advTm="28168"/>
    </mc:Choice>
    <mc:Fallback xmlns="">
      <p:transition spd="slow" advTm="28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0A72301C-5464-406B-9771-224AFB10D7E4}"/>
              </a:ext>
            </a:extLst>
          </p:cNvPr>
          <p:cNvSpPr txBox="1">
            <a:spLocks/>
          </p:cNvSpPr>
          <p:nvPr/>
        </p:nvSpPr>
        <p:spPr>
          <a:xfrm>
            <a:off x="1756562" y="401819"/>
            <a:ext cx="9866687" cy="783843"/>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6000" b="0" i="0" kern="1200" cap="none">
                <a:solidFill>
                  <a:schemeClr val="tx1"/>
                </a:solidFill>
                <a:effectLst/>
                <a:latin typeface="+mj-lt"/>
                <a:ea typeface="+mj-ea"/>
                <a:cs typeface="+mj-cs"/>
              </a:defRPr>
            </a:lvl1pPr>
          </a:lstStyle>
          <a:p>
            <a:pPr algn="l"/>
            <a:r>
              <a:rPr lang="en-US" sz="4000" u="sng">
                <a:latin typeface="Digital-Bold" pitchFamily="2" charset="0"/>
                <a:cs typeface="Calibri Light"/>
              </a:rPr>
              <a:t>Administrative – Gantt Chart</a:t>
            </a:r>
          </a:p>
        </p:txBody>
      </p:sp>
      <p:pic>
        <p:nvPicPr>
          <p:cNvPr id="6" name="Picture 5">
            <a:extLst>
              <a:ext uri="{FF2B5EF4-FFF2-40B4-BE49-F238E27FC236}">
                <a16:creationId xmlns:a16="http://schemas.microsoft.com/office/drawing/2014/main" id="{784CC8BA-3FFE-420B-8497-6CA2CEE85F89}"/>
              </a:ext>
            </a:extLst>
          </p:cNvPr>
          <p:cNvPicPr>
            <a:picLocks noChangeAspect="1"/>
          </p:cNvPicPr>
          <p:nvPr/>
        </p:nvPicPr>
        <p:blipFill>
          <a:blip r:embed="rId5"/>
          <a:stretch>
            <a:fillRect/>
          </a:stretch>
        </p:blipFill>
        <p:spPr>
          <a:xfrm>
            <a:off x="1680510" y="1036797"/>
            <a:ext cx="8624905" cy="5232814"/>
          </a:xfrm>
          <a:prstGeom prst="rect">
            <a:avLst/>
          </a:prstGeom>
        </p:spPr>
      </p:pic>
      <p:sp>
        <p:nvSpPr>
          <p:cNvPr id="9" name="Rectangle 8">
            <a:extLst>
              <a:ext uri="{FF2B5EF4-FFF2-40B4-BE49-F238E27FC236}">
                <a16:creationId xmlns:a16="http://schemas.microsoft.com/office/drawing/2014/main" id="{22772D90-61F3-4E57-86F6-0580DF9553AD}"/>
              </a:ext>
            </a:extLst>
          </p:cNvPr>
          <p:cNvSpPr/>
          <p:nvPr/>
        </p:nvSpPr>
        <p:spPr>
          <a:xfrm>
            <a:off x="7480662" y="2836817"/>
            <a:ext cx="2150992" cy="1184365"/>
          </a:xfrm>
          <a:prstGeom prst="rect">
            <a:avLst/>
          </a:prstGeom>
          <a:solidFill>
            <a:schemeClr val="tx1">
              <a:lumMod val="50000"/>
              <a:lumOff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326D6F6-D9B8-42AB-A951-03A17D16455E}"/>
              </a:ext>
            </a:extLst>
          </p:cNvPr>
          <p:cNvSpPr txBox="1"/>
          <p:nvPr/>
        </p:nvSpPr>
        <p:spPr>
          <a:xfrm>
            <a:off x="7600329" y="2967335"/>
            <a:ext cx="2031325" cy="923330"/>
          </a:xfrm>
          <a:prstGeom prst="rect">
            <a:avLst/>
          </a:prstGeom>
          <a:noFill/>
        </p:spPr>
        <p:txBody>
          <a:bodyPr wrap="none" rtlCol="0">
            <a:spAutoFit/>
          </a:bodyPr>
          <a:lstStyle/>
          <a:p>
            <a:r>
              <a:rPr lang="en-US">
                <a:solidFill>
                  <a:srgbClr val="91C942"/>
                </a:solidFill>
              </a:rPr>
              <a:t>Green-</a:t>
            </a:r>
            <a:r>
              <a:rPr lang="en-US"/>
              <a:t> Completed</a:t>
            </a:r>
          </a:p>
          <a:p>
            <a:r>
              <a:rPr lang="en-US">
                <a:solidFill>
                  <a:srgbClr val="E7E59F"/>
                </a:solidFill>
              </a:rPr>
              <a:t>Yellow-</a:t>
            </a:r>
            <a:r>
              <a:rPr lang="en-US"/>
              <a:t> Started</a:t>
            </a:r>
          </a:p>
          <a:p>
            <a:r>
              <a:rPr lang="en-US">
                <a:solidFill>
                  <a:srgbClr val="B5EAF3"/>
                </a:solidFill>
              </a:rPr>
              <a:t>Blue   - </a:t>
            </a:r>
            <a:r>
              <a:rPr lang="en-US"/>
              <a:t>Yet to Start 	</a:t>
            </a:r>
          </a:p>
        </p:txBody>
      </p:sp>
      <p:sp>
        <p:nvSpPr>
          <p:cNvPr id="12" name="Rectangle 11">
            <a:extLst>
              <a:ext uri="{FF2B5EF4-FFF2-40B4-BE49-F238E27FC236}">
                <a16:creationId xmlns:a16="http://schemas.microsoft.com/office/drawing/2014/main" id="{CF35261A-D5C0-40BA-A6DF-DBA1B8EEB6FF}"/>
              </a:ext>
            </a:extLst>
          </p:cNvPr>
          <p:cNvSpPr/>
          <p:nvPr/>
        </p:nvSpPr>
        <p:spPr>
          <a:xfrm>
            <a:off x="0" y="-17718"/>
            <a:ext cx="12192000" cy="1449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chemeClr val="accent1">
                  <a:lumMod val="40000"/>
                  <a:lumOff val="60000"/>
                </a:schemeClr>
              </a:solidFill>
            </a:endParaRPr>
          </a:p>
        </p:txBody>
      </p:sp>
      <p:pic>
        <p:nvPicPr>
          <p:cNvPr id="2" name="Recorded Sound">
            <a:hlinkClick r:id="" action="ppaction://media"/>
            <a:extLst>
              <a:ext uri="{FF2B5EF4-FFF2-40B4-BE49-F238E27FC236}">
                <a16:creationId xmlns:a16="http://schemas.microsoft.com/office/drawing/2014/main" id="{AA5FC51A-3F56-43DE-868D-BF4970DEB2C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22054" y="6309344"/>
            <a:ext cx="609600" cy="609600"/>
          </a:xfrm>
          <a:prstGeom prst="rect">
            <a:avLst/>
          </a:prstGeom>
        </p:spPr>
      </p:pic>
      <p:sp>
        <p:nvSpPr>
          <p:cNvPr id="13" name="Rectangle 12">
            <a:extLst>
              <a:ext uri="{FF2B5EF4-FFF2-40B4-BE49-F238E27FC236}">
                <a16:creationId xmlns:a16="http://schemas.microsoft.com/office/drawing/2014/main" id="{046FEC96-85BE-498F-9A04-9AD3B98BA9B0}"/>
              </a:ext>
            </a:extLst>
          </p:cNvPr>
          <p:cNvSpPr/>
          <p:nvPr/>
        </p:nvSpPr>
        <p:spPr>
          <a:xfrm>
            <a:off x="0" y="6447536"/>
            <a:ext cx="12192000" cy="410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dirty="0">
                <a:solidFill>
                  <a:schemeClr val="accent1">
                    <a:lumMod val="40000"/>
                    <a:lumOff val="60000"/>
                  </a:schemeClr>
                </a:solidFill>
              </a:rPr>
              <a:t>Speaker: Adriano Gussoni</a:t>
            </a:r>
          </a:p>
        </p:txBody>
      </p:sp>
      <p:pic>
        <p:nvPicPr>
          <p:cNvPr id="14" name="Picture 2" descr="University of Central Florida logo and symbol, meaning, history, PNG">
            <a:extLst>
              <a:ext uri="{FF2B5EF4-FFF2-40B4-BE49-F238E27FC236}">
                <a16:creationId xmlns:a16="http://schemas.microsoft.com/office/drawing/2014/main" id="{739C613A-E634-4C91-A859-BDE5CB946D3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346" y="5482120"/>
            <a:ext cx="1823979" cy="1145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1340430"/>
      </p:ext>
    </p:extLst>
  </p:cSld>
  <p:clrMapOvr>
    <a:masterClrMapping/>
  </p:clrMapOvr>
  <mc:AlternateContent xmlns:mc="http://schemas.openxmlformats.org/markup-compatibility/2006" xmlns:p14="http://schemas.microsoft.com/office/powerpoint/2010/main">
    <mc:Choice Requires="p14">
      <p:transition spd="slow" p14:dur="2000" advTm="22807"/>
    </mc:Choice>
    <mc:Fallback xmlns="">
      <p:transition spd="slow" advTm="228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8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0A72301C-5464-406B-9771-224AFB10D7E4}"/>
              </a:ext>
            </a:extLst>
          </p:cNvPr>
          <p:cNvSpPr txBox="1">
            <a:spLocks/>
          </p:cNvSpPr>
          <p:nvPr/>
        </p:nvSpPr>
        <p:spPr>
          <a:xfrm>
            <a:off x="1756562" y="401819"/>
            <a:ext cx="9866687" cy="783843"/>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6000" b="0" i="0" kern="1200" cap="none">
                <a:solidFill>
                  <a:schemeClr val="tx1"/>
                </a:solidFill>
                <a:effectLst/>
                <a:latin typeface="+mj-lt"/>
                <a:ea typeface="+mj-ea"/>
                <a:cs typeface="+mj-cs"/>
              </a:defRPr>
            </a:lvl1pPr>
          </a:lstStyle>
          <a:p>
            <a:pPr algn="l"/>
            <a:r>
              <a:rPr lang="en-US" sz="4000" u="sng">
                <a:latin typeface="Digital-Bold" pitchFamily="2" charset="0"/>
                <a:cs typeface="Calibri Light"/>
              </a:rPr>
              <a:t>Administrative – Gantt Chart Continued</a:t>
            </a:r>
          </a:p>
        </p:txBody>
      </p:sp>
      <p:pic>
        <p:nvPicPr>
          <p:cNvPr id="9" name="Picture 8">
            <a:extLst>
              <a:ext uri="{FF2B5EF4-FFF2-40B4-BE49-F238E27FC236}">
                <a16:creationId xmlns:a16="http://schemas.microsoft.com/office/drawing/2014/main" id="{E9479C18-9853-4FD3-A9E6-C60B87EE52DD}"/>
              </a:ext>
            </a:extLst>
          </p:cNvPr>
          <p:cNvPicPr>
            <a:picLocks noChangeAspect="1"/>
          </p:cNvPicPr>
          <p:nvPr/>
        </p:nvPicPr>
        <p:blipFill>
          <a:blip r:embed="rId5"/>
          <a:stretch>
            <a:fillRect/>
          </a:stretch>
        </p:blipFill>
        <p:spPr>
          <a:xfrm>
            <a:off x="1594618" y="1987508"/>
            <a:ext cx="10190573" cy="3738987"/>
          </a:xfrm>
          <a:prstGeom prst="rect">
            <a:avLst/>
          </a:prstGeom>
        </p:spPr>
      </p:pic>
      <p:sp>
        <p:nvSpPr>
          <p:cNvPr id="13" name="Rectangle 12">
            <a:extLst>
              <a:ext uri="{FF2B5EF4-FFF2-40B4-BE49-F238E27FC236}">
                <a16:creationId xmlns:a16="http://schemas.microsoft.com/office/drawing/2014/main" id="{EE819E22-85A3-4B5B-8125-AB31AFFAAC41}"/>
              </a:ext>
            </a:extLst>
          </p:cNvPr>
          <p:cNvSpPr/>
          <p:nvPr/>
        </p:nvSpPr>
        <p:spPr>
          <a:xfrm>
            <a:off x="9847760" y="2172904"/>
            <a:ext cx="2150992" cy="1184365"/>
          </a:xfrm>
          <a:prstGeom prst="rect">
            <a:avLst/>
          </a:prstGeom>
          <a:solidFill>
            <a:schemeClr val="tx1">
              <a:lumMod val="50000"/>
              <a:lumOff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7B4D09A-9A5B-43F2-845D-3AB0CBBB5FC6}"/>
              </a:ext>
            </a:extLst>
          </p:cNvPr>
          <p:cNvSpPr txBox="1"/>
          <p:nvPr/>
        </p:nvSpPr>
        <p:spPr>
          <a:xfrm>
            <a:off x="9967427" y="2303422"/>
            <a:ext cx="2031325" cy="923330"/>
          </a:xfrm>
          <a:prstGeom prst="rect">
            <a:avLst/>
          </a:prstGeom>
          <a:noFill/>
        </p:spPr>
        <p:txBody>
          <a:bodyPr wrap="none" rtlCol="0">
            <a:spAutoFit/>
          </a:bodyPr>
          <a:lstStyle/>
          <a:p>
            <a:r>
              <a:rPr lang="en-US">
                <a:solidFill>
                  <a:srgbClr val="91C942"/>
                </a:solidFill>
              </a:rPr>
              <a:t>Green-</a:t>
            </a:r>
            <a:r>
              <a:rPr lang="en-US"/>
              <a:t> Completed</a:t>
            </a:r>
          </a:p>
          <a:p>
            <a:r>
              <a:rPr lang="en-US">
                <a:solidFill>
                  <a:srgbClr val="E7E59F"/>
                </a:solidFill>
              </a:rPr>
              <a:t>Yellow-</a:t>
            </a:r>
            <a:r>
              <a:rPr lang="en-US"/>
              <a:t> Started</a:t>
            </a:r>
          </a:p>
          <a:p>
            <a:r>
              <a:rPr lang="en-US">
                <a:solidFill>
                  <a:srgbClr val="B5EAF3"/>
                </a:solidFill>
              </a:rPr>
              <a:t>Blue   - </a:t>
            </a:r>
            <a:r>
              <a:rPr lang="en-US"/>
              <a:t>Yet to Start 	</a:t>
            </a:r>
          </a:p>
        </p:txBody>
      </p:sp>
      <p:pic>
        <p:nvPicPr>
          <p:cNvPr id="16" name="Picture 15">
            <a:extLst>
              <a:ext uri="{FF2B5EF4-FFF2-40B4-BE49-F238E27FC236}">
                <a16:creationId xmlns:a16="http://schemas.microsoft.com/office/drawing/2014/main" id="{38AD57F5-C383-450E-9BDB-94A185F6C486}"/>
              </a:ext>
            </a:extLst>
          </p:cNvPr>
          <p:cNvPicPr>
            <a:picLocks noChangeAspect="1"/>
          </p:cNvPicPr>
          <p:nvPr/>
        </p:nvPicPr>
        <p:blipFill rotWithShape="1">
          <a:blip r:embed="rId6"/>
          <a:srcRect l="1" r="-403"/>
          <a:stretch/>
        </p:blipFill>
        <p:spPr>
          <a:xfrm>
            <a:off x="1594618" y="1598595"/>
            <a:ext cx="10190573" cy="393410"/>
          </a:xfrm>
          <a:prstGeom prst="rect">
            <a:avLst/>
          </a:prstGeom>
        </p:spPr>
      </p:pic>
      <p:sp>
        <p:nvSpPr>
          <p:cNvPr id="17" name="Rectangle 16">
            <a:extLst>
              <a:ext uri="{FF2B5EF4-FFF2-40B4-BE49-F238E27FC236}">
                <a16:creationId xmlns:a16="http://schemas.microsoft.com/office/drawing/2014/main" id="{D14346AD-59EB-4BF8-B985-C1FCCD6E36B4}"/>
              </a:ext>
            </a:extLst>
          </p:cNvPr>
          <p:cNvSpPr/>
          <p:nvPr/>
        </p:nvSpPr>
        <p:spPr>
          <a:xfrm>
            <a:off x="0" y="-17718"/>
            <a:ext cx="12192000" cy="1449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chemeClr val="accent1">
                  <a:lumMod val="40000"/>
                  <a:lumOff val="60000"/>
                </a:schemeClr>
              </a:solidFill>
            </a:endParaRPr>
          </a:p>
        </p:txBody>
      </p:sp>
      <p:pic>
        <p:nvPicPr>
          <p:cNvPr id="2" name="Recorded Sound">
            <a:hlinkClick r:id="" action="ppaction://media"/>
            <a:extLst>
              <a:ext uri="{FF2B5EF4-FFF2-40B4-BE49-F238E27FC236}">
                <a16:creationId xmlns:a16="http://schemas.microsoft.com/office/drawing/2014/main" id="{601849C3-7054-4F40-8328-CF7CEAE85C7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067336" y="6278872"/>
            <a:ext cx="609600" cy="609600"/>
          </a:xfrm>
          <a:prstGeom prst="rect">
            <a:avLst/>
          </a:prstGeom>
        </p:spPr>
      </p:pic>
      <p:sp>
        <p:nvSpPr>
          <p:cNvPr id="11" name="Rectangle 10">
            <a:extLst>
              <a:ext uri="{FF2B5EF4-FFF2-40B4-BE49-F238E27FC236}">
                <a16:creationId xmlns:a16="http://schemas.microsoft.com/office/drawing/2014/main" id="{6BF85A0F-6F5E-418A-A9DE-7D5433706D96}"/>
              </a:ext>
            </a:extLst>
          </p:cNvPr>
          <p:cNvSpPr/>
          <p:nvPr/>
        </p:nvSpPr>
        <p:spPr>
          <a:xfrm>
            <a:off x="0" y="6447536"/>
            <a:ext cx="12192000" cy="410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dirty="0">
                <a:solidFill>
                  <a:schemeClr val="accent1">
                    <a:lumMod val="40000"/>
                    <a:lumOff val="60000"/>
                  </a:schemeClr>
                </a:solidFill>
              </a:rPr>
              <a:t>Speaker: Adriano Gussoni</a:t>
            </a:r>
          </a:p>
        </p:txBody>
      </p:sp>
      <p:pic>
        <p:nvPicPr>
          <p:cNvPr id="12" name="Picture 2" descr="University of Central Florida logo and symbol, meaning, history, PNG">
            <a:extLst>
              <a:ext uri="{FF2B5EF4-FFF2-40B4-BE49-F238E27FC236}">
                <a16:creationId xmlns:a16="http://schemas.microsoft.com/office/drawing/2014/main" id="{FBDAB6A5-8397-4C9A-8B77-BB3FBA0DF09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346" y="5482120"/>
            <a:ext cx="1823979" cy="1145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0665044"/>
      </p:ext>
    </p:extLst>
  </p:cSld>
  <p:clrMapOvr>
    <a:masterClrMapping/>
  </p:clrMapOvr>
  <mc:AlternateContent xmlns:mc="http://schemas.openxmlformats.org/markup-compatibility/2006" xmlns:p14="http://schemas.microsoft.com/office/powerpoint/2010/main">
    <mc:Choice Requires="p14">
      <p:transition spd="slow" p14:dur="2000" advTm="22510"/>
    </mc:Choice>
    <mc:Fallback xmlns="">
      <p:transition spd="slow" advTm="22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5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logo&#10;&#10;Description automatically generated">
            <a:extLst>
              <a:ext uri="{FF2B5EF4-FFF2-40B4-BE49-F238E27FC236}">
                <a16:creationId xmlns:a16="http://schemas.microsoft.com/office/drawing/2014/main" id="{A1799F60-9E27-444F-BCA3-A6F41624D9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8666" y="-9525"/>
            <a:ext cx="10583333" cy="5953125"/>
          </a:xfrm>
          <a:prstGeom prst="rect">
            <a:avLst/>
          </a:prstGeom>
        </p:spPr>
      </p:pic>
      <p:sp>
        <p:nvSpPr>
          <p:cNvPr id="9" name="Title 1">
            <a:extLst>
              <a:ext uri="{FF2B5EF4-FFF2-40B4-BE49-F238E27FC236}">
                <a16:creationId xmlns:a16="http://schemas.microsoft.com/office/drawing/2014/main" id="{3E55327B-19DA-4847-9A98-466AC994D730}"/>
              </a:ext>
            </a:extLst>
          </p:cNvPr>
          <p:cNvSpPr txBox="1">
            <a:spLocks/>
          </p:cNvSpPr>
          <p:nvPr/>
        </p:nvSpPr>
        <p:spPr>
          <a:xfrm>
            <a:off x="1756562" y="401819"/>
            <a:ext cx="8625688" cy="783843"/>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6000" b="0" i="0" kern="1200" cap="none">
                <a:solidFill>
                  <a:schemeClr val="tx1"/>
                </a:solidFill>
                <a:effectLst/>
                <a:latin typeface="+mj-lt"/>
                <a:ea typeface="+mj-ea"/>
                <a:cs typeface="+mj-cs"/>
              </a:defRPr>
            </a:lvl1pPr>
          </a:lstStyle>
          <a:p>
            <a:pPr algn="l"/>
            <a:r>
              <a:rPr lang="en-US" sz="4000" u="sng">
                <a:latin typeface="Digital-Bold" pitchFamily="2" charset="0"/>
                <a:cs typeface="Calibri Light"/>
              </a:rPr>
              <a:t>Engineering Requirements</a:t>
            </a:r>
          </a:p>
        </p:txBody>
      </p:sp>
      <p:sp>
        <p:nvSpPr>
          <p:cNvPr id="12" name="Rectangle 11">
            <a:extLst>
              <a:ext uri="{FF2B5EF4-FFF2-40B4-BE49-F238E27FC236}">
                <a16:creationId xmlns:a16="http://schemas.microsoft.com/office/drawing/2014/main" id="{165E29E4-F101-4949-B71A-E49037C5A4BF}"/>
              </a:ext>
            </a:extLst>
          </p:cNvPr>
          <p:cNvSpPr/>
          <p:nvPr/>
        </p:nvSpPr>
        <p:spPr>
          <a:xfrm>
            <a:off x="0" y="-17718"/>
            <a:ext cx="12192000" cy="1449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chemeClr val="accent1">
                  <a:lumMod val="40000"/>
                  <a:lumOff val="60000"/>
                </a:schemeClr>
              </a:solidFill>
            </a:endParaRPr>
          </a:p>
        </p:txBody>
      </p:sp>
      <p:sp>
        <p:nvSpPr>
          <p:cNvPr id="14" name="Subtitle 2">
            <a:extLst>
              <a:ext uri="{FF2B5EF4-FFF2-40B4-BE49-F238E27FC236}">
                <a16:creationId xmlns:a16="http://schemas.microsoft.com/office/drawing/2014/main" id="{7D0CC321-C1E1-4CF2-84C6-630F039662B9}"/>
              </a:ext>
            </a:extLst>
          </p:cNvPr>
          <p:cNvSpPr txBox="1">
            <a:spLocks/>
          </p:cNvSpPr>
          <p:nvPr/>
        </p:nvSpPr>
        <p:spPr>
          <a:xfrm>
            <a:off x="1462227" y="1185662"/>
            <a:ext cx="5767247" cy="659318"/>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b="1" dirty="0">
                <a:ea typeface="+mn-lt"/>
                <a:cs typeface="+mn-lt"/>
              </a:rPr>
              <a:t>Specifications and Requirements</a:t>
            </a:r>
          </a:p>
        </p:txBody>
      </p:sp>
      <p:pic>
        <p:nvPicPr>
          <p:cNvPr id="20" name="Audio 19">
            <a:hlinkClick r:id="" action="ppaction://media"/>
            <a:extLst>
              <a:ext uri="{FF2B5EF4-FFF2-40B4-BE49-F238E27FC236}">
                <a16:creationId xmlns:a16="http://schemas.microsoft.com/office/drawing/2014/main" id="{098F78B5-1B28-46DA-89BB-3CA87638739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22542" y="6305048"/>
            <a:ext cx="487362" cy="487362"/>
          </a:xfrm>
          <a:prstGeom prst="rect">
            <a:avLst/>
          </a:prstGeom>
        </p:spPr>
      </p:pic>
      <p:sp>
        <p:nvSpPr>
          <p:cNvPr id="13" name="Rectangle 12">
            <a:extLst>
              <a:ext uri="{FF2B5EF4-FFF2-40B4-BE49-F238E27FC236}">
                <a16:creationId xmlns:a16="http://schemas.microsoft.com/office/drawing/2014/main" id="{643BE7D5-23CD-49F4-84A3-C07A49A55317}"/>
              </a:ext>
            </a:extLst>
          </p:cNvPr>
          <p:cNvSpPr/>
          <p:nvPr/>
        </p:nvSpPr>
        <p:spPr>
          <a:xfrm>
            <a:off x="0" y="6447536"/>
            <a:ext cx="12192000" cy="410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dirty="0">
                <a:solidFill>
                  <a:schemeClr val="accent1">
                    <a:lumMod val="40000"/>
                    <a:lumOff val="60000"/>
                  </a:schemeClr>
                </a:solidFill>
              </a:rPr>
              <a:t>Speaker: Michael Schumacher</a:t>
            </a:r>
          </a:p>
        </p:txBody>
      </p:sp>
      <p:pic>
        <p:nvPicPr>
          <p:cNvPr id="15" name="Picture 2" descr="University of Central Florida logo and symbol, meaning, history, PNG">
            <a:extLst>
              <a:ext uri="{FF2B5EF4-FFF2-40B4-BE49-F238E27FC236}">
                <a16:creationId xmlns:a16="http://schemas.microsoft.com/office/drawing/2014/main" id="{A4C4D3B3-C3B4-4832-911A-B123CD8691A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346" y="5482120"/>
            <a:ext cx="1823979" cy="1145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2487575"/>
      </p:ext>
    </p:extLst>
  </p:cSld>
  <p:clrMapOvr>
    <a:masterClrMapping/>
  </p:clrMapOvr>
  <mc:AlternateContent xmlns:mc="http://schemas.openxmlformats.org/markup-compatibility/2006" xmlns:p14="http://schemas.microsoft.com/office/powerpoint/2010/main">
    <mc:Choice Requires="p14">
      <p:transition spd="slow" p14:dur="2000" advTm="41009"/>
    </mc:Choice>
    <mc:Fallback xmlns="">
      <p:transition spd="slow" advTm="410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chemeClr val="bg1">
                <a:tint val="98000"/>
                <a:hueMod val="94000"/>
                <a:satMod val="148000"/>
                <a:lumMod val="140000"/>
              </a:schemeClr>
            </a:gs>
            <a:gs pos="100000">
              <a:schemeClr val="bg1">
                <a:shade val="92000"/>
                <a:hueMod val="104000"/>
                <a:satMod val="140000"/>
                <a:lumMod val="48000"/>
              </a:schemeClr>
            </a:gs>
          </a:gsLst>
          <a:lin ang="5040000" scaled="0"/>
        </a:grad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0A72301C-5464-406B-9771-224AFB10D7E4}"/>
              </a:ext>
            </a:extLst>
          </p:cNvPr>
          <p:cNvSpPr txBox="1">
            <a:spLocks/>
          </p:cNvSpPr>
          <p:nvPr/>
        </p:nvSpPr>
        <p:spPr>
          <a:xfrm>
            <a:off x="0" y="401819"/>
            <a:ext cx="12192000" cy="783843"/>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6000" b="0" i="0" kern="1200" cap="none">
                <a:solidFill>
                  <a:schemeClr val="tx1"/>
                </a:solidFill>
                <a:effectLst/>
                <a:latin typeface="+mj-lt"/>
                <a:ea typeface="+mj-ea"/>
                <a:cs typeface="+mj-cs"/>
              </a:defRPr>
            </a:lvl1pPr>
          </a:lstStyle>
          <a:p>
            <a:pPr algn="ctr"/>
            <a:r>
              <a:rPr lang="en-US" sz="4000" u="sng">
                <a:latin typeface="Digital-Bold" pitchFamily="2" charset="0"/>
                <a:cs typeface="Calibri Light"/>
              </a:rPr>
              <a:t>Administrative – Current Progress</a:t>
            </a:r>
          </a:p>
        </p:txBody>
      </p:sp>
      <p:graphicFrame>
        <p:nvGraphicFramePr>
          <p:cNvPr id="5" name="Chart 4">
            <a:extLst>
              <a:ext uri="{FF2B5EF4-FFF2-40B4-BE49-F238E27FC236}">
                <a16:creationId xmlns:a16="http://schemas.microsoft.com/office/drawing/2014/main" id="{5C33B288-85AE-4C57-8568-E9AC1DE0436B}"/>
              </a:ext>
            </a:extLst>
          </p:cNvPr>
          <p:cNvGraphicFramePr/>
          <p:nvPr>
            <p:extLst>
              <p:ext uri="{D42A27DB-BD31-4B8C-83A1-F6EECF244321}">
                <p14:modId xmlns:p14="http://schemas.microsoft.com/office/powerpoint/2010/main" val="238525388"/>
              </p:ext>
            </p:extLst>
          </p:nvPr>
        </p:nvGraphicFramePr>
        <p:xfrm>
          <a:off x="1906729" y="1098445"/>
          <a:ext cx="8378541" cy="5125221"/>
        </p:xfrm>
        <a:graphic>
          <a:graphicData uri="http://schemas.openxmlformats.org/drawingml/2006/chart">
            <c:chart xmlns:c="http://schemas.openxmlformats.org/drawingml/2006/chart" xmlns:r="http://schemas.openxmlformats.org/officeDocument/2006/relationships" r:id="rId5"/>
          </a:graphicData>
        </a:graphic>
      </p:graphicFrame>
      <p:sp>
        <p:nvSpPr>
          <p:cNvPr id="8" name="Rectangle 7">
            <a:extLst>
              <a:ext uri="{FF2B5EF4-FFF2-40B4-BE49-F238E27FC236}">
                <a16:creationId xmlns:a16="http://schemas.microsoft.com/office/drawing/2014/main" id="{DBC59A49-A5F7-4970-9467-E1B33A39879E}"/>
              </a:ext>
            </a:extLst>
          </p:cNvPr>
          <p:cNvSpPr/>
          <p:nvPr/>
        </p:nvSpPr>
        <p:spPr>
          <a:xfrm>
            <a:off x="0" y="-17718"/>
            <a:ext cx="12192000" cy="1449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chemeClr val="accent1">
                  <a:lumMod val="40000"/>
                  <a:lumOff val="60000"/>
                </a:schemeClr>
              </a:solidFill>
            </a:endParaRPr>
          </a:p>
        </p:txBody>
      </p:sp>
      <p:pic>
        <p:nvPicPr>
          <p:cNvPr id="2" name="Recorded Sound">
            <a:hlinkClick r:id="" action="ppaction://media"/>
            <a:extLst>
              <a:ext uri="{FF2B5EF4-FFF2-40B4-BE49-F238E27FC236}">
                <a16:creationId xmlns:a16="http://schemas.microsoft.com/office/drawing/2014/main" id="{9C004EC4-4D6F-444B-8EBC-BB162CDDAB7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91740" y="6248400"/>
            <a:ext cx="609600" cy="609600"/>
          </a:xfrm>
          <a:prstGeom prst="rect">
            <a:avLst/>
          </a:prstGeom>
        </p:spPr>
      </p:pic>
      <p:sp>
        <p:nvSpPr>
          <p:cNvPr id="9" name="Rectangle 8">
            <a:extLst>
              <a:ext uri="{FF2B5EF4-FFF2-40B4-BE49-F238E27FC236}">
                <a16:creationId xmlns:a16="http://schemas.microsoft.com/office/drawing/2014/main" id="{05BF58D4-7188-44A6-AE2A-D9024B3A34E7}"/>
              </a:ext>
            </a:extLst>
          </p:cNvPr>
          <p:cNvSpPr/>
          <p:nvPr/>
        </p:nvSpPr>
        <p:spPr>
          <a:xfrm>
            <a:off x="0" y="6447536"/>
            <a:ext cx="12192000" cy="410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dirty="0">
                <a:solidFill>
                  <a:schemeClr val="accent1">
                    <a:lumMod val="40000"/>
                    <a:lumOff val="60000"/>
                  </a:schemeClr>
                </a:solidFill>
              </a:rPr>
              <a:t>Speaker: Adriano Gussoni</a:t>
            </a:r>
          </a:p>
        </p:txBody>
      </p:sp>
      <p:pic>
        <p:nvPicPr>
          <p:cNvPr id="10" name="Picture 2" descr="University of Central Florida logo and symbol, meaning, history, PNG">
            <a:extLst>
              <a:ext uri="{FF2B5EF4-FFF2-40B4-BE49-F238E27FC236}">
                <a16:creationId xmlns:a16="http://schemas.microsoft.com/office/drawing/2014/main" id="{02BE5B37-3383-4C78-B96C-3EAB78E1FBB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346" y="5482120"/>
            <a:ext cx="1823979" cy="1145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5046701"/>
      </p:ext>
    </p:extLst>
  </p:cSld>
  <p:clrMapOvr>
    <a:masterClrMapping/>
  </p:clrMapOvr>
  <mc:AlternateContent xmlns:mc="http://schemas.openxmlformats.org/markup-compatibility/2006" xmlns:p14="http://schemas.microsoft.com/office/powerpoint/2010/main">
    <mc:Choice Requires="p14">
      <p:transition spd="slow" p14:dur="2000" advTm="29151"/>
    </mc:Choice>
    <mc:Fallback xmlns="">
      <p:transition spd="slow" advTm="291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1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1DDE6-4428-4BDE-A002-4011AEC7B153}"/>
              </a:ext>
            </a:extLst>
          </p:cNvPr>
          <p:cNvSpPr>
            <a:spLocks noGrp="1"/>
          </p:cNvSpPr>
          <p:nvPr>
            <p:ph type="title"/>
          </p:nvPr>
        </p:nvSpPr>
        <p:spPr>
          <a:xfrm>
            <a:off x="0" y="502243"/>
            <a:ext cx="12192000" cy="1478570"/>
          </a:xfrm>
        </p:spPr>
        <p:txBody>
          <a:bodyPr>
            <a:normAutofit fontScale="90000"/>
          </a:bodyPr>
          <a:lstStyle/>
          <a:p>
            <a:pPr algn="ctr"/>
            <a:r>
              <a:rPr lang="en-US" sz="5300" u="sng">
                <a:latin typeface="Digital-Bold" pitchFamily="2" charset="0"/>
              </a:rPr>
              <a:t>The end</a:t>
            </a:r>
            <a:br>
              <a:rPr lang="en-US">
                <a:latin typeface="Digital-Bold" pitchFamily="2" charset="0"/>
              </a:rPr>
            </a:br>
            <a:br>
              <a:rPr lang="en-US">
                <a:latin typeface="Digital-Bold" pitchFamily="2" charset="0"/>
              </a:rPr>
            </a:br>
            <a:r>
              <a:rPr lang="en-US">
                <a:latin typeface="Digital-Bold" pitchFamily="2" charset="0"/>
              </a:rPr>
              <a:t>GROUP 35</a:t>
            </a:r>
          </a:p>
        </p:txBody>
      </p:sp>
      <p:sp>
        <p:nvSpPr>
          <p:cNvPr id="5" name="Rectangle 4">
            <a:extLst>
              <a:ext uri="{FF2B5EF4-FFF2-40B4-BE49-F238E27FC236}">
                <a16:creationId xmlns:a16="http://schemas.microsoft.com/office/drawing/2014/main" id="{E2BA9166-C764-4171-97AA-406A03624A86}"/>
              </a:ext>
            </a:extLst>
          </p:cNvPr>
          <p:cNvSpPr/>
          <p:nvPr/>
        </p:nvSpPr>
        <p:spPr>
          <a:xfrm>
            <a:off x="0" y="6309344"/>
            <a:ext cx="12192000" cy="54865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chemeClr val="accent1">
                  <a:lumMod val="40000"/>
                  <a:lumOff val="60000"/>
                </a:schemeClr>
              </a:solidFill>
            </a:endParaRPr>
          </a:p>
        </p:txBody>
      </p:sp>
      <p:pic>
        <p:nvPicPr>
          <p:cNvPr id="7" name="Picture 4" descr="Delegate Feedback | American Aerospace &amp;amp; Defense Summit">
            <a:extLst>
              <a:ext uri="{FF2B5EF4-FFF2-40B4-BE49-F238E27FC236}">
                <a16:creationId xmlns:a16="http://schemas.microsoft.com/office/drawing/2014/main" id="{32A65771-E06F-4B10-B010-C74BEA3A2B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38703" y="4486403"/>
            <a:ext cx="2654058" cy="159243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5008FE75-C1CB-44FF-86AB-91EA56B409F7}"/>
              </a:ext>
            </a:extLst>
          </p:cNvPr>
          <p:cNvSpPr/>
          <p:nvPr/>
        </p:nvSpPr>
        <p:spPr>
          <a:xfrm>
            <a:off x="0" y="-17718"/>
            <a:ext cx="12192000" cy="1449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chemeClr val="accent1">
                  <a:lumMod val="40000"/>
                  <a:lumOff val="60000"/>
                </a:schemeClr>
              </a:solidFill>
            </a:endParaRPr>
          </a:p>
        </p:txBody>
      </p:sp>
      <p:sp>
        <p:nvSpPr>
          <p:cNvPr id="9" name="TextBox 8">
            <a:extLst>
              <a:ext uri="{FF2B5EF4-FFF2-40B4-BE49-F238E27FC236}">
                <a16:creationId xmlns:a16="http://schemas.microsoft.com/office/drawing/2014/main" id="{706374E7-7864-4E75-BA7E-706C8255C8A4}"/>
              </a:ext>
            </a:extLst>
          </p:cNvPr>
          <p:cNvSpPr txBox="1"/>
          <p:nvPr/>
        </p:nvSpPr>
        <p:spPr>
          <a:xfrm>
            <a:off x="1913664" y="2518745"/>
            <a:ext cx="8707572" cy="1569660"/>
          </a:xfrm>
          <a:prstGeom prst="rect">
            <a:avLst/>
          </a:prstGeom>
          <a:noFill/>
        </p:spPr>
        <p:txBody>
          <a:bodyPr wrap="square" rtlCol="0">
            <a:spAutoFit/>
          </a:bodyPr>
          <a:lstStyle/>
          <a:p>
            <a:pPr algn="just"/>
            <a:r>
              <a:rPr lang="en-US" sz="1600" b="1" i="0">
                <a:solidFill>
                  <a:schemeClr val="tx1">
                    <a:lumMod val="95000"/>
                    <a:lumOff val="5000"/>
                  </a:schemeClr>
                </a:solidFill>
                <a:effectLst/>
                <a:latin typeface="national"/>
              </a:rPr>
              <a:t>“It is a great profession. There is the satisfaction of watching a figment of the imagination emerge through the aid of science to a plan on paper. Then it moves to realization in stone or metal or energy. Then it brings jobs and homes to men. Then it elevates the standards of living and adds to the comforts of life. That is the engineer's high privilege.”  	</a:t>
            </a:r>
          </a:p>
          <a:p>
            <a:pPr algn="just"/>
            <a:br>
              <a:rPr lang="en-US" sz="1600" b="1" i="0">
                <a:solidFill>
                  <a:schemeClr val="tx1">
                    <a:lumMod val="95000"/>
                    <a:lumOff val="5000"/>
                  </a:schemeClr>
                </a:solidFill>
                <a:effectLst/>
                <a:latin typeface="national"/>
              </a:rPr>
            </a:br>
            <a:r>
              <a:rPr lang="en-US" sz="1600" b="1" i="0">
                <a:solidFill>
                  <a:schemeClr val="tx1">
                    <a:lumMod val="95000"/>
                    <a:lumOff val="5000"/>
                  </a:schemeClr>
                </a:solidFill>
                <a:effectLst/>
                <a:latin typeface="national"/>
              </a:rPr>
              <a:t>	</a:t>
            </a:r>
            <a:r>
              <a:rPr lang="en-US" sz="1600" b="0" i="0">
                <a:solidFill>
                  <a:schemeClr val="tx1">
                    <a:lumMod val="95000"/>
                    <a:lumOff val="5000"/>
                  </a:schemeClr>
                </a:solidFill>
                <a:effectLst/>
                <a:latin typeface="national"/>
              </a:rPr>
              <a:t>- Herbert Hoover</a:t>
            </a:r>
            <a:endParaRPr lang="en-US" sz="1600">
              <a:solidFill>
                <a:schemeClr val="tx1">
                  <a:lumMod val="95000"/>
                  <a:lumOff val="5000"/>
                </a:schemeClr>
              </a:solidFill>
            </a:endParaRPr>
          </a:p>
        </p:txBody>
      </p:sp>
      <p:pic>
        <p:nvPicPr>
          <p:cNvPr id="11" name="Picture 10" descr="A picture containing text&#10;&#10;Description automatically generated">
            <a:extLst>
              <a:ext uri="{FF2B5EF4-FFF2-40B4-BE49-F238E27FC236}">
                <a16:creationId xmlns:a16="http://schemas.microsoft.com/office/drawing/2014/main" id="{66187917-4B09-43C5-946F-BF74BE8E78A2}"/>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2890"/>
                    </a14:imgEffect>
                    <a14:imgEffect>
                      <a14:saturation sat="73000"/>
                    </a14:imgEffect>
                  </a14:imgLayer>
                </a14:imgProps>
              </a:ext>
              <a:ext uri="{28A0092B-C50C-407E-A947-70E740481C1C}">
                <a14:useLocalDpi xmlns:a14="http://schemas.microsoft.com/office/drawing/2010/main" val="0"/>
              </a:ext>
            </a:extLst>
          </a:blip>
          <a:stretch>
            <a:fillRect/>
          </a:stretch>
        </p:blipFill>
        <p:spPr>
          <a:xfrm>
            <a:off x="5698919" y="6376077"/>
            <a:ext cx="384691" cy="462933"/>
          </a:xfrm>
          <a:prstGeom prst="rect">
            <a:avLst/>
          </a:prstGeom>
        </p:spPr>
      </p:pic>
      <p:sp>
        <p:nvSpPr>
          <p:cNvPr id="12" name="TextBox 11">
            <a:extLst>
              <a:ext uri="{FF2B5EF4-FFF2-40B4-BE49-F238E27FC236}">
                <a16:creationId xmlns:a16="http://schemas.microsoft.com/office/drawing/2014/main" id="{AD18F4EB-3A8A-425E-A8D3-932C0C3E4872}"/>
              </a:ext>
            </a:extLst>
          </p:cNvPr>
          <p:cNvSpPr txBox="1"/>
          <p:nvPr/>
        </p:nvSpPr>
        <p:spPr>
          <a:xfrm>
            <a:off x="5997251" y="6508403"/>
            <a:ext cx="1445965" cy="200055"/>
          </a:xfrm>
          <a:prstGeom prst="rect">
            <a:avLst/>
          </a:prstGeom>
          <a:noFill/>
        </p:spPr>
        <p:txBody>
          <a:bodyPr wrap="square" rtlCol="0">
            <a:spAutoFit/>
          </a:bodyPr>
          <a:lstStyle/>
          <a:p>
            <a:r>
              <a:rPr lang="en-US" sz="700">
                <a:solidFill>
                  <a:srgbClr val="7030A0"/>
                </a:solidFill>
                <a:latin typeface="Consolas" panose="020B0609020204030204" pitchFamily="49" charset="0"/>
              </a:rPr>
              <a:t>Michael Schumacher</a:t>
            </a:r>
          </a:p>
        </p:txBody>
      </p:sp>
      <p:pic>
        <p:nvPicPr>
          <p:cNvPr id="14" name="Audio 13">
            <a:hlinkClick r:id="" action="ppaction://media"/>
            <a:extLst>
              <a:ext uri="{FF2B5EF4-FFF2-40B4-BE49-F238E27FC236}">
                <a16:creationId xmlns:a16="http://schemas.microsoft.com/office/drawing/2014/main" id="{75667D0C-4C27-44D3-953A-E7FE4E8166C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2238" y="6218238"/>
            <a:ext cx="487362" cy="487362"/>
          </a:xfrm>
          <a:prstGeom prst="rect">
            <a:avLst/>
          </a:prstGeom>
        </p:spPr>
      </p:pic>
      <p:sp>
        <p:nvSpPr>
          <p:cNvPr id="16" name="TextBox 15">
            <a:extLst>
              <a:ext uri="{FF2B5EF4-FFF2-40B4-BE49-F238E27FC236}">
                <a16:creationId xmlns:a16="http://schemas.microsoft.com/office/drawing/2014/main" id="{BE6B5385-5DA9-4D2E-ABE2-4C44730DDD7B}"/>
              </a:ext>
            </a:extLst>
          </p:cNvPr>
          <p:cNvSpPr txBox="1"/>
          <p:nvPr/>
        </p:nvSpPr>
        <p:spPr>
          <a:xfrm>
            <a:off x="7918332" y="6522676"/>
            <a:ext cx="3842165" cy="200055"/>
          </a:xfrm>
          <a:prstGeom prst="rect">
            <a:avLst/>
          </a:prstGeom>
          <a:noFill/>
        </p:spPr>
        <p:txBody>
          <a:bodyPr wrap="square" rtlCol="0">
            <a:spAutoFit/>
          </a:bodyPr>
          <a:lstStyle/>
          <a:p>
            <a:r>
              <a:rPr lang="en-US" sz="700">
                <a:solidFill>
                  <a:schemeClr val="accent1"/>
                </a:solidFill>
                <a:latin typeface="Consolas" panose="020B0609020204030204" pitchFamily="49" charset="0"/>
              </a:rPr>
              <a:t>Brett Parker</a:t>
            </a:r>
          </a:p>
        </p:txBody>
      </p:sp>
      <p:sp>
        <p:nvSpPr>
          <p:cNvPr id="17" name="TextBox 16">
            <a:extLst>
              <a:ext uri="{FF2B5EF4-FFF2-40B4-BE49-F238E27FC236}">
                <a16:creationId xmlns:a16="http://schemas.microsoft.com/office/drawing/2014/main" id="{2C375BE5-1C0F-496F-A645-EB2563B64846}"/>
              </a:ext>
            </a:extLst>
          </p:cNvPr>
          <p:cNvSpPr txBox="1"/>
          <p:nvPr/>
        </p:nvSpPr>
        <p:spPr>
          <a:xfrm>
            <a:off x="3808865" y="6522676"/>
            <a:ext cx="1375153" cy="200055"/>
          </a:xfrm>
          <a:prstGeom prst="rect">
            <a:avLst/>
          </a:prstGeom>
          <a:noFill/>
        </p:spPr>
        <p:txBody>
          <a:bodyPr wrap="square" rtlCol="0">
            <a:spAutoFit/>
          </a:bodyPr>
          <a:lstStyle/>
          <a:p>
            <a:r>
              <a:rPr lang="en-US" sz="700">
                <a:solidFill>
                  <a:schemeClr val="accent1"/>
                </a:solidFill>
                <a:latin typeface="Consolas" panose="020B0609020204030204" pitchFamily="49" charset="0"/>
              </a:rPr>
              <a:t>Adriano Gussoni</a:t>
            </a:r>
          </a:p>
        </p:txBody>
      </p:sp>
      <p:pic>
        <p:nvPicPr>
          <p:cNvPr id="19" name="Picture 18" descr="A picture containing toy&#10;&#10;Description automatically generated">
            <a:extLst>
              <a:ext uri="{FF2B5EF4-FFF2-40B4-BE49-F238E27FC236}">
                <a16:creationId xmlns:a16="http://schemas.microsoft.com/office/drawing/2014/main" id="{BF743D55-CADE-4C8E-AB35-EB8DDDE65A9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95072" y="4197413"/>
            <a:ext cx="3344756" cy="1881425"/>
          </a:xfrm>
          <a:prstGeom prst="rect">
            <a:avLst/>
          </a:prstGeom>
          <a:ln>
            <a:noFill/>
          </a:ln>
          <a:effectLst>
            <a:outerShdw blurRad="190500" algn="tl" rotWithShape="0">
              <a:srgbClr val="000000">
                <a:alpha val="70000"/>
              </a:srgbClr>
            </a:outerShdw>
          </a:effectLst>
        </p:spPr>
      </p:pic>
      <p:pic>
        <p:nvPicPr>
          <p:cNvPr id="18" name="Picture 2" descr="University of Central Florida logo and symbol, meaning, history, PNG">
            <a:extLst>
              <a:ext uri="{FF2B5EF4-FFF2-40B4-BE49-F238E27FC236}">
                <a16:creationId xmlns:a16="http://schemas.microsoft.com/office/drawing/2014/main" id="{C9D9C945-5835-4369-ACA3-3C2D470C57C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346" y="5482120"/>
            <a:ext cx="1823979" cy="1145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1971612"/>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4682E4-042E-4199-AEFB-BD23BB704AF0}"/>
              </a:ext>
            </a:extLst>
          </p:cNvPr>
          <p:cNvSpPr>
            <a:spLocks noGrp="1"/>
          </p:cNvSpPr>
          <p:nvPr>
            <p:ph idx="1"/>
          </p:nvPr>
        </p:nvSpPr>
        <p:spPr>
          <a:xfrm>
            <a:off x="1488516" y="1524793"/>
            <a:ext cx="9783763" cy="3808414"/>
          </a:xfrm>
        </p:spPr>
        <p:txBody>
          <a:bodyPr>
            <a:normAutofit fontScale="85000" lnSpcReduction="20000"/>
          </a:bodyPr>
          <a:lstStyle/>
          <a:p>
            <a:pPr marL="0" indent="0">
              <a:buNone/>
            </a:pPr>
            <a:r>
              <a:rPr lang="en-US" b="1" dirty="0"/>
              <a:t>Hardware, Integration, &amp; Control Systems Lead</a:t>
            </a:r>
            <a:r>
              <a:rPr lang="en-US" dirty="0"/>
              <a:t> – Michael Schumacher</a:t>
            </a:r>
          </a:p>
          <a:p>
            <a:pPr marL="0" indent="0">
              <a:buNone/>
            </a:pPr>
            <a:r>
              <a:rPr lang="en-US" dirty="0"/>
              <a:t>	</a:t>
            </a:r>
            <a:r>
              <a:rPr lang="en-US" sz="1700" dirty="0"/>
              <a:t>Backup – Control Systems: Adriano Gussoni</a:t>
            </a:r>
          </a:p>
          <a:p>
            <a:pPr marL="0" indent="0">
              <a:buNone/>
            </a:pPr>
            <a:r>
              <a:rPr lang="en-US" sz="1700" dirty="0"/>
              <a:t>	Backup – Integration: Brett Parker</a:t>
            </a:r>
          </a:p>
          <a:p>
            <a:pPr marL="0" indent="0">
              <a:buNone/>
            </a:pPr>
            <a:endParaRPr lang="en-US" dirty="0"/>
          </a:p>
          <a:p>
            <a:pPr marL="0" indent="0">
              <a:buNone/>
            </a:pPr>
            <a:r>
              <a:rPr lang="en-US" b="1" dirty="0"/>
              <a:t>Software &amp; Sensing Lead </a:t>
            </a:r>
            <a:r>
              <a:rPr lang="en-US" dirty="0"/>
              <a:t>– Brett Parker</a:t>
            </a:r>
          </a:p>
          <a:p>
            <a:pPr marL="0" indent="0">
              <a:buNone/>
            </a:pPr>
            <a:r>
              <a:rPr lang="en-US" dirty="0"/>
              <a:t>	</a:t>
            </a:r>
            <a:r>
              <a:rPr lang="en-US" sz="1700" dirty="0"/>
              <a:t>Backup – Michael Schumacher</a:t>
            </a:r>
          </a:p>
          <a:p>
            <a:pPr marL="0" indent="0">
              <a:buNone/>
            </a:pPr>
            <a:endParaRPr lang="en-US" dirty="0"/>
          </a:p>
          <a:p>
            <a:pPr marL="0" indent="0">
              <a:buNone/>
            </a:pPr>
            <a:r>
              <a:rPr lang="en-US" b="1" dirty="0"/>
              <a:t>Power &amp; Thermal Lead </a:t>
            </a:r>
            <a:r>
              <a:rPr lang="en-US" dirty="0"/>
              <a:t>– Adriano Gussoni</a:t>
            </a:r>
          </a:p>
          <a:p>
            <a:pPr marL="0" indent="0">
              <a:buNone/>
            </a:pPr>
            <a:r>
              <a:rPr lang="en-US" dirty="0"/>
              <a:t>	</a:t>
            </a:r>
            <a:r>
              <a:rPr lang="en-US" sz="1700" dirty="0"/>
              <a:t>Backup – Michael Schumacher</a:t>
            </a:r>
          </a:p>
          <a:p>
            <a:pPr marL="0" indent="0">
              <a:buNone/>
            </a:pPr>
            <a:endParaRPr lang="en-US" sz="1700" dirty="0"/>
          </a:p>
          <a:p>
            <a:pPr marL="0" indent="0">
              <a:buNone/>
            </a:pPr>
            <a:endParaRPr lang="en-US" dirty="0"/>
          </a:p>
        </p:txBody>
      </p:sp>
      <p:sp>
        <p:nvSpPr>
          <p:cNvPr id="4" name="Title 1">
            <a:extLst>
              <a:ext uri="{FF2B5EF4-FFF2-40B4-BE49-F238E27FC236}">
                <a16:creationId xmlns:a16="http://schemas.microsoft.com/office/drawing/2014/main" id="{3D6268BC-0995-4AFB-8A8C-58621414A9B2}"/>
              </a:ext>
            </a:extLst>
          </p:cNvPr>
          <p:cNvSpPr txBox="1">
            <a:spLocks/>
          </p:cNvSpPr>
          <p:nvPr/>
        </p:nvSpPr>
        <p:spPr>
          <a:xfrm>
            <a:off x="961554" y="1220878"/>
            <a:ext cx="9866687" cy="783843"/>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6000" b="0" i="0" kern="1200" cap="none">
                <a:solidFill>
                  <a:schemeClr val="tx1"/>
                </a:solidFill>
                <a:effectLst/>
                <a:latin typeface="+mj-lt"/>
                <a:ea typeface="+mj-ea"/>
                <a:cs typeface="+mj-cs"/>
              </a:defRPr>
            </a:lvl1pPr>
          </a:lstStyle>
          <a:p>
            <a:pPr algn="ctr"/>
            <a:endParaRPr lang="en-US" sz="4000" u="sng">
              <a:latin typeface="Digital-Bold" pitchFamily="2" charset="0"/>
              <a:cs typeface="Calibri Light"/>
            </a:endParaRPr>
          </a:p>
        </p:txBody>
      </p:sp>
      <p:sp>
        <p:nvSpPr>
          <p:cNvPr id="9" name="Title 1">
            <a:extLst>
              <a:ext uri="{FF2B5EF4-FFF2-40B4-BE49-F238E27FC236}">
                <a16:creationId xmlns:a16="http://schemas.microsoft.com/office/drawing/2014/main" id="{8C03CDE2-DBE0-4BB6-8442-A566503C6DFF}"/>
              </a:ext>
            </a:extLst>
          </p:cNvPr>
          <p:cNvSpPr txBox="1">
            <a:spLocks/>
          </p:cNvSpPr>
          <p:nvPr/>
        </p:nvSpPr>
        <p:spPr>
          <a:xfrm>
            <a:off x="1162656" y="439919"/>
            <a:ext cx="9866687" cy="783843"/>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6000" b="0" i="0" kern="1200" cap="none">
                <a:solidFill>
                  <a:schemeClr val="tx1"/>
                </a:solidFill>
                <a:effectLst/>
                <a:latin typeface="+mj-lt"/>
                <a:ea typeface="+mj-ea"/>
                <a:cs typeface="+mj-cs"/>
              </a:defRPr>
            </a:lvl1pPr>
          </a:lstStyle>
          <a:p>
            <a:pPr algn="ctr"/>
            <a:r>
              <a:rPr lang="en-US" sz="4000" u="sng" dirty="0">
                <a:latin typeface="Digital-Bold" pitchFamily="2" charset="0"/>
                <a:cs typeface="Calibri Light"/>
              </a:rPr>
              <a:t>System Distribution by Member</a:t>
            </a:r>
          </a:p>
        </p:txBody>
      </p:sp>
      <p:sp>
        <p:nvSpPr>
          <p:cNvPr id="11" name="Rectangle 10">
            <a:extLst>
              <a:ext uri="{FF2B5EF4-FFF2-40B4-BE49-F238E27FC236}">
                <a16:creationId xmlns:a16="http://schemas.microsoft.com/office/drawing/2014/main" id="{4E979F89-108C-43E0-BCFA-9E2E33F8DBBD}"/>
              </a:ext>
            </a:extLst>
          </p:cNvPr>
          <p:cNvSpPr/>
          <p:nvPr/>
        </p:nvSpPr>
        <p:spPr>
          <a:xfrm>
            <a:off x="0" y="-17718"/>
            <a:ext cx="12192000" cy="1449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chemeClr val="accent1">
                  <a:lumMod val="40000"/>
                  <a:lumOff val="60000"/>
                </a:schemeClr>
              </a:solidFill>
            </a:endParaRPr>
          </a:p>
        </p:txBody>
      </p:sp>
      <p:cxnSp>
        <p:nvCxnSpPr>
          <p:cNvPr id="12" name="Straight Connector 11">
            <a:extLst>
              <a:ext uri="{FF2B5EF4-FFF2-40B4-BE49-F238E27FC236}">
                <a16:creationId xmlns:a16="http://schemas.microsoft.com/office/drawing/2014/main" id="{AB7302B8-E058-46C8-A5CD-416CE5B30427}"/>
              </a:ext>
            </a:extLst>
          </p:cNvPr>
          <p:cNvCxnSpPr>
            <a:cxnSpLocks/>
          </p:cNvCxnSpPr>
          <p:nvPr/>
        </p:nvCxnSpPr>
        <p:spPr>
          <a:xfrm flipH="1">
            <a:off x="1138556" y="2913350"/>
            <a:ext cx="5681344" cy="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BEE8B599-D67A-4F91-9F5B-48977BBFAC4A}"/>
              </a:ext>
            </a:extLst>
          </p:cNvPr>
          <p:cNvCxnSpPr>
            <a:cxnSpLocks/>
          </p:cNvCxnSpPr>
          <p:nvPr/>
        </p:nvCxnSpPr>
        <p:spPr>
          <a:xfrm flipH="1">
            <a:off x="1138556" y="4246850"/>
            <a:ext cx="5681344" cy="0"/>
          </a:xfrm>
          <a:prstGeom prst="line">
            <a:avLst/>
          </a:prstGeom>
        </p:spPr>
        <p:style>
          <a:lnRef idx="1">
            <a:schemeClr val="dk1"/>
          </a:lnRef>
          <a:fillRef idx="0">
            <a:schemeClr val="dk1"/>
          </a:fillRef>
          <a:effectRef idx="0">
            <a:schemeClr val="dk1"/>
          </a:effectRef>
          <a:fontRef idx="minor">
            <a:schemeClr val="tx1"/>
          </a:fontRef>
        </p:style>
      </p:cxnSp>
      <p:pic>
        <p:nvPicPr>
          <p:cNvPr id="22" name="Audio 21">
            <a:hlinkClick r:id="" action="ppaction://media"/>
            <a:extLst>
              <a:ext uri="{FF2B5EF4-FFF2-40B4-BE49-F238E27FC236}">
                <a16:creationId xmlns:a16="http://schemas.microsoft.com/office/drawing/2014/main" id="{AB03762D-45CE-4C1A-910A-BFDD702D969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61124" y="6343630"/>
            <a:ext cx="487362" cy="487362"/>
          </a:xfrm>
          <a:prstGeom prst="rect">
            <a:avLst/>
          </a:prstGeom>
        </p:spPr>
      </p:pic>
      <p:sp>
        <p:nvSpPr>
          <p:cNvPr id="14" name="Rectangle 13">
            <a:extLst>
              <a:ext uri="{FF2B5EF4-FFF2-40B4-BE49-F238E27FC236}">
                <a16:creationId xmlns:a16="http://schemas.microsoft.com/office/drawing/2014/main" id="{98043223-245C-4FE1-A0A8-D1109DE516B7}"/>
              </a:ext>
            </a:extLst>
          </p:cNvPr>
          <p:cNvSpPr/>
          <p:nvPr/>
        </p:nvSpPr>
        <p:spPr>
          <a:xfrm>
            <a:off x="0" y="6447536"/>
            <a:ext cx="12192000" cy="410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dirty="0">
                <a:solidFill>
                  <a:schemeClr val="accent1">
                    <a:lumMod val="40000"/>
                    <a:lumOff val="60000"/>
                  </a:schemeClr>
                </a:solidFill>
              </a:rPr>
              <a:t>Speaker: Michael Schumacher</a:t>
            </a:r>
          </a:p>
        </p:txBody>
      </p:sp>
      <p:pic>
        <p:nvPicPr>
          <p:cNvPr id="15" name="Picture 2" descr="University of Central Florida logo and symbol, meaning, history, PNG">
            <a:extLst>
              <a:ext uri="{FF2B5EF4-FFF2-40B4-BE49-F238E27FC236}">
                <a16:creationId xmlns:a16="http://schemas.microsoft.com/office/drawing/2014/main" id="{688628C4-7767-45DF-BC5F-A8B208696E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46" y="5482120"/>
            <a:ext cx="1823979" cy="1145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6529283"/>
      </p:ext>
    </p:extLst>
  </p:cSld>
  <p:clrMapOvr>
    <a:masterClrMapping/>
  </p:clrMapOvr>
  <mc:AlternateContent xmlns:mc="http://schemas.openxmlformats.org/markup-compatibility/2006" xmlns:p14="http://schemas.microsoft.com/office/powerpoint/2010/main">
    <mc:Choice Requires="p14">
      <p:transition spd="slow" p14:dur="2000" advTm="16666"/>
    </mc:Choice>
    <mc:Fallback xmlns="">
      <p:transition spd="slow" advTm="166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123D4D28-B603-4068-83B4-0BA0578C41C0}"/>
              </a:ext>
            </a:extLst>
          </p:cNvPr>
          <p:cNvSpPr txBox="1">
            <a:spLocks/>
          </p:cNvSpPr>
          <p:nvPr/>
        </p:nvSpPr>
        <p:spPr>
          <a:xfrm>
            <a:off x="0" y="477440"/>
            <a:ext cx="12192000" cy="783843"/>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6000" b="0" i="0" kern="1200" cap="none">
                <a:solidFill>
                  <a:schemeClr val="tx1"/>
                </a:solidFill>
                <a:effectLst/>
                <a:latin typeface="+mj-lt"/>
                <a:ea typeface="+mj-ea"/>
                <a:cs typeface="+mj-cs"/>
              </a:defRPr>
            </a:lvl1pPr>
          </a:lstStyle>
          <a:p>
            <a:pPr algn="ctr"/>
            <a:r>
              <a:rPr lang="en-US" sz="4000" u="sng">
                <a:latin typeface="Digital-Bold" pitchFamily="2" charset="0"/>
                <a:cs typeface="Calibri Light"/>
              </a:rPr>
              <a:t>Hardware Block Level Overview</a:t>
            </a:r>
          </a:p>
        </p:txBody>
      </p:sp>
      <p:pic>
        <p:nvPicPr>
          <p:cNvPr id="5" name="Picture 4" descr="Diagram&#10;&#10;Description automatically generated with medium confidence">
            <a:extLst>
              <a:ext uri="{FF2B5EF4-FFF2-40B4-BE49-F238E27FC236}">
                <a16:creationId xmlns:a16="http://schemas.microsoft.com/office/drawing/2014/main" id="{093CC001-7980-4756-8D98-008CE1B1AC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880" y="1261283"/>
            <a:ext cx="10810240" cy="4843326"/>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6" name="TextBox 5">
            <a:extLst>
              <a:ext uri="{FF2B5EF4-FFF2-40B4-BE49-F238E27FC236}">
                <a16:creationId xmlns:a16="http://schemas.microsoft.com/office/drawing/2014/main" id="{8C3A13D9-4F7B-45F4-9DDD-AF8AEAE7ED33}"/>
              </a:ext>
            </a:extLst>
          </p:cNvPr>
          <p:cNvSpPr txBox="1"/>
          <p:nvPr/>
        </p:nvSpPr>
        <p:spPr>
          <a:xfrm>
            <a:off x="5550309" y="2643318"/>
            <a:ext cx="1445840" cy="261610"/>
          </a:xfrm>
          <a:prstGeom prst="rect">
            <a:avLst/>
          </a:prstGeom>
          <a:noFill/>
        </p:spPr>
        <p:txBody>
          <a:bodyPr wrap="square" rtlCol="0">
            <a:spAutoFit/>
          </a:bodyPr>
          <a:lstStyle/>
          <a:p>
            <a:r>
              <a:rPr lang="en-US" sz="1100">
                <a:solidFill>
                  <a:srgbClr val="92D050"/>
                </a:solidFill>
              </a:rPr>
              <a:t>Control Logic</a:t>
            </a:r>
          </a:p>
        </p:txBody>
      </p:sp>
      <p:sp>
        <p:nvSpPr>
          <p:cNvPr id="16" name="TextBox 15">
            <a:extLst>
              <a:ext uri="{FF2B5EF4-FFF2-40B4-BE49-F238E27FC236}">
                <a16:creationId xmlns:a16="http://schemas.microsoft.com/office/drawing/2014/main" id="{81572874-AAF4-4C34-8674-9C8CD9F208AF}"/>
              </a:ext>
            </a:extLst>
          </p:cNvPr>
          <p:cNvSpPr txBox="1"/>
          <p:nvPr/>
        </p:nvSpPr>
        <p:spPr>
          <a:xfrm>
            <a:off x="6379283" y="3049598"/>
            <a:ext cx="1445840" cy="256623"/>
          </a:xfrm>
          <a:prstGeom prst="rect">
            <a:avLst/>
          </a:prstGeom>
          <a:noFill/>
        </p:spPr>
        <p:txBody>
          <a:bodyPr wrap="square" rtlCol="0">
            <a:spAutoFit/>
          </a:bodyPr>
          <a:lstStyle/>
          <a:p>
            <a:r>
              <a:rPr lang="en-US" sz="1200">
                <a:solidFill>
                  <a:srgbClr val="92D050"/>
                </a:solidFill>
              </a:rPr>
              <a:t>I2C Data</a:t>
            </a:r>
          </a:p>
        </p:txBody>
      </p:sp>
      <p:sp>
        <p:nvSpPr>
          <p:cNvPr id="17" name="TextBox 16">
            <a:extLst>
              <a:ext uri="{FF2B5EF4-FFF2-40B4-BE49-F238E27FC236}">
                <a16:creationId xmlns:a16="http://schemas.microsoft.com/office/drawing/2014/main" id="{C7AFEDFB-8FD5-44D3-BAA9-649D48642F48}"/>
              </a:ext>
            </a:extLst>
          </p:cNvPr>
          <p:cNvSpPr txBox="1"/>
          <p:nvPr/>
        </p:nvSpPr>
        <p:spPr>
          <a:xfrm>
            <a:off x="4565403" y="3964137"/>
            <a:ext cx="1445840" cy="461665"/>
          </a:xfrm>
          <a:prstGeom prst="rect">
            <a:avLst/>
          </a:prstGeom>
          <a:noFill/>
        </p:spPr>
        <p:txBody>
          <a:bodyPr wrap="square" rtlCol="0">
            <a:spAutoFit/>
          </a:bodyPr>
          <a:lstStyle/>
          <a:p>
            <a:r>
              <a:rPr lang="en-US" sz="1200">
                <a:solidFill>
                  <a:srgbClr val="92D050"/>
                </a:solidFill>
              </a:rPr>
              <a:t>Digital </a:t>
            </a:r>
          </a:p>
          <a:p>
            <a:r>
              <a:rPr lang="en-US" sz="1200">
                <a:solidFill>
                  <a:srgbClr val="92D050"/>
                </a:solidFill>
              </a:rPr>
              <a:t>Switch</a:t>
            </a:r>
          </a:p>
        </p:txBody>
      </p:sp>
      <p:sp>
        <p:nvSpPr>
          <p:cNvPr id="18" name="TextBox 17">
            <a:extLst>
              <a:ext uri="{FF2B5EF4-FFF2-40B4-BE49-F238E27FC236}">
                <a16:creationId xmlns:a16="http://schemas.microsoft.com/office/drawing/2014/main" id="{CBCF9128-9C07-466F-88DE-5E6EDC13C53D}"/>
              </a:ext>
            </a:extLst>
          </p:cNvPr>
          <p:cNvSpPr txBox="1"/>
          <p:nvPr/>
        </p:nvSpPr>
        <p:spPr>
          <a:xfrm>
            <a:off x="3887629" y="5501007"/>
            <a:ext cx="1445840" cy="430887"/>
          </a:xfrm>
          <a:prstGeom prst="rect">
            <a:avLst/>
          </a:prstGeom>
          <a:noFill/>
        </p:spPr>
        <p:txBody>
          <a:bodyPr wrap="square" rtlCol="0">
            <a:spAutoFit/>
          </a:bodyPr>
          <a:lstStyle/>
          <a:p>
            <a:r>
              <a:rPr lang="en-US" sz="1100">
                <a:solidFill>
                  <a:schemeClr val="tx1">
                    <a:lumMod val="75000"/>
                    <a:lumOff val="25000"/>
                  </a:schemeClr>
                </a:solidFill>
              </a:rPr>
              <a:t>+12v</a:t>
            </a:r>
          </a:p>
          <a:p>
            <a:r>
              <a:rPr lang="en-US" sz="1100">
                <a:solidFill>
                  <a:schemeClr val="tx1">
                    <a:lumMod val="75000"/>
                    <a:lumOff val="25000"/>
                  </a:schemeClr>
                </a:solidFill>
              </a:rPr>
              <a:t>8.4v-7.6v</a:t>
            </a:r>
          </a:p>
        </p:txBody>
      </p:sp>
      <p:sp>
        <p:nvSpPr>
          <p:cNvPr id="19" name="TextBox 18">
            <a:extLst>
              <a:ext uri="{FF2B5EF4-FFF2-40B4-BE49-F238E27FC236}">
                <a16:creationId xmlns:a16="http://schemas.microsoft.com/office/drawing/2014/main" id="{B2052706-B6ED-4925-AE04-FAA5E8DECA68}"/>
              </a:ext>
            </a:extLst>
          </p:cNvPr>
          <p:cNvSpPr txBox="1"/>
          <p:nvPr/>
        </p:nvSpPr>
        <p:spPr>
          <a:xfrm>
            <a:off x="3852985" y="4734790"/>
            <a:ext cx="1445840" cy="256623"/>
          </a:xfrm>
          <a:prstGeom prst="rect">
            <a:avLst/>
          </a:prstGeom>
          <a:noFill/>
        </p:spPr>
        <p:txBody>
          <a:bodyPr wrap="square" rtlCol="0">
            <a:spAutoFit/>
          </a:bodyPr>
          <a:lstStyle/>
          <a:p>
            <a:r>
              <a:rPr lang="en-US" sz="1200">
                <a:solidFill>
                  <a:srgbClr val="00B050"/>
                </a:solidFill>
              </a:rPr>
              <a:t>+3v3</a:t>
            </a:r>
          </a:p>
        </p:txBody>
      </p:sp>
      <p:sp>
        <p:nvSpPr>
          <p:cNvPr id="20" name="TextBox 19">
            <a:extLst>
              <a:ext uri="{FF2B5EF4-FFF2-40B4-BE49-F238E27FC236}">
                <a16:creationId xmlns:a16="http://schemas.microsoft.com/office/drawing/2014/main" id="{DEDF5089-1D28-4C95-9F4C-69F9A4BAB2F9}"/>
              </a:ext>
            </a:extLst>
          </p:cNvPr>
          <p:cNvSpPr txBox="1"/>
          <p:nvPr/>
        </p:nvSpPr>
        <p:spPr>
          <a:xfrm>
            <a:off x="3852985" y="3279420"/>
            <a:ext cx="1445840" cy="256623"/>
          </a:xfrm>
          <a:prstGeom prst="rect">
            <a:avLst/>
          </a:prstGeom>
          <a:noFill/>
        </p:spPr>
        <p:txBody>
          <a:bodyPr wrap="square" rtlCol="0">
            <a:spAutoFit/>
          </a:bodyPr>
          <a:lstStyle/>
          <a:p>
            <a:r>
              <a:rPr lang="en-US" sz="1200">
                <a:solidFill>
                  <a:srgbClr val="00B050"/>
                </a:solidFill>
              </a:rPr>
              <a:t>+3v3</a:t>
            </a:r>
          </a:p>
        </p:txBody>
      </p:sp>
      <p:sp>
        <p:nvSpPr>
          <p:cNvPr id="24" name="TextBox 23">
            <a:extLst>
              <a:ext uri="{FF2B5EF4-FFF2-40B4-BE49-F238E27FC236}">
                <a16:creationId xmlns:a16="http://schemas.microsoft.com/office/drawing/2014/main" id="{2464A4C2-907A-4187-AA87-957C03F5598B}"/>
              </a:ext>
            </a:extLst>
          </p:cNvPr>
          <p:cNvSpPr txBox="1"/>
          <p:nvPr/>
        </p:nvSpPr>
        <p:spPr>
          <a:xfrm>
            <a:off x="3951818" y="1717869"/>
            <a:ext cx="1445840" cy="256623"/>
          </a:xfrm>
          <a:prstGeom prst="rect">
            <a:avLst/>
          </a:prstGeom>
          <a:noFill/>
        </p:spPr>
        <p:txBody>
          <a:bodyPr wrap="square" rtlCol="0">
            <a:spAutoFit/>
          </a:bodyPr>
          <a:lstStyle/>
          <a:p>
            <a:r>
              <a:rPr lang="en-US" sz="1200">
                <a:solidFill>
                  <a:srgbClr val="00B050"/>
                </a:solidFill>
              </a:rPr>
              <a:t>+5v</a:t>
            </a:r>
          </a:p>
        </p:txBody>
      </p:sp>
      <p:sp>
        <p:nvSpPr>
          <p:cNvPr id="26" name="TextBox 25">
            <a:extLst>
              <a:ext uri="{FF2B5EF4-FFF2-40B4-BE49-F238E27FC236}">
                <a16:creationId xmlns:a16="http://schemas.microsoft.com/office/drawing/2014/main" id="{074752CB-E713-48CC-AA18-71671C5E5B37}"/>
              </a:ext>
            </a:extLst>
          </p:cNvPr>
          <p:cNvSpPr txBox="1"/>
          <p:nvPr/>
        </p:nvSpPr>
        <p:spPr>
          <a:xfrm>
            <a:off x="5890470" y="1695954"/>
            <a:ext cx="1445840" cy="256623"/>
          </a:xfrm>
          <a:prstGeom prst="rect">
            <a:avLst/>
          </a:prstGeom>
          <a:noFill/>
        </p:spPr>
        <p:txBody>
          <a:bodyPr wrap="square" rtlCol="0">
            <a:spAutoFit/>
          </a:bodyPr>
          <a:lstStyle/>
          <a:p>
            <a:r>
              <a:rPr lang="en-US" sz="1200">
                <a:solidFill>
                  <a:schemeClr val="tx1">
                    <a:lumMod val="85000"/>
                    <a:lumOff val="15000"/>
                  </a:schemeClr>
                </a:solidFill>
              </a:rPr>
              <a:t>PWM</a:t>
            </a:r>
          </a:p>
        </p:txBody>
      </p:sp>
      <p:sp>
        <p:nvSpPr>
          <p:cNvPr id="28" name="TextBox 27">
            <a:extLst>
              <a:ext uri="{FF2B5EF4-FFF2-40B4-BE49-F238E27FC236}">
                <a16:creationId xmlns:a16="http://schemas.microsoft.com/office/drawing/2014/main" id="{EA71AA9B-6A90-4B74-A217-73A008D8221B}"/>
              </a:ext>
            </a:extLst>
          </p:cNvPr>
          <p:cNvSpPr txBox="1"/>
          <p:nvPr/>
        </p:nvSpPr>
        <p:spPr>
          <a:xfrm>
            <a:off x="9335308" y="1770506"/>
            <a:ext cx="1445840" cy="256623"/>
          </a:xfrm>
          <a:prstGeom prst="rect">
            <a:avLst/>
          </a:prstGeom>
          <a:noFill/>
        </p:spPr>
        <p:txBody>
          <a:bodyPr wrap="square" rtlCol="0">
            <a:spAutoFit/>
          </a:bodyPr>
          <a:lstStyle/>
          <a:p>
            <a:r>
              <a:rPr lang="en-US" sz="1200">
                <a:solidFill>
                  <a:schemeClr val="tx1">
                    <a:lumMod val="85000"/>
                    <a:lumOff val="15000"/>
                  </a:schemeClr>
                </a:solidFill>
              </a:rPr>
              <a:t>PWM</a:t>
            </a:r>
          </a:p>
        </p:txBody>
      </p:sp>
      <p:sp>
        <p:nvSpPr>
          <p:cNvPr id="30" name="TextBox 29">
            <a:extLst>
              <a:ext uri="{FF2B5EF4-FFF2-40B4-BE49-F238E27FC236}">
                <a16:creationId xmlns:a16="http://schemas.microsoft.com/office/drawing/2014/main" id="{14EEEFA3-875A-4B4D-9E85-691D1981E6AC}"/>
              </a:ext>
            </a:extLst>
          </p:cNvPr>
          <p:cNvSpPr txBox="1"/>
          <p:nvPr/>
        </p:nvSpPr>
        <p:spPr>
          <a:xfrm>
            <a:off x="6996149" y="5475534"/>
            <a:ext cx="1445840" cy="261610"/>
          </a:xfrm>
          <a:prstGeom prst="rect">
            <a:avLst/>
          </a:prstGeom>
          <a:noFill/>
        </p:spPr>
        <p:txBody>
          <a:bodyPr wrap="square" rtlCol="0">
            <a:spAutoFit/>
          </a:bodyPr>
          <a:lstStyle/>
          <a:p>
            <a:r>
              <a:rPr lang="en-US" sz="1100">
                <a:solidFill>
                  <a:srgbClr val="7030A0"/>
                </a:solidFill>
              </a:rPr>
              <a:t>+5v</a:t>
            </a:r>
          </a:p>
        </p:txBody>
      </p:sp>
      <p:sp>
        <p:nvSpPr>
          <p:cNvPr id="32" name="TextBox 31">
            <a:extLst>
              <a:ext uri="{FF2B5EF4-FFF2-40B4-BE49-F238E27FC236}">
                <a16:creationId xmlns:a16="http://schemas.microsoft.com/office/drawing/2014/main" id="{50A26720-FC19-4198-BA53-938FF750010F}"/>
              </a:ext>
            </a:extLst>
          </p:cNvPr>
          <p:cNvSpPr txBox="1"/>
          <p:nvPr/>
        </p:nvSpPr>
        <p:spPr>
          <a:xfrm>
            <a:off x="10952377" y="4371802"/>
            <a:ext cx="548743" cy="276999"/>
          </a:xfrm>
          <a:prstGeom prst="rect">
            <a:avLst/>
          </a:prstGeom>
          <a:noFill/>
        </p:spPr>
        <p:txBody>
          <a:bodyPr wrap="square" rtlCol="0">
            <a:spAutoFit/>
          </a:bodyPr>
          <a:lstStyle/>
          <a:p>
            <a:r>
              <a:rPr lang="en-US" sz="1200">
                <a:solidFill>
                  <a:schemeClr val="tx1">
                    <a:lumMod val="85000"/>
                    <a:lumOff val="15000"/>
                  </a:schemeClr>
                </a:solidFill>
              </a:rPr>
              <a:t>+1v5</a:t>
            </a:r>
          </a:p>
        </p:txBody>
      </p:sp>
      <p:sp>
        <p:nvSpPr>
          <p:cNvPr id="34" name="TextBox 33">
            <a:extLst>
              <a:ext uri="{FF2B5EF4-FFF2-40B4-BE49-F238E27FC236}">
                <a16:creationId xmlns:a16="http://schemas.microsoft.com/office/drawing/2014/main" id="{82C8D07A-EF17-4546-B5BC-03B6C526B746}"/>
              </a:ext>
            </a:extLst>
          </p:cNvPr>
          <p:cNvSpPr txBox="1"/>
          <p:nvPr/>
        </p:nvSpPr>
        <p:spPr>
          <a:xfrm>
            <a:off x="4565403" y="2502431"/>
            <a:ext cx="1445840" cy="461665"/>
          </a:xfrm>
          <a:prstGeom prst="rect">
            <a:avLst/>
          </a:prstGeom>
          <a:noFill/>
        </p:spPr>
        <p:txBody>
          <a:bodyPr wrap="square" rtlCol="0">
            <a:spAutoFit/>
          </a:bodyPr>
          <a:lstStyle/>
          <a:p>
            <a:r>
              <a:rPr lang="en-US" sz="1200">
                <a:solidFill>
                  <a:srgbClr val="92D050"/>
                </a:solidFill>
              </a:rPr>
              <a:t>Control </a:t>
            </a:r>
          </a:p>
          <a:p>
            <a:r>
              <a:rPr lang="en-US" sz="1200">
                <a:solidFill>
                  <a:srgbClr val="92D050"/>
                </a:solidFill>
              </a:rPr>
              <a:t>Logic</a:t>
            </a:r>
          </a:p>
        </p:txBody>
      </p:sp>
      <p:sp>
        <p:nvSpPr>
          <p:cNvPr id="27" name="Rectangle 26">
            <a:extLst>
              <a:ext uri="{FF2B5EF4-FFF2-40B4-BE49-F238E27FC236}">
                <a16:creationId xmlns:a16="http://schemas.microsoft.com/office/drawing/2014/main" id="{FA034326-AD72-444D-9646-AD34EB7D792D}"/>
              </a:ext>
            </a:extLst>
          </p:cNvPr>
          <p:cNvSpPr/>
          <p:nvPr/>
        </p:nvSpPr>
        <p:spPr>
          <a:xfrm>
            <a:off x="0" y="-17718"/>
            <a:ext cx="12192000" cy="1449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chemeClr val="accent1">
                  <a:lumMod val="40000"/>
                  <a:lumOff val="60000"/>
                </a:schemeClr>
              </a:solidFill>
            </a:endParaRPr>
          </a:p>
        </p:txBody>
      </p:sp>
      <p:sp>
        <p:nvSpPr>
          <p:cNvPr id="29" name="TextBox 28">
            <a:extLst>
              <a:ext uri="{FF2B5EF4-FFF2-40B4-BE49-F238E27FC236}">
                <a16:creationId xmlns:a16="http://schemas.microsoft.com/office/drawing/2014/main" id="{90C90643-0BAC-49A0-8BB9-8B574E0F7C18}"/>
              </a:ext>
            </a:extLst>
          </p:cNvPr>
          <p:cNvSpPr txBox="1"/>
          <p:nvPr/>
        </p:nvSpPr>
        <p:spPr>
          <a:xfrm>
            <a:off x="8191501" y="5787990"/>
            <a:ext cx="3695700" cy="316619"/>
          </a:xfrm>
          <a:prstGeom prst="rect">
            <a:avLst/>
          </a:prstGeom>
          <a:noFill/>
        </p:spPr>
        <p:txBody>
          <a:bodyPr wrap="square" rtlCol="0">
            <a:spAutoFit/>
          </a:bodyPr>
          <a:lstStyle/>
          <a:p>
            <a:r>
              <a:rPr lang="en-US" sz="1400"/>
              <a:t>* Design has updated since Senior Design 1</a:t>
            </a:r>
          </a:p>
        </p:txBody>
      </p:sp>
      <p:cxnSp>
        <p:nvCxnSpPr>
          <p:cNvPr id="4" name="Straight Connector 3">
            <a:extLst>
              <a:ext uri="{FF2B5EF4-FFF2-40B4-BE49-F238E27FC236}">
                <a16:creationId xmlns:a16="http://schemas.microsoft.com/office/drawing/2014/main" id="{A3A2DFB9-76CC-43C3-8E3C-98B457A9BB36}"/>
              </a:ext>
            </a:extLst>
          </p:cNvPr>
          <p:cNvCxnSpPr/>
          <p:nvPr/>
        </p:nvCxnSpPr>
        <p:spPr>
          <a:xfrm>
            <a:off x="2834640" y="5162046"/>
            <a:ext cx="969264" cy="67792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3D4EC11-FE6C-435A-9077-2933DADF548C}"/>
              </a:ext>
            </a:extLst>
          </p:cNvPr>
          <p:cNvCxnSpPr/>
          <p:nvPr/>
        </p:nvCxnSpPr>
        <p:spPr>
          <a:xfrm flipH="1">
            <a:off x="2834640" y="5175295"/>
            <a:ext cx="1018345" cy="66467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1F9E24E-B4C2-4E9B-BB62-5498ECEA55A2}"/>
              </a:ext>
            </a:extLst>
          </p:cNvPr>
          <p:cNvCxnSpPr>
            <a:cxnSpLocks/>
          </p:cNvCxnSpPr>
          <p:nvPr/>
        </p:nvCxnSpPr>
        <p:spPr>
          <a:xfrm flipH="1">
            <a:off x="4000501" y="5596717"/>
            <a:ext cx="312419" cy="6494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42" name="Audio 41">
            <a:hlinkClick r:id="" action="ppaction://media"/>
            <a:extLst>
              <a:ext uri="{FF2B5EF4-FFF2-40B4-BE49-F238E27FC236}">
                <a16:creationId xmlns:a16="http://schemas.microsoft.com/office/drawing/2014/main" id="{BB80E5C0-D296-44EC-8E64-BFD883686A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51479" y="6343630"/>
            <a:ext cx="487362" cy="487362"/>
          </a:xfrm>
          <a:prstGeom prst="rect">
            <a:avLst/>
          </a:prstGeom>
        </p:spPr>
      </p:pic>
      <p:sp>
        <p:nvSpPr>
          <p:cNvPr id="31" name="Rectangle 30">
            <a:extLst>
              <a:ext uri="{FF2B5EF4-FFF2-40B4-BE49-F238E27FC236}">
                <a16:creationId xmlns:a16="http://schemas.microsoft.com/office/drawing/2014/main" id="{A4FA6E62-7177-4C4D-BCEE-2B5C7AC12E12}"/>
              </a:ext>
            </a:extLst>
          </p:cNvPr>
          <p:cNvSpPr/>
          <p:nvPr/>
        </p:nvSpPr>
        <p:spPr>
          <a:xfrm>
            <a:off x="0" y="6447536"/>
            <a:ext cx="12192000" cy="410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dirty="0">
                <a:solidFill>
                  <a:schemeClr val="accent1">
                    <a:lumMod val="40000"/>
                    <a:lumOff val="60000"/>
                  </a:schemeClr>
                </a:solidFill>
              </a:rPr>
              <a:t>Speaker: Michael Schumacher</a:t>
            </a:r>
          </a:p>
        </p:txBody>
      </p:sp>
      <p:pic>
        <p:nvPicPr>
          <p:cNvPr id="33" name="Picture 2" descr="University of Central Florida logo and symbol, meaning, history, PNG">
            <a:extLst>
              <a:ext uri="{FF2B5EF4-FFF2-40B4-BE49-F238E27FC236}">
                <a16:creationId xmlns:a16="http://schemas.microsoft.com/office/drawing/2014/main" id="{87BEB06A-1639-43B3-B56C-7D5A46ED3C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346" y="5482120"/>
            <a:ext cx="1823979" cy="1145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7334705"/>
      </p:ext>
    </p:extLst>
  </p:cSld>
  <p:clrMapOvr>
    <a:masterClrMapping/>
  </p:clrMapOvr>
  <mc:AlternateContent xmlns:mc="http://schemas.openxmlformats.org/markup-compatibility/2006" xmlns:p14="http://schemas.microsoft.com/office/powerpoint/2010/main">
    <mc:Choice Requires="p14">
      <p:transition spd="slow" p14:dur="2000" advTm="26547"/>
    </mc:Choice>
    <mc:Fallback xmlns="">
      <p:transition spd="slow" advTm="26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93EBAE3-DEDD-4432-90C4-9B4539A3CA60}"/>
              </a:ext>
            </a:extLst>
          </p:cNvPr>
          <p:cNvSpPr txBox="1">
            <a:spLocks/>
          </p:cNvSpPr>
          <p:nvPr/>
        </p:nvSpPr>
        <p:spPr>
          <a:xfrm>
            <a:off x="1756562" y="401819"/>
            <a:ext cx="9866687" cy="783843"/>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6000" b="0" i="0" kern="1200" cap="none">
                <a:solidFill>
                  <a:schemeClr val="tx1"/>
                </a:solidFill>
                <a:effectLst/>
                <a:latin typeface="+mj-lt"/>
                <a:ea typeface="+mj-ea"/>
                <a:cs typeface="+mj-cs"/>
              </a:defRPr>
            </a:lvl1pPr>
          </a:lstStyle>
          <a:p>
            <a:pPr algn="l"/>
            <a:r>
              <a:rPr lang="en-US" sz="4000" u="sng">
                <a:latin typeface="Digital-Bold" pitchFamily="2" charset="0"/>
                <a:cs typeface="Calibri Light"/>
              </a:rPr>
              <a:t>Design Constraints</a:t>
            </a:r>
          </a:p>
        </p:txBody>
      </p:sp>
      <p:sp>
        <p:nvSpPr>
          <p:cNvPr id="6" name="TextBox 5">
            <a:extLst>
              <a:ext uri="{FF2B5EF4-FFF2-40B4-BE49-F238E27FC236}">
                <a16:creationId xmlns:a16="http://schemas.microsoft.com/office/drawing/2014/main" id="{84257B9E-16CE-43AC-A04C-E304608AB7D8}"/>
              </a:ext>
            </a:extLst>
          </p:cNvPr>
          <p:cNvSpPr txBox="1"/>
          <p:nvPr/>
        </p:nvSpPr>
        <p:spPr>
          <a:xfrm>
            <a:off x="2767586" y="1460247"/>
            <a:ext cx="9109234" cy="5509200"/>
          </a:xfrm>
          <a:prstGeom prst="rect">
            <a:avLst/>
          </a:prstGeom>
          <a:noFill/>
        </p:spPr>
        <p:txBody>
          <a:bodyPr wrap="square" rtlCol="0">
            <a:spAutoFit/>
          </a:bodyPr>
          <a:lstStyle/>
          <a:p>
            <a:r>
              <a:rPr lang="en-US" sz="1600" b="1"/>
              <a:t>Economic:</a:t>
            </a:r>
          </a:p>
          <a:p>
            <a:pPr marL="742950" lvl="1" indent="-285750">
              <a:buFont typeface="Arial" panose="020B0604020202020204" pitchFamily="34" charset="0"/>
              <a:buChar char="•"/>
            </a:pPr>
            <a:r>
              <a:rPr lang="en-US" sz="1600"/>
              <a:t>Limited out of pocket expenses,</a:t>
            </a:r>
          </a:p>
          <a:p>
            <a:pPr marL="742950" lvl="1" indent="-285750">
              <a:buFont typeface="Arial" panose="020B0604020202020204" pitchFamily="34" charset="0"/>
              <a:buChar char="•"/>
            </a:pPr>
            <a:r>
              <a:rPr lang="en-US" sz="1600"/>
              <a:t>Thankful for our sponsor: Aerojet Rocketdyne, Coleman Aerospace </a:t>
            </a:r>
          </a:p>
          <a:p>
            <a:endParaRPr lang="en-US" sz="1600"/>
          </a:p>
          <a:p>
            <a:r>
              <a:rPr lang="en-US" sz="1600" b="1"/>
              <a:t>Environmental:</a:t>
            </a:r>
          </a:p>
          <a:p>
            <a:pPr marL="742950" lvl="1" indent="-285750">
              <a:buFont typeface="Arial" panose="020B0604020202020204" pitchFamily="34" charset="0"/>
              <a:buChar char="•"/>
            </a:pPr>
            <a:r>
              <a:rPr lang="en-US" sz="1600"/>
              <a:t>“No part left behind” – All parts will be recovered, No launch site pollution</a:t>
            </a:r>
          </a:p>
          <a:p>
            <a:pPr marL="742950" lvl="1" indent="-285750">
              <a:buFont typeface="Arial" panose="020B0604020202020204" pitchFamily="34" charset="0"/>
              <a:buChar char="•"/>
            </a:pPr>
            <a:r>
              <a:rPr lang="en-US" sz="1600"/>
              <a:t>Launch Site is in the desert. Build location and testing in humid Florida.</a:t>
            </a:r>
          </a:p>
          <a:p>
            <a:endParaRPr lang="en-US" sz="1600"/>
          </a:p>
          <a:p>
            <a:r>
              <a:rPr lang="en-US" sz="1600" b="1"/>
              <a:t>Health and Safety:</a:t>
            </a:r>
          </a:p>
          <a:p>
            <a:r>
              <a:rPr lang="en-US" sz="1600"/>
              <a:t>	</a:t>
            </a:r>
            <a:r>
              <a:rPr lang="en-US" sz="1600" u="sng"/>
              <a:t>We have 2 main constraints for heath and safety. </a:t>
            </a:r>
          </a:p>
          <a:p>
            <a:pPr marL="800100" lvl="1" indent="-342900">
              <a:buFont typeface="+mj-lt"/>
              <a:buAutoNum type="arabicPeriod"/>
            </a:pPr>
            <a:r>
              <a:rPr lang="en-US" sz="1600"/>
              <a:t>In case of emergency, Logic loop detected autonomous shutdown</a:t>
            </a:r>
          </a:p>
          <a:p>
            <a:pPr marL="800100" lvl="1" indent="-342900">
              <a:buFont typeface="+mj-lt"/>
              <a:buAutoNum type="arabicPeriod"/>
            </a:pPr>
            <a:r>
              <a:rPr lang="en-US" sz="1600"/>
              <a:t>IR sensor placement – Minimize possible eye damage at all cost</a:t>
            </a:r>
          </a:p>
          <a:p>
            <a:endParaRPr lang="en-US" sz="1600" b="1"/>
          </a:p>
          <a:p>
            <a:r>
              <a:rPr lang="en-US" sz="1600" b="1"/>
              <a:t>Manufacturability and Sustainability:</a:t>
            </a:r>
          </a:p>
          <a:p>
            <a:pPr marL="742950" lvl="1" indent="-285750">
              <a:buFont typeface="Arial" panose="020B0604020202020204" pitchFamily="34" charset="0"/>
              <a:buChar char="•"/>
            </a:pPr>
            <a:r>
              <a:rPr lang="en-US" sz="1600"/>
              <a:t>Global IC shortage</a:t>
            </a:r>
          </a:p>
          <a:p>
            <a:pPr marL="742950" lvl="1" indent="-285750">
              <a:buFont typeface="Arial" panose="020B0604020202020204" pitchFamily="34" charset="0"/>
              <a:buChar char="•"/>
            </a:pPr>
            <a:r>
              <a:rPr lang="en-US" sz="1600"/>
              <a:t>JLC PCB does not support Blind or Buried Vias. </a:t>
            </a:r>
          </a:p>
          <a:p>
            <a:pPr marL="742950" lvl="1" indent="-285750">
              <a:buFont typeface="Arial" panose="020B0604020202020204" pitchFamily="34" charset="0"/>
              <a:buChar char="•"/>
            </a:pPr>
            <a:r>
              <a:rPr lang="en-US" sz="1600"/>
              <a:t>JLC PCB does not support fine trace sizes to accommodate WFBGA chips.</a:t>
            </a:r>
          </a:p>
          <a:p>
            <a:pPr marL="800100" lvl="1" indent="-342900">
              <a:buFont typeface="+mj-lt"/>
              <a:buAutoNum type="arabicPeriod"/>
            </a:pPr>
            <a:endParaRPr lang="en-US" sz="1600"/>
          </a:p>
          <a:p>
            <a:pPr marL="800100" lvl="1" indent="-342900">
              <a:buFont typeface="+mj-lt"/>
              <a:buAutoNum type="arabicPeriod"/>
            </a:pPr>
            <a:endParaRPr lang="en-US" sz="1600"/>
          </a:p>
          <a:p>
            <a:endParaRPr lang="en-US" sz="1600"/>
          </a:p>
          <a:p>
            <a:endParaRPr lang="en-US" sz="1600"/>
          </a:p>
          <a:p>
            <a:endParaRPr lang="en-US" sz="1600" u="sng"/>
          </a:p>
        </p:txBody>
      </p:sp>
      <p:sp>
        <p:nvSpPr>
          <p:cNvPr id="10" name="Rectangle 9">
            <a:extLst>
              <a:ext uri="{FF2B5EF4-FFF2-40B4-BE49-F238E27FC236}">
                <a16:creationId xmlns:a16="http://schemas.microsoft.com/office/drawing/2014/main" id="{0DC882B1-034D-4565-ACE4-F7EB29794C9D}"/>
              </a:ext>
            </a:extLst>
          </p:cNvPr>
          <p:cNvSpPr/>
          <p:nvPr/>
        </p:nvSpPr>
        <p:spPr>
          <a:xfrm>
            <a:off x="0" y="-17718"/>
            <a:ext cx="12192000" cy="1449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chemeClr val="accent1">
                  <a:lumMod val="40000"/>
                  <a:lumOff val="60000"/>
                </a:schemeClr>
              </a:solidFill>
            </a:endParaRPr>
          </a:p>
        </p:txBody>
      </p:sp>
      <p:pic>
        <p:nvPicPr>
          <p:cNvPr id="2" name="Recorded Sound">
            <a:hlinkClick r:id="" action="ppaction://media"/>
            <a:extLst>
              <a:ext uri="{FF2B5EF4-FFF2-40B4-BE49-F238E27FC236}">
                <a16:creationId xmlns:a16="http://schemas.microsoft.com/office/drawing/2014/main" id="{B39EAB12-92CE-4CFB-804D-02FA9C0E93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351830" y="6322530"/>
            <a:ext cx="609600" cy="609600"/>
          </a:xfrm>
          <a:prstGeom prst="rect">
            <a:avLst/>
          </a:prstGeom>
        </p:spPr>
      </p:pic>
      <p:sp>
        <p:nvSpPr>
          <p:cNvPr id="11" name="Rectangle 10">
            <a:extLst>
              <a:ext uri="{FF2B5EF4-FFF2-40B4-BE49-F238E27FC236}">
                <a16:creationId xmlns:a16="http://schemas.microsoft.com/office/drawing/2014/main" id="{1228B424-3BE2-4DFB-A347-DF0BE00315C4}"/>
              </a:ext>
            </a:extLst>
          </p:cNvPr>
          <p:cNvSpPr/>
          <p:nvPr/>
        </p:nvSpPr>
        <p:spPr>
          <a:xfrm>
            <a:off x="0" y="6447536"/>
            <a:ext cx="12192000" cy="410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dirty="0">
                <a:solidFill>
                  <a:schemeClr val="accent1">
                    <a:lumMod val="40000"/>
                    <a:lumOff val="60000"/>
                  </a:schemeClr>
                </a:solidFill>
              </a:rPr>
              <a:t>Speaker: Adriano Gussoni</a:t>
            </a:r>
          </a:p>
        </p:txBody>
      </p:sp>
      <p:pic>
        <p:nvPicPr>
          <p:cNvPr id="13" name="Picture 2" descr="University of Central Florida logo and symbol, meaning, history, PNG">
            <a:extLst>
              <a:ext uri="{FF2B5EF4-FFF2-40B4-BE49-F238E27FC236}">
                <a16:creationId xmlns:a16="http://schemas.microsoft.com/office/drawing/2014/main" id="{7CDBA1D3-A4A6-40B0-B3A4-0FFA4504C9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346" y="5482120"/>
            <a:ext cx="1823979" cy="1145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4970165"/>
      </p:ext>
    </p:extLst>
  </p:cSld>
  <p:clrMapOvr>
    <a:masterClrMapping/>
  </p:clrMapOvr>
  <mc:AlternateContent xmlns:mc="http://schemas.openxmlformats.org/markup-compatibility/2006" xmlns:p14="http://schemas.microsoft.com/office/powerpoint/2010/main">
    <mc:Choice Requires="p14">
      <p:transition spd="slow" p14:dur="2000" advTm="51256"/>
    </mc:Choice>
    <mc:Fallback xmlns="">
      <p:transition spd="slow" advTm="51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2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63C52EB8-1D17-477B-A43D-221F7D480C1B}"/>
              </a:ext>
            </a:extLst>
          </p:cNvPr>
          <p:cNvSpPr txBox="1">
            <a:spLocks/>
          </p:cNvSpPr>
          <p:nvPr/>
        </p:nvSpPr>
        <p:spPr>
          <a:xfrm>
            <a:off x="1756562" y="401819"/>
            <a:ext cx="9866687" cy="783843"/>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6000" b="0" i="0" kern="1200" cap="none">
                <a:solidFill>
                  <a:schemeClr val="tx1"/>
                </a:solidFill>
                <a:effectLst/>
                <a:latin typeface="+mj-lt"/>
                <a:ea typeface="+mj-ea"/>
                <a:cs typeface="+mj-cs"/>
              </a:defRPr>
            </a:lvl1pPr>
          </a:lstStyle>
          <a:p>
            <a:pPr algn="l"/>
            <a:r>
              <a:rPr lang="en-US" sz="4000" u="sng">
                <a:latin typeface="Digital-Bold" pitchFamily="2" charset="0"/>
                <a:cs typeface="Calibri Light"/>
              </a:rPr>
              <a:t>Standards</a:t>
            </a:r>
          </a:p>
        </p:txBody>
      </p:sp>
      <p:sp>
        <p:nvSpPr>
          <p:cNvPr id="17" name="TextBox 16">
            <a:extLst>
              <a:ext uri="{FF2B5EF4-FFF2-40B4-BE49-F238E27FC236}">
                <a16:creationId xmlns:a16="http://schemas.microsoft.com/office/drawing/2014/main" id="{1BB9A32F-F8A1-44BB-A8D5-DD6D58A15675}"/>
              </a:ext>
            </a:extLst>
          </p:cNvPr>
          <p:cNvSpPr txBox="1"/>
          <p:nvPr/>
        </p:nvSpPr>
        <p:spPr>
          <a:xfrm>
            <a:off x="3805545" y="1505162"/>
            <a:ext cx="7005331" cy="1354217"/>
          </a:xfrm>
          <a:prstGeom prst="rect">
            <a:avLst/>
          </a:prstGeom>
          <a:noFill/>
        </p:spPr>
        <p:txBody>
          <a:bodyPr wrap="square" rtlCol="0">
            <a:spAutoFit/>
          </a:bodyPr>
          <a:lstStyle/>
          <a:p>
            <a:r>
              <a:rPr lang="en-US" sz="1600"/>
              <a:t>(ISO/ IEC 9899): 			- C Programming	</a:t>
            </a:r>
          </a:p>
          <a:p>
            <a:r>
              <a:rPr lang="en-US" sz="1600"/>
              <a:t>(IEEE 29119) :				- Software Testing</a:t>
            </a:r>
          </a:p>
          <a:p>
            <a:r>
              <a:rPr lang="en-US" sz="1600"/>
              <a:t>(</a:t>
            </a:r>
            <a:r>
              <a:rPr lang="en-US" sz="1600" i="1"/>
              <a:t>De Facto):</a:t>
            </a:r>
            <a:r>
              <a:rPr lang="en-US" sz="1600"/>
              <a:t>					- NTSC / PAL	</a:t>
            </a:r>
          </a:p>
          <a:p>
            <a:r>
              <a:rPr lang="en-US" sz="1600"/>
              <a:t>(IEEE 754) :				- Floating Point Arithmetic</a:t>
            </a:r>
          </a:p>
          <a:p>
            <a:r>
              <a:rPr lang="en-US" sz="1600"/>
              <a:t>(</a:t>
            </a:r>
            <a:r>
              <a:rPr lang="en-US" sz="1600" i="1"/>
              <a:t>De Facto):</a:t>
            </a:r>
            <a:r>
              <a:rPr lang="en-US" sz="1600"/>
              <a:t>					- ASCII</a:t>
            </a:r>
            <a:r>
              <a:rPr lang="en-US"/>
              <a:t>				</a:t>
            </a:r>
          </a:p>
        </p:txBody>
      </p:sp>
      <p:sp>
        <p:nvSpPr>
          <p:cNvPr id="19" name="TextBox 18">
            <a:extLst>
              <a:ext uri="{FF2B5EF4-FFF2-40B4-BE49-F238E27FC236}">
                <a16:creationId xmlns:a16="http://schemas.microsoft.com/office/drawing/2014/main" id="{9CFA4032-C1E0-4A04-92C7-94F9EB76E32D}"/>
              </a:ext>
            </a:extLst>
          </p:cNvPr>
          <p:cNvSpPr txBox="1"/>
          <p:nvPr/>
        </p:nvSpPr>
        <p:spPr>
          <a:xfrm>
            <a:off x="3805543" y="3121447"/>
            <a:ext cx="8204213" cy="1354217"/>
          </a:xfrm>
          <a:prstGeom prst="rect">
            <a:avLst/>
          </a:prstGeom>
          <a:noFill/>
        </p:spPr>
        <p:txBody>
          <a:bodyPr wrap="square" rtlCol="0">
            <a:spAutoFit/>
          </a:bodyPr>
          <a:lstStyle/>
          <a:p>
            <a:r>
              <a:rPr lang="en-US" sz="1600"/>
              <a:t>(IEEE 149): 				- Antenna Distances	</a:t>
            </a:r>
          </a:p>
          <a:p>
            <a:r>
              <a:rPr lang="en-US" sz="1600"/>
              <a:t>(IPC 2221):				- PCB design		</a:t>
            </a:r>
          </a:p>
          <a:p>
            <a:r>
              <a:rPr lang="en-US" sz="1600"/>
              <a:t>(IEEE 2700): 				- Sensor Performance	</a:t>
            </a:r>
          </a:p>
          <a:p>
            <a:r>
              <a:rPr lang="en-US" sz="1600"/>
              <a:t>(ICECCPCE 6998764): 		- IR Sensor and Camera-Based Monitoring Systems</a:t>
            </a:r>
          </a:p>
          <a:p>
            <a:r>
              <a:rPr lang="en-US" sz="1600"/>
              <a:t>(IEEE 1625):				- Rechargeable Batteries	</a:t>
            </a:r>
          </a:p>
        </p:txBody>
      </p:sp>
      <p:sp>
        <p:nvSpPr>
          <p:cNvPr id="21" name="TextBox 20">
            <a:extLst>
              <a:ext uri="{FF2B5EF4-FFF2-40B4-BE49-F238E27FC236}">
                <a16:creationId xmlns:a16="http://schemas.microsoft.com/office/drawing/2014/main" id="{491FC03A-670F-4161-BF33-E3743CD306EF}"/>
              </a:ext>
            </a:extLst>
          </p:cNvPr>
          <p:cNvSpPr txBox="1"/>
          <p:nvPr/>
        </p:nvSpPr>
        <p:spPr>
          <a:xfrm>
            <a:off x="3805543" y="4821862"/>
            <a:ext cx="7005332" cy="1138773"/>
          </a:xfrm>
          <a:prstGeom prst="rect">
            <a:avLst/>
          </a:prstGeom>
          <a:noFill/>
        </p:spPr>
        <p:txBody>
          <a:bodyPr wrap="square" rtlCol="0">
            <a:spAutoFit/>
          </a:bodyPr>
          <a:lstStyle/>
          <a:p>
            <a:r>
              <a:rPr lang="en-US" sz="1600"/>
              <a:t>(</a:t>
            </a:r>
            <a:r>
              <a:rPr lang="en-US" sz="1600" i="1"/>
              <a:t>De Facto): </a:t>
            </a:r>
            <a:r>
              <a:rPr lang="en-US" sz="1600"/>
              <a:t>				- SPI / I2C	</a:t>
            </a:r>
          </a:p>
          <a:p>
            <a:r>
              <a:rPr lang="en-US" sz="1600"/>
              <a:t>(IPC 7801): 				- Reflow Oven Process Control 		</a:t>
            </a:r>
          </a:p>
          <a:p>
            <a:r>
              <a:rPr lang="en-US" sz="1600"/>
              <a:t>(IEE 188881): 				- IT Green Community Management	</a:t>
            </a:r>
          </a:p>
          <a:p>
            <a:r>
              <a:rPr lang="en-US" sz="1600"/>
              <a:t>(Government):				- RoHS Compliance	</a:t>
            </a:r>
            <a:r>
              <a:rPr lang="en-US"/>
              <a:t>	</a:t>
            </a:r>
          </a:p>
        </p:txBody>
      </p:sp>
      <p:sp>
        <p:nvSpPr>
          <p:cNvPr id="5" name="TextBox 4">
            <a:extLst>
              <a:ext uri="{FF2B5EF4-FFF2-40B4-BE49-F238E27FC236}">
                <a16:creationId xmlns:a16="http://schemas.microsoft.com/office/drawing/2014/main" id="{EF18397F-897A-4722-8818-93C7908DE871}"/>
              </a:ext>
            </a:extLst>
          </p:cNvPr>
          <p:cNvSpPr txBox="1"/>
          <p:nvPr/>
        </p:nvSpPr>
        <p:spPr>
          <a:xfrm>
            <a:off x="1443343" y="1389640"/>
            <a:ext cx="2362200" cy="461665"/>
          </a:xfrm>
          <a:prstGeom prst="rect">
            <a:avLst/>
          </a:prstGeom>
          <a:noFill/>
        </p:spPr>
        <p:txBody>
          <a:bodyPr wrap="square" rtlCol="0">
            <a:spAutoFit/>
          </a:bodyPr>
          <a:lstStyle/>
          <a:p>
            <a:r>
              <a:rPr lang="en-US" sz="2400" b="1"/>
              <a:t>Software:</a:t>
            </a:r>
          </a:p>
        </p:txBody>
      </p:sp>
      <p:sp>
        <p:nvSpPr>
          <p:cNvPr id="23" name="TextBox 22">
            <a:extLst>
              <a:ext uri="{FF2B5EF4-FFF2-40B4-BE49-F238E27FC236}">
                <a16:creationId xmlns:a16="http://schemas.microsoft.com/office/drawing/2014/main" id="{0BF3C29D-F9B6-4FFB-8B75-DFDEEDE876F7}"/>
              </a:ext>
            </a:extLst>
          </p:cNvPr>
          <p:cNvSpPr txBox="1"/>
          <p:nvPr/>
        </p:nvSpPr>
        <p:spPr>
          <a:xfrm>
            <a:off x="1443343" y="2974901"/>
            <a:ext cx="2362200" cy="461665"/>
          </a:xfrm>
          <a:prstGeom prst="rect">
            <a:avLst/>
          </a:prstGeom>
          <a:noFill/>
        </p:spPr>
        <p:txBody>
          <a:bodyPr wrap="square" rtlCol="0">
            <a:spAutoFit/>
          </a:bodyPr>
          <a:lstStyle/>
          <a:p>
            <a:r>
              <a:rPr lang="en-US" sz="2400" b="1"/>
              <a:t>Hardware:</a:t>
            </a:r>
          </a:p>
        </p:txBody>
      </p:sp>
      <p:sp>
        <p:nvSpPr>
          <p:cNvPr id="24" name="TextBox 23">
            <a:extLst>
              <a:ext uri="{FF2B5EF4-FFF2-40B4-BE49-F238E27FC236}">
                <a16:creationId xmlns:a16="http://schemas.microsoft.com/office/drawing/2014/main" id="{70834369-FF7F-4CB4-8E3A-9DCAEABDAF35}"/>
              </a:ext>
            </a:extLst>
          </p:cNvPr>
          <p:cNvSpPr txBox="1"/>
          <p:nvPr/>
        </p:nvSpPr>
        <p:spPr>
          <a:xfrm>
            <a:off x="1443343" y="4706340"/>
            <a:ext cx="2362200" cy="461665"/>
          </a:xfrm>
          <a:prstGeom prst="rect">
            <a:avLst/>
          </a:prstGeom>
          <a:noFill/>
        </p:spPr>
        <p:txBody>
          <a:bodyPr wrap="square" rtlCol="0">
            <a:spAutoFit/>
          </a:bodyPr>
          <a:lstStyle/>
          <a:p>
            <a:r>
              <a:rPr lang="en-US" sz="2400" b="1"/>
              <a:t>Miscellaneous:</a:t>
            </a:r>
          </a:p>
        </p:txBody>
      </p:sp>
      <p:cxnSp>
        <p:nvCxnSpPr>
          <p:cNvPr id="31" name="Straight Connector 30">
            <a:extLst>
              <a:ext uri="{FF2B5EF4-FFF2-40B4-BE49-F238E27FC236}">
                <a16:creationId xmlns:a16="http://schemas.microsoft.com/office/drawing/2014/main" id="{422FBCEC-D3DB-4C35-B039-3ABA905D3D0A}"/>
              </a:ext>
            </a:extLst>
          </p:cNvPr>
          <p:cNvCxnSpPr>
            <a:cxnSpLocks/>
          </p:cNvCxnSpPr>
          <p:nvPr/>
        </p:nvCxnSpPr>
        <p:spPr>
          <a:xfrm flipH="1">
            <a:off x="1138556" y="2974901"/>
            <a:ext cx="9672319" cy="0"/>
          </a:xfrm>
          <a:prstGeom prst="line">
            <a:avLst/>
          </a:prstGeom>
        </p:spPr>
        <p:style>
          <a:lnRef idx="1">
            <a:schemeClr val="dk1"/>
          </a:lnRef>
          <a:fillRef idx="0">
            <a:schemeClr val="dk1"/>
          </a:fillRef>
          <a:effectRef idx="0">
            <a:schemeClr val="dk1"/>
          </a:effectRef>
          <a:fontRef idx="minor">
            <a:schemeClr val="tx1"/>
          </a:fontRef>
        </p:style>
      </p:cxnSp>
      <p:pic>
        <p:nvPicPr>
          <p:cNvPr id="16" name="Picture 4" descr="Homepage | IPC International, Inc.">
            <a:extLst>
              <a:ext uri="{FF2B5EF4-FFF2-40B4-BE49-F238E27FC236}">
                <a16:creationId xmlns:a16="http://schemas.microsoft.com/office/drawing/2014/main" id="{DE6279B7-B494-4B61-8C93-06C7999611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0424" y="545324"/>
            <a:ext cx="1949238" cy="45888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a:extLst>
              <a:ext uri="{FF2B5EF4-FFF2-40B4-BE49-F238E27FC236}">
                <a16:creationId xmlns:a16="http://schemas.microsoft.com/office/drawing/2014/main" id="{CE3B84FD-8CFD-4BB0-B24A-10D0F29D93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31182" y="399481"/>
            <a:ext cx="717912" cy="7179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Picture 14">
            <a:extLst>
              <a:ext uri="{FF2B5EF4-FFF2-40B4-BE49-F238E27FC236}">
                <a16:creationId xmlns:a16="http://schemas.microsoft.com/office/drawing/2014/main" id="{41B1AA39-F479-47D5-8BCA-2F30A2AFED6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89905" y="476206"/>
            <a:ext cx="1741034" cy="59712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8" descr="IEEE logo and symbol, meaning, history, PNG">
            <a:extLst>
              <a:ext uri="{FF2B5EF4-FFF2-40B4-BE49-F238E27FC236}">
                <a16:creationId xmlns:a16="http://schemas.microsoft.com/office/drawing/2014/main" id="{91FF1A3E-11AD-427E-B4A1-A8A33A27BDF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72498" y="508592"/>
            <a:ext cx="944880" cy="5314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0" name="Rectangle 29">
            <a:extLst>
              <a:ext uri="{FF2B5EF4-FFF2-40B4-BE49-F238E27FC236}">
                <a16:creationId xmlns:a16="http://schemas.microsoft.com/office/drawing/2014/main" id="{47858B56-20A3-4293-A351-CD2A9EB60FCF}"/>
              </a:ext>
            </a:extLst>
          </p:cNvPr>
          <p:cNvSpPr/>
          <p:nvPr/>
        </p:nvSpPr>
        <p:spPr>
          <a:xfrm>
            <a:off x="0" y="-17718"/>
            <a:ext cx="12192000" cy="1449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chemeClr val="accent1">
                  <a:lumMod val="40000"/>
                  <a:lumOff val="60000"/>
                </a:schemeClr>
              </a:solidFill>
            </a:endParaRPr>
          </a:p>
        </p:txBody>
      </p:sp>
      <p:cxnSp>
        <p:nvCxnSpPr>
          <p:cNvPr id="32" name="Straight Connector 31">
            <a:extLst>
              <a:ext uri="{FF2B5EF4-FFF2-40B4-BE49-F238E27FC236}">
                <a16:creationId xmlns:a16="http://schemas.microsoft.com/office/drawing/2014/main" id="{3CC7978C-DE89-42DA-83C5-6602E3415878}"/>
              </a:ext>
            </a:extLst>
          </p:cNvPr>
          <p:cNvCxnSpPr>
            <a:cxnSpLocks/>
          </p:cNvCxnSpPr>
          <p:nvPr/>
        </p:nvCxnSpPr>
        <p:spPr>
          <a:xfrm flipH="1">
            <a:off x="1329056" y="4580340"/>
            <a:ext cx="9672319" cy="0"/>
          </a:xfrm>
          <a:prstGeom prst="line">
            <a:avLst/>
          </a:prstGeom>
        </p:spPr>
        <p:style>
          <a:lnRef idx="1">
            <a:schemeClr val="dk1"/>
          </a:lnRef>
          <a:fillRef idx="0">
            <a:schemeClr val="dk1"/>
          </a:fillRef>
          <a:effectRef idx="0">
            <a:schemeClr val="dk1"/>
          </a:effectRef>
          <a:fontRef idx="minor">
            <a:schemeClr val="tx1"/>
          </a:fontRef>
        </p:style>
      </p:cxnSp>
      <p:pic>
        <p:nvPicPr>
          <p:cNvPr id="3" name="Recorded Sound">
            <a:hlinkClick r:id="" action="ppaction://media"/>
            <a:extLst>
              <a:ext uri="{FF2B5EF4-FFF2-40B4-BE49-F238E27FC236}">
                <a16:creationId xmlns:a16="http://schemas.microsoft.com/office/drawing/2014/main" id="{DA9739AF-FBB8-4AD8-9C98-1D719E2032F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439509" y="6186535"/>
            <a:ext cx="609600" cy="609600"/>
          </a:xfrm>
          <a:prstGeom prst="rect">
            <a:avLst/>
          </a:prstGeom>
        </p:spPr>
      </p:pic>
      <p:sp>
        <p:nvSpPr>
          <p:cNvPr id="25" name="Rectangle 24">
            <a:extLst>
              <a:ext uri="{FF2B5EF4-FFF2-40B4-BE49-F238E27FC236}">
                <a16:creationId xmlns:a16="http://schemas.microsoft.com/office/drawing/2014/main" id="{2733CBD3-551A-4B2B-834E-C251595727BE}"/>
              </a:ext>
            </a:extLst>
          </p:cNvPr>
          <p:cNvSpPr/>
          <p:nvPr/>
        </p:nvSpPr>
        <p:spPr>
          <a:xfrm>
            <a:off x="0" y="6447536"/>
            <a:ext cx="12192000" cy="410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dirty="0">
                <a:solidFill>
                  <a:schemeClr val="accent1">
                    <a:lumMod val="40000"/>
                    <a:lumOff val="60000"/>
                  </a:schemeClr>
                </a:solidFill>
              </a:rPr>
              <a:t>Speaker: Adriano Gussoni</a:t>
            </a:r>
          </a:p>
        </p:txBody>
      </p:sp>
      <p:pic>
        <p:nvPicPr>
          <p:cNvPr id="26" name="Picture 2" descr="University of Central Florida logo and symbol, meaning, history, PNG">
            <a:extLst>
              <a:ext uri="{FF2B5EF4-FFF2-40B4-BE49-F238E27FC236}">
                <a16:creationId xmlns:a16="http://schemas.microsoft.com/office/drawing/2014/main" id="{75222F3B-64D0-4EEC-A303-39D4B111ED5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346" y="5482120"/>
            <a:ext cx="1823979" cy="1145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9604467"/>
      </p:ext>
    </p:extLst>
  </p:cSld>
  <p:clrMapOvr>
    <a:masterClrMapping/>
  </p:clrMapOvr>
  <mc:AlternateContent xmlns:mc="http://schemas.openxmlformats.org/markup-compatibility/2006" xmlns:p14="http://schemas.microsoft.com/office/powerpoint/2010/main">
    <mc:Choice Requires="p14">
      <p:transition spd="slow" p14:dur="2000" advTm="1240"/>
    </mc:Choice>
    <mc:Fallback xmlns="">
      <p:transition spd="slow" advTm="1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5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8DE362FE-F14C-4D64-99C3-D8AAEB836333}"/>
              </a:ext>
            </a:extLst>
          </p:cNvPr>
          <p:cNvSpPr txBox="1">
            <a:spLocks/>
          </p:cNvSpPr>
          <p:nvPr/>
        </p:nvSpPr>
        <p:spPr>
          <a:xfrm>
            <a:off x="1756562" y="401819"/>
            <a:ext cx="9866687" cy="783843"/>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6000" b="0" i="0" kern="1200" cap="none">
                <a:solidFill>
                  <a:schemeClr val="tx1"/>
                </a:solidFill>
                <a:effectLst/>
                <a:latin typeface="+mj-lt"/>
                <a:ea typeface="+mj-ea"/>
                <a:cs typeface="+mj-cs"/>
              </a:defRPr>
            </a:lvl1pPr>
          </a:lstStyle>
          <a:p>
            <a:pPr algn="l"/>
            <a:r>
              <a:rPr lang="en-US" sz="4000" u="sng" dirty="0">
                <a:latin typeface="Digital-Bold" pitchFamily="2" charset="0"/>
                <a:cs typeface="Calibri Light"/>
              </a:rPr>
              <a:t>Significant Project Decisions TECHNOLOGIES</a:t>
            </a:r>
          </a:p>
        </p:txBody>
      </p:sp>
      <p:sp>
        <p:nvSpPr>
          <p:cNvPr id="11" name="Rectangle 10">
            <a:extLst>
              <a:ext uri="{FF2B5EF4-FFF2-40B4-BE49-F238E27FC236}">
                <a16:creationId xmlns:a16="http://schemas.microsoft.com/office/drawing/2014/main" id="{C52220FE-7D35-4147-8F10-AC57AE3250B1}"/>
              </a:ext>
            </a:extLst>
          </p:cNvPr>
          <p:cNvSpPr/>
          <p:nvPr/>
        </p:nvSpPr>
        <p:spPr>
          <a:xfrm>
            <a:off x="0" y="-17718"/>
            <a:ext cx="12192000" cy="1449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chemeClr val="accent1">
                  <a:lumMod val="40000"/>
                  <a:lumOff val="60000"/>
                </a:schemeClr>
              </a:solidFill>
            </a:endParaRPr>
          </a:p>
        </p:txBody>
      </p:sp>
      <p:pic>
        <p:nvPicPr>
          <p:cNvPr id="12" name="Picture 11" descr="A picture containing diagram&#10;&#10;Description automatically generated">
            <a:extLst>
              <a:ext uri="{FF2B5EF4-FFF2-40B4-BE49-F238E27FC236}">
                <a16:creationId xmlns:a16="http://schemas.microsoft.com/office/drawing/2014/main" id="{9B002908-2724-4504-984E-95B1A56DFD48}"/>
              </a:ext>
            </a:extLst>
          </p:cNvPr>
          <p:cNvPicPr>
            <a:picLocks noChangeAspect="1"/>
          </p:cNvPicPr>
          <p:nvPr/>
        </p:nvPicPr>
        <p:blipFill rotWithShape="1">
          <a:blip r:embed="rId5">
            <a:extLst>
              <a:ext uri="{28A0092B-C50C-407E-A947-70E740481C1C}">
                <a14:useLocalDpi xmlns:a14="http://schemas.microsoft.com/office/drawing/2010/main" val="0"/>
              </a:ext>
            </a:extLst>
          </a:blip>
          <a:srcRect l="12878" t="2854" r="2270"/>
          <a:stretch/>
        </p:blipFill>
        <p:spPr bwMode="auto">
          <a:xfrm>
            <a:off x="7200385" y="1726320"/>
            <a:ext cx="4315853" cy="32817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7CC4ABE3-5E42-4D4A-8502-1D807757BC1E}"/>
              </a:ext>
            </a:extLst>
          </p:cNvPr>
          <p:cNvSpPr txBox="1"/>
          <p:nvPr/>
        </p:nvSpPr>
        <p:spPr>
          <a:xfrm>
            <a:off x="1017177" y="2167623"/>
            <a:ext cx="5819057" cy="3970318"/>
          </a:xfrm>
          <a:prstGeom prst="rect">
            <a:avLst/>
          </a:prstGeom>
          <a:noFill/>
        </p:spPr>
        <p:txBody>
          <a:bodyPr wrap="square" lIns="91440" tIns="45720" rIns="91440" bIns="45720" rtlCol="0" anchor="t">
            <a:spAutoFit/>
          </a:bodyPr>
          <a:lstStyle/>
          <a:p>
            <a:r>
              <a:rPr lang="en-US"/>
              <a:t>We decided to create our own object avoidance algorithm for the project. There was two main reasons for this. </a:t>
            </a:r>
          </a:p>
          <a:p>
            <a:endParaRPr lang="en-US"/>
          </a:p>
          <a:p>
            <a:endParaRPr lang="en-US"/>
          </a:p>
          <a:p>
            <a:pPr marL="342900" indent="-342900">
              <a:buFont typeface="+mj-lt"/>
              <a:buAutoNum type="arabicPeriod"/>
            </a:pPr>
            <a:r>
              <a:rPr lang="en-US"/>
              <a:t>For the rover to feel like our own</a:t>
            </a:r>
          </a:p>
          <a:p>
            <a:pPr marL="342900" indent="-342900">
              <a:buFont typeface="+mj-lt"/>
              <a:buAutoNum type="arabicPeriod"/>
            </a:pPr>
            <a:endParaRPr lang="en-US"/>
          </a:p>
          <a:p>
            <a:pPr marL="342900" indent="-342900">
              <a:buFont typeface="+mj-lt"/>
              <a:buAutoNum type="arabicPeriod"/>
            </a:pPr>
            <a:r>
              <a:rPr lang="en-US"/>
              <a:t>Light-weight algorithm in terms of processor and memory</a:t>
            </a:r>
          </a:p>
          <a:p>
            <a:pPr marL="342900" indent="-342900">
              <a:buFont typeface="+mj-lt"/>
              <a:buAutoNum type="arabicPeriod"/>
            </a:pPr>
            <a:endParaRPr lang="en-US"/>
          </a:p>
          <a:p>
            <a:pPr marL="342900" indent="-342900">
              <a:buFont typeface="+mj-lt"/>
              <a:buAutoNum type="arabicPeriod"/>
            </a:pPr>
            <a:r>
              <a:rPr lang="en-US"/>
              <a:t>Scalable, not dependent on rover size </a:t>
            </a:r>
          </a:p>
          <a:p>
            <a:endParaRPr lang="en-US"/>
          </a:p>
          <a:p>
            <a:endParaRPr lang="en-US" sz="2400"/>
          </a:p>
          <a:p>
            <a:endParaRPr lang="en-US" sz="2400"/>
          </a:p>
          <a:p>
            <a:endParaRPr lang="en-US" sz="2400"/>
          </a:p>
        </p:txBody>
      </p:sp>
      <p:sp>
        <p:nvSpPr>
          <p:cNvPr id="2" name="TextBox 1">
            <a:extLst>
              <a:ext uri="{FF2B5EF4-FFF2-40B4-BE49-F238E27FC236}">
                <a16:creationId xmlns:a16="http://schemas.microsoft.com/office/drawing/2014/main" id="{06E9D0BB-7F2E-4939-8CD8-349B08536054}"/>
              </a:ext>
            </a:extLst>
          </p:cNvPr>
          <p:cNvSpPr txBox="1"/>
          <p:nvPr/>
        </p:nvSpPr>
        <p:spPr>
          <a:xfrm>
            <a:off x="7477123" y="5240988"/>
            <a:ext cx="3762375" cy="307777"/>
          </a:xfrm>
          <a:prstGeom prst="rect">
            <a:avLst/>
          </a:prstGeom>
          <a:noFill/>
        </p:spPr>
        <p:txBody>
          <a:bodyPr wrap="square" rtlCol="0">
            <a:spAutoFit/>
          </a:bodyPr>
          <a:lstStyle/>
          <a:p>
            <a:r>
              <a:rPr lang="en-US" sz="1400"/>
              <a:t>* Sensing ring distances and rover size not to scale</a:t>
            </a:r>
          </a:p>
        </p:txBody>
      </p:sp>
      <p:sp>
        <p:nvSpPr>
          <p:cNvPr id="15" name="TextBox 14">
            <a:extLst>
              <a:ext uri="{FF2B5EF4-FFF2-40B4-BE49-F238E27FC236}">
                <a16:creationId xmlns:a16="http://schemas.microsoft.com/office/drawing/2014/main" id="{8602A739-71A7-4D31-90C6-E3AF1E9760B2}"/>
              </a:ext>
            </a:extLst>
          </p:cNvPr>
          <p:cNvSpPr txBox="1"/>
          <p:nvPr/>
        </p:nvSpPr>
        <p:spPr>
          <a:xfrm>
            <a:off x="1017177" y="1306800"/>
            <a:ext cx="6206246" cy="400110"/>
          </a:xfrm>
          <a:prstGeom prst="rect">
            <a:avLst/>
          </a:prstGeom>
          <a:noFill/>
        </p:spPr>
        <p:txBody>
          <a:bodyPr wrap="square">
            <a:spAutoFit/>
          </a:bodyPr>
          <a:lstStyle/>
          <a:p>
            <a:r>
              <a:rPr lang="en-US" sz="2000" b="1"/>
              <a:t>Object detection</a:t>
            </a:r>
          </a:p>
        </p:txBody>
      </p:sp>
      <p:pic>
        <p:nvPicPr>
          <p:cNvPr id="8" name="Audio 7">
            <a:hlinkClick r:id="" action="ppaction://media"/>
            <a:extLst>
              <a:ext uri="{FF2B5EF4-FFF2-40B4-BE49-F238E27FC236}">
                <a16:creationId xmlns:a16="http://schemas.microsoft.com/office/drawing/2014/main" id="{9242AA3D-1BFC-4E25-B173-670C9380D1F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56203" y="6279266"/>
            <a:ext cx="609600" cy="609600"/>
          </a:xfrm>
          <a:prstGeom prst="rect">
            <a:avLst/>
          </a:prstGeom>
        </p:spPr>
      </p:pic>
      <p:sp>
        <p:nvSpPr>
          <p:cNvPr id="14" name="Rectangle 13">
            <a:extLst>
              <a:ext uri="{FF2B5EF4-FFF2-40B4-BE49-F238E27FC236}">
                <a16:creationId xmlns:a16="http://schemas.microsoft.com/office/drawing/2014/main" id="{ABC786C5-EEBB-4DF8-9F93-1A099E3F4257}"/>
              </a:ext>
            </a:extLst>
          </p:cNvPr>
          <p:cNvSpPr/>
          <p:nvPr/>
        </p:nvSpPr>
        <p:spPr>
          <a:xfrm>
            <a:off x="0" y="6447536"/>
            <a:ext cx="12192000" cy="410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dirty="0">
                <a:solidFill>
                  <a:schemeClr val="accent1">
                    <a:lumMod val="40000"/>
                    <a:lumOff val="60000"/>
                  </a:schemeClr>
                </a:solidFill>
              </a:rPr>
              <a:t>Speaker: Brett Parker</a:t>
            </a:r>
          </a:p>
        </p:txBody>
      </p:sp>
      <p:pic>
        <p:nvPicPr>
          <p:cNvPr id="16" name="Picture 2" descr="University of Central Florida logo and symbol, meaning, history, PNG">
            <a:extLst>
              <a:ext uri="{FF2B5EF4-FFF2-40B4-BE49-F238E27FC236}">
                <a16:creationId xmlns:a16="http://schemas.microsoft.com/office/drawing/2014/main" id="{896F7614-B22A-45D9-A292-A68C4994176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346" y="5482120"/>
            <a:ext cx="1823979" cy="1145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3331354"/>
      </p:ext>
    </p:extLst>
  </p:cSld>
  <p:clrMapOvr>
    <a:masterClrMapping/>
  </p:clrMapOvr>
  <mc:AlternateContent xmlns:mc="http://schemas.openxmlformats.org/markup-compatibility/2006" xmlns:p14="http://schemas.microsoft.com/office/powerpoint/2010/main">
    <mc:Choice Requires="p14">
      <p:transition spd="slow" p14:dur="2000" advTm="70830"/>
    </mc:Choice>
    <mc:Fallback xmlns="">
      <p:transition spd="slow" advTm="70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5|2.4|2"/>
</p:tagLst>
</file>

<file path=ppt/tags/tag2.xml><?xml version="1.0" encoding="utf-8"?>
<p:tagLst xmlns:a="http://schemas.openxmlformats.org/drawingml/2006/main" xmlns:r="http://schemas.openxmlformats.org/officeDocument/2006/relationships" xmlns:p="http://schemas.openxmlformats.org/presentationml/2006/main">
  <p:tag name="TIMING" val="|6.5|2.4|2"/>
</p:tagLst>
</file>

<file path=ppt/tags/tag3.xml><?xml version="1.0" encoding="utf-8"?>
<p:tagLst xmlns:a="http://schemas.openxmlformats.org/drawingml/2006/main" xmlns:r="http://schemas.openxmlformats.org/officeDocument/2006/relationships" xmlns:p="http://schemas.openxmlformats.org/presentationml/2006/main">
  <p:tag name="TIMING" val="|6.5|2.4|2"/>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40000"/>
              </a:schemeClr>
            </a:gs>
            <a:gs pos="100000">
              <a:schemeClr val="phClr">
                <a:shade val="92000"/>
                <a:hueMod val="104000"/>
                <a:satMod val="140000"/>
                <a:lumMod val="48000"/>
              </a:schemeClr>
            </a:gs>
          </a:gsLst>
          <a:lin ang="5040000" scaled="0"/>
        </a:gradFill>
        <a:blipFill>
          <a:blip xmlns:r="http://schemas.openxmlformats.org/officeDocument/2006/relationships" r:embed="rId1">
            <a:duotone>
              <a:schemeClr val="phClr">
                <a:shade val="48000"/>
                <a:hueMod val="106000"/>
                <a:satMod val="140000"/>
                <a:lumMod val="42000"/>
              </a:schemeClr>
              <a:schemeClr val="phClr">
                <a:tint val="98000"/>
                <a:hueMod val="92000"/>
                <a:satMod val="220000"/>
                <a:lumMod val="9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142578CA-DEC9-49C3-80AF-C113973CC9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1E5C4DDE330A746883A12F780E0ADBD" ma:contentTypeVersion="10" ma:contentTypeDescription="Create a new document." ma:contentTypeScope="" ma:versionID="9dda320c01506dd91e90e2b2a5c42f28">
  <xsd:schema xmlns:xsd="http://www.w3.org/2001/XMLSchema" xmlns:xs="http://www.w3.org/2001/XMLSchema" xmlns:p="http://schemas.microsoft.com/office/2006/metadata/properties" xmlns:ns2="a85ea120-9110-46e1-82fe-dc2940cd5e11" targetNamespace="http://schemas.microsoft.com/office/2006/metadata/properties" ma:root="true" ma:fieldsID="a7b6a8947ceac6322f6b7d55077bd3be" ns2:_="">
    <xsd:import namespace="a85ea120-9110-46e1-82fe-dc2940cd5e1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5ea120-9110-46e1-82fe-dc2940cd5e1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5E9FED7-2D75-462A-B736-AA80832F0B91}">
  <ds:schemaRefs>
    <ds:schemaRef ds:uri="a85ea120-9110-46e1-82fe-dc2940cd5e1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75346C6-2086-4D28-B9C2-508D828CDC31}">
  <ds:schemaRefs>
    <ds:schemaRef ds:uri="http://purl.org/dc/dcmitype/"/>
    <ds:schemaRef ds:uri="http://purl.org/dc/elements/1.1/"/>
    <ds:schemaRef ds:uri="a85ea120-9110-46e1-82fe-dc2940cd5e11"/>
    <ds:schemaRef ds:uri="http://schemas.microsoft.com/office/2006/documentManagement/types"/>
    <ds:schemaRef ds:uri="http://schemas.microsoft.com/office/2006/metadata/properties"/>
    <ds:schemaRef ds:uri="http://purl.org/dc/term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A9DF900B-3A95-45A1-BA47-469397ED045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TotalTime>
  <Words>3282</Words>
  <Application>Microsoft Office PowerPoint</Application>
  <PresentationFormat>Widescreen</PresentationFormat>
  <Paragraphs>489</Paragraphs>
  <Slides>41</Slides>
  <Notes>34</Notes>
  <HiddenSlides>0</HiddenSlides>
  <MMClips>41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41</vt:i4>
      </vt:variant>
    </vt:vector>
  </HeadingPairs>
  <TitlesOfParts>
    <vt:vector size="51" baseType="lpstr">
      <vt:lpstr>Arial</vt:lpstr>
      <vt:lpstr>Calibri</vt:lpstr>
      <vt:lpstr>Consolas</vt:lpstr>
      <vt:lpstr>Digital-Bold</vt:lpstr>
      <vt:lpstr>national</vt:lpstr>
      <vt:lpstr>Symbol</vt:lpstr>
      <vt:lpstr>Times New Roman</vt:lpstr>
      <vt:lpstr>Tw Cen MT</vt:lpstr>
      <vt:lpstr>Wingdings</vt:lpstr>
      <vt:lpstr>Circuit</vt:lpstr>
      <vt:lpstr>Autonomous Rover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Simulation Explanation</vt:lpstr>
      <vt:lpstr>Simulation View</vt:lpstr>
      <vt:lpstr>Object Detection Simulation</vt:lpstr>
      <vt:lpstr>PowerPoint Presentation</vt:lpstr>
      <vt:lpstr>PowerPoint Presentation</vt:lpstr>
      <vt:lpstr>PowerPoint Presentation</vt:lpstr>
      <vt:lpstr>PowerPoint Presentation</vt:lpstr>
      <vt:lpstr>PowerPoint Presentation</vt:lpstr>
      <vt:lpstr>The end  GROUP 35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dc:creator>
  <cp:lastModifiedBy>Adriano Gussoni</cp:lastModifiedBy>
  <cp:revision>1</cp:revision>
  <dcterms:created xsi:type="dcterms:W3CDTF">2022-01-27T20:46:09Z</dcterms:created>
  <dcterms:modified xsi:type="dcterms:W3CDTF">2022-04-19T17:22:18Z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0x010100C1E5C4DDE330A746883A12F780E0ADBD</vt:lpwstr>
  </property>
</Properties>
</file>