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4"/>
  </p:sldMasterIdLst>
  <p:notesMasterIdLst>
    <p:notesMasterId r:id="rId50"/>
  </p:notesMasterIdLst>
  <p:sldIdLst>
    <p:sldId id="256" r:id="rId5"/>
    <p:sldId id="326" r:id="rId6"/>
    <p:sldId id="294" r:id="rId7"/>
    <p:sldId id="270" r:id="rId8"/>
    <p:sldId id="258" r:id="rId9"/>
    <p:sldId id="295" r:id="rId10"/>
    <p:sldId id="262" r:id="rId11"/>
    <p:sldId id="334" r:id="rId12"/>
    <p:sldId id="260" r:id="rId13"/>
    <p:sldId id="344" r:id="rId14"/>
    <p:sldId id="345" r:id="rId15"/>
    <p:sldId id="340" r:id="rId16"/>
    <p:sldId id="346" r:id="rId17"/>
    <p:sldId id="308" r:id="rId18"/>
    <p:sldId id="276" r:id="rId19"/>
    <p:sldId id="311" r:id="rId20"/>
    <p:sldId id="306" r:id="rId21"/>
    <p:sldId id="331" r:id="rId22"/>
    <p:sldId id="307" r:id="rId23"/>
    <p:sldId id="332" r:id="rId24"/>
    <p:sldId id="310" r:id="rId25"/>
    <p:sldId id="333" r:id="rId26"/>
    <p:sldId id="316" r:id="rId27"/>
    <p:sldId id="343" r:id="rId28"/>
    <p:sldId id="325" r:id="rId29"/>
    <p:sldId id="353" r:id="rId30"/>
    <p:sldId id="304" r:id="rId31"/>
    <p:sldId id="300" r:id="rId32"/>
    <p:sldId id="301" r:id="rId33"/>
    <p:sldId id="302" r:id="rId34"/>
    <p:sldId id="342" r:id="rId35"/>
    <p:sldId id="320" r:id="rId36"/>
    <p:sldId id="321" r:id="rId37"/>
    <p:sldId id="347" r:id="rId38"/>
    <p:sldId id="370" r:id="rId39"/>
    <p:sldId id="371" r:id="rId40"/>
    <p:sldId id="369" r:id="rId41"/>
    <p:sldId id="322" r:id="rId42"/>
    <p:sldId id="314" r:id="rId43"/>
    <p:sldId id="313" r:id="rId44"/>
    <p:sldId id="364" r:id="rId45"/>
    <p:sldId id="366" r:id="rId46"/>
    <p:sldId id="367" r:id="rId47"/>
    <p:sldId id="368" r:id="rId48"/>
    <p:sldId id="32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C4C"/>
    <a:srgbClr val="E7E59F"/>
    <a:srgbClr val="B1C585"/>
    <a:srgbClr val="E0626C"/>
    <a:srgbClr val="F2F2F2"/>
    <a:srgbClr val="E1E1E1"/>
    <a:srgbClr val="767676"/>
    <a:srgbClr val="FFFFFF"/>
    <a:srgbClr val="CA454D"/>
    <a:srgbClr val="BB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36CB5-53DC-4D6E-9776-74D8372BAAA3}" v="5" dt="2022-04-18T22:50:06.002"/>
    <p1510:client id="{198F4561-FF8E-4B60-880E-BFD47342F8D3}" v="4611" dt="2022-04-19T19:13:04.435"/>
    <p1510:client id="{333DA362-3E0B-475F-87BC-6291828E142E}" v="660" dt="2022-04-19T01:17:25.156"/>
    <p1510:client id="{45C7FC70-17C7-4A43-8DA1-41BD03BF0D0D}" v="3200" dt="2022-04-19T19:12:48.291"/>
    <p1510:client id="{4C004C7B-404B-4D98-9D0C-B2D9CABFB2D4}" v="1" dt="2022-04-18T22:28:09.572"/>
    <p1510:client id="{6E745596-B7C4-4FD7-8999-F974D0D87E61}" v="323" dt="2022-04-19T01:47:36.562"/>
    <p1510:client id="{C34527D3-E96E-4784-B27F-C5E7F7870EC3}" v="1" dt="2022-04-18T22:56:20.252"/>
    <p1510:client id="{F133F369-57D9-407E-AD79-D8C94160E087}" v="111" dt="2022-04-18T22:16:07.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Parker" userId="S::parkerb@knights.ucf.edu::7ce1c1c1-9fa4-431f-aee7-5a37b84acca1" providerId="AD" clId="Web-{BDEE2782-BC08-4E4A-B575-4BEF6DBA7DB6}"/>
    <pc:docChg chg="modSld">
      <pc:chgData name="Brett Parker" userId="S::parkerb@knights.ucf.edu::7ce1c1c1-9fa4-431f-aee7-5a37b84acca1" providerId="AD" clId="Web-{BDEE2782-BC08-4E4A-B575-4BEF6DBA7DB6}" dt="2022-04-11T16:10:33.483" v="40"/>
      <pc:docMkLst>
        <pc:docMk/>
      </pc:docMkLst>
      <pc:sldChg chg="modSp">
        <pc:chgData name="Brett Parker" userId="S::parkerb@knights.ucf.edu::7ce1c1c1-9fa4-431f-aee7-5a37b84acca1" providerId="AD" clId="Web-{BDEE2782-BC08-4E4A-B575-4BEF6DBA7DB6}" dt="2022-04-11T16:10:33.483" v="40"/>
        <pc:sldMkLst>
          <pc:docMk/>
          <pc:sldMk cId="1082487575" sldId="270"/>
        </pc:sldMkLst>
        <pc:graphicFrameChg chg="mod modGraphic">
          <ac:chgData name="Brett Parker" userId="S::parkerb@knights.ucf.edu::7ce1c1c1-9fa4-431f-aee7-5a37b84acca1" providerId="AD" clId="Web-{BDEE2782-BC08-4E4A-B575-4BEF6DBA7DB6}" dt="2022-04-11T16:10:33.483" v="40"/>
          <ac:graphicFrameMkLst>
            <pc:docMk/>
            <pc:sldMk cId="1082487575" sldId="270"/>
            <ac:graphicFrameMk id="2" creationId="{17C3F070-CC55-4ED5-9550-E52E68BF7094}"/>
          </ac:graphicFrameMkLst>
        </pc:graphicFrameChg>
      </pc:sldChg>
    </pc:docChg>
  </pc:docChgLst>
  <pc:docChgLst>
    <pc:chgData name="Brett Parker" userId="7ce1c1c1-9fa4-431f-aee7-5a37b84acca1" providerId="ADAL" clId="{86317D14-0513-4F57-B4C6-140CD43C4693}"/>
    <pc:docChg chg="undo redo custSel addSld delSld modSld sldOrd modShowInfo">
      <pc:chgData name="Brett Parker" userId="7ce1c1c1-9fa4-431f-aee7-5a37b84acca1" providerId="ADAL" clId="{86317D14-0513-4F57-B4C6-140CD43C4693}" dt="2022-02-27T16:33:48.786" v="2294" actId="167"/>
      <pc:docMkLst>
        <pc:docMk/>
      </pc:docMkLst>
      <pc:sldChg chg="modTransition">
        <pc:chgData name="Brett Parker" userId="7ce1c1c1-9fa4-431f-aee7-5a37b84acca1" providerId="ADAL" clId="{86317D14-0513-4F57-B4C6-140CD43C4693}" dt="2022-02-27T15:28:25.483" v="2194"/>
        <pc:sldMkLst>
          <pc:docMk/>
          <pc:sldMk cId="109857222" sldId="256"/>
        </pc:sldMkLst>
      </pc:sldChg>
      <pc:sldChg chg="addSp delSp modSp mod modTransition delAnim modNotesTx">
        <pc:chgData name="Brett Parker" userId="7ce1c1c1-9fa4-431f-aee7-5a37b84acca1" providerId="ADAL" clId="{86317D14-0513-4F57-B4C6-140CD43C4693}" dt="2022-02-27T15:43:22.377" v="2208"/>
        <pc:sldMkLst>
          <pc:docMk/>
          <pc:sldMk cId="2813331354" sldId="260"/>
        </pc:sldMkLst>
        <pc:spChg chg="del">
          <ac:chgData name="Brett Parker" userId="7ce1c1c1-9fa4-431f-aee7-5a37b84acca1" providerId="ADAL" clId="{86317D14-0513-4F57-B4C6-140CD43C4693}" dt="2022-02-26T19:40:13.833" v="1572" actId="478"/>
          <ac:spMkLst>
            <pc:docMk/>
            <pc:sldMk cId="2813331354" sldId="260"/>
            <ac:spMk id="2" creationId="{06E9D0BB-7F2E-4939-8CD8-349B08536054}"/>
          </ac:spMkLst>
        </pc:spChg>
        <pc:spChg chg="del">
          <ac:chgData name="Brett Parker" userId="7ce1c1c1-9fa4-431f-aee7-5a37b84acca1" providerId="ADAL" clId="{86317D14-0513-4F57-B4C6-140CD43C4693}" dt="2022-02-26T19:39:30.272" v="1567" actId="478"/>
          <ac:spMkLst>
            <pc:docMk/>
            <pc:sldMk cId="2813331354" sldId="260"/>
            <ac:spMk id="6" creationId="{7CC4ABE3-5E42-4D4A-8502-1D807757BC1E}"/>
          </ac:spMkLst>
        </pc:spChg>
        <pc:spChg chg="mod">
          <ac:chgData name="Brett Parker" userId="7ce1c1c1-9fa4-431f-aee7-5a37b84acca1" providerId="ADAL" clId="{86317D14-0513-4F57-B4C6-140CD43C4693}" dt="2022-02-26T19:45:22.919" v="1624" actId="1076"/>
          <ac:spMkLst>
            <pc:docMk/>
            <pc:sldMk cId="2813331354" sldId="260"/>
            <ac:spMk id="15" creationId="{8602A739-71A7-4D31-90C6-E3AF1E9760B2}"/>
          </ac:spMkLst>
        </pc:spChg>
        <pc:graphicFrameChg chg="add mod">
          <ac:chgData name="Brett Parker" userId="7ce1c1c1-9fa4-431f-aee7-5a37b84acca1" providerId="ADAL" clId="{86317D14-0513-4F57-B4C6-140CD43C4693}" dt="2022-02-26T19:39:49.421" v="1568"/>
          <ac:graphicFrameMkLst>
            <pc:docMk/>
            <pc:sldMk cId="2813331354" sldId="260"/>
            <ac:graphicFrameMk id="3" creationId="{F377442C-EBB1-403E-B310-5C87DE3D08D0}"/>
          </ac:graphicFrameMkLst>
        </pc:graphicFrameChg>
        <pc:graphicFrameChg chg="add mod modGraphic">
          <ac:chgData name="Brett Parker" userId="7ce1c1c1-9fa4-431f-aee7-5a37b84acca1" providerId="ADAL" clId="{86317D14-0513-4F57-B4C6-140CD43C4693}" dt="2022-02-26T19:46:19.423" v="1636" actId="1076"/>
          <ac:graphicFrameMkLst>
            <pc:docMk/>
            <pc:sldMk cId="2813331354" sldId="260"/>
            <ac:graphicFrameMk id="4" creationId="{281371BD-A25D-4E62-8789-334A837BC6DF}"/>
          </ac:graphicFrameMkLst>
        </pc:graphicFrameChg>
        <pc:picChg chg="add del mod">
          <ac:chgData name="Brett Parker" userId="7ce1c1c1-9fa4-431f-aee7-5a37b84acca1" providerId="ADAL" clId="{86317D14-0513-4F57-B4C6-140CD43C4693}" dt="2022-02-27T15:39:37.465" v="2203"/>
          <ac:picMkLst>
            <pc:docMk/>
            <pc:sldMk cId="2813331354" sldId="260"/>
            <ac:picMk id="2" creationId="{5C5370AB-AE53-410A-8E72-ECCCCE1E5575}"/>
          </ac:picMkLst>
        </pc:picChg>
        <pc:picChg chg="add del mod">
          <ac:chgData name="Brett Parker" userId="7ce1c1c1-9fa4-431f-aee7-5a37b84acca1" providerId="ADAL" clId="{86317D14-0513-4F57-B4C6-140CD43C4693}" dt="2022-02-27T15:40:41.651" v="2204"/>
          <ac:picMkLst>
            <pc:docMk/>
            <pc:sldMk cId="2813331354" sldId="260"/>
            <ac:picMk id="5" creationId="{E7DD20E1-B0E0-4B0E-A945-424B42E920F0}"/>
          </ac:picMkLst>
        </pc:picChg>
        <pc:picChg chg="add del mod">
          <ac:chgData name="Brett Parker" userId="7ce1c1c1-9fa4-431f-aee7-5a37b84acca1" providerId="ADAL" clId="{86317D14-0513-4F57-B4C6-140CD43C4693}" dt="2022-02-27T15:40:52.078" v="2205"/>
          <ac:picMkLst>
            <pc:docMk/>
            <pc:sldMk cId="2813331354" sldId="260"/>
            <ac:picMk id="6" creationId="{9BA67903-BC38-4DE9-BEB5-72E4802F300D}"/>
          </ac:picMkLst>
        </pc:picChg>
        <pc:picChg chg="add mod">
          <ac:chgData name="Brett Parker" userId="7ce1c1c1-9fa4-431f-aee7-5a37b84acca1" providerId="ADAL" clId="{86317D14-0513-4F57-B4C6-140CD43C4693}" dt="2022-02-26T19:45:26.271" v="1625" actId="1076"/>
          <ac:picMkLst>
            <pc:docMk/>
            <pc:sldMk cId="2813331354" sldId="260"/>
            <ac:picMk id="7" creationId="{FC6BBC74-02DA-4909-B6C1-82C6CA04B865}"/>
          </ac:picMkLst>
        </pc:picChg>
        <pc:picChg chg="del">
          <ac:chgData name="Brett Parker" userId="7ce1c1c1-9fa4-431f-aee7-5a37b84acca1" providerId="ADAL" clId="{86317D14-0513-4F57-B4C6-140CD43C4693}" dt="2022-02-26T17:56:04.929" v="1556" actId="478"/>
          <ac:picMkLst>
            <pc:docMk/>
            <pc:sldMk cId="2813331354" sldId="260"/>
            <ac:picMk id="8" creationId="{9242AA3D-1BFC-4E25-B173-670C9380D1F5}"/>
          </ac:picMkLst>
        </pc:picChg>
        <pc:picChg chg="add del mod">
          <ac:chgData name="Brett Parker" userId="7ce1c1c1-9fa4-431f-aee7-5a37b84acca1" providerId="ADAL" clId="{86317D14-0513-4F57-B4C6-140CD43C4693}" dt="2022-02-27T15:41:36.318" v="2206"/>
          <ac:picMkLst>
            <pc:docMk/>
            <pc:sldMk cId="2813331354" sldId="260"/>
            <ac:picMk id="8" creationId="{ADB227D9-EABA-418C-B201-3AF323D85D8C}"/>
          </ac:picMkLst>
        </pc:picChg>
        <pc:picChg chg="add del mod">
          <ac:chgData name="Brett Parker" userId="7ce1c1c1-9fa4-431f-aee7-5a37b84acca1" providerId="ADAL" clId="{86317D14-0513-4F57-B4C6-140CD43C4693}" dt="2022-02-27T15:42:39.175" v="2207"/>
          <ac:picMkLst>
            <pc:docMk/>
            <pc:sldMk cId="2813331354" sldId="260"/>
            <ac:picMk id="9" creationId="{A67C73E0-F98C-494E-BA68-D37D7534406A}"/>
          </ac:picMkLst>
        </pc:picChg>
        <pc:picChg chg="add mod">
          <ac:chgData name="Brett Parker" userId="7ce1c1c1-9fa4-431f-aee7-5a37b84acca1" providerId="ADAL" clId="{86317D14-0513-4F57-B4C6-140CD43C4693}" dt="2022-02-26T19:45:15.999" v="1621" actId="1076"/>
          <ac:picMkLst>
            <pc:docMk/>
            <pc:sldMk cId="2813331354" sldId="260"/>
            <ac:picMk id="10" creationId="{89013C1B-EC50-4028-805D-EAED0BF8DBA5}"/>
          </ac:picMkLst>
        </pc:picChg>
        <pc:picChg chg="del">
          <ac:chgData name="Brett Parker" userId="7ce1c1c1-9fa4-431f-aee7-5a37b84acca1" providerId="ADAL" clId="{86317D14-0513-4F57-B4C6-140CD43C4693}" dt="2022-02-26T19:40:11.945" v="1571" actId="478"/>
          <ac:picMkLst>
            <pc:docMk/>
            <pc:sldMk cId="2813331354" sldId="260"/>
            <ac:picMk id="12" creationId="{9B002908-2724-4504-984E-95B1A56DFD48}"/>
          </ac:picMkLst>
        </pc:picChg>
        <pc:picChg chg="add del mod">
          <ac:chgData name="Brett Parker" userId="7ce1c1c1-9fa4-431f-aee7-5a37b84acca1" providerId="ADAL" clId="{86317D14-0513-4F57-B4C6-140CD43C4693}" dt="2022-02-27T15:43:22.377" v="2208"/>
          <ac:picMkLst>
            <pc:docMk/>
            <pc:sldMk cId="2813331354" sldId="260"/>
            <ac:picMk id="12" creationId="{F4E41412-BE4F-48A0-92F9-0C864013C845}"/>
          </ac:picMkLst>
        </pc:picChg>
        <pc:picChg chg="add mod">
          <ac:chgData name="Brett Parker" userId="7ce1c1c1-9fa4-431f-aee7-5a37b84acca1" providerId="ADAL" clId="{86317D14-0513-4F57-B4C6-140CD43C4693}" dt="2022-02-27T15:43:22.377" v="2208"/>
          <ac:picMkLst>
            <pc:docMk/>
            <pc:sldMk cId="2813331354" sldId="260"/>
            <ac:picMk id="17" creationId="{C3917369-CDD4-4C5E-9B00-177B97A912D4}"/>
          </ac:picMkLst>
        </pc:picChg>
        <pc:picChg chg="add mod">
          <ac:chgData name="Brett Parker" userId="7ce1c1c1-9fa4-431f-aee7-5a37b84acca1" providerId="ADAL" clId="{86317D14-0513-4F57-B4C6-140CD43C4693}" dt="2022-02-26T19:45:39.033" v="1627" actId="1076"/>
          <ac:picMkLst>
            <pc:docMk/>
            <pc:sldMk cId="2813331354" sldId="260"/>
            <ac:picMk id="18" creationId="{E47ACD50-0FDB-40C4-8EB2-C6A1EA8D7D0D}"/>
          </ac:picMkLst>
        </pc:picChg>
      </pc:sldChg>
      <pc:sldChg chg="addSp delSp modSp mod ord delAnim modNotesTx">
        <pc:chgData name="Brett Parker" userId="7ce1c1c1-9fa4-431f-aee7-5a37b84acca1" providerId="ADAL" clId="{86317D14-0513-4F57-B4C6-140CD43C4693}" dt="2022-02-27T16:08:06.174" v="2233"/>
        <pc:sldMkLst>
          <pc:docMk/>
          <pc:sldMk cId="3256147401" sldId="276"/>
        </pc:sldMkLst>
        <pc:spChg chg="del">
          <ac:chgData name="Brett Parker" userId="7ce1c1c1-9fa4-431f-aee7-5a37b84acca1" providerId="ADAL" clId="{86317D14-0513-4F57-B4C6-140CD43C4693}" dt="2022-02-26T17:56:24.287" v="1558" actId="478"/>
          <ac:spMkLst>
            <pc:docMk/>
            <pc:sldMk cId="3256147401" sldId="276"/>
            <ac:spMk id="15" creationId="{7C5243AB-2602-42E0-B3F2-07C0DD4FF3A3}"/>
          </ac:spMkLst>
        </pc:spChg>
        <pc:spChg chg="add mod">
          <ac:chgData name="Brett Parker" userId="7ce1c1c1-9fa4-431f-aee7-5a37b84acca1" providerId="ADAL" clId="{86317D14-0513-4F57-B4C6-140CD43C4693}" dt="2022-02-26T21:14:10.809" v="2130" actId="1076"/>
          <ac:spMkLst>
            <pc:docMk/>
            <pc:sldMk cId="3256147401" sldId="276"/>
            <ac:spMk id="18" creationId="{B5261FB4-B993-4B6E-9D26-BACBA5324361}"/>
          </ac:spMkLst>
        </pc:spChg>
        <pc:spChg chg="mod">
          <ac:chgData name="Brett Parker" userId="7ce1c1c1-9fa4-431f-aee7-5a37b84acca1" providerId="ADAL" clId="{86317D14-0513-4F57-B4C6-140CD43C4693}" dt="2022-02-26T21:15:12.410" v="2158" actId="1076"/>
          <ac:spMkLst>
            <pc:docMk/>
            <pc:sldMk cId="3256147401" sldId="276"/>
            <ac:spMk id="19" creationId="{A1E16809-976F-4305-AB97-07523221F443}"/>
          </ac:spMkLst>
        </pc:spChg>
        <pc:spChg chg="add mod">
          <ac:chgData name="Brett Parker" userId="7ce1c1c1-9fa4-431f-aee7-5a37b84acca1" providerId="ADAL" clId="{86317D14-0513-4F57-B4C6-140CD43C4693}" dt="2022-02-26T17:56:24.595" v="1559"/>
          <ac:spMkLst>
            <pc:docMk/>
            <pc:sldMk cId="3256147401" sldId="276"/>
            <ac:spMk id="20" creationId="{1A47BA7D-20CC-4C61-A1EF-45312A21AA9D}"/>
          </ac:spMkLst>
        </pc:spChg>
        <pc:spChg chg="add mod">
          <ac:chgData name="Brett Parker" userId="7ce1c1c1-9fa4-431f-aee7-5a37b84acca1" providerId="ADAL" clId="{86317D14-0513-4F57-B4C6-140CD43C4693}" dt="2022-02-26T21:15:14.112" v="2159" actId="1076"/>
          <ac:spMkLst>
            <pc:docMk/>
            <pc:sldMk cId="3256147401" sldId="276"/>
            <ac:spMk id="21" creationId="{61CAF0B0-1653-45BE-B2E2-8CC59649FA17}"/>
          </ac:spMkLst>
        </pc:spChg>
        <pc:spChg chg="del mod">
          <ac:chgData name="Brett Parker" userId="7ce1c1c1-9fa4-431f-aee7-5a37b84acca1" providerId="ADAL" clId="{86317D14-0513-4F57-B4C6-140CD43C4693}" dt="2022-02-26T17:20:08.370" v="1036" actId="478"/>
          <ac:spMkLst>
            <pc:docMk/>
            <pc:sldMk cId="3256147401" sldId="276"/>
            <ac:spMk id="23" creationId="{7565A7E2-5600-4676-98A3-1B58D569D2E0}"/>
          </ac:spMkLst>
        </pc:spChg>
        <pc:graphicFrameChg chg="add del mod">
          <ac:chgData name="Brett Parker" userId="7ce1c1c1-9fa4-431f-aee7-5a37b84acca1" providerId="ADAL" clId="{86317D14-0513-4F57-B4C6-140CD43C4693}" dt="2022-02-26T17:14:12.635" v="892" actId="478"/>
          <ac:graphicFrameMkLst>
            <pc:docMk/>
            <pc:sldMk cId="3256147401" sldId="276"/>
            <ac:graphicFrameMk id="2" creationId="{63279B15-B504-47A4-8786-513A50D135BA}"/>
          </ac:graphicFrameMkLst>
        </pc:graphicFrameChg>
        <pc:graphicFrameChg chg="add del mod">
          <ac:chgData name="Brett Parker" userId="7ce1c1c1-9fa4-431f-aee7-5a37b84acca1" providerId="ADAL" clId="{86317D14-0513-4F57-B4C6-140CD43C4693}" dt="2022-02-26T17:14:38.159" v="898"/>
          <ac:graphicFrameMkLst>
            <pc:docMk/>
            <pc:sldMk cId="3256147401" sldId="276"/>
            <ac:graphicFrameMk id="3" creationId="{03D05B37-82AC-4376-9E65-B80C9A8F729A}"/>
          </ac:graphicFrameMkLst>
        </pc:graphicFrameChg>
        <pc:graphicFrameChg chg="add mod modGraphic">
          <ac:chgData name="Brett Parker" userId="7ce1c1c1-9fa4-431f-aee7-5a37b84acca1" providerId="ADAL" clId="{86317D14-0513-4F57-B4C6-140CD43C4693}" dt="2022-02-26T19:52:40.409" v="1731" actId="20577"/>
          <ac:graphicFrameMkLst>
            <pc:docMk/>
            <pc:sldMk cId="3256147401" sldId="276"/>
            <ac:graphicFrameMk id="4" creationId="{625267DE-9990-487A-A7D8-72AAA39DCA84}"/>
          </ac:graphicFrameMkLst>
        </pc:graphicFrameChg>
        <pc:picChg chg="add del mod">
          <ac:chgData name="Brett Parker" userId="7ce1c1c1-9fa4-431f-aee7-5a37b84acca1" providerId="ADAL" clId="{86317D14-0513-4F57-B4C6-140CD43C4693}" dt="2022-02-27T16:04:40.957" v="2230"/>
          <ac:picMkLst>
            <pc:docMk/>
            <pc:sldMk cId="3256147401" sldId="276"/>
            <ac:picMk id="2" creationId="{D3D8E065-C4F7-427D-9154-CBC91FBFFF25}"/>
          </ac:picMkLst>
        </pc:picChg>
        <pc:picChg chg="add del mod">
          <ac:chgData name="Brett Parker" userId="7ce1c1c1-9fa4-431f-aee7-5a37b84acca1" providerId="ADAL" clId="{86317D14-0513-4F57-B4C6-140CD43C4693}" dt="2022-02-27T16:06:30.943" v="2231"/>
          <ac:picMkLst>
            <pc:docMk/>
            <pc:sldMk cId="3256147401" sldId="276"/>
            <ac:picMk id="3" creationId="{25C698D8-543F-49C9-8AC2-695D25B6B4C9}"/>
          </ac:picMkLst>
        </pc:picChg>
        <pc:picChg chg="add del mod">
          <ac:chgData name="Brett Parker" userId="7ce1c1c1-9fa4-431f-aee7-5a37b84acca1" providerId="ADAL" clId="{86317D14-0513-4F57-B4C6-140CD43C4693}" dt="2022-02-27T16:07:11.602" v="2232"/>
          <ac:picMkLst>
            <pc:docMk/>
            <pc:sldMk cId="3256147401" sldId="276"/>
            <ac:picMk id="5" creationId="{E2AA6046-43DD-4127-AAEC-2D605261B87F}"/>
          </ac:picMkLst>
        </pc:picChg>
        <pc:picChg chg="del">
          <ac:chgData name="Brett Parker" userId="7ce1c1c1-9fa4-431f-aee7-5a37b84acca1" providerId="ADAL" clId="{86317D14-0513-4F57-B4C6-140CD43C4693}" dt="2022-02-26T17:56:12.943" v="1557" actId="478"/>
          <ac:picMkLst>
            <pc:docMk/>
            <pc:sldMk cId="3256147401" sldId="276"/>
            <ac:picMk id="6" creationId="{1CBBC911-2507-498A-A5DE-3D5843B215CF}"/>
          </ac:picMkLst>
        </pc:picChg>
        <pc:picChg chg="add del mod">
          <ac:chgData name="Brett Parker" userId="7ce1c1c1-9fa4-431f-aee7-5a37b84acca1" providerId="ADAL" clId="{86317D14-0513-4F57-B4C6-140CD43C4693}" dt="2022-02-27T16:08:06.174" v="2233"/>
          <ac:picMkLst>
            <pc:docMk/>
            <pc:sldMk cId="3256147401" sldId="276"/>
            <ac:picMk id="6" creationId="{E17234E1-FBA9-4E94-9984-E1100157B37E}"/>
          </ac:picMkLst>
        </pc:picChg>
        <pc:picChg chg="add mod">
          <ac:chgData name="Brett Parker" userId="7ce1c1c1-9fa4-431f-aee7-5a37b84acca1" providerId="ADAL" clId="{86317D14-0513-4F57-B4C6-140CD43C4693}" dt="2022-02-27T16:08:06.174" v="2233"/>
          <ac:picMkLst>
            <pc:docMk/>
            <pc:sldMk cId="3256147401" sldId="276"/>
            <ac:picMk id="7" creationId="{99085983-5538-4D16-A040-57A6CE04E830}"/>
          </ac:picMkLst>
        </pc:picChg>
        <pc:picChg chg="add mod">
          <ac:chgData name="Brett Parker" userId="7ce1c1c1-9fa4-431f-aee7-5a37b84acca1" providerId="ADAL" clId="{86317D14-0513-4F57-B4C6-140CD43C4693}" dt="2022-02-26T17:23:59.266" v="1091" actId="1076"/>
          <ac:picMkLst>
            <pc:docMk/>
            <pc:sldMk cId="3256147401" sldId="276"/>
            <ac:picMk id="8" creationId="{35590C6A-BB54-4044-8DF9-883131080131}"/>
          </ac:picMkLst>
        </pc:picChg>
        <pc:picChg chg="mod">
          <ac:chgData name="Brett Parker" userId="7ce1c1c1-9fa4-431f-aee7-5a37b84acca1" providerId="ADAL" clId="{86317D14-0513-4F57-B4C6-140CD43C4693}" dt="2022-02-26T17:23:02.713" v="1073" actId="1076"/>
          <ac:picMkLst>
            <pc:docMk/>
            <pc:sldMk cId="3256147401" sldId="276"/>
            <ac:picMk id="11" creationId="{F2E11419-3885-403E-A5A5-C2959034A8D0}"/>
          </ac:picMkLst>
        </pc:picChg>
      </pc:sldChg>
      <pc:sldChg chg="addSp delSp modSp mod ord delAnim">
        <pc:chgData name="Brett Parker" userId="7ce1c1c1-9fa4-431f-aee7-5a37b84acca1" providerId="ADAL" clId="{86317D14-0513-4F57-B4C6-140CD43C4693}" dt="2022-02-27T16:20:26.486" v="2281"/>
        <pc:sldMkLst>
          <pc:docMk/>
          <pc:sldMk cId="1852840800" sldId="298"/>
        </pc:sldMkLst>
        <pc:spChg chg="add mod">
          <ac:chgData name="Brett Parker" userId="7ce1c1c1-9fa4-431f-aee7-5a37b84acca1" providerId="ADAL" clId="{86317D14-0513-4F57-B4C6-140CD43C4693}" dt="2022-02-26T20:56:12.099" v="2039" actId="20577"/>
          <ac:spMkLst>
            <pc:docMk/>
            <pc:sldMk cId="1852840800" sldId="298"/>
            <ac:spMk id="4" creationId="{C0720E50-A0A5-4448-92CA-588C3681F0F7}"/>
          </ac:spMkLst>
        </pc:spChg>
        <pc:spChg chg="add del mod">
          <ac:chgData name="Brett Parker" userId="7ce1c1c1-9fa4-431f-aee7-5a37b84acca1" providerId="ADAL" clId="{86317D14-0513-4F57-B4C6-140CD43C4693}" dt="2022-02-26T20:01:05.459" v="1819"/>
          <ac:spMkLst>
            <pc:docMk/>
            <pc:sldMk cId="1852840800" sldId="298"/>
            <ac:spMk id="10" creationId="{266CC4D6-B9AC-4613-8866-37E79EE88B70}"/>
          </ac:spMkLst>
        </pc:spChg>
        <pc:spChg chg="add del mod">
          <ac:chgData name="Brett Parker" userId="7ce1c1c1-9fa4-431f-aee7-5a37b84acca1" providerId="ADAL" clId="{86317D14-0513-4F57-B4C6-140CD43C4693}" dt="2022-02-26T20:01:05.459" v="1819"/>
          <ac:spMkLst>
            <pc:docMk/>
            <pc:sldMk cId="1852840800" sldId="298"/>
            <ac:spMk id="11" creationId="{04AE2430-DE66-4123-BDAA-19A2AA31B13D}"/>
          </ac:spMkLst>
        </pc:spChg>
        <pc:spChg chg="add mod">
          <ac:chgData name="Brett Parker" userId="7ce1c1c1-9fa4-431f-aee7-5a37b84acca1" providerId="ADAL" clId="{86317D14-0513-4F57-B4C6-140CD43C4693}" dt="2022-02-27T16:17:45.998" v="2277" actId="20577"/>
          <ac:spMkLst>
            <pc:docMk/>
            <pc:sldMk cId="1852840800" sldId="298"/>
            <ac:spMk id="12" creationId="{3E525C6D-0981-424F-BE92-E09C48626B92}"/>
          </ac:spMkLst>
        </pc:spChg>
        <pc:spChg chg="add del mod">
          <ac:chgData name="Brett Parker" userId="7ce1c1c1-9fa4-431f-aee7-5a37b84acca1" providerId="ADAL" clId="{86317D14-0513-4F57-B4C6-140CD43C4693}" dt="2022-02-26T20:01:02.745" v="1807"/>
          <ac:spMkLst>
            <pc:docMk/>
            <pc:sldMk cId="1852840800" sldId="298"/>
            <ac:spMk id="12" creationId="{70D50F2F-FB23-4383-82AA-6AE68C8BA876}"/>
          </ac:spMkLst>
        </pc:spChg>
        <pc:spChg chg="add del mod">
          <ac:chgData name="Brett Parker" userId="7ce1c1c1-9fa4-431f-aee7-5a37b84acca1" providerId="ADAL" clId="{86317D14-0513-4F57-B4C6-140CD43C4693}" dt="2022-02-26T20:43:41.630" v="1947" actId="478"/>
          <ac:spMkLst>
            <pc:docMk/>
            <pc:sldMk cId="1852840800" sldId="298"/>
            <ac:spMk id="13" creationId="{CD7F0386-BDAB-4396-A7D9-E51B725F585E}"/>
          </ac:spMkLst>
        </pc:spChg>
        <pc:spChg chg="mod">
          <ac:chgData name="Brett Parker" userId="7ce1c1c1-9fa4-431f-aee7-5a37b84acca1" providerId="ADAL" clId="{86317D14-0513-4F57-B4C6-140CD43C4693}" dt="2022-02-26T20:54:27.230" v="1956" actId="1076"/>
          <ac:spMkLst>
            <pc:docMk/>
            <pc:sldMk cId="1852840800" sldId="298"/>
            <ac:spMk id="15" creationId="{0A72301C-5464-406B-9771-224AFB10D7E4}"/>
          </ac:spMkLst>
        </pc:spChg>
        <pc:spChg chg="add del mod">
          <ac:chgData name="Brett Parker" userId="7ce1c1c1-9fa4-431f-aee7-5a37b84acca1" providerId="ADAL" clId="{86317D14-0513-4F57-B4C6-140CD43C4693}" dt="2022-02-26T20:43:41.630" v="1947" actId="478"/>
          <ac:spMkLst>
            <pc:docMk/>
            <pc:sldMk cId="1852840800" sldId="298"/>
            <ac:spMk id="16" creationId="{FACFA2A9-54CC-467C-877A-CC2E1A4D9124}"/>
          </ac:spMkLst>
        </pc:spChg>
        <pc:spChg chg="add mod">
          <ac:chgData name="Brett Parker" userId="7ce1c1c1-9fa4-431f-aee7-5a37b84acca1" providerId="ADAL" clId="{86317D14-0513-4F57-B4C6-140CD43C4693}" dt="2022-02-26T21:13:20.637" v="2113" actId="20577"/>
          <ac:spMkLst>
            <pc:docMk/>
            <pc:sldMk cId="1852840800" sldId="298"/>
            <ac:spMk id="17" creationId="{5DBEC05C-856A-4302-8F4B-F475D7D2C0D1}"/>
          </ac:spMkLst>
        </pc:spChg>
        <pc:spChg chg="add del mod">
          <ac:chgData name="Brett Parker" userId="7ce1c1c1-9fa4-431f-aee7-5a37b84acca1" providerId="ADAL" clId="{86317D14-0513-4F57-B4C6-140CD43C4693}" dt="2022-02-26T20:55:00.579" v="1981" actId="478"/>
          <ac:spMkLst>
            <pc:docMk/>
            <pc:sldMk cId="1852840800" sldId="298"/>
            <ac:spMk id="18" creationId="{975ADF00-A647-4E82-AFD2-F0901969BC05}"/>
          </ac:spMkLst>
        </pc:spChg>
        <pc:spChg chg="mod">
          <ac:chgData name="Brett Parker" userId="7ce1c1c1-9fa4-431f-aee7-5a37b84acca1" providerId="ADAL" clId="{86317D14-0513-4F57-B4C6-140CD43C4693}" dt="2022-02-26T20:54:27.230" v="1956" actId="1076"/>
          <ac:spMkLst>
            <pc:docMk/>
            <pc:sldMk cId="1852840800" sldId="298"/>
            <ac:spMk id="19" creationId="{6861D4DB-3AF1-4434-8EA8-7D0B811CE18E}"/>
          </ac:spMkLst>
        </pc:spChg>
        <pc:spChg chg="mod">
          <ac:chgData name="Brett Parker" userId="7ce1c1c1-9fa4-431f-aee7-5a37b84acca1" providerId="ADAL" clId="{86317D14-0513-4F57-B4C6-140CD43C4693}" dt="2022-02-26T20:54:27.230" v="1956" actId="1076"/>
          <ac:spMkLst>
            <pc:docMk/>
            <pc:sldMk cId="1852840800" sldId="298"/>
            <ac:spMk id="22" creationId="{A4E074DA-F36B-4A9A-9349-2BE898734AF4}"/>
          </ac:spMkLst>
        </pc:spChg>
        <pc:spChg chg="add del mod">
          <ac:chgData name="Brett Parker" userId="7ce1c1c1-9fa4-431f-aee7-5a37b84acca1" providerId="ADAL" clId="{86317D14-0513-4F57-B4C6-140CD43C4693}" dt="2022-02-26T20:02:45.522" v="1858" actId="478"/>
          <ac:spMkLst>
            <pc:docMk/>
            <pc:sldMk cId="1852840800" sldId="298"/>
            <ac:spMk id="25" creationId="{2ACACC61-B26D-43F0-84BB-87A2522A85A4}"/>
          </ac:spMkLst>
        </pc:spChg>
        <pc:spChg chg="mod">
          <ac:chgData name="Brett Parker" userId="7ce1c1c1-9fa4-431f-aee7-5a37b84acca1" providerId="ADAL" clId="{86317D14-0513-4F57-B4C6-140CD43C4693}" dt="2022-02-26T20:54:27.230" v="1956" actId="1076"/>
          <ac:spMkLst>
            <pc:docMk/>
            <pc:sldMk cId="1852840800" sldId="298"/>
            <ac:spMk id="30" creationId="{4F2711AC-F04B-4F26-AA0D-36119CD7DB7E}"/>
          </ac:spMkLst>
        </pc:spChg>
        <pc:graphicFrameChg chg="add mod modGraphic">
          <ac:chgData name="Brett Parker" userId="7ce1c1c1-9fa4-431f-aee7-5a37b84acca1" providerId="ADAL" clId="{86317D14-0513-4F57-B4C6-140CD43C4693}" dt="2022-02-26T20:54:54.421" v="1980" actId="207"/>
          <ac:graphicFrameMkLst>
            <pc:docMk/>
            <pc:sldMk cId="1852840800" sldId="298"/>
            <ac:graphicFrameMk id="3" creationId="{C77DFE89-5361-48ED-A9D3-5F1BB1FE19E4}"/>
          </ac:graphicFrameMkLst>
        </pc:graphicFrameChg>
        <pc:picChg chg="del mod">
          <ac:chgData name="Brett Parker" userId="7ce1c1c1-9fa4-431f-aee7-5a37b84acca1" providerId="ADAL" clId="{86317D14-0513-4F57-B4C6-140CD43C4693}" dt="2022-02-26T20:56:42.204" v="2040" actId="478"/>
          <ac:picMkLst>
            <pc:docMk/>
            <pc:sldMk cId="1852840800" sldId="298"/>
            <ac:picMk id="2" creationId="{68EFA78E-F010-4377-9FC5-FC57A7CFE973}"/>
          </ac:picMkLst>
        </pc:picChg>
        <pc:picChg chg="add mod">
          <ac:chgData name="Brett Parker" userId="7ce1c1c1-9fa4-431f-aee7-5a37b84acca1" providerId="ADAL" clId="{86317D14-0513-4F57-B4C6-140CD43C4693}" dt="2022-02-27T16:20:26.486" v="2281"/>
          <ac:picMkLst>
            <pc:docMk/>
            <pc:sldMk cId="1852840800" sldId="298"/>
            <ac:picMk id="2" creationId="{75081AC6-C0F7-4E3E-96D0-B8EBDA037B86}"/>
          </ac:picMkLst>
        </pc:picChg>
        <pc:picChg chg="mod">
          <ac:chgData name="Brett Parker" userId="7ce1c1c1-9fa4-431f-aee7-5a37b84acca1" providerId="ADAL" clId="{86317D14-0513-4F57-B4C6-140CD43C4693}" dt="2022-02-26T20:54:27.230" v="1956" actId="1076"/>
          <ac:picMkLst>
            <pc:docMk/>
            <pc:sldMk cId="1852840800" sldId="298"/>
            <ac:picMk id="14" creationId="{177B89CB-BBF3-41F6-831C-3FEF1120125B}"/>
          </ac:picMkLst>
        </pc:picChg>
        <pc:picChg chg="mod">
          <ac:chgData name="Brett Parker" userId="7ce1c1c1-9fa4-431f-aee7-5a37b84acca1" providerId="ADAL" clId="{86317D14-0513-4F57-B4C6-140CD43C4693}" dt="2022-02-26T20:54:27.230" v="1956" actId="1076"/>
          <ac:picMkLst>
            <pc:docMk/>
            <pc:sldMk cId="1852840800" sldId="298"/>
            <ac:picMk id="20" creationId="{1182CFBB-D5FF-4FD8-83AC-15EA0B2B845F}"/>
          </ac:picMkLst>
        </pc:picChg>
        <pc:cxnChg chg="add mod">
          <ac:chgData name="Brett Parker" userId="7ce1c1c1-9fa4-431f-aee7-5a37b84acca1" providerId="ADAL" clId="{86317D14-0513-4F57-B4C6-140CD43C4693}" dt="2022-02-26T20:55:45.202" v="2011" actId="1076"/>
          <ac:cxnSpMkLst>
            <pc:docMk/>
            <pc:sldMk cId="1852840800" sldId="298"/>
            <ac:cxnSpMk id="6" creationId="{90780017-14D6-4484-9904-28BF8CD522A7}"/>
          </ac:cxnSpMkLst>
        </pc:cxnChg>
      </pc:sldChg>
      <pc:sldChg chg="addSp delSp modSp mod delAnim modAnim">
        <pc:chgData name="Brett Parker" userId="7ce1c1c1-9fa4-431f-aee7-5a37b84acca1" providerId="ADAL" clId="{86317D14-0513-4F57-B4C6-140CD43C4693}" dt="2022-02-27T16:21:02.998" v="2285"/>
        <pc:sldMkLst>
          <pc:docMk/>
          <pc:sldMk cId="3036982793" sldId="306"/>
        </pc:sldMkLst>
        <pc:picChg chg="del mod">
          <ac:chgData name="Brett Parker" userId="7ce1c1c1-9fa4-431f-aee7-5a37b84acca1" providerId="ADAL" clId="{86317D14-0513-4F57-B4C6-140CD43C4693}" dt="2022-02-27T16:21:02.676" v="2284" actId="21"/>
          <ac:picMkLst>
            <pc:docMk/>
            <pc:sldMk cId="3036982793" sldId="306"/>
            <ac:picMk id="2" creationId="{4F6EB337-14F9-489A-BA05-5218F58E9187}"/>
          </ac:picMkLst>
        </pc:picChg>
        <pc:picChg chg="add del mod">
          <ac:chgData name="Brett Parker" userId="7ce1c1c1-9fa4-431f-aee7-5a37b84acca1" providerId="ADAL" clId="{86317D14-0513-4F57-B4C6-140CD43C4693}" dt="2022-02-27T16:20:45.189" v="2282" actId="478"/>
          <ac:picMkLst>
            <pc:docMk/>
            <pc:sldMk cId="3036982793" sldId="306"/>
            <ac:picMk id="3" creationId="{F03C5FB4-1702-447D-9988-29A5478437E9}"/>
          </ac:picMkLst>
        </pc:picChg>
        <pc:picChg chg="add mod">
          <ac:chgData name="Brett Parker" userId="7ce1c1c1-9fa4-431f-aee7-5a37b84acca1" providerId="ADAL" clId="{86317D14-0513-4F57-B4C6-140CD43C4693}" dt="2022-02-27T16:21:02.998" v="2285"/>
          <ac:picMkLst>
            <pc:docMk/>
            <pc:sldMk cId="3036982793" sldId="306"/>
            <ac:picMk id="11" creationId="{ACDAA52C-2EAB-4B43-BE0F-CCAFBA86AD79}"/>
          </ac:picMkLst>
        </pc:picChg>
      </pc:sldChg>
      <pc:sldChg chg="addSp delSp modSp mod delAnim">
        <pc:chgData name="Brett Parker" userId="7ce1c1c1-9fa4-431f-aee7-5a37b84acca1" providerId="ADAL" clId="{86317D14-0513-4F57-B4C6-140CD43C4693}" dt="2022-02-27T16:14:47.081" v="2264"/>
        <pc:sldMkLst>
          <pc:docMk/>
          <pc:sldMk cId="3262741194" sldId="311"/>
        </pc:sldMkLst>
        <pc:spChg chg="add del mod">
          <ac:chgData name="Brett Parker" userId="7ce1c1c1-9fa4-431f-aee7-5a37b84acca1" providerId="ADAL" clId="{86317D14-0513-4F57-B4C6-140CD43C4693}" dt="2022-02-26T19:48:07.712" v="1638" actId="478"/>
          <ac:spMkLst>
            <pc:docMk/>
            <pc:sldMk cId="3262741194" sldId="311"/>
            <ac:spMk id="4" creationId="{1FD9B786-673A-458B-BFFA-C5F11F74823D}"/>
          </ac:spMkLst>
        </pc:spChg>
        <pc:spChg chg="del">
          <ac:chgData name="Brett Parker" userId="7ce1c1c1-9fa4-431f-aee7-5a37b84acca1" providerId="ADAL" clId="{86317D14-0513-4F57-B4C6-140CD43C4693}" dt="2022-02-26T19:48:19.048" v="1641" actId="478"/>
          <ac:spMkLst>
            <pc:docMk/>
            <pc:sldMk cId="3262741194" sldId="311"/>
            <ac:spMk id="6" creationId="{814D1BF8-A062-469C-B36B-EB1CAD4114ED}"/>
          </ac:spMkLst>
        </pc:spChg>
        <pc:spChg chg="del">
          <ac:chgData name="Brett Parker" userId="7ce1c1c1-9fa4-431f-aee7-5a37b84acca1" providerId="ADAL" clId="{86317D14-0513-4F57-B4C6-140CD43C4693}" dt="2022-02-26T19:48:06.637" v="1637" actId="478"/>
          <ac:spMkLst>
            <pc:docMk/>
            <pc:sldMk cId="3262741194" sldId="311"/>
            <ac:spMk id="10" creationId="{8F43AA6F-59D1-4576-881B-5B166FB3DF05}"/>
          </ac:spMkLst>
        </pc:spChg>
        <pc:spChg chg="add mod">
          <ac:chgData name="Brett Parker" userId="7ce1c1c1-9fa4-431f-aee7-5a37b84acca1" providerId="ADAL" clId="{86317D14-0513-4F57-B4C6-140CD43C4693}" dt="2022-02-26T21:14:41.217" v="2136" actId="1076"/>
          <ac:spMkLst>
            <pc:docMk/>
            <pc:sldMk cId="3262741194" sldId="311"/>
            <ac:spMk id="13" creationId="{C77D0B87-7FA2-49D5-BC63-2E65BECC0BBA}"/>
          </ac:spMkLst>
        </pc:spChg>
        <pc:spChg chg="add mod">
          <ac:chgData name="Brett Parker" userId="7ce1c1c1-9fa4-431f-aee7-5a37b84acca1" providerId="ADAL" clId="{86317D14-0513-4F57-B4C6-140CD43C4693}" dt="2022-02-27T16:14:13.879" v="2263" actId="313"/>
          <ac:spMkLst>
            <pc:docMk/>
            <pc:sldMk cId="3262741194" sldId="311"/>
            <ac:spMk id="18" creationId="{EB694649-3AD5-4A9B-907D-8AC4B46BDC66}"/>
          </ac:spMkLst>
        </pc:spChg>
        <pc:spChg chg="add del mod">
          <ac:chgData name="Brett Parker" userId="7ce1c1c1-9fa4-431f-aee7-5a37b84acca1" providerId="ADAL" clId="{86317D14-0513-4F57-B4C6-140CD43C4693}" dt="2022-02-26T19:53:44.998" v="1749" actId="478"/>
          <ac:spMkLst>
            <pc:docMk/>
            <pc:sldMk cId="3262741194" sldId="311"/>
            <ac:spMk id="19" creationId="{B4692F3E-19CC-4679-9498-C1E75221CB8E}"/>
          </ac:spMkLst>
        </pc:spChg>
        <pc:spChg chg="add mod">
          <ac:chgData name="Brett Parker" userId="7ce1c1c1-9fa4-431f-aee7-5a37b84acca1" providerId="ADAL" clId="{86317D14-0513-4F57-B4C6-140CD43C4693}" dt="2022-02-26T21:14:51.097" v="2142" actId="1076"/>
          <ac:spMkLst>
            <pc:docMk/>
            <pc:sldMk cId="3262741194" sldId="311"/>
            <ac:spMk id="20" creationId="{DBC1E2FF-7DC3-4204-8D61-5AA14F0F0C54}"/>
          </ac:spMkLst>
        </pc:spChg>
        <pc:graphicFrameChg chg="add mod modGraphic">
          <ac:chgData name="Brett Parker" userId="7ce1c1c1-9fa4-431f-aee7-5a37b84acca1" providerId="ADAL" clId="{86317D14-0513-4F57-B4C6-140CD43C4693}" dt="2022-02-26T19:51:09.734" v="1673" actId="1076"/>
          <ac:graphicFrameMkLst>
            <pc:docMk/>
            <pc:sldMk cId="3262741194" sldId="311"/>
            <ac:graphicFrameMk id="5" creationId="{E5355EE8-086F-4D97-BE8E-4D44B213DB94}"/>
          </ac:graphicFrameMkLst>
        </pc:graphicFrameChg>
        <pc:picChg chg="add del mod">
          <ac:chgData name="Brett Parker" userId="7ce1c1c1-9fa4-431f-aee7-5a37b84acca1" providerId="ADAL" clId="{86317D14-0513-4F57-B4C6-140CD43C4693}" dt="2022-02-27T16:11:54.974" v="2235"/>
          <ac:picMkLst>
            <pc:docMk/>
            <pc:sldMk cId="3262741194" sldId="311"/>
            <ac:picMk id="2" creationId="{1421C5A3-0656-4E5E-A65D-3C073737F11A}"/>
          </ac:picMkLst>
        </pc:picChg>
        <pc:picChg chg="del mod">
          <ac:chgData name="Brett Parker" userId="7ce1c1c1-9fa4-431f-aee7-5a37b84acca1" providerId="ADAL" clId="{86317D14-0513-4F57-B4C6-140CD43C4693}" dt="2022-02-26T19:50:49.401" v="1667" actId="478"/>
          <ac:picMkLst>
            <pc:docMk/>
            <pc:sldMk cId="3262741194" sldId="311"/>
            <ac:picMk id="3" creationId="{9BC14259-0A2E-4800-81F7-DC2C28BC3180}"/>
          </ac:picMkLst>
        </pc:picChg>
        <pc:picChg chg="add del mod">
          <ac:chgData name="Brett Parker" userId="7ce1c1c1-9fa4-431f-aee7-5a37b84acca1" providerId="ADAL" clId="{86317D14-0513-4F57-B4C6-140CD43C4693}" dt="2022-02-27T16:12:03.206" v="2236"/>
          <ac:picMkLst>
            <pc:docMk/>
            <pc:sldMk cId="3262741194" sldId="311"/>
            <ac:picMk id="3" creationId="{F66C8BA8-C19B-4214-B9BA-C731572C9873}"/>
          </ac:picMkLst>
        </pc:picChg>
        <pc:picChg chg="add del mod">
          <ac:chgData name="Brett Parker" userId="7ce1c1c1-9fa4-431f-aee7-5a37b84acca1" providerId="ADAL" clId="{86317D14-0513-4F57-B4C6-140CD43C4693}" dt="2022-02-27T16:12:33.136" v="2237"/>
          <ac:picMkLst>
            <pc:docMk/>
            <pc:sldMk cId="3262741194" sldId="311"/>
            <ac:picMk id="4" creationId="{BDF12961-4191-4C3B-9E47-C6C15C77BAE8}"/>
          </ac:picMkLst>
        </pc:picChg>
        <pc:picChg chg="add del mod">
          <ac:chgData name="Brett Parker" userId="7ce1c1c1-9fa4-431f-aee7-5a37b84acca1" providerId="ADAL" clId="{86317D14-0513-4F57-B4C6-140CD43C4693}" dt="2022-02-27T16:13:29.209" v="2238"/>
          <ac:picMkLst>
            <pc:docMk/>
            <pc:sldMk cId="3262741194" sldId="311"/>
            <ac:picMk id="6" creationId="{960FEDF0-8377-4E0B-B8DE-D26033E331BE}"/>
          </ac:picMkLst>
        </pc:picChg>
        <pc:picChg chg="mod">
          <ac:chgData name="Brett Parker" userId="7ce1c1c1-9fa4-431f-aee7-5a37b84acca1" providerId="ADAL" clId="{86317D14-0513-4F57-B4C6-140CD43C4693}" dt="2022-02-26T19:51:32.671" v="1679" actId="1076"/>
          <ac:picMkLst>
            <pc:docMk/>
            <pc:sldMk cId="3262741194" sldId="311"/>
            <ac:picMk id="7" creationId="{4541DA1E-52DC-4E43-BF30-50EB8E1C1F11}"/>
          </ac:picMkLst>
        </pc:picChg>
        <pc:picChg chg="add del mod">
          <ac:chgData name="Brett Parker" userId="7ce1c1c1-9fa4-431f-aee7-5a37b84acca1" providerId="ADAL" clId="{86317D14-0513-4F57-B4C6-140CD43C4693}" dt="2022-02-27T16:13:51.234" v="2239"/>
          <ac:picMkLst>
            <pc:docMk/>
            <pc:sldMk cId="3262741194" sldId="311"/>
            <ac:picMk id="8" creationId="{09E88EDD-D511-4353-AAE1-DF08F820AEB0}"/>
          </ac:picMkLst>
        </pc:picChg>
        <pc:picChg chg="add del mod">
          <ac:chgData name="Brett Parker" userId="7ce1c1c1-9fa4-431f-aee7-5a37b84acca1" providerId="ADAL" clId="{86317D14-0513-4F57-B4C6-140CD43C4693}" dt="2022-02-27T16:14:47.081" v="2264"/>
          <ac:picMkLst>
            <pc:docMk/>
            <pc:sldMk cId="3262741194" sldId="311"/>
            <ac:picMk id="9" creationId="{D683A07F-2DFA-42D9-A267-633BEC835513}"/>
          </ac:picMkLst>
        </pc:picChg>
        <pc:picChg chg="add mod">
          <ac:chgData name="Brett Parker" userId="7ce1c1c1-9fa4-431f-aee7-5a37b84acca1" providerId="ADAL" clId="{86317D14-0513-4F57-B4C6-140CD43C4693}" dt="2022-02-27T16:14:47.081" v="2264"/>
          <ac:picMkLst>
            <pc:docMk/>
            <pc:sldMk cId="3262741194" sldId="311"/>
            <ac:picMk id="10" creationId="{68718A6C-9EEC-4EFB-91D9-86B68127B754}"/>
          </ac:picMkLst>
        </pc:picChg>
        <pc:picChg chg="del">
          <ac:chgData name="Brett Parker" userId="7ce1c1c1-9fa4-431f-aee7-5a37b84acca1" providerId="ADAL" clId="{86317D14-0513-4F57-B4C6-140CD43C4693}" dt="2022-02-26T20:45:52.557" v="1952" actId="478"/>
          <ac:picMkLst>
            <pc:docMk/>
            <pc:sldMk cId="3262741194" sldId="311"/>
            <ac:picMk id="18" creationId="{7C0A4163-085E-42A0-8FD0-785CCF195060}"/>
          </ac:picMkLst>
        </pc:picChg>
      </pc:sldChg>
      <pc:sldChg chg="modSp mod">
        <pc:chgData name="Brett Parker" userId="7ce1c1c1-9fa4-431f-aee7-5a37b84acca1" providerId="ADAL" clId="{86317D14-0513-4F57-B4C6-140CD43C4693}" dt="2022-02-27T16:33:48.786" v="2294" actId="167"/>
        <pc:sldMkLst>
          <pc:docMk/>
          <pc:sldMk cId="4005565082" sldId="315"/>
        </pc:sldMkLst>
        <pc:spChg chg="ord">
          <ac:chgData name="Brett Parker" userId="7ce1c1c1-9fa4-431f-aee7-5a37b84acca1" providerId="ADAL" clId="{86317D14-0513-4F57-B4C6-140CD43C4693}" dt="2022-02-27T16:33:48.786" v="2294" actId="167"/>
          <ac:spMkLst>
            <pc:docMk/>
            <pc:sldMk cId="4005565082" sldId="315"/>
            <ac:spMk id="13" creationId="{18DA9E60-734E-4EAC-BB83-E102F74B390B}"/>
          </ac:spMkLst>
        </pc:spChg>
      </pc:sldChg>
      <pc:sldChg chg="addSp delSp modSp mod delAnim">
        <pc:chgData name="Brett Parker" userId="7ce1c1c1-9fa4-431f-aee7-5a37b84acca1" providerId="ADAL" clId="{86317D14-0513-4F57-B4C6-140CD43C4693}" dt="2022-02-27T16:28:03.075" v="2291"/>
        <pc:sldMkLst>
          <pc:docMk/>
          <pc:sldMk cId="2228262359" sldId="316"/>
        </pc:sldMkLst>
        <pc:spChg chg="mod">
          <ac:chgData name="Brett Parker" userId="7ce1c1c1-9fa4-431f-aee7-5a37b84acca1" providerId="ADAL" clId="{86317D14-0513-4F57-B4C6-140CD43C4693}" dt="2022-02-26T21:09:30.178" v="2049" actId="20577"/>
          <ac:spMkLst>
            <pc:docMk/>
            <pc:sldMk cId="2228262359" sldId="316"/>
            <ac:spMk id="9" creationId="{57AACBC7-7DD5-4A74-881C-A50035030B3F}"/>
          </ac:spMkLst>
        </pc:spChg>
        <pc:spChg chg="mod">
          <ac:chgData name="Brett Parker" userId="7ce1c1c1-9fa4-431f-aee7-5a37b84acca1" providerId="ADAL" clId="{86317D14-0513-4F57-B4C6-140CD43C4693}" dt="2022-02-26T21:15:41.457" v="2162" actId="21"/>
          <ac:spMkLst>
            <pc:docMk/>
            <pc:sldMk cId="2228262359" sldId="316"/>
            <ac:spMk id="10" creationId="{93E88D4A-97EB-409A-B478-CBEC4CDC4BAE}"/>
          </ac:spMkLst>
        </pc:spChg>
        <pc:spChg chg="add mod">
          <ac:chgData name="Brett Parker" userId="7ce1c1c1-9fa4-431f-aee7-5a37b84acca1" providerId="ADAL" clId="{86317D14-0513-4F57-B4C6-140CD43C4693}" dt="2022-02-26T21:15:53.554" v="2168" actId="1076"/>
          <ac:spMkLst>
            <pc:docMk/>
            <pc:sldMk cId="2228262359" sldId="316"/>
            <ac:spMk id="17" creationId="{D7EC7864-50EC-4FAE-87DB-57D2D231F6AA}"/>
          </ac:spMkLst>
        </pc:spChg>
        <pc:graphicFrameChg chg="add del mod">
          <ac:chgData name="Brett Parker" userId="7ce1c1c1-9fa4-431f-aee7-5a37b84acca1" providerId="ADAL" clId="{86317D14-0513-4F57-B4C6-140CD43C4693}" dt="2022-02-26T21:09:33.910" v="2052"/>
          <ac:graphicFrameMkLst>
            <pc:docMk/>
            <pc:sldMk cId="2228262359" sldId="316"/>
            <ac:graphicFrameMk id="2" creationId="{CBAECBF7-0411-48FC-BE4F-03F13CECE53C}"/>
          </ac:graphicFrameMkLst>
        </pc:graphicFrameChg>
        <pc:graphicFrameChg chg="add del mod modGraphic">
          <ac:chgData name="Brett Parker" userId="7ce1c1c1-9fa4-431f-aee7-5a37b84acca1" providerId="ADAL" clId="{86317D14-0513-4F57-B4C6-140CD43C4693}" dt="2022-02-26T21:10:55.950" v="2089" actId="3680"/>
          <ac:graphicFrameMkLst>
            <pc:docMk/>
            <pc:sldMk cId="2228262359" sldId="316"/>
            <ac:graphicFrameMk id="3" creationId="{F52886F3-FB48-4579-8602-7E26823A7A0B}"/>
          </ac:graphicFrameMkLst>
        </pc:graphicFrameChg>
        <pc:graphicFrameChg chg="add mod modGraphic">
          <ac:chgData name="Brett Parker" userId="7ce1c1c1-9fa4-431f-aee7-5a37b84acca1" providerId="ADAL" clId="{86317D14-0513-4F57-B4C6-140CD43C4693}" dt="2022-02-26T21:11:44.290" v="2103" actId="1076"/>
          <ac:graphicFrameMkLst>
            <pc:docMk/>
            <pc:sldMk cId="2228262359" sldId="316"/>
            <ac:graphicFrameMk id="4" creationId="{B0CE0B33-583C-429E-BDD3-3696E9FBF893}"/>
          </ac:graphicFrameMkLst>
        </pc:graphicFrameChg>
        <pc:picChg chg="add del mod">
          <ac:chgData name="Brett Parker" userId="7ce1c1c1-9fa4-431f-aee7-5a37b84acca1" providerId="ADAL" clId="{86317D14-0513-4F57-B4C6-140CD43C4693}" dt="2022-02-27T16:26:00.213" v="2287"/>
          <ac:picMkLst>
            <pc:docMk/>
            <pc:sldMk cId="2228262359" sldId="316"/>
            <ac:picMk id="2" creationId="{DE90E624-39AA-4F0F-89BA-F929C4669782}"/>
          </ac:picMkLst>
        </pc:picChg>
        <pc:picChg chg="add del mod">
          <ac:chgData name="Brett Parker" userId="7ce1c1c1-9fa4-431f-aee7-5a37b84acca1" providerId="ADAL" clId="{86317D14-0513-4F57-B4C6-140CD43C4693}" dt="2022-02-27T16:26:09.773" v="2288"/>
          <ac:picMkLst>
            <pc:docMk/>
            <pc:sldMk cId="2228262359" sldId="316"/>
            <ac:picMk id="3" creationId="{EAA2882B-99A8-4022-B51F-B8030ABC9766}"/>
          </ac:picMkLst>
        </pc:picChg>
        <pc:picChg chg="add del mod">
          <ac:chgData name="Brett Parker" userId="7ce1c1c1-9fa4-431f-aee7-5a37b84acca1" providerId="ADAL" clId="{86317D14-0513-4F57-B4C6-140CD43C4693}" dt="2022-02-27T16:26:50.522" v="2289"/>
          <ac:picMkLst>
            <pc:docMk/>
            <pc:sldMk cId="2228262359" sldId="316"/>
            <ac:picMk id="5" creationId="{DAF6A0D9-1A18-43B3-AF52-32FDD94A7377}"/>
          </ac:picMkLst>
        </pc:picChg>
        <pc:picChg chg="del">
          <ac:chgData name="Brett Parker" userId="7ce1c1c1-9fa4-431f-aee7-5a37b84acca1" providerId="ADAL" clId="{86317D14-0513-4F57-B4C6-140CD43C4693}" dt="2022-02-26T20:59:17.170" v="2042" actId="478"/>
          <ac:picMkLst>
            <pc:docMk/>
            <pc:sldMk cId="2228262359" sldId="316"/>
            <ac:picMk id="6" creationId="{0EAEB159-5D2A-4703-B8B9-F4C780D286CB}"/>
          </ac:picMkLst>
        </pc:picChg>
        <pc:picChg chg="add del mod">
          <ac:chgData name="Brett Parker" userId="7ce1c1c1-9fa4-431f-aee7-5a37b84acca1" providerId="ADAL" clId="{86317D14-0513-4F57-B4C6-140CD43C4693}" dt="2022-02-27T16:27:22.747" v="2290"/>
          <ac:picMkLst>
            <pc:docMk/>
            <pc:sldMk cId="2228262359" sldId="316"/>
            <ac:picMk id="6" creationId="{3E3747D7-A744-462C-8902-654B336E2891}"/>
          </ac:picMkLst>
        </pc:picChg>
        <pc:picChg chg="add del mod">
          <ac:chgData name="Brett Parker" userId="7ce1c1c1-9fa4-431f-aee7-5a37b84acca1" providerId="ADAL" clId="{86317D14-0513-4F57-B4C6-140CD43C4693}" dt="2022-02-27T16:28:03.075" v="2291"/>
          <ac:picMkLst>
            <pc:docMk/>
            <pc:sldMk cId="2228262359" sldId="316"/>
            <ac:picMk id="8" creationId="{379C43B1-881E-46FD-92A1-AD543585CD59}"/>
          </ac:picMkLst>
        </pc:picChg>
        <pc:picChg chg="add mod">
          <ac:chgData name="Brett Parker" userId="7ce1c1c1-9fa4-431f-aee7-5a37b84acca1" providerId="ADAL" clId="{86317D14-0513-4F57-B4C6-140CD43C4693}" dt="2022-02-27T16:28:03.075" v="2291"/>
          <ac:picMkLst>
            <pc:docMk/>
            <pc:sldMk cId="2228262359" sldId="316"/>
            <ac:picMk id="12" creationId="{25027BE9-4ED6-4720-BBEF-803295D34587}"/>
          </ac:picMkLst>
        </pc:picChg>
        <pc:picChg chg="add mod">
          <ac:chgData name="Brett Parker" userId="7ce1c1c1-9fa4-431f-aee7-5a37b84acca1" providerId="ADAL" clId="{86317D14-0513-4F57-B4C6-140CD43C4693}" dt="2022-02-26T21:15:55.833" v="2169" actId="1076"/>
          <ac:picMkLst>
            <pc:docMk/>
            <pc:sldMk cId="2228262359" sldId="316"/>
            <ac:picMk id="13" creationId="{40D58B2C-FB36-4794-85D0-06FA67D2FA4E}"/>
          </ac:picMkLst>
        </pc:picChg>
        <pc:picChg chg="del">
          <ac:chgData name="Brett Parker" userId="7ce1c1c1-9fa4-431f-aee7-5a37b84acca1" providerId="ADAL" clId="{86317D14-0513-4F57-B4C6-140CD43C4693}" dt="2022-02-26T20:57:58.813" v="2041" actId="478"/>
          <ac:picMkLst>
            <pc:docMk/>
            <pc:sldMk cId="2228262359" sldId="316"/>
            <ac:picMk id="15" creationId="{EEFD5B18-6FDF-492E-BC43-D47071AE4BFD}"/>
          </ac:picMkLst>
        </pc:picChg>
      </pc:sldChg>
      <pc:sldChg chg="modSp mod">
        <pc:chgData name="Brett Parker" userId="7ce1c1c1-9fa4-431f-aee7-5a37b84acca1" providerId="ADAL" clId="{86317D14-0513-4F57-B4C6-140CD43C4693}" dt="2022-02-27T16:33:41.829" v="2292" actId="167"/>
        <pc:sldMkLst>
          <pc:docMk/>
          <pc:sldMk cId="1300281524" sldId="319"/>
        </pc:sldMkLst>
        <pc:spChg chg="ord">
          <ac:chgData name="Brett Parker" userId="7ce1c1c1-9fa4-431f-aee7-5a37b84acca1" providerId="ADAL" clId="{86317D14-0513-4F57-B4C6-140CD43C4693}" dt="2022-02-27T16:33:41.829" v="2292" actId="167"/>
          <ac:spMkLst>
            <pc:docMk/>
            <pc:sldMk cId="1300281524" sldId="319"/>
            <ac:spMk id="11" creationId="{89E021C2-4C7A-4ADD-8D3E-9F833FF2E8B1}"/>
          </ac:spMkLst>
        </pc:spChg>
      </pc:sldChg>
      <pc:sldChg chg="modSp mod">
        <pc:chgData name="Brett Parker" userId="7ce1c1c1-9fa4-431f-aee7-5a37b84acca1" providerId="ADAL" clId="{86317D14-0513-4F57-B4C6-140CD43C4693}" dt="2022-02-27T16:33:45.978" v="2293" actId="167"/>
        <pc:sldMkLst>
          <pc:docMk/>
          <pc:sldMk cId="3636284674" sldId="321"/>
        </pc:sldMkLst>
        <pc:spChg chg="ord">
          <ac:chgData name="Brett Parker" userId="7ce1c1c1-9fa4-431f-aee7-5a37b84acca1" providerId="ADAL" clId="{86317D14-0513-4F57-B4C6-140CD43C4693}" dt="2022-02-27T16:33:45.978" v="2293" actId="167"/>
          <ac:spMkLst>
            <pc:docMk/>
            <pc:sldMk cId="3636284674" sldId="321"/>
            <ac:spMk id="8" creationId="{C7DF399F-BE74-4BB6-A175-6F8CBAEE32D8}"/>
          </ac:spMkLst>
        </pc:spChg>
      </pc:sldChg>
      <pc:sldChg chg="addSp delSp modSp mod delAnim">
        <pc:chgData name="Brett Parker" userId="7ce1c1c1-9fa4-431f-aee7-5a37b84acca1" providerId="ADAL" clId="{86317D14-0513-4F57-B4C6-140CD43C4693}" dt="2022-02-27T16:20:26.486" v="2281"/>
        <pc:sldMkLst>
          <pc:docMk/>
          <pc:sldMk cId="1282134169" sldId="329"/>
        </pc:sldMkLst>
        <pc:spChg chg="add del mod">
          <ac:chgData name="Brett Parker" userId="7ce1c1c1-9fa4-431f-aee7-5a37b84acca1" providerId="ADAL" clId="{86317D14-0513-4F57-B4C6-140CD43C4693}" dt="2022-02-26T21:15:20.609" v="2160" actId="1076"/>
          <ac:spMkLst>
            <pc:docMk/>
            <pc:sldMk cId="1282134169" sldId="329"/>
            <ac:spMk id="10" creationId="{77CE2F36-1E64-422B-A8EB-EDD7C9A7983B}"/>
          </ac:spMkLst>
        </pc:spChg>
        <pc:spChg chg="add mod">
          <ac:chgData name="Brett Parker" userId="7ce1c1c1-9fa4-431f-aee7-5a37b84acca1" providerId="ADAL" clId="{86317D14-0513-4F57-B4C6-140CD43C4693}" dt="2022-02-27T16:17:48.287" v="2278"/>
          <ac:spMkLst>
            <pc:docMk/>
            <pc:sldMk cId="1282134169" sldId="329"/>
            <ac:spMk id="11" creationId="{203B65D9-ADD7-4955-8730-656DE59B89AF}"/>
          </ac:spMkLst>
        </pc:spChg>
        <pc:spChg chg="add del mod">
          <ac:chgData name="Brett Parker" userId="7ce1c1c1-9fa4-431f-aee7-5a37b84acca1" providerId="ADAL" clId="{86317D14-0513-4F57-B4C6-140CD43C4693}" dt="2022-02-26T20:31:47.967" v="1890" actId="478"/>
          <ac:spMkLst>
            <pc:docMk/>
            <pc:sldMk cId="1282134169" sldId="329"/>
            <ac:spMk id="11" creationId="{6422E542-D03D-4095-BD6F-FBC61E1D3506}"/>
          </ac:spMkLst>
        </pc:spChg>
        <pc:spChg chg="add del mod">
          <ac:chgData name="Brett Parker" userId="7ce1c1c1-9fa4-431f-aee7-5a37b84acca1" providerId="ADAL" clId="{86317D14-0513-4F57-B4C6-140CD43C4693}" dt="2022-02-26T19:58:19.554" v="1787"/>
          <ac:spMkLst>
            <pc:docMk/>
            <pc:sldMk cId="1282134169" sldId="329"/>
            <ac:spMk id="12" creationId="{8E7061DD-9C03-4357-ADE1-A0FA61FC76B4}"/>
          </ac:spMkLst>
        </pc:spChg>
        <pc:spChg chg="add del">
          <ac:chgData name="Brett Parker" userId="7ce1c1c1-9fa4-431f-aee7-5a37b84acca1" providerId="ADAL" clId="{86317D14-0513-4F57-B4C6-140CD43C4693}" dt="2022-02-26T20:01:25.154" v="1830" actId="22"/>
          <ac:spMkLst>
            <pc:docMk/>
            <pc:sldMk cId="1282134169" sldId="329"/>
            <ac:spMk id="14" creationId="{C70E63F6-C9A7-4408-8846-689454BE3A99}"/>
          </ac:spMkLst>
        </pc:spChg>
        <pc:spChg chg="add del">
          <ac:chgData name="Brett Parker" userId="7ce1c1c1-9fa4-431f-aee7-5a37b84acca1" providerId="ADAL" clId="{86317D14-0513-4F57-B4C6-140CD43C4693}" dt="2022-02-26T20:01:28.621" v="1832" actId="22"/>
          <ac:spMkLst>
            <pc:docMk/>
            <pc:sldMk cId="1282134169" sldId="329"/>
            <ac:spMk id="16" creationId="{D81FB70C-D04A-4D96-AAD9-103031BA01A2}"/>
          </ac:spMkLst>
        </pc:spChg>
        <pc:spChg chg="add del mod">
          <ac:chgData name="Brett Parker" userId="7ce1c1c1-9fa4-431f-aee7-5a37b84acca1" providerId="ADAL" clId="{86317D14-0513-4F57-B4C6-140CD43C4693}" dt="2022-02-26T20:02:29.707" v="1852" actId="22"/>
          <ac:spMkLst>
            <pc:docMk/>
            <pc:sldMk cId="1282134169" sldId="329"/>
            <ac:spMk id="21" creationId="{C18A9691-18FA-4056-9AD8-E5227AB0D6F3}"/>
          </ac:spMkLst>
        </pc:spChg>
        <pc:spChg chg="del">
          <ac:chgData name="Brett Parker" userId="7ce1c1c1-9fa4-431f-aee7-5a37b84acca1" providerId="ADAL" clId="{86317D14-0513-4F57-B4C6-140CD43C4693}" dt="2022-02-26T19:55:24.202" v="1750" actId="478"/>
          <ac:spMkLst>
            <pc:docMk/>
            <pc:sldMk cId="1282134169" sldId="329"/>
            <ac:spMk id="22" creationId="{7D91335E-4A5F-4E44-B0B4-A9D65393FC13}"/>
          </ac:spMkLst>
        </pc:spChg>
        <pc:graphicFrameChg chg="add mod modGraphic">
          <ac:chgData name="Brett Parker" userId="7ce1c1c1-9fa4-431f-aee7-5a37b84acca1" providerId="ADAL" clId="{86317D14-0513-4F57-B4C6-140CD43C4693}" dt="2022-02-26T20:43:22.492" v="1946" actId="1076"/>
          <ac:graphicFrameMkLst>
            <pc:docMk/>
            <pc:sldMk cId="1282134169" sldId="329"/>
            <ac:graphicFrameMk id="6" creationId="{AA0DD99E-3C9E-457B-8A9B-F684CBCF6E1D}"/>
          </ac:graphicFrameMkLst>
        </pc:graphicFrameChg>
        <pc:picChg chg="del">
          <ac:chgData name="Brett Parker" userId="7ce1c1c1-9fa4-431f-aee7-5a37b84acca1" providerId="ADAL" clId="{86317D14-0513-4F57-B4C6-140CD43C4693}" dt="2022-02-26T20:45:49.821" v="1951" actId="478"/>
          <ac:picMkLst>
            <pc:docMk/>
            <pc:sldMk cId="1282134169" sldId="329"/>
            <ac:picMk id="2" creationId="{68EFA78E-F010-4377-9FC5-FC57A7CFE973}"/>
          </ac:picMkLst>
        </pc:picChg>
        <pc:picChg chg="add mod">
          <ac:chgData name="Brett Parker" userId="7ce1c1c1-9fa4-431f-aee7-5a37b84acca1" providerId="ADAL" clId="{86317D14-0513-4F57-B4C6-140CD43C4693}" dt="2022-02-27T16:20:26.486" v="2281"/>
          <ac:picMkLst>
            <pc:docMk/>
            <pc:sldMk cId="1282134169" sldId="329"/>
            <ac:picMk id="2" creationId="{ACE8E93E-08D0-40CF-B87F-2451CBA01485}"/>
          </ac:picMkLst>
        </pc:picChg>
      </pc:sldChg>
      <pc:sldChg chg="del">
        <pc:chgData name="Brett Parker" userId="7ce1c1c1-9fa4-431f-aee7-5a37b84acca1" providerId="ADAL" clId="{86317D14-0513-4F57-B4C6-140CD43C4693}" dt="2022-02-26T17:56:28.266" v="1560" actId="47"/>
        <pc:sldMkLst>
          <pc:docMk/>
          <pc:sldMk cId="2055466055" sldId="337"/>
        </pc:sldMkLst>
      </pc:sldChg>
      <pc:sldChg chg="del">
        <pc:chgData name="Brett Parker" userId="7ce1c1c1-9fa4-431f-aee7-5a37b84acca1" providerId="ADAL" clId="{86317D14-0513-4F57-B4C6-140CD43C4693}" dt="2022-02-26T17:56:30.369" v="1561" actId="47"/>
        <pc:sldMkLst>
          <pc:docMk/>
          <pc:sldMk cId="383051930" sldId="338"/>
        </pc:sldMkLst>
      </pc:sldChg>
      <pc:sldChg chg="addSp delSp modSp mod ord delAnim">
        <pc:chgData name="Brett Parker" userId="7ce1c1c1-9fa4-431f-aee7-5a37b84acca1" providerId="ADAL" clId="{86317D14-0513-4F57-B4C6-140CD43C4693}" dt="2022-02-27T16:20:26.486" v="2281"/>
        <pc:sldMkLst>
          <pc:docMk/>
          <pc:sldMk cId="745892846" sldId="339"/>
        </pc:sldMkLst>
        <pc:spChg chg="add del">
          <ac:chgData name="Brett Parker" userId="7ce1c1c1-9fa4-431f-aee7-5a37b84acca1" providerId="ADAL" clId="{86317D14-0513-4F57-B4C6-140CD43C4693}" dt="2022-02-26T20:02:37.095" v="1855" actId="478"/>
          <ac:spMkLst>
            <pc:docMk/>
            <pc:sldMk cId="745892846" sldId="339"/>
            <ac:spMk id="11" creationId="{415B6E01-2015-4A43-9504-373D264AAA18}"/>
          </ac:spMkLst>
        </pc:spChg>
        <pc:spChg chg="add del mod">
          <ac:chgData name="Brett Parker" userId="7ce1c1c1-9fa4-431f-aee7-5a37b84acca1" providerId="ADAL" clId="{86317D14-0513-4F57-B4C6-140CD43C4693}" dt="2022-02-26T20:01:05.769" v="1821"/>
          <ac:spMkLst>
            <pc:docMk/>
            <pc:sldMk cId="745892846" sldId="339"/>
            <ac:spMk id="12" creationId="{17706350-89EA-4155-A256-764CE8FD3727}"/>
          </ac:spMkLst>
        </pc:spChg>
        <pc:spChg chg="add del mod">
          <ac:chgData name="Brett Parker" userId="7ce1c1c1-9fa4-431f-aee7-5a37b84acca1" providerId="ADAL" clId="{86317D14-0513-4F57-B4C6-140CD43C4693}" dt="2022-02-26T20:01:05.769" v="1821"/>
          <ac:spMkLst>
            <pc:docMk/>
            <pc:sldMk cId="745892846" sldId="339"/>
            <ac:spMk id="13" creationId="{6E9418D6-EE96-4BA4-AFFE-D2E37327600D}"/>
          </ac:spMkLst>
        </pc:spChg>
        <pc:spChg chg="add del mod">
          <ac:chgData name="Brett Parker" userId="7ce1c1c1-9fa4-431f-aee7-5a37b84acca1" providerId="ADAL" clId="{86317D14-0513-4F57-B4C6-140CD43C4693}" dt="2022-02-26T20:01:03.287" v="1809"/>
          <ac:spMkLst>
            <pc:docMk/>
            <pc:sldMk cId="745892846" sldId="339"/>
            <ac:spMk id="14" creationId="{88FC9B67-D2F6-4E7F-B923-5DEB3887BEAE}"/>
          </ac:spMkLst>
        </pc:spChg>
        <pc:spChg chg="add del mod">
          <ac:chgData name="Brett Parker" userId="7ce1c1c1-9fa4-431f-aee7-5a37b84acca1" providerId="ADAL" clId="{86317D14-0513-4F57-B4C6-140CD43C4693}" dt="2022-02-26T20:32:01.797" v="1892" actId="478"/>
          <ac:spMkLst>
            <pc:docMk/>
            <pc:sldMk cId="745892846" sldId="339"/>
            <ac:spMk id="16" creationId="{0DE44ABB-029C-4AE8-99E4-C73AA1D4B26C}"/>
          </ac:spMkLst>
        </pc:spChg>
        <pc:spChg chg="add del mod">
          <ac:chgData name="Brett Parker" userId="7ce1c1c1-9fa4-431f-aee7-5a37b84acca1" providerId="ADAL" clId="{86317D14-0513-4F57-B4C6-140CD43C4693}" dt="2022-02-26T20:32:02.673" v="1893" actId="478"/>
          <ac:spMkLst>
            <pc:docMk/>
            <pc:sldMk cId="745892846" sldId="339"/>
            <ac:spMk id="19" creationId="{F6BE0815-8611-4BAC-85CF-0AE66F63D1EF}"/>
          </ac:spMkLst>
        </pc:spChg>
        <pc:spChg chg="add mod">
          <ac:chgData name="Brett Parker" userId="7ce1c1c1-9fa4-431f-aee7-5a37b84acca1" providerId="ADAL" clId="{86317D14-0513-4F57-B4C6-140CD43C4693}" dt="2022-02-26T21:15:23.801" v="2161" actId="1076"/>
          <ac:spMkLst>
            <pc:docMk/>
            <pc:sldMk cId="745892846" sldId="339"/>
            <ac:spMk id="20" creationId="{D28E0AC0-BBA1-4334-B4DA-97979253434C}"/>
          </ac:spMkLst>
        </pc:spChg>
        <pc:spChg chg="add mod">
          <ac:chgData name="Brett Parker" userId="7ce1c1c1-9fa4-431f-aee7-5a37b84acca1" providerId="ADAL" clId="{86317D14-0513-4F57-B4C6-140CD43C4693}" dt="2022-02-27T16:17:34.804" v="2275" actId="20577"/>
          <ac:spMkLst>
            <pc:docMk/>
            <pc:sldMk cId="745892846" sldId="339"/>
            <ac:spMk id="22" creationId="{15195516-FB58-41F9-AD29-7919024AF096}"/>
          </ac:spMkLst>
        </pc:spChg>
        <pc:graphicFrameChg chg="add mod modGraphic">
          <ac:chgData name="Brett Parker" userId="7ce1c1c1-9fa4-431f-aee7-5a37b84acca1" providerId="ADAL" clId="{86317D14-0513-4F57-B4C6-140CD43C4693}" dt="2022-02-26T20:42:20.036" v="1924" actId="1076"/>
          <ac:graphicFrameMkLst>
            <pc:docMk/>
            <pc:sldMk cId="745892846" sldId="339"/>
            <ac:graphicFrameMk id="3" creationId="{29B1AD19-5A19-4D76-9D22-4884A37A035F}"/>
          </ac:graphicFrameMkLst>
        </pc:graphicFrameChg>
        <pc:graphicFrameChg chg="add del mod">
          <ac:chgData name="Brett Parker" userId="7ce1c1c1-9fa4-431f-aee7-5a37b84acca1" providerId="ADAL" clId="{86317D14-0513-4F57-B4C6-140CD43C4693}" dt="2022-02-26T20:41:14.340" v="1895" actId="478"/>
          <ac:graphicFrameMkLst>
            <pc:docMk/>
            <pc:sldMk cId="745892846" sldId="339"/>
            <ac:graphicFrameMk id="21" creationId="{FD29FBC8-2326-4FCE-906D-2A275C551445}"/>
          </ac:graphicFrameMkLst>
        </pc:graphicFrameChg>
        <pc:picChg chg="add del mod">
          <ac:chgData name="Brett Parker" userId="7ce1c1c1-9fa4-431f-aee7-5a37b84acca1" providerId="ADAL" clId="{86317D14-0513-4F57-B4C6-140CD43C4693}" dt="2022-02-27T16:18:58.910" v="2280"/>
          <ac:picMkLst>
            <pc:docMk/>
            <pc:sldMk cId="745892846" sldId="339"/>
            <ac:picMk id="2" creationId="{61FE954E-0F0B-473F-B498-E427AD7D2131}"/>
          </ac:picMkLst>
        </pc:picChg>
        <pc:picChg chg="del">
          <ac:chgData name="Brett Parker" userId="7ce1c1c1-9fa4-431f-aee7-5a37b84acca1" providerId="ADAL" clId="{86317D14-0513-4F57-B4C6-140CD43C4693}" dt="2022-02-26T20:45:48.080" v="1950" actId="478"/>
          <ac:picMkLst>
            <pc:docMk/>
            <pc:sldMk cId="745892846" sldId="339"/>
            <ac:picMk id="2" creationId="{68EFA78E-F010-4377-9FC5-FC57A7CFE973}"/>
          </ac:picMkLst>
        </pc:picChg>
        <pc:picChg chg="add del mod">
          <ac:chgData name="Brett Parker" userId="7ce1c1c1-9fa4-431f-aee7-5a37b84acca1" providerId="ADAL" clId="{86317D14-0513-4F57-B4C6-140CD43C4693}" dt="2022-02-27T16:20:26.486" v="2281"/>
          <ac:picMkLst>
            <pc:docMk/>
            <pc:sldMk cId="745892846" sldId="339"/>
            <ac:picMk id="4" creationId="{CC7F6048-D086-423B-9E8A-3EB8E5236A14}"/>
          </ac:picMkLst>
        </pc:picChg>
        <pc:picChg chg="add mod">
          <ac:chgData name="Brett Parker" userId="7ce1c1c1-9fa4-431f-aee7-5a37b84acca1" providerId="ADAL" clId="{86317D14-0513-4F57-B4C6-140CD43C4693}" dt="2022-02-27T16:20:26.486" v="2281"/>
          <ac:picMkLst>
            <pc:docMk/>
            <pc:sldMk cId="745892846" sldId="339"/>
            <ac:picMk id="5" creationId="{22CD3589-0241-43CE-B989-DAAD288544C4}"/>
          </ac:picMkLst>
        </pc:picChg>
      </pc:sldChg>
      <pc:sldChg chg="addSp delSp modSp add mod delAnim modNotesTx">
        <pc:chgData name="Brett Parker" userId="7ce1c1c1-9fa4-431f-aee7-5a37b84acca1" providerId="ADAL" clId="{86317D14-0513-4F57-B4C6-140CD43C4693}" dt="2022-02-27T16:01:55.729" v="2228"/>
        <pc:sldMkLst>
          <pc:docMk/>
          <pc:sldMk cId="163896983" sldId="340"/>
        </pc:sldMkLst>
        <pc:spChg chg="add del">
          <ac:chgData name="Brett Parker" userId="7ce1c1c1-9fa4-431f-aee7-5a37b84acca1" providerId="ADAL" clId="{86317D14-0513-4F57-B4C6-140CD43C4693}" dt="2022-02-26T17:50:09.794" v="1187" actId="11529"/>
          <ac:spMkLst>
            <pc:docMk/>
            <pc:sldMk cId="163896983" sldId="340"/>
            <ac:spMk id="5" creationId="{1E837E52-7C3D-432A-988F-2593C5B82BD2}"/>
          </ac:spMkLst>
        </pc:spChg>
        <pc:spChg chg="add del mod">
          <ac:chgData name="Brett Parker" userId="7ce1c1c1-9fa4-431f-aee7-5a37b84acca1" providerId="ADAL" clId="{86317D14-0513-4F57-B4C6-140CD43C4693}" dt="2022-02-26T17:50:51.224" v="1283" actId="478"/>
          <ac:spMkLst>
            <pc:docMk/>
            <pc:sldMk cId="163896983" sldId="340"/>
            <ac:spMk id="7" creationId="{A356E372-69E3-4530-ACBE-08DF826661F8}"/>
          </ac:spMkLst>
        </pc:spChg>
        <pc:spChg chg="add del mod">
          <ac:chgData name="Brett Parker" userId="7ce1c1c1-9fa4-431f-aee7-5a37b84acca1" providerId="ADAL" clId="{86317D14-0513-4F57-B4C6-140CD43C4693}" dt="2022-02-26T17:49:13.136" v="1184"/>
          <ac:spMkLst>
            <pc:docMk/>
            <pc:sldMk cId="163896983" sldId="340"/>
            <ac:spMk id="12" creationId="{8D4933CD-D2E4-40AF-AC9F-AC6E5D4C7FEA}"/>
          </ac:spMkLst>
        </pc:spChg>
        <pc:spChg chg="add mod">
          <ac:chgData name="Brett Parker" userId="7ce1c1c1-9fa4-431f-aee7-5a37b84acca1" providerId="ADAL" clId="{86317D14-0513-4F57-B4C6-140CD43C4693}" dt="2022-02-26T17:55:29.271" v="1551" actId="1076"/>
          <ac:spMkLst>
            <pc:docMk/>
            <pc:sldMk cId="163896983" sldId="340"/>
            <ac:spMk id="13" creationId="{EE6CAE00-EE2A-4A17-ADB1-CA9A37C1ADC6}"/>
          </ac:spMkLst>
        </pc:spChg>
        <pc:spChg chg="ord">
          <ac:chgData name="Brett Parker" userId="7ce1c1c1-9fa4-431f-aee7-5a37b84acca1" providerId="ADAL" clId="{86317D14-0513-4F57-B4C6-140CD43C4693}" dt="2022-02-26T17:55:55.553" v="1554" actId="167"/>
          <ac:spMkLst>
            <pc:docMk/>
            <pc:sldMk cId="163896983" sldId="340"/>
            <ac:spMk id="16" creationId="{79B04443-EF92-4E54-8E04-10E658291CBD}"/>
          </ac:spMkLst>
        </pc:spChg>
        <pc:spChg chg="del">
          <ac:chgData name="Brett Parker" userId="7ce1c1c1-9fa4-431f-aee7-5a37b84acca1" providerId="ADAL" clId="{86317D14-0513-4F57-B4C6-140CD43C4693}" dt="2022-02-26T17:33:47.528" v="1104" actId="478"/>
          <ac:spMkLst>
            <pc:docMk/>
            <pc:sldMk cId="163896983" sldId="340"/>
            <ac:spMk id="18" creationId="{B5261FB4-B993-4B6E-9D26-BACBA5324361}"/>
          </ac:spMkLst>
        </pc:spChg>
        <pc:spChg chg="del">
          <ac:chgData name="Brett Parker" userId="7ce1c1c1-9fa4-431f-aee7-5a37b84acca1" providerId="ADAL" clId="{86317D14-0513-4F57-B4C6-140CD43C4693}" dt="2022-02-26T17:34:32.523" v="1105" actId="478"/>
          <ac:spMkLst>
            <pc:docMk/>
            <pc:sldMk cId="163896983" sldId="340"/>
            <ac:spMk id="19" creationId="{A1E16809-976F-4305-AB97-07523221F443}"/>
          </ac:spMkLst>
        </pc:spChg>
        <pc:spChg chg="add del mod">
          <ac:chgData name="Brett Parker" userId="7ce1c1c1-9fa4-431f-aee7-5a37b84acca1" providerId="ADAL" clId="{86317D14-0513-4F57-B4C6-140CD43C4693}" dt="2022-02-26T17:52:39.015" v="1508" actId="478"/>
          <ac:spMkLst>
            <pc:docMk/>
            <pc:sldMk cId="163896983" sldId="340"/>
            <ac:spMk id="20" creationId="{1723956A-47A2-4586-BBD4-47A4A36F1667}"/>
          </ac:spMkLst>
        </pc:spChg>
        <pc:spChg chg="add mod">
          <ac:chgData name="Brett Parker" userId="7ce1c1c1-9fa4-431f-aee7-5a37b84acca1" providerId="ADAL" clId="{86317D14-0513-4F57-B4C6-140CD43C4693}" dt="2022-02-26T17:58:44.352" v="1564" actId="1076"/>
          <ac:spMkLst>
            <pc:docMk/>
            <pc:sldMk cId="163896983" sldId="340"/>
            <ac:spMk id="25" creationId="{1917070D-E5EF-4679-A3F5-235AC75F0323}"/>
          </ac:spMkLst>
        </pc:spChg>
        <pc:graphicFrameChg chg="add del">
          <ac:chgData name="Brett Parker" userId="7ce1c1c1-9fa4-431f-aee7-5a37b84acca1" providerId="ADAL" clId="{86317D14-0513-4F57-B4C6-140CD43C4693}" dt="2022-02-26T17:45:29.290" v="1120" actId="3680"/>
          <ac:graphicFrameMkLst>
            <pc:docMk/>
            <pc:sldMk cId="163896983" sldId="340"/>
            <ac:graphicFrameMk id="2" creationId="{94AFE534-5663-4643-8F0B-73D3B45474DD}"/>
          </ac:graphicFrameMkLst>
        </pc:graphicFrameChg>
        <pc:graphicFrameChg chg="add mod modGraphic">
          <ac:chgData name="Brett Parker" userId="7ce1c1c1-9fa4-431f-aee7-5a37b84acca1" providerId="ADAL" clId="{86317D14-0513-4F57-B4C6-140CD43C4693}" dt="2022-02-26T17:53:55.206" v="1520" actId="1076"/>
          <ac:graphicFrameMkLst>
            <pc:docMk/>
            <pc:sldMk cId="163896983" sldId="340"/>
            <ac:graphicFrameMk id="3" creationId="{8B5692D6-F0FA-4F6B-99BB-B84B46545D41}"/>
          </ac:graphicFrameMkLst>
        </pc:graphicFrameChg>
        <pc:graphicFrameChg chg="del">
          <ac:chgData name="Brett Parker" userId="7ce1c1c1-9fa4-431f-aee7-5a37b84acca1" providerId="ADAL" clId="{86317D14-0513-4F57-B4C6-140CD43C4693}" dt="2022-02-26T17:33:45.283" v="1103" actId="478"/>
          <ac:graphicFrameMkLst>
            <pc:docMk/>
            <pc:sldMk cId="163896983" sldId="340"/>
            <ac:graphicFrameMk id="4" creationId="{625267DE-9990-487A-A7D8-72AAA39DCA84}"/>
          </ac:graphicFrameMkLst>
        </pc:graphicFrameChg>
        <pc:picChg chg="add del mod">
          <ac:chgData name="Brett Parker" userId="7ce1c1c1-9fa4-431f-aee7-5a37b84acca1" providerId="ADAL" clId="{86317D14-0513-4F57-B4C6-140CD43C4693}" dt="2022-02-27T15:59:11.708" v="2223"/>
          <ac:picMkLst>
            <pc:docMk/>
            <pc:sldMk cId="163896983" sldId="340"/>
            <ac:picMk id="2" creationId="{10E61259-9BD2-4171-9100-C88D4F39B769}"/>
          </ac:picMkLst>
        </pc:picChg>
        <pc:picChg chg="add del mod">
          <ac:chgData name="Brett Parker" userId="7ce1c1c1-9fa4-431f-aee7-5a37b84acca1" providerId="ADAL" clId="{86317D14-0513-4F57-B4C6-140CD43C4693}" dt="2022-02-27T15:59:28.881" v="2224"/>
          <ac:picMkLst>
            <pc:docMk/>
            <pc:sldMk cId="163896983" sldId="340"/>
            <ac:picMk id="4" creationId="{D497DD63-B54F-4CFF-A917-18CE1887768B}"/>
          </ac:picMkLst>
        </pc:picChg>
        <pc:picChg chg="add del mod">
          <ac:chgData name="Brett Parker" userId="7ce1c1c1-9fa4-431f-aee7-5a37b84acca1" providerId="ADAL" clId="{86317D14-0513-4F57-B4C6-140CD43C4693}" dt="2022-02-27T16:00:16.715" v="2225"/>
          <ac:picMkLst>
            <pc:docMk/>
            <pc:sldMk cId="163896983" sldId="340"/>
            <ac:picMk id="5" creationId="{6F455AC3-0CD5-43FB-A247-53305E43EB6C}"/>
          </ac:picMkLst>
        </pc:picChg>
        <pc:picChg chg="del">
          <ac:chgData name="Brett Parker" userId="7ce1c1c1-9fa4-431f-aee7-5a37b84acca1" providerId="ADAL" clId="{86317D14-0513-4F57-B4C6-140CD43C4693}" dt="2022-02-26T17:55:59.714" v="1555" actId="478"/>
          <ac:picMkLst>
            <pc:docMk/>
            <pc:sldMk cId="163896983" sldId="340"/>
            <ac:picMk id="6" creationId="{1CBBC911-2507-498A-A5DE-3D5843B215CF}"/>
          </ac:picMkLst>
        </pc:picChg>
        <pc:picChg chg="add del mod">
          <ac:chgData name="Brett Parker" userId="7ce1c1c1-9fa4-431f-aee7-5a37b84acca1" providerId="ADAL" clId="{86317D14-0513-4F57-B4C6-140CD43C4693}" dt="2022-02-27T16:00:27.576" v="2226"/>
          <ac:picMkLst>
            <pc:docMk/>
            <pc:sldMk cId="163896983" sldId="340"/>
            <ac:picMk id="6" creationId="{2C149422-F2FD-44BF-AB9C-D86771687082}"/>
          </ac:picMkLst>
        </pc:picChg>
        <pc:picChg chg="add del mod">
          <ac:chgData name="Brett Parker" userId="7ce1c1c1-9fa4-431f-aee7-5a37b84acca1" providerId="ADAL" clId="{86317D14-0513-4F57-B4C6-140CD43C4693}" dt="2022-02-27T16:01:14.704" v="2227"/>
          <ac:picMkLst>
            <pc:docMk/>
            <pc:sldMk cId="163896983" sldId="340"/>
            <ac:picMk id="7" creationId="{EDB0C7CA-55D0-4375-B455-A187DDC17E83}"/>
          </ac:picMkLst>
        </pc:picChg>
        <pc:picChg chg="del">
          <ac:chgData name="Brett Parker" userId="7ce1c1c1-9fa4-431f-aee7-5a37b84acca1" providerId="ADAL" clId="{86317D14-0513-4F57-B4C6-140CD43C4693}" dt="2022-02-26T17:33:44.049" v="1102" actId="478"/>
          <ac:picMkLst>
            <pc:docMk/>
            <pc:sldMk cId="163896983" sldId="340"/>
            <ac:picMk id="8" creationId="{35590C6A-BB54-4044-8DF9-883131080131}"/>
          </ac:picMkLst>
        </pc:picChg>
        <pc:picChg chg="add del mod">
          <ac:chgData name="Brett Parker" userId="7ce1c1c1-9fa4-431f-aee7-5a37b84acca1" providerId="ADAL" clId="{86317D14-0513-4F57-B4C6-140CD43C4693}" dt="2022-02-27T16:01:55.729" v="2228"/>
          <ac:picMkLst>
            <pc:docMk/>
            <pc:sldMk cId="163896983" sldId="340"/>
            <ac:picMk id="8" creationId="{38F30D5C-ABD7-4B22-A99F-0529B12358D2}"/>
          </ac:picMkLst>
        </pc:picChg>
        <pc:picChg chg="add mod">
          <ac:chgData name="Brett Parker" userId="7ce1c1c1-9fa4-431f-aee7-5a37b84acca1" providerId="ADAL" clId="{86317D14-0513-4F57-B4C6-140CD43C4693}" dt="2022-02-27T16:01:55.729" v="2228"/>
          <ac:picMkLst>
            <pc:docMk/>
            <pc:sldMk cId="163896983" sldId="340"/>
            <ac:picMk id="9" creationId="{5942DF5D-1525-450B-9A9D-9D5F2D51F57D}"/>
          </ac:picMkLst>
        </pc:picChg>
        <pc:picChg chg="add del mod">
          <ac:chgData name="Brett Parker" userId="7ce1c1c1-9fa4-431f-aee7-5a37b84acca1" providerId="ADAL" clId="{86317D14-0513-4F57-B4C6-140CD43C4693}" dt="2022-02-26T17:54:54.152" v="1529" actId="478"/>
          <ac:picMkLst>
            <pc:docMk/>
            <pc:sldMk cId="163896983" sldId="340"/>
            <ac:picMk id="10" creationId="{7E6E7106-46F4-4159-8ECB-23D22298D4B6}"/>
          </ac:picMkLst>
        </pc:picChg>
        <pc:picChg chg="del">
          <ac:chgData name="Brett Parker" userId="7ce1c1c1-9fa4-431f-aee7-5a37b84acca1" providerId="ADAL" clId="{86317D14-0513-4F57-B4C6-140CD43C4693}" dt="2022-02-26T17:33:43.693" v="1101" actId="478"/>
          <ac:picMkLst>
            <pc:docMk/>
            <pc:sldMk cId="163896983" sldId="340"/>
            <ac:picMk id="11" creationId="{F2E11419-3885-403E-A5A5-C2959034A8D0}"/>
          </ac:picMkLst>
        </pc:picChg>
        <pc:picChg chg="add mod">
          <ac:chgData name="Brett Parker" userId="7ce1c1c1-9fa4-431f-aee7-5a37b84acca1" providerId="ADAL" clId="{86317D14-0513-4F57-B4C6-140CD43C4693}" dt="2022-02-26T17:55:39.372" v="1553" actId="1582"/>
          <ac:picMkLst>
            <pc:docMk/>
            <pc:sldMk cId="163896983" sldId="340"/>
            <ac:picMk id="22" creationId="{220E995D-089B-49F1-9BF4-C871189800CD}"/>
          </ac:picMkLst>
        </pc:picChg>
        <pc:picChg chg="add mod">
          <ac:chgData name="Brett Parker" userId="7ce1c1c1-9fa4-431f-aee7-5a37b84acca1" providerId="ADAL" clId="{86317D14-0513-4F57-B4C6-140CD43C4693}" dt="2022-02-26T17:55:39.372" v="1553" actId="1582"/>
          <ac:picMkLst>
            <pc:docMk/>
            <pc:sldMk cId="163896983" sldId="340"/>
            <ac:picMk id="24" creationId="{8BCCC7DB-9339-428B-857C-24BFDF50877D}"/>
          </ac:picMkLst>
        </pc:picChg>
      </pc:sldChg>
      <pc:sldChg chg="delSp modSp del mod">
        <pc:chgData name="Brett Parker" userId="7ce1c1c1-9fa4-431f-aee7-5a37b84acca1" providerId="ADAL" clId="{86317D14-0513-4F57-B4C6-140CD43C4693}" dt="2022-02-26T17:28:21.859" v="1097" actId="47"/>
        <pc:sldMkLst>
          <pc:docMk/>
          <pc:sldMk cId="1918982132" sldId="340"/>
        </pc:sldMkLst>
        <pc:spChg chg="mod">
          <ac:chgData name="Brett Parker" userId="7ce1c1c1-9fa4-431f-aee7-5a37b84acca1" providerId="ADAL" clId="{86317D14-0513-4F57-B4C6-140CD43C4693}" dt="2022-02-26T17:28:07.283" v="1095" actId="1076"/>
          <ac:spMkLst>
            <pc:docMk/>
            <pc:sldMk cId="1918982132" sldId="340"/>
            <ac:spMk id="15" creationId="{7C5243AB-2602-42E0-B3F2-07C0DD4FF3A3}"/>
          </ac:spMkLst>
        </pc:spChg>
        <pc:spChg chg="del">
          <ac:chgData name="Brett Parker" userId="7ce1c1c1-9fa4-431f-aee7-5a37b84acca1" providerId="ADAL" clId="{86317D14-0513-4F57-B4C6-140CD43C4693}" dt="2022-02-26T17:24:21.793" v="1093" actId="478"/>
          <ac:spMkLst>
            <pc:docMk/>
            <pc:sldMk cId="1918982132" sldId="340"/>
            <ac:spMk id="19" creationId="{A1E16809-976F-4305-AB97-07523221F443}"/>
          </ac:spMkLst>
        </pc:spChg>
        <pc:spChg chg="del">
          <ac:chgData name="Brett Parker" userId="7ce1c1c1-9fa4-431f-aee7-5a37b84acca1" providerId="ADAL" clId="{86317D14-0513-4F57-B4C6-140CD43C4693}" dt="2022-02-26T17:28:19.185" v="1096" actId="478"/>
          <ac:spMkLst>
            <pc:docMk/>
            <pc:sldMk cId="1918982132" sldId="340"/>
            <ac:spMk id="20" creationId="{B95A7FB8-0B23-484E-B4A0-A9CDBAB293CE}"/>
          </ac:spMkLst>
        </pc:spChg>
        <pc:picChg chg="del">
          <ac:chgData name="Brett Parker" userId="7ce1c1c1-9fa4-431f-aee7-5a37b84acca1" providerId="ADAL" clId="{86317D14-0513-4F57-B4C6-140CD43C4693}" dt="2022-02-26T17:28:19.185" v="1096" actId="478"/>
          <ac:picMkLst>
            <pc:docMk/>
            <pc:sldMk cId="1918982132" sldId="340"/>
            <ac:picMk id="3" creationId="{CDDC2C0F-F998-4728-B013-D7D1FCA45254}"/>
          </ac:picMkLst>
        </pc:picChg>
        <pc:picChg chg="del">
          <ac:chgData name="Brett Parker" userId="7ce1c1c1-9fa4-431f-aee7-5a37b84acca1" providerId="ADAL" clId="{86317D14-0513-4F57-B4C6-140CD43C4693}" dt="2022-02-26T17:24:20.146" v="1092" actId="478"/>
          <ac:picMkLst>
            <pc:docMk/>
            <pc:sldMk cId="1918982132" sldId="340"/>
            <ac:picMk id="11" creationId="{F2E11419-3885-403E-A5A5-C2959034A8D0}"/>
          </ac:picMkLst>
        </pc:picChg>
      </pc:sldChg>
      <pc:sldChg chg="addSp delSp modSp add mod ord delAnim">
        <pc:chgData name="Brett Parker" userId="7ce1c1c1-9fa4-431f-aee7-5a37b84acca1" providerId="ADAL" clId="{86317D14-0513-4F57-B4C6-140CD43C4693}" dt="2022-02-27T15:55:03.983" v="2221"/>
        <pc:sldMkLst>
          <pc:docMk/>
          <pc:sldMk cId="1208305094" sldId="341"/>
        </pc:sldMkLst>
        <pc:spChg chg="mod">
          <ac:chgData name="Brett Parker" userId="7ce1c1c1-9fa4-431f-aee7-5a37b84acca1" providerId="ADAL" clId="{86317D14-0513-4F57-B4C6-140CD43C4693}" dt="2022-02-27T15:52:04.240" v="2219" actId="20577"/>
          <ac:spMkLst>
            <pc:docMk/>
            <pc:sldMk cId="1208305094" sldId="341"/>
            <ac:spMk id="6" creationId="{7CC4ABE3-5E42-4D4A-8502-1D807757BC1E}"/>
          </ac:spMkLst>
        </pc:spChg>
        <pc:picChg chg="add del mod">
          <ac:chgData name="Brett Parker" userId="7ce1c1c1-9fa4-431f-aee7-5a37b84acca1" providerId="ADAL" clId="{86317D14-0513-4F57-B4C6-140CD43C4693}" dt="2022-02-27T15:45:29.442" v="2211"/>
          <ac:picMkLst>
            <pc:docMk/>
            <pc:sldMk cId="1208305094" sldId="341"/>
            <ac:picMk id="3" creationId="{CC0D4174-2055-4896-88AF-49F35DA644C3}"/>
          </ac:picMkLst>
        </pc:picChg>
        <pc:picChg chg="add del mod">
          <ac:chgData name="Brett Parker" userId="7ce1c1c1-9fa4-431f-aee7-5a37b84acca1" providerId="ADAL" clId="{86317D14-0513-4F57-B4C6-140CD43C4693}" dt="2022-02-27T15:45:47.910" v="2212"/>
          <ac:picMkLst>
            <pc:docMk/>
            <pc:sldMk cId="1208305094" sldId="341"/>
            <ac:picMk id="4" creationId="{50DC037C-6CA7-4C63-9F6E-97219D12A626}"/>
          </ac:picMkLst>
        </pc:picChg>
        <pc:picChg chg="add del mod">
          <ac:chgData name="Brett Parker" userId="7ce1c1c1-9fa4-431f-aee7-5a37b84acca1" providerId="ADAL" clId="{86317D14-0513-4F57-B4C6-140CD43C4693}" dt="2022-02-27T15:46:07.641" v="2213"/>
          <ac:picMkLst>
            <pc:docMk/>
            <pc:sldMk cId="1208305094" sldId="341"/>
            <ac:picMk id="5" creationId="{9DAA102C-7321-4599-9E01-A79648D28460}"/>
          </ac:picMkLst>
        </pc:picChg>
        <pc:picChg chg="add del mod">
          <ac:chgData name="Brett Parker" userId="7ce1c1c1-9fa4-431f-aee7-5a37b84acca1" providerId="ADAL" clId="{86317D14-0513-4F57-B4C6-140CD43C4693}" dt="2022-02-27T15:48:24.721" v="2214"/>
          <ac:picMkLst>
            <pc:docMk/>
            <pc:sldMk cId="1208305094" sldId="341"/>
            <ac:picMk id="7" creationId="{C2FF25FD-6D1C-4ECF-8118-D152F13967A3}"/>
          </ac:picMkLst>
        </pc:picChg>
        <pc:picChg chg="del">
          <ac:chgData name="Brett Parker" userId="7ce1c1c1-9fa4-431f-aee7-5a37b84acca1" providerId="ADAL" clId="{86317D14-0513-4F57-B4C6-140CD43C4693}" dt="2022-02-27T15:34:27.953" v="2200" actId="478"/>
          <ac:picMkLst>
            <pc:docMk/>
            <pc:sldMk cId="1208305094" sldId="341"/>
            <ac:picMk id="8" creationId="{9242AA3D-1BFC-4E25-B173-670C9380D1F5}"/>
          </ac:picMkLst>
        </pc:picChg>
        <pc:picChg chg="add del mod">
          <ac:chgData name="Brett Parker" userId="7ce1c1c1-9fa4-431f-aee7-5a37b84acca1" providerId="ADAL" clId="{86317D14-0513-4F57-B4C6-140CD43C4693}" dt="2022-02-27T15:48:50.933" v="2215"/>
          <ac:picMkLst>
            <pc:docMk/>
            <pc:sldMk cId="1208305094" sldId="341"/>
            <ac:picMk id="9" creationId="{346D910C-A83F-42FD-AB75-BC4D91F51AA7}"/>
          </ac:picMkLst>
        </pc:picChg>
        <pc:picChg chg="add del mod">
          <ac:chgData name="Brett Parker" userId="7ce1c1c1-9fa4-431f-aee7-5a37b84acca1" providerId="ADAL" clId="{86317D14-0513-4F57-B4C6-140CD43C4693}" dt="2022-02-27T15:49:49.757" v="2216"/>
          <ac:picMkLst>
            <pc:docMk/>
            <pc:sldMk cId="1208305094" sldId="341"/>
            <ac:picMk id="10" creationId="{B2C18E0D-EB97-431D-9A16-4F090F9E3808}"/>
          </ac:picMkLst>
        </pc:picChg>
        <pc:picChg chg="add del mod">
          <ac:chgData name="Brett Parker" userId="7ce1c1c1-9fa4-431f-aee7-5a37b84acca1" providerId="ADAL" clId="{86317D14-0513-4F57-B4C6-140CD43C4693}" dt="2022-02-27T15:51:00.302" v="2217"/>
          <ac:picMkLst>
            <pc:docMk/>
            <pc:sldMk cId="1208305094" sldId="341"/>
            <ac:picMk id="17" creationId="{DEC927E7-12C1-4132-8C95-6D85483DD396}"/>
          </ac:picMkLst>
        </pc:picChg>
        <pc:picChg chg="add del mod">
          <ac:chgData name="Brett Parker" userId="7ce1c1c1-9fa4-431f-aee7-5a37b84acca1" providerId="ADAL" clId="{86317D14-0513-4F57-B4C6-140CD43C4693}" dt="2022-02-27T15:52:01.295" v="2218"/>
          <ac:picMkLst>
            <pc:docMk/>
            <pc:sldMk cId="1208305094" sldId="341"/>
            <ac:picMk id="18" creationId="{0BCD4467-9764-497A-A316-B3C041A80B3A}"/>
          </ac:picMkLst>
        </pc:picChg>
        <pc:picChg chg="add del mod">
          <ac:chgData name="Brett Parker" userId="7ce1c1c1-9fa4-431f-aee7-5a37b84acca1" providerId="ADAL" clId="{86317D14-0513-4F57-B4C6-140CD43C4693}" dt="2022-02-27T15:52:58.830" v="2220"/>
          <ac:picMkLst>
            <pc:docMk/>
            <pc:sldMk cId="1208305094" sldId="341"/>
            <ac:picMk id="19" creationId="{55024D0F-4D0F-4216-9E1A-BB7098E4DFD9}"/>
          </ac:picMkLst>
        </pc:picChg>
        <pc:picChg chg="add del mod">
          <ac:chgData name="Brett Parker" userId="7ce1c1c1-9fa4-431f-aee7-5a37b84acca1" providerId="ADAL" clId="{86317D14-0513-4F57-B4C6-140CD43C4693}" dt="2022-02-27T15:55:03.983" v="2221"/>
          <ac:picMkLst>
            <pc:docMk/>
            <pc:sldMk cId="1208305094" sldId="341"/>
            <ac:picMk id="20" creationId="{D107636C-B880-40BF-BC9B-4E69E8C13E61}"/>
          </ac:picMkLst>
        </pc:picChg>
        <pc:picChg chg="add mod">
          <ac:chgData name="Brett Parker" userId="7ce1c1c1-9fa4-431f-aee7-5a37b84acca1" providerId="ADAL" clId="{86317D14-0513-4F57-B4C6-140CD43C4693}" dt="2022-02-27T15:55:03.983" v="2221"/>
          <ac:picMkLst>
            <pc:docMk/>
            <pc:sldMk cId="1208305094" sldId="341"/>
            <ac:picMk id="21" creationId="{6587AF5F-DE06-4578-88BB-CDDF1ACFC8E2}"/>
          </ac:picMkLst>
        </pc:picChg>
      </pc:sldChg>
    </pc:docChg>
  </pc:docChgLst>
  <pc:docChgLst>
    <pc:chgData name="Michael Schumacher" userId="ec863bc3-80cc-4c9f-afb2-516e494b4ea7" providerId="ADAL" clId="{45C7FC70-17C7-4A43-8DA1-41BD03BF0D0D}"/>
    <pc:docChg chg="undo redo custSel addSld delSld modSld sldOrd">
      <pc:chgData name="Michael Schumacher" userId="ec863bc3-80cc-4c9f-afb2-516e494b4ea7" providerId="ADAL" clId="{45C7FC70-17C7-4A43-8DA1-41BD03BF0D0D}" dt="2022-04-19T19:12:48.291" v="3930"/>
      <pc:docMkLst>
        <pc:docMk/>
      </pc:docMkLst>
      <pc:sldChg chg="addSp delSp modSp mod modTransition delAnim modAnim">
        <pc:chgData name="Michael Schumacher" userId="ec863bc3-80cc-4c9f-afb2-516e494b4ea7" providerId="ADAL" clId="{45C7FC70-17C7-4A43-8DA1-41BD03BF0D0D}" dt="2022-04-19T18:34:22.477" v="3822"/>
        <pc:sldMkLst>
          <pc:docMk/>
          <pc:sldMk cId="109857222" sldId="256"/>
        </pc:sldMkLst>
        <pc:spChg chg="mod">
          <ac:chgData name="Michael Schumacher" userId="ec863bc3-80cc-4c9f-afb2-516e494b4ea7" providerId="ADAL" clId="{45C7FC70-17C7-4A43-8DA1-41BD03BF0D0D}" dt="2022-04-19T07:01:57.645" v="2872" actId="1076"/>
          <ac:spMkLst>
            <pc:docMk/>
            <pc:sldMk cId="109857222" sldId="256"/>
            <ac:spMk id="16" creationId="{F406A2A7-7E03-4C3C-95B8-C8A924C68A46}"/>
          </ac:spMkLst>
        </pc:spChg>
        <pc:spChg chg="add mod">
          <ac:chgData name="Michael Schumacher" userId="ec863bc3-80cc-4c9f-afb2-516e494b4ea7" providerId="ADAL" clId="{45C7FC70-17C7-4A43-8DA1-41BD03BF0D0D}" dt="2022-04-19T18:34:22.477" v="3822"/>
          <ac:spMkLst>
            <pc:docMk/>
            <pc:sldMk cId="109857222" sldId="256"/>
            <ac:spMk id="22" creationId="{DA580984-321C-40AF-BEDB-D7C2ADE80A8F}"/>
          </ac:spMkLst>
        </pc:spChg>
        <pc:picChg chg="add mod">
          <ac:chgData name="Michael Schumacher" userId="ec863bc3-80cc-4c9f-afb2-516e494b4ea7" providerId="ADAL" clId="{45C7FC70-17C7-4A43-8DA1-41BD03BF0D0D}" dt="2022-04-18T22:55:22.408" v="250" actId="1076"/>
          <ac:picMkLst>
            <pc:docMk/>
            <pc:sldMk cId="109857222" sldId="256"/>
            <ac:picMk id="6" creationId="{14CC1626-D0CD-4F63-B486-CED17361BF58}"/>
          </ac:picMkLst>
        </pc:picChg>
        <pc:picChg chg="add del mod">
          <ac:chgData name="Michael Schumacher" userId="ec863bc3-80cc-4c9f-afb2-516e494b4ea7" providerId="ADAL" clId="{45C7FC70-17C7-4A43-8DA1-41BD03BF0D0D}" dt="2022-04-19T15:45:14.339" v="2931" actId="478"/>
          <ac:picMkLst>
            <pc:docMk/>
            <pc:sldMk cId="109857222" sldId="256"/>
            <ac:picMk id="7" creationId="{B1000554-7051-46FD-801C-9276DA4A068A}"/>
          </ac:picMkLst>
        </pc:picChg>
        <pc:picChg chg="add del mod">
          <ac:chgData name="Michael Schumacher" userId="ec863bc3-80cc-4c9f-afb2-516e494b4ea7" providerId="ADAL" clId="{45C7FC70-17C7-4A43-8DA1-41BD03BF0D0D}" dt="2022-04-19T15:47:07.629" v="2934"/>
          <ac:picMkLst>
            <pc:docMk/>
            <pc:sldMk cId="109857222" sldId="256"/>
            <ac:picMk id="10" creationId="{EA507FBA-37DA-4F07-8CC5-F242AA47E4D9}"/>
          </ac:picMkLst>
        </pc:picChg>
        <pc:picChg chg="add del mod">
          <ac:chgData name="Michael Schumacher" userId="ec863bc3-80cc-4c9f-afb2-516e494b4ea7" providerId="ADAL" clId="{45C7FC70-17C7-4A43-8DA1-41BD03BF0D0D}" dt="2022-04-18T22:31:52.383" v="29"/>
          <ac:picMkLst>
            <pc:docMk/>
            <pc:sldMk cId="109857222" sldId="256"/>
            <ac:picMk id="13" creationId="{B13F23C3-C04C-499E-9D11-FF0E69D31830}"/>
          </ac:picMkLst>
        </pc:picChg>
        <pc:picChg chg="del">
          <ac:chgData name="Michael Schumacher" userId="ec863bc3-80cc-4c9f-afb2-516e494b4ea7" providerId="ADAL" clId="{45C7FC70-17C7-4A43-8DA1-41BD03BF0D0D}" dt="2022-04-18T22:54:55.053" v="242" actId="478"/>
          <ac:picMkLst>
            <pc:docMk/>
            <pc:sldMk cId="109857222" sldId="256"/>
            <ac:picMk id="14" creationId="{DFC69A29-2C83-44E8-9743-F36290CCEBC5}"/>
          </ac:picMkLst>
        </pc:picChg>
        <pc:picChg chg="add del mod">
          <ac:chgData name="Michael Schumacher" userId="ec863bc3-80cc-4c9f-afb2-516e494b4ea7" providerId="ADAL" clId="{45C7FC70-17C7-4A43-8DA1-41BD03BF0D0D}" dt="2022-04-19T15:47:46.281" v="2936"/>
          <ac:picMkLst>
            <pc:docMk/>
            <pc:sldMk cId="109857222" sldId="256"/>
            <ac:picMk id="15" creationId="{F6E3A040-66CC-41E3-BBA2-855B3FDB04FF}"/>
          </ac:picMkLst>
        </pc:picChg>
        <pc:picChg chg="add del mod">
          <ac:chgData name="Michael Schumacher" userId="ec863bc3-80cc-4c9f-afb2-516e494b4ea7" providerId="ADAL" clId="{45C7FC70-17C7-4A43-8DA1-41BD03BF0D0D}" dt="2022-04-19T15:48:25.525" v="2938"/>
          <ac:picMkLst>
            <pc:docMk/>
            <pc:sldMk cId="109857222" sldId="256"/>
            <ac:picMk id="17" creationId="{21949ED5-F951-4F99-8896-37F91D221CD8}"/>
          </ac:picMkLst>
        </pc:picChg>
        <pc:picChg chg="add del mod">
          <ac:chgData name="Michael Schumacher" userId="ec863bc3-80cc-4c9f-afb2-516e494b4ea7" providerId="ADAL" clId="{45C7FC70-17C7-4A43-8DA1-41BD03BF0D0D}" dt="2022-04-19T15:49:06.808" v="2940"/>
          <ac:picMkLst>
            <pc:docMk/>
            <pc:sldMk cId="109857222" sldId="256"/>
            <ac:picMk id="18" creationId="{1F544B0C-96D3-48F0-BABF-5818CC3F3A5C}"/>
          </ac:picMkLst>
        </pc:picChg>
        <pc:picChg chg="add mod">
          <ac:chgData name="Michael Schumacher" userId="ec863bc3-80cc-4c9f-afb2-516e494b4ea7" providerId="ADAL" clId="{45C7FC70-17C7-4A43-8DA1-41BD03BF0D0D}" dt="2022-04-19T15:49:32.864" v="2941"/>
          <ac:picMkLst>
            <pc:docMk/>
            <pc:sldMk cId="109857222" sldId="256"/>
            <ac:picMk id="19" creationId="{77AC9336-059F-41D4-8089-1CBD56D93CE2}"/>
          </ac:picMkLst>
        </pc:picChg>
        <pc:picChg chg="add mod">
          <ac:chgData name="Michael Schumacher" userId="ec863bc3-80cc-4c9f-afb2-516e494b4ea7" providerId="ADAL" clId="{45C7FC70-17C7-4A43-8DA1-41BD03BF0D0D}" dt="2022-04-19T18:34:22.477" v="3822"/>
          <ac:picMkLst>
            <pc:docMk/>
            <pc:sldMk cId="109857222" sldId="256"/>
            <ac:picMk id="23" creationId="{8001FB4B-A4F6-4AFD-95D8-7E547605F4CD}"/>
          </ac:picMkLst>
        </pc:picChg>
        <pc:picChg chg="add mod">
          <ac:chgData name="Michael Schumacher" userId="ec863bc3-80cc-4c9f-afb2-516e494b4ea7" providerId="ADAL" clId="{45C7FC70-17C7-4A43-8DA1-41BD03BF0D0D}" dt="2022-04-19T18:34:22.477" v="3822"/>
          <ac:picMkLst>
            <pc:docMk/>
            <pc:sldMk cId="109857222" sldId="256"/>
            <ac:picMk id="24" creationId="{4DF7F7CA-C38D-41F4-9CBE-279716D047EC}"/>
          </ac:picMkLst>
        </pc:picChg>
        <pc:picChg chg="add del">
          <ac:chgData name="Michael Schumacher" userId="ec863bc3-80cc-4c9f-afb2-516e494b4ea7" providerId="ADAL" clId="{45C7FC70-17C7-4A43-8DA1-41BD03BF0D0D}" dt="2022-04-19T07:01:37.170" v="2832" actId="478"/>
          <ac:picMkLst>
            <pc:docMk/>
            <pc:sldMk cId="109857222" sldId="256"/>
            <ac:picMk id="2052" creationId="{DAEC0FE7-54A0-40F2-A503-A2B69D611B86}"/>
          </ac:picMkLst>
        </pc:picChg>
      </pc:sldChg>
      <pc:sldChg chg="addSp delSp modSp mod">
        <pc:chgData name="Michael Schumacher" userId="ec863bc3-80cc-4c9f-afb2-516e494b4ea7" providerId="ADAL" clId="{45C7FC70-17C7-4A43-8DA1-41BD03BF0D0D}" dt="2022-04-18T23:39:37.520" v="667" actId="20577"/>
        <pc:sldMkLst>
          <pc:docMk/>
          <pc:sldMk cId="2437334705" sldId="258"/>
        </pc:sldMkLst>
        <pc:spChg chg="mod">
          <ac:chgData name="Michael Schumacher" userId="ec863bc3-80cc-4c9f-afb2-516e494b4ea7" providerId="ADAL" clId="{45C7FC70-17C7-4A43-8DA1-41BD03BF0D0D}" dt="2022-04-18T23:39:37.520" v="667" actId="20577"/>
          <ac:spMkLst>
            <pc:docMk/>
            <pc:sldMk cId="2437334705" sldId="258"/>
            <ac:spMk id="31" creationId="{A4FA6E62-7177-4C4D-BCEE-2B5C7AC12E12}"/>
          </ac:spMkLst>
        </pc:spChg>
        <pc:picChg chg="add del mod">
          <ac:chgData name="Michael Schumacher" userId="ec863bc3-80cc-4c9f-afb2-516e494b4ea7" providerId="ADAL" clId="{45C7FC70-17C7-4A43-8DA1-41BD03BF0D0D}" dt="2022-04-18T23:39:32.028" v="641" actId="478"/>
          <ac:picMkLst>
            <pc:docMk/>
            <pc:sldMk cId="2437334705" sldId="258"/>
            <ac:picMk id="38" creationId="{82A8493D-71A8-4DBE-9CEF-98C7292A282B}"/>
          </ac:picMkLst>
        </pc:picChg>
      </pc:sldChg>
      <pc:sldChg chg="modSp mod">
        <pc:chgData name="Michael Schumacher" userId="ec863bc3-80cc-4c9f-afb2-516e494b4ea7" providerId="ADAL" clId="{45C7FC70-17C7-4A43-8DA1-41BD03BF0D0D}" dt="2022-04-19T00:44:24.520" v="2796" actId="313"/>
        <pc:sldMkLst>
          <pc:docMk/>
          <pc:sldMk cId="2813331354" sldId="260"/>
        </pc:sldMkLst>
        <pc:graphicFrameChg chg="modGraphic">
          <ac:chgData name="Michael Schumacher" userId="ec863bc3-80cc-4c9f-afb2-516e494b4ea7" providerId="ADAL" clId="{45C7FC70-17C7-4A43-8DA1-41BD03BF0D0D}" dt="2022-04-19T00:44:24.520" v="2796" actId="313"/>
          <ac:graphicFrameMkLst>
            <pc:docMk/>
            <pc:sldMk cId="2813331354" sldId="260"/>
            <ac:graphicFrameMk id="4" creationId="{281371BD-A25D-4E62-8789-334A837BC6DF}"/>
          </ac:graphicFrameMkLst>
        </pc:graphicFrameChg>
      </pc:sldChg>
      <pc:sldChg chg="addSp delSp modSp mod modTransition modAnim">
        <pc:chgData name="Michael Schumacher" userId="ec863bc3-80cc-4c9f-afb2-516e494b4ea7" providerId="ADAL" clId="{45C7FC70-17C7-4A43-8DA1-41BD03BF0D0D}" dt="2022-04-19T16:19:41.533" v="3162"/>
        <pc:sldMkLst>
          <pc:docMk/>
          <pc:sldMk cId="1082487575" sldId="270"/>
        </pc:sldMkLst>
        <pc:graphicFrameChg chg="modGraphic">
          <ac:chgData name="Michael Schumacher" userId="ec863bc3-80cc-4c9f-afb2-516e494b4ea7" providerId="ADAL" clId="{45C7FC70-17C7-4A43-8DA1-41BD03BF0D0D}" dt="2022-04-18T23:15:58.898" v="326" actId="20577"/>
          <ac:graphicFrameMkLst>
            <pc:docMk/>
            <pc:sldMk cId="1082487575" sldId="270"/>
            <ac:graphicFrameMk id="2" creationId="{17C3F070-CC55-4ED5-9550-E52E68BF7094}"/>
          </ac:graphicFrameMkLst>
        </pc:graphicFrameChg>
        <pc:picChg chg="add del mod ord">
          <ac:chgData name="Michael Schumacher" userId="ec863bc3-80cc-4c9f-afb2-516e494b4ea7" providerId="ADAL" clId="{45C7FC70-17C7-4A43-8DA1-41BD03BF0D0D}" dt="2022-04-18T23:02:09.608" v="275" actId="1076"/>
          <ac:picMkLst>
            <pc:docMk/>
            <pc:sldMk cId="1082487575" sldId="270"/>
            <ac:picMk id="4" creationId="{ACE51510-5DFF-414A-AF63-9B0FFCC6BF8F}"/>
          </ac:picMkLst>
        </pc:picChg>
        <pc:picChg chg="add del mod">
          <ac:chgData name="Michael Schumacher" userId="ec863bc3-80cc-4c9f-afb2-516e494b4ea7" providerId="ADAL" clId="{45C7FC70-17C7-4A43-8DA1-41BD03BF0D0D}" dt="2022-04-19T16:18:12.872" v="3159"/>
          <ac:picMkLst>
            <pc:docMk/>
            <pc:sldMk cId="1082487575" sldId="270"/>
            <ac:picMk id="5" creationId="{C83EDA1A-A6F5-4757-8BF1-4569F5D52F30}"/>
          </ac:picMkLst>
        </pc:picChg>
        <pc:picChg chg="add del mod">
          <ac:chgData name="Michael Schumacher" userId="ec863bc3-80cc-4c9f-afb2-516e494b4ea7" providerId="ADAL" clId="{45C7FC70-17C7-4A43-8DA1-41BD03BF0D0D}" dt="2022-04-19T16:19:07.439" v="3161"/>
          <ac:picMkLst>
            <pc:docMk/>
            <pc:sldMk cId="1082487575" sldId="270"/>
            <ac:picMk id="6" creationId="{21A421A9-0217-4067-ABD7-BC433FE53F9E}"/>
          </ac:picMkLst>
        </pc:picChg>
        <pc:picChg chg="add del">
          <ac:chgData name="Michael Schumacher" userId="ec863bc3-80cc-4c9f-afb2-516e494b4ea7" providerId="ADAL" clId="{45C7FC70-17C7-4A43-8DA1-41BD03BF0D0D}" dt="2022-04-18T23:01:59.743" v="273" actId="478"/>
          <ac:picMkLst>
            <pc:docMk/>
            <pc:sldMk cId="1082487575" sldId="270"/>
            <ac:picMk id="7" creationId="{A1799F60-9E27-444F-BCA3-A6F41624D934}"/>
          </ac:picMkLst>
        </pc:picChg>
        <pc:picChg chg="add mod">
          <ac:chgData name="Michael Schumacher" userId="ec863bc3-80cc-4c9f-afb2-516e494b4ea7" providerId="ADAL" clId="{45C7FC70-17C7-4A43-8DA1-41BD03BF0D0D}" dt="2022-04-19T16:19:41.533" v="3162"/>
          <ac:picMkLst>
            <pc:docMk/>
            <pc:sldMk cId="1082487575" sldId="270"/>
            <ac:picMk id="8" creationId="{F22B89C9-78CE-4988-923A-C3F97291EEF1}"/>
          </ac:picMkLst>
        </pc:picChg>
        <pc:picChg chg="add del mod">
          <ac:chgData name="Michael Schumacher" userId="ec863bc3-80cc-4c9f-afb2-516e494b4ea7" providerId="ADAL" clId="{45C7FC70-17C7-4A43-8DA1-41BD03BF0D0D}" dt="2022-04-18T22:51:42.591" v="190"/>
          <ac:picMkLst>
            <pc:docMk/>
            <pc:sldMk cId="1082487575" sldId="270"/>
            <ac:picMk id="10" creationId="{9B8C6CFB-A5BB-414E-B835-BF5846DADBFD}"/>
          </ac:picMkLst>
        </pc:picChg>
        <pc:picChg chg="add del mod">
          <ac:chgData name="Michael Schumacher" userId="ec863bc3-80cc-4c9f-afb2-516e494b4ea7" providerId="ADAL" clId="{45C7FC70-17C7-4A43-8DA1-41BD03BF0D0D}" dt="2022-04-19T00:29:58.590" v="2329" actId="478"/>
          <ac:picMkLst>
            <pc:docMk/>
            <pc:sldMk cId="1082487575" sldId="270"/>
            <ac:picMk id="11" creationId="{74666AF7-8D81-4462-AEAA-5520C78D7C22}"/>
          </ac:picMkLst>
        </pc:picChg>
        <pc:picChg chg="add mod">
          <ac:chgData name="Michael Schumacher" userId="ec863bc3-80cc-4c9f-afb2-516e494b4ea7" providerId="ADAL" clId="{45C7FC70-17C7-4A43-8DA1-41BD03BF0D0D}" dt="2022-04-19T00:29:59.496" v="2330"/>
          <ac:picMkLst>
            <pc:docMk/>
            <pc:sldMk cId="1082487575" sldId="270"/>
            <ac:picMk id="16" creationId="{11405D94-35B3-473A-974B-C2FB7C056F68}"/>
          </ac:picMkLst>
        </pc:picChg>
      </pc:sldChg>
      <pc:sldChg chg="addSp delSp modSp mod modTransition modAnim modNotesTx">
        <pc:chgData name="Michael Schumacher" userId="ec863bc3-80cc-4c9f-afb2-516e494b4ea7" providerId="ADAL" clId="{45C7FC70-17C7-4A43-8DA1-41BD03BF0D0D}" dt="2022-04-19T17:01:01.030" v="3291"/>
        <pc:sldMkLst>
          <pc:docMk/>
          <pc:sldMk cId="3649606980" sldId="294"/>
        </pc:sldMkLst>
        <pc:graphicFrameChg chg="add del mod">
          <ac:chgData name="Michael Schumacher" userId="ec863bc3-80cc-4c9f-afb2-516e494b4ea7" providerId="ADAL" clId="{45C7FC70-17C7-4A43-8DA1-41BD03BF0D0D}" dt="2022-04-18T22:50:42.912" v="176" actId="12084"/>
          <ac:graphicFrameMkLst>
            <pc:docMk/>
            <pc:sldMk cId="3649606980" sldId="294"/>
            <ac:graphicFrameMk id="3" creationId="{0A480F53-03B6-4DC3-B4DB-2E344994E882}"/>
          </ac:graphicFrameMkLst>
        </pc:graphicFrameChg>
        <pc:picChg chg="add del mod">
          <ac:chgData name="Michael Schumacher" userId="ec863bc3-80cc-4c9f-afb2-516e494b4ea7" providerId="ADAL" clId="{45C7FC70-17C7-4A43-8DA1-41BD03BF0D0D}" dt="2022-04-19T15:54:43.487" v="2956"/>
          <ac:picMkLst>
            <pc:docMk/>
            <pc:sldMk cId="3649606980" sldId="294"/>
            <ac:picMk id="4" creationId="{DD205904-B6E2-4996-BBD5-A1DCA27E59D8}"/>
          </ac:picMkLst>
        </pc:picChg>
        <pc:picChg chg="add del mod">
          <ac:chgData name="Michael Schumacher" userId="ec863bc3-80cc-4c9f-afb2-516e494b4ea7" providerId="ADAL" clId="{45C7FC70-17C7-4A43-8DA1-41BD03BF0D0D}" dt="2022-04-19T15:55:36.792" v="2958"/>
          <ac:picMkLst>
            <pc:docMk/>
            <pc:sldMk cId="3649606980" sldId="294"/>
            <ac:picMk id="5" creationId="{9672BF0E-3122-46A3-A480-1BEFE77D11DE}"/>
          </ac:picMkLst>
        </pc:picChg>
        <pc:picChg chg="add del mod">
          <ac:chgData name="Michael Schumacher" userId="ec863bc3-80cc-4c9f-afb2-516e494b4ea7" providerId="ADAL" clId="{45C7FC70-17C7-4A43-8DA1-41BD03BF0D0D}" dt="2022-04-19T15:56:02.290" v="2960"/>
          <ac:picMkLst>
            <pc:docMk/>
            <pc:sldMk cId="3649606980" sldId="294"/>
            <ac:picMk id="6" creationId="{3D6E821A-60DC-4047-A529-DC35890057C7}"/>
          </ac:picMkLst>
        </pc:picChg>
        <pc:picChg chg="add del mod">
          <ac:chgData name="Michael Schumacher" userId="ec863bc3-80cc-4c9f-afb2-516e494b4ea7" providerId="ADAL" clId="{45C7FC70-17C7-4A43-8DA1-41BD03BF0D0D}" dt="2022-04-19T16:58:34.893" v="3288"/>
          <ac:picMkLst>
            <pc:docMk/>
            <pc:sldMk cId="3649606980" sldId="294"/>
            <ac:picMk id="9" creationId="{3B933357-2592-483C-BD74-CC8FFD48709C}"/>
          </ac:picMkLst>
        </pc:picChg>
        <pc:picChg chg="add del mod">
          <ac:chgData name="Michael Schumacher" userId="ec863bc3-80cc-4c9f-afb2-516e494b4ea7" providerId="ADAL" clId="{45C7FC70-17C7-4A43-8DA1-41BD03BF0D0D}" dt="2022-04-19T16:59:38.813" v="3290"/>
          <ac:picMkLst>
            <pc:docMk/>
            <pc:sldMk cId="3649606980" sldId="294"/>
            <ac:picMk id="10" creationId="{9D4CD185-06F4-4E8A-B38D-81F79C63CE9E}"/>
          </ac:picMkLst>
        </pc:picChg>
        <pc:picChg chg="add mod">
          <ac:chgData name="Michael Schumacher" userId="ec863bc3-80cc-4c9f-afb2-516e494b4ea7" providerId="ADAL" clId="{45C7FC70-17C7-4A43-8DA1-41BD03BF0D0D}" dt="2022-04-19T17:01:01.030" v="3291"/>
          <ac:picMkLst>
            <pc:docMk/>
            <pc:sldMk cId="3649606980" sldId="294"/>
            <ac:picMk id="11" creationId="{2A711B06-0763-46CE-A455-138B6927A413}"/>
          </ac:picMkLst>
        </pc:picChg>
        <pc:picChg chg="add del mod ord">
          <ac:chgData name="Michael Schumacher" userId="ec863bc3-80cc-4c9f-afb2-516e494b4ea7" providerId="ADAL" clId="{45C7FC70-17C7-4A43-8DA1-41BD03BF0D0D}" dt="2022-04-18T22:51:00.109" v="184" actId="478"/>
          <ac:picMkLst>
            <pc:docMk/>
            <pc:sldMk cId="3649606980" sldId="294"/>
            <ac:picMk id="13" creationId="{EF3BCC1C-FE0B-4AC2-9D20-56EC29DC8116}"/>
          </ac:picMkLst>
        </pc:picChg>
        <pc:picChg chg="add del mod">
          <ac:chgData name="Michael Schumacher" userId="ec863bc3-80cc-4c9f-afb2-516e494b4ea7" providerId="ADAL" clId="{45C7FC70-17C7-4A43-8DA1-41BD03BF0D0D}" dt="2022-04-19T00:30:00.862" v="2331" actId="478"/>
          <ac:picMkLst>
            <pc:docMk/>
            <pc:sldMk cId="3649606980" sldId="294"/>
            <ac:picMk id="14" creationId="{6B84520D-B8B6-458B-90DE-CB12A383B300}"/>
          </ac:picMkLst>
        </pc:picChg>
        <pc:picChg chg="add mod">
          <ac:chgData name="Michael Schumacher" userId="ec863bc3-80cc-4c9f-afb2-516e494b4ea7" providerId="ADAL" clId="{45C7FC70-17C7-4A43-8DA1-41BD03BF0D0D}" dt="2022-04-19T00:30:01.593" v="2332"/>
          <ac:picMkLst>
            <pc:docMk/>
            <pc:sldMk cId="3649606980" sldId="294"/>
            <ac:picMk id="20" creationId="{31AB8D8C-3563-4807-AB31-CD2FC53721BD}"/>
          </ac:picMkLst>
        </pc:picChg>
      </pc:sldChg>
      <pc:sldChg chg="addSp delSp modSp mod modTransition modAnim">
        <pc:chgData name="Michael Schumacher" userId="ec863bc3-80cc-4c9f-afb2-516e494b4ea7" providerId="ADAL" clId="{45C7FC70-17C7-4A43-8DA1-41BD03BF0D0D}" dt="2022-04-19T16:56:45.298" v="3287"/>
        <pc:sldMkLst>
          <pc:docMk/>
          <pc:sldMk cId="217281775" sldId="300"/>
        </pc:sldMkLst>
        <pc:picChg chg="add del mod">
          <ac:chgData name="Michael Schumacher" userId="ec863bc3-80cc-4c9f-afb2-516e494b4ea7" providerId="ADAL" clId="{45C7FC70-17C7-4A43-8DA1-41BD03BF0D0D}" dt="2022-04-19T16:03:49.805" v="2993"/>
          <ac:picMkLst>
            <pc:docMk/>
            <pc:sldMk cId="217281775" sldId="300"/>
            <ac:picMk id="3" creationId="{D306E622-20CD-47D0-8861-098FB538DD2B}"/>
          </ac:picMkLst>
        </pc:picChg>
        <pc:picChg chg="add del mod">
          <ac:chgData name="Michael Schumacher" userId="ec863bc3-80cc-4c9f-afb2-516e494b4ea7" providerId="ADAL" clId="{45C7FC70-17C7-4A43-8DA1-41BD03BF0D0D}" dt="2022-04-19T16:04:01.470" v="2995"/>
          <ac:picMkLst>
            <pc:docMk/>
            <pc:sldMk cId="217281775" sldId="300"/>
            <ac:picMk id="5" creationId="{2EFE3A2F-A7DF-4E82-A480-FDDBAC83A5E4}"/>
          </ac:picMkLst>
        </pc:picChg>
        <pc:picChg chg="add del mod">
          <ac:chgData name="Michael Schumacher" userId="ec863bc3-80cc-4c9f-afb2-516e494b4ea7" providerId="ADAL" clId="{45C7FC70-17C7-4A43-8DA1-41BD03BF0D0D}" dt="2022-04-19T16:04:16.440" v="2997"/>
          <ac:picMkLst>
            <pc:docMk/>
            <pc:sldMk cId="217281775" sldId="300"/>
            <ac:picMk id="6" creationId="{C4D5DF59-905C-4898-9A0A-1B15ACEA62CA}"/>
          </ac:picMkLst>
        </pc:picChg>
        <pc:picChg chg="add del mod">
          <ac:chgData name="Michael Schumacher" userId="ec863bc3-80cc-4c9f-afb2-516e494b4ea7" providerId="ADAL" clId="{45C7FC70-17C7-4A43-8DA1-41BD03BF0D0D}" dt="2022-04-19T16:04:27.789" v="2999"/>
          <ac:picMkLst>
            <pc:docMk/>
            <pc:sldMk cId="217281775" sldId="300"/>
            <ac:picMk id="7" creationId="{888FECB8-F571-411D-B8ED-A138874E39F6}"/>
          </ac:picMkLst>
        </pc:picChg>
        <pc:picChg chg="add del mod">
          <ac:chgData name="Michael Schumacher" userId="ec863bc3-80cc-4c9f-afb2-516e494b4ea7" providerId="ADAL" clId="{45C7FC70-17C7-4A43-8DA1-41BD03BF0D0D}" dt="2022-04-19T00:29:29.934" v="2321" actId="478"/>
          <ac:picMkLst>
            <pc:docMk/>
            <pc:sldMk cId="217281775" sldId="300"/>
            <ac:picMk id="9" creationId="{95EC4119-92E2-4A68-883C-80F99FA1350A}"/>
          </ac:picMkLst>
        </pc:picChg>
        <pc:picChg chg="add del mod">
          <ac:chgData name="Michael Schumacher" userId="ec863bc3-80cc-4c9f-afb2-516e494b4ea7" providerId="ADAL" clId="{45C7FC70-17C7-4A43-8DA1-41BD03BF0D0D}" dt="2022-04-18T22:53:25.255" v="219"/>
          <ac:picMkLst>
            <pc:docMk/>
            <pc:sldMk cId="217281775" sldId="300"/>
            <ac:picMk id="13" creationId="{C8183A1D-8ABA-4B84-BF67-F2E37A8624A6}"/>
          </ac:picMkLst>
        </pc:picChg>
        <pc:picChg chg="add mod">
          <ac:chgData name="Michael Schumacher" userId="ec863bc3-80cc-4c9f-afb2-516e494b4ea7" providerId="ADAL" clId="{45C7FC70-17C7-4A43-8DA1-41BD03BF0D0D}" dt="2022-04-19T00:29:30.857" v="2322"/>
          <ac:picMkLst>
            <pc:docMk/>
            <pc:sldMk cId="217281775" sldId="300"/>
            <ac:picMk id="14" creationId="{A9D6DF7E-3FA5-4788-8791-4D436628D06D}"/>
          </ac:picMkLst>
        </pc:picChg>
        <pc:picChg chg="add del mod">
          <ac:chgData name="Michael Schumacher" userId="ec863bc3-80cc-4c9f-afb2-516e494b4ea7" providerId="ADAL" clId="{45C7FC70-17C7-4A43-8DA1-41BD03BF0D0D}" dt="2022-04-19T16:04:42.295" v="3001"/>
          <ac:picMkLst>
            <pc:docMk/>
            <pc:sldMk cId="217281775" sldId="300"/>
            <ac:picMk id="15" creationId="{8B6E19CF-33D2-4FB1-93D4-D087EF66A718}"/>
          </ac:picMkLst>
        </pc:picChg>
        <pc:picChg chg="add del mod">
          <ac:chgData name="Michael Schumacher" userId="ec863bc3-80cc-4c9f-afb2-516e494b4ea7" providerId="ADAL" clId="{45C7FC70-17C7-4A43-8DA1-41BD03BF0D0D}" dt="2022-04-19T16:05:03.188" v="3003"/>
          <ac:picMkLst>
            <pc:docMk/>
            <pc:sldMk cId="217281775" sldId="300"/>
            <ac:picMk id="16" creationId="{C5EE1E73-55A8-4DAA-A54E-F26055815A30}"/>
          </ac:picMkLst>
        </pc:picChg>
        <pc:picChg chg="add del mod">
          <ac:chgData name="Michael Schumacher" userId="ec863bc3-80cc-4c9f-afb2-516e494b4ea7" providerId="ADAL" clId="{45C7FC70-17C7-4A43-8DA1-41BD03BF0D0D}" dt="2022-04-19T16:05:25.024" v="3005"/>
          <ac:picMkLst>
            <pc:docMk/>
            <pc:sldMk cId="217281775" sldId="300"/>
            <ac:picMk id="17" creationId="{C87FAAAE-5F6F-4822-B88C-50417FFF4510}"/>
          </ac:picMkLst>
        </pc:picChg>
        <pc:picChg chg="add del mod">
          <ac:chgData name="Michael Schumacher" userId="ec863bc3-80cc-4c9f-afb2-516e494b4ea7" providerId="ADAL" clId="{45C7FC70-17C7-4A43-8DA1-41BD03BF0D0D}" dt="2022-04-19T16:05:39.243" v="3007"/>
          <ac:picMkLst>
            <pc:docMk/>
            <pc:sldMk cId="217281775" sldId="300"/>
            <ac:picMk id="18" creationId="{38E514EA-490E-4A5A-B943-26FA67B76FC1}"/>
          </ac:picMkLst>
        </pc:picChg>
        <pc:picChg chg="add del mod">
          <ac:chgData name="Michael Schumacher" userId="ec863bc3-80cc-4c9f-afb2-516e494b4ea7" providerId="ADAL" clId="{45C7FC70-17C7-4A43-8DA1-41BD03BF0D0D}" dt="2022-04-19T16:52:48.403" v="3264"/>
          <ac:picMkLst>
            <pc:docMk/>
            <pc:sldMk cId="217281775" sldId="300"/>
            <ac:picMk id="19" creationId="{F6954F2A-0C57-45FA-8632-D76D07563CF1}"/>
          </ac:picMkLst>
        </pc:picChg>
        <pc:picChg chg="add del mod">
          <ac:chgData name="Michael Schumacher" userId="ec863bc3-80cc-4c9f-afb2-516e494b4ea7" providerId="ADAL" clId="{45C7FC70-17C7-4A43-8DA1-41BD03BF0D0D}" dt="2022-04-19T16:53:11.390" v="3266"/>
          <ac:picMkLst>
            <pc:docMk/>
            <pc:sldMk cId="217281775" sldId="300"/>
            <ac:picMk id="20" creationId="{DDEF62F8-8813-4EA2-A394-6100199E8C7A}"/>
          </ac:picMkLst>
        </pc:picChg>
        <pc:picChg chg="add del mod">
          <ac:chgData name="Michael Schumacher" userId="ec863bc3-80cc-4c9f-afb2-516e494b4ea7" providerId="ADAL" clId="{45C7FC70-17C7-4A43-8DA1-41BD03BF0D0D}" dt="2022-04-19T16:53:34.966" v="3268"/>
          <ac:picMkLst>
            <pc:docMk/>
            <pc:sldMk cId="217281775" sldId="300"/>
            <ac:picMk id="21" creationId="{436261DB-0663-4A72-8B83-9C95112B07CD}"/>
          </ac:picMkLst>
        </pc:picChg>
        <pc:picChg chg="add del mod">
          <ac:chgData name="Michael Schumacher" userId="ec863bc3-80cc-4c9f-afb2-516e494b4ea7" providerId="ADAL" clId="{45C7FC70-17C7-4A43-8DA1-41BD03BF0D0D}" dt="2022-04-19T16:53:52.875" v="3270"/>
          <ac:picMkLst>
            <pc:docMk/>
            <pc:sldMk cId="217281775" sldId="300"/>
            <ac:picMk id="22" creationId="{38FC8361-847B-4600-92C9-22EAE22DB242}"/>
          </ac:picMkLst>
        </pc:picChg>
        <pc:picChg chg="add del mod">
          <ac:chgData name="Michael Schumacher" userId="ec863bc3-80cc-4c9f-afb2-516e494b4ea7" providerId="ADAL" clId="{45C7FC70-17C7-4A43-8DA1-41BD03BF0D0D}" dt="2022-04-19T16:54:07.115" v="3272"/>
          <ac:picMkLst>
            <pc:docMk/>
            <pc:sldMk cId="217281775" sldId="300"/>
            <ac:picMk id="23" creationId="{E908C8B8-6DA1-4093-A3A8-A9E9949A82BD}"/>
          </ac:picMkLst>
        </pc:picChg>
        <pc:picChg chg="add del mod">
          <ac:chgData name="Michael Schumacher" userId="ec863bc3-80cc-4c9f-afb2-516e494b4ea7" providerId="ADAL" clId="{45C7FC70-17C7-4A43-8DA1-41BD03BF0D0D}" dt="2022-04-19T16:54:25.433" v="3274"/>
          <ac:picMkLst>
            <pc:docMk/>
            <pc:sldMk cId="217281775" sldId="300"/>
            <ac:picMk id="24" creationId="{A1691B68-1392-443F-8620-F2CF764B4609}"/>
          </ac:picMkLst>
        </pc:picChg>
        <pc:picChg chg="add del mod">
          <ac:chgData name="Michael Schumacher" userId="ec863bc3-80cc-4c9f-afb2-516e494b4ea7" providerId="ADAL" clId="{45C7FC70-17C7-4A43-8DA1-41BD03BF0D0D}" dt="2022-04-19T16:54:39.338" v="3276"/>
          <ac:picMkLst>
            <pc:docMk/>
            <pc:sldMk cId="217281775" sldId="300"/>
            <ac:picMk id="25" creationId="{D3FE1C83-FF8D-451D-B30B-E230E1F10BA8}"/>
          </ac:picMkLst>
        </pc:picChg>
        <pc:picChg chg="add del mod">
          <ac:chgData name="Michael Schumacher" userId="ec863bc3-80cc-4c9f-afb2-516e494b4ea7" providerId="ADAL" clId="{45C7FC70-17C7-4A43-8DA1-41BD03BF0D0D}" dt="2022-04-19T16:54:52.914" v="3278"/>
          <ac:picMkLst>
            <pc:docMk/>
            <pc:sldMk cId="217281775" sldId="300"/>
            <ac:picMk id="26" creationId="{5CB4F117-9939-4F1C-8E73-7593C3F3B42F}"/>
          </ac:picMkLst>
        </pc:picChg>
        <pc:picChg chg="add del mod">
          <ac:chgData name="Michael Schumacher" userId="ec863bc3-80cc-4c9f-afb2-516e494b4ea7" providerId="ADAL" clId="{45C7FC70-17C7-4A43-8DA1-41BD03BF0D0D}" dt="2022-04-19T16:55:07.516" v="3280"/>
          <ac:picMkLst>
            <pc:docMk/>
            <pc:sldMk cId="217281775" sldId="300"/>
            <ac:picMk id="27" creationId="{1BD9A79C-2A2D-44BE-A060-B0DE56920150}"/>
          </ac:picMkLst>
        </pc:picChg>
        <pc:picChg chg="add del mod">
          <ac:chgData name="Michael Schumacher" userId="ec863bc3-80cc-4c9f-afb2-516e494b4ea7" providerId="ADAL" clId="{45C7FC70-17C7-4A43-8DA1-41BD03BF0D0D}" dt="2022-04-19T16:55:23.769" v="3282"/>
          <ac:picMkLst>
            <pc:docMk/>
            <pc:sldMk cId="217281775" sldId="300"/>
            <ac:picMk id="28" creationId="{C39D0C7E-303A-4FF3-B29F-84D4A923B7CD}"/>
          </ac:picMkLst>
        </pc:picChg>
        <pc:picChg chg="add del mod">
          <ac:chgData name="Michael Schumacher" userId="ec863bc3-80cc-4c9f-afb2-516e494b4ea7" providerId="ADAL" clId="{45C7FC70-17C7-4A43-8DA1-41BD03BF0D0D}" dt="2022-04-19T16:55:52.017" v="3284"/>
          <ac:picMkLst>
            <pc:docMk/>
            <pc:sldMk cId="217281775" sldId="300"/>
            <ac:picMk id="29" creationId="{42261F8B-D868-446C-B4E4-19107DC53FD4}"/>
          </ac:picMkLst>
        </pc:picChg>
        <pc:picChg chg="add del mod">
          <ac:chgData name="Michael Schumacher" userId="ec863bc3-80cc-4c9f-afb2-516e494b4ea7" providerId="ADAL" clId="{45C7FC70-17C7-4A43-8DA1-41BD03BF0D0D}" dt="2022-04-19T16:56:03.006" v="3286"/>
          <ac:picMkLst>
            <pc:docMk/>
            <pc:sldMk cId="217281775" sldId="300"/>
            <ac:picMk id="30" creationId="{2F5B6BE8-1311-465D-B69D-176D04358B28}"/>
          </ac:picMkLst>
        </pc:picChg>
        <pc:picChg chg="add mod">
          <ac:chgData name="Michael Schumacher" userId="ec863bc3-80cc-4c9f-afb2-516e494b4ea7" providerId="ADAL" clId="{45C7FC70-17C7-4A43-8DA1-41BD03BF0D0D}" dt="2022-04-19T16:56:45.298" v="3287"/>
          <ac:picMkLst>
            <pc:docMk/>
            <pc:sldMk cId="217281775" sldId="300"/>
            <ac:picMk id="31" creationId="{F4CFF74D-71AF-4D05-897F-36B2D156D45C}"/>
          </ac:picMkLst>
        </pc:picChg>
      </pc:sldChg>
      <pc:sldChg chg="addSp delSp modSp mod modTransition modAnim">
        <pc:chgData name="Michael Schumacher" userId="ec863bc3-80cc-4c9f-afb2-516e494b4ea7" providerId="ADAL" clId="{45C7FC70-17C7-4A43-8DA1-41BD03BF0D0D}" dt="2022-04-19T16:10:44.474" v="3037"/>
        <pc:sldMkLst>
          <pc:docMk/>
          <pc:sldMk cId="427901997" sldId="301"/>
        </pc:sldMkLst>
        <pc:graphicFrameChg chg="mod">
          <ac:chgData name="Michael Schumacher" userId="ec863bc3-80cc-4c9f-afb2-516e494b4ea7" providerId="ADAL" clId="{45C7FC70-17C7-4A43-8DA1-41BD03BF0D0D}" dt="2022-04-18T22:54:01.415" v="237" actId="1076"/>
          <ac:graphicFrameMkLst>
            <pc:docMk/>
            <pc:sldMk cId="427901997" sldId="301"/>
            <ac:graphicFrameMk id="9" creationId="{BAAB40A0-2B1E-41D1-BC88-17D71B462472}"/>
          </ac:graphicFrameMkLst>
        </pc:graphicFrameChg>
        <pc:picChg chg="add del mod">
          <ac:chgData name="Michael Schumacher" userId="ec863bc3-80cc-4c9f-afb2-516e494b4ea7" providerId="ADAL" clId="{45C7FC70-17C7-4A43-8DA1-41BD03BF0D0D}" dt="2022-04-19T16:06:40.138" v="3010"/>
          <ac:picMkLst>
            <pc:docMk/>
            <pc:sldMk cId="427901997" sldId="301"/>
            <ac:picMk id="2" creationId="{77746293-44E9-4362-A635-DA374007AC95}"/>
          </ac:picMkLst>
        </pc:picChg>
        <pc:picChg chg="ord">
          <ac:chgData name="Michael Schumacher" userId="ec863bc3-80cc-4c9f-afb2-516e494b4ea7" providerId="ADAL" clId="{45C7FC70-17C7-4A43-8DA1-41BD03BF0D0D}" dt="2022-04-18T22:40:53.284" v="119" actId="167"/>
          <ac:picMkLst>
            <pc:docMk/>
            <pc:sldMk cId="427901997" sldId="301"/>
            <ac:picMk id="3" creationId="{872F738E-F133-4055-ACAE-DD7FE6337570}"/>
          </ac:picMkLst>
        </pc:picChg>
        <pc:picChg chg="add del mod">
          <ac:chgData name="Michael Schumacher" userId="ec863bc3-80cc-4c9f-afb2-516e494b4ea7" providerId="ADAL" clId="{45C7FC70-17C7-4A43-8DA1-41BD03BF0D0D}" dt="2022-04-19T16:06:50.491" v="3012"/>
          <ac:picMkLst>
            <pc:docMk/>
            <pc:sldMk cId="427901997" sldId="301"/>
            <ac:picMk id="4" creationId="{71C11917-310A-4033-8937-0C0BFBE6ABC5}"/>
          </ac:picMkLst>
        </pc:picChg>
        <pc:picChg chg="add del mod">
          <ac:chgData name="Michael Schumacher" userId="ec863bc3-80cc-4c9f-afb2-516e494b4ea7" providerId="ADAL" clId="{45C7FC70-17C7-4A43-8DA1-41BD03BF0D0D}" dt="2022-04-19T16:07:00.157" v="3014"/>
          <ac:picMkLst>
            <pc:docMk/>
            <pc:sldMk cId="427901997" sldId="301"/>
            <ac:picMk id="5" creationId="{C8F0982C-EAC6-4DBC-B38F-A60EBB1A94C3}"/>
          </ac:picMkLst>
        </pc:picChg>
        <pc:picChg chg="ord">
          <ac:chgData name="Michael Schumacher" userId="ec863bc3-80cc-4c9f-afb2-516e494b4ea7" providerId="ADAL" clId="{45C7FC70-17C7-4A43-8DA1-41BD03BF0D0D}" dt="2022-04-18T22:40:50.300" v="118" actId="167"/>
          <ac:picMkLst>
            <pc:docMk/>
            <pc:sldMk cId="427901997" sldId="301"/>
            <ac:picMk id="6" creationId="{F697CE4A-963C-4034-820A-7D620F28F5C2}"/>
          </ac:picMkLst>
        </pc:picChg>
        <pc:picChg chg="add del mod">
          <ac:chgData name="Michael Schumacher" userId="ec863bc3-80cc-4c9f-afb2-516e494b4ea7" providerId="ADAL" clId="{45C7FC70-17C7-4A43-8DA1-41BD03BF0D0D}" dt="2022-04-19T16:07:12.184" v="3016"/>
          <ac:picMkLst>
            <pc:docMk/>
            <pc:sldMk cId="427901997" sldId="301"/>
            <ac:picMk id="7" creationId="{0CFEC96E-1056-48AF-9542-93FB3D231E72}"/>
          </ac:picMkLst>
        </pc:picChg>
        <pc:picChg chg="add del mod">
          <ac:chgData name="Michael Schumacher" userId="ec863bc3-80cc-4c9f-afb2-516e494b4ea7" providerId="ADAL" clId="{45C7FC70-17C7-4A43-8DA1-41BD03BF0D0D}" dt="2022-04-19T16:07:22.048" v="3018"/>
          <ac:picMkLst>
            <pc:docMk/>
            <pc:sldMk cId="427901997" sldId="301"/>
            <ac:picMk id="8" creationId="{EAD3F29E-2B5A-4C9C-AA92-9224DE13A332}"/>
          </ac:picMkLst>
        </pc:picChg>
        <pc:picChg chg="add del mod ord">
          <ac:chgData name="Michael Schumacher" userId="ec863bc3-80cc-4c9f-afb2-516e494b4ea7" providerId="ADAL" clId="{45C7FC70-17C7-4A43-8DA1-41BD03BF0D0D}" dt="2022-04-19T00:29:26.991" v="2319" actId="478"/>
          <ac:picMkLst>
            <pc:docMk/>
            <pc:sldMk cId="427901997" sldId="301"/>
            <ac:picMk id="13" creationId="{092F96A3-951B-426C-8CF9-0C24D6967CF5}"/>
          </ac:picMkLst>
        </pc:picChg>
        <pc:picChg chg="add mod">
          <ac:chgData name="Michael Schumacher" userId="ec863bc3-80cc-4c9f-afb2-516e494b4ea7" providerId="ADAL" clId="{45C7FC70-17C7-4A43-8DA1-41BD03BF0D0D}" dt="2022-04-19T00:29:27.801" v="2320"/>
          <ac:picMkLst>
            <pc:docMk/>
            <pc:sldMk cId="427901997" sldId="301"/>
            <ac:picMk id="14" creationId="{83703C03-5453-44C8-AFE6-F47F8897630E}"/>
          </ac:picMkLst>
        </pc:picChg>
        <pc:picChg chg="add del mod">
          <ac:chgData name="Michael Schumacher" userId="ec863bc3-80cc-4c9f-afb2-516e494b4ea7" providerId="ADAL" clId="{45C7FC70-17C7-4A43-8DA1-41BD03BF0D0D}" dt="2022-04-19T16:07:35.586" v="3020"/>
          <ac:picMkLst>
            <pc:docMk/>
            <pc:sldMk cId="427901997" sldId="301"/>
            <ac:picMk id="16" creationId="{F0F809E3-8578-4142-B82E-F37F5AB949A4}"/>
          </ac:picMkLst>
        </pc:picChg>
        <pc:picChg chg="add del mod">
          <ac:chgData name="Michael Schumacher" userId="ec863bc3-80cc-4c9f-afb2-516e494b4ea7" providerId="ADAL" clId="{45C7FC70-17C7-4A43-8DA1-41BD03BF0D0D}" dt="2022-04-19T16:08:03.597" v="3022"/>
          <ac:picMkLst>
            <pc:docMk/>
            <pc:sldMk cId="427901997" sldId="301"/>
            <ac:picMk id="17" creationId="{3359C59C-926F-4A5A-B879-DCEE0CA89927}"/>
          </ac:picMkLst>
        </pc:picChg>
        <pc:picChg chg="add del mod">
          <ac:chgData name="Michael Schumacher" userId="ec863bc3-80cc-4c9f-afb2-516e494b4ea7" providerId="ADAL" clId="{45C7FC70-17C7-4A43-8DA1-41BD03BF0D0D}" dt="2022-04-19T16:08:28.950" v="3024"/>
          <ac:picMkLst>
            <pc:docMk/>
            <pc:sldMk cId="427901997" sldId="301"/>
            <ac:picMk id="18" creationId="{D167BAA1-BDBD-4957-B1A1-B332EAF58053}"/>
          </ac:picMkLst>
        </pc:picChg>
        <pc:picChg chg="add del mod">
          <ac:chgData name="Michael Schumacher" userId="ec863bc3-80cc-4c9f-afb2-516e494b4ea7" providerId="ADAL" clId="{45C7FC70-17C7-4A43-8DA1-41BD03BF0D0D}" dt="2022-04-19T16:08:43.547" v="3026"/>
          <ac:picMkLst>
            <pc:docMk/>
            <pc:sldMk cId="427901997" sldId="301"/>
            <ac:picMk id="19" creationId="{95A9886C-605B-48DA-AE0D-DB8BC9D56277}"/>
          </ac:picMkLst>
        </pc:picChg>
        <pc:picChg chg="add del mod">
          <ac:chgData name="Michael Schumacher" userId="ec863bc3-80cc-4c9f-afb2-516e494b4ea7" providerId="ADAL" clId="{45C7FC70-17C7-4A43-8DA1-41BD03BF0D0D}" dt="2022-04-19T16:09:10.622" v="3028"/>
          <ac:picMkLst>
            <pc:docMk/>
            <pc:sldMk cId="427901997" sldId="301"/>
            <ac:picMk id="20" creationId="{DB2FF1C9-509E-47B6-B304-866EFFA13D62}"/>
          </ac:picMkLst>
        </pc:picChg>
        <pc:picChg chg="add del mod">
          <ac:chgData name="Michael Schumacher" userId="ec863bc3-80cc-4c9f-afb2-516e494b4ea7" providerId="ADAL" clId="{45C7FC70-17C7-4A43-8DA1-41BD03BF0D0D}" dt="2022-04-19T16:09:20.307" v="3030"/>
          <ac:picMkLst>
            <pc:docMk/>
            <pc:sldMk cId="427901997" sldId="301"/>
            <ac:picMk id="21" creationId="{64AF7164-D4CE-4612-BD91-81956DE156A0}"/>
          </ac:picMkLst>
        </pc:picChg>
        <pc:picChg chg="add del mod">
          <ac:chgData name="Michael Schumacher" userId="ec863bc3-80cc-4c9f-afb2-516e494b4ea7" providerId="ADAL" clId="{45C7FC70-17C7-4A43-8DA1-41BD03BF0D0D}" dt="2022-04-19T16:09:38.359" v="3032"/>
          <ac:picMkLst>
            <pc:docMk/>
            <pc:sldMk cId="427901997" sldId="301"/>
            <ac:picMk id="22" creationId="{4D648E59-2F2C-4DD7-AFE3-793794EF7409}"/>
          </ac:picMkLst>
        </pc:picChg>
        <pc:picChg chg="add del mod">
          <ac:chgData name="Michael Schumacher" userId="ec863bc3-80cc-4c9f-afb2-516e494b4ea7" providerId="ADAL" clId="{45C7FC70-17C7-4A43-8DA1-41BD03BF0D0D}" dt="2022-04-19T16:10:00.369" v="3034"/>
          <ac:picMkLst>
            <pc:docMk/>
            <pc:sldMk cId="427901997" sldId="301"/>
            <ac:picMk id="23" creationId="{FF48D818-83CA-4613-9A13-654FD8986833}"/>
          </ac:picMkLst>
        </pc:picChg>
        <pc:picChg chg="add del mod">
          <ac:chgData name="Michael Schumacher" userId="ec863bc3-80cc-4c9f-afb2-516e494b4ea7" providerId="ADAL" clId="{45C7FC70-17C7-4A43-8DA1-41BD03BF0D0D}" dt="2022-04-19T16:10:15.073" v="3036"/>
          <ac:picMkLst>
            <pc:docMk/>
            <pc:sldMk cId="427901997" sldId="301"/>
            <ac:picMk id="24" creationId="{A4C19B98-FF83-44B7-AC20-E6F7D4F60DD9}"/>
          </ac:picMkLst>
        </pc:picChg>
        <pc:picChg chg="add mod">
          <ac:chgData name="Michael Schumacher" userId="ec863bc3-80cc-4c9f-afb2-516e494b4ea7" providerId="ADAL" clId="{45C7FC70-17C7-4A43-8DA1-41BD03BF0D0D}" dt="2022-04-19T16:10:44.474" v="3037"/>
          <ac:picMkLst>
            <pc:docMk/>
            <pc:sldMk cId="427901997" sldId="301"/>
            <ac:picMk id="25" creationId="{D4A60359-80EF-45D5-9F12-FDE7998FCAB7}"/>
          </ac:picMkLst>
        </pc:picChg>
        <pc:picChg chg="add del mod">
          <ac:chgData name="Michael Schumacher" userId="ec863bc3-80cc-4c9f-afb2-516e494b4ea7" providerId="ADAL" clId="{45C7FC70-17C7-4A43-8DA1-41BD03BF0D0D}" dt="2022-04-18T22:36:11.564" v="71" actId="478"/>
          <ac:picMkLst>
            <pc:docMk/>
            <pc:sldMk cId="427901997" sldId="301"/>
            <ac:picMk id="34818" creationId="{858AD6A8-9FE8-476B-A659-7B7A05337AC1}"/>
          </ac:picMkLst>
        </pc:picChg>
        <pc:picChg chg="add del mod">
          <ac:chgData name="Michael Schumacher" userId="ec863bc3-80cc-4c9f-afb2-516e494b4ea7" providerId="ADAL" clId="{45C7FC70-17C7-4A43-8DA1-41BD03BF0D0D}" dt="2022-04-18T22:39:50.429" v="107" actId="478"/>
          <ac:picMkLst>
            <pc:docMk/>
            <pc:sldMk cId="427901997" sldId="301"/>
            <ac:picMk id="34820" creationId="{A00F4815-638A-4048-BA47-54D10D649F98}"/>
          </ac:picMkLst>
        </pc:picChg>
        <pc:picChg chg="add mod">
          <ac:chgData name="Michael Schumacher" userId="ec863bc3-80cc-4c9f-afb2-516e494b4ea7" providerId="ADAL" clId="{45C7FC70-17C7-4A43-8DA1-41BD03BF0D0D}" dt="2022-04-18T22:46:20.838" v="161" actId="732"/>
          <ac:picMkLst>
            <pc:docMk/>
            <pc:sldMk cId="427901997" sldId="301"/>
            <ac:picMk id="34822" creationId="{093B3B44-4211-41E6-8C99-9AF8141DDBEB}"/>
          </ac:picMkLst>
        </pc:picChg>
      </pc:sldChg>
      <pc:sldChg chg="addSp delSp modSp mod modTransition modAnim">
        <pc:chgData name="Michael Schumacher" userId="ec863bc3-80cc-4c9f-afb2-516e494b4ea7" providerId="ADAL" clId="{45C7FC70-17C7-4A43-8DA1-41BD03BF0D0D}" dt="2022-04-19T16:12:03.989" v="3048"/>
        <pc:sldMkLst>
          <pc:docMk/>
          <pc:sldMk cId="1161618824" sldId="302"/>
        </pc:sldMkLst>
        <pc:graphicFrameChg chg="mod modGraphic">
          <ac:chgData name="Michael Schumacher" userId="ec863bc3-80cc-4c9f-afb2-516e494b4ea7" providerId="ADAL" clId="{45C7FC70-17C7-4A43-8DA1-41BD03BF0D0D}" dt="2022-04-19T01:06:26.393" v="2822" actId="1076"/>
          <ac:graphicFrameMkLst>
            <pc:docMk/>
            <pc:sldMk cId="1161618824" sldId="302"/>
            <ac:graphicFrameMk id="14" creationId="{F426E5DF-85A6-499E-A55F-7C5A7570AF0D}"/>
          </ac:graphicFrameMkLst>
        </pc:graphicFrameChg>
        <pc:picChg chg="add del mod">
          <ac:chgData name="Michael Schumacher" userId="ec863bc3-80cc-4c9f-afb2-516e494b4ea7" providerId="ADAL" clId="{45C7FC70-17C7-4A43-8DA1-41BD03BF0D0D}" dt="2022-04-19T16:11:03.482" v="3039"/>
          <ac:picMkLst>
            <pc:docMk/>
            <pc:sldMk cId="1161618824" sldId="302"/>
            <ac:picMk id="2" creationId="{23DAE101-86CD-4269-AF6A-B67F4C11F6E9}"/>
          </ac:picMkLst>
        </pc:picChg>
        <pc:picChg chg="ord">
          <ac:chgData name="Michael Schumacher" userId="ec863bc3-80cc-4c9f-afb2-516e494b4ea7" providerId="ADAL" clId="{45C7FC70-17C7-4A43-8DA1-41BD03BF0D0D}" dt="2022-04-18T22:45:43.454" v="154" actId="167"/>
          <ac:picMkLst>
            <pc:docMk/>
            <pc:sldMk cId="1161618824" sldId="302"/>
            <ac:picMk id="3" creationId="{8A3FE451-810A-429A-BA24-D643A0BF5E87}"/>
          </ac:picMkLst>
        </pc:picChg>
        <pc:picChg chg="add del mod">
          <ac:chgData name="Michael Schumacher" userId="ec863bc3-80cc-4c9f-afb2-516e494b4ea7" providerId="ADAL" clId="{45C7FC70-17C7-4A43-8DA1-41BD03BF0D0D}" dt="2022-04-19T16:11:13.478" v="3041"/>
          <ac:picMkLst>
            <pc:docMk/>
            <pc:sldMk cId="1161618824" sldId="302"/>
            <ac:picMk id="4" creationId="{CB86E619-59AA-4C4E-BD80-B491800E824E}"/>
          </ac:picMkLst>
        </pc:picChg>
        <pc:picChg chg="mod ord">
          <ac:chgData name="Michael Schumacher" userId="ec863bc3-80cc-4c9f-afb2-516e494b4ea7" providerId="ADAL" clId="{45C7FC70-17C7-4A43-8DA1-41BD03BF0D0D}" dt="2022-04-18T22:45:40.505" v="153" actId="167"/>
          <ac:picMkLst>
            <pc:docMk/>
            <pc:sldMk cId="1161618824" sldId="302"/>
            <ac:picMk id="5" creationId="{43C292BE-B2F5-43FA-ADFC-313CCDFCDF6A}"/>
          </ac:picMkLst>
        </pc:picChg>
        <pc:picChg chg="add del mod">
          <ac:chgData name="Michael Schumacher" userId="ec863bc3-80cc-4c9f-afb2-516e494b4ea7" providerId="ADAL" clId="{45C7FC70-17C7-4A43-8DA1-41BD03BF0D0D}" dt="2022-04-19T16:11:22.488" v="3043"/>
          <ac:picMkLst>
            <pc:docMk/>
            <pc:sldMk cId="1161618824" sldId="302"/>
            <ac:picMk id="7" creationId="{CE5F4BF7-684B-4158-9808-AC6EA21D8898}"/>
          </ac:picMkLst>
        </pc:picChg>
        <pc:picChg chg="add del mod">
          <ac:chgData name="Michael Schumacher" userId="ec863bc3-80cc-4c9f-afb2-516e494b4ea7" providerId="ADAL" clId="{45C7FC70-17C7-4A43-8DA1-41BD03BF0D0D}" dt="2022-04-19T16:11:32.944" v="3045"/>
          <ac:picMkLst>
            <pc:docMk/>
            <pc:sldMk cId="1161618824" sldId="302"/>
            <ac:picMk id="8" creationId="{43BAE142-D1D5-4734-950A-EBCB18083B41}"/>
          </ac:picMkLst>
        </pc:picChg>
        <pc:picChg chg="add del mod">
          <ac:chgData name="Michael Schumacher" userId="ec863bc3-80cc-4c9f-afb2-516e494b4ea7" providerId="ADAL" clId="{45C7FC70-17C7-4A43-8DA1-41BD03BF0D0D}" dt="2022-04-19T16:11:43.686" v="3047"/>
          <ac:picMkLst>
            <pc:docMk/>
            <pc:sldMk cId="1161618824" sldId="302"/>
            <ac:picMk id="9" creationId="{116A1F3C-C784-4483-B594-62F528D4CE9A}"/>
          </ac:picMkLst>
        </pc:picChg>
        <pc:picChg chg="add del mod">
          <ac:chgData name="Michael Schumacher" userId="ec863bc3-80cc-4c9f-afb2-516e494b4ea7" providerId="ADAL" clId="{45C7FC70-17C7-4A43-8DA1-41BD03BF0D0D}" dt="2022-04-18T22:53:42.318" v="234"/>
          <ac:picMkLst>
            <pc:docMk/>
            <pc:sldMk cId="1161618824" sldId="302"/>
            <ac:picMk id="12" creationId="{1508DA5F-7D44-4BA0-91D7-5BACE57EB53C}"/>
          </ac:picMkLst>
        </pc:picChg>
        <pc:picChg chg="add del mod ord">
          <ac:chgData name="Michael Schumacher" userId="ec863bc3-80cc-4c9f-afb2-516e494b4ea7" providerId="ADAL" clId="{45C7FC70-17C7-4A43-8DA1-41BD03BF0D0D}" dt="2022-04-19T00:29:24.767" v="2317" actId="478"/>
          <ac:picMkLst>
            <pc:docMk/>
            <pc:sldMk cId="1161618824" sldId="302"/>
            <ac:picMk id="15" creationId="{7F94D0E5-8206-4FE6-87F4-10C14C386904}"/>
          </ac:picMkLst>
        </pc:picChg>
        <pc:picChg chg="add mod">
          <ac:chgData name="Michael Schumacher" userId="ec863bc3-80cc-4c9f-afb2-516e494b4ea7" providerId="ADAL" clId="{45C7FC70-17C7-4A43-8DA1-41BD03BF0D0D}" dt="2022-04-19T00:29:25.660" v="2318"/>
          <ac:picMkLst>
            <pc:docMk/>
            <pc:sldMk cId="1161618824" sldId="302"/>
            <ac:picMk id="16" creationId="{E4621ABB-5BE2-435F-9755-B9F582D3AAEC}"/>
          </ac:picMkLst>
        </pc:picChg>
        <pc:picChg chg="add mod">
          <ac:chgData name="Michael Schumacher" userId="ec863bc3-80cc-4c9f-afb2-516e494b4ea7" providerId="ADAL" clId="{45C7FC70-17C7-4A43-8DA1-41BD03BF0D0D}" dt="2022-04-19T16:12:03.989" v="3048"/>
          <ac:picMkLst>
            <pc:docMk/>
            <pc:sldMk cId="1161618824" sldId="302"/>
            <ac:picMk id="17" creationId="{355738D3-60D3-4680-9309-DAD7DBC72C60}"/>
          </ac:picMkLst>
        </pc:picChg>
        <pc:picChg chg="add mod">
          <ac:chgData name="Michael Schumacher" userId="ec863bc3-80cc-4c9f-afb2-516e494b4ea7" providerId="ADAL" clId="{45C7FC70-17C7-4A43-8DA1-41BD03BF0D0D}" dt="2022-04-18T22:46:03.269" v="157" actId="732"/>
          <ac:picMkLst>
            <pc:docMk/>
            <pc:sldMk cId="1161618824" sldId="302"/>
            <ac:picMk id="35842" creationId="{2D69AA5D-EDB9-4722-BCE6-DA4D7AC9F9E4}"/>
          </ac:picMkLst>
        </pc:picChg>
      </pc:sldChg>
      <pc:sldChg chg="addSp delSp modSp mod modTransition modAnim">
        <pc:chgData name="Michael Schumacher" userId="ec863bc3-80cc-4c9f-afb2-516e494b4ea7" providerId="ADAL" clId="{45C7FC70-17C7-4A43-8DA1-41BD03BF0D0D}" dt="2022-04-19T16:51:38.534" v="3263"/>
        <pc:sldMkLst>
          <pc:docMk/>
          <pc:sldMk cId="990976830" sldId="304"/>
        </pc:sldMkLst>
        <pc:picChg chg="add del mod">
          <ac:chgData name="Michael Schumacher" userId="ec863bc3-80cc-4c9f-afb2-516e494b4ea7" providerId="ADAL" clId="{45C7FC70-17C7-4A43-8DA1-41BD03BF0D0D}" dt="2022-04-19T16:02:24.081" v="2988"/>
          <ac:picMkLst>
            <pc:docMk/>
            <pc:sldMk cId="990976830" sldId="304"/>
            <ac:picMk id="3" creationId="{75D0A8D2-E82F-4B12-B458-E76DE448AC51}"/>
          </ac:picMkLst>
        </pc:picChg>
        <pc:picChg chg="add del mod">
          <ac:chgData name="Michael Schumacher" userId="ec863bc3-80cc-4c9f-afb2-516e494b4ea7" providerId="ADAL" clId="{45C7FC70-17C7-4A43-8DA1-41BD03BF0D0D}" dt="2022-04-19T16:02:38.414" v="2990"/>
          <ac:picMkLst>
            <pc:docMk/>
            <pc:sldMk cId="990976830" sldId="304"/>
            <ac:picMk id="4" creationId="{6E992DEF-BA36-43C5-A01C-16B34EA5E10B}"/>
          </ac:picMkLst>
        </pc:picChg>
        <pc:picChg chg="add del mod">
          <ac:chgData name="Michael Schumacher" userId="ec863bc3-80cc-4c9f-afb2-516e494b4ea7" providerId="ADAL" clId="{45C7FC70-17C7-4A43-8DA1-41BD03BF0D0D}" dt="2022-04-19T16:49:24.926" v="3250"/>
          <ac:picMkLst>
            <pc:docMk/>
            <pc:sldMk cId="990976830" sldId="304"/>
            <ac:picMk id="6" creationId="{724AFB0C-EDA9-4423-B67E-0C6D6DB10B51}"/>
          </ac:picMkLst>
        </pc:picChg>
        <pc:picChg chg="add del mod">
          <ac:chgData name="Michael Schumacher" userId="ec863bc3-80cc-4c9f-afb2-516e494b4ea7" providerId="ADAL" clId="{45C7FC70-17C7-4A43-8DA1-41BD03BF0D0D}" dt="2022-04-19T16:49:46.625" v="3252"/>
          <ac:picMkLst>
            <pc:docMk/>
            <pc:sldMk cId="990976830" sldId="304"/>
            <ac:picMk id="7" creationId="{E2D50D47-0893-4236-B51A-D876B4A56A64}"/>
          </ac:picMkLst>
        </pc:picChg>
        <pc:picChg chg="add del mod">
          <ac:chgData name="Michael Schumacher" userId="ec863bc3-80cc-4c9f-afb2-516e494b4ea7" providerId="ADAL" clId="{45C7FC70-17C7-4A43-8DA1-41BD03BF0D0D}" dt="2022-04-19T16:49:54.274" v="3254"/>
          <ac:picMkLst>
            <pc:docMk/>
            <pc:sldMk cId="990976830" sldId="304"/>
            <ac:picMk id="9" creationId="{D10389D4-781C-4905-A413-05265D487784}"/>
          </ac:picMkLst>
        </pc:picChg>
        <pc:picChg chg="add del mod">
          <ac:chgData name="Michael Schumacher" userId="ec863bc3-80cc-4c9f-afb2-516e494b4ea7" providerId="ADAL" clId="{45C7FC70-17C7-4A43-8DA1-41BD03BF0D0D}" dt="2022-04-18T22:53:29.791" v="225" actId="14100"/>
          <ac:picMkLst>
            <pc:docMk/>
            <pc:sldMk cId="990976830" sldId="304"/>
            <ac:picMk id="14" creationId="{89EE224E-C93F-496C-9DC7-FEC1E14B0015}"/>
          </ac:picMkLst>
        </pc:picChg>
        <pc:picChg chg="add del mod">
          <ac:chgData name="Michael Schumacher" userId="ec863bc3-80cc-4c9f-afb2-516e494b4ea7" providerId="ADAL" clId="{45C7FC70-17C7-4A43-8DA1-41BD03BF0D0D}" dt="2022-04-19T16:50:08.291" v="3256"/>
          <ac:picMkLst>
            <pc:docMk/>
            <pc:sldMk cId="990976830" sldId="304"/>
            <ac:picMk id="18" creationId="{54D9B11A-2BFF-4405-A956-A443FA51A446}"/>
          </ac:picMkLst>
        </pc:picChg>
        <pc:picChg chg="add del mod">
          <ac:chgData name="Michael Schumacher" userId="ec863bc3-80cc-4c9f-afb2-516e494b4ea7" providerId="ADAL" clId="{45C7FC70-17C7-4A43-8DA1-41BD03BF0D0D}" dt="2022-04-19T16:50:17.976" v="3258"/>
          <ac:picMkLst>
            <pc:docMk/>
            <pc:sldMk cId="990976830" sldId="304"/>
            <ac:picMk id="19" creationId="{04DC3D4F-ADCF-4C8B-A441-21AEE8A7887D}"/>
          </ac:picMkLst>
        </pc:picChg>
        <pc:picChg chg="add del mod">
          <ac:chgData name="Michael Schumacher" userId="ec863bc3-80cc-4c9f-afb2-516e494b4ea7" providerId="ADAL" clId="{45C7FC70-17C7-4A43-8DA1-41BD03BF0D0D}" dt="2022-04-19T16:50:46.908" v="3260"/>
          <ac:picMkLst>
            <pc:docMk/>
            <pc:sldMk cId="990976830" sldId="304"/>
            <ac:picMk id="20" creationId="{D9329701-ECD5-40BD-A318-4BDF47773C8F}"/>
          </ac:picMkLst>
        </pc:picChg>
        <pc:picChg chg="add del mod">
          <ac:chgData name="Michael Schumacher" userId="ec863bc3-80cc-4c9f-afb2-516e494b4ea7" providerId="ADAL" clId="{45C7FC70-17C7-4A43-8DA1-41BD03BF0D0D}" dt="2022-04-19T16:51:10.834" v="3262"/>
          <ac:picMkLst>
            <pc:docMk/>
            <pc:sldMk cId="990976830" sldId="304"/>
            <ac:picMk id="21" creationId="{32FBE88D-CFE6-45FC-9BAD-211D90E267C3}"/>
          </ac:picMkLst>
        </pc:picChg>
        <pc:picChg chg="add mod">
          <ac:chgData name="Michael Schumacher" userId="ec863bc3-80cc-4c9f-afb2-516e494b4ea7" providerId="ADAL" clId="{45C7FC70-17C7-4A43-8DA1-41BD03BF0D0D}" dt="2022-04-19T16:51:38.534" v="3263"/>
          <ac:picMkLst>
            <pc:docMk/>
            <pc:sldMk cId="990976830" sldId="304"/>
            <ac:picMk id="22" creationId="{BEFA8820-64DA-4BAA-ABAF-5FC134712E88}"/>
          </ac:picMkLst>
        </pc:picChg>
      </pc:sldChg>
      <pc:sldChg chg="addSp delSp modSp mod modTransition modAnim">
        <pc:chgData name="Michael Schumacher" userId="ec863bc3-80cc-4c9f-afb2-516e494b4ea7" providerId="ADAL" clId="{45C7FC70-17C7-4A43-8DA1-41BD03BF0D0D}" dt="2022-04-19T15:59:23.775" v="2975"/>
        <pc:sldMkLst>
          <pc:docMk/>
          <pc:sldMk cId="2512303159" sldId="308"/>
        </pc:sldMkLst>
        <pc:spChg chg="mod">
          <ac:chgData name="Michael Schumacher" userId="ec863bc3-80cc-4c9f-afb2-516e494b4ea7" providerId="ADAL" clId="{45C7FC70-17C7-4A43-8DA1-41BD03BF0D0D}" dt="2022-04-18T23:39:25.427" v="637" actId="20577"/>
          <ac:spMkLst>
            <pc:docMk/>
            <pc:sldMk cId="2512303159" sldId="308"/>
            <ac:spMk id="15" creationId="{6E8F1088-3A00-4403-B19A-9A03A56A872F}"/>
          </ac:spMkLst>
        </pc:spChg>
        <pc:graphicFrameChg chg="modGraphic">
          <ac:chgData name="Michael Schumacher" userId="ec863bc3-80cc-4c9f-afb2-516e494b4ea7" providerId="ADAL" clId="{45C7FC70-17C7-4A43-8DA1-41BD03BF0D0D}" dt="2022-04-19T00:44:29.165" v="2797" actId="313"/>
          <ac:graphicFrameMkLst>
            <pc:docMk/>
            <pc:sldMk cId="2512303159" sldId="308"/>
            <ac:graphicFrameMk id="18" creationId="{391E7C66-9A0E-41FF-863A-D1C212DFF5A5}"/>
          </ac:graphicFrameMkLst>
        </pc:graphicFrameChg>
        <pc:picChg chg="add del mod">
          <ac:chgData name="Michael Schumacher" userId="ec863bc3-80cc-4c9f-afb2-516e494b4ea7" providerId="ADAL" clId="{45C7FC70-17C7-4A43-8DA1-41BD03BF0D0D}" dt="2022-04-19T15:57:29.339" v="2964"/>
          <ac:picMkLst>
            <pc:docMk/>
            <pc:sldMk cId="2512303159" sldId="308"/>
            <ac:picMk id="3" creationId="{A6D68C0D-6D9D-464D-AF28-AE6625DBCDB7}"/>
          </ac:picMkLst>
        </pc:picChg>
        <pc:picChg chg="add del mod">
          <ac:chgData name="Michael Schumacher" userId="ec863bc3-80cc-4c9f-afb2-516e494b4ea7" providerId="ADAL" clId="{45C7FC70-17C7-4A43-8DA1-41BD03BF0D0D}" dt="2022-04-19T15:57:46.317" v="2966"/>
          <ac:picMkLst>
            <pc:docMk/>
            <pc:sldMk cId="2512303159" sldId="308"/>
            <ac:picMk id="4" creationId="{E49F7223-8889-4626-9096-878A1E95F6B5}"/>
          </ac:picMkLst>
        </pc:picChg>
        <pc:picChg chg="add del mod">
          <ac:chgData name="Michael Schumacher" userId="ec863bc3-80cc-4c9f-afb2-516e494b4ea7" providerId="ADAL" clId="{45C7FC70-17C7-4A43-8DA1-41BD03BF0D0D}" dt="2022-04-19T15:58:15.739" v="2968"/>
          <ac:picMkLst>
            <pc:docMk/>
            <pc:sldMk cId="2512303159" sldId="308"/>
            <ac:picMk id="6" creationId="{2F9EA81E-7934-43A7-8154-AC3E3BD79A43}"/>
          </ac:picMkLst>
        </pc:picChg>
        <pc:picChg chg="add del mod">
          <ac:chgData name="Michael Schumacher" userId="ec863bc3-80cc-4c9f-afb2-516e494b4ea7" providerId="ADAL" clId="{45C7FC70-17C7-4A43-8DA1-41BD03BF0D0D}" dt="2022-04-19T15:58:24.760" v="2970"/>
          <ac:picMkLst>
            <pc:docMk/>
            <pc:sldMk cId="2512303159" sldId="308"/>
            <ac:picMk id="7" creationId="{EA51D522-1005-4866-9392-841A89637345}"/>
          </ac:picMkLst>
        </pc:picChg>
        <pc:picChg chg="add del mod">
          <ac:chgData name="Michael Schumacher" userId="ec863bc3-80cc-4c9f-afb2-516e494b4ea7" providerId="ADAL" clId="{45C7FC70-17C7-4A43-8DA1-41BD03BF0D0D}" dt="2022-04-19T15:58:40.372" v="2972"/>
          <ac:picMkLst>
            <pc:docMk/>
            <pc:sldMk cId="2512303159" sldId="308"/>
            <ac:picMk id="8" creationId="{160047AD-142D-4BC2-AF4C-E4B477BE271C}"/>
          </ac:picMkLst>
        </pc:picChg>
        <pc:picChg chg="add del mod">
          <ac:chgData name="Michael Schumacher" userId="ec863bc3-80cc-4c9f-afb2-516e494b4ea7" providerId="ADAL" clId="{45C7FC70-17C7-4A43-8DA1-41BD03BF0D0D}" dt="2022-04-19T15:58:50.591" v="2974"/>
          <ac:picMkLst>
            <pc:docMk/>
            <pc:sldMk cId="2512303159" sldId="308"/>
            <ac:picMk id="9" creationId="{BCA586EE-239E-4C9F-8CC2-9584F24A691A}"/>
          </ac:picMkLst>
        </pc:picChg>
        <pc:picChg chg="add mod">
          <ac:chgData name="Michael Schumacher" userId="ec863bc3-80cc-4c9f-afb2-516e494b4ea7" providerId="ADAL" clId="{45C7FC70-17C7-4A43-8DA1-41BD03BF0D0D}" dt="2022-04-19T15:59:23.775" v="2975"/>
          <ac:picMkLst>
            <pc:docMk/>
            <pc:sldMk cId="2512303159" sldId="308"/>
            <ac:picMk id="10" creationId="{754C7712-F621-45E2-ADB1-E25205D87FF2}"/>
          </ac:picMkLst>
        </pc:picChg>
        <pc:picChg chg="add del mod">
          <ac:chgData name="Michael Schumacher" userId="ec863bc3-80cc-4c9f-afb2-516e494b4ea7" providerId="ADAL" clId="{45C7FC70-17C7-4A43-8DA1-41BD03BF0D0D}" dt="2022-04-19T00:29:46.928" v="2325" actId="478"/>
          <ac:picMkLst>
            <pc:docMk/>
            <pc:sldMk cId="2512303159" sldId="308"/>
            <ac:picMk id="17" creationId="{598EE1CF-38A6-4250-BCFF-17A2F649AC04}"/>
          </ac:picMkLst>
        </pc:picChg>
        <pc:picChg chg="add mod">
          <ac:chgData name="Michael Schumacher" userId="ec863bc3-80cc-4c9f-afb2-516e494b4ea7" providerId="ADAL" clId="{45C7FC70-17C7-4A43-8DA1-41BD03BF0D0D}" dt="2022-04-19T00:29:47.783" v="2326"/>
          <ac:picMkLst>
            <pc:docMk/>
            <pc:sldMk cId="2512303159" sldId="308"/>
            <ac:picMk id="19" creationId="{ACD76861-6117-4E2D-B0E0-AF35A1BC6F1E}"/>
          </ac:picMkLst>
        </pc:picChg>
      </pc:sldChg>
      <pc:sldChg chg="addSp delSp modSp mod modTransition modAnim">
        <pc:chgData name="Michael Schumacher" userId="ec863bc3-80cc-4c9f-afb2-516e494b4ea7" providerId="ADAL" clId="{45C7FC70-17C7-4A43-8DA1-41BD03BF0D0D}" dt="2022-04-19T16:46:06.176" v="3246"/>
        <pc:sldMkLst>
          <pc:docMk/>
          <pc:sldMk cId="2225921801" sldId="322"/>
        </pc:sldMkLst>
        <pc:picChg chg="add del mod">
          <ac:chgData name="Michael Schumacher" userId="ec863bc3-80cc-4c9f-afb2-516e494b4ea7" providerId="ADAL" clId="{45C7FC70-17C7-4A43-8DA1-41BD03BF0D0D}" dt="2022-04-19T16:38:51.381" v="3219"/>
          <ac:picMkLst>
            <pc:docMk/>
            <pc:sldMk cId="2225921801" sldId="322"/>
            <ac:picMk id="2" creationId="{D521A07F-6F0A-4D65-837E-4E92230FE137}"/>
          </ac:picMkLst>
        </pc:picChg>
        <pc:picChg chg="add del mod">
          <ac:chgData name="Michael Schumacher" userId="ec863bc3-80cc-4c9f-afb2-516e494b4ea7" providerId="ADAL" clId="{45C7FC70-17C7-4A43-8DA1-41BD03BF0D0D}" dt="2022-04-19T16:39:06.617" v="3221"/>
          <ac:picMkLst>
            <pc:docMk/>
            <pc:sldMk cId="2225921801" sldId="322"/>
            <ac:picMk id="3" creationId="{05C5E0F5-919C-41BC-85C5-D05A0F67CB09}"/>
          </ac:picMkLst>
        </pc:picChg>
        <pc:picChg chg="add del mod">
          <ac:chgData name="Michael Schumacher" userId="ec863bc3-80cc-4c9f-afb2-516e494b4ea7" providerId="ADAL" clId="{45C7FC70-17C7-4A43-8DA1-41BD03BF0D0D}" dt="2022-04-19T16:39:22.518" v="3223"/>
          <ac:picMkLst>
            <pc:docMk/>
            <pc:sldMk cId="2225921801" sldId="322"/>
            <ac:picMk id="4" creationId="{3B7E6109-4ED2-41AE-B9F4-F37B83AC3A17}"/>
          </ac:picMkLst>
        </pc:picChg>
        <pc:picChg chg="add del mod">
          <ac:chgData name="Michael Schumacher" userId="ec863bc3-80cc-4c9f-afb2-516e494b4ea7" providerId="ADAL" clId="{45C7FC70-17C7-4A43-8DA1-41BD03BF0D0D}" dt="2022-04-19T16:39:32.460" v="3225"/>
          <ac:picMkLst>
            <pc:docMk/>
            <pc:sldMk cId="2225921801" sldId="322"/>
            <ac:picMk id="5" creationId="{04AACACD-FD1C-414C-821B-2D58B4A14B0F}"/>
          </ac:picMkLst>
        </pc:picChg>
        <pc:picChg chg="add del mod">
          <ac:chgData name="Michael Schumacher" userId="ec863bc3-80cc-4c9f-afb2-516e494b4ea7" providerId="ADAL" clId="{45C7FC70-17C7-4A43-8DA1-41BD03BF0D0D}" dt="2022-04-19T16:39:45.497" v="3227"/>
          <ac:picMkLst>
            <pc:docMk/>
            <pc:sldMk cId="2225921801" sldId="322"/>
            <ac:picMk id="6" creationId="{782084B2-B6E7-44A6-9497-39BCCAC9EA39}"/>
          </ac:picMkLst>
        </pc:picChg>
        <pc:picChg chg="add del mod">
          <ac:chgData name="Michael Schumacher" userId="ec863bc3-80cc-4c9f-afb2-516e494b4ea7" providerId="ADAL" clId="{45C7FC70-17C7-4A43-8DA1-41BD03BF0D0D}" dt="2022-04-19T16:40:26.378" v="3229"/>
          <ac:picMkLst>
            <pc:docMk/>
            <pc:sldMk cId="2225921801" sldId="322"/>
            <ac:picMk id="7" creationId="{86680892-73F6-4786-BEAA-7CBCA666B854}"/>
          </ac:picMkLst>
        </pc:picChg>
        <pc:picChg chg="add del mod">
          <ac:chgData name="Michael Schumacher" userId="ec863bc3-80cc-4c9f-afb2-516e494b4ea7" providerId="ADAL" clId="{45C7FC70-17C7-4A43-8DA1-41BD03BF0D0D}" dt="2022-04-19T00:29:19.262" v="2315" actId="478"/>
          <ac:picMkLst>
            <pc:docMk/>
            <pc:sldMk cId="2225921801" sldId="322"/>
            <ac:picMk id="9" creationId="{55FF2311-E4A4-4400-AB8D-06435F13BB5E}"/>
          </ac:picMkLst>
        </pc:picChg>
        <pc:picChg chg="add mod">
          <ac:chgData name="Michael Schumacher" userId="ec863bc3-80cc-4c9f-afb2-516e494b4ea7" providerId="ADAL" clId="{45C7FC70-17C7-4A43-8DA1-41BD03BF0D0D}" dt="2022-04-19T00:29:20.024" v="2316"/>
          <ac:picMkLst>
            <pc:docMk/>
            <pc:sldMk cId="2225921801" sldId="322"/>
            <ac:picMk id="10" creationId="{5D3BECB9-1EFE-4760-B5EF-33103717B4BA}"/>
          </ac:picMkLst>
        </pc:picChg>
        <pc:picChg chg="add del mod">
          <ac:chgData name="Michael Schumacher" userId="ec863bc3-80cc-4c9f-afb2-516e494b4ea7" providerId="ADAL" clId="{45C7FC70-17C7-4A43-8DA1-41BD03BF0D0D}" dt="2022-04-19T16:40:37.086" v="3231"/>
          <ac:picMkLst>
            <pc:docMk/>
            <pc:sldMk cId="2225921801" sldId="322"/>
            <ac:picMk id="11" creationId="{8C749D72-227B-4F55-A694-8237353E5885}"/>
          </ac:picMkLst>
        </pc:picChg>
        <pc:picChg chg="add del mod">
          <ac:chgData name="Michael Schumacher" userId="ec863bc3-80cc-4c9f-afb2-516e494b4ea7" providerId="ADAL" clId="{45C7FC70-17C7-4A43-8DA1-41BD03BF0D0D}" dt="2022-04-19T16:40:47.763" v="3233"/>
          <ac:picMkLst>
            <pc:docMk/>
            <pc:sldMk cId="2225921801" sldId="322"/>
            <ac:picMk id="13" creationId="{E7555479-DB9F-4569-BBDB-0993BF22CB48}"/>
          </ac:picMkLst>
        </pc:picChg>
        <pc:picChg chg="add del mod">
          <ac:chgData name="Michael Schumacher" userId="ec863bc3-80cc-4c9f-afb2-516e494b4ea7" providerId="ADAL" clId="{45C7FC70-17C7-4A43-8DA1-41BD03BF0D0D}" dt="2022-04-19T16:41:15.845" v="3235"/>
          <ac:picMkLst>
            <pc:docMk/>
            <pc:sldMk cId="2225921801" sldId="322"/>
            <ac:picMk id="14" creationId="{4D9B9602-268C-4F61-A6AA-0FB46B6D2E9B}"/>
          </ac:picMkLst>
        </pc:picChg>
        <pc:picChg chg="add del mod">
          <ac:chgData name="Michael Schumacher" userId="ec863bc3-80cc-4c9f-afb2-516e494b4ea7" providerId="ADAL" clId="{45C7FC70-17C7-4A43-8DA1-41BD03BF0D0D}" dt="2022-04-19T16:42:03.407" v="3237"/>
          <ac:picMkLst>
            <pc:docMk/>
            <pc:sldMk cId="2225921801" sldId="322"/>
            <ac:picMk id="15" creationId="{FFDF0F66-C3EA-4A28-A563-EBCCC5CECC62}"/>
          </ac:picMkLst>
        </pc:picChg>
        <pc:picChg chg="add del mod">
          <ac:chgData name="Michael Schumacher" userId="ec863bc3-80cc-4c9f-afb2-516e494b4ea7" providerId="ADAL" clId="{45C7FC70-17C7-4A43-8DA1-41BD03BF0D0D}" dt="2022-04-19T16:42:55.337" v="3239"/>
          <ac:picMkLst>
            <pc:docMk/>
            <pc:sldMk cId="2225921801" sldId="322"/>
            <ac:picMk id="16" creationId="{06375664-BB0E-430E-B7E7-6ACC2A47CB52}"/>
          </ac:picMkLst>
        </pc:picChg>
        <pc:picChg chg="add del mod">
          <ac:chgData name="Michael Schumacher" userId="ec863bc3-80cc-4c9f-afb2-516e494b4ea7" providerId="ADAL" clId="{45C7FC70-17C7-4A43-8DA1-41BD03BF0D0D}" dt="2022-04-19T16:44:01.008" v="3241"/>
          <ac:picMkLst>
            <pc:docMk/>
            <pc:sldMk cId="2225921801" sldId="322"/>
            <ac:picMk id="19" creationId="{0AFE153B-973B-48A9-B0A9-5A6850F628CC}"/>
          </ac:picMkLst>
        </pc:picChg>
        <pc:picChg chg="add del mod">
          <ac:chgData name="Michael Schumacher" userId="ec863bc3-80cc-4c9f-afb2-516e494b4ea7" providerId="ADAL" clId="{45C7FC70-17C7-4A43-8DA1-41BD03BF0D0D}" dt="2022-04-19T16:44:44.303" v="3243"/>
          <ac:picMkLst>
            <pc:docMk/>
            <pc:sldMk cId="2225921801" sldId="322"/>
            <ac:picMk id="20" creationId="{4A256857-E7D4-469A-9E23-E3789E41D1B7}"/>
          </ac:picMkLst>
        </pc:picChg>
        <pc:picChg chg="add del mod">
          <ac:chgData name="Michael Schumacher" userId="ec863bc3-80cc-4c9f-afb2-516e494b4ea7" providerId="ADAL" clId="{45C7FC70-17C7-4A43-8DA1-41BD03BF0D0D}" dt="2022-04-19T16:44:53.863" v="3245"/>
          <ac:picMkLst>
            <pc:docMk/>
            <pc:sldMk cId="2225921801" sldId="322"/>
            <ac:picMk id="23" creationId="{C309E943-03AF-4466-8596-45F26F4D805D}"/>
          </ac:picMkLst>
        </pc:picChg>
        <pc:picChg chg="add mod">
          <ac:chgData name="Michael Schumacher" userId="ec863bc3-80cc-4c9f-afb2-516e494b4ea7" providerId="ADAL" clId="{45C7FC70-17C7-4A43-8DA1-41BD03BF0D0D}" dt="2022-04-19T16:46:06.176" v="3246"/>
          <ac:picMkLst>
            <pc:docMk/>
            <pc:sldMk cId="2225921801" sldId="322"/>
            <ac:picMk id="24" creationId="{191BE2FD-6CDF-4BEC-A481-BEE24BC265CD}"/>
          </ac:picMkLst>
        </pc:picChg>
      </pc:sldChg>
      <pc:sldChg chg="addSp delSp modSp mod modTransition modAnim">
        <pc:chgData name="Michael Schumacher" userId="ec863bc3-80cc-4c9f-afb2-516e494b4ea7" providerId="ADAL" clId="{45C7FC70-17C7-4A43-8DA1-41BD03BF0D0D}" dt="2022-04-19T18:35:50.367" v="3841" actId="1076"/>
        <pc:sldMkLst>
          <pc:docMk/>
          <pc:sldMk cId="1001971612" sldId="323"/>
        </pc:sldMkLst>
        <pc:spChg chg="mod">
          <ac:chgData name="Michael Schumacher" userId="ec863bc3-80cc-4c9f-afb2-516e494b4ea7" providerId="ADAL" clId="{45C7FC70-17C7-4A43-8DA1-41BD03BF0D0D}" dt="2022-04-19T15:33:15.812" v="2928" actId="6549"/>
          <ac:spMkLst>
            <pc:docMk/>
            <pc:sldMk cId="1001971612" sldId="323"/>
            <ac:spMk id="3" creationId="{422BEA51-B248-4C34-AEF8-9DAA8858ACB3}"/>
          </ac:spMkLst>
        </pc:spChg>
        <pc:spChg chg="mod">
          <ac:chgData name="Michael Schumacher" userId="ec863bc3-80cc-4c9f-afb2-516e494b4ea7" providerId="ADAL" clId="{45C7FC70-17C7-4A43-8DA1-41BD03BF0D0D}" dt="2022-04-18T23:31:05.952" v="580" actId="20577"/>
          <ac:spMkLst>
            <pc:docMk/>
            <pc:sldMk cId="1001971612" sldId="323"/>
            <ac:spMk id="9" creationId="{706374E7-7864-4E75-BA7E-706C8255C8A4}"/>
          </ac:spMkLst>
        </pc:spChg>
        <pc:spChg chg="mod">
          <ac:chgData name="Michael Schumacher" userId="ec863bc3-80cc-4c9f-afb2-516e494b4ea7" providerId="ADAL" clId="{45C7FC70-17C7-4A43-8DA1-41BD03BF0D0D}" dt="2022-04-19T00:12:52.858" v="1047" actId="207"/>
          <ac:spMkLst>
            <pc:docMk/>
            <pc:sldMk cId="1001971612" sldId="323"/>
            <ac:spMk id="12" creationId="{AD18F4EB-3A8A-425E-A8D3-932C0C3E4872}"/>
          </ac:spMkLst>
        </pc:spChg>
        <pc:spChg chg="add del mod">
          <ac:chgData name="Michael Schumacher" userId="ec863bc3-80cc-4c9f-afb2-516e494b4ea7" providerId="ADAL" clId="{45C7FC70-17C7-4A43-8DA1-41BD03BF0D0D}" dt="2022-04-19T18:35:05.336" v="3836"/>
          <ac:spMkLst>
            <pc:docMk/>
            <pc:sldMk cId="1001971612" sldId="323"/>
            <ac:spMk id="20" creationId="{E836C046-87E5-4131-B60A-A1549824FC50}"/>
          </ac:spMkLst>
        </pc:spChg>
        <pc:picChg chg="add del mod">
          <ac:chgData name="Michael Schumacher" userId="ec863bc3-80cc-4c9f-afb2-516e494b4ea7" providerId="ADAL" clId="{45C7FC70-17C7-4A43-8DA1-41BD03BF0D0D}" dt="2022-04-19T15:32:05.780" v="2919" actId="1076"/>
          <ac:picMkLst>
            <pc:docMk/>
            <pc:sldMk cId="1001971612" sldId="323"/>
            <ac:picMk id="6" creationId="{00450D82-AE6F-4AB2-B3A6-131B1387FC91}"/>
          </ac:picMkLst>
        </pc:picChg>
        <pc:picChg chg="del mod">
          <ac:chgData name="Michael Schumacher" userId="ec863bc3-80cc-4c9f-afb2-516e494b4ea7" providerId="ADAL" clId="{45C7FC70-17C7-4A43-8DA1-41BD03BF0D0D}" dt="2022-04-19T15:33:03.569" v="2920" actId="478"/>
          <ac:picMkLst>
            <pc:docMk/>
            <pc:sldMk cId="1001971612" sldId="323"/>
            <ac:picMk id="7" creationId="{32A65771-E06F-4B10-B010-C74BEA3A2BFC}"/>
          </ac:picMkLst>
        </pc:picChg>
        <pc:picChg chg="add del mod">
          <ac:chgData name="Michael Schumacher" userId="ec863bc3-80cc-4c9f-afb2-516e494b4ea7" providerId="ADAL" clId="{45C7FC70-17C7-4A43-8DA1-41BD03BF0D0D}" dt="2022-04-19T16:48:37.235" v="3248"/>
          <ac:picMkLst>
            <pc:docMk/>
            <pc:sldMk cId="1001971612" sldId="323"/>
            <ac:picMk id="10" creationId="{ECA4F8FE-F19F-4236-8F26-E0A4E2813DAD}"/>
          </ac:picMkLst>
        </pc:picChg>
        <pc:picChg chg="del">
          <ac:chgData name="Michael Schumacher" userId="ec863bc3-80cc-4c9f-afb2-516e494b4ea7" providerId="ADAL" clId="{45C7FC70-17C7-4A43-8DA1-41BD03BF0D0D}" dt="2022-04-19T00:13:05.278" v="1048" actId="478"/>
          <ac:picMkLst>
            <pc:docMk/>
            <pc:sldMk cId="1001971612" sldId="323"/>
            <ac:picMk id="11" creationId="{66187917-4B09-43C5-946F-BF74BE8E78A2}"/>
          </ac:picMkLst>
        </pc:picChg>
        <pc:picChg chg="add mod">
          <ac:chgData name="Michael Schumacher" userId="ec863bc3-80cc-4c9f-afb2-516e494b4ea7" providerId="ADAL" clId="{45C7FC70-17C7-4A43-8DA1-41BD03BF0D0D}" dt="2022-04-19T16:48:56.060" v="3249"/>
          <ac:picMkLst>
            <pc:docMk/>
            <pc:sldMk cId="1001971612" sldId="323"/>
            <ac:picMk id="13" creationId="{F817E2B5-695B-4FF1-B7D8-89DDE874895B}"/>
          </ac:picMkLst>
        </pc:picChg>
        <pc:picChg chg="mod">
          <ac:chgData name="Michael Schumacher" userId="ec863bc3-80cc-4c9f-afb2-516e494b4ea7" providerId="ADAL" clId="{45C7FC70-17C7-4A43-8DA1-41BD03BF0D0D}" dt="2022-04-19T18:35:50.367" v="3841" actId="1076"/>
          <ac:picMkLst>
            <pc:docMk/>
            <pc:sldMk cId="1001971612" sldId="323"/>
            <ac:picMk id="18" creationId="{C9D9C945-5835-4369-ACA3-3C2D470C57C8}"/>
          </ac:picMkLst>
        </pc:picChg>
        <pc:picChg chg="del">
          <ac:chgData name="Michael Schumacher" userId="ec863bc3-80cc-4c9f-afb2-516e494b4ea7" providerId="ADAL" clId="{45C7FC70-17C7-4A43-8DA1-41BD03BF0D0D}" dt="2022-04-18T23:10:42.092" v="282" actId="478"/>
          <ac:picMkLst>
            <pc:docMk/>
            <pc:sldMk cId="1001971612" sldId="323"/>
            <ac:picMk id="19" creationId="{BF743D55-CADE-4C8E-AB35-EB8DDDE65A9B}"/>
          </ac:picMkLst>
        </pc:picChg>
        <pc:picChg chg="add del mod">
          <ac:chgData name="Michael Schumacher" userId="ec863bc3-80cc-4c9f-afb2-516e494b4ea7" providerId="ADAL" clId="{45C7FC70-17C7-4A43-8DA1-41BD03BF0D0D}" dt="2022-04-19T18:35:05.336" v="3836"/>
          <ac:picMkLst>
            <pc:docMk/>
            <pc:sldMk cId="1001971612" sldId="323"/>
            <ac:picMk id="21" creationId="{A2C72B3C-F9A5-4EF2-A083-E71D28FE3009}"/>
          </ac:picMkLst>
        </pc:picChg>
        <pc:picChg chg="add del mod">
          <ac:chgData name="Michael Schumacher" userId="ec863bc3-80cc-4c9f-afb2-516e494b4ea7" providerId="ADAL" clId="{45C7FC70-17C7-4A43-8DA1-41BD03BF0D0D}" dt="2022-04-19T18:35:05.336" v="3836"/>
          <ac:picMkLst>
            <pc:docMk/>
            <pc:sldMk cId="1001971612" sldId="323"/>
            <ac:picMk id="22" creationId="{9C1AE9DF-9AEE-4F75-B75E-1A8A1AB3CFA2}"/>
          </ac:picMkLst>
        </pc:picChg>
        <pc:picChg chg="add mod">
          <ac:chgData name="Michael Schumacher" userId="ec863bc3-80cc-4c9f-afb2-516e494b4ea7" providerId="ADAL" clId="{45C7FC70-17C7-4A43-8DA1-41BD03BF0D0D}" dt="2022-04-19T18:35:31.328" v="3839" actId="1076"/>
          <ac:picMkLst>
            <pc:docMk/>
            <pc:sldMk cId="1001971612" sldId="323"/>
            <ac:picMk id="23" creationId="{9F03E94C-3E4D-4919-95B6-DF2CCBA8B4CD}"/>
          </ac:picMkLst>
        </pc:picChg>
        <pc:picChg chg="add mod">
          <ac:chgData name="Michael Schumacher" userId="ec863bc3-80cc-4c9f-afb2-516e494b4ea7" providerId="ADAL" clId="{45C7FC70-17C7-4A43-8DA1-41BD03BF0D0D}" dt="2022-04-19T18:35:28.564" v="3838" actId="1076"/>
          <ac:picMkLst>
            <pc:docMk/>
            <pc:sldMk cId="1001971612" sldId="323"/>
            <ac:picMk id="24" creationId="{517EC5D5-500C-4983-B2FC-1ED3A6C152F6}"/>
          </ac:picMkLst>
        </pc:picChg>
        <pc:picChg chg="add mod">
          <ac:chgData name="Michael Schumacher" userId="ec863bc3-80cc-4c9f-afb2-516e494b4ea7" providerId="ADAL" clId="{45C7FC70-17C7-4A43-8DA1-41BD03BF0D0D}" dt="2022-04-19T18:35:37.662" v="3840" actId="1076"/>
          <ac:picMkLst>
            <pc:docMk/>
            <pc:sldMk cId="1001971612" sldId="323"/>
            <ac:picMk id="25" creationId="{124D462F-2934-497D-956D-4287FBD2BF7A}"/>
          </ac:picMkLst>
        </pc:picChg>
      </pc:sldChg>
      <pc:sldChg chg="addSp delSp modSp mod modTransition modAnim">
        <pc:chgData name="Michael Schumacher" userId="ec863bc3-80cc-4c9f-afb2-516e494b4ea7" providerId="ADAL" clId="{45C7FC70-17C7-4A43-8DA1-41BD03BF0D0D}" dt="2022-04-19T16:01:17.901" v="2986"/>
        <pc:sldMkLst>
          <pc:docMk/>
          <pc:sldMk cId="1133728149" sldId="325"/>
        </pc:sldMkLst>
        <pc:graphicFrameChg chg="mod">
          <ac:chgData name="Michael Schumacher" userId="ec863bc3-80cc-4c9f-afb2-516e494b4ea7" providerId="ADAL" clId="{45C7FC70-17C7-4A43-8DA1-41BD03BF0D0D}" dt="2022-04-18T22:56:42.081" v="251" actId="1076"/>
          <ac:graphicFrameMkLst>
            <pc:docMk/>
            <pc:sldMk cId="1133728149" sldId="325"/>
            <ac:graphicFrameMk id="14" creationId="{CEFAC12E-51E8-40DE-9444-1E2821DE88B8}"/>
          </ac:graphicFrameMkLst>
        </pc:graphicFrameChg>
        <pc:picChg chg="add del mod">
          <ac:chgData name="Michael Schumacher" userId="ec863bc3-80cc-4c9f-afb2-516e494b4ea7" providerId="ADAL" clId="{45C7FC70-17C7-4A43-8DA1-41BD03BF0D0D}" dt="2022-04-19T16:00:01.822" v="2977"/>
          <ac:picMkLst>
            <pc:docMk/>
            <pc:sldMk cId="1133728149" sldId="325"/>
            <ac:picMk id="2" creationId="{0BBA6A12-254F-4693-98B3-BB6F49F5F93D}"/>
          </ac:picMkLst>
        </pc:picChg>
        <pc:picChg chg="add del mod">
          <ac:chgData name="Michael Schumacher" userId="ec863bc3-80cc-4c9f-afb2-516e494b4ea7" providerId="ADAL" clId="{45C7FC70-17C7-4A43-8DA1-41BD03BF0D0D}" dt="2022-04-19T16:00:10.381" v="2979"/>
          <ac:picMkLst>
            <pc:docMk/>
            <pc:sldMk cId="1133728149" sldId="325"/>
            <ac:picMk id="3" creationId="{177B7078-26F6-4431-9EEE-665166241C04}"/>
          </ac:picMkLst>
        </pc:picChg>
        <pc:picChg chg="add del mod">
          <ac:chgData name="Michael Schumacher" userId="ec863bc3-80cc-4c9f-afb2-516e494b4ea7" providerId="ADAL" clId="{45C7FC70-17C7-4A43-8DA1-41BD03BF0D0D}" dt="2022-04-19T16:00:18.425" v="2981"/>
          <ac:picMkLst>
            <pc:docMk/>
            <pc:sldMk cId="1133728149" sldId="325"/>
            <ac:picMk id="4" creationId="{2E2DFEFF-3EFD-4D98-A8AA-3E34CDA3E1A9}"/>
          </ac:picMkLst>
        </pc:picChg>
        <pc:picChg chg="add del mod">
          <ac:chgData name="Michael Schumacher" userId="ec863bc3-80cc-4c9f-afb2-516e494b4ea7" providerId="ADAL" clId="{45C7FC70-17C7-4A43-8DA1-41BD03BF0D0D}" dt="2022-04-19T16:00:35.795" v="2983"/>
          <ac:picMkLst>
            <pc:docMk/>
            <pc:sldMk cId="1133728149" sldId="325"/>
            <ac:picMk id="5" creationId="{7ED7860F-0B13-4F4E-BB18-BB878F010F7E}"/>
          </ac:picMkLst>
        </pc:picChg>
        <pc:picChg chg="add del mod">
          <ac:chgData name="Michael Schumacher" userId="ec863bc3-80cc-4c9f-afb2-516e494b4ea7" providerId="ADAL" clId="{45C7FC70-17C7-4A43-8DA1-41BD03BF0D0D}" dt="2022-04-19T16:00:53.280" v="2985"/>
          <ac:picMkLst>
            <pc:docMk/>
            <pc:sldMk cId="1133728149" sldId="325"/>
            <ac:picMk id="6" creationId="{EB768748-90F4-4415-B567-6B343EB54A7D}"/>
          </ac:picMkLst>
        </pc:picChg>
        <pc:picChg chg="add mod">
          <ac:chgData name="Michael Schumacher" userId="ec863bc3-80cc-4c9f-afb2-516e494b4ea7" providerId="ADAL" clId="{45C7FC70-17C7-4A43-8DA1-41BD03BF0D0D}" dt="2022-04-19T16:01:17.901" v="2986"/>
          <ac:picMkLst>
            <pc:docMk/>
            <pc:sldMk cId="1133728149" sldId="325"/>
            <ac:picMk id="7" creationId="{9329D6F2-A950-4271-954D-634E58392658}"/>
          </ac:picMkLst>
        </pc:picChg>
        <pc:picChg chg="ord">
          <ac:chgData name="Michael Schumacher" userId="ec863bc3-80cc-4c9f-afb2-516e494b4ea7" providerId="ADAL" clId="{45C7FC70-17C7-4A43-8DA1-41BD03BF0D0D}" dt="2022-04-18T23:56:55.945" v="702" actId="167"/>
          <ac:picMkLst>
            <pc:docMk/>
            <pc:sldMk cId="1133728149" sldId="325"/>
            <ac:picMk id="9" creationId="{626CE043-A010-430E-820F-8336D2547447}"/>
          </ac:picMkLst>
        </pc:picChg>
        <pc:picChg chg="ord">
          <ac:chgData name="Michael Schumacher" userId="ec863bc3-80cc-4c9f-afb2-516e494b4ea7" providerId="ADAL" clId="{45C7FC70-17C7-4A43-8DA1-41BD03BF0D0D}" dt="2022-04-18T23:56:54.019" v="701" actId="167"/>
          <ac:picMkLst>
            <pc:docMk/>
            <pc:sldMk cId="1133728149" sldId="325"/>
            <ac:picMk id="11" creationId="{143AB41F-E5D4-4E40-9E85-E42BD08645A6}"/>
          </ac:picMkLst>
        </pc:picChg>
        <pc:picChg chg="mod ord">
          <ac:chgData name="Michael Schumacher" userId="ec863bc3-80cc-4c9f-afb2-516e494b4ea7" providerId="ADAL" clId="{45C7FC70-17C7-4A43-8DA1-41BD03BF0D0D}" dt="2022-04-18T23:56:35.463" v="695" actId="167"/>
          <ac:picMkLst>
            <pc:docMk/>
            <pc:sldMk cId="1133728149" sldId="325"/>
            <ac:picMk id="13" creationId="{7CC4DE78-BD8B-4A72-B56E-43E4B63D63C2}"/>
          </ac:picMkLst>
        </pc:picChg>
        <pc:picChg chg="ord">
          <ac:chgData name="Michael Schumacher" userId="ec863bc3-80cc-4c9f-afb2-516e494b4ea7" providerId="ADAL" clId="{45C7FC70-17C7-4A43-8DA1-41BD03BF0D0D}" dt="2022-04-18T23:56:37.854" v="696" actId="167"/>
          <ac:picMkLst>
            <pc:docMk/>
            <pc:sldMk cId="1133728149" sldId="325"/>
            <ac:picMk id="16" creationId="{F5753E07-4B67-410E-B519-A28164C9F57B}"/>
          </ac:picMkLst>
        </pc:picChg>
        <pc:picChg chg="add del mod">
          <ac:chgData name="Michael Schumacher" userId="ec863bc3-80cc-4c9f-afb2-516e494b4ea7" providerId="ADAL" clId="{45C7FC70-17C7-4A43-8DA1-41BD03BF0D0D}" dt="2022-04-19T00:29:38.159" v="2323" actId="478"/>
          <ac:picMkLst>
            <pc:docMk/>
            <pc:sldMk cId="1133728149" sldId="325"/>
            <ac:picMk id="21" creationId="{D8456F3F-CABD-4AA4-A81E-F2665D63A36F}"/>
          </ac:picMkLst>
        </pc:picChg>
        <pc:picChg chg="add del mod">
          <ac:chgData name="Michael Schumacher" userId="ec863bc3-80cc-4c9f-afb2-516e494b4ea7" providerId="ADAL" clId="{45C7FC70-17C7-4A43-8DA1-41BD03BF0D0D}" dt="2022-04-18T22:53:23.956" v="215"/>
          <ac:picMkLst>
            <pc:docMk/>
            <pc:sldMk cId="1133728149" sldId="325"/>
            <ac:picMk id="22" creationId="{A9345118-AC42-440C-A530-3986F3511FB5}"/>
          </ac:picMkLst>
        </pc:picChg>
        <pc:picChg chg="add mod ord modCrop">
          <ac:chgData name="Michael Schumacher" userId="ec863bc3-80cc-4c9f-afb2-516e494b4ea7" providerId="ADAL" clId="{45C7FC70-17C7-4A43-8DA1-41BD03BF0D0D}" dt="2022-04-18T23:58:01.523" v="708" actId="1076"/>
          <ac:picMkLst>
            <pc:docMk/>
            <pc:sldMk cId="1133728149" sldId="325"/>
            <ac:picMk id="23" creationId="{10DF7B40-E67E-4F1D-9ABA-E990673CC1D4}"/>
          </ac:picMkLst>
        </pc:picChg>
        <pc:picChg chg="add mod ord modCrop">
          <ac:chgData name="Michael Schumacher" userId="ec863bc3-80cc-4c9f-afb2-516e494b4ea7" providerId="ADAL" clId="{45C7FC70-17C7-4A43-8DA1-41BD03BF0D0D}" dt="2022-04-18T23:57:55.641" v="707" actId="1076"/>
          <ac:picMkLst>
            <pc:docMk/>
            <pc:sldMk cId="1133728149" sldId="325"/>
            <ac:picMk id="24" creationId="{C2524574-FB68-49B6-A6E6-E7CC76E470D4}"/>
          </ac:picMkLst>
        </pc:picChg>
        <pc:picChg chg="add mod">
          <ac:chgData name="Michael Schumacher" userId="ec863bc3-80cc-4c9f-afb2-516e494b4ea7" providerId="ADAL" clId="{45C7FC70-17C7-4A43-8DA1-41BD03BF0D0D}" dt="2022-04-19T00:29:38.920" v="2324"/>
          <ac:picMkLst>
            <pc:docMk/>
            <pc:sldMk cId="1133728149" sldId="325"/>
            <ac:picMk id="25" creationId="{A27F4E39-BE8C-4C9B-9323-00D9C06FA26D}"/>
          </ac:picMkLst>
        </pc:picChg>
      </pc:sldChg>
      <pc:sldChg chg="addSp delSp modSp mod ord modTransition modAnim">
        <pc:chgData name="Michael Schumacher" userId="ec863bc3-80cc-4c9f-afb2-516e494b4ea7" providerId="ADAL" clId="{45C7FC70-17C7-4A43-8DA1-41BD03BF0D0D}" dt="2022-04-19T18:34:30.964" v="3826" actId="478"/>
        <pc:sldMkLst>
          <pc:docMk/>
          <pc:sldMk cId="3396529283" sldId="326"/>
        </pc:sldMkLst>
        <pc:spChg chg="mod">
          <ac:chgData name="Michael Schumacher" userId="ec863bc3-80cc-4c9f-afb2-516e494b4ea7" providerId="ADAL" clId="{45C7FC70-17C7-4A43-8DA1-41BD03BF0D0D}" dt="2022-04-18T22:32:11.410" v="46" actId="404"/>
          <ac:spMkLst>
            <pc:docMk/>
            <pc:sldMk cId="3396529283" sldId="326"/>
            <ac:spMk id="3" creationId="{6E4682E4-042E-4199-AEFB-BD23BB704AF0}"/>
          </ac:spMkLst>
        </pc:spChg>
        <pc:spChg chg="mod">
          <ac:chgData name="Michael Schumacher" userId="ec863bc3-80cc-4c9f-afb2-516e494b4ea7" providerId="ADAL" clId="{45C7FC70-17C7-4A43-8DA1-41BD03BF0D0D}" dt="2022-04-18T23:39:27.251" v="640" actId="20577"/>
          <ac:spMkLst>
            <pc:docMk/>
            <pc:sldMk cId="3396529283" sldId="326"/>
            <ac:spMk id="9" creationId="{8C03CDE2-DBE0-4BB6-8442-A566503C6DFF}"/>
          </ac:spMkLst>
        </pc:spChg>
        <pc:spChg chg="mod">
          <ac:chgData name="Michael Schumacher" userId="ec863bc3-80cc-4c9f-afb2-516e494b4ea7" providerId="ADAL" clId="{45C7FC70-17C7-4A43-8DA1-41BD03BF0D0D}" dt="2022-04-18T22:31:39.158" v="25" actId="20577"/>
          <ac:spMkLst>
            <pc:docMk/>
            <pc:sldMk cId="3396529283" sldId="326"/>
            <ac:spMk id="14" creationId="{98043223-245C-4FE1-A0A8-D1109DE516B7}"/>
          </ac:spMkLst>
        </pc:spChg>
        <pc:spChg chg="mod">
          <ac:chgData name="Michael Schumacher" userId="ec863bc3-80cc-4c9f-afb2-516e494b4ea7" providerId="ADAL" clId="{45C7FC70-17C7-4A43-8DA1-41BD03BF0D0D}" dt="2022-04-18T22:34:01.917" v="64" actId="1076"/>
          <ac:spMkLst>
            <pc:docMk/>
            <pc:sldMk cId="3396529283" sldId="326"/>
            <ac:spMk id="19" creationId="{515A55FB-3499-47EC-93A2-39CB4434F986}"/>
          </ac:spMkLst>
        </pc:spChg>
        <pc:spChg chg="add del mod">
          <ac:chgData name="Michael Schumacher" userId="ec863bc3-80cc-4c9f-afb2-516e494b4ea7" providerId="ADAL" clId="{45C7FC70-17C7-4A43-8DA1-41BD03BF0D0D}" dt="2022-04-19T18:34:29.737" v="3825" actId="478"/>
          <ac:spMkLst>
            <pc:docMk/>
            <pc:sldMk cId="3396529283" sldId="326"/>
            <ac:spMk id="24" creationId="{4A6AC237-3BC9-43C2-8405-6F3E6F60D32C}"/>
          </ac:spMkLst>
        </pc:spChg>
        <pc:picChg chg="mod modCrop">
          <ac:chgData name="Michael Schumacher" userId="ec863bc3-80cc-4c9f-afb2-516e494b4ea7" providerId="ADAL" clId="{45C7FC70-17C7-4A43-8DA1-41BD03BF0D0D}" dt="2022-04-18T22:51:30.238" v="186" actId="13822"/>
          <ac:picMkLst>
            <pc:docMk/>
            <pc:sldMk cId="3396529283" sldId="326"/>
            <ac:picMk id="5" creationId="{13DCB89B-3E28-CA28-D8F0-3457C841F594}"/>
          </ac:picMkLst>
        </pc:picChg>
        <pc:picChg chg="add del mod">
          <ac:chgData name="Michael Schumacher" userId="ec863bc3-80cc-4c9f-afb2-516e494b4ea7" providerId="ADAL" clId="{45C7FC70-17C7-4A43-8DA1-41BD03BF0D0D}" dt="2022-04-19T15:50:38.298" v="2943"/>
          <ac:picMkLst>
            <pc:docMk/>
            <pc:sldMk cId="3396529283" sldId="326"/>
            <ac:picMk id="6" creationId="{A20831D5-94FC-4AD4-B378-F81C027992A6}"/>
          </ac:picMkLst>
        </pc:picChg>
        <pc:picChg chg="add del mod">
          <ac:chgData name="Michael Schumacher" userId="ec863bc3-80cc-4c9f-afb2-516e494b4ea7" providerId="ADAL" clId="{45C7FC70-17C7-4A43-8DA1-41BD03BF0D0D}" dt="2022-04-19T15:50:47.353" v="2945"/>
          <ac:picMkLst>
            <pc:docMk/>
            <pc:sldMk cId="3396529283" sldId="326"/>
            <ac:picMk id="7" creationId="{D9D34D27-2E59-4AB4-BA1C-47B2FB7EB529}"/>
          </ac:picMkLst>
        </pc:picChg>
        <pc:picChg chg="add del mod">
          <ac:chgData name="Michael Schumacher" userId="ec863bc3-80cc-4c9f-afb2-516e494b4ea7" providerId="ADAL" clId="{45C7FC70-17C7-4A43-8DA1-41BD03BF0D0D}" dt="2022-04-19T15:51:13.880" v="2947"/>
          <ac:picMkLst>
            <pc:docMk/>
            <pc:sldMk cId="3396529283" sldId="326"/>
            <ac:picMk id="8" creationId="{2C8C3C7F-BE6D-416B-BF00-6732F07E28B3}"/>
          </ac:picMkLst>
        </pc:picChg>
        <pc:picChg chg="del">
          <ac:chgData name="Michael Schumacher" userId="ec863bc3-80cc-4c9f-afb2-516e494b4ea7" providerId="ADAL" clId="{45C7FC70-17C7-4A43-8DA1-41BD03BF0D0D}" dt="2022-04-18T22:30:59.500" v="22" actId="478"/>
          <ac:picMkLst>
            <pc:docMk/>
            <pc:sldMk cId="3396529283" sldId="326"/>
            <ac:picMk id="17" creationId="{DCFA5C85-EA80-4596-8D97-E0EDFA550E52}"/>
          </ac:picMkLst>
        </pc:picChg>
        <pc:picChg chg="add del mod">
          <ac:chgData name="Michael Schumacher" userId="ec863bc3-80cc-4c9f-afb2-516e494b4ea7" providerId="ADAL" clId="{45C7FC70-17C7-4A43-8DA1-41BD03BF0D0D}" dt="2022-04-19T15:51:39.368" v="2949"/>
          <ac:picMkLst>
            <pc:docMk/>
            <pc:sldMk cId="3396529283" sldId="326"/>
            <ac:picMk id="20" creationId="{0CE789C8-2D99-4D75-A7A8-9224E74A97DE}"/>
          </ac:picMkLst>
        </pc:picChg>
        <pc:picChg chg="add del mod">
          <ac:chgData name="Michael Schumacher" userId="ec863bc3-80cc-4c9f-afb2-516e494b4ea7" providerId="ADAL" clId="{45C7FC70-17C7-4A43-8DA1-41BD03BF0D0D}" dt="2022-04-19T15:52:04.905" v="2951"/>
          <ac:picMkLst>
            <pc:docMk/>
            <pc:sldMk cId="3396529283" sldId="326"/>
            <ac:picMk id="21" creationId="{0126BBB0-4E05-412E-9DCA-2153ABFA8451}"/>
          </ac:picMkLst>
        </pc:picChg>
        <pc:picChg chg="add del mod">
          <ac:chgData name="Michael Schumacher" userId="ec863bc3-80cc-4c9f-afb2-516e494b4ea7" providerId="ADAL" clId="{45C7FC70-17C7-4A43-8DA1-41BD03BF0D0D}" dt="2022-04-19T15:52:26.401" v="2953"/>
          <ac:picMkLst>
            <pc:docMk/>
            <pc:sldMk cId="3396529283" sldId="326"/>
            <ac:picMk id="22" creationId="{425149FC-476C-4440-BDBA-63951EB7E4FC}"/>
          </ac:picMkLst>
        </pc:picChg>
        <pc:picChg chg="add mod">
          <ac:chgData name="Michael Schumacher" userId="ec863bc3-80cc-4c9f-afb2-516e494b4ea7" providerId="ADAL" clId="{45C7FC70-17C7-4A43-8DA1-41BD03BF0D0D}" dt="2022-04-19T15:52:47.528" v="2954"/>
          <ac:picMkLst>
            <pc:docMk/>
            <pc:sldMk cId="3396529283" sldId="326"/>
            <ac:picMk id="23" creationId="{562B385D-1BDF-4D22-B5BE-19CED0BBD642}"/>
          </ac:picMkLst>
        </pc:picChg>
        <pc:picChg chg="add del mod">
          <ac:chgData name="Michael Schumacher" userId="ec863bc3-80cc-4c9f-afb2-516e494b4ea7" providerId="ADAL" clId="{45C7FC70-17C7-4A43-8DA1-41BD03BF0D0D}" dt="2022-04-19T18:34:29.737" v="3825" actId="478"/>
          <ac:picMkLst>
            <pc:docMk/>
            <pc:sldMk cId="3396529283" sldId="326"/>
            <ac:picMk id="25" creationId="{FF28F8D1-AD7E-44C9-8FEA-439A1A245157}"/>
          </ac:picMkLst>
        </pc:picChg>
        <pc:picChg chg="add del mod">
          <ac:chgData name="Michael Schumacher" userId="ec863bc3-80cc-4c9f-afb2-516e494b4ea7" providerId="ADAL" clId="{45C7FC70-17C7-4A43-8DA1-41BD03BF0D0D}" dt="2022-04-19T18:34:30.964" v="3826" actId="478"/>
          <ac:picMkLst>
            <pc:docMk/>
            <pc:sldMk cId="3396529283" sldId="326"/>
            <ac:picMk id="26" creationId="{84E487C1-568F-4225-B793-023C3261882A}"/>
          </ac:picMkLst>
        </pc:picChg>
      </pc:sldChg>
      <pc:sldChg chg="addSp modSp">
        <pc:chgData name="Michael Schumacher" userId="ec863bc3-80cc-4c9f-afb2-516e494b4ea7" providerId="ADAL" clId="{45C7FC70-17C7-4A43-8DA1-41BD03BF0D0D}" dt="2022-04-19T18:34:35.563" v="3827"/>
        <pc:sldMkLst>
          <pc:docMk/>
          <pc:sldMk cId="2723010051" sldId="334"/>
        </pc:sldMkLst>
        <pc:spChg chg="add mod">
          <ac:chgData name="Michael Schumacher" userId="ec863bc3-80cc-4c9f-afb2-516e494b4ea7" providerId="ADAL" clId="{45C7FC70-17C7-4A43-8DA1-41BD03BF0D0D}" dt="2022-04-19T18:34:35.563" v="3827"/>
          <ac:spMkLst>
            <pc:docMk/>
            <pc:sldMk cId="2723010051" sldId="334"/>
            <ac:spMk id="10" creationId="{44ADE20D-2852-4F66-B121-5CA21BA0F846}"/>
          </ac:spMkLst>
        </pc:spChg>
        <pc:picChg chg="add mod">
          <ac:chgData name="Michael Schumacher" userId="ec863bc3-80cc-4c9f-afb2-516e494b4ea7" providerId="ADAL" clId="{45C7FC70-17C7-4A43-8DA1-41BD03BF0D0D}" dt="2022-04-19T16:16:04.705" v="3157"/>
          <ac:picMkLst>
            <pc:docMk/>
            <pc:sldMk cId="2723010051" sldId="334"/>
            <ac:picMk id="2" creationId="{5A43973B-D5BD-40C8-8B7F-629ABDC4D2B2}"/>
          </ac:picMkLst>
        </pc:picChg>
        <pc:picChg chg="add mod">
          <ac:chgData name="Michael Schumacher" userId="ec863bc3-80cc-4c9f-afb2-516e494b4ea7" providerId="ADAL" clId="{45C7FC70-17C7-4A43-8DA1-41BD03BF0D0D}" dt="2022-04-19T18:34:35.563" v="3827"/>
          <ac:picMkLst>
            <pc:docMk/>
            <pc:sldMk cId="2723010051" sldId="334"/>
            <ac:picMk id="11" creationId="{BABD8E72-82AF-4E8D-8F7D-A3D573C0BA40}"/>
          </ac:picMkLst>
        </pc:picChg>
        <pc:picChg chg="add mod">
          <ac:chgData name="Michael Schumacher" userId="ec863bc3-80cc-4c9f-afb2-516e494b4ea7" providerId="ADAL" clId="{45C7FC70-17C7-4A43-8DA1-41BD03BF0D0D}" dt="2022-04-19T18:34:35.563" v="3827"/>
          <ac:picMkLst>
            <pc:docMk/>
            <pc:sldMk cId="2723010051" sldId="334"/>
            <ac:picMk id="12" creationId="{9C9C0D37-6BD5-4B88-9F07-7CFB92C81558}"/>
          </ac:picMkLst>
        </pc:picChg>
      </pc:sldChg>
      <pc:sldChg chg="addSp modSp">
        <pc:chgData name="Michael Schumacher" userId="ec863bc3-80cc-4c9f-afb2-516e494b4ea7" providerId="ADAL" clId="{45C7FC70-17C7-4A43-8DA1-41BD03BF0D0D}" dt="2022-04-19T18:34:51.644" v="3830"/>
        <pc:sldMkLst>
          <pc:docMk/>
          <pc:sldMk cId="2264271119" sldId="342"/>
        </pc:sldMkLst>
        <pc:spChg chg="add mod">
          <ac:chgData name="Michael Schumacher" userId="ec863bc3-80cc-4c9f-afb2-516e494b4ea7" providerId="ADAL" clId="{45C7FC70-17C7-4A43-8DA1-41BD03BF0D0D}" dt="2022-04-19T18:34:51.644" v="3830"/>
          <ac:spMkLst>
            <pc:docMk/>
            <pc:sldMk cId="2264271119" sldId="342"/>
            <ac:spMk id="10" creationId="{6BEC638E-916A-404D-BBC5-18E7A6F6090F}"/>
          </ac:spMkLst>
        </pc:spChg>
        <pc:picChg chg="add mod">
          <ac:chgData name="Michael Schumacher" userId="ec863bc3-80cc-4c9f-afb2-516e494b4ea7" providerId="ADAL" clId="{45C7FC70-17C7-4A43-8DA1-41BD03BF0D0D}" dt="2022-04-19T16:13:44.016" v="3050"/>
          <ac:picMkLst>
            <pc:docMk/>
            <pc:sldMk cId="2264271119" sldId="342"/>
            <ac:picMk id="2" creationId="{C69CCECF-856D-403E-B726-715D802FC515}"/>
          </ac:picMkLst>
        </pc:picChg>
        <pc:picChg chg="add mod">
          <ac:chgData name="Michael Schumacher" userId="ec863bc3-80cc-4c9f-afb2-516e494b4ea7" providerId="ADAL" clId="{45C7FC70-17C7-4A43-8DA1-41BD03BF0D0D}" dt="2022-04-19T18:34:51.644" v="3830"/>
          <ac:picMkLst>
            <pc:docMk/>
            <pc:sldMk cId="2264271119" sldId="342"/>
            <ac:picMk id="11" creationId="{172A771A-3F6C-4B95-A443-80708B30CF54}"/>
          </ac:picMkLst>
        </pc:picChg>
        <pc:picChg chg="add mod">
          <ac:chgData name="Michael Schumacher" userId="ec863bc3-80cc-4c9f-afb2-516e494b4ea7" providerId="ADAL" clId="{45C7FC70-17C7-4A43-8DA1-41BD03BF0D0D}" dt="2022-04-19T18:34:51.644" v="3830"/>
          <ac:picMkLst>
            <pc:docMk/>
            <pc:sldMk cId="2264271119" sldId="342"/>
            <ac:picMk id="12" creationId="{3DBAFE5B-2F6F-4C42-A587-2C7312D6F9D3}"/>
          </ac:picMkLst>
        </pc:picChg>
      </pc:sldChg>
      <pc:sldChg chg="addSp modSp mod modTransition modAnim">
        <pc:chgData name="Michael Schumacher" userId="ec863bc3-80cc-4c9f-afb2-516e494b4ea7" providerId="ADAL" clId="{45C7FC70-17C7-4A43-8DA1-41BD03BF0D0D}" dt="2022-04-19T19:08:42.794" v="3920" actId="404"/>
        <pc:sldMkLst>
          <pc:docMk/>
          <pc:sldMk cId="1893871190" sldId="343"/>
        </pc:sldMkLst>
        <pc:spChg chg="mod">
          <ac:chgData name="Michael Schumacher" userId="ec863bc3-80cc-4c9f-afb2-516e494b4ea7" providerId="ADAL" clId="{45C7FC70-17C7-4A43-8DA1-41BD03BF0D0D}" dt="2022-04-19T19:08:42.794" v="3920" actId="404"/>
          <ac:spMkLst>
            <pc:docMk/>
            <pc:sldMk cId="1893871190" sldId="343"/>
            <ac:spMk id="3" creationId="{0AE7BE67-D4BE-4935-9E91-7F91F94CF05A}"/>
          </ac:spMkLst>
        </pc:spChg>
        <pc:spChg chg="add mod">
          <ac:chgData name="Michael Schumacher" userId="ec863bc3-80cc-4c9f-afb2-516e494b4ea7" providerId="ADAL" clId="{45C7FC70-17C7-4A43-8DA1-41BD03BF0D0D}" dt="2022-04-19T18:34:47.341" v="3829"/>
          <ac:spMkLst>
            <pc:docMk/>
            <pc:sldMk cId="1893871190" sldId="343"/>
            <ac:spMk id="10" creationId="{3DDAAD86-47D2-4F12-9B1A-5A5F67D69D0A}"/>
          </ac:spMkLst>
        </pc:spChg>
        <pc:picChg chg="add mod">
          <ac:chgData name="Michael Schumacher" userId="ec863bc3-80cc-4c9f-afb2-516e494b4ea7" providerId="ADAL" clId="{45C7FC70-17C7-4A43-8DA1-41BD03BF0D0D}" dt="2022-04-19T16:15:31.205" v="3153"/>
          <ac:picMkLst>
            <pc:docMk/>
            <pc:sldMk cId="1893871190" sldId="343"/>
            <ac:picMk id="2" creationId="{C5A391B3-A756-4979-8363-6B413E62BCDA}"/>
          </ac:picMkLst>
        </pc:picChg>
        <pc:picChg chg="add mod">
          <ac:chgData name="Michael Schumacher" userId="ec863bc3-80cc-4c9f-afb2-516e494b4ea7" providerId="ADAL" clId="{45C7FC70-17C7-4A43-8DA1-41BD03BF0D0D}" dt="2022-04-19T18:34:47.341" v="3829"/>
          <ac:picMkLst>
            <pc:docMk/>
            <pc:sldMk cId="1893871190" sldId="343"/>
            <ac:picMk id="11" creationId="{85B88302-FBF5-48E4-BDA1-11D8EFEA59D9}"/>
          </ac:picMkLst>
        </pc:picChg>
        <pc:picChg chg="add mod">
          <ac:chgData name="Michael Schumacher" userId="ec863bc3-80cc-4c9f-afb2-516e494b4ea7" providerId="ADAL" clId="{45C7FC70-17C7-4A43-8DA1-41BD03BF0D0D}" dt="2022-04-19T18:34:47.341" v="3829"/>
          <ac:picMkLst>
            <pc:docMk/>
            <pc:sldMk cId="1893871190" sldId="343"/>
            <ac:picMk id="12" creationId="{8DB5169B-ED0C-4AFB-BB36-BB596CB9F017}"/>
          </ac:picMkLst>
        </pc:picChg>
      </pc:sldChg>
      <pc:sldChg chg="addSp delSp modSp mod">
        <pc:chgData name="Michael Schumacher" userId="ec863bc3-80cc-4c9f-afb2-516e494b4ea7" providerId="ADAL" clId="{45C7FC70-17C7-4A43-8DA1-41BD03BF0D0D}" dt="2022-04-19T15:56:54.997" v="2962"/>
        <pc:sldMkLst>
          <pc:docMk/>
          <pc:sldMk cId="3563867421" sldId="344"/>
        </pc:sldMkLst>
        <pc:picChg chg="add mod">
          <ac:chgData name="Michael Schumacher" userId="ec863bc3-80cc-4c9f-afb2-516e494b4ea7" providerId="ADAL" clId="{45C7FC70-17C7-4A43-8DA1-41BD03BF0D0D}" dt="2022-04-19T15:56:54.997" v="2962"/>
          <ac:picMkLst>
            <pc:docMk/>
            <pc:sldMk cId="3563867421" sldId="344"/>
            <ac:picMk id="5" creationId="{AA1F93A6-A41E-4475-A178-A66D3D722B55}"/>
          </ac:picMkLst>
        </pc:picChg>
        <pc:picChg chg="add del mod">
          <ac:chgData name="Michael Schumacher" userId="ec863bc3-80cc-4c9f-afb2-516e494b4ea7" providerId="ADAL" clId="{45C7FC70-17C7-4A43-8DA1-41BD03BF0D0D}" dt="2022-04-19T00:29:52.431" v="2327" actId="478"/>
          <ac:picMkLst>
            <pc:docMk/>
            <pc:sldMk cId="3563867421" sldId="344"/>
            <ac:picMk id="9" creationId="{FAB4B7B8-C7A8-4346-9BC1-CE7A63415997}"/>
          </ac:picMkLst>
        </pc:picChg>
        <pc:picChg chg="add mod">
          <ac:chgData name="Michael Schumacher" userId="ec863bc3-80cc-4c9f-afb2-516e494b4ea7" providerId="ADAL" clId="{45C7FC70-17C7-4A43-8DA1-41BD03BF0D0D}" dt="2022-04-19T00:29:53.720" v="2328"/>
          <ac:picMkLst>
            <pc:docMk/>
            <pc:sldMk cId="3563867421" sldId="344"/>
            <ac:picMk id="10" creationId="{1626282D-73C8-4353-90C3-C605BF1AE2D5}"/>
          </ac:picMkLst>
        </pc:picChg>
      </pc:sldChg>
      <pc:sldChg chg="modSp">
        <pc:chgData name="Michael Schumacher" userId="ec863bc3-80cc-4c9f-afb2-516e494b4ea7" providerId="ADAL" clId="{45C7FC70-17C7-4A43-8DA1-41BD03BF0D0D}" dt="2022-04-19T15:40:04.675" v="2929" actId="1076"/>
        <pc:sldMkLst>
          <pc:docMk/>
          <pc:sldMk cId="3754328290" sldId="345"/>
        </pc:sldMkLst>
        <pc:picChg chg="mod">
          <ac:chgData name="Michael Schumacher" userId="ec863bc3-80cc-4c9f-afb2-516e494b4ea7" providerId="ADAL" clId="{45C7FC70-17C7-4A43-8DA1-41BD03BF0D0D}" dt="2022-04-19T15:40:04.675" v="2929" actId="1076"/>
          <ac:picMkLst>
            <pc:docMk/>
            <pc:sldMk cId="3754328290" sldId="345"/>
            <ac:picMk id="16" creationId="{896F7614-B22A-45D9-A292-A68C4994176C}"/>
          </ac:picMkLst>
        </pc:picChg>
      </pc:sldChg>
      <pc:sldChg chg="addSp modSp mod modTransition modAnim">
        <pc:chgData name="Michael Schumacher" userId="ec863bc3-80cc-4c9f-afb2-516e494b4ea7" providerId="ADAL" clId="{45C7FC70-17C7-4A43-8DA1-41BD03BF0D0D}" dt="2022-04-19T18:34:39.482" v="3828"/>
        <pc:sldMkLst>
          <pc:docMk/>
          <pc:sldMk cId="3120666668" sldId="346"/>
        </pc:sldMkLst>
        <pc:spChg chg="mod">
          <ac:chgData name="Michael Schumacher" userId="ec863bc3-80cc-4c9f-afb2-516e494b4ea7" providerId="ADAL" clId="{45C7FC70-17C7-4A43-8DA1-41BD03BF0D0D}" dt="2022-04-19T16:15:37.341" v="3155" actId="20577"/>
          <ac:spMkLst>
            <pc:docMk/>
            <pc:sldMk cId="3120666668" sldId="346"/>
            <ac:spMk id="3" creationId="{0AE7BE67-D4BE-4935-9E91-7F91F94CF05A}"/>
          </ac:spMkLst>
        </pc:spChg>
        <pc:spChg chg="add mod">
          <ac:chgData name="Michael Schumacher" userId="ec863bc3-80cc-4c9f-afb2-516e494b4ea7" providerId="ADAL" clId="{45C7FC70-17C7-4A43-8DA1-41BD03BF0D0D}" dt="2022-04-19T18:34:39.482" v="3828"/>
          <ac:spMkLst>
            <pc:docMk/>
            <pc:sldMk cId="3120666668" sldId="346"/>
            <ac:spMk id="10" creationId="{CE26C4B3-55A1-4618-8C52-D2C342143E7C}"/>
          </ac:spMkLst>
        </pc:spChg>
        <pc:picChg chg="add mod">
          <ac:chgData name="Michael Schumacher" userId="ec863bc3-80cc-4c9f-afb2-516e494b4ea7" providerId="ADAL" clId="{45C7FC70-17C7-4A43-8DA1-41BD03BF0D0D}" dt="2022-04-19T16:15:26.502" v="3143"/>
          <ac:picMkLst>
            <pc:docMk/>
            <pc:sldMk cId="3120666668" sldId="346"/>
            <ac:picMk id="2" creationId="{6DF6FCD1-874B-44D0-AA30-CF316964F2E5}"/>
          </ac:picMkLst>
        </pc:picChg>
        <pc:picChg chg="add mod">
          <ac:chgData name="Michael Schumacher" userId="ec863bc3-80cc-4c9f-afb2-516e494b4ea7" providerId="ADAL" clId="{45C7FC70-17C7-4A43-8DA1-41BD03BF0D0D}" dt="2022-04-19T16:15:49.640" v="3156"/>
          <ac:picMkLst>
            <pc:docMk/>
            <pc:sldMk cId="3120666668" sldId="346"/>
            <ac:picMk id="4" creationId="{FC3CF616-E985-4898-BFBA-9CDAF1871D95}"/>
          </ac:picMkLst>
        </pc:picChg>
        <pc:picChg chg="add mod">
          <ac:chgData name="Michael Schumacher" userId="ec863bc3-80cc-4c9f-afb2-516e494b4ea7" providerId="ADAL" clId="{45C7FC70-17C7-4A43-8DA1-41BD03BF0D0D}" dt="2022-04-19T18:34:39.482" v="3828"/>
          <ac:picMkLst>
            <pc:docMk/>
            <pc:sldMk cId="3120666668" sldId="346"/>
            <ac:picMk id="11" creationId="{848F529F-A2B1-4282-B7CA-0FA0BE5D3894}"/>
          </ac:picMkLst>
        </pc:picChg>
        <pc:picChg chg="add mod">
          <ac:chgData name="Michael Schumacher" userId="ec863bc3-80cc-4c9f-afb2-516e494b4ea7" providerId="ADAL" clId="{45C7FC70-17C7-4A43-8DA1-41BD03BF0D0D}" dt="2022-04-19T18:34:39.482" v="3828"/>
          <ac:picMkLst>
            <pc:docMk/>
            <pc:sldMk cId="3120666668" sldId="346"/>
            <ac:picMk id="12" creationId="{2ED64738-58F8-4B87-A857-C808826455AA}"/>
          </ac:picMkLst>
        </pc:picChg>
      </pc:sldChg>
      <pc:sldChg chg="addSp modSp mod">
        <pc:chgData name="Michael Schumacher" userId="ec863bc3-80cc-4c9f-afb2-516e494b4ea7" providerId="ADAL" clId="{45C7FC70-17C7-4A43-8DA1-41BD03BF0D0D}" dt="2022-04-19T18:34:53.725" v="3831"/>
        <pc:sldMkLst>
          <pc:docMk/>
          <pc:sldMk cId="3342252376" sldId="347"/>
        </pc:sldMkLst>
        <pc:spChg chg="mod">
          <ac:chgData name="Michael Schumacher" userId="ec863bc3-80cc-4c9f-afb2-516e494b4ea7" providerId="ADAL" clId="{45C7FC70-17C7-4A43-8DA1-41BD03BF0D0D}" dt="2022-04-19T17:28:20.421" v="3327" actId="20577"/>
          <ac:spMkLst>
            <pc:docMk/>
            <pc:sldMk cId="3342252376" sldId="347"/>
            <ac:spMk id="3" creationId="{0AE7BE67-D4BE-4935-9E91-7F91F94CF05A}"/>
          </ac:spMkLst>
        </pc:spChg>
        <pc:spChg chg="add mod">
          <ac:chgData name="Michael Schumacher" userId="ec863bc3-80cc-4c9f-afb2-516e494b4ea7" providerId="ADAL" clId="{45C7FC70-17C7-4A43-8DA1-41BD03BF0D0D}" dt="2022-04-19T18:34:53.725" v="3831"/>
          <ac:spMkLst>
            <pc:docMk/>
            <pc:sldMk cId="3342252376" sldId="347"/>
            <ac:spMk id="10" creationId="{D0C0AC24-7251-4E47-916D-587654F33489}"/>
          </ac:spMkLst>
        </pc:spChg>
        <pc:picChg chg="add mod">
          <ac:chgData name="Michael Schumacher" userId="ec863bc3-80cc-4c9f-afb2-516e494b4ea7" providerId="ADAL" clId="{45C7FC70-17C7-4A43-8DA1-41BD03BF0D0D}" dt="2022-04-19T16:12:48.980" v="3049"/>
          <ac:picMkLst>
            <pc:docMk/>
            <pc:sldMk cId="3342252376" sldId="347"/>
            <ac:picMk id="2" creationId="{F6CB897E-D167-4EBE-A344-A9D1F88452A1}"/>
          </ac:picMkLst>
        </pc:picChg>
        <pc:picChg chg="add mod">
          <ac:chgData name="Michael Schumacher" userId="ec863bc3-80cc-4c9f-afb2-516e494b4ea7" providerId="ADAL" clId="{45C7FC70-17C7-4A43-8DA1-41BD03BF0D0D}" dt="2022-04-19T18:34:53.725" v="3831"/>
          <ac:picMkLst>
            <pc:docMk/>
            <pc:sldMk cId="3342252376" sldId="347"/>
            <ac:picMk id="11" creationId="{430D8560-B877-4751-AD4A-3598151230EC}"/>
          </ac:picMkLst>
        </pc:picChg>
        <pc:picChg chg="add mod">
          <ac:chgData name="Michael Schumacher" userId="ec863bc3-80cc-4c9f-afb2-516e494b4ea7" providerId="ADAL" clId="{45C7FC70-17C7-4A43-8DA1-41BD03BF0D0D}" dt="2022-04-19T18:34:53.725" v="3831"/>
          <ac:picMkLst>
            <pc:docMk/>
            <pc:sldMk cId="3342252376" sldId="347"/>
            <ac:picMk id="12" creationId="{A5E7B602-EF35-4B13-A3E1-EAF0B365642E}"/>
          </ac:picMkLst>
        </pc:picChg>
      </pc:sldChg>
      <pc:sldChg chg="addSp delSp modSp mod">
        <pc:chgData name="Michael Schumacher" userId="ec863bc3-80cc-4c9f-afb2-516e494b4ea7" providerId="ADAL" clId="{45C7FC70-17C7-4A43-8DA1-41BD03BF0D0D}" dt="2022-04-18T22:53:24.945" v="218" actId="478"/>
        <pc:sldMkLst>
          <pc:docMk/>
          <pc:sldMk cId="47744582" sldId="353"/>
        </pc:sldMkLst>
        <pc:picChg chg="add del mod">
          <ac:chgData name="Michael Schumacher" userId="ec863bc3-80cc-4c9f-afb2-516e494b4ea7" providerId="ADAL" clId="{45C7FC70-17C7-4A43-8DA1-41BD03BF0D0D}" dt="2022-04-18T22:53:24.945" v="218" actId="478"/>
          <ac:picMkLst>
            <pc:docMk/>
            <pc:sldMk cId="47744582" sldId="353"/>
            <ac:picMk id="10" creationId="{2E8E1001-4347-470F-B5DE-D5BE0E8CE9F9}"/>
          </ac:picMkLst>
        </pc:picChg>
        <pc:picChg chg="add del mod">
          <ac:chgData name="Michael Schumacher" userId="ec863bc3-80cc-4c9f-afb2-516e494b4ea7" providerId="ADAL" clId="{45C7FC70-17C7-4A43-8DA1-41BD03BF0D0D}" dt="2022-04-18T22:53:24.682" v="217"/>
          <ac:picMkLst>
            <pc:docMk/>
            <pc:sldMk cId="47744582" sldId="353"/>
            <ac:picMk id="11" creationId="{167CB642-5AD9-4B2D-8D3E-085106931195}"/>
          </ac:picMkLst>
        </pc:picChg>
      </pc:sldChg>
      <pc:sldChg chg="del">
        <pc:chgData name="Michael Schumacher" userId="ec863bc3-80cc-4c9f-afb2-516e494b4ea7" providerId="ADAL" clId="{45C7FC70-17C7-4A43-8DA1-41BD03BF0D0D}" dt="2022-04-18T22:46:35.677" v="162" actId="47"/>
        <pc:sldMkLst>
          <pc:docMk/>
          <pc:sldMk cId="936633707" sldId="354"/>
        </pc:sldMkLst>
      </pc:sldChg>
      <pc:sldChg chg="del">
        <pc:chgData name="Michael Schumacher" userId="ec863bc3-80cc-4c9f-afb2-516e494b4ea7" providerId="ADAL" clId="{45C7FC70-17C7-4A43-8DA1-41BD03BF0D0D}" dt="2022-04-18T23:58:15.088" v="709" actId="47"/>
        <pc:sldMkLst>
          <pc:docMk/>
          <pc:sldMk cId="93077847" sldId="355"/>
        </pc:sldMkLst>
      </pc:sldChg>
      <pc:sldChg chg="modSp new del mod">
        <pc:chgData name="Michael Schumacher" userId="ec863bc3-80cc-4c9f-afb2-516e494b4ea7" providerId="ADAL" clId="{45C7FC70-17C7-4A43-8DA1-41BD03BF0D0D}" dt="2022-04-18T23:24:48.731" v="447" actId="47"/>
        <pc:sldMkLst>
          <pc:docMk/>
          <pc:sldMk cId="411719678" sldId="356"/>
        </pc:sldMkLst>
        <pc:spChg chg="mod">
          <ac:chgData name="Michael Schumacher" userId="ec863bc3-80cc-4c9f-afb2-516e494b4ea7" providerId="ADAL" clId="{45C7FC70-17C7-4A43-8DA1-41BD03BF0D0D}" dt="2022-04-18T23:21:25.342" v="339" actId="20577"/>
          <ac:spMkLst>
            <pc:docMk/>
            <pc:sldMk cId="411719678" sldId="356"/>
            <ac:spMk id="2" creationId="{02C22DE7-96AC-486B-A28D-5BD591F94BDC}"/>
          </ac:spMkLst>
        </pc:spChg>
        <pc:spChg chg="mod">
          <ac:chgData name="Michael Schumacher" userId="ec863bc3-80cc-4c9f-afb2-516e494b4ea7" providerId="ADAL" clId="{45C7FC70-17C7-4A43-8DA1-41BD03BF0D0D}" dt="2022-04-18T23:22:10.928" v="394" actId="20577"/>
          <ac:spMkLst>
            <pc:docMk/>
            <pc:sldMk cId="411719678" sldId="356"/>
            <ac:spMk id="3" creationId="{3E133D0F-4CD7-4245-A665-A78488F81441}"/>
          </ac:spMkLst>
        </pc:spChg>
      </pc:sldChg>
      <pc:sldChg chg="modSp new del mod">
        <pc:chgData name="Michael Schumacher" userId="ec863bc3-80cc-4c9f-afb2-516e494b4ea7" providerId="ADAL" clId="{45C7FC70-17C7-4A43-8DA1-41BD03BF0D0D}" dt="2022-04-18T23:22:32.841" v="408" actId="47"/>
        <pc:sldMkLst>
          <pc:docMk/>
          <pc:sldMk cId="4253601748" sldId="357"/>
        </pc:sldMkLst>
        <pc:spChg chg="mod">
          <ac:chgData name="Michael Schumacher" userId="ec863bc3-80cc-4c9f-afb2-516e494b4ea7" providerId="ADAL" clId="{45C7FC70-17C7-4A43-8DA1-41BD03BF0D0D}" dt="2022-04-18T23:21:34.479" v="364" actId="20577"/>
          <ac:spMkLst>
            <pc:docMk/>
            <pc:sldMk cId="4253601748" sldId="357"/>
            <ac:spMk id="2" creationId="{6986689B-1FB2-4830-B7EE-688E127E1D46}"/>
          </ac:spMkLst>
        </pc:spChg>
      </pc:sldChg>
      <pc:sldChg chg="new del">
        <pc:chgData name="Michael Schumacher" userId="ec863bc3-80cc-4c9f-afb2-516e494b4ea7" providerId="ADAL" clId="{45C7FC70-17C7-4A43-8DA1-41BD03BF0D0D}" dt="2022-04-18T23:21:53.820" v="375" actId="47"/>
        <pc:sldMkLst>
          <pc:docMk/>
          <pc:sldMk cId="3478804135" sldId="358"/>
        </pc:sldMkLst>
      </pc:sldChg>
      <pc:sldChg chg="modSp add del mod">
        <pc:chgData name="Michael Schumacher" userId="ec863bc3-80cc-4c9f-afb2-516e494b4ea7" providerId="ADAL" clId="{45C7FC70-17C7-4A43-8DA1-41BD03BF0D0D}" dt="2022-04-18T23:24:50.346" v="448" actId="47"/>
        <pc:sldMkLst>
          <pc:docMk/>
          <pc:sldMk cId="3787790124" sldId="358"/>
        </pc:sldMkLst>
        <pc:spChg chg="mod">
          <ac:chgData name="Michael Schumacher" userId="ec863bc3-80cc-4c9f-afb2-516e494b4ea7" providerId="ADAL" clId="{45C7FC70-17C7-4A43-8DA1-41BD03BF0D0D}" dt="2022-04-18T23:22:17.727" v="399" actId="20577"/>
          <ac:spMkLst>
            <pc:docMk/>
            <pc:sldMk cId="3787790124" sldId="358"/>
            <ac:spMk id="3" creationId="{3E133D0F-4CD7-4245-A665-A78488F81441}"/>
          </ac:spMkLst>
        </pc:spChg>
      </pc:sldChg>
      <pc:sldChg chg="new del">
        <pc:chgData name="Michael Schumacher" userId="ec863bc3-80cc-4c9f-afb2-516e494b4ea7" providerId="ADAL" clId="{45C7FC70-17C7-4A43-8DA1-41BD03BF0D0D}" dt="2022-04-18T23:21:54.858" v="376" actId="47"/>
        <pc:sldMkLst>
          <pc:docMk/>
          <pc:sldMk cId="773633442" sldId="359"/>
        </pc:sldMkLst>
      </pc:sldChg>
      <pc:sldChg chg="modSp add del mod">
        <pc:chgData name="Michael Schumacher" userId="ec863bc3-80cc-4c9f-afb2-516e494b4ea7" providerId="ADAL" clId="{45C7FC70-17C7-4A43-8DA1-41BD03BF0D0D}" dt="2022-04-18T23:24:50.986" v="449" actId="47"/>
        <pc:sldMkLst>
          <pc:docMk/>
          <pc:sldMk cId="4113274153" sldId="359"/>
        </pc:sldMkLst>
        <pc:spChg chg="mod">
          <ac:chgData name="Michael Schumacher" userId="ec863bc3-80cc-4c9f-afb2-516e494b4ea7" providerId="ADAL" clId="{45C7FC70-17C7-4A43-8DA1-41BD03BF0D0D}" dt="2022-04-18T23:22:23.439" v="406" actId="20577"/>
          <ac:spMkLst>
            <pc:docMk/>
            <pc:sldMk cId="4113274153" sldId="359"/>
            <ac:spMk id="3" creationId="{3E133D0F-4CD7-4245-A665-A78488F81441}"/>
          </ac:spMkLst>
        </pc:spChg>
      </pc:sldChg>
      <pc:sldChg chg="modSp add del mod">
        <pc:chgData name="Michael Schumacher" userId="ec863bc3-80cc-4c9f-afb2-516e494b4ea7" providerId="ADAL" clId="{45C7FC70-17C7-4A43-8DA1-41BD03BF0D0D}" dt="2022-04-18T23:26:11.485" v="501" actId="47"/>
        <pc:sldMkLst>
          <pc:docMk/>
          <pc:sldMk cId="1625340577" sldId="360"/>
        </pc:sldMkLst>
        <pc:spChg chg="mod">
          <ac:chgData name="Michael Schumacher" userId="ec863bc3-80cc-4c9f-afb2-516e494b4ea7" providerId="ADAL" clId="{45C7FC70-17C7-4A43-8DA1-41BD03BF0D0D}" dt="2022-04-18T23:22:49.605" v="441"/>
          <ac:spMkLst>
            <pc:docMk/>
            <pc:sldMk cId="1625340577" sldId="360"/>
            <ac:spMk id="2" creationId="{02C22DE7-96AC-486B-A28D-5BD591F94BDC}"/>
          </ac:spMkLst>
        </pc:spChg>
      </pc:sldChg>
      <pc:sldChg chg="modSp add del mod replId">
        <pc:chgData name="Michael Schumacher" userId="ec863bc3-80cc-4c9f-afb2-516e494b4ea7" providerId="ADAL" clId="{45C7FC70-17C7-4A43-8DA1-41BD03BF0D0D}" dt="2022-04-18T23:26:45.482" v="556" actId="47"/>
        <pc:sldMkLst>
          <pc:docMk/>
          <pc:sldMk cId="2503794541" sldId="361"/>
        </pc:sldMkLst>
        <pc:spChg chg="mod">
          <ac:chgData name="Michael Schumacher" userId="ec863bc3-80cc-4c9f-afb2-516e494b4ea7" providerId="ADAL" clId="{45C7FC70-17C7-4A43-8DA1-41BD03BF0D0D}" dt="2022-04-18T23:22:47.720" v="440"/>
          <ac:spMkLst>
            <pc:docMk/>
            <pc:sldMk cId="2503794541" sldId="361"/>
            <ac:spMk id="2" creationId="{02C22DE7-96AC-486B-A28D-5BD591F94BDC}"/>
          </ac:spMkLst>
        </pc:spChg>
      </pc:sldChg>
      <pc:sldChg chg="modSp add del mod replId">
        <pc:chgData name="Michael Schumacher" userId="ec863bc3-80cc-4c9f-afb2-516e494b4ea7" providerId="ADAL" clId="{45C7FC70-17C7-4A43-8DA1-41BD03BF0D0D}" dt="2022-04-18T23:26:47.749" v="557" actId="47"/>
        <pc:sldMkLst>
          <pc:docMk/>
          <pc:sldMk cId="2733213413" sldId="362"/>
        </pc:sldMkLst>
        <pc:spChg chg="mod">
          <ac:chgData name="Michael Schumacher" userId="ec863bc3-80cc-4c9f-afb2-516e494b4ea7" providerId="ADAL" clId="{45C7FC70-17C7-4A43-8DA1-41BD03BF0D0D}" dt="2022-04-18T23:22:43.920" v="439" actId="20577"/>
          <ac:spMkLst>
            <pc:docMk/>
            <pc:sldMk cId="2733213413" sldId="362"/>
            <ac:spMk id="2" creationId="{02C22DE7-96AC-486B-A28D-5BD591F94BDC}"/>
          </ac:spMkLst>
        </pc:spChg>
      </pc:sldChg>
      <pc:sldChg chg="addSp delSp modSp add del mod ord">
        <pc:chgData name="Michael Schumacher" userId="ec863bc3-80cc-4c9f-afb2-516e494b4ea7" providerId="ADAL" clId="{45C7FC70-17C7-4A43-8DA1-41BD03BF0D0D}" dt="2022-04-19T00:09:34.846" v="935" actId="47"/>
        <pc:sldMkLst>
          <pc:docMk/>
          <pc:sldMk cId="1479368222" sldId="363"/>
        </pc:sldMkLst>
        <pc:spChg chg="add mod">
          <ac:chgData name="Michael Schumacher" userId="ec863bc3-80cc-4c9f-afb2-516e494b4ea7" providerId="ADAL" clId="{45C7FC70-17C7-4A43-8DA1-41BD03BF0D0D}" dt="2022-04-18T23:25:33.248" v="481" actId="20577"/>
          <ac:spMkLst>
            <pc:docMk/>
            <pc:sldMk cId="1479368222" sldId="363"/>
            <ac:spMk id="2" creationId="{E213AC3E-FE6A-4401-8CC5-7C70D94002C6}"/>
          </ac:spMkLst>
        </pc:spChg>
        <pc:spChg chg="del">
          <ac:chgData name="Michael Schumacher" userId="ec863bc3-80cc-4c9f-afb2-516e494b4ea7" providerId="ADAL" clId="{45C7FC70-17C7-4A43-8DA1-41BD03BF0D0D}" dt="2022-04-18T23:24:40.671" v="445" actId="478"/>
          <ac:spMkLst>
            <pc:docMk/>
            <pc:sldMk cId="1479368222" sldId="363"/>
            <ac:spMk id="9" creationId="{22772D90-61F3-4E57-86F6-0580DF9553AD}"/>
          </ac:spMkLst>
        </pc:spChg>
        <pc:spChg chg="del">
          <ac:chgData name="Michael Schumacher" userId="ec863bc3-80cc-4c9f-afb2-516e494b4ea7" providerId="ADAL" clId="{45C7FC70-17C7-4A43-8DA1-41BD03BF0D0D}" dt="2022-04-18T23:24:42.206" v="446" actId="478"/>
          <ac:spMkLst>
            <pc:docMk/>
            <pc:sldMk cId="1479368222" sldId="363"/>
            <ac:spMk id="10" creationId="{A326D6F6-D9B8-42AB-A951-03A17D16455E}"/>
          </ac:spMkLst>
        </pc:spChg>
        <pc:spChg chg="mod">
          <ac:chgData name="Michael Schumacher" userId="ec863bc3-80cc-4c9f-afb2-516e494b4ea7" providerId="ADAL" clId="{45C7FC70-17C7-4A43-8DA1-41BD03BF0D0D}" dt="2022-04-18T23:24:58.322" v="467" actId="20577"/>
          <ac:spMkLst>
            <pc:docMk/>
            <pc:sldMk cId="1479368222" sldId="363"/>
            <ac:spMk id="15" creationId="{0A72301C-5464-406B-9771-224AFB10D7E4}"/>
          </ac:spMkLst>
        </pc:spChg>
      </pc:sldChg>
      <pc:sldChg chg="addSp delSp modSp add del mod ord">
        <pc:chgData name="Michael Schumacher" userId="ec863bc3-80cc-4c9f-afb2-516e494b4ea7" providerId="ADAL" clId="{45C7FC70-17C7-4A43-8DA1-41BD03BF0D0D}" dt="2022-04-19T15:09:38.243" v="2880" actId="166"/>
        <pc:sldMkLst>
          <pc:docMk/>
          <pc:sldMk cId="1499101996" sldId="364"/>
        </pc:sldMkLst>
        <pc:spChg chg="mod">
          <ac:chgData name="Michael Schumacher" userId="ec863bc3-80cc-4c9f-afb2-516e494b4ea7" providerId="ADAL" clId="{45C7FC70-17C7-4A43-8DA1-41BD03BF0D0D}" dt="2022-04-19T05:20:13.913" v="2824" actId="1076"/>
          <ac:spMkLst>
            <pc:docMk/>
            <pc:sldMk cId="1499101996" sldId="364"/>
            <ac:spMk id="2" creationId="{E213AC3E-FE6A-4401-8CC5-7C70D94002C6}"/>
          </ac:spMkLst>
        </pc:spChg>
        <pc:spChg chg="add mod">
          <ac:chgData name="Michael Schumacher" userId="ec863bc3-80cc-4c9f-afb2-516e494b4ea7" providerId="ADAL" clId="{45C7FC70-17C7-4A43-8DA1-41BD03BF0D0D}" dt="2022-04-19T00:19:21.151" v="1737" actId="20577"/>
          <ac:spMkLst>
            <pc:docMk/>
            <pc:sldMk cId="1499101996" sldId="364"/>
            <ac:spMk id="7" creationId="{3DB8CE6F-FD77-4A0D-8426-3D1693FF1C92}"/>
          </ac:spMkLst>
        </pc:spChg>
        <pc:spChg chg="mod">
          <ac:chgData name="Michael Schumacher" userId="ec863bc3-80cc-4c9f-afb2-516e494b4ea7" providerId="ADAL" clId="{45C7FC70-17C7-4A43-8DA1-41BD03BF0D0D}" dt="2022-04-19T00:40:44.808" v="2547" actId="20577"/>
          <ac:spMkLst>
            <pc:docMk/>
            <pc:sldMk cId="1499101996" sldId="364"/>
            <ac:spMk id="15" creationId="{0A72301C-5464-406B-9771-224AFB10D7E4}"/>
          </ac:spMkLst>
        </pc:spChg>
        <pc:picChg chg="add mod">
          <ac:chgData name="Michael Schumacher" userId="ec863bc3-80cc-4c9f-afb2-516e494b4ea7" providerId="ADAL" clId="{45C7FC70-17C7-4A43-8DA1-41BD03BF0D0D}" dt="2022-04-19T15:09:38.243" v="2880" actId="166"/>
          <ac:picMkLst>
            <pc:docMk/>
            <pc:sldMk cId="1499101996" sldId="364"/>
            <ac:picMk id="8" creationId="{3C9B3565-C787-4743-AFC2-4EE6E97D3B61}"/>
          </ac:picMkLst>
        </pc:picChg>
        <pc:picChg chg="add del mod">
          <ac:chgData name="Michael Schumacher" userId="ec863bc3-80cc-4c9f-afb2-516e494b4ea7" providerId="ADAL" clId="{45C7FC70-17C7-4A43-8DA1-41BD03BF0D0D}" dt="2022-04-19T00:19:22.639" v="1738" actId="478"/>
          <ac:picMkLst>
            <pc:docMk/>
            <pc:sldMk cId="1499101996" sldId="364"/>
            <ac:picMk id="9" creationId="{4C8F89AD-E90B-4882-BFFD-076CDFDF2E0E}"/>
          </ac:picMkLst>
        </pc:picChg>
        <pc:picChg chg="add del mod">
          <ac:chgData name="Michael Schumacher" userId="ec863bc3-80cc-4c9f-afb2-516e494b4ea7" providerId="ADAL" clId="{45C7FC70-17C7-4A43-8DA1-41BD03BF0D0D}" dt="2022-04-19T00:29:15.166" v="2313" actId="478"/>
          <ac:picMkLst>
            <pc:docMk/>
            <pc:sldMk cId="1499101996" sldId="364"/>
            <ac:picMk id="10" creationId="{AF1A5821-0A72-415A-A5AC-A5D901E7D662}"/>
          </ac:picMkLst>
        </pc:picChg>
        <pc:picChg chg="add mod">
          <ac:chgData name="Michael Schumacher" userId="ec863bc3-80cc-4c9f-afb2-516e494b4ea7" providerId="ADAL" clId="{45C7FC70-17C7-4A43-8DA1-41BD03BF0D0D}" dt="2022-04-19T01:04:27.338" v="2821" actId="1076"/>
          <ac:picMkLst>
            <pc:docMk/>
            <pc:sldMk cId="1499101996" sldId="364"/>
            <ac:picMk id="11" creationId="{3438F49C-D4FB-4665-A894-B57999EDBB89}"/>
          </ac:picMkLst>
        </pc:picChg>
        <pc:picChg chg="add mod">
          <ac:chgData name="Michael Schumacher" userId="ec863bc3-80cc-4c9f-afb2-516e494b4ea7" providerId="ADAL" clId="{45C7FC70-17C7-4A43-8DA1-41BD03BF0D0D}" dt="2022-04-19T00:29:16.071" v="2314"/>
          <ac:picMkLst>
            <pc:docMk/>
            <pc:sldMk cId="1499101996" sldId="364"/>
            <ac:picMk id="16" creationId="{4F2C8C5C-81F2-470A-A416-31675B9F6169}"/>
          </ac:picMkLst>
        </pc:picChg>
      </pc:sldChg>
      <pc:sldChg chg="addSp modSp add del mod ord">
        <pc:chgData name="Michael Schumacher" userId="ec863bc3-80cc-4c9f-afb2-516e494b4ea7" providerId="ADAL" clId="{45C7FC70-17C7-4A43-8DA1-41BD03BF0D0D}" dt="2022-04-19T00:09:42.669" v="936" actId="47"/>
        <pc:sldMkLst>
          <pc:docMk/>
          <pc:sldMk cId="4284425688" sldId="365"/>
        </pc:sldMkLst>
        <pc:spChg chg="mod">
          <ac:chgData name="Michael Schumacher" userId="ec863bc3-80cc-4c9f-afb2-516e494b4ea7" providerId="ADAL" clId="{45C7FC70-17C7-4A43-8DA1-41BD03BF0D0D}" dt="2022-04-18T23:25:58.558" v="500" actId="20577"/>
          <ac:spMkLst>
            <pc:docMk/>
            <pc:sldMk cId="4284425688" sldId="365"/>
            <ac:spMk id="2" creationId="{E213AC3E-FE6A-4401-8CC5-7C70D94002C6}"/>
          </ac:spMkLst>
        </pc:spChg>
        <pc:spChg chg="add mod">
          <ac:chgData name="Michael Schumacher" userId="ec863bc3-80cc-4c9f-afb2-516e494b4ea7" providerId="ADAL" clId="{45C7FC70-17C7-4A43-8DA1-41BD03BF0D0D}" dt="2022-04-18T23:27:45.123" v="561"/>
          <ac:spMkLst>
            <pc:docMk/>
            <pc:sldMk cId="4284425688" sldId="365"/>
            <ac:spMk id="7" creationId="{B4ECA986-37CC-46CA-9EB4-09C6336BA1FF}"/>
          </ac:spMkLst>
        </pc:spChg>
        <pc:picChg chg="add mod">
          <ac:chgData name="Michael Schumacher" userId="ec863bc3-80cc-4c9f-afb2-516e494b4ea7" providerId="ADAL" clId="{45C7FC70-17C7-4A43-8DA1-41BD03BF0D0D}" dt="2022-04-18T23:27:45.123" v="561"/>
          <ac:picMkLst>
            <pc:docMk/>
            <pc:sldMk cId="4284425688" sldId="365"/>
            <ac:picMk id="8" creationId="{5A902A20-3E22-459C-8FF3-8859395549D1}"/>
          </ac:picMkLst>
        </pc:picChg>
        <pc:picChg chg="mod">
          <ac:chgData name="Michael Schumacher" userId="ec863bc3-80cc-4c9f-afb2-516e494b4ea7" providerId="ADAL" clId="{45C7FC70-17C7-4A43-8DA1-41BD03BF0D0D}" dt="2022-04-18T23:27:49.039" v="562" actId="166"/>
          <ac:picMkLst>
            <pc:docMk/>
            <pc:sldMk cId="4284425688" sldId="365"/>
            <ac:picMk id="14" creationId="{739C613A-E634-4C91-A859-BDE5CB946D34}"/>
          </ac:picMkLst>
        </pc:picChg>
      </pc:sldChg>
      <pc:sldChg chg="modSp add mod ord">
        <pc:chgData name="Michael Schumacher" userId="ec863bc3-80cc-4c9f-afb2-516e494b4ea7" providerId="ADAL" clId="{45C7FC70-17C7-4A43-8DA1-41BD03BF0D0D}" dt="2022-04-18T23:26:58.105" v="559"/>
        <pc:sldMkLst>
          <pc:docMk/>
          <pc:sldMk cId="1725926878" sldId="366"/>
        </pc:sldMkLst>
        <pc:spChg chg="mod">
          <ac:chgData name="Michael Schumacher" userId="ec863bc3-80cc-4c9f-afb2-516e494b4ea7" providerId="ADAL" clId="{45C7FC70-17C7-4A43-8DA1-41BD03BF0D0D}" dt="2022-04-18T23:26:30.736" v="550" actId="20577"/>
          <ac:spMkLst>
            <pc:docMk/>
            <pc:sldMk cId="1725926878" sldId="366"/>
            <ac:spMk id="15" creationId="{0A72301C-5464-406B-9771-224AFB10D7E4}"/>
          </ac:spMkLst>
        </pc:spChg>
      </pc:sldChg>
      <pc:sldChg chg="addSp delSp modSp add mod ord replId">
        <pc:chgData name="Michael Schumacher" userId="ec863bc3-80cc-4c9f-afb2-516e494b4ea7" providerId="ADAL" clId="{45C7FC70-17C7-4A43-8DA1-41BD03BF0D0D}" dt="2022-04-19T00:47:12.415" v="2820"/>
        <pc:sldMkLst>
          <pc:docMk/>
          <pc:sldMk cId="3883124041" sldId="367"/>
        </pc:sldMkLst>
        <pc:spChg chg="add mod">
          <ac:chgData name="Michael Schumacher" userId="ec863bc3-80cc-4c9f-afb2-516e494b4ea7" providerId="ADAL" clId="{45C7FC70-17C7-4A43-8DA1-41BD03BF0D0D}" dt="2022-04-18T23:28:03.955" v="564"/>
          <ac:spMkLst>
            <pc:docMk/>
            <pc:sldMk cId="3883124041" sldId="367"/>
            <ac:spMk id="7" creationId="{3D92D9F2-0F27-46E2-B3DF-03FDAA621025}"/>
          </ac:spMkLst>
        </pc:spChg>
        <pc:spChg chg="add del mod">
          <ac:chgData name="Michael Schumacher" userId="ec863bc3-80cc-4c9f-afb2-516e494b4ea7" providerId="ADAL" clId="{45C7FC70-17C7-4A43-8DA1-41BD03BF0D0D}" dt="2022-04-18T23:28:10.542" v="566"/>
          <ac:spMkLst>
            <pc:docMk/>
            <pc:sldMk cId="3883124041" sldId="367"/>
            <ac:spMk id="10" creationId="{A6560E05-54DD-4C5B-B791-0617695BFBF5}"/>
          </ac:spMkLst>
        </pc:spChg>
        <pc:spChg chg="mod">
          <ac:chgData name="Michael Schumacher" userId="ec863bc3-80cc-4c9f-afb2-516e494b4ea7" providerId="ADAL" clId="{45C7FC70-17C7-4A43-8DA1-41BD03BF0D0D}" dt="2022-04-18T23:26:40.008" v="551"/>
          <ac:spMkLst>
            <pc:docMk/>
            <pc:sldMk cId="3883124041" sldId="367"/>
            <ac:spMk id="15" creationId="{0A72301C-5464-406B-9771-224AFB10D7E4}"/>
          </ac:spMkLst>
        </pc:spChg>
        <pc:spChg chg="add del mod">
          <ac:chgData name="Michael Schumacher" userId="ec863bc3-80cc-4c9f-afb2-516e494b4ea7" providerId="ADAL" clId="{45C7FC70-17C7-4A43-8DA1-41BD03BF0D0D}" dt="2022-04-19T00:02:36.734" v="711"/>
          <ac:spMkLst>
            <pc:docMk/>
            <pc:sldMk cId="3883124041" sldId="367"/>
            <ac:spMk id="17" creationId="{BACC8B2A-C1A4-458A-8FBC-2A83970EC032}"/>
          </ac:spMkLst>
        </pc:spChg>
        <pc:spChg chg="add del mod">
          <ac:chgData name="Michael Schumacher" userId="ec863bc3-80cc-4c9f-afb2-516e494b4ea7" providerId="ADAL" clId="{45C7FC70-17C7-4A43-8DA1-41BD03BF0D0D}" dt="2022-04-19T00:02:36.734" v="711"/>
          <ac:spMkLst>
            <pc:docMk/>
            <pc:sldMk cId="3883124041" sldId="367"/>
            <ac:spMk id="18" creationId="{762908F0-7A58-41EA-80F7-69FB72555663}"/>
          </ac:spMkLst>
        </pc:spChg>
        <pc:picChg chg="add mod">
          <ac:chgData name="Michael Schumacher" userId="ec863bc3-80cc-4c9f-afb2-516e494b4ea7" providerId="ADAL" clId="{45C7FC70-17C7-4A43-8DA1-41BD03BF0D0D}" dt="2022-04-18T23:28:03.955" v="564"/>
          <ac:picMkLst>
            <pc:docMk/>
            <pc:sldMk cId="3883124041" sldId="367"/>
            <ac:picMk id="8" creationId="{B0CC3277-FBD3-45E3-926D-93AA459CC4AC}"/>
          </ac:picMkLst>
        </pc:picChg>
        <pc:picChg chg="add mod">
          <ac:chgData name="Michael Schumacher" userId="ec863bc3-80cc-4c9f-afb2-516e494b4ea7" providerId="ADAL" clId="{45C7FC70-17C7-4A43-8DA1-41BD03BF0D0D}" dt="2022-04-18T23:28:03.955" v="564"/>
          <ac:picMkLst>
            <pc:docMk/>
            <pc:sldMk cId="3883124041" sldId="367"/>
            <ac:picMk id="9" creationId="{60A69876-1424-4EB5-ADE1-C921C7CAE19A}"/>
          </ac:picMkLst>
        </pc:picChg>
        <pc:picChg chg="add del mod">
          <ac:chgData name="Michael Schumacher" userId="ec863bc3-80cc-4c9f-afb2-516e494b4ea7" providerId="ADAL" clId="{45C7FC70-17C7-4A43-8DA1-41BD03BF0D0D}" dt="2022-04-18T23:28:10.542" v="566"/>
          <ac:picMkLst>
            <pc:docMk/>
            <pc:sldMk cId="3883124041" sldId="367"/>
            <ac:picMk id="11" creationId="{60D59712-6FAF-4D60-90BF-3A72E4BC058E}"/>
          </ac:picMkLst>
        </pc:picChg>
        <pc:picChg chg="add del mod">
          <ac:chgData name="Michael Schumacher" userId="ec863bc3-80cc-4c9f-afb2-516e494b4ea7" providerId="ADAL" clId="{45C7FC70-17C7-4A43-8DA1-41BD03BF0D0D}" dt="2022-04-18T23:28:10.542" v="566"/>
          <ac:picMkLst>
            <pc:docMk/>
            <pc:sldMk cId="3883124041" sldId="367"/>
            <ac:picMk id="16" creationId="{61E424E3-51C1-44A6-BE0C-B44C3B163C01}"/>
          </ac:picMkLst>
        </pc:picChg>
        <pc:picChg chg="add del mod">
          <ac:chgData name="Michael Schumacher" userId="ec863bc3-80cc-4c9f-afb2-516e494b4ea7" providerId="ADAL" clId="{45C7FC70-17C7-4A43-8DA1-41BD03BF0D0D}" dt="2022-04-19T00:02:36.734" v="711"/>
          <ac:picMkLst>
            <pc:docMk/>
            <pc:sldMk cId="3883124041" sldId="367"/>
            <ac:picMk id="19" creationId="{534CD1D3-1572-47B2-9C00-A2BF675455B4}"/>
          </ac:picMkLst>
        </pc:picChg>
        <pc:picChg chg="add del mod">
          <ac:chgData name="Michael Schumacher" userId="ec863bc3-80cc-4c9f-afb2-516e494b4ea7" providerId="ADAL" clId="{45C7FC70-17C7-4A43-8DA1-41BD03BF0D0D}" dt="2022-04-19T00:02:36.734" v="711"/>
          <ac:picMkLst>
            <pc:docMk/>
            <pc:sldMk cId="3883124041" sldId="367"/>
            <ac:picMk id="20" creationId="{AE366A71-EFCA-4F7E-AF0D-11390E3809F4}"/>
          </ac:picMkLst>
        </pc:picChg>
        <pc:picChg chg="add del mod">
          <ac:chgData name="Michael Schumacher" userId="ec863bc3-80cc-4c9f-afb2-516e494b4ea7" providerId="ADAL" clId="{45C7FC70-17C7-4A43-8DA1-41BD03BF0D0D}" dt="2022-04-19T00:02:36.734" v="711"/>
          <ac:picMkLst>
            <pc:docMk/>
            <pc:sldMk cId="3883124041" sldId="367"/>
            <ac:picMk id="21" creationId="{69DEF5AC-5B08-494E-BB6C-F5933C169415}"/>
          </ac:picMkLst>
        </pc:picChg>
        <pc:picChg chg="add del mod">
          <ac:chgData name="Michael Schumacher" userId="ec863bc3-80cc-4c9f-afb2-516e494b4ea7" providerId="ADAL" clId="{45C7FC70-17C7-4A43-8DA1-41BD03BF0D0D}" dt="2022-04-19T00:02:36.734" v="711"/>
          <ac:picMkLst>
            <pc:docMk/>
            <pc:sldMk cId="3883124041" sldId="367"/>
            <ac:picMk id="22" creationId="{A0D47437-1569-46E2-A4DE-E2FE94260608}"/>
          </ac:picMkLst>
        </pc:picChg>
        <pc:picChg chg="add del">
          <ac:chgData name="Michael Schumacher" userId="ec863bc3-80cc-4c9f-afb2-516e494b4ea7" providerId="ADAL" clId="{45C7FC70-17C7-4A43-8DA1-41BD03BF0D0D}" dt="2022-04-19T00:47:12.415" v="2820"/>
          <ac:picMkLst>
            <pc:docMk/>
            <pc:sldMk cId="3883124041" sldId="367"/>
            <ac:picMk id="36866" creationId="{B0CE85C5-2A75-4B60-895A-882EF81582F7}"/>
          </ac:picMkLst>
        </pc:picChg>
        <pc:cxnChg chg="add del mod">
          <ac:chgData name="Michael Schumacher" userId="ec863bc3-80cc-4c9f-afb2-516e494b4ea7" providerId="ADAL" clId="{45C7FC70-17C7-4A43-8DA1-41BD03BF0D0D}" dt="2022-04-19T00:02:36.734" v="711"/>
          <ac:cxnSpMkLst>
            <pc:docMk/>
            <pc:sldMk cId="3883124041" sldId="367"/>
            <ac:cxnSpMk id="23" creationId="{ED3903D5-1A5E-4295-A708-010F39230480}"/>
          </ac:cxnSpMkLst>
        </pc:cxnChg>
        <pc:cxnChg chg="add del mod">
          <ac:chgData name="Michael Schumacher" userId="ec863bc3-80cc-4c9f-afb2-516e494b4ea7" providerId="ADAL" clId="{45C7FC70-17C7-4A43-8DA1-41BD03BF0D0D}" dt="2022-04-19T00:02:36.734" v="711"/>
          <ac:cxnSpMkLst>
            <pc:docMk/>
            <pc:sldMk cId="3883124041" sldId="367"/>
            <ac:cxnSpMk id="24" creationId="{1C24E465-06E1-4F7E-BCA6-334AB983B1E5}"/>
          </ac:cxnSpMkLst>
        </pc:cxnChg>
        <pc:cxnChg chg="add del mod">
          <ac:chgData name="Michael Schumacher" userId="ec863bc3-80cc-4c9f-afb2-516e494b4ea7" providerId="ADAL" clId="{45C7FC70-17C7-4A43-8DA1-41BD03BF0D0D}" dt="2022-04-19T00:02:36.734" v="711"/>
          <ac:cxnSpMkLst>
            <pc:docMk/>
            <pc:sldMk cId="3883124041" sldId="367"/>
            <ac:cxnSpMk id="25" creationId="{0C1F7BC4-C004-460D-9FFB-28638DF3B45A}"/>
          </ac:cxnSpMkLst>
        </pc:cxnChg>
      </pc:sldChg>
      <pc:sldChg chg="addSp delSp modSp add mod ord replId modTransition modAnim">
        <pc:chgData name="Michael Schumacher" userId="ec863bc3-80cc-4c9f-afb2-516e494b4ea7" providerId="ADAL" clId="{45C7FC70-17C7-4A43-8DA1-41BD03BF0D0D}" dt="2022-04-19T16:36:37.716" v="3217"/>
        <pc:sldMkLst>
          <pc:docMk/>
          <pc:sldMk cId="4099519434" sldId="368"/>
        </pc:sldMkLst>
        <pc:spChg chg="del">
          <ac:chgData name="Michael Schumacher" userId="ec863bc3-80cc-4c9f-afb2-516e494b4ea7" providerId="ADAL" clId="{45C7FC70-17C7-4A43-8DA1-41BD03BF0D0D}" dt="2022-04-19T00:02:50.943" v="713" actId="478"/>
          <ac:spMkLst>
            <pc:docMk/>
            <pc:sldMk cId="4099519434" sldId="368"/>
            <ac:spMk id="2" creationId="{E213AC3E-FE6A-4401-8CC5-7C70D94002C6}"/>
          </ac:spMkLst>
        </pc:spChg>
        <pc:spChg chg="add mod">
          <ac:chgData name="Michael Schumacher" userId="ec863bc3-80cc-4c9f-afb2-516e494b4ea7" providerId="ADAL" clId="{45C7FC70-17C7-4A43-8DA1-41BD03BF0D0D}" dt="2022-04-18T23:27:39.602" v="560"/>
          <ac:spMkLst>
            <pc:docMk/>
            <pc:sldMk cId="4099519434" sldId="368"/>
            <ac:spMk id="7" creationId="{59833E64-DBDE-4947-B467-88DA4A6B1CF9}"/>
          </ac:spMkLst>
        </pc:spChg>
        <pc:spChg chg="add mod">
          <ac:chgData name="Michael Schumacher" userId="ec863bc3-80cc-4c9f-afb2-516e494b4ea7" providerId="ADAL" clId="{45C7FC70-17C7-4A43-8DA1-41BD03BF0D0D}" dt="2022-04-19T00:11:56.610" v="1007" actId="20577"/>
          <ac:spMkLst>
            <pc:docMk/>
            <pc:sldMk cId="4099519434" sldId="368"/>
            <ac:spMk id="9" creationId="{A0D869F0-9766-45B0-ABD7-437C77BD44C5}"/>
          </ac:spMkLst>
        </pc:spChg>
        <pc:spChg chg="add del mod">
          <ac:chgData name="Michael Schumacher" userId="ec863bc3-80cc-4c9f-afb2-516e494b4ea7" providerId="ADAL" clId="{45C7FC70-17C7-4A43-8DA1-41BD03BF0D0D}" dt="2022-04-19T00:02:58.031" v="715" actId="478"/>
          <ac:spMkLst>
            <pc:docMk/>
            <pc:sldMk cId="4099519434" sldId="368"/>
            <ac:spMk id="10" creationId="{061FD936-6B73-414E-8349-C292D0B9E828}"/>
          </ac:spMkLst>
        </pc:spChg>
        <pc:spChg chg="mod">
          <ac:chgData name="Michael Schumacher" userId="ec863bc3-80cc-4c9f-afb2-516e494b4ea7" providerId="ADAL" clId="{45C7FC70-17C7-4A43-8DA1-41BD03BF0D0D}" dt="2022-04-18T23:26:42.238" v="555" actId="27636"/>
          <ac:spMkLst>
            <pc:docMk/>
            <pc:sldMk cId="4099519434" sldId="368"/>
            <ac:spMk id="15" creationId="{0A72301C-5464-406B-9771-224AFB10D7E4}"/>
          </ac:spMkLst>
        </pc:spChg>
        <pc:picChg chg="add del mod">
          <ac:chgData name="Michael Schumacher" userId="ec863bc3-80cc-4c9f-afb2-516e494b4ea7" providerId="ADAL" clId="{45C7FC70-17C7-4A43-8DA1-41BD03BF0D0D}" dt="2022-04-19T00:29:10.094" v="2311" actId="478"/>
          <ac:picMkLst>
            <pc:docMk/>
            <pc:sldMk cId="4099519434" sldId="368"/>
            <ac:picMk id="8" creationId="{9A992C33-1447-4CBD-A347-099C27AAD8A3}"/>
          </ac:picMkLst>
        </pc:picChg>
        <pc:picChg chg="add mod">
          <ac:chgData name="Michael Schumacher" userId="ec863bc3-80cc-4c9f-afb2-516e494b4ea7" providerId="ADAL" clId="{45C7FC70-17C7-4A43-8DA1-41BD03BF0D0D}" dt="2022-04-19T15:30:42.303" v="2898" actId="1076"/>
          <ac:picMkLst>
            <pc:docMk/>
            <pc:sldMk cId="4099519434" sldId="368"/>
            <ac:picMk id="11" creationId="{DBEF3920-5948-4C6B-88E2-D4D07A2EC4C5}"/>
          </ac:picMkLst>
        </pc:picChg>
        <pc:picChg chg="mod">
          <ac:chgData name="Michael Schumacher" userId="ec863bc3-80cc-4c9f-afb2-516e494b4ea7" providerId="ADAL" clId="{45C7FC70-17C7-4A43-8DA1-41BD03BF0D0D}" dt="2022-04-18T23:27:52.595" v="563" actId="166"/>
          <ac:picMkLst>
            <pc:docMk/>
            <pc:sldMk cId="4099519434" sldId="368"/>
            <ac:picMk id="14" creationId="{739C613A-E634-4C91-A859-BDE5CB946D34}"/>
          </ac:picMkLst>
        </pc:picChg>
        <pc:picChg chg="add mod">
          <ac:chgData name="Michael Schumacher" userId="ec863bc3-80cc-4c9f-afb2-516e494b4ea7" providerId="ADAL" clId="{45C7FC70-17C7-4A43-8DA1-41BD03BF0D0D}" dt="2022-04-19T07:03:34.319" v="2878" actId="1076"/>
          <ac:picMkLst>
            <pc:docMk/>
            <pc:sldMk cId="4099519434" sldId="368"/>
            <ac:picMk id="16" creationId="{A38CBB91-B707-424A-BF1D-AEA07597C950}"/>
          </ac:picMkLst>
        </pc:picChg>
        <pc:picChg chg="add mod">
          <ac:chgData name="Michael Schumacher" userId="ec863bc3-80cc-4c9f-afb2-516e494b4ea7" providerId="ADAL" clId="{45C7FC70-17C7-4A43-8DA1-41BD03BF0D0D}" dt="2022-04-19T07:03:31.350" v="2877" actId="1076"/>
          <ac:picMkLst>
            <pc:docMk/>
            <pc:sldMk cId="4099519434" sldId="368"/>
            <ac:picMk id="17" creationId="{3C98A58D-1FF6-4C7B-B093-087E4DE71A36}"/>
          </ac:picMkLst>
        </pc:picChg>
        <pc:picChg chg="add mod">
          <ac:chgData name="Michael Schumacher" userId="ec863bc3-80cc-4c9f-afb2-516e494b4ea7" providerId="ADAL" clId="{45C7FC70-17C7-4A43-8DA1-41BD03BF0D0D}" dt="2022-04-19T05:20:29.500" v="2825" actId="1076"/>
          <ac:picMkLst>
            <pc:docMk/>
            <pc:sldMk cId="4099519434" sldId="368"/>
            <ac:picMk id="18" creationId="{83951742-FC34-405C-AE57-2FC92FF9D8D7}"/>
          </ac:picMkLst>
        </pc:picChg>
        <pc:picChg chg="add del mod">
          <ac:chgData name="Michael Schumacher" userId="ec863bc3-80cc-4c9f-afb2-516e494b4ea7" providerId="ADAL" clId="{45C7FC70-17C7-4A43-8DA1-41BD03BF0D0D}" dt="2022-04-19T00:29:09.136" v="2310"/>
          <ac:picMkLst>
            <pc:docMk/>
            <pc:sldMk cId="4099519434" sldId="368"/>
            <ac:picMk id="26" creationId="{0D97543A-36CE-4558-9F0B-5E70E127E836}"/>
          </ac:picMkLst>
        </pc:picChg>
        <pc:picChg chg="add mod">
          <ac:chgData name="Michael Schumacher" userId="ec863bc3-80cc-4c9f-afb2-516e494b4ea7" providerId="ADAL" clId="{45C7FC70-17C7-4A43-8DA1-41BD03BF0D0D}" dt="2022-04-19T00:29:10.929" v="2312"/>
          <ac:picMkLst>
            <pc:docMk/>
            <pc:sldMk cId="4099519434" sldId="368"/>
            <ac:picMk id="27" creationId="{D8712D64-6D80-43F5-B9B2-90AB07489AA6}"/>
          </ac:picMkLst>
        </pc:picChg>
        <pc:picChg chg="add del mod">
          <ac:chgData name="Michael Schumacher" userId="ec863bc3-80cc-4c9f-afb2-516e494b4ea7" providerId="ADAL" clId="{45C7FC70-17C7-4A43-8DA1-41BD03BF0D0D}" dt="2022-04-19T16:28:23.916" v="3164"/>
          <ac:picMkLst>
            <pc:docMk/>
            <pc:sldMk cId="4099519434" sldId="368"/>
            <ac:picMk id="49" creationId="{4650D738-BD2F-4B90-9D11-DB3F1D934155}"/>
          </ac:picMkLst>
        </pc:picChg>
        <pc:picChg chg="add del mod">
          <ac:chgData name="Michael Schumacher" userId="ec863bc3-80cc-4c9f-afb2-516e494b4ea7" providerId="ADAL" clId="{45C7FC70-17C7-4A43-8DA1-41BD03BF0D0D}" dt="2022-04-19T16:28:34.262" v="3166"/>
          <ac:picMkLst>
            <pc:docMk/>
            <pc:sldMk cId="4099519434" sldId="368"/>
            <ac:picMk id="50" creationId="{F4A7ECE7-3818-4A68-9CD2-FA6CB8E1767D}"/>
          </ac:picMkLst>
        </pc:picChg>
        <pc:picChg chg="add del mod">
          <ac:chgData name="Michael Schumacher" userId="ec863bc3-80cc-4c9f-afb2-516e494b4ea7" providerId="ADAL" clId="{45C7FC70-17C7-4A43-8DA1-41BD03BF0D0D}" dt="2022-04-19T16:29:06.860" v="3168"/>
          <ac:picMkLst>
            <pc:docMk/>
            <pc:sldMk cId="4099519434" sldId="368"/>
            <ac:picMk id="51" creationId="{848ADCEC-A537-4BE2-AD9D-3DE5AAE68435}"/>
          </ac:picMkLst>
        </pc:picChg>
        <pc:picChg chg="add del mod">
          <ac:chgData name="Michael Schumacher" userId="ec863bc3-80cc-4c9f-afb2-516e494b4ea7" providerId="ADAL" clId="{45C7FC70-17C7-4A43-8DA1-41BD03BF0D0D}" dt="2022-04-19T16:29:16.354" v="3170"/>
          <ac:picMkLst>
            <pc:docMk/>
            <pc:sldMk cId="4099519434" sldId="368"/>
            <ac:picMk id="52" creationId="{23A8ED6B-1C51-46E9-B61C-7A9BAC5832EC}"/>
          </ac:picMkLst>
        </pc:picChg>
        <pc:picChg chg="add del mod">
          <ac:chgData name="Michael Schumacher" userId="ec863bc3-80cc-4c9f-afb2-516e494b4ea7" providerId="ADAL" clId="{45C7FC70-17C7-4A43-8DA1-41BD03BF0D0D}" dt="2022-04-19T16:29:33.498" v="3172"/>
          <ac:picMkLst>
            <pc:docMk/>
            <pc:sldMk cId="4099519434" sldId="368"/>
            <ac:picMk id="53" creationId="{61E13D3B-E414-4473-971F-D81B0C4A10F8}"/>
          </ac:picMkLst>
        </pc:picChg>
        <pc:picChg chg="add del mod">
          <ac:chgData name="Michael Schumacher" userId="ec863bc3-80cc-4c9f-afb2-516e494b4ea7" providerId="ADAL" clId="{45C7FC70-17C7-4A43-8DA1-41BD03BF0D0D}" dt="2022-04-19T16:29:46.821" v="3174"/>
          <ac:picMkLst>
            <pc:docMk/>
            <pc:sldMk cId="4099519434" sldId="368"/>
            <ac:picMk id="54" creationId="{F0DF3958-9033-40B8-AA0D-17FB6A7DCFA9}"/>
          </ac:picMkLst>
        </pc:picChg>
        <pc:picChg chg="add del mod">
          <ac:chgData name="Michael Schumacher" userId="ec863bc3-80cc-4c9f-afb2-516e494b4ea7" providerId="ADAL" clId="{45C7FC70-17C7-4A43-8DA1-41BD03BF0D0D}" dt="2022-04-19T16:30:01.112" v="3176"/>
          <ac:picMkLst>
            <pc:docMk/>
            <pc:sldMk cId="4099519434" sldId="368"/>
            <ac:picMk id="55" creationId="{D3FB6612-1226-44D9-BA0C-E19804B200C9}"/>
          </ac:picMkLst>
        </pc:picChg>
        <pc:picChg chg="add del mod">
          <ac:chgData name="Michael Schumacher" userId="ec863bc3-80cc-4c9f-afb2-516e494b4ea7" providerId="ADAL" clId="{45C7FC70-17C7-4A43-8DA1-41BD03BF0D0D}" dt="2022-04-19T16:30:23.121" v="3178"/>
          <ac:picMkLst>
            <pc:docMk/>
            <pc:sldMk cId="4099519434" sldId="368"/>
            <ac:picMk id="56" creationId="{472ED8E0-A89A-4A69-856D-5456AB859C78}"/>
          </ac:picMkLst>
        </pc:picChg>
        <pc:picChg chg="add del mod">
          <ac:chgData name="Michael Schumacher" userId="ec863bc3-80cc-4c9f-afb2-516e494b4ea7" providerId="ADAL" clId="{45C7FC70-17C7-4A43-8DA1-41BD03BF0D0D}" dt="2022-04-19T16:30:34.008" v="3180"/>
          <ac:picMkLst>
            <pc:docMk/>
            <pc:sldMk cId="4099519434" sldId="368"/>
            <ac:picMk id="57" creationId="{0A7F811C-B1B4-449D-BDBD-F0A4E0B0EE57}"/>
          </ac:picMkLst>
        </pc:picChg>
        <pc:picChg chg="add del mod">
          <ac:chgData name="Michael Schumacher" userId="ec863bc3-80cc-4c9f-afb2-516e494b4ea7" providerId="ADAL" clId="{45C7FC70-17C7-4A43-8DA1-41BD03BF0D0D}" dt="2022-04-19T16:30:40.009" v="3182"/>
          <ac:picMkLst>
            <pc:docMk/>
            <pc:sldMk cId="4099519434" sldId="368"/>
            <ac:picMk id="58" creationId="{F9920D42-6A79-43B3-A5B6-A574E2CA1A21}"/>
          </ac:picMkLst>
        </pc:picChg>
        <pc:picChg chg="add del mod">
          <ac:chgData name="Michael Schumacher" userId="ec863bc3-80cc-4c9f-afb2-516e494b4ea7" providerId="ADAL" clId="{45C7FC70-17C7-4A43-8DA1-41BD03BF0D0D}" dt="2022-04-19T16:31:31.629" v="3184"/>
          <ac:picMkLst>
            <pc:docMk/>
            <pc:sldMk cId="4099519434" sldId="368"/>
            <ac:picMk id="59" creationId="{47C4C87F-9234-4AB8-8E2F-77ECC6D70D8C}"/>
          </ac:picMkLst>
        </pc:picChg>
        <pc:picChg chg="add del mod">
          <ac:chgData name="Michael Schumacher" userId="ec863bc3-80cc-4c9f-afb2-516e494b4ea7" providerId="ADAL" clId="{45C7FC70-17C7-4A43-8DA1-41BD03BF0D0D}" dt="2022-04-19T16:31:53.294" v="3186"/>
          <ac:picMkLst>
            <pc:docMk/>
            <pc:sldMk cId="4099519434" sldId="368"/>
            <ac:picMk id="60" creationId="{CF81A8F9-1D4B-4B25-9E0A-F9BDA7A11061}"/>
          </ac:picMkLst>
        </pc:picChg>
        <pc:picChg chg="add del mod">
          <ac:chgData name="Michael Schumacher" userId="ec863bc3-80cc-4c9f-afb2-516e494b4ea7" providerId="ADAL" clId="{45C7FC70-17C7-4A43-8DA1-41BD03BF0D0D}" dt="2022-04-19T16:32:01.077" v="3188"/>
          <ac:picMkLst>
            <pc:docMk/>
            <pc:sldMk cId="4099519434" sldId="368"/>
            <ac:picMk id="61" creationId="{8C8A1AE9-E2E1-45DC-96D8-C389BC76DDBD}"/>
          </ac:picMkLst>
        </pc:picChg>
        <pc:picChg chg="add del mod">
          <ac:chgData name="Michael Schumacher" userId="ec863bc3-80cc-4c9f-afb2-516e494b4ea7" providerId="ADAL" clId="{45C7FC70-17C7-4A43-8DA1-41BD03BF0D0D}" dt="2022-04-19T16:32:13.404" v="3190"/>
          <ac:picMkLst>
            <pc:docMk/>
            <pc:sldMk cId="4099519434" sldId="368"/>
            <ac:picMk id="62" creationId="{E277DDB5-F375-46DA-B43B-7B73A4B9A2C3}"/>
          </ac:picMkLst>
        </pc:picChg>
        <pc:picChg chg="add del mod">
          <ac:chgData name="Michael Schumacher" userId="ec863bc3-80cc-4c9f-afb2-516e494b4ea7" providerId="ADAL" clId="{45C7FC70-17C7-4A43-8DA1-41BD03BF0D0D}" dt="2022-04-19T16:32:27.552" v="3192"/>
          <ac:picMkLst>
            <pc:docMk/>
            <pc:sldMk cId="4099519434" sldId="368"/>
            <ac:picMk id="63" creationId="{EB71752F-EC11-4958-A965-72C45658DD30}"/>
          </ac:picMkLst>
        </pc:picChg>
        <pc:picChg chg="add del mod">
          <ac:chgData name="Michael Schumacher" userId="ec863bc3-80cc-4c9f-afb2-516e494b4ea7" providerId="ADAL" clId="{45C7FC70-17C7-4A43-8DA1-41BD03BF0D0D}" dt="2022-04-19T16:32:41.235" v="3194"/>
          <ac:picMkLst>
            <pc:docMk/>
            <pc:sldMk cId="4099519434" sldId="368"/>
            <ac:picMk id="41984" creationId="{C0886DED-44B6-4C03-B6A0-70E7E537AC5D}"/>
          </ac:picMkLst>
        </pc:picChg>
        <pc:picChg chg="add del mod">
          <ac:chgData name="Michael Schumacher" userId="ec863bc3-80cc-4c9f-afb2-516e494b4ea7" providerId="ADAL" clId="{45C7FC70-17C7-4A43-8DA1-41BD03BF0D0D}" dt="2022-04-19T16:32:54.954" v="3196"/>
          <ac:picMkLst>
            <pc:docMk/>
            <pc:sldMk cId="4099519434" sldId="368"/>
            <ac:picMk id="41985" creationId="{7F386A10-6B50-4159-9D72-DA9FB808DF4B}"/>
          </ac:picMkLst>
        </pc:picChg>
        <pc:picChg chg="add mod">
          <ac:chgData name="Michael Schumacher" userId="ec863bc3-80cc-4c9f-afb2-516e494b4ea7" providerId="ADAL" clId="{45C7FC70-17C7-4A43-8DA1-41BD03BF0D0D}" dt="2022-04-19T15:29:42.805" v="2887" actId="1076"/>
          <ac:picMkLst>
            <pc:docMk/>
            <pc:sldMk cId="4099519434" sldId="368"/>
            <ac:picMk id="41986" creationId="{9149D5FB-E084-452D-994B-DC71E7F8925E}"/>
          </ac:picMkLst>
        </pc:picChg>
        <pc:picChg chg="add del mod">
          <ac:chgData name="Michael Schumacher" userId="ec863bc3-80cc-4c9f-afb2-516e494b4ea7" providerId="ADAL" clId="{45C7FC70-17C7-4A43-8DA1-41BD03BF0D0D}" dt="2022-04-19T16:33:01.913" v="3198"/>
          <ac:picMkLst>
            <pc:docMk/>
            <pc:sldMk cId="4099519434" sldId="368"/>
            <ac:picMk id="41987" creationId="{D668031D-74CD-4859-B7BC-44C2AC91272A}"/>
          </ac:picMkLst>
        </pc:picChg>
        <pc:picChg chg="add del mod">
          <ac:chgData name="Michael Schumacher" userId="ec863bc3-80cc-4c9f-afb2-516e494b4ea7" providerId="ADAL" clId="{45C7FC70-17C7-4A43-8DA1-41BD03BF0D0D}" dt="2022-04-19T16:33:12.601" v="3200"/>
          <ac:picMkLst>
            <pc:docMk/>
            <pc:sldMk cId="4099519434" sldId="368"/>
            <ac:picMk id="41988" creationId="{733F5C8E-58F5-43D4-A619-CE3B5C72CC19}"/>
          </ac:picMkLst>
        </pc:picChg>
        <pc:picChg chg="add del mod">
          <ac:chgData name="Michael Schumacher" userId="ec863bc3-80cc-4c9f-afb2-516e494b4ea7" providerId="ADAL" clId="{45C7FC70-17C7-4A43-8DA1-41BD03BF0D0D}" dt="2022-04-19T16:33:27.784" v="3202"/>
          <ac:picMkLst>
            <pc:docMk/>
            <pc:sldMk cId="4099519434" sldId="368"/>
            <ac:picMk id="41989" creationId="{675BF530-4AB6-4FB0-88C2-1DAEB75CE7A4}"/>
          </ac:picMkLst>
        </pc:picChg>
        <pc:picChg chg="add del mod">
          <ac:chgData name="Michael Schumacher" userId="ec863bc3-80cc-4c9f-afb2-516e494b4ea7" providerId="ADAL" clId="{45C7FC70-17C7-4A43-8DA1-41BD03BF0D0D}" dt="2022-04-19T16:33:50.145" v="3204"/>
          <ac:picMkLst>
            <pc:docMk/>
            <pc:sldMk cId="4099519434" sldId="368"/>
            <ac:picMk id="41990" creationId="{7A5594C6-C3E2-4B22-BB00-E4CCA1DFF757}"/>
          </ac:picMkLst>
        </pc:picChg>
        <pc:picChg chg="add del mod">
          <ac:chgData name="Michael Schumacher" userId="ec863bc3-80cc-4c9f-afb2-516e494b4ea7" providerId="ADAL" clId="{45C7FC70-17C7-4A43-8DA1-41BD03BF0D0D}" dt="2022-04-19T16:34:22.357" v="3206"/>
          <ac:picMkLst>
            <pc:docMk/>
            <pc:sldMk cId="4099519434" sldId="368"/>
            <ac:picMk id="41991" creationId="{753217B0-8BD1-49F1-AC4A-4D0E11195240}"/>
          </ac:picMkLst>
        </pc:picChg>
        <pc:picChg chg="add del mod">
          <ac:chgData name="Michael Schumacher" userId="ec863bc3-80cc-4c9f-afb2-516e494b4ea7" providerId="ADAL" clId="{45C7FC70-17C7-4A43-8DA1-41BD03BF0D0D}" dt="2022-04-19T16:34:36.873" v="3208"/>
          <ac:picMkLst>
            <pc:docMk/>
            <pc:sldMk cId="4099519434" sldId="368"/>
            <ac:picMk id="41992" creationId="{776084B7-F2B7-4F3F-8A67-CD053D8FA9C5}"/>
          </ac:picMkLst>
        </pc:picChg>
        <pc:picChg chg="add del mod">
          <ac:chgData name="Michael Schumacher" userId="ec863bc3-80cc-4c9f-afb2-516e494b4ea7" providerId="ADAL" clId="{45C7FC70-17C7-4A43-8DA1-41BD03BF0D0D}" dt="2022-04-19T16:34:59.465" v="3210"/>
          <ac:picMkLst>
            <pc:docMk/>
            <pc:sldMk cId="4099519434" sldId="368"/>
            <ac:picMk id="41993" creationId="{50740006-8774-4C8D-9AFE-97B2D736E3F7}"/>
          </ac:picMkLst>
        </pc:picChg>
        <pc:picChg chg="add del mod">
          <ac:chgData name="Michael Schumacher" userId="ec863bc3-80cc-4c9f-afb2-516e494b4ea7" providerId="ADAL" clId="{45C7FC70-17C7-4A43-8DA1-41BD03BF0D0D}" dt="2022-04-19T16:35:13.581" v="3212"/>
          <ac:picMkLst>
            <pc:docMk/>
            <pc:sldMk cId="4099519434" sldId="368"/>
            <ac:picMk id="41994" creationId="{0516003A-AECF-464B-939A-1A2902A92281}"/>
          </ac:picMkLst>
        </pc:picChg>
        <pc:picChg chg="add del mod">
          <ac:chgData name="Michael Schumacher" userId="ec863bc3-80cc-4c9f-afb2-516e494b4ea7" providerId="ADAL" clId="{45C7FC70-17C7-4A43-8DA1-41BD03BF0D0D}" dt="2022-04-19T16:35:23.436" v="3214"/>
          <ac:picMkLst>
            <pc:docMk/>
            <pc:sldMk cId="4099519434" sldId="368"/>
            <ac:picMk id="41995" creationId="{BF843852-4986-4132-A677-1C92AE46D5C8}"/>
          </ac:picMkLst>
        </pc:picChg>
        <pc:picChg chg="add del mod">
          <ac:chgData name="Michael Schumacher" userId="ec863bc3-80cc-4c9f-afb2-516e494b4ea7" providerId="ADAL" clId="{45C7FC70-17C7-4A43-8DA1-41BD03BF0D0D}" dt="2022-04-19T16:35:35.840" v="3216"/>
          <ac:picMkLst>
            <pc:docMk/>
            <pc:sldMk cId="4099519434" sldId="368"/>
            <ac:picMk id="41996" creationId="{337BCAF3-608F-488E-970E-C0A64D67CD8C}"/>
          </ac:picMkLst>
        </pc:picChg>
        <pc:picChg chg="add mod">
          <ac:chgData name="Michael Schumacher" userId="ec863bc3-80cc-4c9f-afb2-516e494b4ea7" providerId="ADAL" clId="{45C7FC70-17C7-4A43-8DA1-41BD03BF0D0D}" dt="2022-04-19T16:36:37.716" v="3217"/>
          <ac:picMkLst>
            <pc:docMk/>
            <pc:sldMk cId="4099519434" sldId="368"/>
            <ac:picMk id="41997" creationId="{270870AA-A164-4A52-A576-CF1C0EFD7929}"/>
          </ac:picMkLst>
        </pc:picChg>
        <pc:cxnChg chg="add mod">
          <ac:chgData name="Michael Schumacher" userId="ec863bc3-80cc-4c9f-afb2-516e494b4ea7" providerId="ADAL" clId="{45C7FC70-17C7-4A43-8DA1-41BD03BF0D0D}" dt="2022-04-19T15:31:47.126" v="2917" actId="1076"/>
          <ac:cxnSpMkLst>
            <pc:docMk/>
            <pc:sldMk cId="4099519434" sldId="368"/>
            <ac:cxnSpMk id="19" creationId="{07CF705F-4BEB-434E-9A38-16433CB07141}"/>
          </ac:cxnSpMkLst>
        </pc:cxnChg>
        <pc:cxnChg chg="add mod">
          <ac:chgData name="Michael Schumacher" userId="ec863bc3-80cc-4c9f-afb2-516e494b4ea7" providerId="ADAL" clId="{45C7FC70-17C7-4A43-8DA1-41BD03BF0D0D}" dt="2022-04-19T07:03:37.042" v="2879" actId="1076"/>
          <ac:cxnSpMkLst>
            <pc:docMk/>
            <pc:sldMk cId="4099519434" sldId="368"/>
            <ac:cxnSpMk id="20" creationId="{AB06BD51-096D-49A9-ACF3-1B0A6E682DE0}"/>
          </ac:cxnSpMkLst>
        </pc:cxnChg>
        <pc:cxnChg chg="add mod">
          <ac:chgData name="Michael Schumacher" userId="ec863bc3-80cc-4c9f-afb2-516e494b4ea7" providerId="ADAL" clId="{45C7FC70-17C7-4A43-8DA1-41BD03BF0D0D}" dt="2022-04-19T15:31:35.628" v="2914" actId="14100"/>
          <ac:cxnSpMkLst>
            <pc:docMk/>
            <pc:sldMk cId="4099519434" sldId="368"/>
            <ac:cxnSpMk id="21" creationId="{2B640511-8106-4368-B02B-717354856946}"/>
          </ac:cxnSpMkLst>
        </pc:cxnChg>
        <pc:cxnChg chg="add mod">
          <ac:chgData name="Michael Schumacher" userId="ec863bc3-80cc-4c9f-afb2-516e494b4ea7" providerId="ADAL" clId="{45C7FC70-17C7-4A43-8DA1-41BD03BF0D0D}" dt="2022-04-19T15:31:43.486" v="2916" actId="1076"/>
          <ac:cxnSpMkLst>
            <pc:docMk/>
            <pc:sldMk cId="4099519434" sldId="368"/>
            <ac:cxnSpMk id="31" creationId="{8EE091D1-5C03-4CD2-9CEA-50E101D57725}"/>
          </ac:cxnSpMkLst>
        </pc:cxnChg>
      </pc:sldChg>
      <pc:sldChg chg="new del">
        <pc:chgData name="Michael Schumacher" userId="ec863bc3-80cc-4c9f-afb2-516e494b4ea7" providerId="ADAL" clId="{45C7FC70-17C7-4A43-8DA1-41BD03BF0D0D}" dt="2022-04-19T17:27:58.950" v="3293" actId="680"/>
        <pc:sldMkLst>
          <pc:docMk/>
          <pc:sldMk cId="1819801867" sldId="369"/>
        </pc:sldMkLst>
      </pc:sldChg>
      <pc:sldChg chg="addSp modSp add">
        <pc:chgData name="Michael Schumacher" userId="ec863bc3-80cc-4c9f-afb2-516e494b4ea7" providerId="ADAL" clId="{45C7FC70-17C7-4A43-8DA1-41BD03BF0D0D}" dt="2022-04-19T18:34:55.950" v="3832"/>
        <pc:sldMkLst>
          <pc:docMk/>
          <pc:sldMk cId="2092686033" sldId="369"/>
        </pc:sldMkLst>
        <pc:spChg chg="add mod">
          <ac:chgData name="Michael Schumacher" userId="ec863bc3-80cc-4c9f-afb2-516e494b4ea7" providerId="ADAL" clId="{45C7FC70-17C7-4A43-8DA1-41BD03BF0D0D}" dt="2022-04-19T18:34:55.950" v="3832"/>
          <ac:spMkLst>
            <pc:docMk/>
            <pc:sldMk cId="2092686033" sldId="369"/>
            <ac:spMk id="10" creationId="{AF6D887B-AD3A-43D4-BD83-3A4D9EC7F7ED}"/>
          </ac:spMkLst>
        </pc:spChg>
        <pc:picChg chg="add mod">
          <ac:chgData name="Michael Schumacher" userId="ec863bc3-80cc-4c9f-afb2-516e494b4ea7" providerId="ADAL" clId="{45C7FC70-17C7-4A43-8DA1-41BD03BF0D0D}" dt="2022-04-19T18:34:55.950" v="3832"/>
          <ac:picMkLst>
            <pc:docMk/>
            <pc:sldMk cId="2092686033" sldId="369"/>
            <ac:picMk id="11" creationId="{1FDFE699-D8B4-48FF-B19E-D10FFDDFAEC1}"/>
          </ac:picMkLst>
        </pc:picChg>
        <pc:picChg chg="add mod">
          <ac:chgData name="Michael Schumacher" userId="ec863bc3-80cc-4c9f-afb2-516e494b4ea7" providerId="ADAL" clId="{45C7FC70-17C7-4A43-8DA1-41BD03BF0D0D}" dt="2022-04-19T18:34:55.950" v="3832"/>
          <ac:picMkLst>
            <pc:docMk/>
            <pc:sldMk cId="2092686033" sldId="369"/>
            <ac:picMk id="12" creationId="{CE36204F-A195-414E-94E1-40DF6A45CCFD}"/>
          </ac:picMkLst>
        </pc:picChg>
      </pc:sldChg>
      <pc:sldChg chg="addSp delSp modSp add del mod ord modTransition delAnim modAnim">
        <pc:chgData name="Michael Schumacher" userId="ec863bc3-80cc-4c9f-afb2-516e494b4ea7" providerId="ADAL" clId="{45C7FC70-17C7-4A43-8DA1-41BD03BF0D0D}" dt="2022-04-19T19:12:06.458" v="3926"/>
        <pc:sldMkLst>
          <pc:docMk/>
          <pc:sldMk cId="472282780" sldId="370"/>
        </pc:sldMkLst>
        <pc:spChg chg="mod">
          <ac:chgData name="Michael Schumacher" userId="ec863bc3-80cc-4c9f-afb2-516e494b4ea7" providerId="ADAL" clId="{45C7FC70-17C7-4A43-8DA1-41BD03BF0D0D}" dt="2022-04-19T18:27:01.031" v="3805" actId="20577"/>
          <ac:spMkLst>
            <pc:docMk/>
            <pc:sldMk cId="472282780" sldId="370"/>
            <ac:spMk id="6" creationId="{84FAA923-63E4-432C-A845-81BFE698FE30}"/>
          </ac:spMkLst>
        </pc:spChg>
        <pc:graphicFrameChg chg="mod modGraphic">
          <ac:chgData name="Michael Schumacher" userId="ec863bc3-80cc-4c9f-afb2-516e494b4ea7" providerId="ADAL" clId="{45C7FC70-17C7-4A43-8DA1-41BD03BF0D0D}" dt="2022-04-19T18:44:42.287" v="3880" actId="1076"/>
          <ac:graphicFrameMkLst>
            <pc:docMk/>
            <pc:sldMk cId="472282780" sldId="370"/>
            <ac:graphicFrameMk id="14" creationId="{F426E5DF-85A6-499E-A55F-7C5A7570AF0D}"/>
          </ac:graphicFrameMkLst>
        </pc:graphicFrameChg>
        <pc:picChg chg="del">
          <ac:chgData name="Michael Schumacher" userId="ec863bc3-80cc-4c9f-afb2-516e494b4ea7" providerId="ADAL" clId="{45C7FC70-17C7-4A43-8DA1-41BD03BF0D0D}" dt="2022-04-19T17:28:41.941" v="3336" actId="478"/>
          <ac:picMkLst>
            <pc:docMk/>
            <pc:sldMk cId="472282780" sldId="370"/>
            <ac:picMk id="3" creationId="{8A3FE451-810A-429A-BA24-D643A0BF5E87}"/>
          </ac:picMkLst>
        </pc:picChg>
        <pc:picChg chg="add mod">
          <ac:chgData name="Michael Schumacher" userId="ec863bc3-80cc-4c9f-afb2-516e494b4ea7" providerId="ADAL" clId="{45C7FC70-17C7-4A43-8DA1-41BD03BF0D0D}" dt="2022-04-19T17:38:27.178" v="3383" actId="1076"/>
          <ac:picMkLst>
            <pc:docMk/>
            <pc:sldMk cId="472282780" sldId="370"/>
            <ac:picMk id="4" creationId="{D95A86BF-6950-4290-BFDD-DC6BE0C8EFF7}"/>
          </ac:picMkLst>
        </pc:picChg>
        <pc:picChg chg="del">
          <ac:chgData name="Michael Schumacher" userId="ec863bc3-80cc-4c9f-afb2-516e494b4ea7" providerId="ADAL" clId="{45C7FC70-17C7-4A43-8DA1-41BD03BF0D0D}" dt="2022-04-19T17:28:40.582" v="3335" actId="478"/>
          <ac:picMkLst>
            <pc:docMk/>
            <pc:sldMk cId="472282780" sldId="370"/>
            <ac:picMk id="5" creationId="{43C292BE-B2F5-43FA-ADFC-313CCDFCDF6A}"/>
          </ac:picMkLst>
        </pc:picChg>
        <pc:picChg chg="add del mod">
          <ac:chgData name="Michael Schumacher" userId="ec863bc3-80cc-4c9f-afb2-516e494b4ea7" providerId="ADAL" clId="{45C7FC70-17C7-4A43-8DA1-41BD03BF0D0D}" dt="2022-04-19T18:28:32.792" v="3806"/>
          <ac:picMkLst>
            <pc:docMk/>
            <pc:sldMk cId="472282780" sldId="370"/>
            <ac:picMk id="7" creationId="{A7F7824E-92E3-471A-A140-350BFD5C48A7}"/>
          </ac:picMkLst>
        </pc:picChg>
        <pc:picChg chg="add del mod">
          <ac:chgData name="Michael Schumacher" userId="ec863bc3-80cc-4c9f-afb2-516e494b4ea7" providerId="ADAL" clId="{45C7FC70-17C7-4A43-8DA1-41BD03BF0D0D}" dt="2022-04-19T18:28:57.522" v="3808"/>
          <ac:picMkLst>
            <pc:docMk/>
            <pc:sldMk cId="472282780" sldId="370"/>
            <ac:picMk id="8" creationId="{0B5B9852-1F36-4478-BC36-17BCCC394023}"/>
          </ac:picMkLst>
        </pc:picChg>
        <pc:picChg chg="add del mod">
          <ac:chgData name="Michael Schumacher" userId="ec863bc3-80cc-4c9f-afb2-516e494b4ea7" providerId="ADAL" clId="{45C7FC70-17C7-4A43-8DA1-41BD03BF0D0D}" dt="2022-04-19T19:11:11.995" v="3923"/>
          <ac:picMkLst>
            <pc:docMk/>
            <pc:sldMk cId="472282780" sldId="370"/>
            <ac:picMk id="9" creationId="{A10FEE8F-D825-4828-AF40-4CB02D0BF751}"/>
          </ac:picMkLst>
        </pc:picChg>
        <pc:picChg chg="add del mod">
          <ac:chgData name="Michael Schumacher" userId="ec863bc3-80cc-4c9f-afb2-516e494b4ea7" providerId="ADAL" clId="{45C7FC70-17C7-4A43-8DA1-41BD03BF0D0D}" dt="2022-04-19T19:11:22.669" v="3925"/>
          <ac:picMkLst>
            <pc:docMk/>
            <pc:sldMk cId="472282780" sldId="370"/>
            <ac:picMk id="12" creationId="{E36521E9-3872-4136-9CA5-3DC6D7B27596}"/>
          </ac:picMkLst>
        </pc:picChg>
        <pc:picChg chg="add mod">
          <ac:chgData name="Michael Schumacher" userId="ec863bc3-80cc-4c9f-afb2-516e494b4ea7" providerId="ADAL" clId="{45C7FC70-17C7-4A43-8DA1-41BD03BF0D0D}" dt="2022-04-19T19:12:06.458" v="3926"/>
          <ac:picMkLst>
            <pc:docMk/>
            <pc:sldMk cId="472282780" sldId="370"/>
            <ac:picMk id="15" creationId="{E5AC8156-1B35-425B-AEA1-5CBD17ABB6FF}"/>
          </ac:picMkLst>
        </pc:picChg>
        <pc:picChg chg="del">
          <ac:chgData name="Michael Schumacher" userId="ec863bc3-80cc-4c9f-afb2-516e494b4ea7" providerId="ADAL" clId="{45C7FC70-17C7-4A43-8DA1-41BD03BF0D0D}" dt="2022-04-19T18:26:43.190" v="3784"/>
          <ac:picMkLst>
            <pc:docMk/>
            <pc:sldMk cId="472282780" sldId="370"/>
            <ac:picMk id="17" creationId="{355738D3-60D3-4680-9309-DAD7DBC72C60}"/>
          </ac:picMkLst>
        </pc:picChg>
        <pc:picChg chg="del">
          <ac:chgData name="Michael Schumacher" userId="ec863bc3-80cc-4c9f-afb2-516e494b4ea7" providerId="ADAL" clId="{45C7FC70-17C7-4A43-8DA1-41BD03BF0D0D}" dt="2022-04-19T17:28:40.085" v="3334" actId="478"/>
          <ac:picMkLst>
            <pc:docMk/>
            <pc:sldMk cId="472282780" sldId="370"/>
            <ac:picMk id="35842" creationId="{2D69AA5D-EDB9-4722-BCE6-DA4D7AC9F9E4}"/>
          </ac:picMkLst>
        </pc:picChg>
      </pc:sldChg>
      <pc:sldChg chg="addSp delSp modSp new mod modTransition delAnim modAnim">
        <pc:chgData name="Michael Schumacher" userId="ec863bc3-80cc-4c9f-afb2-516e494b4ea7" providerId="ADAL" clId="{45C7FC70-17C7-4A43-8DA1-41BD03BF0D0D}" dt="2022-04-19T19:12:48.291" v="3930"/>
        <pc:sldMkLst>
          <pc:docMk/>
          <pc:sldMk cId="1592478893" sldId="371"/>
        </pc:sldMkLst>
        <pc:spChg chg="del">
          <ac:chgData name="Michael Schumacher" userId="ec863bc3-80cc-4c9f-afb2-516e494b4ea7" providerId="ADAL" clId="{45C7FC70-17C7-4A43-8DA1-41BD03BF0D0D}" dt="2022-04-19T17:50:15.989" v="3773" actId="478"/>
          <ac:spMkLst>
            <pc:docMk/>
            <pc:sldMk cId="1592478893" sldId="371"/>
            <ac:spMk id="2" creationId="{1AE366B6-FD85-4945-9520-5BC932F95D98}"/>
          </ac:spMkLst>
        </pc:spChg>
        <pc:spChg chg="del">
          <ac:chgData name="Michael Schumacher" userId="ec863bc3-80cc-4c9f-afb2-516e494b4ea7" providerId="ADAL" clId="{45C7FC70-17C7-4A43-8DA1-41BD03BF0D0D}" dt="2022-04-19T17:47:42.755" v="3691"/>
          <ac:spMkLst>
            <pc:docMk/>
            <pc:sldMk cId="1592478893" sldId="371"/>
            <ac:spMk id="3" creationId="{84B030CE-9292-4BA3-AC3B-DB9175163ED4}"/>
          </ac:spMkLst>
        </pc:spChg>
        <pc:spChg chg="add mod">
          <ac:chgData name="Michael Schumacher" userId="ec863bc3-80cc-4c9f-afb2-516e494b4ea7" providerId="ADAL" clId="{45C7FC70-17C7-4A43-8DA1-41BD03BF0D0D}" dt="2022-04-19T17:47:30.445" v="3690"/>
          <ac:spMkLst>
            <pc:docMk/>
            <pc:sldMk cId="1592478893" sldId="371"/>
            <ac:spMk id="4" creationId="{2CCDBFB5-7806-4583-9C8D-BFEF206A4FC4}"/>
          </ac:spMkLst>
        </pc:spChg>
        <pc:spChg chg="add del mod">
          <ac:chgData name="Michael Schumacher" userId="ec863bc3-80cc-4c9f-afb2-516e494b4ea7" providerId="ADAL" clId="{45C7FC70-17C7-4A43-8DA1-41BD03BF0D0D}" dt="2022-04-19T17:49:32.070" v="3746"/>
          <ac:spMkLst>
            <pc:docMk/>
            <pc:sldMk cId="1592478893" sldId="371"/>
            <ac:spMk id="29" creationId="{5C690408-4219-4944-934E-DC1B9587C0AD}"/>
          </ac:spMkLst>
        </pc:spChg>
        <pc:spChg chg="add del mod">
          <ac:chgData name="Michael Schumacher" userId="ec863bc3-80cc-4c9f-afb2-516e494b4ea7" providerId="ADAL" clId="{45C7FC70-17C7-4A43-8DA1-41BD03BF0D0D}" dt="2022-04-19T17:50:07.462" v="3764" actId="478"/>
          <ac:spMkLst>
            <pc:docMk/>
            <pc:sldMk cId="1592478893" sldId="371"/>
            <ac:spMk id="51" creationId="{B81C923C-D146-46F9-BAF1-EEB02676A7CD}"/>
          </ac:spMkLst>
        </pc:spChg>
        <pc:spChg chg="add mod">
          <ac:chgData name="Michael Schumacher" userId="ec863bc3-80cc-4c9f-afb2-516e494b4ea7" providerId="ADAL" clId="{45C7FC70-17C7-4A43-8DA1-41BD03BF0D0D}" dt="2022-04-19T18:44:58.521" v="3906" actId="20577"/>
          <ac:spMkLst>
            <pc:docMk/>
            <pc:sldMk cId="1592478893" sldId="371"/>
            <ac:spMk id="87" creationId="{99292DE6-E481-4689-85CD-7FDC45292A26}"/>
          </ac:spMkLst>
        </pc:spChg>
        <pc:picChg chg="add mod">
          <ac:chgData name="Michael Schumacher" userId="ec863bc3-80cc-4c9f-afb2-516e494b4ea7" providerId="ADAL" clId="{45C7FC70-17C7-4A43-8DA1-41BD03BF0D0D}" dt="2022-04-19T17:47:30.445" v="3690"/>
          <ac:picMkLst>
            <pc:docMk/>
            <pc:sldMk cId="1592478893" sldId="371"/>
            <ac:picMk id="5" creationId="{AE860920-D5D2-44FA-8223-E5B70731E2E3}"/>
          </ac:picMkLst>
        </pc:picChg>
        <pc:picChg chg="add mod">
          <ac:chgData name="Michael Schumacher" userId="ec863bc3-80cc-4c9f-afb2-516e494b4ea7" providerId="ADAL" clId="{45C7FC70-17C7-4A43-8DA1-41BD03BF0D0D}" dt="2022-04-19T17:47:30.445" v="3690"/>
          <ac:picMkLst>
            <pc:docMk/>
            <pc:sldMk cId="1592478893" sldId="371"/>
            <ac:picMk id="6" creationId="{8BACBF3F-CFD6-4613-93F1-F2E953C3B9EA}"/>
          </ac:picMkLst>
        </pc:picChg>
        <pc:picChg chg="add del mod">
          <ac:chgData name="Michael Schumacher" userId="ec863bc3-80cc-4c9f-afb2-516e494b4ea7" providerId="ADAL" clId="{45C7FC70-17C7-4A43-8DA1-41BD03BF0D0D}" dt="2022-04-19T18:40:47.861" v="3853" actId="478"/>
          <ac:picMkLst>
            <pc:docMk/>
            <pc:sldMk cId="1592478893" sldId="371"/>
            <ac:picMk id="7" creationId="{F56DB758-337F-4EB2-A3EC-0EC75813AA3F}"/>
          </ac:picMkLst>
        </pc:picChg>
        <pc:picChg chg="add del mod">
          <ac:chgData name="Michael Schumacher" userId="ec863bc3-80cc-4c9f-afb2-516e494b4ea7" providerId="ADAL" clId="{45C7FC70-17C7-4A43-8DA1-41BD03BF0D0D}" dt="2022-04-19T17:49:26.295" v="3745" actId="478"/>
          <ac:picMkLst>
            <pc:docMk/>
            <pc:sldMk cId="1592478893" sldId="371"/>
            <ac:picMk id="9" creationId="{82B360B1-433F-4A70-9CF8-248D6CF75C98}"/>
          </ac:picMkLst>
        </pc:picChg>
        <pc:picChg chg="add del mod ord">
          <ac:chgData name="Michael Schumacher" userId="ec863bc3-80cc-4c9f-afb2-516e494b4ea7" providerId="ADAL" clId="{45C7FC70-17C7-4A43-8DA1-41BD03BF0D0D}" dt="2022-04-19T17:50:13.317" v="3772" actId="478"/>
          <ac:picMkLst>
            <pc:docMk/>
            <pc:sldMk cId="1592478893" sldId="371"/>
            <ac:picMk id="11" creationId="{57796EC2-70DB-4475-B259-3A0DAD230B69}"/>
          </ac:picMkLst>
        </pc:picChg>
        <pc:picChg chg="add del mod ord">
          <ac:chgData name="Michael Schumacher" userId="ec863bc3-80cc-4c9f-afb2-516e494b4ea7" providerId="ADAL" clId="{45C7FC70-17C7-4A43-8DA1-41BD03BF0D0D}" dt="2022-04-19T17:50:12.436" v="3771" actId="478"/>
          <ac:picMkLst>
            <pc:docMk/>
            <pc:sldMk cId="1592478893" sldId="371"/>
            <ac:picMk id="13" creationId="{88ED8413-EA4A-4890-AAFE-35CF84485B54}"/>
          </ac:picMkLst>
        </pc:picChg>
        <pc:picChg chg="add del mod ord">
          <ac:chgData name="Michael Schumacher" userId="ec863bc3-80cc-4c9f-afb2-516e494b4ea7" providerId="ADAL" clId="{45C7FC70-17C7-4A43-8DA1-41BD03BF0D0D}" dt="2022-04-19T17:50:11.750" v="3770" actId="478"/>
          <ac:picMkLst>
            <pc:docMk/>
            <pc:sldMk cId="1592478893" sldId="371"/>
            <ac:picMk id="15" creationId="{234BE054-8F12-4B76-8B53-337423D95066}"/>
          </ac:picMkLst>
        </pc:picChg>
        <pc:picChg chg="add del mod ord">
          <ac:chgData name="Michael Schumacher" userId="ec863bc3-80cc-4c9f-afb2-516e494b4ea7" providerId="ADAL" clId="{45C7FC70-17C7-4A43-8DA1-41BD03BF0D0D}" dt="2022-04-19T17:50:10.389" v="3769" actId="478"/>
          <ac:picMkLst>
            <pc:docMk/>
            <pc:sldMk cId="1592478893" sldId="371"/>
            <ac:picMk id="17" creationId="{B224400C-7F95-4BC1-B510-6F30672C4F08}"/>
          </ac:picMkLst>
        </pc:picChg>
        <pc:picChg chg="add del mod ord">
          <ac:chgData name="Michael Schumacher" userId="ec863bc3-80cc-4c9f-afb2-516e494b4ea7" providerId="ADAL" clId="{45C7FC70-17C7-4A43-8DA1-41BD03BF0D0D}" dt="2022-04-19T17:50:09.780" v="3768" actId="478"/>
          <ac:picMkLst>
            <pc:docMk/>
            <pc:sldMk cId="1592478893" sldId="371"/>
            <ac:picMk id="19" creationId="{CE9AA51C-5BF4-412B-9296-05FAC08094C7}"/>
          </ac:picMkLst>
        </pc:picChg>
        <pc:picChg chg="add del mod ord">
          <ac:chgData name="Michael Schumacher" userId="ec863bc3-80cc-4c9f-afb2-516e494b4ea7" providerId="ADAL" clId="{45C7FC70-17C7-4A43-8DA1-41BD03BF0D0D}" dt="2022-04-19T17:50:09.156" v="3767" actId="478"/>
          <ac:picMkLst>
            <pc:docMk/>
            <pc:sldMk cId="1592478893" sldId="371"/>
            <ac:picMk id="21" creationId="{A10CBBAD-A082-49CE-B63C-774FF2F1121E}"/>
          </ac:picMkLst>
        </pc:picChg>
        <pc:picChg chg="add del mod ord">
          <ac:chgData name="Michael Schumacher" userId="ec863bc3-80cc-4c9f-afb2-516e494b4ea7" providerId="ADAL" clId="{45C7FC70-17C7-4A43-8DA1-41BD03BF0D0D}" dt="2022-04-19T17:50:08.564" v="3766" actId="478"/>
          <ac:picMkLst>
            <pc:docMk/>
            <pc:sldMk cId="1592478893" sldId="371"/>
            <ac:picMk id="23" creationId="{E7BC4A71-D4BD-4B1D-A541-C1FC100F7740}"/>
          </ac:picMkLst>
        </pc:picChg>
        <pc:picChg chg="add del mod ord">
          <ac:chgData name="Michael Schumacher" userId="ec863bc3-80cc-4c9f-afb2-516e494b4ea7" providerId="ADAL" clId="{45C7FC70-17C7-4A43-8DA1-41BD03BF0D0D}" dt="2022-04-19T17:50:08.070" v="3765" actId="478"/>
          <ac:picMkLst>
            <pc:docMk/>
            <pc:sldMk cId="1592478893" sldId="371"/>
            <ac:picMk id="25" creationId="{53717794-D02E-459E-9EF9-729E8BF8E6A0}"/>
          </ac:picMkLst>
        </pc:picChg>
        <pc:picChg chg="add del mod ord">
          <ac:chgData name="Michael Schumacher" userId="ec863bc3-80cc-4c9f-afb2-516e494b4ea7" providerId="ADAL" clId="{45C7FC70-17C7-4A43-8DA1-41BD03BF0D0D}" dt="2022-04-19T17:50:05.763" v="3763" actId="478"/>
          <ac:picMkLst>
            <pc:docMk/>
            <pc:sldMk cId="1592478893" sldId="371"/>
            <ac:picMk id="27" creationId="{55A513FB-5FA7-47D6-9FDB-BDD504FDAA89}"/>
          </ac:picMkLst>
        </pc:picChg>
        <pc:picChg chg="add del mod">
          <ac:chgData name="Michael Schumacher" userId="ec863bc3-80cc-4c9f-afb2-516e494b4ea7" providerId="ADAL" clId="{45C7FC70-17C7-4A43-8DA1-41BD03BF0D0D}" dt="2022-04-19T17:50:03.655" v="3762" actId="478"/>
          <ac:picMkLst>
            <pc:docMk/>
            <pc:sldMk cId="1592478893" sldId="371"/>
            <ac:picMk id="31" creationId="{BB08A830-1769-47D1-B963-EBFE79C4F4B8}"/>
          </ac:picMkLst>
        </pc:picChg>
        <pc:picChg chg="add del mod">
          <ac:chgData name="Michael Schumacher" userId="ec863bc3-80cc-4c9f-afb2-516e494b4ea7" providerId="ADAL" clId="{45C7FC70-17C7-4A43-8DA1-41BD03BF0D0D}" dt="2022-04-19T17:50:02.227" v="3761" actId="478"/>
          <ac:picMkLst>
            <pc:docMk/>
            <pc:sldMk cId="1592478893" sldId="371"/>
            <ac:picMk id="33" creationId="{70A3F0F1-41F1-4B49-9C03-27C5F1215F89}"/>
          </ac:picMkLst>
        </pc:picChg>
        <pc:picChg chg="add del mod">
          <ac:chgData name="Michael Schumacher" userId="ec863bc3-80cc-4c9f-afb2-516e494b4ea7" providerId="ADAL" clId="{45C7FC70-17C7-4A43-8DA1-41BD03BF0D0D}" dt="2022-04-19T17:50:01.620" v="3760" actId="478"/>
          <ac:picMkLst>
            <pc:docMk/>
            <pc:sldMk cId="1592478893" sldId="371"/>
            <ac:picMk id="35" creationId="{3F0B9A45-B0DA-4309-96E4-7262B0367DD5}"/>
          </ac:picMkLst>
        </pc:picChg>
        <pc:picChg chg="add del mod">
          <ac:chgData name="Michael Schumacher" userId="ec863bc3-80cc-4c9f-afb2-516e494b4ea7" providerId="ADAL" clId="{45C7FC70-17C7-4A43-8DA1-41BD03BF0D0D}" dt="2022-04-19T17:49:58.308" v="3759" actId="478"/>
          <ac:picMkLst>
            <pc:docMk/>
            <pc:sldMk cId="1592478893" sldId="371"/>
            <ac:picMk id="37" creationId="{FE66372B-E248-4AE6-9A3B-1005160D11AC}"/>
          </ac:picMkLst>
        </pc:picChg>
        <pc:picChg chg="add del mod">
          <ac:chgData name="Michael Schumacher" userId="ec863bc3-80cc-4c9f-afb2-516e494b4ea7" providerId="ADAL" clId="{45C7FC70-17C7-4A43-8DA1-41BD03BF0D0D}" dt="2022-04-19T17:49:57.843" v="3758" actId="478"/>
          <ac:picMkLst>
            <pc:docMk/>
            <pc:sldMk cId="1592478893" sldId="371"/>
            <ac:picMk id="39" creationId="{E91E061E-AE6F-4041-9609-3186A0F6389A}"/>
          </ac:picMkLst>
        </pc:picChg>
        <pc:picChg chg="add del mod">
          <ac:chgData name="Michael Schumacher" userId="ec863bc3-80cc-4c9f-afb2-516e494b4ea7" providerId="ADAL" clId="{45C7FC70-17C7-4A43-8DA1-41BD03BF0D0D}" dt="2022-04-19T17:49:57.188" v="3757" actId="478"/>
          <ac:picMkLst>
            <pc:docMk/>
            <pc:sldMk cId="1592478893" sldId="371"/>
            <ac:picMk id="41" creationId="{483707A7-5C11-4E9D-B6DC-02A5C29DE817}"/>
          </ac:picMkLst>
        </pc:picChg>
        <pc:picChg chg="add del mod">
          <ac:chgData name="Michael Schumacher" userId="ec863bc3-80cc-4c9f-afb2-516e494b4ea7" providerId="ADAL" clId="{45C7FC70-17C7-4A43-8DA1-41BD03BF0D0D}" dt="2022-04-19T17:49:56.562" v="3756" actId="478"/>
          <ac:picMkLst>
            <pc:docMk/>
            <pc:sldMk cId="1592478893" sldId="371"/>
            <ac:picMk id="43" creationId="{FD9E0E88-3B38-4424-A42C-8373D9121853}"/>
          </ac:picMkLst>
        </pc:picChg>
        <pc:picChg chg="add del mod">
          <ac:chgData name="Michael Schumacher" userId="ec863bc3-80cc-4c9f-afb2-516e494b4ea7" providerId="ADAL" clId="{45C7FC70-17C7-4A43-8DA1-41BD03BF0D0D}" dt="2022-04-19T17:49:55.491" v="3755" actId="478"/>
          <ac:picMkLst>
            <pc:docMk/>
            <pc:sldMk cId="1592478893" sldId="371"/>
            <ac:picMk id="45" creationId="{54874BD3-664C-416F-9442-D1ABE859C0E4}"/>
          </ac:picMkLst>
        </pc:picChg>
        <pc:picChg chg="add del mod">
          <ac:chgData name="Michael Schumacher" userId="ec863bc3-80cc-4c9f-afb2-516e494b4ea7" providerId="ADAL" clId="{45C7FC70-17C7-4A43-8DA1-41BD03BF0D0D}" dt="2022-04-19T17:49:55.027" v="3754" actId="478"/>
          <ac:picMkLst>
            <pc:docMk/>
            <pc:sldMk cId="1592478893" sldId="371"/>
            <ac:picMk id="47" creationId="{5C0B40EA-655D-4B1A-ADCA-235BC0283925}"/>
          </ac:picMkLst>
        </pc:picChg>
        <pc:picChg chg="add del mod">
          <ac:chgData name="Michael Schumacher" userId="ec863bc3-80cc-4c9f-afb2-516e494b4ea7" providerId="ADAL" clId="{45C7FC70-17C7-4A43-8DA1-41BD03BF0D0D}" dt="2022-04-19T17:49:54.070" v="3753" actId="478"/>
          <ac:picMkLst>
            <pc:docMk/>
            <pc:sldMk cId="1592478893" sldId="371"/>
            <ac:picMk id="49" creationId="{E3ED0E36-CAC1-4646-B6EF-B3D61E322370}"/>
          </ac:picMkLst>
        </pc:picChg>
        <pc:picChg chg="add del mod">
          <ac:chgData name="Michael Schumacher" userId="ec863bc3-80cc-4c9f-afb2-516e494b4ea7" providerId="ADAL" clId="{45C7FC70-17C7-4A43-8DA1-41BD03BF0D0D}" dt="2022-04-19T17:50:22.436" v="3779"/>
          <ac:picMkLst>
            <pc:docMk/>
            <pc:sldMk cId="1592478893" sldId="371"/>
            <ac:picMk id="53" creationId="{7DD411D3-25EA-4BA8-B5AE-AFFFE8F57313}"/>
          </ac:picMkLst>
        </pc:picChg>
        <pc:picChg chg="add del mod">
          <ac:chgData name="Michael Schumacher" userId="ec863bc3-80cc-4c9f-afb2-516e494b4ea7" providerId="ADAL" clId="{45C7FC70-17C7-4A43-8DA1-41BD03BF0D0D}" dt="2022-04-19T17:53:07.235" v="3783" actId="478"/>
          <ac:picMkLst>
            <pc:docMk/>
            <pc:sldMk cId="1592478893" sldId="371"/>
            <ac:picMk id="55" creationId="{367E9CBD-4BF6-41D2-AE5A-24C25E368060}"/>
          </ac:picMkLst>
        </pc:picChg>
        <pc:picChg chg="add del mod">
          <ac:chgData name="Michael Schumacher" userId="ec863bc3-80cc-4c9f-afb2-516e494b4ea7" providerId="ADAL" clId="{45C7FC70-17C7-4A43-8DA1-41BD03BF0D0D}" dt="2022-04-19T17:53:06.230" v="3782"/>
          <ac:picMkLst>
            <pc:docMk/>
            <pc:sldMk cId="1592478893" sldId="371"/>
            <ac:picMk id="57" creationId="{9E7DC624-FAD5-4FD9-BDEE-AF0E5A65648B}"/>
          </ac:picMkLst>
        </pc:picChg>
        <pc:picChg chg="add del mod">
          <ac:chgData name="Michael Schumacher" userId="ec863bc3-80cc-4c9f-afb2-516e494b4ea7" providerId="ADAL" clId="{45C7FC70-17C7-4A43-8DA1-41BD03BF0D0D}" dt="2022-04-19T17:53:06.230" v="3782"/>
          <ac:picMkLst>
            <pc:docMk/>
            <pc:sldMk cId="1592478893" sldId="371"/>
            <ac:picMk id="59" creationId="{F8430DF8-8B1E-4853-BD8D-8DBE0E15B775}"/>
          </ac:picMkLst>
        </pc:picChg>
        <pc:picChg chg="add del mod">
          <ac:chgData name="Michael Schumacher" userId="ec863bc3-80cc-4c9f-afb2-516e494b4ea7" providerId="ADAL" clId="{45C7FC70-17C7-4A43-8DA1-41BD03BF0D0D}" dt="2022-04-19T17:53:06.230" v="3782"/>
          <ac:picMkLst>
            <pc:docMk/>
            <pc:sldMk cId="1592478893" sldId="371"/>
            <ac:picMk id="61" creationId="{374340DD-A3B4-47A8-B625-3A68CEB4581C}"/>
          </ac:picMkLst>
        </pc:picChg>
        <pc:picChg chg="add del mod">
          <ac:chgData name="Michael Schumacher" userId="ec863bc3-80cc-4c9f-afb2-516e494b4ea7" providerId="ADAL" clId="{45C7FC70-17C7-4A43-8DA1-41BD03BF0D0D}" dt="2022-04-19T17:53:06.230" v="3782"/>
          <ac:picMkLst>
            <pc:docMk/>
            <pc:sldMk cId="1592478893" sldId="371"/>
            <ac:picMk id="63" creationId="{8A526CE2-E141-4142-AB4B-9DB9C303BD73}"/>
          </ac:picMkLst>
        </pc:picChg>
        <pc:picChg chg="add del mod">
          <ac:chgData name="Michael Schumacher" userId="ec863bc3-80cc-4c9f-afb2-516e494b4ea7" providerId="ADAL" clId="{45C7FC70-17C7-4A43-8DA1-41BD03BF0D0D}" dt="2022-04-19T17:53:06.230" v="3782"/>
          <ac:picMkLst>
            <pc:docMk/>
            <pc:sldMk cId="1592478893" sldId="371"/>
            <ac:picMk id="65" creationId="{48BBDC2E-6794-4C46-994A-6C5102035B75}"/>
          </ac:picMkLst>
        </pc:picChg>
        <pc:picChg chg="add mod">
          <ac:chgData name="Michael Schumacher" userId="ec863bc3-80cc-4c9f-afb2-516e494b4ea7" providerId="ADAL" clId="{45C7FC70-17C7-4A43-8DA1-41BD03BF0D0D}" dt="2022-04-19T18:39:53.420" v="3844" actId="1076"/>
          <ac:picMkLst>
            <pc:docMk/>
            <pc:sldMk cId="1592478893" sldId="371"/>
            <ac:picMk id="67" creationId="{36586711-48EF-439E-8AA0-1F9BAEB1CC96}"/>
          </ac:picMkLst>
        </pc:picChg>
        <pc:picChg chg="add del mod">
          <ac:chgData name="Michael Schumacher" userId="ec863bc3-80cc-4c9f-afb2-516e494b4ea7" providerId="ADAL" clId="{45C7FC70-17C7-4A43-8DA1-41BD03BF0D0D}" dt="2022-04-19T18:40:36.744" v="3850"/>
          <ac:picMkLst>
            <pc:docMk/>
            <pc:sldMk cId="1592478893" sldId="371"/>
            <ac:picMk id="71" creationId="{C814573C-4237-4C42-9AF5-AA9B86512C91}"/>
          </ac:picMkLst>
        </pc:picChg>
        <pc:picChg chg="add del mod">
          <ac:chgData name="Michael Schumacher" userId="ec863bc3-80cc-4c9f-afb2-516e494b4ea7" providerId="ADAL" clId="{45C7FC70-17C7-4A43-8DA1-41BD03BF0D0D}" dt="2022-04-19T18:40:46.086" v="3852" actId="478"/>
          <ac:picMkLst>
            <pc:docMk/>
            <pc:sldMk cId="1592478893" sldId="371"/>
            <ac:picMk id="72" creationId="{457ADB54-1014-43CA-A27B-215194ADD94D}"/>
          </ac:picMkLst>
        </pc:picChg>
        <pc:picChg chg="add del mod">
          <ac:chgData name="Michael Schumacher" userId="ec863bc3-80cc-4c9f-afb2-516e494b4ea7" providerId="ADAL" clId="{45C7FC70-17C7-4A43-8DA1-41BD03BF0D0D}" dt="2022-04-19T18:41:05.976" v="3856"/>
          <ac:picMkLst>
            <pc:docMk/>
            <pc:sldMk cId="1592478893" sldId="371"/>
            <ac:picMk id="73" creationId="{B41C5F04-7A90-42B3-89A1-F27F2141DCDA}"/>
          </ac:picMkLst>
        </pc:picChg>
        <pc:picChg chg="add del mod">
          <ac:chgData name="Michael Schumacher" userId="ec863bc3-80cc-4c9f-afb2-516e494b4ea7" providerId="ADAL" clId="{45C7FC70-17C7-4A43-8DA1-41BD03BF0D0D}" dt="2022-04-19T18:41:19.073" v="3858"/>
          <ac:picMkLst>
            <pc:docMk/>
            <pc:sldMk cId="1592478893" sldId="371"/>
            <ac:picMk id="74" creationId="{653683D3-9F1C-4F81-B4CF-34D8BA2F8BE6}"/>
          </ac:picMkLst>
        </pc:picChg>
        <pc:picChg chg="add del mod">
          <ac:chgData name="Michael Schumacher" userId="ec863bc3-80cc-4c9f-afb2-516e494b4ea7" providerId="ADAL" clId="{45C7FC70-17C7-4A43-8DA1-41BD03BF0D0D}" dt="2022-04-19T18:41:31.405" v="3860"/>
          <ac:picMkLst>
            <pc:docMk/>
            <pc:sldMk cId="1592478893" sldId="371"/>
            <ac:picMk id="75" creationId="{57BCA599-F8DB-4EC2-911F-7D77677EBF5B}"/>
          </ac:picMkLst>
        </pc:picChg>
        <pc:picChg chg="add del mod">
          <ac:chgData name="Michael Schumacher" userId="ec863bc3-80cc-4c9f-afb2-516e494b4ea7" providerId="ADAL" clId="{45C7FC70-17C7-4A43-8DA1-41BD03BF0D0D}" dt="2022-04-19T18:41:39.142" v="3862"/>
          <ac:picMkLst>
            <pc:docMk/>
            <pc:sldMk cId="1592478893" sldId="371"/>
            <ac:picMk id="76" creationId="{BC9F47BF-C70D-4426-BC6C-C8B64554BC3B}"/>
          </ac:picMkLst>
        </pc:picChg>
        <pc:picChg chg="add del mod">
          <ac:chgData name="Michael Schumacher" userId="ec863bc3-80cc-4c9f-afb2-516e494b4ea7" providerId="ADAL" clId="{45C7FC70-17C7-4A43-8DA1-41BD03BF0D0D}" dt="2022-04-19T18:41:48.358" v="3864"/>
          <ac:picMkLst>
            <pc:docMk/>
            <pc:sldMk cId="1592478893" sldId="371"/>
            <ac:picMk id="77" creationId="{0B72D5A2-D264-4E9A-8F46-76345CDC0C65}"/>
          </ac:picMkLst>
        </pc:picChg>
        <pc:picChg chg="add del mod">
          <ac:chgData name="Michael Schumacher" userId="ec863bc3-80cc-4c9f-afb2-516e494b4ea7" providerId="ADAL" clId="{45C7FC70-17C7-4A43-8DA1-41BD03BF0D0D}" dt="2022-04-19T18:41:57.743" v="3866"/>
          <ac:picMkLst>
            <pc:docMk/>
            <pc:sldMk cId="1592478893" sldId="371"/>
            <ac:picMk id="78" creationId="{D9B9837D-4AB7-4202-AD04-A7405D74933A}"/>
          </ac:picMkLst>
        </pc:picChg>
        <pc:picChg chg="add del mod">
          <ac:chgData name="Michael Schumacher" userId="ec863bc3-80cc-4c9f-afb2-516e494b4ea7" providerId="ADAL" clId="{45C7FC70-17C7-4A43-8DA1-41BD03BF0D0D}" dt="2022-04-19T18:42:32.083" v="3868"/>
          <ac:picMkLst>
            <pc:docMk/>
            <pc:sldMk cId="1592478893" sldId="371"/>
            <ac:picMk id="79" creationId="{1C36A863-830C-45B9-B8A8-68A25F5D287F}"/>
          </ac:picMkLst>
        </pc:picChg>
        <pc:picChg chg="add del mod">
          <ac:chgData name="Michael Schumacher" userId="ec863bc3-80cc-4c9f-afb2-516e494b4ea7" providerId="ADAL" clId="{45C7FC70-17C7-4A43-8DA1-41BD03BF0D0D}" dt="2022-04-19T18:42:40.860" v="3870"/>
          <ac:picMkLst>
            <pc:docMk/>
            <pc:sldMk cId="1592478893" sldId="371"/>
            <ac:picMk id="80" creationId="{6243C90A-2B61-4220-AF27-6AC5ABCB1ACB}"/>
          </ac:picMkLst>
        </pc:picChg>
        <pc:picChg chg="add del mod">
          <ac:chgData name="Michael Schumacher" userId="ec863bc3-80cc-4c9f-afb2-516e494b4ea7" providerId="ADAL" clId="{45C7FC70-17C7-4A43-8DA1-41BD03BF0D0D}" dt="2022-04-19T18:42:58.707" v="3872"/>
          <ac:picMkLst>
            <pc:docMk/>
            <pc:sldMk cId="1592478893" sldId="371"/>
            <ac:picMk id="81" creationId="{9CADA379-3248-4A69-8C24-B942C6012154}"/>
          </ac:picMkLst>
        </pc:picChg>
        <pc:picChg chg="add del mod">
          <ac:chgData name="Michael Schumacher" userId="ec863bc3-80cc-4c9f-afb2-516e494b4ea7" providerId="ADAL" clId="{45C7FC70-17C7-4A43-8DA1-41BD03BF0D0D}" dt="2022-04-19T18:43:11.228" v="3874"/>
          <ac:picMkLst>
            <pc:docMk/>
            <pc:sldMk cId="1592478893" sldId="371"/>
            <ac:picMk id="82" creationId="{121D134C-4566-4FAA-99C7-F820DEE28F43}"/>
          </ac:picMkLst>
        </pc:picChg>
        <pc:picChg chg="add del mod">
          <ac:chgData name="Michael Schumacher" userId="ec863bc3-80cc-4c9f-afb2-516e494b4ea7" providerId="ADAL" clId="{45C7FC70-17C7-4A43-8DA1-41BD03BF0D0D}" dt="2022-04-19T18:43:21.292" v="3876"/>
          <ac:picMkLst>
            <pc:docMk/>
            <pc:sldMk cId="1592478893" sldId="371"/>
            <ac:picMk id="83" creationId="{4B8C263C-6C1D-4C50-B986-488537542535}"/>
          </ac:picMkLst>
        </pc:picChg>
        <pc:picChg chg="add del mod">
          <ac:chgData name="Michael Schumacher" userId="ec863bc3-80cc-4c9f-afb2-516e494b4ea7" providerId="ADAL" clId="{45C7FC70-17C7-4A43-8DA1-41BD03BF0D0D}" dt="2022-04-19T18:43:51.176" v="3878"/>
          <ac:picMkLst>
            <pc:docMk/>
            <pc:sldMk cId="1592478893" sldId="371"/>
            <ac:picMk id="84" creationId="{8A432A19-81AE-4B95-AA02-FB867B7A82D0}"/>
          </ac:picMkLst>
        </pc:picChg>
        <pc:picChg chg="add del mod">
          <ac:chgData name="Michael Schumacher" userId="ec863bc3-80cc-4c9f-afb2-516e494b4ea7" providerId="ADAL" clId="{45C7FC70-17C7-4A43-8DA1-41BD03BF0D0D}" dt="2022-04-19T18:45:10.153" v="3907"/>
          <ac:picMkLst>
            <pc:docMk/>
            <pc:sldMk cId="1592478893" sldId="371"/>
            <ac:picMk id="85" creationId="{F4FD2CE0-62F9-4C97-9A4B-C013CD1B51E7}"/>
          </ac:picMkLst>
        </pc:picChg>
        <pc:picChg chg="add del mod">
          <ac:chgData name="Michael Schumacher" userId="ec863bc3-80cc-4c9f-afb2-516e494b4ea7" providerId="ADAL" clId="{45C7FC70-17C7-4A43-8DA1-41BD03BF0D0D}" dt="2022-04-19T18:45:20.839" v="3909"/>
          <ac:picMkLst>
            <pc:docMk/>
            <pc:sldMk cId="1592478893" sldId="371"/>
            <ac:picMk id="86" creationId="{C7C3F90D-FF45-45D4-8121-D15186117E27}"/>
          </ac:picMkLst>
        </pc:picChg>
        <pc:picChg chg="add del mod">
          <ac:chgData name="Michael Schumacher" userId="ec863bc3-80cc-4c9f-afb2-516e494b4ea7" providerId="ADAL" clId="{45C7FC70-17C7-4A43-8DA1-41BD03BF0D0D}" dt="2022-04-19T18:45:45.808" v="3911"/>
          <ac:picMkLst>
            <pc:docMk/>
            <pc:sldMk cId="1592478893" sldId="371"/>
            <ac:picMk id="88" creationId="{D185928E-1B9E-4BC3-AD51-2EFA59C6CF7E}"/>
          </ac:picMkLst>
        </pc:picChg>
        <pc:picChg chg="add del mod">
          <ac:chgData name="Michael Schumacher" userId="ec863bc3-80cc-4c9f-afb2-516e494b4ea7" providerId="ADAL" clId="{45C7FC70-17C7-4A43-8DA1-41BD03BF0D0D}" dt="2022-04-19T19:09:53.704" v="3921"/>
          <ac:picMkLst>
            <pc:docMk/>
            <pc:sldMk cId="1592478893" sldId="371"/>
            <ac:picMk id="89" creationId="{E764AF52-E8AA-4BE7-ADD1-46F87AAC4E12}"/>
          </ac:picMkLst>
        </pc:picChg>
        <pc:picChg chg="add del mod">
          <ac:chgData name="Michael Schumacher" userId="ec863bc3-80cc-4c9f-afb2-516e494b4ea7" providerId="ADAL" clId="{45C7FC70-17C7-4A43-8DA1-41BD03BF0D0D}" dt="2022-04-19T19:12:17.423" v="3927"/>
          <ac:picMkLst>
            <pc:docMk/>
            <pc:sldMk cId="1592478893" sldId="371"/>
            <ac:picMk id="90" creationId="{369367D0-58E8-4E88-93E3-B0E5F3639395}"/>
          </ac:picMkLst>
        </pc:picChg>
        <pc:picChg chg="add del mod">
          <ac:chgData name="Michael Schumacher" userId="ec863bc3-80cc-4c9f-afb2-516e494b4ea7" providerId="ADAL" clId="{45C7FC70-17C7-4A43-8DA1-41BD03BF0D0D}" dt="2022-04-19T19:12:30.086" v="3929"/>
          <ac:picMkLst>
            <pc:docMk/>
            <pc:sldMk cId="1592478893" sldId="371"/>
            <ac:picMk id="91" creationId="{748BA763-C0E2-44F6-AE5E-3ACB40800F60}"/>
          </ac:picMkLst>
        </pc:picChg>
        <pc:picChg chg="add mod">
          <ac:chgData name="Michael Schumacher" userId="ec863bc3-80cc-4c9f-afb2-516e494b4ea7" providerId="ADAL" clId="{45C7FC70-17C7-4A43-8DA1-41BD03BF0D0D}" dt="2022-04-19T19:12:48.291" v="3930"/>
          <ac:picMkLst>
            <pc:docMk/>
            <pc:sldMk cId="1592478893" sldId="371"/>
            <ac:picMk id="92" creationId="{3F489317-80AF-40F0-B3D2-9517BEFC249C}"/>
          </ac:picMkLst>
        </pc:picChg>
        <pc:picChg chg="add mod">
          <ac:chgData name="Michael Schumacher" userId="ec863bc3-80cc-4c9f-afb2-516e494b4ea7" providerId="ADAL" clId="{45C7FC70-17C7-4A43-8DA1-41BD03BF0D0D}" dt="2022-04-19T18:39:56.231" v="3845" actId="1076"/>
          <ac:picMkLst>
            <pc:docMk/>
            <pc:sldMk cId="1592478893" sldId="371"/>
            <ac:picMk id="47106" creationId="{08CBFB54-F415-42C2-A646-BDED4369BB3A}"/>
          </ac:picMkLst>
        </pc:picChg>
        <pc:cxnChg chg="add mod">
          <ac:chgData name="Michael Schumacher" userId="ec863bc3-80cc-4c9f-afb2-516e494b4ea7" providerId="ADAL" clId="{45C7FC70-17C7-4A43-8DA1-41BD03BF0D0D}" dt="2022-04-19T18:40:13.199" v="3848" actId="14100"/>
          <ac:cxnSpMkLst>
            <pc:docMk/>
            <pc:sldMk cId="1592478893" sldId="371"/>
            <ac:cxnSpMk id="69" creationId="{4F5B6FCB-BEF3-46A3-9E5A-AF326F455A71}"/>
          </ac:cxnSpMkLst>
        </pc:cxnChg>
      </pc:sldChg>
    </pc:docChg>
  </pc:docChgLst>
  <pc:docChgLst>
    <pc:chgData name="Brett Parker" userId="7ce1c1c1-9fa4-431f-aee7-5a37b84acca1" providerId="ADAL" clId="{D1283C3D-DAA7-4D61-8EC8-99C0981607F5}"/>
    <pc:docChg chg="undo custSel addSld delSld modSld">
      <pc:chgData name="Brett Parker" userId="7ce1c1c1-9fa4-431f-aee7-5a37b84acca1" providerId="ADAL" clId="{D1283C3D-DAA7-4D61-8EC8-99C0981607F5}" dt="2022-04-11T16:58:35.507" v="949" actId="47"/>
      <pc:docMkLst>
        <pc:docMk/>
      </pc:docMkLst>
      <pc:sldChg chg="modSp mod">
        <pc:chgData name="Brett Parker" userId="7ce1c1c1-9fa4-431f-aee7-5a37b84acca1" providerId="ADAL" clId="{D1283C3D-DAA7-4D61-8EC8-99C0981607F5}" dt="2022-04-11T16:33:48.533" v="431" actId="1076"/>
        <pc:sldMkLst>
          <pc:docMk/>
          <pc:sldMk cId="109857222" sldId="256"/>
        </pc:sldMkLst>
        <pc:spChg chg="mod">
          <ac:chgData name="Brett Parker" userId="7ce1c1c1-9fa4-431f-aee7-5a37b84acca1" providerId="ADAL" clId="{D1283C3D-DAA7-4D61-8EC8-99C0981607F5}" dt="2022-04-11T16:33:48.533" v="431" actId="1076"/>
          <ac:spMkLst>
            <pc:docMk/>
            <pc:sldMk cId="109857222" sldId="256"/>
            <ac:spMk id="8" creationId="{7A9F6516-CDFF-471B-BF16-598CC5426793}"/>
          </ac:spMkLst>
        </pc:spChg>
      </pc:sldChg>
      <pc:sldChg chg="modSp mod">
        <pc:chgData name="Brett Parker" userId="7ce1c1c1-9fa4-431f-aee7-5a37b84acca1" providerId="ADAL" clId="{D1283C3D-DAA7-4D61-8EC8-99C0981607F5}" dt="2022-04-11T16:38:22.197" v="446" actId="207"/>
        <pc:sldMkLst>
          <pc:docMk/>
          <pc:sldMk cId="2437334705" sldId="258"/>
        </pc:sldMkLst>
        <pc:spChg chg="mod">
          <ac:chgData name="Brett Parker" userId="7ce1c1c1-9fa4-431f-aee7-5a37b84acca1" providerId="ADAL" clId="{D1283C3D-DAA7-4D61-8EC8-99C0981607F5}" dt="2022-04-11T16:38:22.197" v="446" actId="207"/>
          <ac:spMkLst>
            <pc:docMk/>
            <pc:sldMk cId="2437334705" sldId="258"/>
            <ac:spMk id="25" creationId="{C7D418EA-322B-465D-B081-679B22CEFEAC}"/>
          </ac:spMkLst>
        </pc:spChg>
      </pc:sldChg>
      <pc:sldChg chg="modSp mod">
        <pc:chgData name="Brett Parker" userId="7ce1c1c1-9fa4-431f-aee7-5a37b84acca1" providerId="ADAL" clId="{D1283C3D-DAA7-4D61-8EC8-99C0981607F5}" dt="2022-04-11T16:33:21.594" v="430" actId="14100"/>
        <pc:sldMkLst>
          <pc:docMk/>
          <pc:sldMk cId="1082487575" sldId="270"/>
        </pc:sldMkLst>
        <pc:graphicFrameChg chg="mod modGraphic">
          <ac:chgData name="Brett Parker" userId="7ce1c1c1-9fa4-431f-aee7-5a37b84acca1" providerId="ADAL" clId="{D1283C3D-DAA7-4D61-8EC8-99C0981607F5}" dt="2022-04-11T16:33:21.594" v="430" actId="14100"/>
          <ac:graphicFrameMkLst>
            <pc:docMk/>
            <pc:sldMk cId="1082487575" sldId="270"/>
            <ac:graphicFrameMk id="2" creationId="{17C3F070-CC55-4ED5-9550-E52E68BF7094}"/>
          </ac:graphicFrameMkLst>
        </pc:graphicFrameChg>
      </pc:sldChg>
      <pc:sldChg chg="modSp mod">
        <pc:chgData name="Brett Parker" userId="7ce1c1c1-9fa4-431f-aee7-5a37b84acca1" providerId="ADAL" clId="{D1283C3D-DAA7-4D61-8EC8-99C0981607F5}" dt="2022-04-11T16:34:36.424" v="444" actId="1076"/>
        <pc:sldMkLst>
          <pc:docMk/>
          <pc:sldMk cId="3649606980" sldId="294"/>
        </pc:sldMkLst>
        <pc:spChg chg="mod">
          <ac:chgData name="Brett Parker" userId="7ce1c1c1-9fa4-431f-aee7-5a37b84acca1" providerId="ADAL" clId="{D1283C3D-DAA7-4D61-8EC8-99C0981607F5}" dt="2022-04-11T16:34:36.424" v="444" actId="1076"/>
          <ac:spMkLst>
            <pc:docMk/>
            <pc:sldMk cId="3649606980" sldId="294"/>
            <ac:spMk id="16" creationId="{79DD0CAE-F629-43D0-88F7-3A3B439316F8}"/>
          </ac:spMkLst>
        </pc:spChg>
        <pc:spChg chg="mod">
          <ac:chgData name="Brett Parker" userId="7ce1c1c1-9fa4-431f-aee7-5a37b84acca1" providerId="ADAL" clId="{D1283C3D-DAA7-4D61-8EC8-99C0981607F5}" dt="2022-04-11T16:34:21.149" v="442" actId="20577"/>
          <ac:spMkLst>
            <pc:docMk/>
            <pc:sldMk cId="3649606980" sldId="294"/>
            <ac:spMk id="26" creationId="{091C5A85-CFB6-44ED-8EF2-F248BBC884FC}"/>
          </ac:spMkLst>
        </pc:spChg>
      </pc:sldChg>
      <pc:sldChg chg="add del">
        <pc:chgData name="Brett Parker" userId="7ce1c1c1-9fa4-431f-aee7-5a37b84acca1" providerId="ADAL" clId="{D1283C3D-DAA7-4D61-8EC8-99C0981607F5}" dt="2022-04-11T16:41:11.439" v="474" actId="47"/>
        <pc:sldMkLst>
          <pc:docMk/>
          <pc:sldMk cId="1852840800" sldId="298"/>
        </pc:sldMkLst>
      </pc:sldChg>
      <pc:sldChg chg="add del">
        <pc:chgData name="Brett Parker" userId="7ce1c1c1-9fa4-431f-aee7-5a37b84acca1" providerId="ADAL" clId="{D1283C3D-DAA7-4D61-8EC8-99C0981607F5}" dt="2022-04-11T16:41:03.319" v="472" actId="47"/>
        <pc:sldMkLst>
          <pc:docMk/>
          <pc:sldMk cId="3262741194" sldId="311"/>
        </pc:sldMkLst>
      </pc:sldChg>
      <pc:sldChg chg="addSp delSp modSp mod addAnim delAnim modAnim">
        <pc:chgData name="Brett Parker" userId="7ce1c1c1-9fa4-431f-aee7-5a37b84acca1" providerId="ADAL" clId="{D1283C3D-DAA7-4D61-8EC8-99C0981607F5}" dt="2022-04-11T16:57:22.298" v="947" actId="1076"/>
        <pc:sldMkLst>
          <pc:docMk/>
          <pc:sldMk cId="3636284674" sldId="321"/>
        </pc:sldMkLst>
        <pc:picChg chg="add mod">
          <ac:chgData name="Brett Parker" userId="7ce1c1c1-9fa4-431f-aee7-5a37b84acca1" providerId="ADAL" clId="{D1283C3D-DAA7-4D61-8EC8-99C0981607F5}" dt="2022-04-11T16:57:22.298" v="947" actId="1076"/>
          <ac:picMkLst>
            <pc:docMk/>
            <pc:sldMk cId="3636284674" sldId="321"/>
            <ac:picMk id="2" creationId="{CB35AE2C-34F9-41FC-8F4B-EA309DFF3D35}"/>
          </ac:picMkLst>
        </pc:picChg>
        <pc:picChg chg="add del">
          <ac:chgData name="Brett Parker" userId="7ce1c1c1-9fa4-431f-aee7-5a37b84acca1" providerId="ADAL" clId="{D1283C3D-DAA7-4D61-8EC8-99C0981607F5}" dt="2022-04-11T16:56:12.509" v="942" actId="478"/>
          <ac:picMkLst>
            <pc:docMk/>
            <pc:sldMk cId="3636284674" sldId="321"/>
            <ac:picMk id="4" creationId="{9AF4B313-C440-4247-BFB0-3BA567C08FEA}"/>
          </ac:picMkLst>
        </pc:picChg>
      </pc:sldChg>
      <pc:sldChg chg="del">
        <pc:chgData name="Brett Parker" userId="7ce1c1c1-9fa4-431f-aee7-5a37b84acca1" providerId="ADAL" clId="{D1283C3D-DAA7-4D61-8EC8-99C0981607F5}" dt="2022-04-11T16:41:12.650" v="475" actId="47"/>
        <pc:sldMkLst>
          <pc:docMk/>
          <pc:sldMk cId="1282134169" sldId="329"/>
        </pc:sldMkLst>
      </pc:sldChg>
      <pc:sldChg chg="del">
        <pc:chgData name="Brett Parker" userId="7ce1c1c1-9fa4-431f-aee7-5a37b84acca1" providerId="ADAL" clId="{D1283C3D-DAA7-4D61-8EC8-99C0981607F5}" dt="2022-04-11T16:40:52.177" v="467" actId="47"/>
        <pc:sldMkLst>
          <pc:docMk/>
          <pc:sldMk cId="745892846" sldId="339"/>
        </pc:sldMkLst>
      </pc:sldChg>
      <pc:sldChg chg="del">
        <pc:chgData name="Brett Parker" userId="7ce1c1c1-9fa4-431f-aee7-5a37b84acca1" providerId="ADAL" clId="{D1283C3D-DAA7-4D61-8EC8-99C0981607F5}" dt="2022-04-11T16:58:34.471" v="948" actId="47"/>
        <pc:sldMkLst>
          <pc:docMk/>
          <pc:sldMk cId="1012541370" sldId="348"/>
        </pc:sldMkLst>
      </pc:sldChg>
      <pc:sldChg chg="del">
        <pc:chgData name="Brett Parker" userId="7ce1c1c1-9fa4-431f-aee7-5a37b84acca1" providerId="ADAL" clId="{D1283C3D-DAA7-4D61-8EC8-99C0981607F5}" dt="2022-04-11T16:58:35.507" v="949" actId="47"/>
        <pc:sldMkLst>
          <pc:docMk/>
          <pc:sldMk cId="500898086" sldId="349"/>
        </pc:sldMkLst>
      </pc:sldChg>
      <pc:sldChg chg="del">
        <pc:chgData name="Brett Parker" userId="7ce1c1c1-9fa4-431f-aee7-5a37b84acca1" providerId="ADAL" clId="{D1283C3D-DAA7-4D61-8EC8-99C0981607F5}" dt="2022-04-11T16:41:45.015" v="477" actId="47"/>
        <pc:sldMkLst>
          <pc:docMk/>
          <pc:sldMk cId="853439207" sldId="350"/>
        </pc:sldMkLst>
      </pc:sldChg>
      <pc:sldChg chg="new add del">
        <pc:chgData name="Brett Parker" userId="7ce1c1c1-9fa4-431f-aee7-5a37b84acca1" providerId="ADAL" clId="{D1283C3D-DAA7-4D61-8EC8-99C0981607F5}" dt="2022-04-11T16:41:18.375" v="476" actId="47"/>
        <pc:sldMkLst>
          <pc:docMk/>
          <pc:sldMk cId="4243691122" sldId="351"/>
        </pc:sldMkLst>
      </pc:sldChg>
      <pc:sldChg chg="modSp add mod">
        <pc:chgData name="Brett Parker" userId="7ce1c1c1-9fa4-431f-aee7-5a37b84acca1" providerId="ADAL" clId="{D1283C3D-DAA7-4D61-8EC8-99C0981607F5}" dt="2022-04-11T16:40:43.851" v="466" actId="20577"/>
        <pc:sldMkLst>
          <pc:docMk/>
          <pc:sldMk cId="1760094977" sldId="352"/>
        </pc:sldMkLst>
        <pc:spChg chg="mod">
          <ac:chgData name="Brett Parker" userId="7ce1c1c1-9fa4-431f-aee7-5a37b84acca1" providerId="ADAL" clId="{D1283C3D-DAA7-4D61-8EC8-99C0981607F5}" dt="2022-04-11T16:40:32.914" v="460" actId="20577"/>
          <ac:spMkLst>
            <pc:docMk/>
            <pc:sldMk cId="1760094977" sldId="352"/>
            <ac:spMk id="10" creationId="{9EEB7354-1E27-40DB-8118-42B7C231C68C}"/>
          </ac:spMkLst>
        </pc:spChg>
        <pc:spChg chg="mod">
          <ac:chgData name="Brett Parker" userId="7ce1c1c1-9fa4-431f-aee7-5a37b84acca1" providerId="ADAL" clId="{D1283C3D-DAA7-4D61-8EC8-99C0981607F5}" dt="2022-04-11T16:40:26.371" v="454" actId="20577"/>
          <ac:spMkLst>
            <pc:docMk/>
            <pc:sldMk cId="1760094977" sldId="352"/>
            <ac:spMk id="15" creationId="{0A72301C-5464-406B-9771-224AFB10D7E4}"/>
          </ac:spMkLst>
        </pc:spChg>
        <pc:spChg chg="mod">
          <ac:chgData name="Brett Parker" userId="7ce1c1c1-9fa4-431f-aee7-5a37b84acca1" providerId="ADAL" clId="{D1283C3D-DAA7-4D61-8EC8-99C0981607F5}" dt="2022-04-11T16:40:43.851" v="466" actId="20577"/>
          <ac:spMkLst>
            <pc:docMk/>
            <pc:sldMk cId="1760094977" sldId="352"/>
            <ac:spMk id="22" creationId="{15195516-FB58-41F9-AD29-7919024AF096}"/>
          </ac:spMkLst>
        </pc:spChg>
      </pc:sldChg>
      <pc:sldChg chg="addSp delSp modSp add mod delAnim">
        <pc:chgData name="Brett Parker" userId="7ce1c1c1-9fa4-431f-aee7-5a37b84acca1" providerId="ADAL" clId="{D1283C3D-DAA7-4D61-8EC8-99C0981607F5}" dt="2022-04-11T16:53:35.461" v="834" actId="14100"/>
        <pc:sldMkLst>
          <pc:docMk/>
          <pc:sldMk cId="47744582" sldId="353"/>
        </pc:sldMkLst>
        <pc:spChg chg="del">
          <ac:chgData name="Brett Parker" userId="7ce1c1c1-9fa4-431f-aee7-5a37b84acca1" providerId="ADAL" clId="{D1283C3D-DAA7-4D61-8EC8-99C0981607F5}" dt="2022-04-11T16:42:40.811" v="490" actId="478"/>
          <ac:spMkLst>
            <pc:docMk/>
            <pc:sldMk cId="47744582" sldId="353"/>
            <ac:spMk id="10" creationId="{B0A9D0AF-3F9B-4D25-97C9-5D05EC8B3525}"/>
          </ac:spMkLst>
        </pc:spChg>
        <pc:spChg chg="mod">
          <ac:chgData name="Brett Parker" userId="7ce1c1c1-9fa4-431f-aee7-5a37b84acca1" providerId="ADAL" clId="{D1283C3D-DAA7-4D61-8EC8-99C0981607F5}" dt="2022-04-11T16:42:57.951" v="496" actId="20577"/>
          <ac:spMkLst>
            <pc:docMk/>
            <pc:sldMk cId="47744582" sldId="353"/>
            <ac:spMk id="15" creationId="{0A72301C-5464-406B-9771-224AFB10D7E4}"/>
          </ac:spMkLst>
        </pc:spChg>
        <pc:spChg chg="add mod">
          <ac:chgData name="Brett Parker" userId="7ce1c1c1-9fa4-431f-aee7-5a37b84acca1" providerId="ADAL" clId="{D1283C3D-DAA7-4D61-8EC8-99C0981607F5}" dt="2022-04-11T16:53:06.995" v="819" actId="14100"/>
          <ac:spMkLst>
            <pc:docMk/>
            <pc:sldMk cId="47744582" sldId="353"/>
            <ac:spMk id="21" creationId="{E1DF6D95-BF97-4985-9025-8A05D9C352FF}"/>
          </ac:spMkLst>
        </pc:spChg>
        <pc:spChg chg="add mod">
          <ac:chgData name="Brett Parker" userId="7ce1c1c1-9fa4-431f-aee7-5a37b84acca1" providerId="ADAL" clId="{D1283C3D-DAA7-4D61-8EC8-99C0981607F5}" dt="2022-04-11T16:53:35.461" v="834" actId="14100"/>
          <ac:spMkLst>
            <pc:docMk/>
            <pc:sldMk cId="47744582" sldId="353"/>
            <ac:spMk id="22" creationId="{66BFE842-9055-4B01-87F3-FBBEE0B2FDFC}"/>
          </ac:spMkLst>
        </pc:spChg>
        <pc:graphicFrameChg chg="del">
          <ac:chgData name="Brett Parker" userId="7ce1c1c1-9fa4-431f-aee7-5a37b84acca1" providerId="ADAL" clId="{D1283C3D-DAA7-4D61-8EC8-99C0981607F5}" dt="2022-04-11T16:47:09.862" v="505" actId="478"/>
          <ac:graphicFrameMkLst>
            <pc:docMk/>
            <pc:sldMk cId="47744582" sldId="353"/>
            <ac:graphicFrameMk id="14" creationId="{CEFAC12E-51E8-40DE-9444-1E2821DE88B8}"/>
          </ac:graphicFrameMkLst>
        </pc:graphicFrameChg>
        <pc:picChg chg="add mod">
          <ac:chgData name="Brett Parker" userId="7ce1c1c1-9fa4-431f-aee7-5a37b84acca1" providerId="ADAL" clId="{D1283C3D-DAA7-4D61-8EC8-99C0981607F5}" dt="2022-04-11T16:50:00.786" v="564" actId="1076"/>
          <ac:picMkLst>
            <pc:docMk/>
            <pc:sldMk cId="47744582" sldId="353"/>
            <ac:picMk id="3" creationId="{64A8CB4A-CAC8-42DA-98B6-CA9862C8DBC0}"/>
          </ac:picMkLst>
        </pc:picChg>
        <pc:picChg chg="add mod">
          <ac:chgData name="Brett Parker" userId="7ce1c1c1-9fa4-431f-aee7-5a37b84acca1" providerId="ADAL" clId="{D1283C3D-DAA7-4D61-8EC8-99C0981607F5}" dt="2022-04-11T16:49:56.541" v="563" actId="1076"/>
          <ac:picMkLst>
            <pc:docMk/>
            <pc:sldMk cId="47744582" sldId="353"/>
            <ac:picMk id="5" creationId="{E7E97671-1FF8-4350-9294-CED526F96314}"/>
          </ac:picMkLst>
        </pc:picChg>
        <pc:picChg chg="del">
          <ac:chgData name="Brett Parker" userId="7ce1c1c1-9fa4-431f-aee7-5a37b84acca1" providerId="ADAL" clId="{D1283C3D-DAA7-4D61-8EC8-99C0981607F5}" dt="2022-04-11T16:42:37.498" v="488" actId="478"/>
          <ac:picMkLst>
            <pc:docMk/>
            <pc:sldMk cId="47744582" sldId="353"/>
            <ac:picMk id="9" creationId="{626CE043-A010-430E-820F-8336D2547447}"/>
          </ac:picMkLst>
        </pc:picChg>
        <pc:picChg chg="del">
          <ac:chgData name="Brett Parker" userId="7ce1c1c1-9fa4-431f-aee7-5a37b84acca1" providerId="ADAL" clId="{D1283C3D-DAA7-4D61-8EC8-99C0981607F5}" dt="2022-04-11T16:42:36.875" v="487" actId="478"/>
          <ac:picMkLst>
            <pc:docMk/>
            <pc:sldMk cId="47744582" sldId="353"/>
            <ac:picMk id="11" creationId="{143AB41F-E5D4-4E40-9E85-E42BD08645A6}"/>
          </ac:picMkLst>
        </pc:picChg>
        <pc:picChg chg="del">
          <ac:chgData name="Brett Parker" userId="7ce1c1c1-9fa4-431f-aee7-5a37b84acca1" providerId="ADAL" clId="{D1283C3D-DAA7-4D61-8EC8-99C0981607F5}" dt="2022-04-11T16:42:36.020" v="486" actId="478"/>
          <ac:picMkLst>
            <pc:docMk/>
            <pc:sldMk cId="47744582" sldId="353"/>
            <ac:picMk id="13" creationId="{7CC4DE78-BD8B-4A72-B56E-43E4B63D63C2}"/>
          </ac:picMkLst>
        </pc:picChg>
        <pc:picChg chg="del">
          <ac:chgData name="Brett Parker" userId="7ce1c1c1-9fa4-431f-aee7-5a37b84acca1" providerId="ADAL" clId="{D1283C3D-DAA7-4D61-8EC8-99C0981607F5}" dt="2022-04-11T16:42:35.590" v="485" actId="478"/>
          <ac:picMkLst>
            <pc:docMk/>
            <pc:sldMk cId="47744582" sldId="353"/>
            <ac:picMk id="16" creationId="{F5753E07-4B67-410E-B519-A28164C9F57B}"/>
          </ac:picMkLst>
        </pc:picChg>
        <pc:picChg chg="del">
          <ac:chgData name="Brett Parker" userId="7ce1c1c1-9fa4-431f-aee7-5a37b84acca1" providerId="ADAL" clId="{D1283C3D-DAA7-4D61-8EC8-99C0981607F5}" dt="2022-04-11T16:42:38.786" v="489" actId="478"/>
          <ac:picMkLst>
            <pc:docMk/>
            <pc:sldMk cId="47744582" sldId="353"/>
            <ac:picMk id="18" creationId="{A37C5866-4C22-4880-9132-DED9A9F203C7}"/>
          </ac:picMkLst>
        </pc:picChg>
      </pc:sldChg>
      <pc:sldChg chg="modSp new mod">
        <pc:chgData name="Brett Parker" userId="7ce1c1c1-9fa4-431f-aee7-5a37b84acca1" providerId="ADAL" clId="{D1283C3D-DAA7-4D61-8EC8-99C0981607F5}" dt="2022-04-11T16:55:01.898" v="939" actId="20577"/>
        <pc:sldMkLst>
          <pc:docMk/>
          <pc:sldMk cId="936633707" sldId="354"/>
        </pc:sldMkLst>
        <pc:spChg chg="mod">
          <ac:chgData name="Brett Parker" userId="7ce1c1c1-9fa4-431f-aee7-5a37b84acca1" providerId="ADAL" clId="{D1283C3D-DAA7-4D61-8EC8-99C0981607F5}" dt="2022-04-11T16:55:01.898" v="939" actId="20577"/>
          <ac:spMkLst>
            <pc:docMk/>
            <pc:sldMk cId="936633707" sldId="354"/>
            <ac:spMk id="2" creationId="{65A36765-070B-456C-854B-62938D3BB700}"/>
          </ac:spMkLst>
        </pc:spChg>
      </pc:sldChg>
      <pc:sldChg chg="modSp new mod">
        <pc:chgData name="Brett Parker" userId="7ce1c1c1-9fa4-431f-aee7-5a37b84acca1" providerId="ADAL" clId="{D1283C3D-DAA7-4D61-8EC8-99C0981607F5}" dt="2022-04-11T16:54:52.228" v="930" actId="20577"/>
        <pc:sldMkLst>
          <pc:docMk/>
          <pc:sldMk cId="93077847" sldId="355"/>
        </pc:sldMkLst>
        <pc:spChg chg="mod">
          <ac:chgData name="Brett Parker" userId="7ce1c1c1-9fa4-431f-aee7-5a37b84acca1" providerId="ADAL" clId="{D1283C3D-DAA7-4D61-8EC8-99C0981607F5}" dt="2022-04-11T16:54:52.228" v="930" actId="20577"/>
          <ac:spMkLst>
            <pc:docMk/>
            <pc:sldMk cId="93077847" sldId="355"/>
            <ac:spMk id="2" creationId="{0F1FB162-7C40-40D9-ABD6-9E1A9D761150}"/>
          </ac:spMkLst>
        </pc:spChg>
      </pc:sldChg>
    </pc:docChg>
  </pc:docChgLst>
  <pc:docChgLst>
    <pc:chgData name="Adriano Gussoni" userId="3e01269f-1c2c-4fcc-833f-946bc2ffbfbe" providerId="ADAL" clId="{198F4561-FF8E-4B60-880E-BFD47342F8D3}"/>
    <pc:docChg chg="undo custSel modSld">
      <pc:chgData name="Adriano Gussoni" userId="3e01269f-1c2c-4fcc-833f-946bc2ffbfbe" providerId="ADAL" clId="{198F4561-FF8E-4B60-880E-BFD47342F8D3}" dt="2022-04-19T19:13:04.435" v="4591" actId="1076"/>
      <pc:docMkLst>
        <pc:docMk/>
      </pc:docMkLst>
      <pc:sldChg chg="addSp delSp modSp mod delAnim modNotesTx">
        <pc:chgData name="Adriano Gussoni" userId="3e01269f-1c2c-4fcc-833f-946bc2ffbfbe" providerId="ADAL" clId="{198F4561-FF8E-4B60-880E-BFD47342F8D3}" dt="2022-04-19T18:23:59.390" v="4573" actId="1076"/>
        <pc:sldMkLst>
          <pc:docMk/>
          <pc:sldMk cId="2437334705" sldId="258"/>
        </pc:sldMkLst>
        <pc:picChg chg="del">
          <ac:chgData name="Adriano Gussoni" userId="3e01269f-1c2c-4fcc-833f-946bc2ffbfbe" providerId="ADAL" clId="{198F4561-FF8E-4B60-880E-BFD47342F8D3}" dt="2022-04-19T15:35:05.742" v="667" actId="478"/>
          <ac:picMkLst>
            <pc:docMk/>
            <pc:sldMk cId="2437334705" sldId="258"/>
            <ac:picMk id="10" creationId="{3FD46D9C-98C3-4682-BA0F-820497CA67A2}"/>
          </ac:picMkLst>
        </pc:picChg>
        <pc:picChg chg="mod">
          <ac:chgData name="Adriano Gussoni" userId="3e01269f-1c2c-4fcc-833f-946bc2ffbfbe" providerId="ADAL" clId="{198F4561-FF8E-4B60-880E-BFD47342F8D3}" dt="2022-04-19T15:42:19.280" v="1480" actId="1076"/>
          <ac:picMkLst>
            <pc:docMk/>
            <pc:sldMk cId="2437334705" sldId="258"/>
            <ac:picMk id="11" creationId="{0EE40334-58D7-463C-96CB-964787CA541A}"/>
          </ac:picMkLst>
        </pc:picChg>
        <pc:picChg chg="add mod">
          <ac:chgData name="Adriano Gussoni" userId="3e01269f-1c2c-4fcc-833f-946bc2ffbfbe" providerId="ADAL" clId="{198F4561-FF8E-4B60-880E-BFD47342F8D3}" dt="2022-04-19T18:23:59.390" v="4573" actId="1076"/>
          <ac:picMkLst>
            <pc:docMk/>
            <pc:sldMk cId="2437334705" sldId="258"/>
            <ac:picMk id="38" creationId="{A6A1396B-E7AF-4A88-9CDA-AE1706E47918}"/>
          </ac:picMkLst>
        </pc:picChg>
      </pc:sldChg>
      <pc:sldChg chg="addSp modSp">
        <pc:chgData name="Adriano Gussoni" userId="3e01269f-1c2c-4fcc-833f-946bc2ffbfbe" providerId="ADAL" clId="{198F4561-FF8E-4B60-880E-BFD47342F8D3}" dt="2022-04-19T18:24:03.957" v="4575"/>
        <pc:sldMkLst>
          <pc:docMk/>
          <pc:sldMk cId="2219604467" sldId="262"/>
        </pc:sldMkLst>
        <pc:picChg chg="add mod">
          <ac:chgData name="Adriano Gussoni" userId="3e01269f-1c2c-4fcc-833f-946bc2ffbfbe" providerId="ADAL" clId="{198F4561-FF8E-4B60-880E-BFD47342F8D3}" dt="2022-04-19T18:24:03.957" v="4575"/>
          <ac:picMkLst>
            <pc:docMk/>
            <pc:sldMk cId="2219604467" sldId="262"/>
            <ac:picMk id="27" creationId="{8A97EEAB-5B0B-4997-88CF-2CC01A7471A9}"/>
          </ac:picMkLst>
        </pc:picChg>
      </pc:sldChg>
      <pc:sldChg chg="modSp mod">
        <pc:chgData name="Adriano Gussoni" userId="3e01269f-1c2c-4fcc-833f-946bc2ffbfbe" providerId="ADAL" clId="{198F4561-FF8E-4B60-880E-BFD47342F8D3}" dt="2022-04-19T13:26:48.668" v="657" actId="1440"/>
        <pc:sldMkLst>
          <pc:docMk/>
          <pc:sldMk cId="1082487575" sldId="270"/>
        </pc:sldMkLst>
        <pc:picChg chg="mod">
          <ac:chgData name="Adriano Gussoni" userId="3e01269f-1c2c-4fcc-833f-946bc2ffbfbe" providerId="ADAL" clId="{198F4561-FF8E-4B60-880E-BFD47342F8D3}" dt="2022-04-19T13:26:48.668" v="657" actId="1440"/>
          <ac:picMkLst>
            <pc:docMk/>
            <pc:sldMk cId="1082487575" sldId="270"/>
            <ac:picMk id="16" creationId="{11405D94-35B3-473A-974B-C2FB7C056F68}"/>
          </ac:picMkLst>
        </pc:picChg>
      </pc:sldChg>
      <pc:sldChg chg="modSp mod">
        <pc:chgData name="Adriano Gussoni" userId="3e01269f-1c2c-4fcc-833f-946bc2ffbfbe" providerId="ADAL" clId="{198F4561-FF8E-4B60-880E-BFD47342F8D3}" dt="2022-04-19T13:26:55.089" v="658" actId="1440"/>
        <pc:sldMkLst>
          <pc:docMk/>
          <pc:sldMk cId="3649606980" sldId="294"/>
        </pc:sldMkLst>
        <pc:picChg chg="mod">
          <ac:chgData name="Adriano Gussoni" userId="3e01269f-1c2c-4fcc-833f-946bc2ffbfbe" providerId="ADAL" clId="{198F4561-FF8E-4B60-880E-BFD47342F8D3}" dt="2022-04-19T13:26:55.089" v="658" actId="1440"/>
          <ac:picMkLst>
            <pc:docMk/>
            <pc:sldMk cId="3649606980" sldId="294"/>
            <ac:picMk id="20" creationId="{31AB8D8C-3563-4807-AB31-CD2FC53721BD}"/>
          </ac:picMkLst>
        </pc:picChg>
      </pc:sldChg>
      <pc:sldChg chg="addSp modSp">
        <pc:chgData name="Adriano Gussoni" userId="3e01269f-1c2c-4fcc-833f-946bc2ffbfbe" providerId="ADAL" clId="{198F4561-FF8E-4B60-880E-BFD47342F8D3}" dt="2022-04-19T18:24:01.918" v="4574"/>
        <pc:sldMkLst>
          <pc:docMk/>
          <pc:sldMk cId="954970165" sldId="295"/>
        </pc:sldMkLst>
        <pc:picChg chg="add mod">
          <ac:chgData name="Adriano Gussoni" userId="3e01269f-1c2c-4fcc-833f-946bc2ffbfbe" providerId="ADAL" clId="{198F4561-FF8E-4B60-880E-BFD47342F8D3}" dt="2022-04-19T18:24:01.918" v="4574"/>
          <ac:picMkLst>
            <pc:docMk/>
            <pc:sldMk cId="954970165" sldId="295"/>
            <ac:picMk id="8" creationId="{13C18012-2279-4EB7-8702-F71B59B6833E}"/>
          </ac:picMkLst>
        </pc:picChg>
      </pc:sldChg>
      <pc:sldChg chg="modSp mod">
        <pc:chgData name="Adriano Gussoni" userId="3e01269f-1c2c-4fcc-833f-946bc2ffbfbe" providerId="ADAL" clId="{198F4561-FF8E-4B60-880E-BFD47342F8D3}" dt="2022-04-19T13:27:29.927" v="661" actId="1440"/>
        <pc:sldMkLst>
          <pc:docMk/>
          <pc:sldMk cId="217281775" sldId="300"/>
        </pc:sldMkLst>
        <pc:picChg chg="mod">
          <ac:chgData name="Adriano Gussoni" userId="3e01269f-1c2c-4fcc-833f-946bc2ffbfbe" providerId="ADAL" clId="{198F4561-FF8E-4B60-880E-BFD47342F8D3}" dt="2022-04-19T13:27:29.927" v="661" actId="1440"/>
          <ac:picMkLst>
            <pc:docMk/>
            <pc:sldMk cId="217281775" sldId="300"/>
            <ac:picMk id="14" creationId="{A9D6DF7E-3FA5-4788-8791-4D436628D06D}"/>
          </ac:picMkLst>
        </pc:picChg>
      </pc:sldChg>
      <pc:sldChg chg="modSp mod">
        <pc:chgData name="Adriano Gussoni" userId="3e01269f-1c2c-4fcc-833f-946bc2ffbfbe" providerId="ADAL" clId="{198F4561-FF8E-4B60-880E-BFD47342F8D3}" dt="2022-04-19T13:27:34.369" v="662" actId="1440"/>
        <pc:sldMkLst>
          <pc:docMk/>
          <pc:sldMk cId="427901997" sldId="301"/>
        </pc:sldMkLst>
        <pc:picChg chg="mod">
          <ac:chgData name="Adriano Gussoni" userId="3e01269f-1c2c-4fcc-833f-946bc2ffbfbe" providerId="ADAL" clId="{198F4561-FF8E-4B60-880E-BFD47342F8D3}" dt="2022-04-19T13:27:34.369" v="662" actId="1440"/>
          <ac:picMkLst>
            <pc:docMk/>
            <pc:sldMk cId="427901997" sldId="301"/>
            <ac:picMk id="14" creationId="{83703C03-5453-44C8-AFE6-F47F8897630E}"/>
          </ac:picMkLst>
        </pc:picChg>
      </pc:sldChg>
      <pc:sldChg chg="modSp mod">
        <pc:chgData name="Adriano Gussoni" userId="3e01269f-1c2c-4fcc-833f-946bc2ffbfbe" providerId="ADAL" clId="{198F4561-FF8E-4B60-880E-BFD47342F8D3}" dt="2022-04-19T13:27:38.723" v="663" actId="1440"/>
        <pc:sldMkLst>
          <pc:docMk/>
          <pc:sldMk cId="1161618824" sldId="302"/>
        </pc:sldMkLst>
        <pc:picChg chg="mod">
          <ac:chgData name="Adriano Gussoni" userId="3e01269f-1c2c-4fcc-833f-946bc2ffbfbe" providerId="ADAL" clId="{198F4561-FF8E-4B60-880E-BFD47342F8D3}" dt="2022-04-19T13:27:38.723" v="663" actId="1440"/>
          <ac:picMkLst>
            <pc:docMk/>
            <pc:sldMk cId="1161618824" sldId="302"/>
            <ac:picMk id="16" creationId="{E4621ABB-5BE2-435F-9755-B9F582D3AAEC}"/>
          </ac:picMkLst>
        </pc:picChg>
      </pc:sldChg>
      <pc:sldChg chg="addSp modSp mod modAnim">
        <pc:chgData name="Adriano Gussoni" userId="3e01269f-1c2c-4fcc-833f-946bc2ffbfbe" providerId="ADAL" clId="{198F4561-FF8E-4B60-880E-BFD47342F8D3}" dt="2022-04-19T18:24:12.102" v="4577"/>
        <pc:sldMkLst>
          <pc:docMk/>
          <pc:sldMk cId="3036982793" sldId="306"/>
        </pc:sldMkLst>
        <pc:picChg chg="add mod">
          <ac:chgData name="Adriano Gussoni" userId="3e01269f-1c2c-4fcc-833f-946bc2ffbfbe" providerId="ADAL" clId="{198F4561-FF8E-4B60-880E-BFD47342F8D3}" dt="2022-04-19T13:20:52.657" v="645" actId="1076"/>
          <ac:picMkLst>
            <pc:docMk/>
            <pc:sldMk cId="3036982793" sldId="306"/>
            <ac:picMk id="10" creationId="{271B8BA8-CCA0-412B-AF23-AACA3B95C6AD}"/>
          </ac:picMkLst>
        </pc:picChg>
        <pc:picChg chg="add mod">
          <ac:chgData name="Adriano Gussoni" userId="3e01269f-1c2c-4fcc-833f-946bc2ffbfbe" providerId="ADAL" clId="{198F4561-FF8E-4B60-880E-BFD47342F8D3}" dt="2022-04-19T18:24:12.102" v="4577"/>
          <ac:picMkLst>
            <pc:docMk/>
            <pc:sldMk cId="3036982793" sldId="306"/>
            <ac:picMk id="11" creationId="{D48DF25F-98F2-45D3-9FB9-341EABE8B41D}"/>
          </ac:picMkLst>
        </pc:picChg>
      </pc:sldChg>
      <pc:sldChg chg="addSp modSp mod modAnim">
        <pc:chgData name="Adriano Gussoni" userId="3e01269f-1c2c-4fcc-833f-946bc2ffbfbe" providerId="ADAL" clId="{198F4561-FF8E-4B60-880E-BFD47342F8D3}" dt="2022-04-19T18:24:16.181" v="4579"/>
        <pc:sldMkLst>
          <pc:docMk/>
          <pc:sldMk cId="2993829447" sldId="307"/>
        </pc:sldMkLst>
        <pc:picChg chg="add mod">
          <ac:chgData name="Adriano Gussoni" userId="3e01269f-1c2c-4fcc-833f-946bc2ffbfbe" providerId="ADAL" clId="{198F4561-FF8E-4B60-880E-BFD47342F8D3}" dt="2022-04-19T13:21:34.972" v="649" actId="1076"/>
          <ac:picMkLst>
            <pc:docMk/>
            <pc:sldMk cId="2993829447" sldId="307"/>
            <ac:picMk id="11" creationId="{D3618B37-DFD8-4472-94EA-73C764DB205B}"/>
          </ac:picMkLst>
        </pc:picChg>
        <pc:picChg chg="add mod">
          <ac:chgData name="Adriano Gussoni" userId="3e01269f-1c2c-4fcc-833f-946bc2ffbfbe" providerId="ADAL" clId="{198F4561-FF8E-4B60-880E-BFD47342F8D3}" dt="2022-04-19T18:24:16.181" v="4579"/>
          <ac:picMkLst>
            <pc:docMk/>
            <pc:sldMk cId="2993829447" sldId="307"/>
            <ac:picMk id="12" creationId="{692B551C-CEFE-42F7-BF1B-46C6A6324F2B}"/>
          </ac:picMkLst>
        </pc:picChg>
      </pc:sldChg>
      <pc:sldChg chg="modSp mod">
        <pc:chgData name="Adriano Gussoni" userId="3e01269f-1c2c-4fcc-833f-946bc2ffbfbe" providerId="ADAL" clId="{198F4561-FF8E-4B60-880E-BFD47342F8D3}" dt="2022-04-19T13:27:10.450" v="659" actId="1440"/>
        <pc:sldMkLst>
          <pc:docMk/>
          <pc:sldMk cId="2512303159" sldId="308"/>
        </pc:sldMkLst>
        <pc:picChg chg="mod">
          <ac:chgData name="Adriano Gussoni" userId="3e01269f-1c2c-4fcc-833f-946bc2ffbfbe" providerId="ADAL" clId="{198F4561-FF8E-4B60-880E-BFD47342F8D3}" dt="2022-04-19T13:27:10.450" v="659" actId="1440"/>
          <ac:picMkLst>
            <pc:docMk/>
            <pc:sldMk cId="2512303159" sldId="308"/>
            <ac:picMk id="19" creationId="{ACD76861-6117-4E2D-B0E0-AF35A1BC6F1E}"/>
          </ac:picMkLst>
        </pc:picChg>
      </pc:sldChg>
      <pc:sldChg chg="addSp modSp mod modAnim">
        <pc:chgData name="Adriano Gussoni" userId="3e01269f-1c2c-4fcc-833f-946bc2ffbfbe" providerId="ADAL" clId="{198F4561-FF8E-4B60-880E-BFD47342F8D3}" dt="2022-04-19T18:24:20.029" v="4581"/>
        <pc:sldMkLst>
          <pc:docMk/>
          <pc:sldMk cId="1929736298" sldId="310"/>
        </pc:sldMkLst>
        <pc:picChg chg="add mod">
          <ac:chgData name="Adriano Gussoni" userId="3e01269f-1c2c-4fcc-833f-946bc2ffbfbe" providerId="ADAL" clId="{198F4561-FF8E-4B60-880E-BFD47342F8D3}" dt="2022-04-19T13:22:12.342" v="653" actId="1076"/>
          <ac:picMkLst>
            <pc:docMk/>
            <pc:sldMk cId="1929736298" sldId="310"/>
            <ac:picMk id="16" creationId="{023D8AC0-4798-4C6B-A0D9-6FE3A61DBB24}"/>
          </ac:picMkLst>
        </pc:picChg>
        <pc:picChg chg="add mod">
          <ac:chgData name="Adriano Gussoni" userId="3e01269f-1c2c-4fcc-833f-946bc2ffbfbe" providerId="ADAL" clId="{198F4561-FF8E-4B60-880E-BFD47342F8D3}" dt="2022-04-19T18:24:20.029" v="4581"/>
          <ac:picMkLst>
            <pc:docMk/>
            <pc:sldMk cId="1929736298" sldId="310"/>
            <ac:picMk id="17" creationId="{CDBCFB07-94E2-4158-937D-932AFA98FE72}"/>
          </ac:picMkLst>
        </pc:picChg>
      </pc:sldChg>
      <pc:sldChg chg="addSp modSp mod">
        <pc:chgData name="Adriano Gussoni" userId="3e01269f-1c2c-4fcc-833f-946bc2ffbfbe" providerId="ADAL" clId="{198F4561-FF8E-4B60-880E-BFD47342F8D3}" dt="2022-04-19T18:24:31.692" v="4584"/>
        <pc:sldMkLst>
          <pc:docMk/>
          <pc:sldMk cId="1660665044" sldId="313"/>
        </pc:sldMkLst>
        <pc:picChg chg="mod">
          <ac:chgData name="Adriano Gussoni" userId="3e01269f-1c2c-4fcc-833f-946bc2ffbfbe" providerId="ADAL" clId="{198F4561-FF8E-4B60-880E-BFD47342F8D3}" dt="2022-04-19T17:48:08.478" v="4550" actId="1076"/>
          <ac:picMkLst>
            <pc:docMk/>
            <pc:sldMk cId="1660665044" sldId="313"/>
            <ac:picMk id="2" creationId="{D01B51B6-EA6A-48BD-B2E0-C6716C97FB56}"/>
          </ac:picMkLst>
        </pc:picChg>
        <pc:picChg chg="add mod">
          <ac:chgData name="Adriano Gussoni" userId="3e01269f-1c2c-4fcc-833f-946bc2ffbfbe" providerId="ADAL" clId="{198F4561-FF8E-4B60-880E-BFD47342F8D3}" dt="2022-04-19T18:24:31.692" v="4584"/>
          <ac:picMkLst>
            <pc:docMk/>
            <pc:sldMk cId="1660665044" sldId="313"/>
            <ac:picMk id="10" creationId="{7FAB189D-F020-48E2-9817-C8E3D6DEB1D1}"/>
          </ac:picMkLst>
        </pc:picChg>
      </pc:sldChg>
      <pc:sldChg chg="addSp modSp mod modNotesTx">
        <pc:chgData name="Adriano Gussoni" userId="3e01269f-1c2c-4fcc-833f-946bc2ffbfbe" providerId="ADAL" clId="{198F4561-FF8E-4B60-880E-BFD47342F8D3}" dt="2022-04-19T18:24:30.353" v="4583"/>
        <pc:sldMkLst>
          <pc:docMk/>
          <pc:sldMk cId="1981340430" sldId="314"/>
        </pc:sldMkLst>
        <pc:picChg chg="mod">
          <ac:chgData name="Adriano Gussoni" userId="3e01269f-1c2c-4fcc-833f-946bc2ffbfbe" providerId="ADAL" clId="{198F4561-FF8E-4B60-880E-BFD47342F8D3}" dt="2022-04-19T17:44:18.051" v="4549" actId="1076"/>
          <ac:picMkLst>
            <pc:docMk/>
            <pc:sldMk cId="1981340430" sldId="314"/>
            <ac:picMk id="2" creationId="{42C05EA0-F614-4283-A773-06E100510BE6}"/>
          </ac:picMkLst>
        </pc:picChg>
        <pc:picChg chg="add mod">
          <ac:chgData name="Adriano Gussoni" userId="3e01269f-1c2c-4fcc-833f-946bc2ffbfbe" providerId="ADAL" clId="{198F4561-FF8E-4B60-880E-BFD47342F8D3}" dt="2022-04-19T18:24:30.353" v="4583"/>
          <ac:picMkLst>
            <pc:docMk/>
            <pc:sldMk cId="1981340430" sldId="314"/>
            <ac:picMk id="11" creationId="{AF065574-9EBA-4ED7-8CB7-5B6763B7E856}"/>
          </ac:picMkLst>
        </pc:picChg>
      </pc:sldChg>
      <pc:sldChg chg="modSp mod">
        <pc:chgData name="Adriano Gussoni" userId="3e01269f-1c2c-4fcc-833f-946bc2ffbfbe" providerId="ADAL" clId="{198F4561-FF8E-4B60-880E-BFD47342F8D3}" dt="2022-04-19T13:27:45.595" v="664" actId="1440"/>
        <pc:sldMkLst>
          <pc:docMk/>
          <pc:sldMk cId="2225921801" sldId="322"/>
        </pc:sldMkLst>
        <pc:picChg chg="mod">
          <ac:chgData name="Adriano Gussoni" userId="3e01269f-1c2c-4fcc-833f-946bc2ffbfbe" providerId="ADAL" clId="{198F4561-FF8E-4B60-880E-BFD47342F8D3}" dt="2022-04-19T13:27:45.595" v="664" actId="1440"/>
          <ac:picMkLst>
            <pc:docMk/>
            <pc:sldMk cId="2225921801" sldId="322"/>
            <ac:picMk id="10" creationId="{5D3BECB9-1EFE-4760-B5EF-33103717B4BA}"/>
          </ac:picMkLst>
        </pc:picChg>
      </pc:sldChg>
      <pc:sldChg chg="modSp mod">
        <pc:chgData name="Adriano Gussoni" userId="3e01269f-1c2c-4fcc-833f-946bc2ffbfbe" providerId="ADAL" clId="{198F4561-FF8E-4B60-880E-BFD47342F8D3}" dt="2022-04-19T13:27:23.919" v="660" actId="1440"/>
        <pc:sldMkLst>
          <pc:docMk/>
          <pc:sldMk cId="1133728149" sldId="325"/>
        </pc:sldMkLst>
        <pc:picChg chg="mod">
          <ac:chgData name="Adriano Gussoni" userId="3e01269f-1c2c-4fcc-833f-946bc2ffbfbe" providerId="ADAL" clId="{198F4561-FF8E-4B60-880E-BFD47342F8D3}" dt="2022-04-19T13:27:23.919" v="660" actId="1440"/>
          <ac:picMkLst>
            <pc:docMk/>
            <pc:sldMk cId="1133728149" sldId="325"/>
            <ac:picMk id="25" creationId="{A27F4E39-BE8C-4C9B-9323-00D9C06FA26D}"/>
          </ac:picMkLst>
        </pc:picChg>
      </pc:sldChg>
      <pc:sldChg chg="modSp mod">
        <pc:chgData name="Adriano Gussoni" userId="3e01269f-1c2c-4fcc-833f-946bc2ffbfbe" providerId="ADAL" clId="{198F4561-FF8E-4B60-880E-BFD47342F8D3}" dt="2022-04-19T18:20:30.136" v="4551" actId="14826"/>
        <pc:sldMkLst>
          <pc:docMk/>
          <pc:sldMk cId="3396529283" sldId="326"/>
        </pc:sldMkLst>
        <pc:picChg chg="mod">
          <ac:chgData name="Adriano Gussoni" userId="3e01269f-1c2c-4fcc-833f-946bc2ffbfbe" providerId="ADAL" clId="{198F4561-FF8E-4B60-880E-BFD47342F8D3}" dt="2022-04-19T18:20:30.136" v="4551" actId="14826"/>
          <ac:picMkLst>
            <pc:docMk/>
            <pc:sldMk cId="3396529283" sldId="326"/>
            <ac:picMk id="16" creationId="{49F7BDC2-AFB1-42EB-9A56-05E5C784DE36}"/>
          </ac:picMkLst>
        </pc:picChg>
      </pc:sldChg>
      <pc:sldChg chg="addSp modSp mod modAnim">
        <pc:chgData name="Adriano Gussoni" userId="3e01269f-1c2c-4fcc-833f-946bc2ffbfbe" providerId="ADAL" clId="{198F4561-FF8E-4B60-880E-BFD47342F8D3}" dt="2022-04-19T18:24:14.079" v="4578"/>
        <pc:sldMkLst>
          <pc:docMk/>
          <pc:sldMk cId="1787828850" sldId="331"/>
        </pc:sldMkLst>
        <pc:picChg chg="add mod">
          <ac:chgData name="Adriano Gussoni" userId="3e01269f-1c2c-4fcc-833f-946bc2ffbfbe" providerId="ADAL" clId="{198F4561-FF8E-4B60-880E-BFD47342F8D3}" dt="2022-04-19T13:21:14.801" v="647" actId="1076"/>
          <ac:picMkLst>
            <pc:docMk/>
            <pc:sldMk cId="1787828850" sldId="331"/>
            <ac:picMk id="12" creationId="{2BC1F7A6-0932-43A0-806E-A97DBE8FFD5A}"/>
          </ac:picMkLst>
        </pc:picChg>
        <pc:picChg chg="add mod">
          <ac:chgData name="Adriano Gussoni" userId="3e01269f-1c2c-4fcc-833f-946bc2ffbfbe" providerId="ADAL" clId="{198F4561-FF8E-4B60-880E-BFD47342F8D3}" dt="2022-04-19T18:24:14.079" v="4578"/>
          <ac:picMkLst>
            <pc:docMk/>
            <pc:sldMk cId="1787828850" sldId="331"/>
            <ac:picMk id="13" creationId="{4A657E1A-EA4B-4395-A670-9616A8E3A041}"/>
          </ac:picMkLst>
        </pc:picChg>
      </pc:sldChg>
      <pc:sldChg chg="addSp modSp mod modAnim">
        <pc:chgData name="Adriano Gussoni" userId="3e01269f-1c2c-4fcc-833f-946bc2ffbfbe" providerId="ADAL" clId="{198F4561-FF8E-4B60-880E-BFD47342F8D3}" dt="2022-04-19T18:24:17.786" v="4580"/>
        <pc:sldMkLst>
          <pc:docMk/>
          <pc:sldMk cId="3514836851" sldId="332"/>
        </pc:sldMkLst>
        <pc:picChg chg="add mod">
          <ac:chgData name="Adriano Gussoni" userId="3e01269f-1c2c-4fcc-833f-946bc2ffbfbe" providerId="ADAL" clId="{198F4561-FF8E-4B60-880E-BFD47342F8D3}" dt="2022-04-19T13:21:54.498" v="651" actId="1076"/>
          <ac:picMkLst>
            <pc:docMk/>
            <pc:sldMk cId="3514836851" sldId="332"/>
            <ac:picMk id="13" creationId="{70FE4389-D30D-4178-BEF8-1D5020BFC1C7}"/>
          </ac:picMkLst>
        </pc:picChg>
        <pc:picChg chg="add mod">
          <ac:chgData name="Adriano Gussoni" userId="3e01269f-1c2c-4fcc-833f-946bc2ffbfbe" providerId="ADAL" clId="{198F4561-FF8E-4B60-880E-BFD47342F8D3}" dt="2022-04-19T18:24:17.786" v="4580"/>
          <ac:picMkLst>
            <pc:docMk/>
            <pc:sldMk cId="3514836851" sldId="332"/>
            <ac:picMk id="17" creationId="{996CB310-3ED4-45E1-9DB6-A60642704FD2}"/>
          </ac:picMkLst>
        </pc:picChg>
      </pc:sldChg>
      <pc:sldChg chg="addSp modSp mod modAnim">
        <pc:chgData name="Adriano Gussoni" userId="3e01269f-1c2c-4fcc-833f-946bc2ffbfbe" providerId="ADAL" clId="{198F4561-FF8E-4B60-880E-BFD47342F8D3}" dt="2022-04-19T18:24:21.884" v="4582"/>
        <pc:sldMkLst>
          <pc:docMk/>
          <pc:sldMk cId="1092980817" sldId="333"/>
        </pc:sldMkLst>
        <pc:picChg chg="add mod">
          <ac:chgData name="Adriano Gussoni" userId="3e01269f-1c2c-4fcc-833f-946bc2ffbfbe" providerId="ADAL" clId="{198F4561-FF8E-4B60-880E-BFD47342F8D3}" dt="2022-04-19T13:22:24.875" v="655" actId="1076"/>
          <ac:picMkLst>
            <pc:docMk/>
            <pc:sldMk cId="1092980817" sldId="333"/>
            <ac:picMk id="12" creationId="{781D26BE-DFB9-4356-B737-414E8C2F4A7D}"/>
          </ac:picMkLst>
        </pc:picChg>
        <pc:picChg chg="add mod">
          <ac:chgData name="Adriano Gussoni" userId="3e01269f-1c2c-4fcc-833f-946bc2ffbfbe" providerId="ADAL" clId="{198F4561-FF8E-4B60-880E-BFD47342F8D3}" dt="2022-04-19T18:24:21.884" v="4582"/>
          <ac:picMkLst>
            <pc:docMk/>
            <pc:sldMk cId="1092980817" sldId="333"/>
            <ac:picMk id="16" creationId="{00F22F88-C183-4235-8D4B-BD45E122B071}"/>
          </ac:picMkLst>
        </pc:picChg>
      </pc:sldChg>
      <pc:sldChg chg="modSp mod">
        <pc:chgData name="Adriano Gussoni" userId="3e01269f-1c2c-4fcc-833f-946bc2ffbfbe" providerId="ADAL" clId="{198F4561-FF8E-4B60-880E-BFD47342F8D3}" dt="2022-04-19T13:26:36.709" v="656" actId="1440"/>
        <pc:sldMkLst>
          <pc:docMk/>
          <pc:sldMk cId="3563867421" sldId="344"/>
        </pc:sldMkLst>
        <pc:picChg chg="mod">
          <ac:chgData name="Adriano Gussoni" userId="3e01269f-1c2c-4fcc-833f-946bc2ffbfbe" providerId="ADAL" clId="{198F4561-FF8E-4B60-880E-BFD47342F8D3}" dt="2022-04-19T13:26:36.709" v="656" actId="1440"/>
          <ac:picMkLst>
            <pc:docMk/>
            <pc:sldMk cId="3563867421" sldId="344"/>
            <ac:picMk id="10" creationId="{1626282D-73C8-4353-90C3-C605BF1AE2D5}"/>
          </ac:picMkLst>
        </pc:picChg>
      </pc:sldChg>
      <pc:sldChg chg="addSp modSp mod modNotesTx">
        <pc:chgData name="Adriano Gussoni" userId="3e01269f-1c2c-4fcc-833f-946bc2ffbfbe" providerId="ADAL" clId="{198F4561-FF8E-4B60-880E-BFD47342F8D3}" dt="2022-04-19T18:24:08.302" v="4576"/>
        <pc:sldMkLst>
          <pc:docMk/>
          <pc:sldMk cId="3754328290" sldId="345"/>
        </pc:sldMkLst>
        <pc:picChg chg="mod">
          <ac:chgData name="Adriano Gussoni" userId="3e01269f-1c2c-4fcc-833f-946bc2ffbfbe" providerId="ADAL" clId="{198F4561-FF8E-4B60-880E-BFD47342F8D3}" dt="2022-04-19T15:51:03.906" v="2736" actId="1076"/>
          <ac:picMkLst>
            <pc:docMk/>
            <pc:sldMk cId="3754328290" sldId="345"/>
            <ac:picMk id="5" creationId="{2120F5A0-C08A-4340-B283-E9234D7AE01A}"/>
          </ac:picMkLst>
        </pc:picChg>
        <pc:picChg chg="add mod">
          <ac:chgData name="Adriano Gussoni" userId="3e01269f-1c2c-4fcc-833f-946bc2ffbfbe" providerId="ADAL" clId="{198F4561-FF8E-4B60-880E-BFD47342F8D3}" dt="2022-04-19T18:24:08.302" v="4576"/>
          <ac:picMkLst>
            <pc:docMk/>
            <pc:sldMk cId="3754328290" sldId="345"/>
            <ac:picMk id="10" creationId="{80081DF7-9BF3-49DA-8C00-E1A96050F2D7}"/>
          </ac:picMkLst>
        </pc:picChg>
      </pc:sldChg>
      <pc:sldChg chg="modSp mod">
        <pc:chgData name="Adriano Gussoni" userId="3e01269f-1c2c-4fcc-833f-946bc2ffbfbe" providerId="ADAL" clId="{198F4561-FF8E-4B60-880E-BFD47342F8D3}" dt="2022-04-19T19:12:45.254" v="4586" actId="1076"/>
        <pc:sldMkLst>
          <pc:docMk/>
          <pc:sldMk cId="3342252376" sldId="347"/>
        </pc:sldMkLst>
        <pc:picChg chg="mod">
          <ac:chgData name="Adriano Gussoni" userId="3e01269f-1c2c-4fcc-833f-946bc2ffbfbe" providerId="ADAL" clId="{198F4561-FF8E-4B60-880E-BFD47342F8D3}" dt="2022-04-19T19:12:45.254" v="4586" actId="1076"/>
          <ac:picMkLst>
            <pc:docMk/>
            <pc:sldMk cId="3342252376" sldId="347"/>
            <ac:picMk id="12" creationId="{A5E7B602-EF35-4B13-A3E1-EAF0B365642E}"/>
          </ac:picMkLst>
        </pc:picChg>
      </pc:sldChg>
      <pc:sldChg chg="addSp delSp modSp mod modNotesTx">
        <pc:chgData name="Adriano Gussoni" userId="3e01269f-1c2c-4fcc-833f-946bc2ffbfbe" providerId="ADAL" clId="{198F4561-FF8E-4B60-880E-BFD47342F8D3}" dt="2022-04-19T18:24:34.745" v="4585"/>
        <pc:sldMkLst>
          <pc:docMk/>
          <pc:sldMk cId="1725926878" sldId="366"/>
        </pc:sldMkLst>
        <pc:spChg chg="del">
          <ac:chgData name="Adriano Gussoni" userId="3e01269f-1c2c-4fcc-833f-946bc2ffbfbe" providerId="ADAL" clId="{198F4561-FF8E-4B60-880E-BFD47342F8D3}" dt="2022-04-19T11:56:12.754" v="16" actId="478"/>
          <ac:spMkLst>
            <pc:docMk/>
            <pc:sldMk cId="1725926878" sldId="366"/>
            <ac:spMk id="2" creationId="{E213AC3E-FE6A-4401-8CC5-7C70D94002C6}"/>
          </ac:spMkLst>
        </pc:spChg>
        <pc:spChg chg="add del">
          <ac:chgData name="Adriano Gussoni" userId="3e01269f-1c2c-4fcc-833f-946bc2ffbfbe" providerId="ADAL" clId="{198F4561-FF8E-4B60-880E-BFD47342F8D3}" dt="2022-04-19T11:56:15.062" v="18" actId="22"/>
          <ac:spMkLst>
            <pc:docMk/>
            <pc:sldMk cId="1725926878" sldId="366"/>
            <ac:spMk id="8" creationId="{5F741DB4-D238-4044-90E5-A7C0AA55F98F}"/>
          </ac:spMkLst>
        </pc:spChg>
        <pc:spChg chg="add mod">
          <ac:chgData name="Adriano Gussoni" userId="3e01269f-1c2c-4fcc-833f-946bc2ffbfbe" providerId="ADAL" clId="{198F4561-FF8E-4B60-880E-BFD47342F8D3}" dt="2022-04-19T12:00:41.957" v="643" actId="255"/>
          <ac:spMkLst>
            <pc:docMk/>
            <pc:sldMk cId="1725926878" sldId="366"/>
            <ac:spMk id="9" creationId="{1A6A8455-EECE-4FA1-B0B1-8607B187FEB7}"/>
          </ac:spMkLst>
        </pc:spChg>
        <pc:picChg chg="add mod">
          <ac:chgData name="Adriano Gussoni" userId="3e01269f-1c2c-4fcc-833f-946bc2ffbfbe" providerId="ADAL" clId="{198F4561-FF8E-4B60-880E-BFD47342F8D3}" dt="2022-04-19T16:01:30.797" v="2770" actId="1076"/>
          <ac:picMkLst>
            <pc:docMk/>
            <pc:sldMk cId="1725926878" sldId="366"/>
            <ac:picMk id="5" creationId="{82629121-AE38-4141-859B-F2DAB27BFA5C}"/>
          </ac:picMkLst>
        </pc:picChg>
        <pc:picChg chg="add mod">
          <ac:chgData name="Adriano Gussoni" userId="3e01269f-1c2c-4fcc-833f-946bc2ffbfbe" providerId="ADAL" clId="{198F4561-FF8E-4B60-880E-BFD47342F8D3}" dt="2022-04-19T16:01:38.830" v="2775" actId="1076"/>
          <ac:picMkLst>
            <pc:docMk/>
            <pc:sldMk cId="1725926878" sldId="366"/>
            <ac:picMk id="7" creationId="{F669BDEE-A4C8-481A-9929-7C0EAE19E9AA}"/>
          </ac:picMkLst>
        </pc:picChg>
        <pc:picChg chg="add mod">
          <ac:chgData name="Adriano Gussoni" userId="3e01269f-1c2c-4fcc-833f-946bc2ffbfbe" providerId="ADAL" clId="{198F4561-FF8E-4B60-880E-BFD47342F8D3}" dt="2022-04-19T16:01:50.523" v="2776" actId="1076"/>
          <ac:picMkLst>
            <pc:docMk/>
            <pc:sldMk cId="1725926878" sldId="366"/>
            <ac:picMk id="11" creationId="{BC38F6A9-59CE-4303-8F7F-8D8663EB828E}"/>
          </ac:picMkLst>
        </pc:picChg>
        <pc:picChg chg="mod">
          <ac:chgData name="Adriano Gussoni" userId="3e01269f-1c2c-4fcc-833f-946bc2ffbfbe" providerId="ADAL" clId="{198F4561-FF8E-4B60-880E-BFD47342F8D3}" dt="2022-04-19T17:35:45.725" v="3544" actId="1076"/>
          <ac:picMkLst>
            <pc:docMk/>
            <pc:sldMk cId="1725926878" sldId="366"/>
            <ac:picMk id="16" creationId="{0A4A12CF-A99F-4172-BBEC-E40CABF8A553}"/>
          </ac:picMkLst>
        </pc:picChg>
        <pc:picChg chg="add mod">
          <ac:chgData name="Adriano Gussoni" userId="3e01269f-1c2c-4fcc-833f-946bc2ffbfbe" providerId="ADAL" clId="{198F4561-FF8E-4B60-880E-BFD47342F8D3}" dt="2022-04-19T18:24:34.745" v="4585"/>
          <ac:picMkLst>
            <pc:docMk/>
            <pc:sldMk cId="1725926878" sldId="366"/>
            <ac:picMk id="17" creationId="{DA730A49-098F-4A6D-B1C8-4EECC5F408C5}"/>
          </ac:picMkLst>
        </pc:picChg>
      </pc:sldChg>
      <pc:sldChg chg="modSp mod">
        <pc:chgData name="Adriano Gussoni" userId="3e01269f-1c2c-4fcc-833f-946bc2ffbfbe" providerId="ADAL" clId="{198F4561-FF8E-4B60-880E-BFD47342F8D3}" dt="2022-04-19T11:55:50.984" v="15" actId="20577"/>
        <pc:sldMkLst>
          <pc:docMk/>
          <pc:sldMk cId="3883124041" sldId="367"/>
        </pc:sldMkLst>
        <pc:spChg chg="mod">
          <ac:chgData name="Adriano Gussoni" userId="3e01269f-1c2c-4fcc-833f-946bc2ffbfbe" providerId="ADAL" clId="{198F4561-FF8E-4B60-880E-BFD47342F8D3}" dt="2022-04-19T11:55:50.984" v="15" actId="20577"/>
          <ac:spMkLst>
            <pc:docMk/>
            <pc:sldMk cId="3883124041" sldId="367"/>
            <ac:spMk id="10" creationId="{774BCB36-A64D-4E74-B641-E5BA2A0ABCF6}"/>
          </ac:spMkLst>
        </pc:spChg>
      </pc:sldChg>
      <pc:sldChg chg="modSp mod">
        <pc:chgData name="Adriano Gussoni" userId="3e01269f-1c2c-4fcc-833f-946bc2ffbfbe" providerId="ADAL" clId="{198F4561-FF8E-4B60-880E-BFD47342F8D3}" dt="2022-04-19T15:56:24.101" v="2742" actId="688"/>
        <pc:sldMkLst>
          <pc:docMk/>
          <pc:sldMk cId="4099519434" sldId="368"/>
        </pc:sldMkLst>
        <pc:picChg chg="mod">
          <ac:chgData name="Adriano Gussoni" userId="3e01269f-1c2c-4fcc-833f-946bc2ffbfbe" providerId="ADAL" clId="{198F4561-FF8E-4B60-880E-BFD47342F8D3}" dt="2022-04-19T13:27:52.540" v="665" actId="1440"/>
          <ac:picMkLst>
            <pc:docMk/>
            <pc:sldMk cId="4099519434" sldId="368"/>
            <ac:picMk id="27" creationId="{D8712D64-6D80-43F5-B9B2-90AB07489AA6}"/>
          </ac:picMkLst>
        </pc:picChg>
        <pc:cxnChg chg="mod">
          <ac:chgData name="Adriano Gussoni" userId="3e01269f-1c2c-4fcc-833f-946bc2ffbfbe" providerId="ADAL" clId="{198F4561-FF8E-4B60-880E-BFD47342F8D3}" dt="2022-04-19T15:56:24.101" v="2742" actId="688"/>
          <ac:cxnSpMkLst>
            <pc:docMk/>
            <pc:sldMk cId="4099519434" sldId="368"/>
            <ac:cxnSpMk id="31" creationId="{8EE091D1-5C03-4CD2-9CEA-50E101D57725}"/>
          </ac:cxnSpMkLst>
        </pc:cxnChg>
      </pc:sldChg>
      <pc:sldChg chg="modSp mod">
        <pc:chgData name="Adriano Gussoni" userId="3e01269f-1c2c-4fcc-833f-946bc2ffbfbe" providerId="ADAL" clId="{198F4561-FF8E-4B60-880E-BFD47342F8D3}" dt="2022-04-19T19:13:04.435" v="4591" actId="1076"/>
        <pc:sldMkLst>
          <pc:docMk/>
          <pc:sldMk cId="2092686033" sldId="369"/>
        </pc:sldMkLst>
        <pc:picChg chg="mod">
          <ac:chgData name="Adriano Gussoni" userId="3e01269f-1c2c-4fcc-833f-946bc2ffbfbe" providerId="ADAL" clId="{198F4561-FF8E-4B60-880E-BFD47342F8D3}" dt="2022-04-19T19:13:04.435" v="4591" actId="1076"/>
          <ac:picMkLst>
            <pc:docMk/>
            <pc:sldMk cId="2092686033" sldId="369"/>
            <ac:picMk id="2" creationId="{F6CB897E-D167-4EBE-A344-A9D1F88452A1}"/>
          </ac:picMkLst>
        </pc:picChg>
        <pc:picChg chg="mod">
          <ac:chgData name="Adriano Gussoni" userId="3e01269f-1c2c-4fcc-833f-946bc2ffbfbe" providerId="ADAL" clId="{198F4561-FF8E-4B60-880E-BFD47342F8D3}" dt="2022-04-19T19:12:59.922" v="4589" actId="1076"/>
          <ac:picMkLst>
            <pc:docMk/>
            <pc:sldMk cId="2092686033" sldId="369"/>
            <ac:picMk id="12" creationId="{CE36204F-A195-414E-94E1-40DF6A45CCFD}"/>
          </ac:picMkLst>
        </pc:picChg>
      </pc:sldChg>
    </pc:docChg>
  </pc:docChgLst>
  <pc:docChgLst>
    <pc:chgData name="Brett Parker" userId="7ce1c1c1-9fa4-431f-aee7-5a37b84acca1" providerId="ADAL" clId="{729E80B8-04E6-4BC8-AF25-80C470F52079}"/>
    <pc:docChg chg="undo custSel addSld delSld modSld sldOrd">
      <pc:chgData name="Brett Parker" userId="7ce1c1c1-9fa4-431f-aee7-5a37b84acca1" providerId="ADAL" clId="{729E80B8-04E6-4BC8-AF25-80C470F52079}" dt="2022-02-24T22:19:56.525" v="3030" actId="1076"/>
      <pc:docMkLst>
        <pc:docMk/>
      </pc:docMkLst>
      <pc:sldChg chg="addSp modSp modTransition">
        <pc:chgData name="Brett Parker" userId="7ce1c1c1-9fa4-431f-aee7-5a37b84acca1" providerId="ADAL" clId="{729E80B8-04E6-4BC8-AF25-80C470F52079}" dt="2022-02-23T16:01:23.631" v="1535"/>
        <pc:sldMkLst>
          <pc:docMk/>
          <pc:sldMk cId="109857222" sldId="256"/>
        </pc:sldMkLst>
        <pc:spChg chg="add mod">
          <ac:chgData name="Brett Parker" userId="7ce1c1c1-9fa4-431f-aee7-5a37b84acca1" providerId="ADAL" clId="{729E80B8-04E6-4BC8-AF25-80C470F52079}" dt="2022-02-23T15:44:43.657" v="1500"/>
          <ac:spMkLst>
            <pc:docMk/>
            <pc:sldMk cId="109857222" sldId="256"/>
            <ac:spMk id="9" creationId="{FE0A7D15-C327-4AFE-8FB3-B2702EFCEE70}"/>
          </ac:spMkLst>
        </pc:spChg>
      </pc:sldChg>
      <pc:sldChg chg="addSp modSp">
        <pc:chgData name="Brett Parker" userId="7ce1c1c1-9fa4-431f-aee7-5a37b84acca1" providerId="ADAL" clId="{729E80B8-04E6-4BC8-AF25-80C470F52079}" dt="2022-02-23T15:44:07.097" v="1467"/>
        <pc:sldMkLst>
          <pc:docMk/>
          <pc:sldMk cId="2437334705" sldId="258"/>
        </pc:sldMkLst>
        <pc:spChg chg="add mod">
          <ac:chgData name="Brett Parker" userId="7ce1c1c1-9fa4-431f-aee7-5a37b84acca1" providerId="ADAL" clId="{729E80B8-04E6-4BC8-AF25-80C470F52079}" dt="2022-02-23T15:44:07.097" v="1467"/>
          <ac:spMkLst>
            <pc:docMk/>
            <pc:sldMk cId="2437334705" sldId="258"/>
            <ac:spMk id="22" creationId="{5A9C4FE9-B395-44F0-BD21-B0B426039F81}"/>
          </ac:spMkLst>
        </pc:spChg>
      </pc:sldChg>
      <pc:sldChg chg="addSp modSp mod modNotesTx">
        <pc:chgData name="Brett Parker" userId="7ce1c1c1-9fa4-431f-aee7-5a37b84acca1" providerId="ADAL" clId="{729E80B8-04E6-4BC8-AF25-80C470F52079}" dt="2022-02-23T17:38:40.769" v="3020" actId="21"/>
        <pc:sldMkLst>
          <pc:docMk/>
          <pc:sldMk cId="2024075616" sldId="259"/>
        </pc:sldMkLst>
        <pc:spChg chg="add mod">
          <ac:chgData name="Brett Parker" userId="7ce1c1c1-9fa4-431f-aee7-5a37b84acca1" providerId="ADAL" clId="{729E80B8-04E6-4BC8-AF25-80C470F52079}" dt="2022-02-23T15:44:08.703" v="1469"/>
          <ac:spMkLst>
            <pc:docMk/>
            <pc:sldMk cId="2024075616" sldId="259"/>
            <ac:spMk id="5" creationId="{05DAEE0C-4AA0-4821-A54E-7870B1F10973}"/>
          </ac:spMkLst>
        </pc:spChg>
        <pc:spChg chg="mod">
          <ac:chgData name="Brett Parker" userId="7ce1c1c1-9fa4-431f-aee7-5a37b84acca1" providerId="ADAL" clId="{729E80B8-04E6-4BC8-AF25-80C470F52079}" dt="2022-02-23T17:38:40.769" v="3020" actId="21"/>
          <ac:spMkLst>
            <pc:docMk/>
            <pc:sldMk cId="2024075616" sldId="259"/>
            <ac:spMk id="19" creationId="{1883A88B-B017-4524-9021-1E72C461D4FF}"/>
          </ac:spMkLst>
        </pc:spChg>
      </pc:sldChg>
      <pc:sldChg chg="addSp delSp modSp mod modNotesTx">
        <pc:chgData name="Brett Parker" userId="7ce1c1c1-9fa4-431f-aee7-5a37b84acca1" providerId="ADAL" clId="{729E80B8-04E6-4BC8-AF25-80C470F52079}" dt="2022-02-23T17:11:28.934" v="2739" actId="20577"/>
        <pc:sldMkLst>
          <pc:docMk/>
          <pc:sldMk cId="2813331354" sldId="260"/>
        </pc:sldMkLst>
        <pc:spChg chg="mod">
          <ac:chgData name="Brett Parker" userId="7ce1c1c1-9fa4-431f-aee7-5a37b84acca1" providerId="ADAL" clId="{729E80B8-04E6-4BC8-AF25-80C470F52079}" dt="2022-02-23T16:55:29.197" v="2726" actId="313"/>
          <ac:spMkLst>
            <pc:docMk/>
            <pc:sldMk cId="2813331354" sldId="260"/>
            <ac:spMk id="6" creationId="{7CC4ABE3-5E42-4D4A-8502-1D807757BC1E}"/>
          </ac:spMkLst>
        </pc:spChg>
        <pc:spChg chg="add mod">
          <ac:chgData name="Brett Parker" userId="7ce1c1c1-9fa4-431f-aee7-5a37b84acca1" providerId="ADAL" clId="{729E80B8-04E6-4BC8-AF25-80C470F52079}" dt="2022-02-23T17:11:28.934" v="2739" actId="20577"/>
          <ac:spMkLst>
            <pc:docMk/>
            <pc:sldMk cId="2813331354" sldId="260"/>
            <ac:spMk id="7" creationId="{4CCDF7F6-27C8-487E-98A6-91F9251A5B5D}"/>
          </ac:spMkLst>
        </pc:spChg>
        <pc:spChg chg="del mod">
          <ac:chgData name="Brett Parker" userId="7ce1c1c1-9fa4-431f-aee7-5a37b84acca1" providerId="ADAL" clId="{729E80B8-04E6-4BC8-AF25-80C470F52079}" dt="2022-02-23T16:51:26.419" v="2561" actId="478"/>
          <ac:spMkLst>
            <pc:docMk/>
            <pc:sldMk cId="2813331354" sldId="260"/>
            <ac:spMk id="17" creationId="{B309E51D-0C1D-404A-B81C-5D2771AAE27D}"/>
          </ac:spMkLst>
        </pc:spChg>
        <pc:picChg chg="add del mod">
          <ac:chgData name="Brett Parker" userId="7ce1c1c1-9fa4-431f-aee7-5a37b84acca1" providerId="ADAL" clId="{729E80B8-04E6-4BC8-AF25-80C470F52079}" dt="2022-02-23T17:01:30.825" v="2728"/>
          <ac:picMkLst>
            <pc:docMk/>
            <pc:sldMk cId="2813331354" sldId="260"/>
            <ac:picMk id="2" creationId="{E42B003B-48E7-40F5-AD42-9C396F76DABC}"/>
          </ac:picMkLst>
        </pc:picChg>
        <pc:picChg chg="add del mod">
          <ac:chgData name="Brett Parker" userId="7ce1c1c1-9fa4-431f-aee7-5a37b84acca1" providerId="ADAL" clId="{729E80B8-04E6-4BC8-AF25-80C470F52079}" dt="2022-02-23T17:03:54.901" v="2729"/>
          <ac:picMkLst>
            <pc:docMk/>
            <pc:sldMk cId="2813331354" sldId="260"/>
            <ac:picMk id="3" creationId="{B47FC48D-118B-4BFA-8089-D09B1F6F6E1D}"/>
          </ac:picMkLst>
        </pc:picChg>
        <pc:picChg chg="add del mod">
          <ac:chgData name="Brett Parker" userId="7ce1c1c1-9fa4-431f-aee7-5a37b84acca1" providerId="ADAL" clId="{729E80B8-04E6-4BC8-AF25-80C470F52079}" dt="2022-02-23T17:06:29.635" v="2730"/>
          <ac:picMkLst>
            <pc:docMk/>
            <pc:sldMk cId="2813331354" sldId="260"/>
            <ac:picMk id="4" creationId="{888E0CA2-C8D0-4729-B569-534E3CB57B36}"/>
          </ac:picMkLst>
        </pc:picChg>
        <pc:picChg chg="add del mod">
          <ac:chgData name="Brett Parker" userId="7ce1c1c1-9fa4-431f-aee7-5a37b84acca1" providerId="ADAL" clId="{729E80B8-04E6-4BC8-AF25-80C470F52079}" dt="2022-02-23T15:45:17.912" v="1507"/>
          <ac:picMkLst>
            <pc:docMk/>
            <pc:sldMk cId="2813331354" sldId="260"/>
            <ac:picMk id="5" creationId="{8B2E1445-49D9-4647-8460-4FDF2A4A8FB9}"/>
          </ac:picMkLst>
        </pc:picChg>
        <pc:picChg chg="add mod">
          <ac:chgData name="Brett Parker" userId="7ce1c1c1-9fa4-431f-aee7-5a37b84acca1" providerId="ADAL" clId="{729E80B8-04E6-4BC8-AF25-80C470F52079}" dt="2022-02-23T17:06:29.635" v="2730"/>
          <ac:picMkLst>
            <pc:docMk/>
            <pc:sldMk cId="2813331354" sldId="260"/>
            <ac:picMk id="8" creationId="{9242AA3D-1BFC-4E25-B173-670C9380D1F5}"/>
          </ac:picMkLst>
        </pc:picChg>
      </pc:sldChg>
      <pc:sldChg chg="addSp delSp modSp">
        <pc:chgData name="Brett Parker" userId="7ce1c1c1-9fa4-431f-aee7-5a37b84acca1" providerId="ADAL" clId="{729E80B8-04E6-4BC8-AF25-80C470F52079}" dt="2022-02-23T15:45:41.393" v="1520"/>
        <pc:sldMkLst>
          <pc:docMk/>
          <pc:sldMk cId="2219604467" sldId="262"/>
        </pc:sldMkLst>
        <pc:spChg chg="add mod">
          <ac:chgData name="Brett Parker" userId="7ce1c1c1-9fa4-431f-aee7-5a37b84acca1" providerId="ADAL" clId="{729E80B8-04E6-4BC8-AF25-80C470F52079}" dt="2022-02-23T15:44:15.336" v="1477"/>
          <ac:spMkLst>
            <pc:docMk/>
            <pc:sldMk cId="2219604467" sldId="262"/>
            <ac:spMk id="15" creationId="{761A2A9C-1431-4C25-83E6-08A092915014}"/>
          </ac:spMkLst>
        </pc:spChg>
        <pc:picChg chg="add mod">
          <ac:chgData name="Brett Parker" userId="7ce1c1c1-9fa4-431f-aee7-5a37b84acca1" providerId="ADAL" clId="{729E80B8-04E6-4BC8-AF25-80C470F52079}" dt="2022-02-23T15:45:41.393" v="1520"/>
          <ac:picMkLst>
            <pc:docMk/>
            <pc:sldMk cId="2219604467" sldId="262"/>
            <ac:picMk id="16" creationId="{DE6279B7-B494-4B61-8C93-06C799961159}"/>
          </ac:picMkLst>
        </pc:picChg>
        <pc:picChg chg="add mod">
          <ac:chgData name="Brett Parker" userId="7ce1c1c1-9fa4-431f-aee7-5a37b84acca1" providerId="ADAL" clId="{729E80B8-04E6-4BC8-AF25-80C470F52079}" dt="2022-02-23T15:45:41.393" v="1520"/>
          <ac:picMkLst>
            <pc:docMk/>
            <pc:sldMk cId="2219604467" sldId="262"/>
            <ac:picMk id="18" creationId="{CE3B84FD-8CFD-4BB0-B24A-10D0F29D9310}"/>
          </ac:picMkLst>
        </pc:picChg>
        <pc:picChg chg="add mod">
          <ac:chgData name="Brett Parker" userId="7ce1c1c1-9fa4-431f-aee7-5a37b84acca1" providerId="ADAL" clId="{729E80B8-04E6-4BC8-AF25-80C470F52079}" dt="2022-02-23T15:45:41.393" v="1520"/>
          <ac:picMkLst>
            <pc:docMk/>
            <pc:sldMk cId="2219604467" sldId="262"/>
            <ac:picMk id="20" creationId="{41B1AA39-F479-47D5-8BCA-2F30A2AFED69}"/>
          </ac:picMkLst>
        </pc:picChg>
        <pc:picChg chg="add mod">
          <ac:chgData name="Brett Parker" userId="7ce1c1c1-9fa4-431f-aee7-5a37b84acca1" providerId="ADAL" clId="{729E80B8-04E6-4BC8-AF25-80C470F52079}" dt="2022-02-23T15:45:41.393" v="1520"/>
          <ac:picMkLst>
            <pc:docMk/>
            <pc:sldMk cId="2219604467" sldId="262"/>
            <ac:picMk id="22" creationId="{91FF1A3E-11AD-427E-B4A1-A8A33A27BDFE}"/>
          </ac:picMkLst>
        </pc:picChg>
        <pc:picChg chg="del mod">
          <ac:chgData name="Brett Parker" userId="7ce1c1c1-9fa4-431f-aee7-5a37b84acca1" providerId="ADAL" clId="{729E80B8-04E6-4BC8-AF25-80C470F52079}" dt="2022-02-23T15:45:41.006" v="1519" actId="21"/>
          <ac:picMkLst>
            <pc:docMk/>
            <pc:sldMk cId="2219604467" sldId="262"/>
            <ac:picMk id="8196" creationId="{BEB439AC-3374-41D3-93C6-EDCA2F4F6A99}"/>
          </ac:picMkLst>
        </pc:picChg>
        <pc:picChg chg="del mod">
          <ac:chgData name="Brett Parker" userId="7ce1c1c1-9fa4-431f-aee7-5a37b84acca1" providerId="ADAL" clId="{729E80B8-04E6-4BC8-AF25-80C470F52079}" dt="2022-02-23T15:45:41.006" v="1519" actId="21"/>
          <ac:picMkLst>
            <pc:docMk/>
            <pc:sldMk cId="2219604467" sldId="262"/>
            <ac:picMk id="8200" creationId="{EFFDFEEE-CB60-45A4-B024-A52B1212A69C}"/>
          </ac:picMkLst>
        </pc:picChg>
        <pc:picChg chg="del mod">
          <ac:chgData name="Brett Parker" userId="7ce1c1c1-9fa4-431f-aee7-5a37b84acca1" providerId="ADAL" clId="{729E80B8-04E6-4BC8-AF25-80C470F52079}" dt="2022-02-23T15:45:41.006" v="1519" actId="21"/>
          <ac:picMkLst>
            <pc:docMk/>
            <pc:sldMk cId="2219604467" sldId="262"/>
            <ac:picMk id="8206" creationId="{66C44763-A104-4800-B228-2367D974155A}"/>
          </ac:picMkLst>
        </pc:picChg>
        <pc:picChg chg="del mod">
          <ac:chgData name="Brett Parker" userId="7ce1c1c1-9fa4-431f-aee7-5a37b84acca1" providerId="ADAL" clId="{729E80B8-04E6-4BC8-AF25-80C470F52079}" dt="2022-02-23T15:45:41.006" v="1519" actId="21"/>
          <ac:picMkLst>
            <pc:docMk/>
            <pc:sldMk cId="2219604467" sldId="262"/>
            <ac:picMk id="8210" creationId="{1FB66289-A36C-4337-B9FC-ABDCFBDE06DB}"/>
          </ac:picMkLst>
        </pc:picChg>
      </pc:sldChg>
      <pc:sldChg chg="addSp modSp">
        <pc:chgData name="Brett Parker" userId="7ce1c1c1-9fa4-431f-aee7-5a37b84acca1" providerId="ADAL" clId="{729E80B8-04E6-4BC8-AF25-80C470F52079}" dt="2022-02-23T15:44:03.183" v="1464"/>
        <pc:sldMkLst>
          <pc:docMk/>
          <pc:sldMk cId="3177943260" sldId="268"/>
        </pc:sldMkLst>
        <pc:spChg chg="add mod">
          <ac:chgData name="Brett Parker" userId="7ce1c1c1-9fa4-431f-aee7-5a37b84acca1" providerId="ADAL" clId="{729E80B8-04E6-4BC8-AF25-80C470F52079}" dt="2022-02-23T15:44:03.183" v="1464"/>
          <ac:spMkLst>
            <pc:docMk/>
            <pc:sldMk cId="3177943260" sldId="268"/>
            <ac:spMk id="6" creationId="{8340C31C-CFDD-4D95-8742-5822F6E1A0E4}"/>
          </ac:spMkLst>
        </pc:spChg>
      </pc:sldChg>
      <pc:sldChg chg="addSp modSp">
        <pc:chgData name="Brett Parker" userId="7ce1c1c1-9fa4-431f-aee7-5a37b84acca1" providerId="ADAL" clId="{729E80B8-04E6-4BC8-AF25-80C470F52079}" dt="2022-02-23T15:44:04.297" v="1465"/>
        <pc:sldMkLst>
          <pc:docMk/>
          <pc:sldMk cId="1082487575" sldId="270"/>
        </pc:sldMkLst>
        <pc:spChg chg="add mod">
          <ac:chgData name="Brett Parker" userId="7ce1c1c1-9fa4-431f-aee7-5a37b84acca1" providerId="ADAL" clId="{729E80B8-04E6-4BC8-AF25-80C470F52079}" dt="2022-02-23T15:44:04.297" v="1465"/>
          <ac:spMkLst>
            <pc:docMk/>
            <pc:sldMk cId="1082487575" sldId="270"/>
            <ac:spMk id="8" creationId="{ED57864D-5447-4F54-950F-5122AC761DCF}"/>
          </ac:spMkLst>
        </pc:spChg>
      </pc:sldChg>
      <pc:sldChg chg="addSp modSp">
        <pc:chgData name="Brett Parker" userId="7ce1c1c1-9fa4-431f-aee7-5a37b84acca1" providerId="ADAL" clId="{729E80B8-04E6-4BC8-AF25-80C470F52079}" dt="2022-02-23T15:44:01.337" v="1462"/>
        <pc:sldMkLst>
          <pc:docMk/>
          <pc:sldMk cId="4282444368" sldId="272"/>
        </pc:sldMkLst>
        <pc:spChg chg="add mod">
          <ac:chgData name="Brett Parker" userId="7ce1c1c1-9fa4-431f-aee7-5a37b84acca1" providerId="ADAL" clId="{729E80B8-04E6-4BC8-AF25-80C470F52079}" dt="2022-02-23T15:44:01.337" v="1462"/>
          <ac:spMkLst>
            <pc:docMk/>
            <pc:sldMk cId="4282444368" sldId="272"/>
            <ac:spMk id="10" creationId="{2B93F65B-8BDE-4349-AF07-5943E6EEA0C5}"/>
          </ac:spMkLst>
        </pc:spChg>
      </pc:sldChg>
      <pc:sldChg chg="addSp modSp">
        <pc:chgData name="Brett Parker" userId="7ce1c1c1-9fa4-431f-aee7-5a37b84acca1" providerId="ADAL" clId="{729E80B8-04E6-4BC8-AF25-80C470F52079}" dt="2022-02-23T15:44:02.376" v="1463"/>
        <pc:sldMkLst>
          <pc:docMk/>
          <pc:sldMk cId="3777510063" sldId="273"/>
        </pc:sldMkLst>
        <pc:spChg chg="add mod">
          <ac:chgData name="Brett Parker" userId="7ce1c1c1-9fa4-431f-aee7-5a37b84acca1" providerId="ADAL" clId="{729E80B8-04E6-4BC8-AF25-80C470F52079}" dt="2022-02-23T15:44:02.376" v="1463"/>
          <ac:spMkLst>
            <pc:docMk/>
            <pc:sldMk cId="3777510063" sldId="273"/>
            <ac:spMk id="6" creationId="{35EE9B3B-3392-430E-A3C7-25F45EC79B4D}"/>
          </ac:spMkLst>
        </pc:spChg>
      </pc:sldChg>
      <pc:sldChg chg="addSp delSp modSp mod modNotesTx">
        <pc:chgData name="Brett Parker" userId="7ce1c1c1-9fa4-431f-aee7-5a37b84acca1" providerId="ADAL" clId="{729E80B8-04E6-4BC8-AF25-80C470F52079}" dt="2022-02-23T17:38:43.184" v="3023" actId="21"/>
        <pc:sldMkLst>
          <pc:docMk/>
          <pc:sldMk cId="3935992820" sldId="275"/>
        </pc:sldMkLst>
        <pc:spChg chg="add mod">
          <ac:chgData name="Brett Parker" userId="7ce1c1c1-9fa4-431f-aee7-5a37b84acca1" providerId="ADAL" clId="{729E80B8-04E6-4BC8-AF25-80C470F52079}" dt="2022-02-23T15:44:09.618" v="1470"/>
          <ac:spMkLst>
            <pc:docMk/>
            <pc:sldMk cId="3935992820" sldId="275"/>
            <ac:spMk id="5" creationId="{F17E6A47-BFE0-476E-8012-F75385921F1C}"/>
          </ac:spMkLst>
        </pc:spChg>
        <pc:spChg chg="add del mod">
          <ac:chgData name="Brett Parker" userId="7ce1c1c1-9fa4-431f-aee7-5a37b84acca1" providerId="ADAL" clId="{729E80B8-04E6-4BC8-AF25-80C470F52079}" dt="2022-02-23T15:45:12.437" v="1505" actId="478"/>
          <ac:spMkLst>
            <pc:docMk/>
            <pc:sldMk cId="3935992820" sldId="275"/>
            <ac:spMk id="6" creationId="{2229E555-C93C-4ABB-A301-526587F42BE6}"/>
          </ac:spMkLst>
        </pc:spChg>
        <pc:spChg chg="mod">
          <ac:chgData name="Brett Parker" userId="7ce1c1c1-9fa4-431f-aee7-5a37b84acca1" providerId="ADAL" clId="{729E80B8-04E6-4BC8-AF25-80C470F52079}" dt="2022-02-23T17:38:43.184" v="3023" actId="21"/>
          <ac:spMkLst>
            <pc:docMk/>
            <pc:sldMk cId="3935992820" sldId="275"/>
            <ac:spMk id="22" creationId="{371085BA-BE2D-4E7D-9A08-925932E790A1}"/>
          </ac:spMkLst>
        </pc:spChg>
      </pc:sldChg>
      <pc:sldChg chg="addSp delSp modSp mod modNotesTx">
        <pc:chgData name="Brett Parker" userId="7ce1c1c1-9fa4-431f-aee7-5a37b84acca1" providerId="ADAL" clId="{729E80B8-04E6-4BC8-AF25-80C470F52079}" dt="2022-02-23T17:17:24.357" v="2863"/>
        <pc:sldMkLst>
          <pc:docMk/>
          <pc:sldMk cId="3256147401" sldId="276"/>
        </pc:sldMkLst>
        <pc:spChg chg="add mod">
          <ac:chgData name="Brett Parker" userId="7ce1c1c1-9fa4-431f-aee7-5a37b84acca1" providerId="ADAL" clId="{729E80B8-04E6-4BC8-AF25-80C470F52079}" dt="2022-02-23T17:11:35.215" v="2744" actId="20577"/>
          <ac:spMkLst>
            <pc:docMk/>
            <pc:sldMk cId="3256147401" sldId="276"/>
            <ac:spMk id="7" creationId="{578A75B7-8DD3-4686-907F-B984DBE6E79F}"/>
          </ac:spMkLst>
        </pc:spChg>
        <pc:spChg chg="mod">
          <ac:chgData name="Brett Parker" userId="7ce1c1c1-9fa4-431f-aee7-5a37b84acca1" providerId="ADAL" clId="{729E80B8-04E6-4BC8-AF25-80C470F52079}" dt="2022-02-23T17:12:58.190" v="2814" actId="1076"/>
          <ac:spMkLst>
            <pc:docMk/>
            <pc:sldMk cId="3256147401" sldId="276"/>
            <ac:spMk id="19" creationId="{A1E16809-976F-4305-AB97-07523221F443}"/>
          </ac:spMkLst>
        </pc:spChg>
        <pc:spChg chg="mod">
          <ac:chgData name="Brett Parker" userId="7ce1c1c1-9fa4-431f-aee7-5a37b84acca1" providerId="ADAL" clId="{729E80B8-04E6-4BC8-AF25-80C470F52079}" dt="2022-02-23T17:13:53.358" v="2860" actId="1076"/>
          <ac:spMkLst>
            <pc:docMk/>
            <pc:sldMk cId="3256147401" sldId="276"/>
            <ac:spMk id="20" creationId="{B95A7FB8-0B23-484E-B4A0-A9CDBAB293CE}"/>
          </ac:spMkLst>
        </pc:spChg>
        <pc:spChg chg="mod">
          <ac:chgData name="Brett Parker" userId="7ce1c1c1-9fa4-431f-aee7-5a37b84acca1" providerId="ADAL" clId="{729E80B8-04E6-4BC8-AF25-80C470F52079}" dt="2022-02-23T17:11:38.551" v="2745" actId="21"/>
          <ac:spMkLst>
            <pc:docMk/>
            <pc:sldMk cId="3256147401" sldId="276"/>
            <ac:spMk id="23" creationId="{7565A7E2-5600-4676-98A3-1B58D569D2E0}"/>
          </ac:spMkLst>
        </pc:spChg>
        <pc:picChg chg="add mod">
          <ac:chgData name="Brett Parker" userId="7ce1c1c1-9fa4-431f-aee7-5a37b84acca1" providerId="ADAL" clId="{729E80B8-04E6-4BC8-AF25-80C470F52079}" dt="2022-02-23T17:13:00.789" v="2815" actId="1076"/>
          <ac:picMkLst>
            <pc:docMk/>
            <pc:sldMk cId="3256147401" sldId="276"/>
            <ac:picMk id="3" creationId="{CDDC2C0F-F998-4728-B013-D7D1FCA45254}"/>
          </ac:picMkLst>
        </pc:picChg>
        <pc:picChg chg="add del mod">
          <ac:chgData name="Brett Parker" userId="7ce1c1c1-9fa4-431f-aee7-5a37b84acca1" providerId="ADAL" clId="{729E80B8-04E6-4BC8-AF25-80C470F52079}" dt="2022-02-23T17:16:43.073" v="2862"/>
          <ac:picMkLst>
            <pc:docMk/>
            <pc:sldMk cId="3256147401" sldId="276"/>
            <ac:picMk id="4" creationId="{71F00C37-8C91-4141-B282-FEB1E89AB9A0}"/>
          </ac:picMkLst>
        </pc:picChg>
        <pc:picChg chg="add del mod">
          <ac:chgData name="Brett Parker" userId="7ce1c1c1-9fa4-431f-aee7-5a37b84acca1" providerId="ADAL" clId="{729E80B8-04E6-4BC8-AF25-80C470F52079}" dt="2022-02-23T17:17:24.357" v="2863"/>
          <ac:picMkLst>
            <pc:docMk/>
            <pc:sldMk cId="3256147401" sldId="276"/>
            <ac:picMk id="5" creationId="{13178B81-20DB-47D2-B9FD-6ACD754633AA}"/>
          </ac:picMkLst>
        </pc:picChg>
        <pc:picChg chg="add mod">
          <ac:chgData name="Brett Parker" userId="7ce1c1c1-9fa4-431f-aee7-5a37b84acca1" providerId="ADAL" clId="{729E80B8-04E6-4BC8-AF25-80C470F52079}" dt="2022-02-23T17:17:24.357" v="2863"/>
          <ac:picMkLst>
            <pc:docMk/>
            <pc:sldMk cId="3256147401" sldId="276"/>
            <ac:picMk id="6" creationId="{1CBBC911-2507-498A-A5DE-3D5843B215CF}"/>
          </ac:picMkLst>
        </pc:picChg>
        <pc:picChg chg="mod">
          <ac:chgData name="Brett Parker" userId="7ce1c1c1-9fa4-431f-aee7-5a37b84acca1" providerId="ADAL" clId="{729E80B8-04E6-4BC8-AF25-80C470F52079}" dt="2022-02-23T17:12:56.135" v="2813" actId="1076"/>
          <ac:picMkLst>
            <pc:docMk/>
            <pc:sldMk cId="3256147401" sldId="276"/>
            <ac:picMk id="11" creationId="{F2E11419-3885-403E-A5A5-C2959034A8D0}"/>
          </ac:picMkLst>
        </pc:picChg>
      </pc:sldChg>
      <pc:sldChg chg="addSp modSp">
        <pc:chgData name="Brett Parker" userId="7ce1c1c1-9fa4-431f-aee7-5a37b84acca1" providerId="ADAL" clId="{729E80B8-04E6-4BC8-AF25-80C470F52079}" dt="2022-02-23T15:44:12.047" v="1473"/>
        <pc:sldMkLst>
          <pc:docMk/>
          <pc:sldMk cId="216020907" sldId="280"/>
        </pc:sldMkLst>
        <pc:spChg chg="add mod">
          <ac:chgData name="Brett Parker" userId="7ce1c1c1-9fa4-431f-aee7-5a37b84acca1" providerId="ADAL" clId="{729E80B8-04E6-4BC8-AF25-80C470F52079}" dt="2022-02-23T15:44:12.047" v="1473"/>
          <ac:spMkLst>
            <pc:docMk/>
            <pc:sldMk cId="216020907" sldId="280"/>
            <ac:spMk id="6" creationId="{4148CC09-0033-449C-B47E-A8B55CF78633}"/>
          </ac:spMkLst>
        </pc:spChg>
      </pc:sldChg>
      <pc:sldChg chg="addSp delSp modSp mod">
        <pc:chgData name="Brett Parker" userId="7ce1c1c1-9fa4-431f-aee7-5a37b84acca1" providerId="ADAL" clId="{729E80B8-04E6-4BC8-AF25-80C470F52079}" dt="2022-02-23T15:45:02.212" v="1504" actId="1076"/>
        <pc:sldMkLst>
          <pc:docMk/>
          <pc:sldMk cId="4054160019" sldId="293"/>
        </pc:sldMkLst>
        <pc:spChg chg="add mod">
          <ac:chgData name="Brett Parker" userId="7ce1c1c1-9fa4-431f-aee7-5a37b84acca1" providerId="ADAL" clId="{729E80B8-04E6-4BC8-AF25-80C470F52079}" dt="2022-02-23T15:44:07.752" v="1468"/>
          <ac:spMkLst>
            <pc:docMk/>
            <pc:sldMk cId="4054160019" sldId="293"/>
            <ac:spMk id="4" creationId="{BF554CE9-86BD-44BF-9C1F-FB9707362199}"/>
          </ac:spMkLst>
        </pc:spChg>
        <pc:picChg chg="del mod">
          <ac:chgData name="Brett Parker" userId="7ce1c1c1-9fa4-431f-aee7-5a37b84acca1" providerId="ADAL" clId="{729E80B8-04E6-4BC8-AF25-80C470F52079}" dt="2022-02-23T15:44:59.314" v="1502" actId="21"/>
          <ac:picMkLst>
            <pc:docMk/>
            <pc:sldMk cId="4054160019" sldId="293"/>
            <ac:picMk id="5" creationId="{5E872326-78AF-4D3D-85CD-6A3B21FE50B9}"/>
          </ac:picMkLst>
        </pc:picChg>
        <pc:picChg chg="add mod">
          <ac:chgData name="Brett Parker" userId="7ce1c1c1-9fa4-431f-aee7-5a37b84acca1" providerId="ADAL" clId="{729E80B8-04E6-4BC8-AF25-80C470F52079}" dt="2022-02-23T15:45:02.212" v="1504" actId="1076"/>
          <ac:picMkLst>
            <pc:docMk/>
            <pc:sldMk cId="4054160019" sldId="293"/>
            <ac:picMk id="6" creationId="{5A0FC0F7-12C6-4776-ACC0-0F0A72C0BA75}"/>
          </ac:picMkLst>
        </pc:picChg>
      </pc:sldChg>
      <pc:sldChg chg="addSp delSp modSp mod">
        <pc:chgData name="Brett Parker" userId="7ce1c1c1-9fa4-431f-aee7-5a37b84acca1" providerId="ADAL" clId="{729E80B8-04E6-4BC8-AF25-80C470F52079}" dt="2022-02-23T15:43:53.326" v="1461" actId="20577"/>
        <pc:sldMkLst>
          <pc:docMk/>
          <pc:sldMk cId="3649606980" sldId="294"/>
        </pc:sldMkLst>
        <pc:spChg chg="add del mod">
          <ac:chgData name="Brett Parker" userId="7ce1c1c1-9fa4-431f-aee7-5a37b84acca1" providerId="ADAL" clId="{729E80B8-04E6-4BC8-AF25-80C470F52079}" dt="2022-02-23T15:43:39.259" v="1438" actId="21"/>
          <ac:spMkLst>
            <pc:docMk/>
            <pc:sldMk cId="3649606980" sldId="294"/>
            <ac:spMk id="2" creationId="{857BAFE0-D97C-42C6-8FB5-AC446DEBA795}"/>
          </ac:spMkLst>
        </pc:spChg>
        <pc:spChg chg="add mod">
          <ac:chgData name="Brett Parker" userId="7ce1c1c1-9fa4-431f-aee7-5a37b84acca1" providerId="ADAL" clId="{729E80B8-04E6-4BC8-AF25-80C470F52079}" dt="2022-02-23T15:43:53.326" v="1461" actId="20577"/>
          <ac:spMkLst>
            <pc:docMk/>
            <pc:sldMk cId="3649606980" sldId="294"/>
            <ac:spMk id="4" creationId="{2183F2E3-AECA-4FC1-B725-566274097D4D}"/>
          </ac:spMkLst>
        </pc:spChg>
      </pc:sldChg>
      <pc:sldChg chg="addSp modSp">
        <pc:chgData name="Brett Parker" userId="7ce1c1c1-9fa4-431f-aee7-5a37b84acca1" providerId="ADAL" clId="{729E80B8-04E6-4BC8-AF25-80C470F52079}" dt="2022-02-23T15:44:12.948" v="1474"/>
        <pc:sldMkLst>
          <pc:docMk/>
          <pc:sldMk cId="954970165" sldId="295"/>
        </pc:sldMkLst>
        <pc:spChg chg="add mod">
          <ac:chgData name="Brett Parker" userId="7ce1c1c1-9fa4-431f-aee7-5a37b84acca1" providerId="ADAL" clId="{729E80B8-04E6-4BC8-AF25-80C470F52079}" dt="2022-02-23T15:44:12.948" v="1474"/>
          <ac:spMkLst>
            <pc:docMk/>
            <pc:sldMk cId="954970165" sldId="295"/>
            <ac:spMk id="5" creationId="{2ED6FFEF-2BCE-437E-9A74-055BF101F262}"/>
          </ac:spMkLst>
        </pc:spChg>
      </pc:sldChg>
      <pc:sldChg chg="addSp modSp">
        <pc:chgData name="Brett Parker" userId="7ce1c1c1-9fa4-431f-aee7-5a37b84acca1" providerId="ADAL" clId="{729E80B8-04E6-4BC8-AF25-80C470F52079}" dt="2022-02-23T15:44:13.847" v="1475"/>
        <pc:sldMkLst>
          <pc:docMk/>
          <pc:sldMk cId="1125321875" sldId="296"/>
        </pc:sldMkLst>
        <pc:spChg chg="add mod">
          <ac:chgData name="Brett Parker" userId="7ce1c1c1-9fa4-431f-aee7-5a37b84acca1" providerId="ADAL" clId="{729E80B8-04E6-4BC8-AF25-80C470F52079}" dt="2022-02-23T15:44:13.847" v="1475"/>
          <ac:spMkLst>
            <pc:docMk/>
            <pc:sldMk cId="1125321875" sldId="296"/>
            <ac:spMk id="5" creationId="{F34691F8-6A0E-4529-A537-6168126B06E6}"/>
          </ac:spMkLst>
        </pc:spChg>
      </pc:sldChg>
      <pc:sldChg chg="addSp modSp">
        <pc:chgData name="Brett Parker" userId="7ce1c1c1-9fa4-431f-aee7-5a37b84acca1" providerId="ADAL" clId="{729E80B8-04E6-4BC8-AF25-80C470F52079}" dt="2022-02-23T15:44:14.767" v="1476"/>
        <pc:sldMkLst>
          <pc:docMk/>
          <pc:sldMk cId="2860266152" sldId="297"/>
        </pc:sldMkLst>
        <pc:spChg chg="add mod">
          <ac:chgData name="Brett Parker" userId="7ce1c1c1-9fa4-431f-aee7-5a37b84acca1" providerId="ADAL" clId="{729E80B8-04E6-4BC8-AF25-80C470F52079}" dt="2022-02-23T15:44:14.767" v="1476"/>
          <ac:spMkLst>
            <pc:docMk/>
            <pc:sldMk cId="2860266152" sldId="297"/>
            <ac:spMk id="5" creationId="{E32DF36A-9169-4B3A-B572-C0D2655578E9}"/>
          </ac:spMkLst>
        </pc:spChg>
      </pc:sldChg>
      <pc:sldChg chg="addSp modSp mod ord modNotesTx">
        <pc:chgData name="Brett Parker" userId="7ce1c1c1-9fa4-431f-aee7-5a37b84acca1" providerId="ADAL" clId="{729E80B8-04E6-4BC8-AF25-80C470F52079}" dt="2022-02-23T16:46:05.298" v="1874"/>
        <pc:sldMkLst>
          <pc:docMk/>
          <pc:sldMk cId="1852840800" sldId="298"/>
        </pc:sldMkLst>
        <pc:spChg chg="add mod">
          <ac:chgData name="Brett Parker" userId="7ce1c1c1-9fa4-431f-aee7-5a37b84acca1" providerId="ADAL" clId="{729E80B8-04E6-4BC8-AF25-80C470F52079}" dt="2022-02-23T16:39:01.907" v="1587" actId="20577"/>
          <ac:spMkLst>
            <pc:docMk/>
            <pc:sldMk cId="1852840800" sldId="298"/>
            <ac:spMk id="9" creationId="{32F503E6-4296-4175-9E2F-86F7B23C1B0C}"/>
          </ac:spMkLst>
        </pc:spChg>
        <pc:spChg chg="add mod">
          <ac:chgData name="Brett Parker" userId="7ce1c1c1-9fa4-431f-aee7-5a37b84acca1" providerId="ADAL" clId="{729E80B8-04E6-4BC8-AF25-80C470F52079}" dt="2022-02-23T16:38:41.592" v="1574" actId="1076"/>
          <ac:spMkLst>
            <pc:docMk/>
            <pc:sldMk cId="1852840800" sldId="298"/>
            <ac:spMk id="11" creationId="{22BABB24-B536-4AAC-B97E-EF28E57F6F7A}"/>
          </ac:spMkLst>
        </pc:spChg>
        <pc:spChg chg="mod">
          <ac:chgData name="Brett Parker" userId="7ce1c1c1-9fa4-431f-aee7-5a37b84acca1" providerId="ADAL" clId="{729E80B8-04E6-4BC8-AF25-80C470F52079}" dt="2022-02-23T16:38:55.386" v="1582" actId="20577"/>
          <ac:spMkLst>
            <pc:docMk/>
            <pc:sldMk cId="1852840800" sldId="298"/>
            <ac:spMk id="15" creationId="{0A72301C-5464-406B-9771-224AFB10D7E4}"/>
          </ac:spMkLst>
        </pc:spChg>
        <pc:spChg chg="mod">
          <ac:chgData name="Brett Parker" userId="7ce1c1c1-9fa4-431f-aee7-5a37b84acca1" providerId="ADAL" clId="{729E80B8-04E6-4BC8-AF25-80C470F52079}" dt="2022-02-23T16:38:38.656" v="1573" actId="1076"/>
          <ac:spMkLst>
            <pc:docMk/>
            <pc:sldMk cId="1852840800" sldId="298"/>
            <ac:spMk id="21" creationId="{90CED298-6CDA-4369-ADB9-BBBB28048C4B}"/>
          </ac:spMkLst>
        </pc:spChg>
        <pc:picChg chg="add mod">
          <ac:chgData name="Brett Parker" userId="7ce1c1c1-9fa4-431f-aee7-5a37b84acca1" providerId="ADAL" clId="{729E80B8-04E6-4BC8-AF25-80C470F52079}" dt="2022-02-23T16:46:05.298" v="1874"/>
          <ac:picMkLst>
            <pc:docMk/>
            <pc:sldMk cId="1852840800" sldId="298"/>
            <ac:picMk id="2" creationId="{68EFA78E-F010-4377-9FC5-FC57A7CFE973}"/>
          </ac:picMkLst>
        </pc:picChg>
        <pc:picChg chg="mod">
          <ac:chgData name="Brett Parker" userId="7ce1c1c1-9fa4-431f-aee7-5a37b84acca1" providerId="ADAL" clId="{729E80B8-04E6-4BC8-AF25-80C470F52079}" dt="2022-02-23T16:38:28.353" v="1570" actId="1076"/>
          <ac:picMkLst>
            <pc:docMk/>
            <pc:sldMk cId="1852840800" sldId="298"/>
            <ac:picMk id="3" creationId="{964662A6-E5A8-40B7-8F76-558102AA5FAE}"/>
          </ac:picMkLst>
        </pc:picChg>
        <pc:picChg chg="mod">
          <ac:chgData name="Brett Parker" userId="7ce1c1c1-9fa4-431f-aee7-5a37b84acca1" providerId="ADAL" clId="{729E80B8-04E6-4BC8-AF25-80C470F52079}" dt="2022-02-23T16:38:45.209" v="1575" actId="1076"/>
          <ac:picMkLst>
            <pc:docMk/>
            <pc:sldMk cId="1852840800" sldId="298"/>
            <ac:picMk id="7" creationId="{E4DD2F3F-6460-4D61-BF51-471869204F94}"/>
          </ac:picMkLst>
        </pc:picChg>
        <pc:picChg chg="add mod">
          <ac:chgData name="Brett Parker" userId="7ce1c1c1-9fa4-431f-aee7-5a37b84acca1" providerId="ADAL" clId="{729E80B8-04E6-4BC8-AF25-80C470F52079}" dt="2022-02-23T16:38:41.592" v="1574" actId="1076"/>
          <ac:picMkLst>
            <pc:docMk/>
            <pc:sldMk cId="1852840800" sldId="298"/>
            <ac:picMk id="10" creationId="{C2BC464C-1B55-41C2-B7D9-46CB59F9866F}"/>
          </ac:picMkLst>
        </pc:picChg>
        <pc:picChg chg="add mod">
          <ac:chgData name="Brett Parker" userId="7ce1c1c1-9fa4-431f-aee7-5a37b84acca1" providerId="ADAL" clId="{729E80B8-04E6-4BC8-AF25-80C470F52079}" dt="2022-02-23T16:38:47.209" v="1576" actId="1076"/>
          <ac:picMkLst>
            <pc:docMk/>
            <pc:sldMk cId="1852840800" sldId="298"/>
            <ac:picMk id="12" creationId="{89C3D7FC-DE68-494C-98ED-B1971BBFC6BC}"/>
          </ac:picMkLst>
        </pc:picChg>
        <pc:picChg chg="mod">
          <ac:chgData name="Brett Parker" userId="7ce1c1c1-9fa4-431f-aee7-5a37b84acca1" providerId="ADAL" clId="{729E80B8-04E6-4BC8-AF25-80C470F52079}" dt="2022-02-23T16:38:38.656" v="1573" actId="1076"/>
          <ac:picMkLst>
            <pc:docMk/>
            <pc:sldMk cId="1852840800" sldId="298"/>
            <ac:picMk id="3074" creationId="{69AC6CE5-2A25-42F1-80A0-FCEFF0E1959F}"/>
          </ac:picMkLst>
        </pc:picChg>
      </pc:sldChg>
      <pc:sldChg chg="addSp delSp modSp mod">
        <pc:chgData name="Brett Parker" userId="7ce1c1c1-9fa4-431f-aee7-5a37b84acca1" providerId="ADAL" clId="{729E80B8-04E6-4BC8-AF25-80C470F52079}" dt="2022-02-23T15:44:31.754" v="1494"/>
        <pc:sldMkLst>
          <pc:docMk/>
          <pc:sldMk cId="1965137548" sldId="299"/>
        </pc:sldMkLst>
        <pc:spChg chg="add del mod">
          <ac:chgData name="Brett Parker" userId="7ce1c1c1-9fa4-431f-aee7-5a37b84acca1" providerId="ADAL" clId="{729E80B8-04E6-4BC8-AF25-80C470F52079}" dt="2022-02-22T21:05:42.105" v="738" actId="478"/>
          <ac:spMkLst>
            <pc:docMk/>
            <pc:sldMk cId="1965137548" sldId="299"/>
            <ac:spMk id="3" creationId="{AB449A6D-8619-483B-8119-F6BE853F674B}"/>
          </ac:spMkLst>
        </pc:spChg>
        <pc:spChg chg="add mod">
          <ac:chgData name="Brett Parker" userId="7ce1c1c1-9fa4-431f-aee7-5a37b84acca1" providerId="ADAL" clId="{729E80B8-04E6-4BC8-AF25-80C470F52079}" dt="2022-02-23T15:44:31.754" v="1494"/>
          <ac:spMkLst>
            <pc:docMk/>
            <pc:sldMk cId="1965137548" sldId="299"/>
            <ac:spMk id="6" creationId="{81E9E6CF-C5AC-46AF-BDAD-C3C64E329CAA}"/>
          </ac:spMkLst>
        </pc:spChg>
        <pc:spChg chg="add del mod">
          <ac:chgData name="Brett Parker" userId="7ce1c1c1-9fa4-431f-aee7-5a37b84acca1" providerId="ADAL" clId="{729E80B8-04E6-4BC8-AF25-80C470F52079}" dt="2022-02-22T21:07:24.036" v="775" actId="5793"/>
          <ac:spMkLst>
            <pc:docMk/>
            <pc:sldMk cId="1965137548" sldId="299"/>
            <ac:spMk id="7" creationId="{064C7D51-FCC6-4F61-8F38-3CA98099BDC6}"/>
          </ac:spMkLst>
        </pc:spChg>
        <pc:spChg chg="add mod">
          <ac:chgData name="Brett Parker" userId="7ce1c1c1-9fa4-431f-aee7-5a37b84acca1" providerId="ADAL" clId="{729E80B8-04E6-4BC8-AF25-80C470F52079}" dt="2022-02-22T21:07:44.466" v="791" actId="1076"/>
          <ac:spMkLst>
            <pc:docMk/>
            <pc:sldMk cId="1965137548" sldId="299"/>
            <ac:spMk id="10" creationId="{D323D0E3-4D4B-4D88-8E1B-A052650044CD}"/>
          </ac:spMkLst>
        </pc:spChg>
        <pc:picChg chg="add del mod">
          <ac:chgData name="Brett Parker" userId="7ce1c1c1-9fa4-431f-aee7-5a37b84acca1" providerId="ADAL" clId="{729E80B8-04E6-4BC8-AF25-80C470F52079}" dt="2022-02-22T21:06:09.350" v="742" actId="478"/>
          <ac:picMkLst>
            <pc:docMk/>
            <pc:sldMk cId="1965137548" sldId="299"/>
            <ac:picMk id="5" creationId="{4FC5BBFB-8EF2-46D2-A6BC-0BE30CCB6C65}"/>
          </ac:picMkLst>
        </pc:picChg>
        <pc:picChg chg="add mod">
          <ac:chgData name="Brett Parker" userId="7ce1c1c1-9fa4-431f-aee7-5a37b84acca1" providerId="ADAL" clId="{729E80B8-04E6-4BC8-AF25-80C470F52079}" dt="2022-02-22T21:07:14.028" v="770" actId="1076"/>
          <ac:picMkLst>
            <pc:docMk/>
            <pc:sldMk cId="1965137548" sldId="299"/>
            <ac:picMk id="8" creationId="{895E383E-59AD-441C-8376-FB540F3FD691}"/>
          </ac:picMkLst>
        </pc:picChg>
      </pc:sldChg>
      <pc:sldChg chg="addSp modSp">
        <pc:chgData name="Brett Parker" userId="7ce1c1c1-9fa4-431f-aee7-5a37b84acca1" providerId="ADAL" clId="{729E80B8-04E6-4BC8-AF25-80C470F52079}" dt="2022-02-23T15:44:24.977" v="1487"/>
        <pc:sldMkLst>
          <pc:docMk/>
          <pc:sldMk cId="217281775" sldId="300"/>
        </pc:sldMkLst>
        <pc:spChg chg="add mod">
          <ac:chgData name="Brett Parker" userId="7ce1c1c1-9fa4-431f-aee7-5a37b84acca1" providerId="ADAL" clId="{729E80B8-04E6-4BC8-AF25-80C470F52079}" dt="2022-02-23T15:44:24.977" v="1487"/>
          <ac:spMkLst>
            <pc:docMk/>
            <pc:sldMk cId="217281775" sldId="300"/>
            <ac:spMk id="5" creationId="{DD1B5843-3CC1-48ED-8640-43CB12D62027}"/>
          </ac:spMkLst>
        </pc:spChg>
      </pc:sldChg>
      <pc:sldChg chg="addSp modSp">
        <pc:chgData name="Brett Parker" userId="7ce1c1c1-9fa4-431f-aee7-5a37b84acca1" providerId="ADAL" clId="{729E80B8-04E6-4BC8-AF25-80C470F52079}" dt="2022-02-23T15:44:25.514" v="1488"/>
        <pc:sldMkLst>
          <pc:docMk/>
          <pc:sldMk cId="427901997" sldId="301"/>
        </pc:sldMkLst>
        <pc:spChg chg="add mod">
          <ac:chgData name="Brett Parker" userId="7ce1c1c1-9fa4-431f-aee7-5a37b84acca1" providerId="ADAL" clId="{729E80B8-04E6-4BC8-AF25-80C470F52079}" dt="2022-02-23T15:44:25.514" v="1488"/>
          <ac:spMkLst>
            <pc:docMk/>
            <pc:sldMk cId="427901997" sldId="301"/>
            <ac:spMk id="5" creationId="{87601AE8-D7E9-46E6-8EE8-A21ED35B9C34}"/>
          </ac:spMkLst>
        </pc:spChg>
      </pc:sldChg>
      <pc:sldChg chg="addSp modSp">
        <pc:chgData name="Brett Parker" userId="7ce1c1c1-9fa4-431f-aee7-5a37b84acca1" providerId="ADAL" clId="{729E80B8-04E6-4BC8-AF25-80C470F52079}" dt="2022-02-23T15:44:26.903" v="1489"/>
        <pc:sldMkLst>
          <pc:docMk/>
          <pc:sldMk cId="1161618824" sldId="302"/>
        </pc:sldMkLst>
        <pc:spChg chg="add mod">
          <ac:chgData name="Brett Parker" userId="7ce1c1c1-9fa4-431f-aee7-5a37b84acca1" providerId="ADAL" clId="{729E80B8-04E6-4BC8-AF25-80C470F52079}" dt="2022-02-23T15:44:26.903" v="1489"/>
          <ac:spMkLst>
            <pc:docMk/>
            <pc:sldMk cId="1161618824" sldId="302"/>
            <ac:spMk id="7" creationId="{338DA49A-6169-426A-8515-D4EC12FE72BC}"/>
          </ac:spMkLst>
        </pc:spChg>
      </pc:sldChg>
      <pc:sldChg chg="addSp modSp">
        <pc:chgData name="Brett Parker" userId="7ce1c1c1-9fa4-431f-aee7-5a37b84acca1" providerId="ADAL" clId="{729E80B8-04E6-4BC8-AF25-80C470F52079}" dt="2022-02-23T15:44:06.015" v="1466"/>
        <pc:sldMkLst>
          <pc:docMk/>
          <pc:sldMk cId="357811427" sldId="303"/>
        </pc:sldMkLst>
        <pc:spChg chg="add mod">
          <ac:chgData name="Brett Parker" userId="7ce1c1c1-9fa4-431f-aee7-5a37b84acca1" providerId="ADAL" clId="{729E80B8-04E6-4BC8-AF25-80C470F52079}" dt="2022-02-23T15:44:06.015" v="1466"/>
          <ac:spMkLst>
            <pc:docMk/>
            <pc:sldMk cId="357811427" sldId="303"/>
            <ac:spMk id="5" creationId="{B962FE78-5715-4B8C-ACF7-CE1B1FDA6949}"/>
          </ac:spMkLst>
        </pc:spChg>
      </pc:sldChg>
      <pc:sldChg chg="addSp modSp">
        <pc:chgData name="Brett Parker" userId="7ce1c1c1-9fa4-431f-aee7-5a37b84acca1" providerId="ADAL" clId="{729E80B8-04E6-4BC8-AF25-80C470F52079}" dt="2022-02-23T15:44:15.895" v="1478"/>
        <pc:sldMkLst>
          <pc:docMk/>
          <pc:sldMk cId="990976830" sldId="304"/>
        </pc:sldMkLst>
        <pc:spChg chg="add mod">
          <ac:chgData name="Brett Parker" userId="7ce1c1c1-9fa4-431f-aee7-5a37b84acca1" providerId="ADAL" clId="{729E80B8-04E6-4BC8-AF25-80C470F52079}" dt="2022-02-23T15:44:15.895" v="1478"/>
          <ac:spMkLst>
            <pc:docMk/>
            <pc:sldMk cId="990976830" sldId="304"/>
            <ac:spMk id="4" creationId="{F53AAE31-A490-45F5-9FB2-E9637FB29191}"/>
          </ac:spMkLst>
        </pc:spChg>
      </pc:sldChg>
      <pc:sldChg chg="addSp delSp modSp mod">
        <pc:chgData name="Brett Parker" userId="7ce1c1c1-9fa4-431f-aee7-5a37b84acca1" providerId="ADAL" clId="{729E80B8-04E6-4BC8-AF25-80C470F52079}" dt="2022-02-23T16:37:45.307" v="1553" actId="21"/>
        <pc:sldMkLst>
          <pc:docMk/>
          <pc:sldMk cId="3036982793" sldId="306"/>
        </pc:sldMkLst>
        <pc:spChg chg="del mod">
          <ac:chgData name="Brett Parker" userId="7ce1c1c1-9fa4-431f-aee7-5a37b84acca1" providerId="ADAL" clId="{729E80B8-04E6-4BC8-AF25-80C470F52079}" dt="2022-02-23T16:37:45.307" v="1553" actId="21"/>
          <ac:spMkLst>
            <pc:docMk/>
            <pc:sldMk cId="3036982793" sldId="306"/>
            <ac:spMk id="8" creationId="{9D429389-4C96-4F4A-B61B-3FD4B541CF5C}"/>
          </ac:spMkLst>
        </pc:spChg>
        <pc:spChg chg="add mod">
          <ac:chgData name="Brett Parker" userId="7ce1c1c1-9fa4-431f-aee7-5a37b84acca1" providerId="ADAL" clId="{729E80B8-04E6-4BC8-AF25-80C470F52079}" dt="2022-02-23T15:44:19.991" v="1482"/>
          <ac:spMkLst>
            <pc:docMk/>
            <pc:sldMk cId="3036982793" sldId="306"/>
            <ac:spMk id="10" creationId="{69CD9B54-4034-445A-8200-1EDF4630E9BC}"/>
          </ac:spMkLst>
        </pc:spChg>
        <pc:spChg chg="mod">
          <ac:chgData name="Brett Parker" userId="7ce1c1c1-9fa4-431f-aee7-5a37b84acca1" providerId="ADAL" clId="{729E80B8-04E6-4BC8-AF25-80C470F52079}" dt="2022-02-22T22:12:16.415" v="1386" actId="1076"/>
          <ac:spMkLst>
            <pc:docMk/>
            <pc:sldMk cId="3036982793" sldId="306"/>
            <ac:spMk id="11" creationId="{8F4A7533-CE14-4A9D-9E8D-5D7EE7C23E57}"/>
          </ac:spMkLst>
        </pc:spChg>
        <pc:picChg chg="mod">
          <ac:chgData name="Brett Parker" userId="7ce1c1c1-9fa4-431f-aee7-5a37b84acca1" providerId="ADAL" clId="{729E80B8-04E6-4BC8-AF25-80C470F52079}" dt="2022-02-22T22:12:16.415" v="1386" actId="1076"/>
          <ac:picMkLst>
            <pc:docMk/>
            <pc:sldMk cId="3036982793" sldId="306"/>
            <ac:picMk id="3" creationId="{2FDEBC09-103E-4615-A554-554AB8313F8C}"/>
          </ac:picMkLst>
        </pc:picChg>
        <pc:picChg chg="mod">
          <ac:chgData name="Brett Parker" userId="7ce1c1c1-9fa4-431f-aee7-5a37b84acca1" providerId="ADAL" clId="{729E80B8-04E6-4BC8-AF25-80C470F52079}" dt="2022-02-22T22:12:16.415" v="1386" actId="1076"/>
          <ac:picMkLst>
            <pc:docMk/>
            <pc:sldMk cId="3036982793" sldId="306"/>
            <ac:picMk id="5" creationId="{0E333264-CD4D-4392-85D4-43AE41EF7E8E}"/>
          </ac:picMkLst>
        </pc:picChg>
        <pc:picChg chg="del mod">
          <ac:chgData name="Brett Parker" userId="7ce1c1c1-9fa4-431f-aee7-5a37b84acca1" providerId="ADAL" clId="{729E80B8-04E6-4BC8-AF25-80C470F52079}" dt="2022-02-23T16:37:45.307" v="1553" actId="21"/>
          <ac:picMkLst>
            <pc:docMk/>
            <pc:sldMk cId="3036982793" sldId="306"/>
            <ac:picMk id="7" creationId="{C7A36C8F-5B04-48C2-85AF-BD37CFFB1F11}"/>
          </ac:picMkLst>
        </pc:picChg>
        <pc:picChg chg="del mod">
          <ac:chgData name="Brett Parker" userId="7ce1c1c1-9fa4-431f-aee7-5a37b84acca1" providerId="ADAL" clId="{729E80B8-04E6-4BC8-AF25-80C470F52079}" dt="2022-02-23T16:37:45.307" v="1553" actId="21"/>
          <ac:picMkLst>
            <pc:docMk/>
            <pc:sldMk cId="3036982793" sldId="306"/>
            <ac:picMk id="9" creationId="{505C3992-B08B-4573-9485-AD4155F0D1A4}"/>
          </ac:picMkLst>
        </pc:picChg>
      </pc:sldChg>
      <pc:sldChg chg="addSp modSp">
        <pc:chgData name="Brett Parker" userId="7ce1c1c1-9fa4-431f-aee7-5a37b84acca1" providerId="ADAL" clId="{729E80B8-04E6-4BC8-AF25-80C470F52079}" dt="2022-02-23T15:44:21.895" v="1484"/>
        <pc:sldMkLst>
          <pc:docMk/>
          <pc:sldMk cId="2993829447" sldId="307"/>
        </pc:sldMkLst>
        <pc:spChg chg="add mod">
          <ac:chgData name="Brett Parker" userId="7ce1c1c1-9fa4-431f-aee7-5a37b84acca1" providerId="ADAL" clId="{729E80B8-04E6-4BC8-AF25-80C470F52079}" dt="2022-02-23T15:44:21.895" v="1484"/>
          <ac:spMkLst>
            <pc:docMk/>
            <pc:sldMk cId="2993829447" sldId="307"/>
            <ac:spMk id="9" creationId="{54FC5827-C586-4E9F-81B3-197C6E099CAB}"/>
          </ac:spMkLst>
        </pc:spChg>
      </pc:sldChg>
      <pc:sldChg chg="addSp modSp">
        <pc:chgData name="Brett Parker" userId="7ce1c1c1-9fa4-431f-aee7-5a37b84acca1" providerId="ADAL" clId="{729E80B8-04E6-4BC8-AF25-80C470F52079}" dt="2022-02-23T15:44:18.042" v="1480"/>
        <pc:sldMkLst>
          <pc:docMk/>
          <pc:sldMk cId="2512303159" sldId="308"/>
        </pc:sldMkLst>
        <pc:spChg chg="add mod">
          <ac:chgData name="Brett Parker" userId="7ce1c1c1-9fa4-431f-aee7-5a37b84acca1" providerId="ADAL" clId="{729E80B8-04E6-4BC8-AF25-80C470F52079}" dt="2022-02-23T15:44:18.042" v="1480"/>
          <ac:spMkLst>
            <pc:docMk/>
            <pc:sldMk cId="2512303159" sldId="308"/>
            <ac:spMk id="6" creationId="{AF59F6C0-4741-4872-83DE-6B38A0301531}"/>
          </ac:spMkLst>
        </pc:spChg>
      </pc:sldChg>
      <pc:sldChg chg="addSp modSp">
        <pc:chgData name="Brett Parker" userId="7ce1c1c1-9fa4-431f-aee7-5a37b84acca1" providerId="ADAL" clId="{729E80B8-04E6-4BC8-AF25-80C470F52079}" dt="2022-02-23T15:44:23.135" v="1485"/>
        <pc:sldMkLst>
          <pc:docMk/>
          <pc:sldMk cId="1929736298" sldId="310"/>
        </pc:sldMkLst>
        <pc:spChg chg="add mod">
          <ac:chgData name="Brett Parker" userId="7ce1c1c1-9fa4-431f-aee7-5a37b84acca1" providerId="ADAL" clId="{729E80B8-04E6-4BC8-AF25-80C470F52079}" dt="2022-02-23T15:44:23.135" v="1485"/>
          <ac:spMkLst>
            <pc:docMk/>
            <pc:sldMk cId="1929736298" sldId="310"/>
            <ac:spMk id="7" creationId="{D484BE7F-B692-482A-9BCD-EA52A301F532}"/>
          </ac:spMkLst>
        </pc:spChg>
      </pc:sldChg>
      <pc:sldChg chg="addSp delSp modSp mod">
        <pc:chgData name="Brett Parker" userId="7ce1c1c1-9fa4-431f-aee7-5a37b84acca1" providerId="ADAL" clId="{729E80B8-04E6-4BC8-AF25-80C470F52079}" dt="2022-02-23T17:31:54.604" v="3011"/>
        <pc:sldMkLst>
          <pc:docMk/>
          <pc:sldMk cId="3262741194" sldId="311"/>
        </pc:sldMkLst>
        <pc:spChg chg="add mod">
          <ac:chgData name="Brett Parker" userId="7ce1c1c1-9fa4-431f-aee7-5a37b84acca1" providerId="ADAL" clId="{729E80B8-04E6-4BC8-AF25-80C470F52079}" dt="2022-02-23T17:20:22.366" v="2996" actId="20577"/>
          <ac:spMkLst>
            <pc:docMk/>
            <pc:sldMk cId="3262741194" sldId="311"/>
            <ac:spMk id="9" creationId="{8BEB866D-6633-4325-A13A-33B55CD2CC6F}"/>
          </ac:spMkLst>
        </pc:spChg>
        <pc:spChg chg="add mod">
          <ac:chgData name="Brett Parker" userId="7ce1c1c1-9fa4-431f-aee7-5a37b84acca1" providerId="ADAL" clId="{729E80B8-04E6-4BC8-AF25-80C470F52079}" dt="2022-02-23T17:20:17.607" v="2987" actId="1076"/>
          <ac:spMkLst>
            <pc:docMk/>
            <pc:sldMk cId="3262741194" sldId="311"/>
            <ac:spMk id="10" creationId="{8F43AA6F-59D1-4576-881B-5B166FB3DF05}"/>
          </ac:spMkLst>
        </pc:spChg>
        <pc:picChg chg="add mod">
          <ac:chgData name="Brett Parker" userId="7ce1c1c1-9fa4-431f-aee7-5a37b84acca1" providerId="ADAL" clId="{729E80B8-04E6-4BC8-AF25-80C470F52079}" dt="2022-02-23T17:24:20.276" v="3002" actId="1076"/>
          <ac:picMkLst>
            <pc:docMk/>
            <pc:sldMk cId="3262741194" sldId="311"/>
            <ac:picMk id="3" creationId="{9BC14259-0A2E-4800-81F7-DC2C28BC3180}"/>
          </ac:picMkLst>
        </pc:picChg>
        <pc:picChg chg="add del mod">
          <ac:chgData name="Brett Parker" userId="7ce1c1c1-9fa4-431f-aee7-5a37b84acca1" providerId="ADAL" clId="{729E80B8-04E6-4BC8-AF25-80C470F52079}" dt="2022-02-23T17:28:43.645" v="3004"/>
          <ac:picMkLst>
            <pc:docMk/>
            <pc:sldMk cId="3262741194" sldId="311"/>
            <ac:picMk id="4" creationId="{9AFD4797-0749-4640-BD51-5EC4BFBD65B9}"/>
          </ac:picMkLst>
        </pc:picChg>
        <pc:picChg chg="add del mod">
          <ac:chgData name="Brett Parker" userId="7ce1c1c1-9fa4-431f-aee7-5a37b84acca1" providerId="ADAL" clId="{729E80B8-04E6-4BC8-AF25-80C470F52079}" dt="2022-02-23T17:28:59.527" v="3005"/>
          <ac:picMkLst>
            <pc:docMk/>
            <pc:sldMk cId="3262741194" sldId="311"/>
            <ac:picMk id="5" creationId="{8E1E1557-52DB-4613-B920-DA7D50858CAE}"/>
          </ac:picMkLst>
        </pc:picChg>
        <pc:picChg chg="add del mod">
          <ac:chgData name="Brett Parker" userId="7ce1c1c1-9fa4-431f-aee7-5a37b84acca1" providerId="ADAL" clId="{729E80B8-04E6-4BC8-AF25-80C470F52079}" dt="2022-02-23T17:29:09.303" v="3006"/>
          <ac:picMkLst>
            <pc:docMk/>
            <pc:sldMk cId="3262741194" sldId="311"/>
            <ac:picMk id="11" creationId="{D0CA2F1E-D979-4939-B67F-A331B31C45F3}"/>
          </ac:picMkLst>
        </pc:picChg>
        <pc:picChg chg="add del mod">
          <ac:chgData name="Brett Parker" userId="7ce1c1c1-9fa4-431f-aee7-5a37b84acca1" providerId="ADAL" clId="{729E80B8-04E6-4BC8-AF25-80C470F52079}" dt="2022-02-23T17:29:59.478" v="3007"/>
          <ac:picMkLst>
            <pc:docMk/>
            <pc:sldMk cId="3262741194" sldId="311"/>
            <ac:picMk id="12" creationId="{1026AF2E-F55F-4B48-A0D2-49FD755656A7}"/>
          </ac:picMkLst>
        </pc:picChg>
        <pc:picChg chg="add del mod">
          <ac:chgData name="Brett Parker" userId="7ce1c1c1-9fa4-431f-aee7-5a37b84acca1" providerId="ADAL" clId="{729E80B8-04E6-4BC8-AF25-80C470F52079}" dt="2022-02-23T17:30:47.534" v="3008"/>
          <ac:picMkLst>
            <pc:docMk/>
            <pc:sldMk cId="3262741194" sldId="311"/>
            <ac:picMk id="13" creationId="{087E2450-0664-4C02-833F-A86A3527DC2D}"/>
          </ac:picMkLst>
        </pc:picChg>
        <pc:picChg chg="add del mod">
          <ac:chgData name="Brett Parker" userId="7ce1c1c1-9fa4-431f-aee7-5a37b84acca1" providerId="ADAL" clId="{729E80B8-04E6-4BC8-AF25-80C470F52079}" dt="2022-02-23T17:30:57.437" v="3009"/>
          <ac:picMkLst>
            <pc:docMk/>
            <pc:sldMk cId="3262741194" sldId="311"/>
            <ac:picMk id="14" creationId="{1B6C1528-5B1B-491C-AD14-0E6AA32B5BF0}"/>
          </ac:picMkLst>
        </pc:picChg>
        <pc:picChg chg="add del mod">
          <ac:chgData name="Brett Parker" userId="7ce1c1c1-9fa4-431f-aee7-5a37b84acca1" providerId="ADAL" clId="{729E80B8-04E6-4BC8-AF25-80C470F52079}" dt="2022-02-23T17:31:10.403" v="3010"/>
          <ac:picMkLst>
            <pc:docMk/>
            <pc:sldMk cId="3262741194" sldId="311"/>
            <ac:picMk id="16" creationId="{07416BD1-DE8E-4D74-8202-AC2678108B76}"/>
          </ac:picMkLst>
        </pc:picChg>
        <pc:picChg chg="add del mod">
          <ac:chgData name="Brett Parker" userId="7ce1c1c1-9fa4-431f-aee7-5a37b84acca1" providerId="ADAL" clId="{729E80B8-04E6-4BC8-AF25-80C470F52079}" dt="2022-02-23T17:31:54.604" v="3011"/>
          <ac:picMkLst>
            <pc:docMk/>
            <pc:sldMk cId="3262741194" sldId="311"/>
            <ac:picMk id="17" creationId="{20750D30-DC4C-4969-84AD-EA8B803F17AC}"/>
          </ac:picMkLst>
        </pc:picChg>
        <pc:picChg chg="add mod">
          <ac:chgData name="Brett Parker" userId="7ce1c1c1-9fa4-431f-aee7-5a37b84acca1" providerId="ADAL" clId="{729E80B8-04E6-4BC8-AF25-80C470F52079}" dt="2022-02-23T17:31:54.604" v="3011"/>
          <ac:picMkLst>
            <pc:docMk/>
            <pc:sldMk cId="3262741194" sldId="311"/>
            <ac:picMk id="18" creationId="{7C0A4163-085E-42A0-8FD0-785CCF195060}"/>
          </ac:picMkLst>
        </pc:picChg>
      </pc:sldChg>
      <pc:sldChg chg="addSp delSp modSp mod setBg modNotesTx">
        <pc:chgData name="Brett Parker" userId="7ce1c1c1-9fa4-431f-aee7-5a37b84acca1" providerId="ADAL" clId="{729E80B8-04E6-4BC8-AF25-80C470F52079}" dt="2022-02-23T15:44:33.855" v="1496"/>
        <pc:sldMkLst>
          <pc:docMk/>
          <pc:sldMk cId="1205046701" sldId="312"/>
        </pc:sldMkLst>
        <pc:spChg chg="del mod">
          <ac:chgData name="Brett Parker" userId="7ce1c1c1-9fa4-431f-aee7-5a37b84acca1" providerId="ADAL" clId="{729E80B8-04E6-4BC8-AF25-80C470F52079}" dt="2022-02-22T21:18:12.755" v="838" actId="478"/>
          <ac:spMkLst>
            <pc:docMk/>
            <pc:sldMk cId="1205046701" sldId="312"/>
            <ac:spMk id="3" creationId="{9A85897E-87E9-4E33-B8D3-85EC6477AA99}"/>
          </ac:spMkLst>
        </pc:spChg>
        <pc:spChg chg="add mod">
          <ac:chgData name="Brett Parker" userId="7ce1c1c1-9fa4-431f-aee7-5a37b84acca1" providerId="ADAL" clId="{729E80B8-04E6-4BC8-AF25-80C470F52079}" dt="2022-02-23T15:44:33.855" v="1496"/>
          <ac:spMkLst>
            <pc:docMk/>
            <pc:sldMk cId="1205046701" sldId="312"/>
            <ac:spMk id="4" creationId="{A8FE1F70-1129-47C9-94E7-E2C3AA5902E2}"/>
          </ac:spMkLst>
        </pc:spChg>
        <pc:graphicFrameChg chg="add mod">
          <ac:chgData name="Brett Parker" userId="7ce1c1c1-9fa4-431f-aee7-5a37b84acca1" providerId="ADAL" clId="{729E80B8-04E6-4BC8-AF25-80C470F52079}" dt="2022-02-22T21:32:45.921" v="1036"/>
          <ac:graphicFrameMkLst>
            <pc:docMk/>
            <pc:sldMk cId="1205046701" sldId="312"/>
            <ac:graphicFrameMk id="5" creationId="{5C33B288-85AE-4C57-8568-E9AC1DE0436B}"/>
          </ac:graphicFrameMkLst>
        </pc:graphicFrameChg>
      </pc:sldChg>
      <pc:sldChg chg="addSp delSp modSp mod">
        <pc:chgData name="Brett Parker" userId="7ce1c1c1-9fa4-431f-aee7-5a37b84acca1" providerId="ADAL" clId="{729E80B8-04E6-4BC8-AF25-80C470F52079}" dt="2022-02-23T15:44:35.920" v="1498"/>
        <pc:sldMkLst>
          <pc:docMk/>
          <pc:sldMk cId="1660665044" sldId="313"/>
        </pc:sldMkLst>
        <pc:spChg chg="add mod">
          <ac:chgData name="Brett Parker" userId="7ce1c1c1-9fa4-431f-aee7-5a37b84acca1" providerId="ADAL" clId="{729E80B8-04E6-4BC8-AF25-80C470F52079}" dt="2022-02-23T15:44:35.920" v="1498"/>
          <ac:spMkLst>
            <pc:docMk/>
            <pc:sldMk cId="1660665044" sldId="313"/>
            <ac:spMk id="7" creationId="{84D35B1F-1A05-46DF-BEDF-59E8A77D18BF}"/>
          </ac:spMkLst>
        </pc:spChg>
        <pc:spChg chg="add mod">
          <ac:chgData name="Brett Parker" userId="7ce1c1c1-9fa4-431f-aee7-5a37b84acca1" providerId="ADAL" clId="{729E80B8-04E6-4BC8-AF25-80C470F52079}" dt="2022-02-22T21:54:34.536" v="1214" actId="1076"/>
          <ac:spMkLst>
            <pc:docMk/>
            <pc:sldMk cId="1660665044" sldId="313"/>
            <ac:spMk id="13" creationId="{EE819E22-85A3-4B5B-8125-AB31AFFAAC41}"/>
          </ac:spMkLst>
        </pc:spChg>
        <pc:spChg chg="add mod">
          <ac:chgData name="Brett Parker" userId="7ce1c1c1-9fa4-431f-aee7-5a37b84acca1" providerId="ADAL" clId="{729E80B8-04E6-4BC8-AF25-80C470F52079}" dt="2022-02-22T21:54:34.536" v="1214" actId="1076"/>
          <ac:spMkLst>
            <pc:docMk/>
            <pc:sldMk cId="1660665044" sldId="313"/>
            <ac:spMk id="14" creationId="{67B4D09A-9A5B-43F2-845D-3AB0CBBB5FC6}"/>
          </ac:spMkLst>
        </pc:spChg>
        <pc:spChg chg="mod">
          <ac:chgData name="Brett Parker" userId="7ce1c1c1-9fa4-431f-aee7-5a37b84acca1" providerId="ADAL" clId="{729E80B8-04E6-4BC8-AF25-80C470F52079}" dt="2022-02-22T21:47:54.888" v="1093" actId="20577"/>
          <ac:spMkLst>
            <pc:docMk/>
            <pc:sldMk cId="1660665044" sldId="313"/>
            <ac:spMk id="15" creationId="{0A72301C-5464-406B-9771-224AFB10D7E4}"/>
          </ac:spMkLst>
        </pc:spChg>
        <pc:picChg chg="add del mod">
          <ac:chgData name="Brett Parker" userId="7ce1c1c1-9fa4-431f-aee7-5a37b84acca1" providerId="ADAL" clId="{729E80B8-04E6-4BC8-AF25-80C470F52079}" dt="2022-02-22T21:46:10.032" v="1040" actId="478"/>
          <ac:picMkLst>
            <pc:docMk/>
            <pc:sldMk cId="1660665044" sldId="313"/>
            <ac:picMk id="3" creationId="{307EDAD6-8CA0-458D-91DD-2C7746284110}"/>
          </ac:picMkLst>
        </pc:picChg>
        <pc:picChg chg="add del mod">
          <ac:chgData name="Brett Parker" userId="7ce1c1c1-9fa4-431f-aee7-5a37b84acca1" providerId="ADAL" clId="{729E80B8-04E6-4BC8-AF25-80C470F52079}" dt="2022-02-22T21:48:30.690" v="1099" actId="478"/>
          <ac:picMkLst>
            <pc:docMk/>
            <pc:sldMk cId="1660665044" sldId="313"/>
            <ac:picMk id="5" creationId="{7D751366-A7E3-4464-B11C-948675B7C9B3}"/>
          </ac:picMkLst>
        </pc:picChg>
        <pc:picChg chg="add del mod">
          <ac:chgData name="Brett Parker" userId="7ce1c1c1-9fa4-431f-aee7-5a37b84acca1" providerId="ADAL" clId="{729E80B8-04E6-4BC8-AF25-80C470F52079}" dt="2022-02-22T21:49:31.714" v="1102" actId="478"/>
          <ac:picMkLst>
            <pc:docMk/>
            <pc:sldMk cId="1660665044" sldId="313"/>
            <ac:picMk id="7" creationId="{0989B5D2-53C4-4FEB-B32A-DDBE10F6CA8D}"/>
          </ac:picMkLst>
        </pc:picChg>
        <pc:picChg chg="add mod">
          <ac:chgData name="Brett Parker" userId="7ce1c1c1-9fa4-431f-aee7-5a37b84acca1" providerId="ADAL" clId="{729E80B8-04E6-4BC8-AF25-80C470F52079}" dt="2022-02-22T21:50:59.026" v="1107" actId="1076"/>
          <ac:picMkLst>
            <pc:docMk/>
            <pc:sldMk cId="1660665044" sldId="313"/>
            <ac:picMk id="9" creationId="{E9479C18-9853-4FD3-A9E6-C60B87EE52DD}"/>
          </ac:picMkLst>
        </pc:picChg>
        <pc:picChg chg="add mod">
          <ac:chgData name="Brett Parker" userId="7ce1c1c1-9fa4-431f-aee7-5a37b84acca1" providerId="ADAL" clId="{729E80B8-04E6-4BC8-AF25-80C470F52079}" dt="2022-02-22T21:51:10.577" v="1108" actId="1036"/>
          <ac:picMkLst>
            <pc:docMk/>
            <pc:sldMk cId="1660665044" sldId="313"/>
            <ac:picMk id="11" creationId="{1CA59C31-509B-4B90-AF8B-84AAE47AB1CE}"/>
          </ac:picMkLst>
        </pc:picChg>
      </pc:sldChg>
      <pc:sldChg chg="addSp delSp modSp mod modNotesTx">
        <pc:chgData name="Brett Parker" userId="7ce1c1c1-9fa4-431f-aee7-5a37b84acca1" providerId="ADAL" clId="{729E80B8-04E6-4BC8-AF25-80C470F52079}" dt="2022-02-23T15:44:34.680" v="1497"/>
        <pc:sldMkLst>
          <pc:docMk/>
          <pc:sldMk cId="1981340430" sldId="314"/>
        </pc:sldMkLst>
        <pc:spChg chg="del mod">
          <ac:chgData name="Brett Parker" userId="7ce1c1c1-9fa4-431f-aee7-5a37b84acca1" providerId="ADAL" clId="{729E80B8-04E6-4BC8-AF25-80C470F52079}" dt="2022-02-22T21:48:06.276" v="1094" actId="478"/>
          <ac:spMkLst>
            <pc:docMk/>
            <pc:sldMk cId="1981340430" sldId="314"/>
            <ac:spMk id="3" creationId="{01C8A13B-D2C4-41B3-BBAE-0E290CC9259C}"/>
          </ac:spMkLst>
        </pc:spChg>
        <pc:spChg chg="add del mod">
          <ac:chgData name="Brett Parker" userId="7ce1c1c1-9fa4-431f-aee7-5a37b84acca1" providerId="ADAL" clId="{729E80B8-04E6-4BC8-AF25-80C470F52079}" dt="2022-02-22T21:48:07.784" v="1095" actId="478"/>
          <ac:spMkLst>
            <pc:docMk/>
            <pc:sldMk cId="1981340430" sldId="314"/>
            <ac:spMk id="4" creationId="{428B38CE-6653-442F-A2FB-DBB7B5EE1A42}"/>
          </ac:spMkLst>
        </pc:spChg>
        <pc:spChg chg="add del mod">
          <ac:chgData name="Brett Parker" userId="7ce1c1c1-9fa4-431f-aee7-5a37b84acca1" providerId="ADAL" clId="{729E80B8-04E6-4BC8-AF25-80C470F52079}" dt="2022-02-22T21:54:24.219" v="1211" actId="21"/>
          <ac:spMkLst>
            <pc:docMk/>
            <pc:sldMk cId="1981340430" sldId="314"/>
            <ac:spMk id="5" creationId="{A2EAEBFC-10B5-4C8D-837E-01382C6F69F5}"/>
          </ac:spMkLst>
        </pc:spChg>
        <pc:spChg chg="add mod">
          <ac:chgData name="Brett Parker" userId="7ce1c1c1-9fa4-431f-aee7-5a37b84acca1" providerId="ADAL" clId="{729E80B8-04E6-4BC8-AF25-80C470F52079}" dt="2022-02-23T15:44:34.680" v="1497"/>
          <ac:spMkLst>
            <pc:docMk/>
            <pc:sldMk cId="1981340430" sldId="314"/>
            <ac:spMk id="7" creationId="{4FE32674-4450-4813-89BC-C8F92FAAD92C}"/>
          </ac:spMkLst>
        </pc:spChg>
        <pc:spChg chg="add del mod ord">
          <ac:chgData name="Brett Parker" userId="7ce1c1c1-9fa4-431f-aee7-5a37b84acca1" providerId="ADAL" clId="{729E80B8-04E6-4BC8-AF25-80C470F52079}" dt="2022-02-22T21:54:24.219" v="1211" actId="21"/>
          <ac:spMkLst>
            <pc:docMk/>
            <pc:sldMk cId="1981340430" sldId="314"/>
            <ac:spMk id="7" creationId="{D2CAD1F3-24C1-477C-8360-B92B52E1EE91}"/>
          </ac:spMkLst>
        </pc:spChg>
        <pc:spChg chg="add mod">
          <ac:chgData name="Brett Parker" userId="7ce1c1c1-9fa4-431f-aee7-5a37b84acca1" providerId="ADAL" clId="{729E80B8-04E6-4BC8-AF25-80C470F52079}" dt="2022-02-22T21:54:25.115" v="1212"/>
          <ac:spMkLst>
            <pc:docMk/>
            <pc:sldMk cId="1981340430" sldId="314"/>
            <ac:spMk id="9" creationId="{22772D90-61F3-4E57-86F6-0580DF9553AD}"/>
          </ac:spMkLst>
        </pc:spChg>
        <pc:spChg chg="add mod">
          <ac:chgData name="Brett Parker" userId="7ce1c1c1-9fa4-431f-aee7-5a37b84acca1" providerId="ADAL" clId="{729E80B8-04E6-4BC8-AF25-80C470F52079}" dt="2022-02-22T21:54:25.115" v="1212"/>
          <ac:spMkLst>
            <pc:docMk/>
            <pc:sldMk cId="1981340430" sldId="314"/>
            <ac:spMk id="10" creationId="{A326D6F6-D9B8-42AB-A951-03A17D16455E}"/>
          </ac:spMkLst>
        </pc:spChg>
        <pc:spChg chg="mod">
          <ac:chgData name="Brett Parker" userId="7ce1c1c1-9fa4-431f-aee7-5a37b84acca1" providerId="ADAL" clId="{729E80B8-04E6-4BC8-AF25-80C470F52079}" dt="2022-02-22T21:47:44.441" v="1062" actId="20577"/>
          <ac:spMkLst>
            <pc:docMk/>
            <pc:sldMk cId="1981340430" sldId="314"/>
            <ac:spMk id="15" creationId="{0A72301C-5464-406B-9771-224AFB10D7E4}"/>
          </ac:spMkLst>
        </pc:spChg>
        <pc:picChg chg="add mod">
          <ac:chgData name="Brett Parker" userId="7ce1c1c1-9fa4-431f-aee7-5a37b84acca1" providerId="ADAL" clId="{729E80B8-04E6-4BC8-AF25-80C470F52079}" dt="2022-02-22T21:53:34.649" v="1201" actId="1076"/>
          <ac:picMkLst>
            <pc:docMk/>
            <pc:sldMk cId="1981340430" sldId="314"/>
            <ac:picMk id="6" creationId="{784CC8BA-3FFE-420B-8497-6CA2CEE85F89}"/>
          </ac:picMkLst>
        </pc:picChg>
      </pc:sldChg>
      <pc:sldChg chg="addSp delSp modSp mod">
        <pc:chgData name="Brett Parker" userId="7ce1c1c1-9fa4-431f-aee7-5a37b84acca1" providerId="ADAL" clId="{729E80B8-04E6-4BC8-AF25-80C470F52079}" dt="2022-02-23T15:44:30.352" v="1492"/>
        <pc:sldMkLst>
          <pc:docMk/>
          <pc:sldMk cId="4005565082" sldId="315"/>
        </pc:sldMkLst>
        <pc:spChg chg="add del mod">
          <ac:chgData name="Brett Parker" userId="7ce1c1c1-9fa4-431f-aee7-5a37b84acca1" providerId="ADAL" clId="{729E80B8-04E6-4BC8-AF25-80C470F52079}" dt="2022-02-22T21:04:16.331" v="722" actId="478"/>
          <ac:spMkLst>
            <pc:docMk/>
            <pc:sldMk cId="4005565082" sldId="315"/>
            <ac:spMk id="4" creationId="{3EA52C1B-C3DC-42D5-9D86-F9573E19D9EB}"/>
          </ac:spMkLst>
        </pc:spChg>
        <pc:spChg chg="add mod">
          <ac:chgData name="Brett Parker" userId="7ce1c1c1-9fa4-431f-aee7-5a37b84acca1" providerId="ADAL" clId="{729E80B8-04E6-4BC8-AF25-80C470F52079}" dt="2022-02-23T15:44:30.352" v="1492"/>
          <ac:spMkLst>
            <pc:docMk/>
            <pc:sldMk cId="4005565082" sldId="315"/>
            <ac:spMk id="4" creationId="{6527D9F7-5039-4BDB-A035-2A8EE5B05FCA}"/>
          </ac:spMkLst>
        </pc:spChg>
        <pc:spChg chg="del mod">
          <ac:chgData name="Brett Parker" userId="7ce1c1c1-9fa4-431f-aee7-5a37b84acca1" providerId="ADAL" clId="{729E80B8-04E6-4BC8-AF25-80C470F52079}" dt="2022-02-22T21:04:14.717" v="721" actId="478"/>
          <ac:spMkLst>
            <pc:docMk/>
            <pc:sldMk cId="4005565082" sldId="315"/>
            <ac:spMk id="7" creationId="{064C7D51-FCC6-4F61-8F38-3CA98099BDC6}"/>
          </ac:spMkLst>
        </pc:spChg>
        <pc:graphicFrameChg chg="add del mod modGraphic">
          <ac:chgData name="Brett Parker" userId="7ce1c1c1-9fa4-431f-aee7-5a37b84acca1" providerId="ADAL" clId="{729E80B8-04E6-4BC8-AF25-80C470F52079}" dt="2022-02-23T15:36:22.702" v="1399" actId="20577"/>
          <ac:graphicFrameMkLst>
            <pc:docMk/>
            <pc:sldMk cId="4005565082" sldId="315"/>
            <ac:graphicFrameMk id="2" creationId="{107D9FB0-E71D-408A-ADAA-1D765AC715EA}"/>
          </ac:graphicFrameMkLst>
        </pc:graphicFrameChg>
      </pc:sldChg>
      <pc:sldChg chg="addSp delSp modSp mod">
        <pc:chgData name="Brett Parker" userId="7ce1c1c1-9fa4-431f-aee7-5a37b84acca1" providerId="ADAL" clId="{729E80B8-04E6-4BC8-AF25-80C470F52079}" dt="2022-02-23T16:36:04.538" v="1552"/>
        <pc:sldMkLst>
          <pc:docMk/>
          <pc:sldMk cId="2228262359" sldId="316"/>
        </pc:sldMkLst>
        <pc:spChg chg="add del mod">
          <ac:chgData name="Brett Parker" userId="7ce1c1c1-9fa4-431f-aee7-5a37b84acca1" providerId="ADAL" clId="{729E80B8-04E6-4BC8-AF25-80C470F52079}" dt="2022-02-22T22:02:35.599" v="1220" actId="478"/>
          <ac:spMkLst>
            <pc:docMk/>
            <pc:sldMk cId="2228262359" sldId="316"/>
            <ac:spMk id="8" creationId="{6A753448-D3DE-4C52-A24C-377BBC37798F}"/>
          </ac:spMkLst>
        </pc:spChg>
        <pc:spChg chg="add mod">
          <ac:chgData name="Brett Parker" userId="7ce1c1c1-9fa4-431f-aee7-5a37b84acca1" providerId="ADAL" clId="{729E80B8-04E6-4BC8-AF25-80C470F52079}" dt="2022-02-23T16:26:41.747" v="1546" actId="20577"/>
          <ac:spMkLst>
            <pc:docMk/>
            <pc:sldMk cId="2228262359" sldId="316"/>
            <ac:spMk id="8" creationId="{87E6C749-B07A-4AB0-91B2-3ACCD161F96E}"/>
          </ac:spMkLst>
        </pc:spChg>
        <pc:spChg chg="mod">
          <ac:chgData name="Brett Parker" userId="7ce1c1c1-9fa4-431f-aee7-5a37b84acca1" providerId="ADAL" clId="{729E80B8-04E6-4BC8-AF25-80C470F52079}" dt="2022-02-22T22:10:44.038" v="1362" actId="1076"/>
          <ac:spMkLst>
            <pc:docMk/>
            <pc:sldMk cId="2228262359" sldId="316"/>
            <ac:spMk id="9" creationId="{57AACBC7-7DD5-4A74-881C-A50035030B3F}"/>
          </ac:spMkLst>
        </pc:spChg>
        <pc:spChg chg="add mod">
          <ac:chgData name="Brett Parker" userId="7ce1c1c1-9fa4-431f-aee7-5a37b84acca1" providerId="ADAL" clId="{729E80B8-04E6-4BC8-AF25-80C470F52079}" dt="2022-02-22T22:11:16.195" v="1378" actId="20577"/>
          <ac:spMkLst>
            <pc:docMk/>
            <pc:sldMk cId="2228262359" sldId="316"/>
            <ac:spMk id="10" creationId="{93E88D4A-97EB-409A-B478-CBEC4CDC4BAE}"/>
          </ac:spMkLst>
        </pc:spChg>
        <pc:picChg chg="add del mod">
          <ac:chgData name="Brett Parker" userId="7ce1c1c1-9fa4-431f-aee7-5a37b84acca1" providerId="ADAL" clId="{729E80B8-04E6-4BC8-AF25-80C470F52079}" dt="2022-02-23T16:24:58.437" v="1537"/>
          <ac:picMkLst>
            <pc:docMk/>
            <pc:sldMk cId="2228262359" sldId="316"/>
            <ac:picMk id="2" creationId="{40F925FA-01D6-4564-820D-AB55FD28A7A0}"/>
          </ac:picMkLst>
        </pc:picChg>
        <pc:picChg chg="add del mod">
          <ac:chgData name="Brett Parker" userId="7ce1c1c1-9fa4-431f-aee7-5a37b84acca1" providerId="ADAL" clId="{729E80B8-04E6-4BC8-AF25-80C470F52079}" dt="2022-02-23T16:29:47.421" v="1547"/>
          <ac:picMkLst>
            <pc:docMk/>
            <pc:sldMk cId="2228262359" sldId="316"/>
            <ac:picMk id="3" creationId="{1A02FD30-1766-4586-BB0E-A00AB0BFC0D4}"/>
          </ac:picMkLst>
        </pc:picChg>
        <pc:picChg chg="add del mod">
          <ac:chgData name="Brett Parker" userId="7ce1c1c1-9fa4-431f-aee7-5a37b84acca1" providerId="ADAL" clId="{729E80B8-04E6-4BC8-AF25-80C470F52079}" dt="2022-02-22T22:08:31.779" v="1280" actId="478"/>
          <ac:picMkLst>
            <pc:docMk/>
            <pc:sldMk cId="2228262359" sldId="316"/>
            <ac:picMk id="3" creationId="{A76E7A50-306D-4F7A-9406-67EE0A38CA9F}"/>
          </ac:picMkLst>
        </pc:picChg>
        <pc:picChg chg="add del mod">
          <ac:chgData name="Brett Parker" userId="7ce1c1c1-9fa4-431f-aee7-5a37b84acca1" providerId="ADAL" clId="{729E80B8-04E6-4BC8-AF25-80C470F52079}" dt="2022-02-23T16:31:22.169" v="1548"/>
          <ac:picMkLst>
            <pc:docMk/>
            <pc:sldMk cId="2228262359" sldId="316"/>
            <ac:picMk id="5" creationId="{5D3E0E9C-C0E9-4CB1-8DBB-2226168E8B82}"/>
          </ac:picMkLst>
        </pc:picChg>
        <pc:picChg chg="add mod">
          <ac:chgData name="Brett Parker" userId="7ce1c1c1-9fa4-431f-aee7-5a37b84acca1" providerId="ADAL" clId="{729E80B8-04E6-4BC8-AF25-80C470F52079}" dt="2022-02-22T22:08:35.855" v="1282" actId="1076"/>
          <ac:picMkLst>
            <pc:docMk/>
            <pc:sldMk cId="2228262359" sldId="316"/>
            <ac:picMk id="6" creationId="{0EAEB159-5D2A-4703-B8B9-F4C780D286CB}"/>
          </ac:picMkLst>
        </pc:picChg>
        <pc:picChg chg="add del mod">
          <ac:chgData name="Brett Parker" userId="7ce1c1c1-9fa4-431f-aee7-5a37b84acca1" providerId="ADAL" clId="{729E80B8-04E6-4BC8-AF25-80C470F52079}" dt="2022-02-23T16:32:13.611" v="1549"/>
          <ac:picMkLst>
            <pc:docMk/>
            <pc:sldMk cId="2228262359" sldId="316"/>
            <ac:picMk id="11" creationId="{AC606FE8-72CE-44FD-9C92-94EFC98AE023}"/>
          </ac:picMkLst>
        </pc:picChg>
        <pc:picChg chg="add del mod">
          <ac:chgData name="Brett Parker" userId="7ce1c1c1-9fa4-431f-aee7-5a37b84acca1" providerId="ADAL" clId="{729E80B8-04E6-4BC8-AF25-80C470F52079}" dt="2022-02-23T16:33:05.438" v="1550"/>
          <ac:picMkLst>
            <pc:docMk/>
            <pc:sldMk cId="2228262359" sldId="316"/>
            <ac:picMk id="12" creationId="{847D7EA4-4CFD-46BE-862D-9CC35988FD98}"/>
          </ac:picMkLst>
        </pc:picChg>
        <pc:picChg chg="add del mod">
          <ac:chgData name="Brett Parker" userId="7ce1c1c1-9fa4-431f-aee7-5a37b84acca1" providerId="ADAL" clId="{729E80B8-04E6-4BC8-AF25-80C470F52079}" dt="2022-02-23T16:34:40.351" v="1551"/>
          <ac:picMkLst>
            <pc:docMk/>
            <pc:sldMk cId="2228262359" sldId="316"/>
            <ac:picMk id="13" creationId="{42BFAC14-6574-4788-8602-1524AAA6AD1E}"/>
          </ac:picMkLst>
        </pc:picChg>
        <pc:picChg chg="add del mod">
          <ac:chgData name="Brett Parker" userId="7ce1c1c1-9fa4-431f-aee7-5a37b84acca1" providerId="ADAL" clId="{729E80B8-04E6-4BC8-AF25-80C470F52079}" dt="2022-02-23T16:36:04.538" v="1552"/>
          <ac:picMkLst>
            <pc:docMk/>
            <pc:sldMk cId="2228262359" sldId="316"/>
            <ac:picMk id="14" creationId="{FEDAC5A3-0663-4B58-AE13-A75E79665E65}"/>
          </ac:picMkLst>
        </pc:picChg>
        <pc:picChg chg="add mod">
          <ac:chgData name="Brett Parker" userId="7ce1c1c1-9fa4-431f-aee7-5a37b84acca1" providerId="ADAL" clId="{729E80B8-04E6-4BC8-AF25-80C470F52079}" dt="2022-02-23T16:36:04.538" v="1552"/>
          <ac:picMkLst>
            <pc:docMk/>
            <pc:sldMk cId="2228262359" sldId="316"/>
            <ac:picMk id="15" creationId="{EEFD5B18-6FDF-492E-BC43-D47071AE4BFD}"/>
          </ac:picMkLst>
        </pc:picChg>
      </pc:sldChg>
      <pc:sldChg chg="addSp modSp">
        <pc:chgData name="Brett Parker" userId="7ce1c1c1-9fa4-431f-aee7-5a37b84acca1" providerId="ADAL" clId="{729E80B8-04E6-4BC8-AF25-80C470F52079}" dt="2022-02-23T15:44:21.328" v="1483"/>
        <pc:sldMkLst>
          <pc:docMk/>
          <pc:sldMk cId="3989031951" sldId="317"/>
        </pc:sldMkLst>
        <pc:spChg chg="add mod">
          <ac:chgData name="Brett Parker" userId="7ce1c1c1-9fa4-431f-aee7-5a37b84acca1" providerId="ADAL" clId="{729E80B8-04E6-4BC8-AF25-80C470F52079}" dt="2022-02-23T15:44:21.328" v="1483"/>
          <ac:spMkLst>
            <pc:docMk/>
            <pc:sldMk cId="3989031951" sldId="317"/>
            <ac:spMk id="4" creationId="{1AD71BE2-CE48-4C65-8312-78579BA0218B}"/>
          </ac:spMkLst>
        </pc:spChg>
      </pc:sldChg>
      <pc:sldChg chg="addSp delSp modSp new del mod setBg">
        <pc:chgData name="Brett Parker" userId="7ce1c1c1-9fa4-431f-aee7-5a37b84acca1" providerId="ADAL" clId="{729E80B8-04E6-4BC8-AF25-80C470F52079}" dt="2022-02-22T18:04:07.886" v="218" actId="47"/>
        <pc:sldMkLst>
          <pc:docMk/>
          <pc:sldMk cId="2151237645" sldId="318"/>
        </pc:sldMkLst>
        <pc:spChg chg="del mod">
          <ac:chgData name="Brett Parker" userId="7ce1c1c1-9fa4-431f-aee7-5a37b84acca1" providerId="ADAL" clId="{729E80B8-04E6-4BC8-AF25-80C470F52079}" dt="2022-02-22T18:04:06.564" v="217" actId="21"/>
          <ac:spMkLst>
            <pc:docMk/>
            <pc:sldMk cId="2151237645" sldId="318"/>
            <ac:spMk id="2" creationId="{F4817A98-31F0-4048-B7E3-9FA631386900}"/>
          </ac:spMkLst>
        </pc:spChg>
        <pc:spChg chg="del">
          <ac:chgData name="Brett Parker" userId="7ce1c1c1-9fa4-431f-aee7-5a37b84acca1" providerId="ADAL" clId="{729E80B8-04E6-4BC8-AF25-80C470F52079}" dt="2022-02-22T17:59:34.596" v="39" actId="22"/>
          <ac:spMkLst>
            <pc:docMk/>
            <pc:sldMk cId="2151237645" sldId="318"/>
            <ac:spMk id="3" creationId="{565D40E4-018F-4F30-9A62-39847923994B}"/>
          </ac:spMkLst>
        </pc:spChg>
        <pc:spChg chg="add del">
          <ac:chgData name="Brett Parker" userId="7ce1c1c1-9fa4-431f-aee7-5a37b84acca1" providerId="ADAL" clId="{729E80B8-04E6-4BC8-AF25-80C470F52079}" dt="2022-02-22T18:00:02.821" v="44" actId="22"/>
          <ac:spMkLst>
            <pc:docMk/>
            <pc:sldMk cId="2151237645" sldId="318"/>
            <ac:spMk id="9" creationId="{0682D1DC-9296-471B-A2BA-B43AFB64FC33}"/>
          </ac:spMkLst>
        </pc:spChg>
        <pc:spChg chg="add del mod">
          <ac:chgData name="Brett Parker" userId="7ce1c1c1-9fa4-431f-aee7-5a37b84acca1" providerId="ADAL" clId="{729E80B8-04E6-4BC8-AF25-80C470F52079}" dt="2022-02-22T18:04:06.564" v="217" actId="21"/>
          <ac:spMkLst>
            <pc:docMk/>
            <pc:sldMk cId="2151237645" sldId="318"/>
            <ac:spMk id="71" creationId="{CB562ABB-0504-4ECA-89BA-E980061EEC2F}"/>
          </ac:spMkLst>
        </pc:spChg>
        <pc:spChg chg="add mod">
          <ac:chgData name="Brett Parker" userId="7ce1c1c1-9fa4-431f-aee7-5a37b84acca1" providerId="ADAL" clId="{729E80B8-04E6-4BC8-AF25-80C470F52079}" dt="2022-02-22T18:04:06.564" v="217" actId="21"/>
          <ac:spMkLst>
            <pc:docMk/>
            <pc:sldMk cId="2151237645" sldId="318"/>
            <ac:spMk id="73" creationId="{BD6B3378-3EF4-4C18-8B3D-619F20608416}"/>
          </ac:spMkLst>
        </pc:spChg>
        <pc:spChg chg="add del">
          <ac:chgData name="Brett Parker" userId="7ce1c1c1-9fa4-431f-aee7-5a37b84acca1" providerId="ADAL" clId="{729E80B8-04E6-4BC8-AF25-80C470F52079}" dt="2022-02-22T18:00:14.101" v="46" actId="26606"/>
          <ac:spMkLst>
            <pc:docMk/>
            <pc:sldMk cId="2151237645" sldId="318"/>
            <ac:spMk id="74" creationId="{D52D61C2-2647-4919-AEB8-B3129FBDD19F}"/>
          </ac:spMkLst>
        </pc:spChg>
        <pc:spChg chg="add del">
          <ac:chgData name="Brett Parker" userId="7ce1c1c1-9fa4-431f-aee7-5a37b84acca1" providerId="ADAL" clId="{729E80B8-04E6-4BC8-AF25-80C470F52079}" dt="2022-02-22T18:00:15.137" v="48" actId="26606"/>
          <ac:spMkLst>
            <pc:docMk/>
            <pc:sldMk cId="2151237645" sldId="318"/>
            <ac:spMk id="141" creationId="{D69C6F6C-9F48-44F2-BD23-28124DFDA91E}"/>
          </ac:spMkLst>
        </pc:spChg>
        <pc:spChg chg="add del">
          <ac:chgData name="Brett Parker" userId="7ce1c1c1-9fa4-431f-aee7-5a37b84acca1" providerId="ADAL" clId="{729E80B8-04E6-4BC8-AF25-80C470F52079}" dt="2022-02-22T18:00:15.137" v="48" actId="26606"/>
          <ac:spMkLst>
            <pc:docMk/>
            <pc:sldMk cId="2151237645" sldId="318"/>
            <ac:spMk id="142" creationId="{AAC02CFE-A0B9-4268-B9A6-8F1244042619}"/>
          </ac:spMkLst>
        </pc:spChg>
        <pc:spChg chg="add del">
          <ac:chgData name="Brett Parker" userId="7ce1c1c1-9fa4-431f-aee7-5a37b84acca1" providerId="ADAL" clId="{729E80B8-04E6-4BC8-AF25-80C470F52079}" dt="2022-02-22T18:00:15.742" v="50" actId="26606"/>
          <ac:spMkLst>
            <pc:docMk/>
            <pc:sldMk cId="2151237645" sldId="318"/>
            <ac:spMk id="148" creationId="{68321C71-8189-4113-AAD3-7B61B22BB7C9}"/>
          </ac:spMkLst>
        </pc:spChg>
        <pc:spChg chg="add del mod">
          <ac:chgData name="Brett Parker" userId="7ce1c1c1-9fa4-431f-aee7-5a37b84acca1" providerId="ADAL" clId="{729E80B8-04E6-4BC8-AF25-80C470F52079}" dt="2022-02-22T18:04:06.564" v="217" actId="21"/>
          <ac:spMkLst>
            <pc:docMk/>
            <pc:sldMk cId="2151237645" sldId="318"/>
            <ac:spMk id="149" creationId="{EA72C8D2-C690-4F90-BB3F-F224A84E477B}"/>
          </ac:spMkLst>
        </pc:spChg>
        <pc:spChg chg="add del">
          <ac:chgData name="Brett Parker" userId="7ce1c1c1-9fa4-431f-aee7-5a37b84acca1" providerId="ADAL" clId="{729E80B8-04E6-4BC8-AF25-80C470F52079}" dt="2022-02-22T18:00:16.609" v="52" actId="26606"/>
          <ac:spMkLst>
            <pc:docMk/>
            <pc:sldMk cId="2151237645" sldId="318"/>
            <ac:spMk id="150" creationId="{FF10D896-AEC7-49E5-B8EC-67BD451B74C6}"/>
          </ac:spMkLst>
        </pc:spChg>
        <pc:spChg chg="add del">
          <ac:chgData name="Brett Parker" userId="7ce1c1c1-9fa4-431f-aee7-5a37b84acca1" providerId="ADAL" clId="{729E80B8-04E6-4BC8-AF25-80C470F52079}" dt="2022-02-22T18:00:17.652" v="54" actId="26606"/>
          <ac:spMkLst>
            <pc:docMk/>
            <pc:sldMk cId="2151237645" sldId="318"/>
            <ac:spMk id="155" creationId="{A24AE80C-2388-4223-97B8-A5F49CEDFEB9}"/>
          </ac:spMkLst>
        </pc:spChg>
        <pc:spChg chg="add del">
          <ac:chgData name="Brett Parker" userId="7ce1c1c1-9fa4-431f-aee7-5a37b84acca1" providerId="ADAL" clId="{729E80B8-04E6-4BC8-AF25-80C470F52079}" dt="2022-02-22T18:00:22.123" v="56" actId="26606"/>
          <ac:spMkLst>
            <pc:docMk/>
            <pc:sldMk cId="2151237645" sldId="318"/>
            <ac:spMk id="159" creationId="{22B1FA41-AF8A-49CC-A18E-03EEACA9D6DB}"/>
          </ac:spMkLst>
        </pc:spChg>
        <pc:spChg chg="add del">
          <ac:chgData name="Brett Parker" userId="7ce1c1c1-9fa4-431f-aee7-5a37b84acca1" providerId="ADAL" clId="{729E80B8-04E6-4BC8-AF25-80C470F52079}" dt="2022-02-22T18:00:33.122" v="58" actId="478"/>
          <ac:spMkLst>
            <pc:docMk/>
            <pc:sldMk cId="2151237645" sldId="318"/>
            <ac:spMk id="161" creationId="{49544D47-D9B7-446A-9DC6-D1FDBD1EE667}"/>
          </ac:spMkLst>
        </pc:spChg>
        <pc:grpChg chg="add del">
          <ac:chgData name="Brett Parker" userId="7ce1c1c1-9fa4-431f-aee7-5a37b84acca1" providerId="ADAL" clId="{729E80B8-04E6-4BC8-AF25-80C470F52079}" dt="2022-02-22T18:00:22.126" v="57" actId="26606"/>
          <ac:grpSpMkLst>
            <pc:docMk/>
            <pc:sldMk cId="2151237645" sldId="318"/>
            <ac:grpSpMk id="12" creationId="{5FE07634-A83A-4681-9C1D-BC0775F9D296}"/>
          </ac:grpSpMkLst>
        </pc:grpChg>
        <pc:grpChg chg="add del">
          <ac:chgData name="Brett Parker" userId="7ce1c1c1-9fa4-431f-aee7-5a37b84acca1" providerId="ADAL" clId="{729E80B8-04E6-4BC8-AF25-80C470F52079}" dt="2022-02-22T18:00:22.126" v="57" actId="26606"/>
          <ac:grpSpMkLst>
            <pc:docMk/>
            <pc:sldMk cId="2151237645" sldId="318"/>
            <ac:grpSpMk id="16" creationId="{A2E1FE48-FA7B-4262-B922-041542931DDF}"/>
          </ac:grpSpMkLst>
        </pc:grpChg>
        <pc:grpChg chg="add del">
          <ac:chgData name="Brett Parker" userId="7ce1c1c1-9fa4-431f-aee7-5a37b84acca1" providerId="ADAL" clId="{729E80B8-04E6-4BC8-AF25-80C470F52079}" dt="2022-02-22T18:00:14.101" v="46" actId="26606"/>
          <ac:grpSpMkLst>
            <pc:docMk/>
            <pc:sldMk cId="2151237645" sldId="318"/>
            <ac:grpSpMk id="77" creationId="{A7D6E840-9DD4-473E-ABC8-0FC9062FD76C}"/>
          </ac:grpSpMkLst>
        </pc:grpChg>
        <pc:grpChg chg="add del">
          <ac:chgData name="Brett Parker" userId="7ce1c1c1-9fa4-431f-aee7-5a37b84acca1" providerId="ADAL" clId="{729E80B8-04E6-4BC8-AF25-80C470F52079}" dt="2022-02-22T18:00:14.101" v="46" actId="26606"/>
          <ac:grpSpMkLst>
            <pc:docMk/>
            <pc:sldMk cId="2151237645" sldId="318"/>
            <ac:grpSpMk id="81" creationId="{1F9514F9-0FC6-47CE-9741-227EF8E360CB}"/>
          </ac:grpSpMkLst>
        </pc:grpChg>
        <pc:grpChg chg="add del">
          <ac:chgData name="Brett Parker" userId="7ce1c1c1-9fa4-431f-aee7-5a37b84acca1" providerId="ADAL" clId="{729E80B8-04E6-4BC8-AF25-80C470F52079}" dt="2022-02-22T18:00:15.742" v="50" actId="26606"/>
          <ac:grpSpMkLst>
            <pc:docMk/>
            <pc:sldMk cId="2151237645" sldId="318"/>
            <ac:grpSpMk id="144" creationId="{042EB5CD-8E2A-46F9-A964-51063BA79351}"/>
          </ac:grpSpMkLst>
        </pc:grpChg>
        <pc:grpChg chg="add del">
          <ac:chgData name="Brett Parker" userId="7ce1c1c1-9fa4-431f-aee7-5a37b84acca1" providerId="ADAL" clId="{729E80B8-04E6-4BC8-AF25-80C470F52079}" dt="2022-02-22T18:00:15.742" v="50" actId="26606"/>
          <ac:grpSpMkLst>
            <pc:docMk/>
            <pc:sldMk cId="2151237645" sldId="318"/>
            <ac:grpSpMk id="145" creationId="{6C4C570D-BA58-4F3E-A80F-B42A96D38DB0}"/>
          </ac:grpSpMkLst>
        </pc:grpChg>
        <pc:grpChg chg="add del">
          <ac:chgData name="Brett Parker" userId="7ce1c1c1-9fa4-431f-aee7-5a37b84acca1" providerId="ADAL" clId="{729E80B8-04E6-4BC8-AF25-80C470F52079}" dt="2022-02-22T18:00:17.652" v="54" actId="26606"/>
          <ac:grpSpMkLst>
            <pc:docMk/>
            <pc:sldMk cId="2151237645" sldId="318"/>
            <ac:grpSpMk id="152" creationId="{F693BD2D-90DE-41D0-B07B-6670FECAB580}"/>
          </ac:grpSpMkLst>
        </pc:grpChg>
        <pc:grpChg chg="add del">
          <ac:chgData name="Brett Parker" userId="7ce1c1c1-9fa4-431f-aee7-5a37b84acca1" providerId="ADAL" clId="{729E80B8-04E6-4BC8-AF25-80C470F52079}" dt="2022-02-22T18:00:17.652" v="54" actId="26606"/>
          <ac:grpSpMkLst>
            <pc:docMk/>
            <pc:sldMk cId="2151237645" sldId="318"/>
            <ac:grpSpMk id="154" creationId="{5AADE310-421F-4A07-86A0-0E0B3C3E2D6E}"/>
          </ac:grpSpMkLst>
        </pc:grpChg>
        <pc:picChg chg="add del mod ord">
          <ac:chgData name="Brett Parker" userId="7ce1c1c1-9fa4-431f-aee7-5a37b84acca1" providerId="ADAL" clId="{729E80B8-04E6-4BC8-AF25-80C470F52079}" dt="2022-02-22T18:00:50.274" v="68" actId="478"/>
          <ac:picMkLst>
            <pc:docMk/>
            <pc:sldMk cId="2151237645" sldId="318"/>
            <ac:picMk id="5" creationId="{B4C1E2A7-D6F7-4E28-A76D-C042988D151B}"/>
          </ac:picMkLst>
        </pc:picChg>
        <pc:picChg chg="add del mod ord">
          <ac:chgData name="Brett Parker" userId="7ce1c1c1-9fa4-431f-aee7-5a37b84acca1" providerId="ADAL" clId="{729E80B8-04E6-4BC8-AF25-80C470F52079}" dt="2022-02-22T18:00:45.512" v="67" actId="478"/>
          <ac:picMkLst>
            <pc:docMk/>
            <pc:sldMk cId="2151237645" sldId="318"/>
            <ac:picMk id="7" creationId="{76550EB8-EAA5-4F89-8243-DC579A2C7E36}"/>
          </ac:picMkLst>
        </pc:picChg>
        <pc:picChg chg="add del mod">
          <ac:chgData name="Brett Parker" userId="7ce1c1c1-9fa4-431f-aee7-5a37b84acca1" providerId="ADAL" clId="{729E80B8-04E6-4BC8-AF25-80C470F52079}" dt="2022-02-22T18:04:06.564" v="217" actId="21"/>
          <ac:picMkLst>
            <pc:docMk/>
            <pc:sldMk cId="2151237645" sldId="318"/>
            <ac:picMk id="10" creationId="{F6B7DD91-38E9-41E9-BFDA-6E5965E2B765}"/>
          </ac:picMkLst>
        </pc:picChg>
        <pc:picChg chg="add del mod">
          <ac:chgData name="Brett Parker" userId="7ce1c1c1-9fa4-431f-aee7-5a37b84acca1" providerId="ADAL" clId="{729E80B8-04E6-4BC8-AF25-80C470F52079}" dt="2022-02-22T18:04:06.564" v="217" actId="21"/>
          <ac:picMkLst>
            <pc:docMk/>
            <pc:sldMk cId="2151237645" sldId="318"/>
            <ac:picMk id="15" creationId="{E2655DD5-7AC0-43F3-B6FB-D83CE55E1ABA}"/>
          </ac:picMkLst>
        </pc:picChg>
        <pc:cxnChg chg="add del">
          <ac:chgData name="Brett Parker" userId="7ce1c1c1-9fa4-431f-aee7-5a37b84acca1" providerId="ADAL" clId="{729E80B8-04E6-4BC8-AF25-80C470F52079}" dt="2022-02-22T18:00:14.101" v="46" actId="26606"/>
          <ac:cxnSpMkLst>
            <pc:docMk/>
            <pc:sldMk cId="2151237645" sldId="318"/>
            <ac:cxnSpMk id="137" creationId="{96B69E10-B78A-42BA-903C-86D9965C4316}"/>
          </ac:cxnSpMkLst>
        </pc:cxnChg>
        <pc:cxnChg chg="add del">
          <ac:chgData name="Brett Parker" userId="7ce1c1c1-9fa4-431f-aee7-5a37b84acca1" providerId="ADAL" clId="{729E80B8-04E6-4BC8-AF25-80C470F52079}" dt="2022-02-22T18:00:14.101" v="46" actId="26606"/>
          <ac:cxnSpMkLst>
            <pc:docMk/>
            <pc:sldMk cId="2151237645" sldId="318"/>
            <ac:cxnSpMk id="139" creationId="{6EC9FA34-3CEC-42B1-8AEA-F261C70C0F8C}"/>
          </ac:cxnSpMkLst>
        </pc:cxnChg>
        <pc:cxnChg chg="add del">
          <ac:chgData name="Brett Parker" userId="7ce1c1c1-9fa4-431f-aee7-5a37b84acca1" providerId="ADAL" clId="{729E80B8-04E6-4BC8-AF25-80C470F52079}" dt="2022-02-22T18:00:15.742" v="50" actId="26606"/>
          <ac:cxnSpMkLst>
            <pc:docMk/>
            <pc:sldMk cId="2151237645" sldId="318"/>
            <ac:cxnSpMk id="146" creationId="{3CCCF54D-61DC-4338-B5BF-A12B62A1300B}"/>
          </ac:cxnSpMkLst>
        </pc:cxnChg>
        <pc:cxnChg chg="add del">
          <ac:chgData name="Brett Parker" userId="7ce1c1c1-9fa4-431f-aee7-5a37b84acca1" providerId="ADAL" clId="{729E80B8-04E6-4BC8-AF25-80C470F52079}" dt="2022-02-22T18:00:15.742" v="50" actId="26606"/>
          <ac:cxnSpMkLst>
            <pc:docMk/>
            <pc:sldMk cId="2151237645" sldId="318"/>
            <ac:cxnSpMk id="147" creationId="{19E3E092-DFCC-479B-902D-6FC98FDA7FE6}"/>
          </ac:cxnSpMkLst>
        </pc:cxnChg>
        <pc:cxnChg chg="add del">
          <ac:chgData name="Brett Parker" userId="7ce1c1c1-9fa4-431f-aee7-5a37b84acca1" providerId="ADAL" clId="{729E80B8-04E6-4BC8-AF25-80C470F52079}" dt="2022-02-22T18:00:17.652" v="54" actId="26606"/>
          <ac:cxnSpMkLst>
            <pc:docMk/>
            <pc:sldMk cId="2151237645" sldId="318"/>
            <ac:cxnSpMk id="156" creationId="{23645D35-E797-4482-A1FD-29D21AEACAB6}"/>
          </ac:cxnSpMkLst>
        </pc:cxnChg>
        <pc:cxnChg chg="add del">
          <ac:chgData name="Brett Parker" userId="7ce1c1c1-9fa4-431f-aee7-5a37b84acca1" providerId="ADAL" clId="{729E80B8-04E6-4BC8-AF25-80C470F52079}" dt="2022-02-22T18:00:17.652" v="54" actId="26606"/>
          <ac:cxnSpMkLst>
            <pc:docMk/>
            <pc:sldMk cId="2151237645" sldId="318"/>
            <ac:cxnSpMk id="157" creationId="{CC7BA197-BE1E-4B2B-B2BC-7A9A095AEED0}"/>
          </ac:cxnSpMkLst>
        </pc:cxnChg>
      </pc:sldChg>
      <pc:sldChg chg="addSp delSp modSp new mod modNotesTx">
        <pc:chgData name="Brett Parker" userId="7ce1c1c1-9fa4-431f-aee7-5a37b84acca1" providerId="ADAL" clId="{729E80B8-04E6-4BC8-AF25-80C470F52079}" dt="2022-02-23T15:46:22.880" v="1525" actId="20577"/>
        <pc:sldMkLst>
          <pc:docMk/>
          <pc:sldMk cId="1300281524" sldId="319"/>
        </pc:sldMkLst>
        <pc:spChg chg="del">
          <ac:chgData name="Brett Parker" userId="7ce1c1c1-9fa4-431f-aee7-5a37b84acca1" providerId="ADAL" clId="{729E80B8-04E6-4BC8-AF25-80C470F52079}" dt="2022-02-22T18:04:10.721" v="219" actId="478"/>
          <ac:spMkLst>
            <pc:docMk/>
            <pc:sldMk cId="1300281524" sldId="319"/>
            <ac:spMk id="2" creationId="{722F2592-6E06-4849-916B-301387D256C5}"/>
          </ac:spMkLst>
        </pc:spChg>
        <pc:spChg chg="del">
          <ac:chgData name="Brett Parker" userId="7ce1c1c1-9fa4-431f-aee7-5a37b84acca1" providerId="ADAL" clId="{729E80B8-04E6-4BC8-AF25-80C470F52079}" dt="2022-02-22T18:04:10.721" v="219" actId="478"/>
          <ac:spMkLst>
            <pc:docMk/>
            <pc:sldMk cId="1300281524" sldId="319"/>
            <ac:spMk id="3" creationId="{0ACF6D33-F83E-488B-9EBB-3ED6803433F4}"/>
          </ac:spMkLst>
        </pc:spChg>
        <pc:spChg chg="add mod">
          <ac:chgData name="Brett Parker" userId="7ce1c1c1-9fa4-431f-aee7-5a37b84acca1" providerId="ADAL" clId="{729E80B8-04E6-4BC8-AF25-80C470F52079}" dt="2022-02-22T20:19:59.713" v="320" actId="313"/>
          <ac:spMkLst>
            <pc:docMk/>
            <pc:sldMk cId="1300281524" sldId="319"/>
            <ac:spMk id="4" creationId="{346A73AF-0E59-49B8-A62D-6B1887AFD5FA}"/>
          </ac:spMkLst>
        </pc:spChg>
        <pc:spChg chg="add mod">
          <ac:chgData name="Brett Parker" userId="7ce1c1c1-9fa4-431f-aee7-5a37b84acca1" providerId="ADAL" clId="{729E80B8-04E6-4BC8-AF25-80C470F52079}" dt="2022-02-22T18:04:40.470" v="225" actId="1076"/>
          <ac:spMkLst>
            <pc:docMk/>
            <pc:sldMk cId="1300281524" sldId="319"/>
            <ac:spMk id="7" creationId="{BD94A54B-502A-462A-90F5-344E83760547}"/>
          </ac:spMkLst>
        </pc:spChg>
        <pc:spChg chg="add mod">
          <ac:chgData name="Brett Parker" userId="7ce1c1c1-9fa4-431f-aee7-5a37b84acca1" providerId="ADAL" clId="{729E80B8-04E6-4BC8-AF25-80C470F52079}" dt="2022-02-22T18:04:48.127" v="226" actId="1076"/>
          <ac:spMkLst>
            <pc:docMk/>
            <pc:sldMk cId="1300281524" sldId="319"/>
            <ac:spMk id="8" creationId="{8B61363E-1252-475E-89F5-45C65ECB9FD0}"/>
          </ac:spMkLst>
        </pc:spChg>
        <pc:spChg chg="add mod">
          <ac:chgData name="Brett Parker" userId="7ce1c1c1-9fa4-431f-aee7-5a37b84acca1" providerId="ADAL" clId="{729E80B8-04E6-4BC8-AF25-80C470F52079}" dt="2022-02-23T15:46:22.880" v="1525" actId="20577"/>
          <ac:spMkLst>
            <pc:docMk/>
            <pc:sldMk cId="1300281524" sldId="319"/>
            <ac:spMk id="9" creationId="{BF2D819E-2B3E-4338-9BD4-E27B8F8FE66C}"/>
          </ac:spMkLst>
        </pc:spChg>
        <pc:picChg chg="add mod">
          <ac:chgData name="Brett Parker" userId="7ce1c1c1-9fa4-431f-aee7-5a37b84acca1" providerId="ADAL" clId="{729E80B8-04E6-4BC8-AF25-80C470F52079}" dt="2022-02-23T15:32:10.541" v="1387"/>
          <ac:picMkLst>
            <pc:docMk/>
            <pc:sldMk cId="1300281524" sldId="319"/>
            <ac:picMk id="2" creationId="{27404D6A-E3D8-42D2-87B5-DF76AD8FA4FE}"/>
          </ac:picMkLst>
        </pc:picChg>
        <pc:picChg chg="add mod">
          <ac:chgData name="Brett Parker" userId="7ce1c1c1-9fa4-431f-aee7-5a37b84acca1" providerId="ADAL" clId="{729E80B8-04E6-4BC8-AF25-80C470F52079}" dt="2022-02-22T18:04:48.127" v="226" actId="1076"/>
          <ac:picMkLst>
            <pc:docMk/>
            <pc:sldMk cId="1300281524" sldId="319"/>
            <ac:picMk id="5" creationId="{73213949-DA29-4FDF-B35E-5E64BE5E6603}"/>
          </ac:picMkLst>
        </pc:picChg>
        <pc:picChg chg="add del mod">
          <ac:chgData name="Brett Parker" userId="7ce1c1c1-9fa4-431f-aee7-5a37b84acca1" providerId="ADAL" clId="{729E80B8-04E6-4BC8-AF25-80C470F52079}" dt="2022-02-22T20:19:11.606" v="263" actId="478"/>
          <ac:picMkLst>
            <pc:docMk/>
            <pc:sldMk cId="1300281524" sldId="319"/>
            <ac:picMk id="6" creationId="{F0E27654-DAA5-410F-BFF8-7450A0E44643}"/>
          </ac:picMkLst>
        </pc:picChg>
        <pc:picChg chg="add mod">
          <ac:chgData name="Brett Parker" userId="7ce1c1c1-9fa4-431f-aee7-5a37b84acca1" providerId="ADAL" clId="{729E80B8-04E6-4BC8-AF25-80C470F52079}" dt="2022-02-22T20:19:20.640" v="276" actId="14861"/>
          <ac:picMkLst>
            <pc:docMk/>
            <pc:sldMk cId="1300281524" sldId="319"/>
            <ac:picMk id="10" creationId="{842F7B0A-4021-4C4C-8C35-B59417C40855}"/>
          </ac:picMkLst>
        </pc:picChg>
        <pc:picChg chg="add del mod">
          <ac:chgData name="Brett Parker" userId="7ce1c1c1-9fa4-431f-aee7-5a37b84acca1" providerId="ADAL" clId="{729E80B8-04E6-4BC8-AF25-80C470F52079}" dt="2022-02-22T20:42:53.173" v="357"/>
          <ac:picMkLst>
            <pc:docMk/>
            <pc:sldMk cId="1300281524" sldId="319"/>
            <ac:picMk id="11" creationId="{3CD6F243-153D-45F2-B6E4-44ACEE9EFEF1}"/>
          </ac:picMkLst>
        </pc:picChg>
        <pc:picChg chg="add del mod">
          <ac:chgData name="Brett Parker" userId="7ce1c1c1-9fa4-431f-aee7-5a37b84acca1" providerId="ADAL" clId="{729E80B8-04E6-4BC8-AF25-80C470F52079}" dt="2022-02-22T20:44:21.335" v="358"/>
          <ac:picMkLst>
            <pc:docMk/>
            <pc:sldMk cId="1300281524" sldId="319"/>
            <ac:picMk id="12" creationId="{A426B032-1DC0-4775-B34D-F9D1365F44D0}"/>
          </ac:picMkLst>
        </pc:picChg>
        <pc:picChg chg="add del mod">
          <ac:chgData name="Brett Parker" userId="7ce1c1c1-9fa4-431f-aee7-5a37b84acca1" providerId="ADAL" clId="{729E80B8-04E6-4BC8-AF25-80C470F52079}" dt="2022-02-22T20:46:27.042" v="359"/>
          <ac:picMkLst>
            <pc:docMk/>
            <pc:sldMk cId="1300281524" sldId="319"/>
            <ac:picMk id="13" creationId="{E05580D4-2F30-447C-9A2A-B27AA97804CD}"/>
          </ac:picMkLst>
        </pc:picChg>
        <pc:picChg chg="add del mod">
          <ac:chgData name="Brett Parker" userId="7ce1c1c1-9fa4-431f-aee7-5a37b84acca1" providerId="ADAL" clId="{729E80B8-04E6-4BC8-AF25-80C470F52079}" dt="2022-02-22T20:51:45.211" v="360"/>
          <ac:picMkLst>
            <pc:docMk/>
            <pc:sldMk cId="1300281524" sldId="319"/>
            <ac:picMk id="14" creationId="{DB198171-25D2-486C-B9E3-DD020AF9BD35}"/>
          </ac:picMkLst>
        </pc:picChg>
        <pc:picChg chg="add del mod">
          <ac:chgData name="Brett Parker" userId="7ce1c1c1-9fa4-431f-aee7-5a37b84acca1" providerId="ADAL" clId="{729E80B8-04E6-4BC8-AF25-80C470F52079}" dt="2022-02-23T15:32:10.541" v="1387"/>
          <ac:picMkLst>
            <pc:docMk/>
            <pc:sldMk cId="1300281524" sldId="319"/>
            <ac:picMk id="15" creationId="{C1CB8201-18D8-476B-845F-B113AE6F0B92}"/>
          </ac:picMkLst>
        </pc:picChg>
      </pc:sldChg>
      <pc:sldChg chg="addSp delSp modSp new mod delAnim modAnim">
        <pc:chgData name="Brett Parker" userId="7ce1c1c1-9fa4-431f-aee7-5a37b84acca1" providerId="ADAL" clId="{729E80B8-04E6-4BC8-AF25-80C470F52079}" dt="2022-02-23T15:46:29.082" v="1529"/>
        <pc:sldMkLst>
          <pc:docMk/>
          <pc:sldMk cId="2568287066" sldId="320"/>
        </pc:sldMkLst>
        <pc:spChg chg="del">
          <ac:chgData name="Brett Parker" userId="7ce1c1c1-9fa4-431f-aee7-5a37b84acca1" providerId="ADAL" clId="{729E80B8-04E6-4BC8-AF25-80C470F52079}" dt="2022-02-22T18:07:51.993" v="232" actId="478"/>
          <ac:spMkLst>
            <pc:docMk/>
            <pc:sldMk cId="2568287066" sldId="320"/>
            <ac:spMk id="2" creationId="{C36B314C-12AC-4C9C-8B48-F7648B63EC33}"/>
          </ac:spMkLst>
        </pc:spChg>
        <pc:spChg chg="del">
          <ac:chgData name="Brett Parker" userId="7ce1c1c1-9fa4-431f-aee7-5a37b84acca1" providerId="ADAL" clId="{729E80B8-04E6-4BC8-AF25-80C470F52079}" dt="2022-02-22T18:07:40.985" v="228" actId="478"/>
          <ac:spMkLst>
            <pc:docMk/>
            <pc:sldMk cId="2568287066" sldId="320"/>
            <ac:spMk id="3" creationId="{E933C244-1D50-478A-AC89-7F40A4FB3929}"/>
          </ac:spMkLst>
        </pc:spChg>
        <pc:spChg chg="add mod">
          <ac:chgData name="Brett Parker" userId="7ce1c1c1-9fa4-431f-aee7-5a37b84acca1" providerId="ADAL" clId="{729E80B8-04E6-4BC8-AF25-80C470F52079}" dt="2022-02-23T15:46:29.082" v="1529"/>
          <ac:spMkLst>
            <pc:docMk/>
            <pc:sldMk cId="2568287066" sldId="320"/>
            <ac:spMk id="5" creationId="{3ECD30DF-A34B-4DF3-941E-437639292096}"/>
          </ac:spMkLst>
        </pc:spChg>
        <pc:spChg chg="add mod">
          <ac:chgData name="Brett Parker" userId="7ce1c1c1-9fa4-431f-aee7-5a37b84acca1" providerId="ADAL" clId="{729E80B8-04E6-4BC8-AF25-80C470F52079}" dt="2022-02-22T20:19:52.851" v="319" actId="20577"/>
          <ac:spMkLst>
            <pc:docMk/>
            <pc:sldMk cId="2568287066" sldId="320"/>
            <ac:spMk id="6" creationId="{D753B927-AEE3-4D70-84E1-30D775DDC28B}"/>
          </ac:spMkLst>
        </pc:spChg>
        <pc:picChg chg="add del mod">
          <ac:chgData name="Brett Parker" userId="7ce1c1c1-9fa4-431f-aee7-5a37b84acca1" providerId="ADAL" clId="{729E80B8-04E6-4BC8-AF25-80C470F52079}" dt="2022-02-22T20:16:51.574" v="238" actId="478"/>
          <ac:picMkLst>
            <pc:docMk/>
            <pc:sldMk cId="2568287066" sldId="320"/>
            <ac:picMk id="5" creationId="{0D7C5A6F-B09F-4341-99EB-B68184CD2676}"/>
          </ac:picMkLst>
        </pc:picChg>
        <pc:picChg chg="add del mod">
          <ac:chgData name="Brett Parker" userId="7ce1c1c1-9fa4-431f-aee7-5a37b84acca1" providerId="ADAL" clId="{729E80B8-04E6-4BC8-AF25-80C470F52079}" dt="2022-02-22T20:18:18.753" v="249" actId="21"/>
          <ac:picMkLst>
            <pc:docMk/>
            <pc:sldMk cId="2568287066" sldId="320"/>
            <ac:picMk id="8" creationId="{87AF45E8-AFCF-4264-BCF3-4FAF7E2E7C49}"/>
          </ac:picMkLst>
        </pc:picChg>
        <pc:picChg chg="add del mod">
          <ac:chgData name="Brett Parker" userId="7ce1c1c1-9fa4-431f-aee7-5a37b84acca1" providerId="ADAL" clId="{729E80B8-04E6-4BC8-AF25-80C470F52079}" dt="2022-02-22T20:23:44.683" v="324" actId="478"/>
          <ac:picMkLst>
            <pc:docMk/>
            <pc:sldMk cId="2568287066" sldId="320"/>
            <ac:picMk id="9" creationId="{98B66C1B-F6C8-497F-9C47-35CE3A46934C}"/>
          </ac:picMkLst>
        </pc:picChg>
        <pc:picChg chg="add del mod">
          <ac:chgData name="Brett Parker" userId="7ce1c1c1-9fa4-431f-aee7-5a37b84acca1" providerId="ADAL" clId="{729E80B8-04E6-4BC8-AF25-80C470F52079}" dt="2022-02-22T20:18:34.249" v="255" actId="21"/>
          <ac:picMkLst>
            <pc:docMk/>
            <pc:sldMk cId="2568287066" sldId="320"/>
            <ac:picMk id="10" creationId="{3B4C4226-77D7-42FB-966C-E4EF817B7696}"/>
          </ac:picMkLst>
        </pc:picChg>
        <pc:picChg chg="add del mod">
          <ac:chgData name="Brett Parker" userId="7ce1c1c1-9fa4-431f-aee7-5a37b84acca1" providerId="ADAL" clId="{729E80B8-04E6-4BC8-AF25-80C470F52079}" dt="2022-02-22T20:18:35.833" v="257" actId="21"/>
          <ac:picMkLst>
            <pc:docMk/>
            <pc:sldMk cId="2568287066" sldId="320"/>
            <ac:picMk id="11" creationId="{60247D20-F1FE-4E0B-9867-C60541ED28DD}"/>
          </ac:picMkLst>
        </pc:picChg>
        <pc:picChg chg="add del mod">
          <ac:chgData name="Brett Parker" userId="7ce1c1c1-9fa4-431f-aee7-5a37b84acca1" providerId="ADAL" clId="{729E80B8-04E6-4BC8-AF25-80C470F52079}" dt="2022-02-22T20:23:46.806" v="325" actId="1076"/>
          <ac:picMkLst>
            <pc:docMk/>
            <pc:sldMk cId="2568287066" sldId="320"/>
            <ac:picMk id="12" creationId="{A97175B4-BA7C-4EFC-B500-D838EDACE149}"/>
          </ac:picMkLst>
        </pc:picChg>
        <pc:picChg chg="add del mod">
          <ac:chgData name="Brett Parker" userId="7ce1c1c1-9fa4-431f-aee7-5a37b84acca1" providerId="ADAL" clId="{729E80B8-04E6-4BC8-AF25-80C470F52079}" dt="2022-02-22T20:18:42.713" v="260"/>
          <ac:picMkLst>
            <pc:docMk/>
            <pc:sldMk cId="2568287066" sldId="320"/>
            <ac:picMk id="13" creationId="{7095BF09-F65D-47BA-8B41-D950B71993AA}"/>
          </ac:picMkLst>
        </pc:picChg>
        <pc:picChg chg="add del mod">
          <ac:chgData name="Brett Parker" userId="7ce1c1c1-9fa4-431f-aee7-5a37b84acca1" providerId="ADAL" clId="{729E80B8-04E6-4BC8-AF25-80C470F52079}" dt="2022-02-22T20:44:21.335" v="358"/>
          <ac:picMkLst>
            <pc:docMk/>
            <pc:sldMk cId="2568287066" sldId="320"/>
            <ac:picMk id="14" creationId="{11B21976-9A05-4221-BEEA-24026877435B}"/>
          </ac:picMkLst>
        </pc:picChg>
        <pc:picChg chg="add del mod">
          <ac:chgData name="Brett Parker" userId="7ce1c1c1-9fa4-431f-aee7-5a37b84acca1" providerId="ADAL" clId="{729E80B8-04E6-4BC8-AF25-80C470F52079}" dt="2022-02-22T20:46:27.042" v="359"/>
          <ac:picMkLst>
            <pc:docMk/>
            <pc:sldMk cId="2568287066" sldId="320"/>
            <ac:picMk id="15" creationId="{CB187F4D-ED11-408C-AC0F-3F94FADE80C6}"/>
          </ac:picMkLst>
        </pc:picChg>
        <pc:picChg chg="add del mod">
          <ac:chgData name="Brett Parker" userId="7ce1c1c1-9fa4-431f-aee7-5a37b84acca1" providerId="ADAL" clId="{729E80B8-04E6-4BC8-AF25-80C470F52079}" dt="2022-02-22T20:51:45.211" v="360"/>
          <ac:picMkLst>
            <pc:docMk/>
            <pc:sldMk cId="2568287066" sldId="320"/>
            <ac:picMk id="16" creationId="{DF9C7B57-DFDB-4B52-B3FB-4A02378D3727}"/>
          </ac:picMkLst>
        </pc:picChg>
        <pc:picChg chg="add mod">
          <ac:chgData name="Brett Parker" userId="7ce1c1c1-9fa4-431f-aee7-5a37b84acca1" providerId="ADAL" clId="{729E80B8-04E6-4BC8-AF25-80C470F52079}" dt="2022-02-22T20:51:45.211" v="360"/>
          <ac:picMkLst>
            <pc:docMk/>
            <pc:sldMk cId="2568287066" sldId="320"/>
            <ac:picMk id="17" creationId="{24730099-B70E-4B5F-8A98-F03371015271}"/>
          </ac:picMkLst>
        </pc:picChg>
      </pc:sldChg>
      <pc:sldChg chg="addSp delSp modSp add mod delAnim modAnim">
        <pc:chgData name="Brett Parker" userId="7ce1c1c1-9fa4-431f-aee7-5a37b84acca1" providerId="ADAL" clId="{729E80B8-04E6-4BC8-AF25-80C470F52079}" dt="2022-02-24T22:19:56.525" v="3030" actId="1076"/>
        <pc:sldMkLst>
          <pc:docMk/>
          <pc:sldMk cId="3636284674" sldId="321"/>
        </pc:sldMkLst>
        <pc:spChg chg="add mod">
          <ac:chgData name="Brett Parker" userId="7ce1c1c1-9fa4-431f-aee7-5a37b84acca1" providerId="ADAL" clId="{729E80B8-04E6-4BC8-AF25-80C470F52079}" dt="2022-02-23T15:46:33.631" v="1532"/>
          <ac:spMkLst>
            <pc:docMk/>
            <pc:sldMk cId="3636284674" sldId="321"/>
            <ac:spMk id="7" creationId="{F2F7D558-F1A8-4255-8642-665B09F0C7D7}"/>
          </ac:spMkLst>
        </pc:spChg>
        <pc:picChg chg="add del mod">
          <ac:chgData name="Brett Parker" userId="7ce1c1c1-9fa4-431f-aee7-5a37b84acca1" providerId="ADAL" clId="{729E80B8-04E6-4BC8-AF25-80C470F52079}" dt="2022-02-22T20:46:27.042" v="359"/>
          <ac:picMkLst>
            <pc:docMk/>
            <pc:sldMk cId="3636284674" sldId="321"/>
            <ac:picMk id="2" creationId="{9FFAF608-ECC9-4EF4-AEEF-1764A2A5B286}"/>
          </ac:picMkLst>
        </pc:picChg>
        <pc:picChg chg="add mod">
          <ac:chgData name="Brett Parker" userId="7ce1c1c1-9fa4-431f-aee7-5a37b84acca1" providerId="ADAL" clId="{729E80B8-04E6-4BC8-AF25-80C470F52079}" dt="2022-02-24T22:19:56.525" v="3030" actId="1076"/>
          <ac:picMkLst>
            <pc:docMk/>
            <pc:sldMk cId="3636284674" sldId="321"/>
            <ac:picMk id="2" creationId="{CEFEDA39-11EE-40BA-A14F-B3ABC7B4243D}"/>
          </ac:picMkLst>
        </pc:picChg>
        <pc:picChg chg="add del mod">
          <ac:chgData name="Brett Parker" userId="7ce1c1c1-9fa4-431f-aee7-5a37b84acca1" providerId="ADAL" clId="{729E80B8-04E6-4BC8-AF25-80C470F52079}" dt="2022-02-24T22:16:38.695" v="3024" actId="478"/>
          <ac:picMkLst>
            <pc:docMk/>
            <pc:sldMk cId="3636284674" sldId="321"/>
            <ac:picMk id="3" creationId="{7162E69A-A824-4292-90AD-8E56EE1F8FAC}"/>
          </ac:picMkLst>
        </pc:picChg>
        <pc:picChg chg="add del mod">
          <ac:chgData name="Brett Parker" userId="7ce1c1c1-9fa4-431f-aee7-5a37b84acca1" providerId="ADAL" clId="{729E80B8-04E6-4BC8-AF25-80C470F52079}" dt="2022-02-22T20:51:45.211" v="360"/>
          <ac:picMkLst>
            <pc:docMk/>
            <pc:sldMk cId="3636284674" sldId="321"/>
            <ac:picMk id="4" creationId="{750952CE-BFE9-4B2C-A698-93432A7AFCFC}"/>
          </ac:picMkLst>
        </pc:picChg>
        <pc:picChg chg="add mod">
          <ac:chgData name="Brett Parker" userId="7ce1c1c1-9fa4-431f-aee7-5a37b84acca1" providerId="ADAL" clId="{729E80B8-04E6-4BC8-AF25-80C470F52079}" dt="2022-02-22T20:51:45.211" v="360"/>
          <ac:picMkLst>
            <pc:docMk/>
            <pc:sldMk cId="3636284674" sldId="321"/>
            <ac:picMk id="5" creationId="{72DE6D46-61A5-42BD-8140-975FD3D33BE0}"/>
          </ac:picMkLst>
        </pc:picChg>
        <pc:picChg chg="del">
          <ac:chgData name="Brett Parker" userId="7ce1c1c1-9fa4-431f-aee7-5a37b84acca1" providerId="ADAL" clId="{729E80B8-04E6-4BC8-AF25-80C470F52079}" dt="2022-02-22T20:37:27.267" v="353" actId="478"/>
          <ac:picMkLst>
            <pc:docMk/>
            <pc:sldMk cId="3636284674" sldId="321"/>
            <ac:picMk id="9" creationId="{98B66C1B-F6C8-497F-9C47-35CE3A46934C}"/>
          </ac:picMkLst>
        </pc:picChg>
        <pc:picChg chg="del">
          <ac:chgData name="Brett Parker" userId="7ce1c1c1-9fa4-431f-aee7-5a37b84acca1" providerId="ADAL" clId="{729E80B8-04E6-4BC8-AF25-80C470F52079}" dt="2022-02-22T20:18:47.569" v="262" actId="478"/>
          <ac:picMkLst>
            <pc:docMk/>
            <pc:sldMk cId="3636284674" sldId="321"/>
            <ac:picMk id="12" creationId="{A97175B4-BA7C-4EFC-B500-D838EDACE149}"/>
          </ac:picMkLst>
        </pc:picChg>
      </pc:sldChg>
      <pc:sldChg chg="addSp delSp modSp add mod">
        <pc:chgData name="Brett Parker" userId="7ce1c1c1-9fa4-431f-aee7-5a37b84acca1" providerId="ADAL" clId="{729E80B8-04E6-4BC8-AF25-80C470F52079}" dt="2022-02-23T15:44:32.847" v="1495"/>
        <pc:sldMkLst>
          <pc:docMk/>
          <pc:sldMk cId="2225921801" sldId="322"/>
        </pc:sldMkLst>
        <pc:spChg chg="add mod">
          <ac:chgData name="Brett Parker" userId="7ce1c1c1-9fa4-431f-aee7-5a37b84acca1" providerId="ADAL" clId="{729E80B8-04E6-4BC8-AF25-80C470F52079}" dt="2022-02-23T15:44:32.847" v="1495"/>
          <ac:spMkLst>
            <pc:docMk/>
            <pc:sldMk cId="2225921801" sldId="322"/>
            <ac:spMk id="6" creationId="{3213783C-4FCB-4FB0-812F-2BEB43AC9E6E}"/>
          </ac:spMkLst>
        </pc:spChg>
        <pc:spChg chg="mod">
          <ac:chgData name="Brett Parker" userId="7ce1c1c1-9fa4-431f-aee7-5a37b84acca1" providerId="ADAL" clId="{729E80B8-04E6-4BC8-AF25-80C470F52079}" dt="2022-02-22T21:09:23.202" v="804" actId="1076"/>
          <ac:spMkLst>
            <pc:docMk/>
            <pc:sldMk cId="2225921801" sldId="322"/>
            <ac:spMk id="10" creationId="{D323D0E3-4D4B-4D88-8E1B-A052650044CD}"/>
          </ac:spMkLst>
        </pc:spChg>
        <pc:picChg chg="add mod">
          <ac:chgData name="Brett Parker" userId="7ce1c1c1-9fa4-431f-aee7-5a37b84acca1" providerId="ADAL" clId="{729E80B8-04E6-4BC8-AF25-80C470F52079}" dt="2022-02-22T21:09:17.087" v="801" actId="1076"/>
          <ac:picMkLst>
            <pc:docMk/>
            <pc:sldMk cId="2225921801" sldId="322"/>
            <ac:picMk id="3" creationId="{9464BC48-11BE-49A9-A815-332DC7179C6B}"/>
          </ac:picMkLst>
        </pc:picChg>
        <pc:picChg chg="del">
          <ac:chgData name="Brett Parker" userId="7ce1c1c1-9fa4-431f-aee7-5a37b84acca1" providerId="ADAL" clId="{729E80B8-04E6-4BC8-AF25-80C470F52079}" dt="2022-02-22T21:08:40.955" v="793" actId="478"/>
          <ac:picMkLst>
            <pc:docMk/>
            <pc:sldMk cId="2225921801" sldId="322"/>
            <ac:picMk id="8" creationId="{895E383E-59AD-441C-8376-FB540F3FD691}"/>
          </ac:picMkLst>
        </pc:picChg>
      </pc:sldChg>
      <pc:sldChg chg="addSp modSp new mod">
        <pc:chgData name="Brett Parker" userId="7ce1c1c1-9fa4-431f-aee7-5a37b84acca1" providerId="ADAL" clId="{729E80B8-04E6-4BC8-AF25-80C470F52079}" dt="2022-02-23T15:44:40.440" v="1499"/>
        <pc:sldMkLst>
          <pc:docMk/>
          <pc:sldMk cId="1001971612" sldId="323"/>
        </pc:sldMkLst>
        <pc:spChg chg="mod">
          <ac:chgData name="Brett Parker" userId="7ce1c1c1-9fa4-431f-aee7-5a37b84acca1" providerId="ADAL" clId="{729E80B8-04E6-4BC8-AF25-80C470F52079}" dt="2022-02-23T15:40:39.741" v="1407" actId="20577"/>
          <ac:spMkLst>
            <pc:docMk/>
            <pc:sldMk cId="1001971612" sldId="323"/>
            <ac:spMk id="2" creationId="{7FA1DDE6-4428-4BDE-A002-4011AEC7B153}"/>
          </ac:spMkLst>
        </pc:spChg>
        <pc:spChg chg="mod">
          <ac:chgData name="Brett Parker" userId="7ce1c1c1-9fa4-431f-aee7-5a37b84acca1" providerId="ADAL" clId="{729E80B8-04E6-4BC8-AF25-80C470F52079}" dt="2022-02-23T15:40:53.573" v="1418" actId="20577"/>
          <ac:spMkLst>
            <pc:docMk/>
            <pc:sldMk cId="1001971612" sldId="323"/>
            <ac:spMk id="3" creationId="{A9AC9ABF-1CC2-4FBF-841C-A1E27C516263}"/>
          </ac:spMkLst>
        </pc:spChg>
        <pc:spChg chg="add mod">
          <ac:chgData name="Brett Parker" userId="7ce1c1c1-9fa4-431f-aee7-5a37b84acca1" providerId="ADAL" clId="{729E80B8-04E6-4BC8-AF25-80C470F52079}" dt="2022-02-23T15:44:40.440" v="1499"/>
          <ac:spMkLst>
            <pc:docMk/>
            <pc:sldMk cId="1001971612" sldId="323"/>
            <ac:spMk id="4" creationId="{693853EF-7935-4521-AADA-202B016204A0}"/>
          </ac:spMkLst>
        </pc:spChg>
      </pc:sldChg>
    </pc:docChg>
  </pc:docChgLst>
  <pc:docChgLst>
    <pc:chgData name="Brett Parker" userId="S::parkerb@knights.ucf.edu::7ce1c1c1-9fa4-431f-aee7-5a37b84acca1" providerId="AD" clId="Web-{74EDCA53-9184-4B5F-A83D-4F0300C58DF7}"/>
    <pc:docChg chg="modSld">
      <pc:chgData name="Brett Parker" userId="S::parkerb@knights.ucf.edu::7ce1c1c1-9fa4-431f-aee7-5a37b84acca1" providerId="AD" clId="Web-{74EDCA53-9184-4B5F-A83D-4F0300C58DF7}" dt="2022-02-24T21:39:05.539" v="40" actId="1076"/>
      <pc:docMkLst>
        <pc:docMk/>
      </pc:docMkLst>
      <pc:sldChg chg="modSp">
        <pc:chgData name="Brett Parker" userId="S::parkerb@knights.ucf.edu::7ce1c1c1-9fa4-431f-aee7-5a37b84acca1" providerId="AD" clId="Web-{74EDCA53-9184-4B5F-A83D-4F0300C58DF7}" dt="2022-02-24T21:36:10.925" v="1" actId="1076"/>
        <pc:sldMkLst>
          <pc:docMk/>
          <pc:sldMk cId="109857222" sldId="256"/>
        </pc:sldMkLst>
        <pc:picChg chg="mod">
          <ac:chgData name="Brett Parker" userId="S::parkerb@knights.ucf.edu::7ce1c1c1-9fa4-431f-aee7-5a37b84acca1" providerId="AD" clId="Web-{74EDCA53-9184-4B5F-A83D-4F0300C58DF7}" dt="2022-02-24T21:36:10.925" v="1" actId="1076"/>
          <ac:picMkLst>
            <pc:docMk/>
            <pc:sldMk cId="109857222" sldId="256"/>
            <ac:picMk id="5" creationId="{1BCF7608-E84A-4035-AAD6-701DFA85DD20}"/>
          </ac:picMkLst>
        </pc:picChg>
      </pc:sldChg>
      <pc:sldChg chg="modSp">
        <pc:chgData name="Brett Parker" userId="S::parkerb@knights.ucf.edu::7ce1c1c1-9fa4-431f-aee7-5a37b84acca1" providerId="AD" clId="Web-{74EDCA53-9184-4B5F-A83D-4F0300C58DF7}" dt="2022-02-24T21:36:32.644" v="7" actId="1076"/>
        <pc:sldMkLst>
          <pc:docMk/>
          <pc:sldMk cId="2437334705" sldId="258"/>
        </pc:sldMkLst>
        <pc:picChg chg="mod">
          <ac:chgData name="Brett Parker" userId="S::parkerb@knights.ucf.edu::7ce1c1c1-9fa4-431f-aee7-5a37b84acca1" providerId="AD" clId="Web-{74EDCA53-9184-4B5F-A83D-4F0300C58DF7}" dt="2022-02-24T21:36:32.644" v="7" actId="1076"/>
          <ac:picMkLst>
            <pc:docMk/>
            <pc:sldMk cId="2437334705" sldId="258"/>
            <ac:picMk id="42" creationId="{BB80E5C0-D296-44EC-8E64-BFD883686A3C}"/>
          </ac:picMkLst>
        </pc:picChg>
      </pc:sldChg>
      <pc:sldChg chg="modSp">
        <pc:chgData name="Brett Parker" userId="S::parkerb@knights.ucf.edu::7ce1c1c1-9fa4-431f-aee7-5a37b84acca1" providerId="AD" clId="Web-{74EDCA53-9184-4B5F-A83D-4F0300C58DF7}" dt="2022-02-24T21:36:35.957" v="8" actId="1076"/>
        <pc:sldMkLst>
          <pc:docMk/>
          <pc:sldMk cId="2024075616" sldId="259"/>
        </pc:sldMkLst>
        <pc:picChg chg="mod">
          <ac:chgData name="Brett Parker" userId="S::parkerb@knights.ucf.edu::7ce1c1c1-9fa4-431f-aee7-5a37b84acca1" providerId="AD" clId="Web-{74EDCA53-9184-4B5F-A83D-4F0300C58DF7}" dt="2022-02-24T21:36:35.957" v="8" actId="1076"/>
          <ac:picMkLst>
            <pc:docMk/>
            <pc:sldMk cId="2024075616" sldId="259"/>
            <ac:picMk id="18" creationId="{C6A16757-62AA-449B-BCC7-32944C2926E6}"/>
          </ac:picMkLst>
        </pc:picChg>
      </pc:sldChg>
      <pc:sldChg chg="modSp">
        <pc:chgData name="Brett Parker" userId="S::parkerb@knights.ucf.edu::7ce1c1c1-9fa4-431f-aee7-5a37b84acca1" providerId="AD" clId="Web-{74EDCA53-9184-4B5F-A83D-4F0300C58DF7}" dt="2022-02-24T21:36:48.660" v="11" actId="1076"/>
        <pc:sldMkLst>
          <pc:docMk/>
          <pc:sldMk cId="2813331354" sldId="260"/>
        </pc:sldMkLst>
        <pc:picChg chg="mod">
          <ac:chgData name="Brett Parker" userId="S::parkerb@knights.ucf.edu::7ce1c1c1-9fa4-431f-aee7-5a37b84acca1" providerId="AD" clId="Web-{74EDCA53-9184-4B5F-A83D-4F0300C58DF7}" dt="2022-02-24T21:36:48.660" v="11" actId="1076"/>
          <ac:picMkLst>
            <pc:docMk/>
            <pc:sldMk cId="2813331354" sldId="260"/>
            <ac:picMk id="8" creationId="{9242AA3D-1BFC-4E25-B173-670C9380D1F5}"/>
          </ac:picMkLst>
        </pc:picChg>
      </pc:sldChg>
      <pc:sldChg chg="modSp">
        <pc:chgData name="Brett Parker" userId="S::parkerb@knights.ucf.edu::7ce1c1c1-9fa4-431f-aee7-5a37b84acca1" providerId="AD" clId="Web-{74EDCA53-9184-4B5F-A83D-4F0300C58DF7}" dt="2022-02-24T21:36:21.394" v="4" actId="1076"/>
        <pc:sldMkLst>
          <pc:docMk/>
          <pc:sldMk cId="3177943260" sldId="268"/>
        </pc:sldMkLst>
        <pc:picChg chg="mod">
          <ac:chgData name="Brett Parker" userId="S::parkerb@knights.ucf.edu::7ce1c1c1-9fa4-431f-aee7-5a37b84acca1" providerId="AD" clId="Web-{74EDCA53-9184-4B5F-A83D-4F0300C58DF7}" dt="2022-02-24T21:36:21.394" v="4" actId="1076"/>
          <ac:picMkLst>
            <pc:docMk/>
            <pc:sldMk cId="3177943260" sldId="268"/>
            <ac:picMk id="2" creationId="{5114FB31-02A4-4408-B70C-21788BE24E4D}"/>
          </ac:picMkLst>
        </pc:picChg>
      </pc:sldChg>
      <pc:sldChg chg="modSp">
        <pc:chgData name="Brett Parker" userId="S::parkerb@knights.ucf.edu::7ce1c1c1-9fa4-431f-aee7-5a37b84acca1" providerId="AD" clId="Web-{74EDCA53-9184-4B5F-A83D-4F0300C58DF7}" dt="2022-02-24T21:36:24.847" v="5" actId="1076"/>
        <pc:sldMkLst>
          <pc:docMk/>
          <pc:sldMk cId="1082487575" sldId="270"/>
        </pc:sldMkLst>
        <pc:picChg chg="mod">
          <ac:chgData name="Brett Parker" userId="S::parkerb@knights.ucf.edu::7ce1c1c1-9fa4-431f-aee7-5a37b84acca1" providerId="AD" clId="Web-{74EDCA53-9184-4B5F-A83D-4F0300C58DF7}" dt="2022-02-24T21:36:24.847" v="5" actId="1076"/>
          <ac:picMkLst>
            <pc:docMk/>
            <pc:sldMk cId="1082487575" sldId="270"/>
            <ac:picMk id="20" creationId="{098F78B5-1B28-46DA-89BB-3CA876387394}"/>
          </ac:picMkLst>
        </pc:picChg>
      </pc:sldChg>
      <pc:sldChg chg="modSp">
        <pc:chgData name="Brett Parker" userId="S::parkerb@knights.ucf.edu::7ce1c1c1-9fa4-431f-aee7-5a37b84acca1" providerId="AD" clId="Web-{74EDCA53-9184-4B5F-A83D-4F0300C58DF7}" dt="2022-02-24T21:36:18.331" v="3" actId="1076"/>
        <pc:sldMkLst>
          <pc:docMk/>
          <pc:sldMk cId="3777510063" sldId="273"/>
        </pc:sldMkLst>
        <pc:picChg chg="mod">
          <ac:chgData name="Brett Parker" userId="S::parkerb@knights.ucf.edu::7ce1c1c1-9fa4-431f-aee7-5a37b84acca1" providerId="AD" clId="Web-{74EDCA53-9184-4B5F-A83D-4F0300C58DF7}" dt="2022-02-24T21:36:18.331" v="3" actId="1076"/>
          <ac:picMkLst>
            <pc:docMk/>
            <pc:sldMk cId="3777510063" sldId="273"/>
            <ac:picMk id="6" creationId="{F34FC7E9-8F88-408C-9257-3EF1F7AE7D03}"/>
          </ac:picMkLst>
        </pc:picChg>
      </pc:sldChg>
      <pc:sldChg chg="modSp">
        <pc:chgData name="Brett Parker" userId="S::parkerb@knights.ucf.edu::7ce1c1c1-9fa4-431f-aee7-5a37b84acca1" providerId="AD" clId="Web-{74EDCA53-9184-4B5F-A83D-4F0300C58DF7}" dt="2022-02-24T21:36:39.566" v="9" actId="1076"/>
        <pc:sldMkLst>
          <pc:docMk/>
          <pc:sldMk cId="3935992820" sldId="275"/>
        </pc:sldMkLst>
        <pc:picChg chg="mod">
          <ac:chgData name="Brett Parker" userId="S::parkerb@knights.ucf.edu::7ce1c1c1-9fa4-431f-aee7-5a37b84acca1" providerId="AD" clId="Web-{74EDCA53-9184-4B5F-A83D-4F0300C58DF7}" dt="2022-02-24T21:36:39.566" v="9" actId="1076"/>
          <ac:picMkLst>
            <pc:docMk/>
            <pc:sldMk cId="3935992820" sldId="275"/>
            <ac:picMk id="26" creationId="{65CC1C6D-B9EB-41D9-BDC5-98C185B4E3B0}"/>
          </ac:picMkLst>
        </pc:picChg>
      </pc:sldChg>
      <pc:sldChg chg="modSp">
        <pc:chgData name="Brett Parker" userId="S::parkerb@knights.ucf.edu::7ce1c1c1-9fa4-431f-aee7-5a37b84acca1" providerId="AD" clId="Web-{74EDCA53-9184-4B5F-A83D-4F0300C58DF7}" dt="2022-02-24T21:36:53.004" v="12" actId="1076"/>
        <pc:sldMkLst>
          <pc:docMk/>
          <pc:sldMk cId="3256147401" sldId="276"/>
        </pc:sldMkLst>
        <pc:picChg chg="mod">
          <ac:chgData name="Brett Parker" userId="S::parkerb@knights.ucf.edu::7ce1c1c1-9fa4-431f-aee7-5a37b84acca1" providerId="AD" clId="Web-{74EDCA53-9184-4B5F-A83D-4F0300C58DF7}" dt="2022-02-24T21:36:53.004" v="12" actId="1076"/>
          <ac:picMkLst>
            <pc:docMk/>
            <pc:sldMk cId="3256147401" sldId="276"/>
            <ac:picMk id="6" creationId="{1CBBC911-2507-498A-A5DE-3D5843B215CF}"/>
          </ac:picMkLst>
        </pc:picChg>
      </pc:sldChg>
      <pc:sldChg chg="modSp">
        <pc:chgData name="Brett Parker" userId="S::parkerb@knights.ucf.edu::7ce1c1c1-9fa4-431f-aee7-5a37b84acca1" providerId="AD" clId="Web-{74EDCA53-9184-4B5F-A83D-4F0300C58DF7}" dt="2022-02-24T21:36:14.878" v="2" actId="1076"/>
        <pc:sldMkLst>
          <pc:docMk/>
          <pc:sldMk cId="3649606980" sldId="294"/>
        </pc:sldMkLst>
        <pc:picChg chg="mod">
          <ac:chgData name="Brett Parker" userId="S::parkerb@knights.ucf.edu::7ce1c1c1-9fa4-431f-aee7-5a37b84acca1" providerId="AD" clId="Web-{74EDCA53-9184-4B5F-A83D-4F0300C58DF7}" dt="2022-02-24T21:36:14.878" v="2" actId="1076"/>
          <ac:picMkLst>
            <pc:docMk/>
            <pc:sldMk cId="3649606980" sldId="294"/>
            <ac:picMk id="35" creationId="{1FCCB15B-78BD-488E-AD54-537E7192EA54}"/>
          </ac:picMkLst>
        </pc:picChg>
      </pc:sldChg>
      <pc:sldChg chg="modSp">
        <pc:chgData name="Brett Parker" userId="S::parkerb@knights.ucf.edu::7ce1c1c1-9fa4-431f-aee7-5a37b84acca1" providerId="AD" clId="Web-{74EDCA53-9184-4B5F-A83D-4F0300C58DF7}" dt="2022-02-24T21:37:36.927" v="18"/>
        <pc:sldMkLst>
          <pc:docMk/>
          <pc:sldMk cId="1852840800" sldId="298"/>
        </pc:sldMkLst>
        <pc:spChg chg="ord">
          <ac:chgData name="Brett Parker" userId="S::parkerb@knights.ucf.edu::7ce1c1c1-9fa4-431f-aee7-5a37b84acca1" providerId="AD" clId="Web-{74EDCA53-9184-4B5F-A83D-4F0300C58DF7}" dt="2022-02-24T21:37:36.927" v="18"/>
          <ac:spMkLst>
            <pc:docMk/>
            <pc:sldMk cId="1852840800" sldId="298"/>
            <ac:spMk id="23" creationId="{F2816056-0A51-4FF3-A7AC-8B0B5A82AD92}"/>
          </ac:spMkLst>
        </pc:spChg>
        <pc:picChg chg="mod">
          <ac:chgData name="Brett Parker" userId="S::parkerb@knights.ucf.edu::7ce1c1c1-9fa4-431f-aee7-5a37b84acca1" providerId="AD" clId="Web-{74EDCA53-9184-4B5F-A83D-4F0300C58DF7}" dt="2022-02-24T21:37:31.724" v="17" actId="1076"/>
          <ac:picMkLst>
            <pc:docMk/>
            <pc:sldMk cId="1852840800" sldId="298"/>
            <ac:picMk id="2" creationId="{68EFA78E-F010-4377-9FC5-FC57A7CFE973}"/>
          </ac:picMkLst>
        </pc:picChg>
      </pc:sldChg>
      <pc:sldChg chg="modSp">
        <pc:chgData name="Brett Parker" userId="S::parkerb@knights.ucf.edu::7ce1c1c1-9fa4-431f-aee7-5a37b84acca1" providerId="AD" clId="Web-{74EDCA53-9184-4B5F-A83D-4F0300C58DF7}" dt="2022-02-24T21:39:01.383" v="39" actId="1076"/>
        <pc:sldMkLst>
          <pc:docMk/>
          <pc:sldMk cId="1965137548" sldId="299"/>
        </pc:sldMkLst>
        <pc:picChg chg="mod">
          <ac:chgData name="Brett Parker" userId="S::parkerb@knights.ucf.edu::7ce1c1c1-9fa4-431f-aee7-5a37b84acca1" providerId="AD" clId="Web-{74EDCA53-9184-4B5F-A83D-4F0300C58DF7}" dt="2022-02-24T21:39:01.383" v="39" actId="1076"/>
          <ac:picMkLst>
            <pc:docMk/>
            <pc:sldMk cId="1965137548" sldId="299"/>
            <ac:picMk id="32" creationId="{0B995074-20A8-49A5-B84D-4DC13489163D}"/>
          </ac:picMkLst>
        </pc:picChg>
      </pc:sldChg>
      <pc:sldChg chg="modSp">
        <pc:chgData name="Brett Parker" userId="S::parkerb@knights.ucf.edu::7ce1c1c1-9fa4-431f-aee7-5a37b84acca1" providerId="AD" clId="Web-{74EDCA53-9184-4B5F-A83D-4F0300C58DF7}" dt="2022-02-24T21:38:14.225" v="28" actId="1076"/>
        <pc:sldMkLst>
          <pc:docMk/>
          <pc:sldMk cId="217281775" sldId="300"/>
        </pc:sldMkLst>
        <pc:picChg chg="mod">
          <ac:chgData name="Brett Parker" userId="S::parkerb@knights.ucf.edu::7ce1c1c1-9fa4-431f-aee7-5a37b84acca1" providerId="AD" clId="Web-{74EDCA53-9184-4B5F-A83D-4F0300C58DF7}" dt="2022-02-24T21:38:14.225" v="28" actId="1076"/>
          <ac:picMkLst>
            <pc:docMk/>
            <pc:sldMk cId="217281775" sldId="300"/>
            <ac:picMk id="29" creationId="{69FB9CFB-2A81-4FEF-9059-20B951108ADE}"/>
          </ac:picMkLst>
        </pc:picChg>
      </pc:sldChg>
      <pc:sldChg chg="modSp">
        <pc:chgData name="Brett Parker" userId="S::parkerb@knights.ucf.edu::7ce1c1c1-9fa4-431f-aee7-5a37b84acca1" providerId="AD" clId="Web-{74EDCA53-9184-4B5F-A83D-4F0300C58DF7}" dt="2022-02-24T21:38:19.366" v="29" actId="1076"/>
        <pc:sldMkLst>
          <pc:docMk/>
          <pc:sldMk cId="427901997" sldId="301"/>
        </pc:sldMkLst>
        <pc:picChg chg="mod">
          <ac:chgData name="Brett Parker" userId="S::parkerb@knights.ucf.edu::7ce1c1c1-9fa4-431f-aee7-5a37b84acca1" providerId="AD" clId="Web-{74EDCA53-9184-4B5F-A83D-4F0300C58DF7}" dt="2022-02-24T21:38:19.366" v="29" actId="1076"/>
          <ac:picMkLst>
            <pc:docMk/>
            <pc:sldMk cId="427901997" sldId="301"/>
            <ac:picMk id="25" creationId="{15FC4844-DBE9-4380-8840-81EFDEC96B31}"/>
          </ac:picMkLst>
        </pc:picChg>
      </pc:sldChg>
      <pc:sldChg chg="modSp">
        <pc:chgData name="Brett Parker" userId="S::parkerb@knights.ucf.edu::7ce1c1c1-9fa4-431f-aee7-5a37b84acca1" providerId="AD" clId="Web-{74EDCA53-9184-4B5F-A83D-4F0300C58DF7}" dt="2022-02-24T21:38:22.803" v="30" actId="1076"/>
        <pc:sldMkLst>
          <pc:docMk/>
          <pc:sldMk cId="1161618824" sldId="302"/>
        </pc:sldMkLst>
        <pc:picChg chg="mod">
          <ac:chgData name="Brett Parker" userId="S::parkerb@knights.ucf.edu::7ce1c1c1-9fa4-431f-aee7-5a37b84acca1" providerId="AD" clId="Web-{74EDCA53-9184-4B5F-A83D-4F0300C58DF7}" dt="2022-02-24T21:38:22.803" v="30" actId="1076"/>
          <ac:picMkLst>
            <pc:docMk/>
            <pc:sldMk cId="1161618824" sldId="302"/>
            <ac:picMk id="12" creationId="{BC051028-17EE-4113-9315-545C48802E3D}"/>
          </ac:picMkLst>
        </pc:picChg>
      </pc:sldChg>
      <pc:sldChg chg="modSp">
        <pc:chgData name="Brett Parker" userId="S::parkerb@knights.ucf.edu::7ce1c1c1-9fa4-431f-aee7-5a37b84acca1" providerId="AD" clId="Web-{74EDCA53-9184-4B5F-A83D-4F0300C58DF7}" dt="2022-02-24T21:36:27.785" v="6" actId="1076"/>
        <pc:sldMkLst>
          <pc:docMk/>
          <pc:sldMk cId="357811427" sldId="303"/>
        </pc:sldMkLst>
        <pc:picChg chg="mod">
          <ac:chgData name="Brett Parker" userId="S::parkerb@knights.ucf.edu::7ce1c1c1-9fa4-431f-aee7-5a37b84acca1" providerId="AD" clId="Web-{74EDCA53-9184-4B5F-A83D-4F0300C58DF7}" dt="2022-02-24T21:36:27.785" v="6" actId="1076"/>
          <ac:picMkLst>
            <pc:docMk/>
            <pc:sldMk cId="357811427" sldId="303"/>
            <ac:picMk id="41" creationId="{0EE18B41-C784-44B7-A7A1-4BFA8E3B7F39}"/>
          </ac:picMkLst>
        </pc:picChg>
      </pc:sldChg>
      <pc:sldChg chg="modSp">
        <pc:chgData name="Brett Parker" userId="S::parkerb@knights.ucf.edu::7ce1c1c1-9fa4-431f-aee7-5a37b84acca1" providerId="AD" clId="Web-{74EDCA53-9184-4B5F-A83D-4F0300C58DF7}" dt="2022-02-24T21:36:57.129" v="13" actId="1076"/>
        <pc:sldMkLst>
          <pc:docMk/>
          <pc:sldMk cId="990976830" sldId="304"/>
        </pc:sldMkLst>
        <pc:picChg chg="mod">
          <ac:chgData name="Brett Parker" userId="S::parkerb@knights.ucf.edu::7ce1c1c1-9fa4-431f-aee7-5a37b84acca1" providerId="AD" clId="Web-{74EDCA53-9184-4B5F-A83D-4F0300C58DF7}" dt="2022-02-24T21:36:57.129" v="13" actId="1076"/>
          <ac:picMkLst>
            <pc:docMk/>
            <pc:sldMk cId="990976830" sldId="304"/>
            <ac:picMk id="14" creationId="{9EC87A82-C01F-453B-B8E7-9DF9C4BC83AD}"/>
          </ac:picMkLst>
        </pc:picChg>
      </pc:sldChg>
      <pc:sldChg chg="modSp">
        <pc:chgData name="Brett Parker" userId="S::parkerb@knights.ucf.edu::7ce1c1c1-9fa4-431f-aee7-5a37b84acca1" providerId="AD" clId="Web-{74EDCA53-9184-4B5F-A83D-4F0300C58DF7}" dt="2022-02-24T21:36:05.659" v="0" actId="1076"/>
        <pc:sldMkLst>
          <pc:docMk/>
          <pc:sldMk cId="3036982793" sldId="306"/>
        </pc:sldMkLst>
        <pc:picChg chg="mod">
          <ac:chgData name="Brett Parker" userId="S::parkerb@knights.ucf.edu::7ce1c1c1-9fa4-431f-aee7-5a37b84acca1" providerId="AD" clId="Web-{74EDCA53-9184-4B5F-A83D-4F0300C58DF7}" dt="2022-02-24T21:36:05.659" v="0" actId="1076"/>
          <ac:picMkLst>
            <pc:docMk/>
            <pc:sldMk cId="3036982793" sldId="306"/>
            <ac:picMk id="2" creationId="{4F6EB337-14F9-489A-BA05-5218F58E9187}"/>
          </ac:picMkLst>
        </pc:picChg>
      </pc:sldChg>
      <pc:sldChg chg="modSp">
        <pc:chgData name="Brett Parker" userId="S::parkerb@knights.ucf.edu::7ce1c1c1-9fa4-431f-aee7-5a37b84acca1" providerId="AD" clId="Web-{74EDCA53-9184-4B5F-A83D-4F0300C58DF7}" dt="2022-02-24T21:37:45.349" v="19" actId="1076"/>
        <pc:sldMkLst>
          <pc:docMk/>
          <pc:sldMk cId="2993829447" sldId="307"/>
        </pc:sldMkLst>
        <pc:picChg chg="mod">
          <ac:chgData name="Brett Parker" userId="S::parkerb@knights.ucf.edu::7ce1c1c1-9fa4-431f-aee7-5a37b84acca1" providerId="AD" clId="Web-{74EDCA53-9184-4B5F-A83D-4F0300C58DF7}" dt="2022-02-24T21:37:45.349" v="19" actId="1076"/>
          <ac:picMkLst>
            <pc:docMk/>
            <pc:sldMk cId="2993829447" sldId="307"/>
            <ac:picMk id="3" creationId="{308D917F-7012-446A-86AE-13838B3BA730}"/>
          </ac:picMkLst>
        </pc:picChg>
      </pc:sldChg>
      <pc:sldChg chg="modSp">
        <pc:chgData name="Brett Parker" userId="S::parkerb@knights.ucf.edu::7ce1c1c1-9fa4-431f-aee7-5a37b84acca1" providerId="AD" clId="Web-{74EDCA53-9184-4B5F-A83D-4F0300C58DF7}" dt="2022-02-24T21:37:27.224" v="16" actId="1076"/>
        <pc:sldMkLst>
          <pc:docMk/>
          <pc:sldMk cId="2512303159" sldId="308"/>
        </pc:sldMkLst>
        <pc:picChg chg="mod">
          <ac:chgData name="Brett Parker" userId="S::parkerb@knights.ucf.edu::7ce1c1c1-9fa4-431f-aee7-5a37b84acca1" providerId="AD" clId="Web-{74EDCA53-9184-4B5F-A83D-4F0300C58DF7}" dt="2022-02-24T21:37:27.224" v="16" actId="1076"/>
          <ac:picMkLst>
            <pc:docMk/>
            <pc:sldMk cId="2512303159" sldId="308"/>
            <ac:picMk id="32" creationId="{99A0283B-4F4F-4AD6-90B8-B04E34A79D31}"/>
          </ac:picMkLst>
        </pc:picChg>
      </pc:sldChg>
      <pc:sldChg chg="modSp">
        <pc:chgData name="Brett Parker" userId="S::parkerb@knights.ucf.edu::7ce1c1c1-9fa4-431f-aee7-5a37b84acca1" providerId="AD" clId="Web-{74EDCA53-9184-4B5F-A83D-4F0300C58DF7}" dt="2022-02-24T21:37:50.631" v="20" actId="1076"/>
        <pc:sldMkLst>
          <pc:docMk/>
          <pc:sldMk cId="1929736298" sldId="310"/>
        </pc:sldMkLst>
        <pc:picChg chg="mod">
          <ac:chgData name="Brett Parker" userId="S::parkerb@knights.ucf.edu::7ce1c1c1-9fa4-431f-aee7-5a37b84acca1" providerId="AD" clId="Web-{74EDCA53-9184-4B5F-A83D-4F0300C58DF7}" dt="2022-02-24T21:37:50.631" v="20" actId="1076"/>
          <ac:picMkLst>
            <pc:docMk/>
            <pc:sldMk cId="1929736298" sldId="310"/>
            <ac:picMk id="6" creationId="{943609F2-1849-45D3-9729-A3B7D71F7CB3}"/>
          </ac:picMkLst>
        </pc:picChg>
      </pc:sldChg>
      <pc:sldChg chg="modSp">
        <pc:chgData name="Brett Parker" userId="S::parkerb@knights.ucf.edu::7ce1c1c1-9fa4-431f-aee7-5a37b84acca1" providerId="AD" clId="Web-{74EDCA53-9184-4B5F-A83D-4F0300C58DF7}" dt="2022-02-24T21:37:20.192" v="15"/>
        <pc:sldMkLst>
          <pc:docMk/>
          <pc:sldMk cId="3262741194" sldId="311"/>
        </pc:sldMkLst>
        <pc:spChg chg="ord">
          <ac:chgData name="Brett Parker" userId="S::parkerb@knights.ucf.edu::7ce1c1c1-9fa4-431f-aee7-5a37b84acca1" providerId="AD" clId="Web-{74EDCA53-9184-4B5F-A83D-4F0300C58DF7}" dt="2022-02-24T21:37:20.192" v="15"/>
          <ac:spMkLst>
            <pc:docMk/>
            <pc:sldMk cId="3262741194" sldId="311"/>
            <ac:spMk id="12" creationId="{8CA06557-FFEC-444D-9262-7C11A52C8760}"/>
          </ac:spMkLst>
        </pc:spChg>
        <pc:picChg chg="mod">
          <ac:chgData name="Brett Parker" userId="S::parkerb@knights.ucf.edu::7ce1c1c1-9fa4-431f-aee7-5a37b84acca1" providerId="AD" clId="Web-{74EDCA53-9184-4B5F-A83D-4F0300C58DF7}" dt="2022-02-24T21:37:02.848" v="14" actId="1076"/>
          <ac:picMkLst>
            <pc:docMk/>
            <pc:sldMk cId="3262741194" sldId="311"/>
            <ac:picMk id="18" creationId="{7C0A4163-085E-42A0-8FD0-785CCF195060}"/>
          </ac:picMkLst>
        </pc:picChg>
      </pc:sldChg>
      <pc:sldChg chg="modSp">
        <pc:chgData name="Brett Parker" userId="S::parkerb@knights.ucf.edu::7ce1c1c1-9fa4-431f-aee7-5a37b84acca1" providerId="AD" clId="Web-{74EDCA53-9184-4B5F-A83D-4F0300C58DF7}" dt="2022-02-24T21:38:57.758" v="38" actId="1076"/>
        <pc:sldMkLst>
          <pc:docMk/>
          <pc:sldMk cId="4005565082" sldId="315"/>
        </pc:sldMkLst>
        <pc:picChg chg="mod">
          <ac:chgData name="Brett Parker" userId="S::parkerb@knights.ucf.edu::7ce1c1c1-9fa4-431f-aee7-5a37b84acca1" providerId="AD" clId="Web-{74EDCA53-9184-4B5F-A83D-4F0300C58DF7}" dt="2022-02-24T21:38:57.758" v="38" actId="1076"/>
          <ac:picMkLst>
            <pc:docMk/>
            <pc:sldMk cId="4005565082" sldId="315"/>
            <ac:picMk id="24" creationId="{73C5D373-D84E-40DB-8C34-24A9E9532937}"/>
          </ac:picMkLst>
        </pc:picChg>
      </pc:sldChg>
      <pc:sldChg chg="modSp">
        <pc:chgData name="Brett Parker" userId="S::parkerb@knights.ucf.edu::7ce1c1c1-9fa4-431f-aee7-5a37b84acca1" providerId="AD" clId="Web-{74EDCA53-9184-4B5F-A83D-4F0300C58DF7}" dt="2022-02-24T21:38:06.506" v="26" actId="1076"/>
        <pc:sldMkLst>
          <pc:docMk/>
          <pc:sldMk cId="2228262359" sldId="316"/>
        </pc:sldMkLst>
        <pc:spChg chg="mod ord">
          <ac:chgData name="Brett Parker" userId="S::parkerb@knights.ucf.edu::7ce1c1c1-9fa4-431f-aee7-5a37b84acca1" providerId="AD" clId="Web-{74EDCA53-9184-4B5F-A83D-4F0300C58DF7}" dt="2022-02-24T21:38:02.444" v="25" actId="1076"/>
          <ac:spMkLst>
            <pc:docMk/>
            <pc:sldMk cId="2228262359" sldId="316"/>
            <ac:spMk id="12" creationId="{60121388-5ABE-4E01-AF07-2B6B6FB42B15}"/>
          </ac:spMkLst>
        </pc:spChg>
        <pc:picChg chg="mod">
          <ac:chgData name="Brett Parker" userId="S::parkerb@knights.ucf.edu::7ce1c1c1-9fa4-431f-aee7-5a37b84acca1" providerId="AD" clId="Web-{74EDCA53-9184-4B5F-A83D-4F0300C58DF7}" dt="2022-02-24T21:38:06.506" v="26" actId="1076"/>
          <ac:picMkLst>
            <pc:docMk/>
            <pc:sldMk cId="2228262359" sldId="316"/>
            <ac:picMk id="15" creationId="{EEFD5B18-6FDF-492E-BC43-D47071AE4BFD}"/>
          </ac:picMkLst>
        </pc:picChg>
      </pc:sldChg>
      <pc:sldChg chg="modSp">
        <pc:chgData name="Brett Parker" userId="S::parkerb@knights.ucf.edu::7ce1c1c1-9fa4-431f-aee7-5a37b84acca1" providerId="AD" clId="Web-{74EDCA53-9184-4B5F-A83D-4F0300C58DF7}" dt="2022-02-24T21:38:32.319" v="32" actId="1076"/>
        <pc:sldMkLst>
          <pc:docMk/>
          <pc:sldMk cId="1300281524" sldId="319"/>
        </pc:sldMkLst>
        <pc:spChg chg="ord">
          <ac:chgData name="Brett Parker" userId="S::parkerb@knights.ucf.edu::7ce1c1c1-9fa4-431f-aee7-5a37b84acca1" providerId="AD" clId="Web-{74EDCA53-9184-4B5F-A83D-4F0300C58DF7}" dt="2022-02-24T21:38:28.397" v="31"/>
          <ac:spMkLst>
            <pc:docMk/>
            <pc:sldMk cId="1300281524" sldId="319"/>
            <ac:spMk id="14" creationId="{250B232E-E29D-4AF9-886E-81B01A03E2E4}"/>
          </ac:spMkLst>
        </pc:spChg>
        <pc:picChg chg="mod">
          <ac:chgData name="Brett Parker" userId="S::parkerb@knights.ucf.edu::7ce1c1c1-9fa4-431f-aee7-5a37b84acca1" providerId="AD" clId="Web-{74EDCA53-9184-4B5F-A83D-4F0300C58DF7}" dt="2022-02-24T21:38:32.319" v="32" actId="1076"/>
          <ac:picMkLst>
            <pc:docMk/>
            <pc:sldMk cId="1300281524" sldId="319"/>
            <ac:picMk id="2" creationId="{27404D6A-E3D8-42D2-87B5-DF76AD8FA4FE}"/>
          </ac:picMkLst>
        </pc:picChg>
      </pc:sldChg>
      <pc:sldChg chg="modSp">
        <pc:chgData name="Brett Parker" userId="S::parkerb@knights.ucf.edu::7ce1c1c1-9fa4-431f-aee7-5a37b84acca1" providerId="AD" clId="Web-{74EDCA53-9184-4B5F-A83D-4F0300C58DF7}" dt="2022-02-24T21:38:42.413" v="35" actId="1076"/>
        <pc:sldMkLst>
          <pc:docMk/>
          <pc:sldMk cId="2568287066" sldId="320"/>
        </pc:sldMkLst>
        <pc:spChg chg="ord">
          <ac:chgData name="Brett Parker" userId="S::parkerb@knights.ucf.edu::7ce1c1c1-9fa4-431f-aee7-5a37b84acca1" providerId="AD" clId="Web-{74EDCA53-9184-4B5F-A83D-4F0300C58DF7}" dt="2022-02-24T21:38:39.820" v="34"/>
          <ac:spMkLst>
            <pc:docMk/>
            <pc:sldMk cId="2568287066" sldId="320"/>
            <ac:spMk id="6" creationId="{022578F7-EABA-4628-AE3B-F2F73EBF9BC2}"/>
          </ac:spMkLst>
        </pc:spChg>
        <pc:picChg chg="mod">
          <ac:chgData name="Brett Parker" userId="S::parkerb@knights.ucf.edu::7ce1c1c1-9fa4-431f-aee7-5a37b84acca1" providerId="AD" clId="Web-{74EDCA53-9184-4B5F-A83D-4F0300C58DF7}" dt="2022-02-24T21:38:42.413" v="35" actId="1076"/>
          <ac:picMkLst>
            <pc:docMk/>
            <pc:sldMk cId="2568287066" sldId="320"/>
            <ac:picMk id="17" creationId="{24730099-B70E-4B5F-8A98-F03371015271}"/>
          </ac:picMkLst>
        </pc:picChg>
      </pc:sldChg>
      <pc:sldChg chg="modSp">
        <pc:chgData name="Brett Parker" userId="S::parkerb@knights.ucf.edu::7ce1c1c1-9fa4-431f-aee7-5a37b84acca1" providerId="AD" clId="Web-{74EDCA53-9184-4B5F-A83D-4F0300C58DF7}" dt="2022-02-24T21:38:51.664" v="37" actId="1076"/>
        <pc:sldMkLst>
          <pc:docMk/>
          <pc:sldMk cId="3636284674" sldId="321"/>
        </pc:sldMkLst>
        <pc:spChg chg="ord">
          <ac:chgData name="Brett Parker" userId="S::parkerb@knights.ucf.edu::7ce1c1c1-9fa4-431f-aee7-5a37b84acca1" providerId="AD" clId="Web-{74EDCA53-9184-4B5F-A83D-4F0300C58DF7}" dt="2022-02-24T21:38:46.789" v="36"/>
          <ac:spMkLst>
            <pc:docMk/>
            <pc:sldMk cId="3636284674" sldId="321"/>
            <ac:spMk id="10" creationId="{2145E82E-E703-441E-B2D6-C12640EED9EF}"/>
          </ac:spMkLst>
        </pc:spChg>
        <pc:picChg chg="mod">
          <ac:chgData name="Brett Parker" userId="S::parkerb@knights.ucf.edu::7ce1c1c1-9fa4-431f-aee7-5a37b84acca1" providerId="AD" clId="Web-{74EDCA53-9184-4B5F-A83D-4F0300C58DF7}" dt="2022-02-24T21:38:51.664" v="37" actId="1076"/>
          <ac:picMkLst>
            <pc:docMk/>
            <pc:sldMk cId="3636284674" sldId="321"/>
            <ac:picMk id="5" creationId="{72DE6D46-61A5-42BD-8140-975FD3D33BE0}"/>
          </ac:picMkLst>
        </pc:picChg>
      </pc:sldChg>
      <pc:sldChg chg="modSp">
        <pc:chgData name="Brett Parker" userId="S::parkerb@knights.ucf.edu::7ce1c1c1-9fa4-431f-aee7-5a37b84acca1" providerId="AD" clId="Web-{74EDCA53-9184-4B5F-A83D-4F0300C58DF7}" dt="2022-02-24T21:39:05.539" v="40" actId="1076"/>
        <pc:sldMkLst>
          <pc:docMk/>
          <pc:sldMk cId="2225921801" sldId="322"/>
        </pc:sldMkLst>
        <pc:picChg chg="mod">
          <ac:chgData name="Brett Parker" userId="S::parkerb@knights.ucf.edu::7ce1c1c1-9fa4-431f-aee7-5a37b84acca1" providerId="AD" clId="Web-{74EDCA53-9184-4B5F-A83D-4F0300C58DF7}" dt="2022-02-24T21:39:05.539" v="40" actId="1076"/>
          <ac:picMkLst>
            <pc:docMk/>
            <pc:sldMk cId="2225921801" sldId="322"/>
            <ac:picMk id="26" creationId="{6AEB579C-2D9E-4783-B730-6A3D8F5D409D}"/>
          </ac:picMkLst>
        </pc:picChg>
      </pc:sldChg>
      <pc:sldChg chg="modSp">
        <pc:chgData name="Brett Parker" userId="S::parkerb@knights.ucf.edu::7ce1c1c1-9fa4-431f-aee7-5a37b84acca1" providerId="AD" clId="Web-{74EDCA53-9184-4B5F-A83D-4F0300C58DF7}" dt="2022-02-24T21:38:10.475" v="27" actId="1076"/>
        <pc:sldMkLst>
          <pc:docMk/>
          <pc:sldMk cId="1133728149" sldId="325"/>
        </pc:sldMkLst>
        <pc:picChg chg="mod">
          <ac:chgData name="Brett Parker" userId="S::parkerb@knights.ucf.edu::7ce1c1c1-9fa4-431f-aee7-5a37b84acca1" providerId="AD" clId="Web-{74EDCA53-9184-4B5F-A83D-4F0300C58DF7}" dt="2022-02-24T21:38:10.475" v="27" actId="1076"/>
          <ac:picMkLst>
            <pc:docMk/>
            <pc:sldMk cId="1133728149" sldId="325"/>
            <ac:picMk id="26" creationId="{10A24AE6-B184-4D13-89A0-C5E48791E25E}"/>
          </ac:picMkLst>
        </pc:picChg>
      </pc:sldChg>
      <pc:sldChg chg="modSp">
        <pc:chgData name="Brett Parker" userId="S::parkerb@knights.ucf.edu::7ce1c1c1-9fa4-431f-aee7-5a37b84acca1" providerId="AD" clId="Web-{74EDCA53-9184-4B5F-A83D-4F0300C58DF7}" dt="2022-02-24T21:36:45.426" v="10" actId="1076"/>
        <pc:sldMkLst>
          <pc:docMk/>
          <pc:sldMk cId="3396529283" sldId="326"/>
        </pc:sldMkLst>
        <pc:picChg chg="mod">
          <ac:chgData name="Brett Parker" userId="S::parkerb@knights.ucf.edu::7ce1c1c1-9fa4-431f-aee7-5a37b84acca1" providerId="AD" clId="Web-{74EDCA53-9184-4B5F-A83D-4F0300C58DF7}" dt="2022-02-24T21:36:45.426" v="10" actId="1076"/>
          <ac:picMkLst>
            <pc:docMk/>
            <pc:sldMk cId="3396529283" sldId="326"/>
            <ac:picMk id="22" creationId="{AB03762D-45CE-4C1A-910A-BFDD702D9690}"/>
          </ac:picMkLst>
        </pc:picChg>
      </pc:sldChg>
    </pc:docChg>
  </pc:docChgLst>
  <pc:docChgLst>
    <pc:chgData name="Brett Parker" userId="S::parkerb@knights.ucf.edu::7ce1c1c1-9fa4-431f-aee7-5a37b84acca1" providerId="AD" clId="Web-{6E745596-B7C4-4FD7-8999-F974D0D87E61}"/>
    <pc:docChg chg="modSld">
      <pc:chgData name="Brett Parker" userId="S::parkerb@knights.ucf.edu::7ce1c1c1-9fa4-431f-aee7-5a37b84acca1" providerId="AD" clId="Web-{6E745596-B7C4-4FD7-8999-F974D0D87E61}" dt="2022-04-19T01:47:35.140" v="284"/>
      <pc:docMkLst>
        <pc:docMk/>
      </pc:docMkLst>
      <pc:sldChg chg="modSp">
        <pc:chgData name="Brett Parker" userId="S::parkerb@knights.ucf.edu::7ce1c1c1-9fa4-431f-aee7-5a37b84acca1" providerId="AD" clId="Web-{6E745596-B7C4-4FD7-8999-F974D0D87E61}" dt="2022-04-19T01:47:35.140" v="284"/>
        <pc:sldMkLst>
          <pc:docMk/>
          <pc:sldMk cId="1082487575" sldId="270"/>
        </pc:sldMkLst>
        <pc:graphicFrameChg chg="mod modGraphic">
          <ac:chgData name="Brett Parker" userId="S::parkerb@knights.ucf.edu::7ce1c1c1-9fa4-431f-aee7-5a37b84acca1" providerId="AD" clId="Web-{6E745596-B7C4-4FD7-8999-F974D0D87E61}" dt="2022-04-19T01:47:35.140" v="284"/>
          <ac:graphicFrameMkLst>
            <pc:docMk/>
            <pc:sldMk cId="1082487575" sldId="270"/>
            <ac:graphicFrameMk id="2" creationId="{17C3F070-CC55-4ED5-9550-E52E68BF7094}"/>
          </ac:graphicFrameMkLst>
        </pc:graphicFrameChg>
      </pc:sldChg>
    </pc:docChg>
  </pc:docChgLst>
  <pc:docChgLst>
    <pc:chgData name="Adriano Gussoni" userId="3e01269f-1c2c-4fcc-833f-946bc2ffbfbe" providerId="ADAL" clId="{119800E5-F75D-42FA-A085-556DBC0377FB}"/>
    <pc:docChg chg="undo custSel modSld sldOrd">
      <pc:chgData name="Adriano Gussoni" userId="3e01269f-1c2c-4fcc-833f-946bc2ffbfbe" providerId="ADAL" clId="{119800E5-F75D-42FA-A085-556DBC0377FB}" dt="2022-02-24T22:03:53.908" v="9333" actId="1076"/>
      <pc:docMkLst>
        <pc:docMk/>
      </pc:docMkLst>
      <pc:sldChg chg="ord">
        <pc:chgData name="Adriano Gussoni" userId="3e01269f-1c2c-4fcc-833f-946bc2ffbfbe" providerId="ADAL" clId="{119800E5-F75D-42FA-A085-556DBC0377FB}" dt="2022-02-23T01:12:40.860" v="0" actId="20578"/>
        <pc:sldMkLst>
          <pc:docMk/>
          <pc:sldMk cId="2437334705" sldId="258"/>
        </pc:sldMkLst>
      </pc:sldChg>
      <pc:sldChg chg="delSp modSp mod delAnim">
        <pc:chgData name="Adriano Gussoni" userId="3e01269f-1c2c-4fcc-833f-946bc2ffbfbe" providerId="ADAL" clId="{119800E5-F75D-42FA-A085-556DBC0377FB}" dt="2022-02-24T22:03:18.171" v="9330" actId="1076"/>
        <pc:sldMkLst>
          <pc:docMk/>
          <pc:sldMk cId="2219604467" sldId="262"/>
        </pc:sldMkLst>
        <pc:spChg chg="mod">
          <ac:chgData name="Adriano Gussoni" userId="3e01269f-1c2c-4fcc-833f-946bc2ffbfbe" providerId="ADAL" clId="{119800E5-F75D-42FA-A085-556DBC0377FB}" dt="2022-02-24T15:35:36.668" v="240"/>
          <ac:spMkLst>
            <pc:docMk/>
            <pc:sldMk cId="2219604467" sldId="262"/>
            <ac:spMk id="28" creationId="{7F7D8AED-9C91-4E13-9FF0-53A47106ED49}"/>
          </ac:spMkLst>
        </pc:spChg>
        <pc:picChg chg="del">
          <ac:chgData name="Adriano Gussoni" userId="3e01269f-1c2c-4fcc-833f-946bc2ffbfbe" providerId="ADAL" clId="{119800E5-F75D-42FA-A085-556DBC0377FB}" dt="2022-02-24T22:01:18.449" v="9327" actId="478"/>
          <ac:picMkLst>
            <pc:docMk/>
            <pc:sldMk cId="2219604467" sldId="262"/>
            <ac:picMk id="2" creationId="{66EAEA0D-DF1D-4E9D-8D8C-60AB991BC2E2}"/>
          </ac:picMkLst>
        </pc:picChg>
        <pc:picChg chg="mod">
          <ac:chgData name="Adriano Gussoni" userId="3e01269f-1c2c-4fcc-833f-946bc2ffbfbe" providerId="ADAL" clId="{119800E5-F75D-42FA-A085-556DBC0377FB}" dt="2022-02-24T22:03:18.171" v="9330" actId="1076"/>
          <ac:picMkLst>
            <pc:docMk/>
            <pc:sldMk cId="2219604467" sldId="262"/>
            <ac:picMk id="3" creationId="{DA9739AF-FBB8-4AD8-9C98-1D719E2032F9}"/>
          </ac:picMkLst>
        </pc:picChg>
      </pc:sldChg>
      <pc:sldChg chg="modSp mod modNotesTx">
        <pc:chgData name="Adriano Gussoni" userId="3e01269f-1c2c-4fcc-833f-946bc2ffbfbe" providerId="ADAL" clId="{119800E5-F75D-42FA-A085-556DBC0377FB}" dt="2022-02-24T20:18:28.879" v="2705" actId="1076"/>
        <pc:sldMkLst>
          <pc:docMk/>
          <pc:sldMk cId="3177943260" sldId="268"/>
        </pc:sldMkLst>
        <pc:spChg chg="mod">
          <ac:chgData name="Adriano Gussoni" userId="3e01269f-1c2c-4fcc-833f-946bc2ffbfbe" providerId="ADAL" clId="{119800E5-F75D-42FA-A085-556DBC0377FB}" dt="2022-02-24T15:21:21.069" v="46" actId="20577"/>
          <ac:spMkLst>
            <pc:docMk/>
            <pc:sldMk cId="3177943260" sldId="268"/>
            <ac:spMk id="8" creationId="{C23B571D-36D0-45A1-85B8-26C9BD491375}"/>
          </ac:spMkLst>
        </pc:spChg>
        <pc:picChg chg="mod">
          <ac:chgData name="Adriano Gussoni" userId="3e01269f-1c2c-4fcc-833f-946bc2ffbfbe" providerId="ADAL" clId="{119800E5-F75D-42FA-A085-556DBC0377FB}" dt="2022-02-24T20:18:28.879" v="2705" actId="1076"/>
          <ac:picMkLst>
            <pc:docMk/>
            <pc:sldMk cId="3177943260" sldId="268"/>
            <ac:picMk id="2" creationId="{5114FB31-02A4-4408-B70C-21788BE24E4D}"/>
          </ac:picMkLst>
        </pc:picChg>
      </pc:sldChg>
      <pc:sldChg chg="delSp modSp mod delAnim modNotesTx">
        <pc:chgData name="Adriano Gussoni" userId="3e01269f-1c2c-4fcc-833f-946bc2ffbfbe" providerId="ADAL" clId="{119800E5-F75D-42FA-A085-556DBC0377FB}" dt="2022-02-24T20:10:31.067" v="2645" actId="1076"/>
        <pc:sldMkLst>
          <pc:docMk/>
          <pc:sldMk cId="3777510063" sldId="273"/>
        </pc:sldMkLst>
        <pc:spChg chg="mod">
          <ac:chgData name="Adriano Gussoni" userId="3e01269f-1c2c-4fcc-833f-946bc2ffbfbe" providerId="ADAL" clId="{119800E5-F75D-42FA-A085-556DBC0377FB}" dt="2022-02-24T15:21:09.156" v="16" actId="20577"/>
          <ac:spMkLst>
            <pc:docMk/>
            <pc:sldMk cId="3777510063" sldId="273"/>
            <ac:spMk id="9" creationId="{91B63F8E-B14C-453D-9CD3-D17441E1C1BC}"/>
          </ac:spMkLst>
        </pc:spChg>
        <pc:spChg chg="mod">
          <ac:chgData name="Adriano Gussoni" userId="3e01269f-1c2c-4fcc-833f-946bc2ffbfbe" providerId="ADAL" clId="{119800E5-F75D-42FA-A085-556DBC0377FB}" dt="2022-02-24T18:45:14.077" v="860" actId="20577"/>
          <ac:spMkLst>
            <pc:docMk/>
            <pc:sldMk cId="3777510063" sldId="273"/>
            <ac:spMk id="35" creationId="{E6F779DB-D253-4B5C-85D8-9C12BFC41BF3}"/>
          </ac:spMkLst>
        </pc:spChg>
        <pc:picChg chg="del mod">
          <ac:chgData name="Adriano Gussoni" userId="3e01269f-1c2c-4fcc-833f-946bc2ffbfbe" providerId="ADAL" clId="{119800E5-F75D-42FA-A085-556DBC0377FB}" dt="2022-02-24T20:00:49.032" v="2517" actId="478"/>
          <ac:picMkLst>
            <pc:docMk/>
            <pc:sldMk cId="3777510063" sldId="273"/>
            <ac:picMk id="2" creationId="{69E34C06-FDD7-4E8C-A692-B9F04BEB5797}"/>
          </ac:picMkLst>
        </pc:picChg>
        <pc:picChg chg="del">
          <ac:chgData name="Adriano Gussoni" userId="3e01269f-1c2c-4fcc-833f-946bc2ffbfbe" providerId="ADAL" clId="{119800E5-F75D-42FA-A085-556DBC0377FB}" dt="2022-02-24T20:03:35.284" v="2643" actId="478"/>
          <ac:picMkLst>
            <pc:docMk/>
            <pc:sldMk cId="3777510063" sldId="273"/>
            <ac:picMk id="3" creationId="{416AF006-FDF0-4662-9E97-6710EBBFD17B}"/>
          </ac:picMkLst>
        </pc:picChg>
        <pc:picChg chg="del">
          <ac:chgData name="Adriano Gussoni" userId="3e01269f-1c2c-4fcc-833f-946bc2ffbfbe" providerId="ADAL" clId="{119800E5-F75D-42FA-A085-556DBC0377FB}" dt="2022-02-24T20:07:25.234" v="2644" actId="478"/>
          <ac:picMkLst>
            <pc:docMk/>
            <pc:sldMk cId="3777510063" sldId="273"/>
            <ac:picMk id="4" creationId="{5EA3BB5E-9933-4F43-A7C1-24F374988076}"/>
          </ac:picMkLst>
        </pc:picChg>
        <pc:picChg chg="mod">
          <ac:chgData name="Adriano Gussoni" userId="3e01269f-1c2c-4fcc-833f-946bc2ffbfbe" providerId="ADAL" clId="{119800E5-F75D-42FA-A085-556DBC0377FB}" dt="2022-02-24T20:10:31.067" v="2645" actId="1076"/>
          <ac:picMkLst>
            <pc:docMk/>
            <pc:sldMk cId="3777510063" sldId="273"/>
            <ac:picMk id="6" creationId="{F34FC7E9-8F88-408C-9257-3EF1F7AE7D03}"/>
          </ac:picMkLst>
        </pc:picChg>
      </pc:sldChg>
      <pc:sldChg chg="modSp mod modNotesTx">
        <pc:chgData name="Adriano Gussoni" userId="3e01269f-1c2c-4fcc-833f-946bc2ffbfbe" providerId="ADAL" clId="{119800E5-F75D-42FA-A085-556DBC0377FB}" dt="2022-02-24T22:03:14.436" v="9329" actId="1076"/>
        <pc:sldMkLst>
          <pc:docMk/>
          <pc:sldMk cId="954970165" sldId="295"/>
        </pc:sldMkLst>
        <pc:spChg chg="mod">
          <ac:chgData name="Adriano Gussoni" userId="3e01269f-1c2c-4fcc-833f-946bc2ffbfbe" providerId="ADAL" clId="{119800E5-F75D-42FA-A085-556DBC0377FB}" dt="2022-02-24T19:52:18.694" v="2514" actId="20577"/>
          <ac:spMkLst>
            <pc:docMk/>
            <pc:sldMk cId="954970165" sldId="295"/>
            <ac:spMk id="6" creationId="{84257B9E-16CE-43AC-A04C-E304608AB7D8}"/>
          </ac:spMkLst>
        </pc:spChg>
        <pc:spChg chg="mod">
          <ac:chgData name="Adriano Gussoni" userId="3e01269f-1c2c-4fcc-833f-946bc2ffbfbe" providerId="ADAL" clId="{119800E5-F75D-42FA-A085-556DBC0377FB}" dt="2022-02-24T15:35:31.310" v="239"/>
          <ac:spMkLst>
            <pc:docMk/>
            <pc:sldMk cId="954970165" sldId="295"/>
            <ac:spMk id="8" creationId="{3E26AB5B-C520-4928-99B7-F8983B9E5807}"/>
          </ac:spMkLst>
        </pc:spChg>
        <pc:picChg chg="mod">
          <ac:chgData name="Adriano Gussoni" userId="3e01269f-1c2c-4fcc-833f-946bc2ffbfbe" providerId="ADAL" clId="{119800E5-F75D-42FA-A085-556DBC0377FB}" dt="2022-02-24T22:03:14.436" v="9329" actId="1076"/>
          <ac:picMkLst>
            <pc:docMk/>
            <pc:sldMk cId="954970165" sldId="295"/>
            <ac:picMk id="2" creationId="{B39EAB12-92CE-4CFB-804D-02FA9C0E93D3}"/>
          </ac:picMkLst>
        </pc:picChg>
      </pc:sldChg>
      <pc:sldChg chg="modSp mod modNotesTx">
        <pc:chgData name="Adriano Gussoni" userId="3e01269f-1c2c-4fcc-833f-946bc2ffbfbe" providerId="ADAL" clId="{119800E5-F75D-42FA-A085-556DBC0377FB}" dt="2022-02-24T21:12:14.657" v="7438" actId="1076"/>
        <pc:sldMkLst>
          <pc:docMk/>
          <pc:sldMk cId="3036982793" sldId="306"/>
        </pc:sldMkLst>
        <pc:picChg chg="mod">
          <ac:chgData name="Adriano Gussoni" userId="3e01269f-1c2c-4fcc-833f-946bc2ffbfbe" providerId="ADAL" clId="{119800E5-F75D-42FA-A085-556DBC0377FB}" dt="2022-02-24T21:12:14.657" v="7438" actId="1076"/>
          <ac:picMkLst>
            <pc:docMk/>
            <pc:sldMk cId="3036982793" sldId="306"/>
            <ac:picMk id="2" creationId="{4F6EB337-14F9-489A-BA05-5218F58E9187}"/>
          </ac:picMkLst>
        </pc:picChg>
      </pc:sldChg>
      <pc:sldChg chg="modSp mod modNotesTx">
        <pc:chgData name="Adriano Gussoni" userId="3e01269f-1c2c-4fcc-833f-946bc2ffbfbe" providerId="ADAL" clId="{119800E5-F75D-42FA-A085-556DBC0377FB}" dt="2022-02-24T21:20:02.439" v="7439" actId="1076"/>
        <pc:sldMkLst>
          <pc:docMk/>
          <pc:sldMk cId="2993829447" sldId="307"/>
        </pc:sldMkLst>
        <pc:picChg chg="mod">
          <ac:chgData name="Adriano Gussoni" userId="3e01269f-1c2c-4fcc-833f-946bc2ffbfbe" providerId="ADAL" clId="{119800E5-F75D-42FA-A085-556DBC0377FB}" dt="2022-02-24T21:20:02.439" v="7439" actId="1076"/>
          <ac:picMkLst>
            <pc:docMk/>
            <pc:sldMk cId="2993829447" sldId="307"/>
            <ac:picMk id="3" creationId="{308D917F-7012-446A-86AE-13838B3BA730}"/>
          </ac:picMkLst>
        </pc:picChg>
      </pc:sldChg>
      <pc:sldChg chg="delSp modSp mod delAnim modNotesTx">
        <pc:chgData name="Adriano Gussoni" userId="3e01269f-1c2c-4fcc-833f-946bc2ffbfbe" providerId="ADAL" clId="{119800E5-F75D-42FA-A085-556DBC0377FB}" dt="2022-02-24T21:29:20.054" v="7443" actId="1076"/>
        <pc:sldMkLst>
          <pc:docMk/>
          <pc:sldMk cId="1929736298" sldId="310"/>
        </pc:sldMkLst>
        <pc:spChg chg="mod">
          <ac:chgData name="Adriano Gussoni" userId="3e01269f-1c2c-4fcc-833f-946bc2ffbfbe" providerId="ADAL" clId="{119800E5-F75D-42FA-A085-556DBC0377FB}" dt="2022-02-24T19:05:21.555" v="1034" actId="20577"/>
          <ac:spMkLst>
            <pc:docMk/>
            <pc:sldMk cId="1929736298" sldId="310"/>
            <ac:spMk id="11" creationId="{2DD8CB48-03E3-4BB1-9431-42725890F993}"/>
          </ac:spMkLst>
        </pc:spChg>
        <pc:spChg chg="mod">
          <ac:chgData name="Adriano Gussoni" userId="3e01269f-1c2c-4fcc-833f-946bc2ffbfbe" providerId="ADAL" clId="{119800E5-F75D-42FA-A085-556DBC0377FB}" dt="2022-02-24T16:28:22.178" v="260" actId="20577"/>
          <ac:spMkLst>
            <pc:docMk/>
            <pc:sldMk cId="1929736298" sldId="310"/>
            <ac:spMk id="12" creationId="{C085B43E-3B12-4AFA-A748-3DE602609D86}"/>
          </ac:spMkLst>
        </pc:spChg>
        <pc:picChg chg="del">
          <ac:chgData name="Adriano Gussoni" userId="3e01269f-1c2c-4fcc-833f-946bc2ffbfbe" providerId="ADAL" clId="{119800E5-F75D-42FA-A085-556DBC0377FB}" dt="2022-02-24T21:21:11.724" v="7440" actId="478"/>
          <ac:picMkLst>
            <pc:docMk/>
            <pc:sldMk cId="1929736298" sldId="310"/>
            <ac:picMk id="2" creationId="{E2585D5D-565C-44CE-B66A-CB4F34A6C237}"/>
          </ac:picMkLst>
        </pc:picChg>
        <pc:picChg chg="del">
          <ac:chgData name="Adriano Gussoni" userId="3e01269f-1c2c-4fcc-833f-946bc2ffbfbe" providerId="ADAL" clId="{119800E5-F75D-42FA-A085-556DBC0377FB}" dt="2022-02-24T21:22:06.473" v="7441" actId="478"/>
          <ac:picMkLst>
            <pc:docMk/>
            <pc:sldMk cId="1929736298" sldId="310"/>
            <ac:picMk id="4" creationId="{F86C2797-7B08-4FDC-8AE2-82E2CEDEDC4E}"/>
          </ac:picMkLst>
        </pc:picChg>
        <pc:picChg chg="del">
          <ac:chgData name="Adriano Gussoni" userId="3e01269f-1c2c-4fcc-833f-946bc2ffbfbe" providerId="ADAL" clId="{119800E5-F75D-42FA-A085-556DBC0377FB}" dt="2022-02-24T21:22:44.020" v="7442" actId="478"/>
          <ac:picMkLst>
            <pc:docMk/>
            <pc:sldMk cId="1929736298" sldId="310"/>
            <ac:picMk id="5" creationId="{2F53D9FE-3534-42C2-808F-6945ADB681AD}"/>
          </ac:picMkLst>
        </pc:picChg>
        <pc:picChg chg="mod">
          <ac:chgData name="Adriano Gussoni" userId="3e01269f-1c2c-4fcc-833f-946bc2ffbfbe" providerId="ADAL" clId="{119800E5-F75D-42FA-A085-556DBC0377FB}" dt="2022-02-24T21:29:20.054" v="7443" actId="1076"/>
          <ac:picMkLst>
            <pc:docMk/>
            <pc:sldMk cId="1929736298" sldId="310"/>
            <ac:picMk id="6" creationId="{943609F2-1849-45D3-9729-A3B7D71F7CB3}"/>
          </ac:picMkLst>
        </pc:picChg>
        <pc:picChg chg="mod">
          <ac:chgData name="Adriano Gussoni" userId="3e01269f-1c2c-4fcc-833f-946bc2ffbfbe" providerId="ADAL" clId="{119800E5-F75D-42FA-A085-556DBC0377FB}" dt="2022-02-24T19:05:28.079" v="1036" actId="1076"/>
          <ac:picMkLst>
            <pc:docMk/>
            <pc:sldMk cId="1929736298" sldId="310"/>
            <ac:picMk id="10" creationId="{066931FB-5C2A-42A5-88BD-F5449212416C}"/>
          </ac:picMkLst>
        </pc:picChg>
      </pc:sldChg>
      <pc:sldChg chg="modSp mod modNotesTx">
        <pc:chgData name="Adriano Gussoni" userId="3e01269f-1c2c-4fcc-833f-946bc2ffbfbe" providerId="ADAL" clId="{119800E5-F75D-42FA-A085-556DBC0377FB}" dt="2022-02-24T22:03:53.908" v="9333" actId="1076"/>
        <pc:sldMkLst>
          <pc:docMk/>
          <pc:sldMk cId="1205046701" sldId="312"/>
        </pc:sldMkLst>
        <pc:spChg chg="mod">
          <ac:chgData name="Adriano Gussoni" userId="3e01269f-1c2c-4fcc-833f-946bc2ffbfbe" providerId="ADAL" clId="{119800E5-F75D-42FA-A085-556DBC0377FB}" dt="2022-02-24T15:33:43.232" v="237"/>
          <ac:spMkLst>
            <pc:docMk/>
            <pc:sldMk cId="1205046701" sldId="312"/>
            <ac:spMk id="6" creationId="{656212CD-BA50-4D78-9055-9183F880BDBE}"/>
          </ac:spMkLst>
        </pc:spChg>
        <pc:picChg chg="mod">
          <ac:chgData name="Adriano Gussoni" userId="3e01269f-1c2c-4fcc-833f-946bc2ffbfbe" providerId="ADAL" clId="{119800E5-F75D-42FA-A085-556DBC0377FB}" dt="2022-02-24T22:03:53.908" v="9333" actId="1076"/>
          <ac:picMkLst>
            <pc:docMk/>
            <pc:sldMk cId="1205046701" sldId="312"/>
            <ac:picMk id="2" creationId="{9C004EC4-4D6F-444B-8EBC-BB162CDDAB73}"/>
          </ac:picMkLst>
        </pc:picChg>
      </pc:sldChg>
      <pc:sldChg chg="modSp mod modNotesTx">
        <pc:chgData name="Adriano Gussoni" userId="3e01269f-1c2c-4fcc-833f-946bc2ffbfbe" providerId="ADAL" clId="{119800E5-F75D-42FA-A085-556DBC0377FB}" dt="2022-02-24T22:03:49.729" v="9332" actId="1076"/>
        <pc:sldMkLst>
          <pc:docMk/>
          <pc:sldMk cId="1660665044" sldId="313"/>
        </pc:sldMkLst>
        <pc:spChg chg="mod">
          <ac:chgData name="Adriano Gussoni" userId="3e01269f-1c2c-4fcc-833f-946bc2ffbfbe" providerId="ADAL" clId="{119800E5-F75D-42FA-A085-556DBC0377FB}" dt="2022-02-24T15:33:38.482" v="236"/>
          <ac:spMkLst>
            <pc:docMk/>
            <pc:sldMk cId="1660665044" sldId="313"/>
            <ac:spMk id="8" creationId="{FB523158-8FD1-40C1-B6D2-4DCB9E7FC3BB}"/>
          </ac:spMkLst>
        </pc:spChg>
        <pc:picChg chg="mod">
          <ac:chgData name="Adriano Gussoni" userId="3e01269f-1c2c-4fcc-833f-946bc2ffbfbe" providerId="ADAL" clId="{119800E5-F75D-42FA-A085-556DBC0377FB}" dt="2022-02-24T22:03:49.729" v="9332" actId="1076"/>
          <ac:picMkLst>
            <pc:docMk/>
            <pc:sldMk cId="1660665044" sldId="313"/>
            <ac:picMk id="2" creationId="{601849C3-7054-4F40-8328-CF7CEAE85C77}"/>
          </ac:picMkLst>
        </pc:picChg>
      </pc:sldChg>
      <pc:sldChg chg="modSp mod modNotesTx">
        <pc:chgData name="Adriano Gussoni" userId="3e01269f-1c2c-4fcc-833f-946bc2ffbfbe" providerId="ADAL" clId="{119800E5-F75D-42FA-A085-556DBC0377FB}" dt="2022-02-24T22:03:45.720" v="9331" actId="1076"/>
        <pc:sldMkLst>
          <pc:docMk/>
          <pc:sldMk cId="1981340430" sldId="314"/>
        </pc:sldMkLst>
        <pc:spChg chg="mod">
          <ac:chgData name="Adriano Gussoni" userId="3e01269f-1c2c-4fcc-833f-946bc2ffbfbe" providerId="ADAL" clId="{119800E5-F75D-42FA-A085-556DBC0377FB}" dt="2022-02-24T15:33:33.695" v="234"/>
          <ac:spMkLst>
            <pc:docMk/>
            <pc:sldMk cId="1981340430" sldId="314"/>
            <ac:spMk id="8" creationId="{A2EAC0F6-884F-46D7-9854-47EB7760C571}"/>
          </ac:spMkLst>
        </pc:spChg>
        <pc:picChg chg="mod">
          <ac:chgData name="Adriano Gussoni" userId="3e01269f-1c2c-4fcc-833f-946bc2ffbfbe" providerId="ADAL" clId="{119800E5-F75D-42FA-A085-556DBC0377FB}" dt="2022-02-24T22:03:45.720" v="9331" actId="1076"/>
          <ac:picMkLst>
            <pc:docMk/>
            <pc:sldMk cId="1981340430" sldId="314"/>
            <ac:picMk id="2" creationId="{AA5FC51A-3F56-43DE-868D-BF4970DEB2C4}"/>
          </ac:picMkLst>
        </pc:picChg>
      </pc:sldChg>
    </pc:docChg>
  </pc:docChgLst>
  <pc:docChgLst>
    <pc:chgData name="Brett Parker" userId="7ce1c1c1-9fa4-431f-aee7-5a37b84acca1" providerId="ADAL" clId="{333DA362-3E0B-475F-87BC-6291828E142E}"/>
    <pc:docChg chg="undo custSel delSld modSld">
      <pc:chgData name="Brett Parker" userId="7ce1c1c1-9fa4-431f-aee7-5a37b84acca1" providerId="ADAL" clId="{333DA362-3E0B-475F-87BC-6291828E142E}" dt="2022-04-19T01:17:25.154" v="1308" actId="1076"/>
      <pc:docMkLst>
        <pc:docMk/>
      </pc:docMkLst>
      <pc:sldChg chg="addSp delSp modSp mod delAnim">
        <pc:chgData name="Brett Parker" userId="7ce1c1c1-9fa4-431f-aee7-5a37b84acca1" providerId="ADAL" clId="{333DA362-3E0B-475F-87BC-6291828E142E}" dt="2022-04-17T15:00:44.561" v="664" actId="1076"/>
        <pc:sldMkLst>
          <pc:docMk/>
          <pc:sldMk cId="2813331354" sldId="260"/>
        </pc:sldMkLst>
        <pc:picChg chg="add del mod">
          <ac:chgData name="Brett Parker" userId="7ce1c1c1-9fa4-431f-aee7-5a37b84acca1" providerId="ADAL" clId="{333DA362-3E0B-475F-87BC-6291828E142E}" dt="2022-04-17T14:43:41.905" v="553" actId="21"/>
          <ac:picMkLst>
            <pc:docMk/>
            <pc:sldMk cId="2813331354" sldId="260"/>
            <ac:picMk id="6" creationId="{06A9E102-0AE2-4015-AE48-2B60036E00D9}"/>
          </ac:picMkLst>
        </pc:picChg>
        <pc:picChg chg="del">
          <ac:chgData name="Brett Parker" userId="7ce1c1c1-9fa4-431f-aee7-5a37b84acca1" providerId="ADAL" clId="{333DA362-3E0B-475F-87BC-6291828E142E}" dt="2022-04-17T14:54:05.324" v="662" actId="478"/>
          <ac:picMkLst>
            <pc:docMk/>
            <pc:sldMk cId="2813331354" sldId="260"/>
            <ac:picMk id="8" creationId="{9C02443E-A3FB-4E05-A336-48F32B608FCB}"/>
          </ac:picMkLst>
        </pc:picChg>
        <pc:picChg chg="del">
          <ac:chgData name="Brett Parker" userId="7ce1c1c1-9fa4-431f-aee7-5a37b84acca1" providerId="ADAL" clId="{333DA362-3E0B-475F-87BC-6291828E142E}" dt="2022-04-17T14:59:25.769" v="663" actId="478"/>
          <ac:picMkLst>
            <pc:docMk/>
            <pc:sldMk cId="2813331354" sldId="260"/>
            <ac:picMk id="9" creationId="{7225813B-28A7-4551-AFE5-6B067B5B2D84}"/>
          </ac:picMkLst>
        </pc:picChg>
        <pc:picChg chg="mod">
          <ac:chgData name="Brett Parker" userId="7ce1c1c1-9fa4-431f-aee7-5a37b84acca1" providerId="ADAL" clId="{333DA362-3E0B-475F-87BC-6291828E142E}" dt="2022-04-17T15:00:44.561" v="664" actId="1076"/>
          <ac:picMkLst>
            <pc:docMk/>
            <pc:sldMk cId="2813331354" sldId="260"/>
            <ac:picMk id="12" creationId="{EC7A9483-E194-4BFE-82D7-FE057A67C708}"/>
          </ac:picMkLst>
        </pc:picChg>
        <pc:picChg chg="add mod">
          <ac:chgData name="Brett Parker" userId="7ce1c1c1-9fa4-431f-aee7-5a37b84acca1" providerId="ADAL" clId="{333DA362-3E0B-475F-87BC-6291828E142E}" dt="2022-04-17T14:49:09.154" v="660" actId="1076"/>
          <ac:picMkLst>
            <pc:docMk/>
            <pc:sldMk cId="2813331354" sldId="260"/>
            <ac:picMk id="15" creationId="{465ED8C8-3F73-4FA2-953A-20C4F4BC135B}"/>
          </ac:picMkLst>
        </pc:picChg>
        <pc:picChg chg="del mod">
          <ac:chgData name="Brett Parker" userId="7ce1c1c1-9fa4-431f-aee7-5a37b84acca1" providerId="ADAL" clId="{333DA362-3E0B-475F-87BC-6291828E142E}" dt="2022-04-17T14:49:21.932" v="661" actId="478"/>
          <ac:picMkLst>
            <pc:docMk/>
            <pc:sldMk cId="2813331354" sldId="260"/>
            <ac:picMk id="17" creationId="{C3917369-CDD4-4C5E-9B00-177B97A912D4}"/>
          </ac:picMkLst>
        </pc:picChg>
      </pc:sldChg>
      <pc:sldChg chg="del">
        <pc:chgData name="Brett Parker" userId="7ce1c1c1-9fa4-431f-aee7-5a37b84acca1" providerId="ADAL" clId="{333DA362-3E0B-475F-87BC-6291828E142E}" dt="2022-04-17T14:06:32.579" v="203" actId="47"/>
        <pc:sldMkLst>
          <pc:docMk/>
          <pc:sldMk cId="2219604467" sldId="262"/>
        </pc:sldMkLst>
      </pc:sldChg>
      <pc:sldChg chg="modSp mod">
        <pc:chgData name="Brett Parker" userId="7ce1c1c1-9fa4-431f-aee7-5a37b84acca1" providerId="ADAL" clId="{333DA362-3E0B-475F-87BC-6291828E142E}" dt="2022-04-17T14:06:08.905" v="202" actId="5793"/>
        <pc:sldMkLst>
          <pc:docMk/>
          <pc:sldMk cId="1082487575" sldId="270"/>
        </pc:sldMkLst>
        <pc:graphicFrameChg chg="mod modGraphic">
          <ac:chgData name="Brett Parker" userId="7ce1c1c1-9fa4-431f-aee7-5a37b84acca1" providerId="ADAL" clId="{333DA362-3E0B-475F-87BC-6291828E142E}" dt="2022-04-17T14:06:08.905" v="202" actId="5793"/>
          <ac:graphicFrameMkLst>
            <pc:docMk/>
            <pc:sldMk cId="1082487575" sldId="270"/>
            <ac:graphicFrameMk id="2" creationId="{17C3F070-CC55-4ED5-9550-E52E68BF7094}"/>
          </ac:graphicFrameMkLst>
        </pc:graphicFrameChg>
      </pc:sldChg>
      <pc:sldChg chg="del">
        <pc:chgData name="Brett Parker" userId="7ce1c1c1-9fa4-431f-aee7-5a37b84acca1" providerId="ADAL" clId="{333DA362-3E0B-475F-87BC-6291828E142E}" dt="2022-04-16T21:27:25.195" v="4" actId="47"/>
        <pc:sldMkLst>
          <pc:docMk/>
          <pc:sldMk cId="3777510063" sldId="273"/>
        </pc:sldMkLst>
      </pc:sldChg>
      <pc:sldChg chg="addSp modSp mod">
        <pc:chgData name="Brett Parker" userId="7ce1c1c1-9fa4-431f-aee7-5a37b84acca1" providerId="ADAL" clId="{333DA362-3E0B-475F-87BC-6291828E142E}" dt="2022-04-17T15:03:56.682" v="672"/>
        <pc:sldMkLst>
          <pc:docMk/>
          <pc:sldMk cId="3256147401" sldId="276"/>
        </pc:sldMkLst>
        <pc:picChg chg="mod">
          <ac:chgData name="Brett Parker" userId="7ce1c1c1-9fa4-431f-aee7-5a37b84acca1" providerId="ADAL" clId="{333DA362-3E0B-475F-87BC-6291828E142E}" dt="2022-04-17T15:03:55.544" v="671" actId="1076"/>
          <ac:picMkLst>
            <pc:docMk/>
            <pc:sldMk cId="3256147401" sldId="276"/>
            <ac:picMk id="7" creationId="{99085983-5538-4D16-A040-57A6CE04E830}"/>
          </ac:picMkLst>
        </pc:picChg>
        <pc:picChg chg="add mod">
          <ac:chgData name="Brett Parker" userId="7ce1c1c1-9fa4-431f-aee7-5a37b84acca1" providerId="ADAL" clId="{333DA362-3E0B-475F-87BC-6291828E142E}" dt="2022-04-17T15:03:56.682" v="672"/>
          <ac:picMkLst>
            <pc:docMk/>
            <pc:sldMk cId="3256147401" sldId="276"/>
            <ac:picMk id="22" creationId="{7D994A42-CB55-4E2E-91BD-8AECE48A869D}"/>
          </ac:picMkLst>
        </pc:picChg>
      </pc:sldChg>
      <pc:sldChg chg="modSp mod">
        <pc:chgData name="Brett Parker" userId="7ce1c1c1-9fa4-431f-aee7-5a37b84acca1" providerId="ADAL" clId="{333DA362-3E0B-475F-87BC-6291828E142E}" dt="2022-04-16T21:26:37.332" v="3" actId="20577"/>
        <pc:sldMkLst>
          <pc:docMk/>
          <pc:sldMk cId="3649606980" sldId="294"/>
        </pc:sldMkLst>
        <pc:spChg chg="mod">
          <ac:chgData name="Brett Parker" userId="7ce1c1c1-9fa4-431f-aee7-5a37b84acca1" providerId="ADAL" clId="{333DA362-3E0B-475F-87BC-6291828E142E}" dt="2022-04-16T21:26:37.332" v="3" actId="20577"/>
          <ac:spMkLst>
            <pc:docMk/>
            <pc:sldMk cId="3649606980" sldId="294"/>
            <ac:spMk id="26" creationId="{091C5A85-CFB6-44ED-8EF2-F248BBC884FC}"/>
          </ac:spMkLst>
        </pc:spChg>
      </pc:sldChg>
      <pc:sldChg chg="addSp modSp mod">
        <pc:chgData name="Brett Parker" userId="7ce1c1c1-9fa4-431f-aee7-5a37b84acca1" providerId="ADAL" clId="{333DA362-3E0B-475F-87BC-6291828E142E}" dt="2022-04-17T15:04:45.771" v="674"/>
        <pc:sldMkLst>
          <pc:docMk/>
          <pc:sldMk cId="3262741194" sldId="311"/>
        </pc:sldMkLst>
        <pc:picChg chg="mod">
          <ac:chgData name="Brett Parker" userId="7ce1c1c1-9fa4-431f-aee7-5a37b84acca1" providerId="ADAL" clId="{333DA362-3E0B-475F-87BC-6291828E142E}" dt="2022-04-17T15:04:37.143" v="673" actId="1076"/>
          <ac:picMkLst>
            <pc:docMk/>
            <pc:sldMk cId="3262741194" sldId="311"/>
            <ac:picMk id="10" creationId="{68718A6C-9EEC-4EFB-91D9-86B68127B754}"/>
          </ac:picMkLst>
        </pc:picChg>
        <pc:picChg chg="add mod">
          <ac:chgData name="Brett Parker" userId="7ce1c1c1-9fa4-431f-aee7-5a37b84acca1" providerId="ADAL" clId="{333DA362-3E0B-475F-87BC-6291828E142E}" dt="2022-04-17T15:04:45.771" v="674"/>
          <ac:picMkLst>
            <pc:docMk/>
            <pc:sldMk cId="3262741194" sldId="311"/>
            <ac:picMk id="21" creationId="{00299937-E27B-442A-8D61-9BF46377138C}"/>
          </ac:picMkLst>
        </pc:picChg>
      </pc:sldChg>
      <pc:sldChg chg="del">
        <pc:chgData name="Brett Parker" userId="7ce1c1c1-9fa4-431f-aee7-5a37b84acca1" providerId="ADAL" clId="{333DA362-3E0B-475F-87BC-6291828E142E}" dt="2022-04-16T21:38:18.032" v="184" actId="47"/>
        <pc:sldMkLst>
          <pc:docMk/>
          <pc:sldMk cId="1205046701" sldId="312"/>
        </pc:sldMkLst>
      </pc:sldChg>
      <pc:sldChg chg="addSp delSp modSp mod">
        <pc:chgData name="Brett Parker" userId="7ce1c1c1-9fa4-431f-aee7-5a37b84acca1" providerId="ADAL" clId="{333DA362-3E0B-475F-87BC-6291828E142E}" dt="2022-04-19T01:17:25.154" v="1308" actId="1076"/>
        <pc:sldMkLst>
          <pc:docMk/>
          <pc:sldMk cId="1660665044" sldId="313"/>
        </pc:sldMkLst>
        <pc:picChg chg="del">
          <ac:chgData name="Brett Parker" userId="7ce1c1c1-9fa4-431f-aee7-5a37b84acca1" providerId="ADAL" clId="{333DA362-3E0B-475F-87BC-6291828E142E}" dt="2022-04-16T21:38:10.439" v="182" actId="478"/>
          <ac:picMkLst>
            <pc:docMk/>
            <pc:sldMk cId="1660665044" sldId="313"/>
            <ac:picMk id="9" creationId="{E9479C18-9853-4FD3-A9E6-C60B87EE52DD}"/>
          </ac:picMkLst>
        </pc:picChg>
        <pc:picChg chg="del">
          <ac:chgData name="Brett Parker" userId="7ce1c1c1-9fa4-431f-aee7-5a37b84acca1" providerId="ADAL" clId="{333DA362-3E0B-475F-87BC-6291828E142E}" dt="2022-04-16T21:38:11.935" v="183" actId="478"/>
          <ac:picMkLst>
            <pc:docMk/>
            <pc:sldMk cId="1660665044" sldId="313"/>
            <ac:picMk id="16" creationId="{38AD57F5-C383-450E-9BDB-94A185F6C486}"/>
          </ac:picMkLst>
        </pc:picChg>
        <pc:picChg chg="add mod">
          <ac:chgData name="Brett Parker" userId="7ce1c1c1-9fa4-431f-aee7-5a37b84acca1" providerId="ADAL" clId="{333DA362-3E0B-475F-87BC-6291828E142E}" dt="2022-04-19T01:17:25.154" v="1308" actId="1076"/>
          <ac:picMkLst>
            <pc:docMk/>
            <pc:sldMk cId="1660665044" sldId="313"/>
            <ac:picMk id="2050" creationId="{F04A4301-0113-421C-BFE5-40EB562EA913}"/>
          </ac:picMkLst>
        </pc:picChg>
      </pc:sldChg>
      <pc:sldChg chg="addSp delSp modSp mod">
        <pc:chgData name="Brett Parker" userId="7ce1c1c1-9fa4-431f-aee7-5a37b84acca1" providerId="ADAL" clId="{333DA362-3E0B-475F-87BC-6291828E142E}" dt="2022-04-19T01:17:09.433" v="1305" actId="1076"/>
        <pc:sldMkLst>
          <pc:docMk/>
          <pc:sldMk cId="1981340430" sldId="314"/>
        </pc:sldMkLst>
        <pc:spChg chg="mod">
          <ac:chgData name="Brett Parker" userId="7ce1c1c1-9fa4-431f-aee7-5a37b84acca1" providerId="ADAL" clId="{333DA362-3E0B-475F-87BC-6291828E142E}" dt="2022-04-19T01:17:04.354" v="1303" actId="1076"/>
          <ac:spMkLst>
            <pc:docMk/>
            <pc:sldMk cId="1981340430" sldId="314"/>
            <ac:spMk id="9" creationId="{22772D90-61F3-4E57-86F6-0580DF9553AD}"/>
          </ac:spMkLst>
        </pc:spChg>
        <pc:spChg chg="mod">
          <ac:chgData name="Brett Parker" userId="7ce1c1c1-9fa4-431f-aee7-5a37b84acca1" providerId="ADAL" clId="{333DA362-3E0B-475F-87BC-6291828E142E}" dt="2022-04-19T01:17:07.026" v="1304" actId="1076"/>
          <ac:spMkLst>
            <pc:docMk/>
            <pc:sldMk cId="1981340430" sldId="314"/>
            <ac:spMk id="10" creationId="{A326D6F6-D9B8-42AB-A951-03A17D16455E}"/>
          </ac:spMkLst>
        </pc:spChg>
        <pc:spChg chg="mod">
          <ac:chgData name="Brett Parker" userId="7ce1c1c1-9fa4-431f-aee7-5a37b84acca1" providerId="ADAL" clId="{333DA362-3E0B-475F-87BC-6291828E142E}" dt="2022-04-19T01:17:02.306" v="1302" actId="1076"/>
          <ac:spMkLst>
            <pc:docMk/>
            <pc:sldMk cId="1981340430" sldId="314"/>
            <ac:spMk id="15" creationId="{0A72301C-5464-406B-9771-224AFB10D7E4}"/>
          </ac:spMkLst>
        </pc:spChg>
        <pc:picChg chg="del">
          <ac:chgData name="Brett Parker" userId="7ce1c1c1-9fa4-431f-aee7-5a37b84acca1" providerId="ADAL" clId="{333DA362-3E0B-475F-87BC-6291828E142E}" dt="2022-04-16T21:38:08.560" v="181" actId="478"/>
          <ac:picMkLst>
            <pc:docMk/>
            <pc:sldMk cId="1981340430" sldId="314"/>
            <ac:picMk id="6" creationId="{784CC8BA-3FFE-420B-8497-6CA2CEE85F89}"/>
          </ac:picMkLst>
        </pc:picChg>
        <pc:picChg chg="add mod">
          <ac:chgData name="Brett Parker" userId="7ce1c1c1-9fa4-431f-aee7-5a37b84acca1" providerId="ADAL" clId="{333DA362-3E0B-475F-87BC-6291828E142E}" dt="2022-04-19T01:17:09.433" v="1305" actId="1076"/>
          <ac:picMkLst>
            <pc:docMk/>
            <pc:sldMk cId="1981340430" sldId="314"/>
            <ac:picMk id="1026" creationId="{AD027611-655B-4FDE-9DC3-DF04F4212D80}"/>
          </ac:picMkLst>
        </pc:picChg>
      </pc:sldChg>
      <pc:sldChg chg="addSp delSp modSp mod delAnim">
        <pc:chgData name="Brett Parker" userId="7ce1c1c1-9fa4-431f-aee7-5a37b84acca1" providerId="ADAL" clId="{333DA362-3E0B-475F-87BC-6291828E142E}" dt="2022-04-17T15:13:43.315" v="678"/>
        <pc:sldMkLst>
          <pc:docMk/>
          <pc:sldMk cId="2228262359" sldId="316"/>
        </pc:sldMkLst>
        <pc:picChg chg="mod">
          <ac:chgData name="Brett Parker" userId="7ce1c1c1-9fa4-431f-aee7-5a37b84acca1" providerId="ADAL" clId="{333DA362-3E0B-475F-87BC-6291828E142E}" dt="2022-04-17T15:13:36.015" v="677" actId="1076"/>
          <ac:picMkLst>
            <pc:docMk/>
            <pc:sldMk cId="2228262359" sldId="316"/>
            <ac:picMk id="2" creationId="{3B39EA0B-8254-4A86-8A19-7598F9422987}"/>
          </ac:picMkLst>
        </pc:picChg>
        <pc:picChg chg="del mod">
          <ac:chgData name="Brett Parker" userId="7ce1c1c1-9fa4-431f-aee7-5a37b84acca1" providerId="ADAL" clId="{333DA362-3E0B-475F-87BC-6291828E142E}" dt="2022-04-17T15:13:33.594" v="676" actId="478"/>
          <ac:picMkLst>
            <pc:docMk/>
            <pc:sldMk cId="2228262359" sldId="316"/>
            <ac:picMk id="12" creationId="{25027BE9-4ED6-4720-BBEF-803295D34587}"/>
          </ac:picMkLst>
        </pc:picChg>
        <pc:picChg chg="add mod">
          <ac:chgData name="Brett Parker" userId="7ce1c1c1-9fa4-431f-aee7-5a37b84acca1" providerId="ADAL" clId="{333DA362-3E0B-475F-87BC-6291828E142E}" dt="2022-04-17T15:13:43.315" v="678"/>
          <ac:picMkLst>
            <pc:docMk/>
            <pc:sldMk cId="2228262359" sldId="316"/>
            <ac:picMk id="18" creationId="{3A6A797D-6F9C-4A27-AE23-C7237FC95819}"/>
          </ac:picMkLst>
        </pc:picChg>
      </pc:sldChg>
      <pc:sldChg chg="del">
        <pc:chgData name="Brett Parker" userId="7ce1c1c1-9fa4-431f-aee7-5a37b84acca1" providerId="ADAL" clId="{333DA362-3E0B-475F-87BC-6291828E142E}" dt="2022-04-16T21:38:52.065" v="185" actId="47"/>
        <pc:sldMkLst>
          <pc:docMk/>
          <pc:sldMk cId="1300281524" sldId="319"/>
        </pc:sldMkLst>
      </pc:sldChg>
      <pc:sldChg chg="addSp delSp modSp mod delAnim">
        <pc:chgData name="Brett Parker" userId="7ce1c1c1-9fa4-431f-aee7-5a37b84acca1" providerId="ADAL" clId="{333DA362-3E0B-475F-87BC-6291828E142E}" dt="2022-04-19T00:12:49.623" v="714"/>
        <pc:sldMkLst>
          <pc:docMk/>
          <pc:sldMk cId="2568287066" sldId="320"/>
        </pc:sldMkLst>
        <pc:picChg chg="del mod">
          <ac:chgData name="Brett Parker" userId="7ce1c1c1-9fa4-431f-aee7-5a37b84acca1" providerId="ADAL" clId="{333DA362-3E0B-475F-87BC-6291828E142E}" dt="2022-04-18T23:58:14.676" v="706" actId="478"/>
          <ac:picMkLst>
            <pc:docMk/>
            <pc:sldMk cId="2568287066" sldId="320"/>
            <ac:picMk id="2" creationId="{C095F953-31B4-4BF0-AEEC-C115A3420668}"/>
          </ac:picMkLst>
        </pc:picChg>
        <pc:picChg chg="mod">
          <ac:chgData name="Brett Parker" userId="7ce1c1c1-9fa4-431f-aee7-5a37b84acca1" providerId="ADAL" clId="{333DA362-3E0B-475F-87BC-6291828E142E}" dt="2022-04-18T23:58:18.598" v="707" actId="1076"/>
          <ac:picMkLst>
            <pc:docMk/>
            <pc:sldMk cId="2568287066" sldId="320"/>
            <ac:picMk id="3" creationId="{0B49E512-FEB1-4D01-A192-A210A17A40FF}"/>
          </ac:picMkLst>
        </pc:picChg>
        <pc:picChg chg="add mod">
          <ac:chgData name="Brett Parker" userId="7ce1c1c1-9fa4-431f-aee7-5a37b84acca1" providerId="ADAL" clId="{333DA362-3E0B-475F-87BC-6291828E142E}" dt="2022-04-17T15:23:20.281" v="681"/>
          <ac:picMkLst>
            <pc:docMk/>
            <pc:sldMk cId="2568287066" sldId="320"/>
            <ac:picMk id="13" creationId="{125E8F02-1081-4B9A-9F10-DCF3E25FD348}"/>
          </ac:picMkLst>
        </pc:picChg>
        <pc:picChg chg="add del mod">
          <ac:chgData name="Brett Parker" userId="7ce1c1c1-9fa4-431f-aee7-5a37b84acca1" providerId="ADAL" clId="{333DA362-3E0B-475F-87BC-6291828E142E}" dt="2022-04-19T00:12:49.623" v="714"/>
          <ac:picMkLst>
            <pc:docMk/>
            <pc:sldMk cId="2568287066" sldId="320"/>
            <ac:picMk id="14" creationId="{33328F06-CEA7-4F2C-ACBF-03499D69E955}"/>
          </ac:picMkLst>
        </pc:picChg>
        <pc:picChg chg="del">
          <ac:chgData name="Brett Parker" userId="7ce1c1c1-9fa4-431f-aee7-5a37b84acca1" providerId="ADAL" clId="{333DA362-3E0B-475F-87BC-6291828E142E}" dt="2022-04-17T15:14:37.153" v="679" actId="478"/>
          <ac:picMkLst>
            <pc:docMk/>
            <pc:sldMk cId="2568287066" sldId="320"/>
            <ac:picMk id="17" creationId="{24730099-B70E-4B5F-8A98-F03371015271}"/>
          </ac:picMkLst>
        </pc:picChg>
      </pc:sldChg>
      <pc:sldChg chg="addSp delSp modSp mod addAnim delAnim modAnim">
        <pc:chgData name="Brett Parker" userId="7ce1c1c1-9fa4-431f-aee7-5a37b84acca1" providerId="ADAL" clId="{333DA362-3E0B-475F-87BC-6291828E142E}" dt="2022-04-19T00:18:38.891" v="733"/>
        <pc:sldMkLst>
          <pc:docMk/>
          <pc:sldMk cId="3636284674" sldId="321"/>
        </pc:sldMkLst>
        <pc:picChg chg="del">
          <ac:chgData name="Brett Parker" userId="7ce1c1c1-9fa4-431f-aee7-5a37b84acca1" providerId="ADAL" clId="{333DA362-3E0B-475F-87BC-6291828E142E}" dt="2022-04-19T00:12:25.806" v="708" actId="478"/>
          <ac:picMkLst>
            <pc:docMk/>
            <pc:sldMk cId="3636284674" sldId="321"/>
            <ac:picMk id="2" creationId="{CB35AE2C-34F9-41FC-8F4B-EA309DFF3D35}"/>
          </ac:picMkLst>
        </pc:picChg>
        <pc:picChg chg="add del mod">
          <ac:chgData name="Brett Parker" userId="7ce1c1c1-9fa4-431f-aee7-5a37b84acca1" providerId="ADAL" clId="{333DA362-3E0B-475F-87BC-6291828E142E}" dt="2022-04-19T00:13:22.619" v="727" actId="478"/>
          <ac:picMkLst>
            <pc:docMk/>
            <pc:sldMk cId="3636284674" sldId="321"/>
            <ac:picMk id="3" creationId="{DA3A289A-4AC9-48D5-9C7F-252D467E4E9A}"/>
          </ac:picMkLst>
        </pc:picChg>
        <pc:picChg chg="mod">
          <ac:chgData name="Brett Parker" userId="7ce1c1c1-9fa4-431f-aee7-5a37b84acca1" providerId="ADAL" clId="{333DA362-3E0B-475F-87BC-6291828E142E}" dt="2022-04-19T00:17:54.621" v="732" actId="1076"/>
          <ac:picMkLst>
            <pc:docMk/>
            <pc:sldMk cId="3636284674" sldId="321"/>
            <ac:picMk id="4" creationId="{FED121F3-8C69-4F08-A980-E4448E8CAF66}"/>
          </ac:picMkLst>
        </pc:picChg>
        <pc:picChg chg="del mod">
          <ac:chgData name="Brett Parker" userId="7ce1c1c1-9fa4-431f-aee7-5a37b84acca1" providerId="ADAL" clId="{333DA362-3E0B-475F-87BC-6291828E142E}" dt="2022-04-19T00:17:44.390" v="730" actId="478"/>
          <ac:picMkLst>
            <pc:docMk/>
            <pc:sldMk cId="3636284674" sldId="321"/>
            <ac:picMk id="5" creationId="{72DE6D46-61A5-42BD-8140-975FD3D33BE0}"/>
          </ac:picMkLst>
        </pc:picChg>
        <pc:picChg chg="add mod">
          <ac:chgData name="Brett Parker" userId="7ce1c1c1-9fa4-431f-aee7-5a37b84acca1" providerId="ADAL" clId="{333DA362-3E0B-475F-87BC-6291828E142E}" dt="2022-04-17T15:23:38.385" v="683"/>
          <ac:picMkLst>
            <pc:docMk/>
            <pc:sldMk cId="3636284674" sldId="321"/>
            <ac:picMk id="10" creationId="{10383095-E3BE-423C-9C0A-E10A887944F1}"/>
          </ac:picMkLst>
        </pc:picChg>
        <pc:picChg chg="add del mod">
          <ac:chgData name="Brett Parker" userId="7ce1c1c1-9fa4-431f-aee7-5a37b84acca1" providerId="ADAL" clId="{333DA362-3E0B-475F-87BC-6291828E142E}" dt="2022-04-19T00:12:57.760" v="716" actId="21"/>
          <ac:picMkLst>
            <pc:docMk/>
            <pc:sldMk cId="3636284674" sldId="321"/>
            <ac:picMk id="11" creationId="{6006B77E-2A45-4F3C-B2F1-C9FDF91F154C}"/>
          </ac:picMkLst>
        </pc:picChg>
        <pc:picChg chg="add del mod">
          <ac:chgData name="Brett Parker" userId="7ce1c1c1-9fa4-431f-aee7-5a37b84acca1" providerId="ADAL" clId="{333DA362-3E0B-475F-87BC-6291828E142E}" dt="2022-04-19T00:13:25.669" v="729" actId="478"/>
          <ac:picMkLst>
            <pc:docMk/>
            <pc:sldMk cId="3636284674" sldId="321"/>
            <ac:picMk id="12" creationId="{CE0AAB57-82BC-4B19-987D-BBC4D30DDF98}"/>
          </ac:picMkLst>
        </pc:picChg>
      </pc:sldChg>
      <pc:sldChg chg="modSp mod">
        <pc:chgData name="Brett Parker" userId="7ce1c1c1-9fa4-431f-aee7-5a37b84acca1" providerId="ADAL" clId="{333DA362-3E0B-475F-87BC-6291828E142E}" dt="2022-04-17T14:38:11.917" v="547" actId="20577"/>
        <pc:sldMkLst>
          <pc:docMk/>
          <pc:sldMk cId="2225921801" sldId="322"/>
        </pc:sldMkLst>
        <pc:spChg chg="mod">
          <ac:chgData name="Brett Parker" userId="7ce1c1c1-9fa4-431f-aee7-5a37b84acca1" providerId="ADAL" clId="{333DA362-3E0B-475F-87BC-6291828E142E}" dt="2022-04-17T14:36:05.898" v="538" actId="1076"/>
          <ac:spMkLst>
            <pc:docMk/>
            <pc:sldMk cId="2225921801" sldId="322"/>
            <ac:spMk id="22" creationId="{A0FB6D4B-D71F-4681-973E-6C592095792D}"/>
          </ac:spMkLst>
        </pc:spChg>
        <pc:graphicFrameChg chg="mod modGraphic">
          <ac:chgData name="Brett Parker" userId="7ce1c1c1-9fa4-431f-aee7-5a37b84acca1" providerId="ADAL" clId="{333DA362-3E0B-475F-87BC-6291828E142E}" dt="2022-04-17T14:38:11.917" v="547" actId="20577"/>
          <ac:graphicFrameMkLst>
            <pc:docMk/>
            <pc:sldMk cId="2225921801" sldId="322"/>
            <ac:graphicFrameMk id="18" creationId="{90AD04BC-7903-4F85-8390-79E8E0898D0F}"/>
          </ac:graphicFrameMkLst>
        </pc:graphicFrameChg>
      </pc:sldChg>
      <pc:sldChg chg="addSp modSp mod">
        <pc:chgData name="Brett Parker" userId="7ce1c1c1-9fa4-431f-aee7-5a37b84acca1" providerId="ADAL" clId="{333DA362-3E0B-475F-87BC-6291828E142E}" dt="2022-04-17T15:32:52.850" v="689" actId="20577"/>
        <pc:sldMkLst>
          <pc:docMk/>
          <pc:sldMk cId="3396529283" sldId="326"/>
        </pc:sldMkLst>
        <pc:spChg chg="add mod">
          <ac:chgData name="Brett Parker" userId="7ce1c1c1-9fa4-431f-aee7-5a37b84acca1" providerId="ADAL" clId="{333DA362-3E0B-475F-87BC-6291828E142E}" dt="2022-04-17T14:46:26.874" v="627" actId="20577"/>
          <ac:spMkLst>
            <pc:docMk/>
            <pc:sldMk cId="3396529283" sldId="326"/>
            <ac:spMk id="2" creationId="{02CFF7E7-B04A-4CB5-98A4-6010F57B3D4F}"/>
          </ac:spMkLst>
        </pc:spChg>
        <pc:spChg chg="mod">
          <ac:chgData name="Brett Parker" userId="7ce1c1c1-9fa4-431f-aee7-5a37b84acca1" providerId="ADAL" clId="{333DA362-3E0B-475F-87BC-6291828E142E}" dt="2022-04-17T15:32:52.850" v="689" actId="20577"/>
          <ac:spMkLst>
            <pc:docMk/>
            <pc:sldMk cId="3396529283" sldId="326"/>
            <ac:spMk id="3" creationId="{6E4682E4-042E-4199-AEFB-BD23BB704AF0}"/>
          </ac:spMkLst>
        </pc:spChg>
        <pc:spChg chg="mod">
          <ac:chgData name="Brett Parker" userId="7ce1c1c1-9fa4-431f-aee7-5a37b84acca1" providerId="ADAL" clId="{333DA362-3E0B-475F-87BC-6291828E142E}" dt="2022-04-17T14:47:35.602" v="650" actId="1076"/>
          <ac:spMkLst>
            <pc:docMk/>
            <pc:sldMk cId="3396529283" sldId="326"/>
            <ac:spMk id="9" creationId="{8C03CDE2-DBE0-4BB6-8442-A566503C6DFF}"/>
          </ac:spMkLst>
        </pc:spChg>
        <pc:spChg chg="add mod">
          <ac:chgData name="Brett Parker" userId="7ce1c1c1-9fa4-431f-aee7-5a37b84acca1" providerId="ADAL" clId="{333DA362-3E0B-475F-87BC-6291828E142E}" dt="2022-04-17T14:46:36.408" v="635" actId="1076"/>
          <ac:spMkLst>
            <pc:docMk/>
            <pc:sldMk cId="3396529283" sldId="326"/>
            <ac:spMk id="18" creationId="{78D82535-B982-4117-BE4E-A7246FC85A03}"/>
          </ac:spMkLst>
        </pc:spChg>
        <pc:spChg chg="add mod">
          <ac:chgData name="Brett Parker" userId="7ce1c1c1-9fa4-431f-aee7-5a37b84acca1" providerId="ADAL" clId="{333DA362-3E0B-475F-87BC-6291828E142E}" dt="2022-04-17T14:46:51.833" v="645" actId="1076"/>
          <ac:spMkLst>
            <pc:docMk/>
            <pc:sldMk cId="3396529283" sldId="326"/>
            <ac:spMk id="19" creationId="{515A55FB-3499-47EC-93A2-39CB4434F986}"/>
          </ac:spMkLst>
        </pc:spChg>
        <pc:picChg chg="add mod">
          <ac:chgData name="Brett Parker" userId="7ce1c1c1-9fa4-431f-aee7-5a37b84acca1" providerId="ADAL" clId="{333DA362-3E0B-475F-87BC-6291828E142E}" dt="2022-04-17T14:47:29.310" v="647" actId="1440"/>
          <ac:picMkLst>
            <pc:docMk/>
            <pc:sldMk cId="3396529283" sldId="326"/>
            <ac:picMk id="10" creationId="{663EB3F3-B6BA-43BA-9613-F05BE32F3019}"/>
          </ac:picMkLst>
        </pc:picChg>
        <pc:picChg chg="add mod">
          <ac:chgData name="Brett Parker" userId="7ce1c1c1-9fa4-431f-aee7-5a37b84acca1" providerId="ADAL" clId="{333DA362-3E0B-475F-87BC-6291828E142E}" dt="2022-04-17T14:47:24.725" v="646" actId="1440"/>
          <ac:picMkLst>
            <pc:docMk/>
            <pc:sldMk cId="3396529283" sldId="326"/>
            <ac:picMk id="16" creationId="{49F7BDC2-AFB1-42EB-9A56-05E5C784DE36}"/>
          </ac:picMkLst>
        </pc:picChg>
        <pc:picChg chg="add mod">
          <ac:chgData name="Brett Parker" userId="7ce1c1c1-9fa4-431f-aee7-5a37b84acca1" providerId="ADAL" clId="{333DA362-3E0B-475F-87BC-6291828E142E}" dt="2022-04-17T14:47:32.789" v="648" actId="1440"/>
          <ac:picMkLst>
            <pc:docMk/>
            <pc:sldMk cId="3396529283" sldId="326"/>
            <ac:picMk id="17" creationId="{DCFA5C85-EA80-4596-8D97-E0EDFA550E52}"/>
          </ac:picMkLst>
        </pc:picChg>
      </pc:sldChg>
      <pc:sldChg chg="addSp modSp mod">
        <pc:chgData name="Brett Parker" userId="7ce1c1c1-9fa4-431f-aee7-5a37b84acca1" providerId="ADAL" clId="{333DA362-3E0B-475F-87BC-6291828E142E}" dt="2022-04-17T15:02:52.068" v="670"/>
        <pc:sldMkLst>
          <pc:docMk/>
          <pc:sldMk cId="163896983" sldId="340"/>
        </pc:sldMkLst>
        <pc:graphicFrameChg chg="modGraphic">
          <ac:chgData name="Brett Parker" userId="7ce1c1c1-9fa4-431f-aee7-5a37b84acca1" providerId="ADAL" clId="{333DA362-3E0B-475F-87BC-6291828E142E}" dt="2022-04-17T15:02:49.548" v="668" actId="20577"/>
          <ac:graphicFrameMkLst>
            <pc:docMk/>
            <pc:sldMk cId="163896983" sldId="340"/>
            <ac:graphicFrameMk id="18" creationId="{61F0ADFF-C27D-4A6D-8D8B-4EEEA6A99256}"/>
          </ac:graphicFrameMkLst>
        </pc:graphicFrameChg>
        <pc:picChg chg="mod">
          <ac:chgData name="Brett Parker" userId="7ce1c1c1-9fa4-431f-aee7-5a37b84acca1" providerId="ADAL" clId="{333DA362-3E0B-475F-87BC-6291828E142E}" dt="2022-04-17T15:02:51.536" v="669" actId="1076"/>
          <ac:picMkLst>
            <pc:docMk/>
            <pc:sldMk cId="163896983" sldId="340"/>
            <ac:picMk id="9" creationId="{5942DF5D-1525-450B-9A9D-9D5F2D51F57D}"/>
          </ac:picMkLst>
        </pc:picChg>
        <pc:picChg chg="add mod">
          <ac:chgData name="Brett Parker" userId="7ce1c1c1-9fa4-431f-aee7-5a37b84acca1" providerId="ADAL" clId="{333DA362-3E0B-475F-87BC-6291828E142E}" dt="2022-04-17T15:02:52.068" v="670"/>
          <ac:picMkLst>
            <pc:docMk/>
            <pc:sldMk cId="163896983" sldId="340"/>
            <ac:picMk id="11" creationId="{E512B732-AECE-472D-86B4-60149A9C8118}"/>
          </ac:picMkLst>
        </pc:picChg>
      </pc:sldChg>
      <pc:sldChg chg="addSp delSp modSp del mod delAnim">
        <pc:chgData name="Brett Parker" userId="7ce1c1c1-9fa4-431f-aee7-5a37b84acca1" providerId="ADAL" clId="{333DA362-3E0B-475F-87BC-6291828E142E}" dt="2022-04-17T15:02:03.937" v="667" actId="47"/>
        <pc:sldMkLst>
          <pc:docMk/>
          <pc:sldMk cId="1208305094" sldId="341"/>
        </pc:sldMkLst>
        <pc:picChg chg="add mod">
          <ac:chgData name="Brett Parker" userId="7ce1c1c1-9fa4-431f-aee7-5a37b84acca1" providerId="ADAL" clId="{333DA362-3E0B-475F-87BC-6291828E142E}" dt="2022-04-17T15:01:40.610" v="666"/>
          <ac:picMkLst>
            <pc:docMk/>
            <pc:sldMk cId="1208305094" sldId="341"/>
            <ac:picMk id="15" creationId="{89500323-4F1C-4ADE-9C96-80F1A0DA0F25}"/>
          </ac:picMkLst>
        </pc:picChg>
        <pc:picChg chg="del">
          <ac:chgData name="Brett Parker" userId="7ce1c1c1-9fa4-431f-aee7-5a37b84acca1" providerId="ADAL" clId="{333DA362-3E0B-475F-87BC-6291828E142E}" dt="2022-04-17T15:01:39.465" v="665" actId="478"/>
          <ac:picMkLst>
            <pc:docMk/>
            <pc:sldMk cId="1208305094" sldId="341"/>
            <ac:picMk id="21" creationId="{6587AF5F-DE06-4578-88BB-CDDF1ACFC8E2}"/>
          </ac:picMkLst>
        </pc:picChg>
      </pc:sldChg>
      <pc:sldChg chg="del">
        <pc:chgData name="Brett Parker" userId="7ce1c1c1-9fa4-431f-aee7-5a37b84acca1" providerId="ADAL" clId="{333DA362-3E0B-475F-87BC-6291828E142E}" dt="2022-04-17T14:07:33.610" v="204" actId="47"/>
        <pc:sldMkLst>
          <pc:docMk/>
          <pc:sldMk cId="1760094977" sldId="352"/>
        </pc:sldMkLst>
      </pc:sldChg>
      <pc:sldChg chg="addSp modSp mod">
        <pc:chgData name="Brett Parker" userId="7ce1c1c1-9fa4-431f-aee7-5a37b84acca1" providerId="ADAL" clId="{333DA362-3E0B-475F-87BC-6291828E142E}" dt="2022-04-18T23:15:33.602" v="705" actId="1076"/>
        <pc:sldMkLst>
          <pc:docMk/>
          <pc:sldMk cId="47744582" sldId="353"/>
        </pc:sldMkLst>
        <pc:spChg chg="mod">
          <ac:chgData name="Brett Parker" userId="7ce1c1c1-9fa4-431f-aee7-5a37b84acca1" providerId="ADAL" clId="{333DA362-3E0B-475F-87BC-6291828E142E}" dt="2022-04-18T22:53:37.056" v="704" actId="20577"/>
          <ac:spMkLst>
            <pc:docMk/>
            <pc:sldMk cId="47744582" sldId="353"/>
            <ac:spMk id="19" creationId="{1984AF98-6085-492C-8D86-6B4F7BBC657E}"/>
          </ac:spMkLst>
        </pc:spChg>
        <pc:spChg chg="mod">
          <ac:chgData name="Brett Parker" userId="7ce1c1c1-9fa4-431f-aee7-5a37b84acca1" providerId="ADAL" clId="{333DA362-3E0B-475F-87BC-6291828E142E}" dt="2022-04-17T14:10:00.006" v="304" actId="1076"/>
          <ac:spMkLst>
            <pc:docMk/>
            <pc:sldMk cId="47744582" sldId="353"/>
            <ac:spMk id="22" creationId="{66BFE842-9055-4B01-87F3-FBBEE0B2FDFC}"/>
          </ac:spMkLst>
        </pc:spChg>
        <pc:picChg chg="mod">
          <ac:chgData name="Brett Parker" userId="7ce1c1c1-9fa4-431f-aee7-5a37b84acca1" providerId="ADAL" clId="{333DA362-3E0B-475F-87BC-6291828E142E}" dt="2022-04-18T23:15:33.602" v="705" actId="1076"/>
          <ac:picMkLst>
            <pc:docMk/>
            <pc:sldMk cId="47744582" sldId="353"/>
            <ac:picMk id="4" creationId="{11257BEC-5F33-4822-9D72-B7B7A2BAD63A}"/>
          </ac:picMkLst>
        </pc:picChg>
        <pc:picChg chg="add mod">
          <ac:chgData name="Brett Parker" userId="7ce1c1c1-9fa4-431f-aee7-5a37b84acca1" providerId="ADAL" clId="{333DA362-3E0B-475F-87BC-6291828E142E}" dt="2022-04-18T22:53:31.530" v="690"/>
          <ac:picMkLst>
            <pc:docMk/>
            <pc:sldMk cId="47744582" sldId="353"/>
            <ac:picMk id="10" creationId="{E79E2BFB-BDCD-4DC8-B328-63F61DF92D09}"/>
          </ac:picMkLst>
        </pc:picChg>
      </pc:sldChg>
      <pc:sldChg chg="addSp delSp modSp mod">
        <pc:chgData name="Brett Parker" userId="7ce1c1c1-9fa4-431f-aee7-5a37b84acca1" providerId="ADAL" clId="{333DA362-3E0B-475F-87BC-6291828E142E}" dt="2022-04-19T01:16:16.970" v="1297" actId="1076"/>
        <pc:sldMkLst>
          <pc:docMk/>
          <pc:sldMk cId="1499101996" sldId="364"/>
        </pc:sldMkLst>
        <pc:spChg chg="mod">
          <ac:chgData name="Brett Parker" userId="7ce1c1c1-9fa4-431f-aee7-5a37b84acca1" providerId="ADAL" clId="{333DA362-3E0B-475F-87BC-6291828E142E}" dt="2022-04-19T01:06:23.125" v="1296" actId="20577"/>
          <ac:spMkLst>
            <pc:docMk/>
            <pc:sldMk cId="1499101996" sldId="364"/>
            <ac:spMk id="2" creationId="{E213AC3E-FE6A-4401-8CC5-7C70D94002C6}"/>
          </ac:spMkLst>
        </pc:spChg>
        <pc:spChg chg="del mod">
          <ac:chgData name="Brett Parker" userId="7ce1c1c1-9fa4-431f-aee7-5a37b84acca1" providerId="ADAL" clId="{333DA362-3E0B-475F-87BC-6291828E142E}" dt="2022-04-19T00:51:17.988" v="1287" actId="478"/>
          <ac:spMkLst>
            <pc:docMk/>
            <pc:sldMk cId="1499101996" sldId="364"/>
            <ac:spMk id="7" creationId="{3DB8CE6F-FD77-4A0D-8426-3D1693FF1C92}"/>
          </ac:spMkLst>
        </pc:spChg>
        <pc:spChg chg="add del">
          <ac:chgData name="Brett Parker" userId="7ce1c1c1-9fa4-431f-aee7-5a37b84acca1" providerId="ADAL" clId="{333DA362-3E0B-475F-87BC-6291828E142E}" dt="2022-04-19T00:51:20.911" v="1289" actId="478"/>
          <ac:spMkLst>
            <pc:docMk/>
            <pc:sldMk cId="1499101996" sldId="364"/>
            <ac:spMk id="13" creationId="{046FEC96-85BE-498F-9A04-9AD3B98BA9B0}"/>
          </ac:spMkLst>
        </pc:spChg>
        <pc:spChg chg="add mod">
          <ac:chgData name="Brett Parker" userId="7ce1c1c1-9fa4-431f-aee7-5a37b84acca1" providerId="ADAL" clId="{333DA362-3E0B-475F-87BC-6291828E142E}" dt="2022-04-19T00:51:21.255" v="1290"/>
          <ac:spMkLst>
            <pc:docMk/>
            <pc:sldMk cId="1499101996" sldId="364"/>
            <ac:spMk id="17" creationId="{DFD53AB7-C046-41C5-AC7A-E64003C6C433}"/>
          </ac:spMkLst>
        </pc:spChg>
        <pc:picChg chg="mod">
          <ac:chgData name="Brett Parker" userId="7ce1c1c1-9fa4-431f-aee7-5a37b84acca1" providerId="ADAL" clId="{333DA362-3E0B-475F-87BC-6291828E142E}" dt="2022-04-19T01:16:16.970" v="1297" actId="1076"/>
          <ac:picMkLst>
            <pc:docMk/>
            <pc:sldMk cId="1499101996" sldId="364"/>
            <ac:picMk id="3" creationId="{7BD124B2-DEDD-49B1-9559-9A6B1143220C}"/>
          </ac:picMkLst>
        </pc:picChg>
        <pc:picChg chg="del">
          <ac:chgData name="Brett Parker" userId="7ce1c1c1-9fa4-431f-aee7-5a37b84acca1" providerId="ADAL" clId="{333DA362-3E0B-475F-87BC-6291828E142E}" dt="2022-04-19T00:51:14.332" v="1284" actId="478"/>
          <ac:picMkLst>
            <pc:docMk/>
            <pc:sldMk cId="1499101996" sldId="364"/>
            <ac:picMk id="16" creationId="{4F2C8C5C-81F2-470A-A416-31675B9F6169}"/>
          </ac:picMkLst>
        </pc:picChg>
        <pc:picChg chg="add mod">
          <ac:chgData name="Brett Parker" userId="7ce1c1c1-9fa4-431f-aee7-5a37b84acca1" providerId="ADAL" clId="{333DA362-3E0B-475F-87BC-6291828E142E}" dt="2022-04-19T00:51:21.255" v="1290"/>
          <ac:picMkLst>
            <pc:docMk/>
            <pc:sldMk cId="1499101996" sldId="364"/>
            <ac:picMk id="18" creationId="{991E0D83-9020-46C6-9696-16FB8928B65C}"/>
          </ac:picMkLst>
        </pc:picChg>
      </pc:sldChg>
      <pc:sldChg chg="addSp delSp modSp mod">
        <pc:chgData name="Brett Parker" userId="7ce1c1c1-9fa4-431f-aee7-5a37b84acca1" providerId="ADAL" clId="{333DA362-3E0B-475F-87BC-6291828E142E}" dt="2022-04-19T00:46:59.327" v="1283" actId="26606"/>
        <pc:sldMkLst>
          <pc:docMk/>
          <pc:sldMk cId="3883124041" sldId="367"/>
        </pc:sldMkLst>
        <pc:spChg chg="del">
          <ac:chgData name="Brett Parker" userId="7ce1c1c1-9fa4-431f-aee7-5a37b84acca1" providerId="ADAL" clId="{333DA362-3E0B-475F-87BC-6291828E142E}" dt="2022-04-19T00:25:01.412" v="734" actId="478"/>
          <ac:spMkLst>
            <pc:docMk/>
            <pc:sldMk cId="3883124041" sldId="367"/>
            <ac:spMk id="2" creationId="{E213AC3E-FE6A-4401-8CC5-7C70D94002C6}"/>
          </ac:spMkLst>
        </pc:spChg>
        <pc:spChg chg="add del mod">
          <ac:chgData name="Brett Parker" userId="7ce1c1c1-9fa4-431f-aee7-5a37b84acca1" providerId="ADAL" clId="{333DA362-3E0B-475F-87BC-6291828E142E}" dt="2022-04-19T00:36:07.102" v="1231" actId="478"/>
          <ac:spMkLst>
            <pc:docMk/>
            <pc:sldMk cId="3883124041" sldId="367"/>
            <ac:spMk id="5" creationId="{1CBDD7AA-E75F-4ABF-9A54-F9FD0DFF8BBC}"/>
          </ac:spMkLst>
        </pc:spChg>
        <pc:spChg chg="add del ord">
          <ac:chgData name="Brett Parker" userId="7ce1c1c1-9fa4-431f-aee7-5a37b84acca1" providerId="ADAL" clId="{333DA362-3E0B-475F-87BC-6291828E142E}" dt="2022-04-19T00:35:50.036" v="1226" actId="478"/>
          <ac:spMkLst>
            <pc:docMk/>
            <pc:sldMk cId="3883124041" sldId="367"/>
            <ac:spMk id="6" creationId="{7312C8F7-97B6-40E5-B0B7-7F884AD39810}"/>
          </ac:spMkLst>
        </pc:spChg>
        <pc:spChg chg="add del mod">
          <ac:chgData name="Brett Parker" userId="7ce1c1c1-9fa4-431f-aee7-5a37b84acca1" providerId="ADAL" clId="{333DA362-3E0B-475F-87BC-6291828E142E}" dt="2022-04-19T00:46:59.327" v="1283" actId="26606"/>
          <ac:spMkLst>
            <pc:docMk/>
            <pc:sldMk cId="3883124041" sldId="367"/>
            <ac:spMk id="10" creationId="{774BCB36-A64D-4E74-B641-E5BA2A0ABCF6}"/>
          </ac:spMkLst>
        </pc:spChg>
        <pc:graphicFrameChg chg="add del">
          <ac:chgData name="Brett Parker" userId="7ce1c1c1-9fa4-431f-aee7-5a37b84acca1" providerId="ADAL" clId="{333DA362-3E0B-475F-87BC-6291828E142E}" dt="2022-04-19T00:46:59.327" v="1283" actId="26606"/>
          <ac:graphicFrameMkLst>
            <pc:docMk/>
            <pc:sldMk cId="3883124041" sldId="367"/>
            <ac:graphicFrameMk id="26" creationId="{0D08CF95-DC79-375D-30E7-906F857B870D}"/>
          </ac:graphicFrameMkLst>
        </pc:graphicFrameChg>
        <pc:picChg chg="add mod">
          <ac:chgData name="Brett Parker" userId="7ce1c1c1-9fa4-431f-aee7-5a37b84acca1" providerId="ADAL" clId="{333DA362-3E0B-475F-87BC-6291828E142E}" dt="2022-04-19T00:33:49.573" v="1115" actId="1076"/>
          <ac:picMkLst>
            <pc:docMk/>
            <pc:sldMk cId="3883124041" sldId="367"/>
            <ac:picMk id="4" creationId="{40F05D38-CC67-4B86-904F-7581A3D513CA}"/>
          </ac:picMkLst>
        </pc:picChg>
        <pc:picChg chg="add mod">
          <ac:chgData name="Brett Parker" userId="7ce1c1c1-9fa4-431f-aee7-5a37b84acca1" providerId="ADAL" clId="{333DA362-3E0B-475F-87BC-6291828E142E}" dt="2022-04-19T00:46:59.327" v="1283" actId="26606"/>
          <ac:picMkLst>
            <pc:docMk/>
            <pc:sldMk cId="3883124041" sldId="367"/>
            <ac:picMk id="16" creationId="{39C76E90-E895-4789-8937-01F509E66EE5}"/>
          </ac:picMkLst>
        </pc:picChg>
        <pc:picChg chg="add mod">
          <ac:chgData name="Brett Parker" userId="7ce1c1c1-9fa4-431f-aee7-5a37b84acca1" providerId="ADAL" clId="{333DA362-3E0B-475F-87BC-6291828E142E}" dt="2022-04-19T00:46:59.327" v="1283" actId="26606"/>
          <ac:picMkLst>
            <pc:docMk/>
            <pc:sldMk cId="3883124041" sldId="367"/>
            <ac:picMk id="20" creationId="{4E6B4D3E-325D-4C84-BED7-8509DCA1C283}"/>
          </ac:picMkLst>
        </pc:picChg>
        <pc:picChg chg="mod">
          <ac:chgData name="Brett Parker" userId="7ce1c1c1-9fa4-431f-aee7-5a37b84acca1" providerId="ADAL" clId="{333DA362-3E0B-475F-87BC-6291828E142E}" dt="2022-04-19T00:46:35.661" v="1281" actId="1076"/>
          <ac:picMkLst>
            <pc:docMk/>
            <pc:sldMk cId="3883124041" sldId="367"/>
            <ac:picMk id="21" creationId="{30F4B82B-0707-4C7D-8D35-3C55C6DD48CC}"/>
          </ac:picMkLst>
        </pc:picChg>
        <pc:cxnChg chg="add mod">
          <ac:chgData name="Brett Parker" userId="7ce1c1c1-9fa4-431f-aee7-5a37b84acca1" providerId="ADAL" clId="{333DA362-3E0B-475F-87BC-6291828E142E}" dt="2022-04-19T00:38:42.868" v="1279" actId="1076"/>
          <ac:cxnSpMkLst>
            <pc:docMk/>
            <pc:sldMk cId="3883124041" sldId="367"/>
            <ac:cxnSpMk id="18" creationId="{F7241B7C-CBDD-433D-821A-69026F9996AA}"/>
          </ac:cxnSpMkLst>
        </pc:cxnChg>
      </pc:sldChg>
    </pc:docChg>
  </pc:docChgLst>
  <pc:docChgLst>
    <pc:chgData name="Michael Schumacher" userId="S::mschumacher9@knights.ucf.edu::ec863bc3-80cc-4c9f-afb2-516e494b4ea7" providerId="AD" clId="Web-{4C004C7B-404B-4D98-9D0C-B2D9CABFB2D4}"/>
    <pc:docChg chg="modSld">
      <pc:chgData name="Michael Schumacher" userId="S::mschumacher9@knights.ucf.edu::ec863bc3-80cc-4c9f-afb2-516e494b4ea7" providerId="AD" clId="Web-{4C004C7B-404B-4D98-9D0C-B2D9CABFB2D4}" dt="2022-04-18T22:28:09.572" v="0"/>
      <pc:docMkLst>
        <pc:docMk/>
      </pc:docMkLst>
      <pc:sldChg chg="addSp modSp">
        <pc:chgData name="Michael Schumacher" userId="S::mschumacher9@knights.ucf.edu::ec863bc3-80cc-4c9f-afb2-516e494b4ea7" providerId="AD" clId="Web-{4C004C7B-404B-4D98-9D0C-B2D9CABFB2D4}" dt="2022-04-18T22:28:09.572" v="0"/>
        <pc:sldMkLst>
          <pc:docMk/>
          <pc:sldMk cId="3396529283" sldId="326"/>
        </pc:sldMkLst>
        <pc:picChg chg="add mod">
          <ac:chgData name="Michael Schumacher" userId="S::mschumacher9@knights.ucf.edu::ec863bc3-80cc-4c9f-afb2-516e494b4ea7" providerId="AD" clId="Web-{4C004C7B-404B-4D98-9D0C-B2D9CABFB2D4}" dt="2022-04-18T22:28:09.572" v="0"/>
          <ac:picMkLst>
            <pc:docMk/>
            <pc:sldMk cId="3396529283" sldId="326"/>
            <ac:picMk id="5" creationId="{13DCB89B-3E28-CA28-D8F0-3457C841F594}"/>
          </ac:picMkLst>
        </pc:picChg>
      </pc:sldChg>
    </pc:docChg>
  </pc:docChgLst>
  <pc:docChgLst>
    <pc:chgData name="Brett Parker" userId="S::parkerb@knights.ucf.edu::7ce1c1c1-9fa4-431f-aee7-5a37b84acca1" providerId="AD" clId="Web-{9340C694-3433-4313-8986-4F3E3F6EE32B}"/>
    <pc:docChg chg="modSld">
      <pc:chgData name="Brett Parker" userId="S::parkerb@knights.ucf.edu::7ce1c1c1-9fa4-431f-aee7-5a37b84acca1" providerId="AD" clId="Web-{9340C694-3433-4313-8986-4F3E3F6EE32B}" dt="2022-04-18T23:05:56.367" v="0"/>
      <pc:docMkLst>
        <pc:docMk/>
      </pc:docMkLst>
      <pc:sldChg chg="modNotes">
        <pc:chgData name="Brett Parker" userId="S::parkerb@knights.ucf.edu::7ce1c1c1-9fa4-431f-aee7-5a37b84acca1" providerId="AD" clId="Web-{9340C694-3433-4313-8986-4F3E3F6EE32B}" dt="2022-04-18T23:05:56.367" v="0"/>
        <pc:sldMkLst>
          <pc:docMk/>
          <pc:sldMk cId="47744582" sldId="353"/>
        </pc:sldMkLst>
      </pc:sldChg>
    </pc:docChg>
  </pc:docChgLst>
  <pc:docChgLst>
    <pc:chgData name="Brett Parker" userId="S::parkerb@knights.ucf.edu::7ce1c1c1-9fa4-431f-aee7-5a37b84acca1" providerId="AD" clId="Web-{C34527D3-E96E-4784-B27F-C5E7F7870EC3}"/>
    <pc:docChg chg="modSld">
      <pc:chgData name="Brett Parker" userId="S::parkerb@knights.ucf.edu::7ce1c1c1-9fa4-431f-aee7-5a37b84acca1" providerId="AD" clId="Web-{C34527D3-E96E-4784-B27F-C5E7F7870EC3}" dt="2022-04-18T22:56:20.252" v="0"/>
      <pc:docMkLst>
        <pc:docMk/>
      </pc:docMkLst>
      <pc:sldChg chg="delSp">
        <pc:chgData name="Brett Parker" userId="S::parkerb@knights.ucf.edu::7ce1c1c1-9fa4-431f-aee7-5a37b84acca1" providerId="AD" clId="Web-{C34527D3-E96E-4784-B27F-C5E7F7870EC3}" dt="2022-04-18T22:56:20.252" v="0"/>
        <pc:sldMkLst>
          <pc:docMk/>
          <pc:sldMk cId="47744582" sldId="353"/>
        </pc:sldMkLst>
        <pc:picChg chg="del">
          <ac:chgData name="Brett Parker" userId="S::parkerb@knights.ucf.edu::7ce1c1c1-9fa4-431f-aee7-5a37b84acca1" providerId="AD" clId="Web-{C34527D3-E96E-4784-B27F-C5E7F7870EC3}" dt="2022-04-18T22:56:20.252" v="0"/>
          <ac:picMkLst>
            <pc:docMk/>
            <pc:sldMk cId="47744582" sldId="353"/>
            <ac:picMk id="10" creationId="{2E8E1001-4347-470F-B5DE-D5BE0E8CE9F9}"/>
          </ac:picMkLst>
        </pc:picChg>
      </pc:sldChg>
    </pc:docChg>
  </pc:docChgLst>
  <pc:docChgLst>
    <pc:chgData name="Adriano Gussoni" userId="3e01269f-1c2c-4fcc-833f-946bc2ffbfbe" providerId="ADAL" clId="{6E925843-D9A4-469A-9BE6-78EC369F85A4}"/>
    <pc:docChg chg="undo custSel addSld delSld modSld sldOrd">
      <pc:chgData name="Adriano Gussoni" userId="3e01269f-1c2c-4fcc-833f-946bc2ffbfbe" providerId="ADAL" clId="{6E925843-D9A4-469A-9BE6-78EC369F85A4}" dt="2022-02-28T22:17:15.155" v="2022" actId="680"/>
      <pc:docMkLst>
        <pc:docMk/>
      </pc:docMkLst>
      <pc:sldChg chg="modSp">
        <pc:chgData name="Adriano Gussoni" userId="3e01269f-1c2c-4fcc-833f-946bc2ffbfbe" providerId="ADAL" clId="{6E925843-D9A4-469A-9BE6-78EC369F85A4}" dt="2022-02-28T02:05:54.950" v="1330"/>
        <pc:sldMkLst>
          <pc:docMk/>
          <pc:sldMk cId="2813331354" sldId="260"/>
        </pc:sldMkLst>
        <pc:graphicFrameChg chg="mod">
          <ac:chgData name="Adriano Gussoni" userId="3e01269f-1c2c-4fcc-833f-946bc2ffbfbe" providerId="ADAL" clId="{6E925843-D9A4-469A-9BE6-78EC369F85A4}" dt="2022-02-28T02:05:54.950" v="1330"/>
          <ac:graphicFrameMkLst>
            <pc:docMk/>
            <pc:sldMk cId="2813331354" sldId="260"/>
            <ac:graphicFrameMk id="4" creationId="{281371BD-A25D-4E62-8789-334A837BC6DF}"/>
          </ac:graphicFrameMkLst>
        </pc:graphicFrameChg>
      </pc:sldChg>
      <pc:sldChg chg="delSp mod delAnim">
        <pc:chgData name="Adriano Gussoni" userId="3e01269f-1c2c-4fcc-833f-946bc2ffbfbe" providerId="ADAL" clId="{6E925843-D9A4-469A-9BE6-78EC369F85A4}" dt="2022-02-28T02:26:45.195" v="2011" actId="478"/>
        <pc:sldMkLst>
          <pc:docMk/>
          <pc:sldMk cId="2219604467" sldId="262"/>
        </pc:sldMkLst>
        <pc:picChg chg="del">
          <ac:chgData name="Adriano Gussoni" userId="3e01269f-1c2c-4fcc-833f-946bc2ffbfbe" providerId="ADAL" clId="{6E925843-D9A4-469A-9BE6-78EC369F85A4}" dt="2022-02-28T02:26:45.195" v="2011" actId="478"/>
          <ac:picMkLst>
            <pc:docMk/>
            <pc:sldMk cId="2219604467" sldId="262"/>
            <ac:picMk id="3" creationId="{DA9739AF-FBB8-4AD8-9C98-1D719E2032F9}"/>
          </ac:picMkLst>
        </pc:picChg>
      </pc:sldChg>
      <pc:sldChg chg="delSp mod delAnim">
        <pc:chgData name="Adriano Gussoni" userId="3e01269f-1c2c-4fcc-833f-946bc2ffbfbe" providerId="ADAL" clId="{6E925843-D9A4-469A-9BE6-78EC369F85A4}" dt="2022-02-28T04:27:44.197" v="2018" actId="478"/>
        <pc:sldMkLst>
          <pc:docMk/>
          <pc:sldMk cId="3777510063" sldId="273"/>
        </pc:sldMkLst>
        <pc:picChg chg="del">
          <ac:chgData name="Adriano Gussoni" userId="3e01269f-1c2c-4fcc-833f-946bc2ffbfbe" providerId="ADAL" clId="{6E925843-D9A4-469A-9BE6-78EC369F85A4}" dt="2022-02-28T04:27:44.197" v="2018" actId="478"/>
          <ac:picMkLst>
            <pc:docMk/>
            <pc:sldMk cId="3777510063" sldId="273"/>
            <ac:picMk id="6" creationId="{F34FC7E9-8F88-408C-9257-3EF1F7AE7D03}"/>
          </ac:picMkLst>
        </pc:picChg>
      </pc:sldChg>
      <pc:sldChg chg="modSp mod">
        <pc:chgData name="Adriano Gussoni" userId="3e01269f-1c2c-4fcc-833f-946bc2ffbfbe" providerId="ADAL" clId="{6E925843-D9A4-469A-9BE6-78EC369F85A4}" dt="2022-02-28T02:08:18.482" v="1347" actId="2165"/>
        <pc:sldMkLst>
          <pc:docMk/>
          <pc:sldMk cId="3256147401" sldId="276"/>
        </pc:sldMkLst>
        <pc:graphicFrameChg chg="mod modGraphic">
          <ac:chgData name="Adriano Gussoni" userId="3e01269f-1c2c-4fcc-833f-946bc2ffbfbe" providerId="ADAL" clId="{6E925843-D9A4-469A-9BE6-78EC369F85A4}" dt="2022-02-28T02:08:18.482" v="1347" actId="2165"/>
          <ac:graphicFrameMkLst>
            <pc:docMk/>
            <pc:sldMk cId="3256147401" sldId="276"/>
            <ac:graphicFrameMk id="4" creationId="{625267DE-9990-487A-A7D8-72AAA39DCA84}"/>
          </ac:graphicFrameMkLst>
        </pc:graphicFrameChg>
      </pc:sldChg>
      <pc:sldChg chg="modSp mod">
        <pc:chgData name="Adriano Gussoni" userId="3e01269f-1c2c-4fcc-833f-946bc2ffbfbe" providerId="ADAL" clId="{6E925843-D9A4-469A-9BE6-78EC369F85A4}" dt="2022-02-28T02:06:48.536" v="1334" actId="207"/>
        <pc:sldMkLst>
          <pc:docMk/>
          <pc:sldMk cId="1852840800" sldId="298"/>
        </pc:sldMkLst>
        <pc:graphicFrameChg chg="mod modGraphic">
          <ac:chgData name="Adriano Gussoni" userId="3e01269f-1c2c-4fcc-833f-946bc2ffbfbe" providerId="ADAL" clId="{6E925843-D9A4-469A-9BE6-78EC369F85A4}" dt="2022-02-28T02:06:48.536" v="1334" actId="207"/>
          <ac:graphicFrameMkLst>
            <pc:docMk/>
            <pc:sldMk cId="1852840800" sldId="298"/>
            <ac:graphicFrameMk id="3" creationId="{C77DFE89-5361-48ED-A9D3-5F1BB1FE19E4}"/>
          </ac:graphicFrameMkLst>
        </pc:graphicFrameChg>
      </pc:sldChg>
      <pc:sldChg chg="delSp mod delAnim">
        <pc:chgData name="Adriano Gussoni" userId="3e01269f-1c2c-4fcc-833f-946bc2ffbfbe" providerId="ADAL" clId="{6E925843-D9A4-469A-9BE6-78EC369F85A4}" dt="2022-02-27T21:34:12.526" v="0" actId="478"/>
        <pc:sldMkLst>
          <pc:docMk/>
          <pc:sldMk cId="3036982793" sldId="306"/>
        </pc:sldMkLst>
        <pc:picChg chg="del">
          <ac:chgData name="Adriano Gussoni" userId="3e01269f-1c2c-4fcc-833f-946bc2ffbfbe" providerId="ADAL" clId="{6E925843-D9A4-469A-9BE6-78EC369F85A4}" dt="2022-02-27T21:34:12.526" v="0" actId="478"/>
          <ac:picMkLst>
            <pc:docMk/>
            <pc:sldMk cId="3036982793" sldId="306"/>
            <ac:picMk id="11" creationId="{ACDAA52C-2EAB-4B43-BE0F-CCAFBA86AD79}"/>
          </ac:picMkLst>
        </pc:picChg>
      </pc:sldChg>
      <pc:sldChg chg="addSp delSp modSp mod delAnim">
        <pc:chgData name="Adriano Gussoni" userId="3e01269f-1c2c-4fcc-833f-946bc2ffbfbe" providerId="ADAL" clId="{6E925843-D9A4-469A-9BE6-78EC369F85A4}" dt="2022-02-28T02:07:05.347" v="1339" actId="207"/>
        <pc:sldMkLst>
          <pc:docMk/>
          <pc:sldMk cId="2993829447" sldId="307"/>
        </pc:sldMkLst>
        <pc:graphicFrameChg chg="add mod modGraphic">
          <ac:chgData name="Adriano Gussoni" userId="3e01269f-1c2c-4fcc-833f-946bc2ffbfbe" providerId="ADAL" clId="{6E925843-D9A4-469A-9BE6-78EC369F85A4}" dt="2022-02-28T02:07:05.347" v="1339" actId="207"/>
          <ac:graphicFrameMkLst>
            <pc:docMk/>
            <pc:sldMk cId="2993829447" sldId="307"/>
            <ac:graphicFrameMk id="2" creationId="{C914E938-6980-4070-BAA1-5AEE89372823}"/>
          </ac:graphicFrameMkLst>
        </pc:graphicFrameChg>
        <pc:picChg chg="del">
          <ac:chgData name="Adriano Gussoni" userId="3e01269f-1c2c-4fcc-833f-946bc2ffbfbe" providerId="ADAL" clId="{6E925843-D9A4-469A-9BE6-78EC369F85A4}" dt="2022-02-27T22:03:04.156" v="266" actId="478"/>
          <ac:picMkLst>
            <pc:docMk/>
            <pc:sldMk cId="2993829447" sldId="307"/>
            <ac:picMk id="3" creationId="{308D917F-7012-446A-86AE-13838B3BA730}"/>
          </ac:picMkLst>
        </pc:picChg>
      </pc:sldChg>
      <pc:sldChg chg="addSp delSp modSp mod delAnim">
        <pc:chgData name="Adriano Gussoni" userId="3e01269f-1c2c-4fcc-833f-946bc2ffbfbe" providerId="ADAL" clId="{6E925843-D9A4-469A-9BE6-78EC369F85A4}" dt="2022-02-28T04:24:22.513" v="2017" actId="20577"/>
        <pc:sldMkLst>
          <pc:docMk/>
          <pc:sldMk cId="1929736298" sldId="310"/>
        </pc:sldMkLst>
        <pc:spChg chg="add mod">
          <ac:chgData name="Adriano Gussoni" userId="3e01269f-1c2c-4fcc-833f-946bc2ffbfbe" providerId="ADAL" clId="{6E925843-D9A4-469A-9BE6-78EC369F85A4}" dt="2022-02-28T04:24:22.513" v="2017" actId="20577"/>
          <ac:spMkLst>
            <pc:docMk/>
            <pc:sldMk cId="1929736298" sldId="310"/>
            <ac:spMk id="12" creationId="{BBF2A1E1-F5A3-4E69-8569-E1889A4FBC97}"/>
          </ac:spMkLst>
        </pc:spChg>
        <pc:spChg chg="mod">
          <ac:chgData name="Adriano Gussoni" userId="3e01269f-1c2c-4fcc-833f-946bc2ffbfbe" providerId="ADAL" clId="{6E925843-D9A4-469A-9BE6-78EC369F85A4}" dt="2022-02-28T02:17:39.704" v="1484" actId="20577"/>
          <ac:spMkLst>
            <pc:docMk/>
            <pc:sldMk cId="1929736298" sldId="310"/>
            <ac:spMk id="20" creationId="{626EE8B9-4014-4B22-976F-5B120F7C2116}"/>
          </ac:spMkLst>
        </pc:spChg>
        <pc:graphicFrameChg chg="add mod modGraphic">
          <ac:chgData name="Adriano Gussoni" userId="3e01269f-1c2c-4fcc-833f-946bc2ffbfbe" providerId="ADAL" clId="{6E925843-D9A4-469A-9BE6-78EC369F85A4}" dt="2022-02-28T02:24:03.750" v="1954" actId="1036"/>
          <ac:graphicFrameMkLst>
            <pc:docMk/>
            <pc:sldMk cId="1929736298" sldId="310"/>
            <ac:graphicFrameMk id="2" creationId="{53896EA7-0438-4977-B4C6-4A071E244FDA}"/>
          </ac:graphicFrameMkLst>
        </pc:graphicFrameChg>
        <pc:picChg chg="del">
          <ac:chgData name="Adriano Gussoni" userId="3e01269f-1c2c-4fcc-833f-946bc2ffbfbe" providerId="ADAL" clId="{6E925843-D9A4-469A-9BE6-78EC369F85A4}" dt="2022-02-27T22:03:20.692" v="269" actId="478"/>
          <ac:picMkLst>
            <pc:docMk/>
            <pc:sldMk cId="1929736298" sldId="310"/>
            <ac:picMk id="6" creationId="{943609F2-1849-45D3-9729-A3B7D71F7CB3}"/>
          </ac:picMkLst>
        </pc:picChg>
      </pc:sldChg>
      <pc:sldChg chg="modSp mod">
        <pc:chgData name="Adriano Gussoni" userId="3e01269f-1c2c-4fcc-833f-946bc2ffbfbe" providerId="ADAL" clId="{6E925843-D9A4-469A-9BE6-78EC369F85A4}" dt="2022-02-28T02:06:38.913" v="1332" actId="207"/>
        <pc:sldMkLst>
          <pc:docMk/>
          <pc:sldMk cId="3262741194" sldId="311"/>
        </pc:sldMkLst>
        <pc:graphicFrameChg chg="mod modGraphic">
          <ac:chgData name="Adriano Gussoni" userId="3e01269f-1c2c-4fcc-833f-946bc2ffbfbe" providerId="ADAL" clId="{6E925843-D9A4-469A-9BE6-78EC369F85A4}" dt="2022-02-28T02:06:38.913" v="1332" actId="207"/>
          <ac:graphicFrameMkLst>
            <pc:docMk/>
            <pc:sldMk cId="3262741194" sldId="311"/>
            <ac:graphicFrameMk id="5" creationId="{E5355EE8-086F-4D97-BE8E-4D44B213DB94}"/>
          </ac:graphicFrameMkLst>
        </pc:graphicFrameChg>
      </pc:sldChg>
      <pc:sldChg chg="delSp mod delAnim">
        <pc:chgData name="Adriano Gussoni" userId="3e01269f-1c2c-4fcc-833f-946bc2ffbfbe" providerId="ADAL" clId="{6E925843-D9A4-469A-9BE6-78EC369F85A4}" dt="2022-02-28T17:13:11.516" v="2021" actId="478"/>
        <pc:sldMkLst>
          <pc:docMk/>
          <pc:sldMk cId="1205046701" sldId="312"/>
        </pc:sldMkLst>
        <pc:picChg chg="del">
          <ac:chgData name="Adriano Gussoni" userId="3e01269f-1c2c-4fcc-833f-946bc2ffbfbe" providerId="ADAL" clId="{6E925843-D9A4-469A-9BE6-78EC369F85A4}" dt="2022-02-28T17:13:11.516" v="2021" actId="478"/>
          <ac:picMkLst>
            <pc:docMk/>
            <pc:sldMk cId="1205046701" sldId="312"/>
            <ac:picMk id="2" creationId="{9C004EC4-4D6F-444B-8EBC-BB162CDDAB73}"/>
          </ac:picMkLst>
        </pc:picChg>
      </pc:sldChg>
      <pc:sldChg chg="delSp mod delAnim">
        <pc:chgData name="Adriano Gussoni" userId="3e01269f-1c2c-4fcc-833f-946bc2ffbfbe" providerId="ADAL" clId="{6E925843-D9A4-469A-9BE6-78EC369F85A4}" dt="2022-02-28T17:13:07.076" v="2020" actId="478"/>
        <pc:sldMkLst>
          <pc:docMk/>
          <pc:sldMk cId="1660665044" sldId="313"/>
        </pc:sldMkLst>
        <pc:picChg chg="del">
          <ac:chgData name="Adriano Gussoni" userId="3e01269f-1c2c-4fcc-833f-946bc2ffbfbe" providerId="ADAL" clId="{6E925843-D9A4-469A-9BE6-78EC369F85A4}" dt="2022-02-28T17:13:07.076" v="2020" actId="478"/>
          <ac:picMkLst>
            <pc:docMk/>
            <pc:sldMk cId="1660665044" sldId="313"/>
            <ac:picMk id="2" creationId="{601849C3-7054-4F40-8328-CF7CEAE85C77}"/>
          </ac:picMkLst>
        </pc:picChg>
      </pc:sldChg>
      <pc:sldChg chg="delSp mod delAnim">
        <pc:chgData name="Adriano Gussoni" userId="3e01269f-1c2c-4fcc-833f-946bc2ffbfbe" providerId="ADAL" clId="{6E925843-D9A4-469A-9BE6-78EC369F85A4}" dt="2022-02-28T17:13:03.323" v="2019" actId="478"/>
        <pc:sldMkLst>
          <pc:docMk/>
          <pc:sldMk cId="1981340430" sldId="314"/>
        </pc:sldMkLst>
        <pc:picChg chg="del">
          <ac:chgData name="Adriano Gussoni" userId="3e01269f-1c2c-4fcc-833f-946bc2ffbfbe" providerId="ADAL" clId="{6E925843-D9A4-469A-9BE6-78EC369F85A4}" dt="2022-02-28T17:13:03.323" v="2019" actId="478"/>
          <ac:picMkLst>
            <pc:docMk/>
            <pc:sldMk cId="1981340430" sldId="314"/>
            <ac:picMk id="2" creationId="{AA5FC51A-3F56-43DE-868D-BF4970DEB2C4}"/>
          </ac:picMkLst>
        </pc:picChg>
      </pc:sldChg>
      <pc:sldChg chg="modSp mod">
        <pc:chgData name="Adriano Gussoni" userId="3e01269f-1c2c-4fcc-833f-946bc2ffbfbe" providerId="ADAL" clId="{6E925843-D9A4-469A-9BE6-78EC369F85A4}" dt="2022-02-28T02:07:24.777" v="1343" actId="207"/>
        <pc:sldMkLst>
          <pc:docMk/>
          <pc:sldMk cId="2228262359" sldId="316"/>
        </pc:sldMkLst>
        <pc:graphicFrameChg chg="mod modGraphic">
          <ac:chgData name="Adriano Gussoni" userId="3e01269f-1c2c-4fcc-833f-946bc2ffbfbe" providerId="ADAL" clId="{6E925843-D9A4-469A-9BE6-78EC369F85A4}" dt="2022-02-28T02:07:24.777" v="1343" actId="207"/>
          <ac:graphicFrameMkLst>
            <pc:docMk/>
            <pc:sldMk cId="2228262359" sldId="316"/>
            <ac:graphicFrameMk id="4" creationId="{B0CE0B33-583C-429E-BDD3-3696E9FBF893}"/>
          </ac:graphicFrameMkLst>
        </pc:graphicFrameChg>
      </pc:sldChg>
      <pc:sldChg chg="modSp mod">
        <pc:chgData name="Adriano Gussoni" userId="3e01269f-1c2c-4fcc-833f-946bc2ffbfbe" providerId="ADAL" clId="{6E925843-D9A4-469A-9BE6-78EC369F85A4}" dt="2022-02-28T02:06:56.136" v="1337" actId="207"/>
        <pc:sldMkLst>
          <pc:docMk/>
          <pc:sldMk cId="1282134169" sldId="329"/>
        </pc:sldMkLst>
        <pc:graphicFrameChg chg="mod modGraphic">
          <ac:chgData name="Adriano Gussoni" userId="3e01269f-1c2c-4fcc-833f-946bc2ffbfbe" providerId="ADAL" clId="{6E925843-D9A4-469A-9BE6-78EC369F85A4}" dt="2022-02-28T02:06:56.136" v="1337" actId="207"/>
          <ac:graphicFrameMkLst>
            <pc:docMk/>
            <pc:sldMk cId="1282134169" sldId="329"/>
            <ac:graphicFrameMk id="6" creationId="{AA0DD99E-3C9E-457B-8A9B-F684CBCF6E1D}"/>
          </ac:graphicFrameMkLst>
        </pc:graphicFrameChg>
      </pc:sldChg>
      <pc:sldChg chg="addSp delSp modSp mod delAnim">
        <pc:chgData name="Adriano Gussoni" userId="3e01269f-1c2c-4fcc-833f-946bc2ffbfbe" providerId="ADAL" clId="{6E925843-D9A4-469A-9BE6-78EC369F85A4}" dt="2022-02-28T02:07:01.001" v="1338" actId="207"/>
        <pc:sldMkLst>
          <pc:docMk/>
          <pc:sldMk cId="1787828850" sldId="331"/>
        </pc:sldMkLst>
        <pc:graphicFrameChg chg="add mod modGraphic">
          <ac:chgData name="Adriano Gussoni" userId="3e01269f-1c2c-4fcc-833f-946bc2ffbfbe" providerId="ADAL" clId="{6E925843-D9A4-469A-9BE6-78EC369F85A4}" dt="2022-02-28T02:07:01.001" v="1338" actId="207"/>
          <ac:graphicFrameMkLst>
            <pc:docMk/>
            <pc:sldMk cId="1787828850" sldId="331"/>
            <ac:graphicFrameMk id="3" creationId="{64DF02E8-C0E2-4554-BAB3-0587E52CCFBE}"/>
          </ac:graphicFrameMkLst>
        </pc:graphicFrameChg>
        <pc:graphicFrameChg chg="add del mod modGraphic">
          <ac:chgData name="Adriano Gussoni" userId="3e01269f-1c2c-4fcc-833f-946bc2ffbfbe" providerId="ADAL" clId="{6E925843-D9A4-469A-9BE6-78EC369F85A4}" dt="2022-02-27T21:42:00.903" v="194" actId="21"/>
          <ac:graphicFrameMkLst>
            <pc:docMk/>
            <pc:sldMk cId="1787828850" sldId="331"/>
            <ac:graphicFrameMk id="10" creationId="{1D7F0D40-94F0-48C8-BC73-276E6E8FAA6A}"/>
          </ac:graphicFrameMkLst>
        </pc:graphicFrameChg>
        <pc:picChg chg="del">
          <ac:chgData name="Adriano Gussoni" userId="3e01269f-1c2c-4fcc-833f-946bc2ffbfbe" providerId="ADAL" clId="{6E925843-D9A4-469A-9BE6-78EC369F85A4}" dt="2022-02-27T22:03:10.135" v="267" actId="478"/>
          <ac:picMkLst>
            <pc:docMk/>
            <pc:sldMk cId="1787828850" sldId="331"/>
            <ac:picMk id="2" creationId="{4F6EB337-14F9-489A-BA05-5218F58E9187}"/>
          </ac:picMkLst>
        </pc:picChg>
      </pc:sldChg>
      <pc:sldChg chg="addSp delSp modSp mod delAnim">
        <pc:chgData name="Adriano Gussoni" userId="3e01269f-1c2c-4fcc-833f-946bc2ffbfbe" providerId="ADAL" clId="{6E925843-D9A4-469A-9BE6-78EC369F85A4}" dt="2022-02-28T02:13:14.340" v="1356" actId="20577"/>
        <pc:sldMkLst>
          <pc:docMk/>
          <pc:sldMk cId="3514836851" sldId="332"/>
        </pc:sldMkLst>
        <pc:graphicFrameChg chg="add mod modGraphic">
          <ac:chgData name="Adriano Gussoni" userId="3e01269f-1c2c-4fcc-833f-946bc2ffbfbe" providerId="ADAL" clId="{6E925843-D9A4-469A-9BE6-78EC369F85A4}" dt="2022-02-28T02:13:14.340" v="1356" actId="20577"/>
          <ac:graphicFrameMkLst>
            <pc:docMk/>
            <pc:sldMk cId="3514836851" sldId="332"/>
            <ac:graphicFrameMk id="2" creationId="{FE07003B-8B1A-4619-922F-52FD256FC3F0}"/>
          </ac:graphicFrameMkLst>
        </pc:graphicFrameChg>
        <pc:picChg chg="del">
          <ac:chgData name="Adriano Gussoni" userId="3e01269f-1c2c-4fcc-833f-946bc2ffbfbe" providerId="ADAL" clId="{6E925843-D9A4-469A-9BE6-78EC369F85A4}" dt="2022-02-27T22:03:13.452" v="268" actId="478"/>
          <ac:picMkLst>
            <pc:docMk/>
            <pc:sldMk cId="3514836851" sldId="332"/>
            <ac:picMk id="3" creationId="{308D917F-7012-446A-86AE-13838B3BA730}"/>
          </ac:picMkLst>
        </pc:picChg>
      </pc:sldChg>
      <pc:sldChg chg="addSp delSp modSp mod delAnim">
        <pc:chgData name="Adriano Gussoni" userId="3e01269f-1c2c-4fcc-833f-946bc2ffbfbe" providerId="ADAL" clId="{6E925843-D9A4-469A-9BE6-78EC369F85A4}" dt="2022-02-28T02:07:17.563" v="1342" actId="207"/>
        <pc:sldMkLst>
          <pc:docMk/>
          <pc:sldMk cId="1092980817" sldId="333"/>
        </pc:sldMkLst>
        <pc:graphicFrameChg chg="add mod modGraphic">
          <ac:chgData name="Adriano Gussoni" userId="3e01269f-1c2c-4fcc-833f-946bc2ffbfbe" providerId="ADAL" clId="{6E925843-D9A4-469A-9BE6-78EC369F85A4}" dt="2022-02-28T02:07:17.563" v="1342" actId="207"/>
          <ac:graphicFrameMkLst>
            <pc:docMk/>
            <pc:sldMk cId="1092980817" sldId="333"/>
            <ac:graphicFrameMk id="11" creationId="{E5FE4DC5-7066-4550-950E-82A5FE8F077D}"/>
          </ac:graphicFrameMkLst>
        </pc:graphicFrameChg>
        <pc:picChg chg="del">
          <ac:chgData name="Adriano Gussoni" userId="3e01269f-1c2c-4fcc-833f-946bc2ffbfbe" providerId="ADAL" clId="{6E925843-D9A4-469A-9BE6-78EC369F85A4}" dt="2022-02-27T21:42:16.517" v="197" actId="478"/>
          <ac:picMkLst>
            <pc:docMk/>
            <pc:sldMk cId="1092980817" sldId="333"/>
            <ac:picMk id="6" creationId="{943609F2-1849-45D3-9729-A3B7D71F7CB3}"/>
          </ac:picMkLst>
        </pc:picChg>
      </pc:sldChg>
      <pc:sldChg chg="modSp mod">
        <pc:chgData name="Adriano Gussoni" userId="3e01269f-1c2c-4fcc-833f-946bc2ffbfbe" providerId="ADAL" clId="{6E925843-D9A4-469A-9BE6-78EC369F85A4}" dt="2022-02-28T02:06:44.412" v="1333" actId="207"/>
        <pc:sldMkLst>
          <pc:docMk/>
          <pc:sldMk cId="745892846" sldId="339"/>
        </pc:sldMkLst>
        <pc:graphicFrameChg chg="mod modGraphic">
          <ac:chgData name="Adriano Gussoni" userId="3e01269f-1c2c-4fcc-833f-946bc2ffbfbe" providerId="ADAL" clId="{6E925843-D9A4-469A-9BE6-78EC369F85A4}" dt="2022-02-28T02:06:44.412" v="1333" actId="207"/>
          <ac:graphicFrameMkLst>
            <pc:docMk/>
            <pc:sldMk cId="745892846" sldId="339"/>
            <ac:graphicFrameMk id="3" creationId="{29B1AD19-5A19-4D76-9D22-4884A37A035F}"/>
          </ac:graphicFrameMkLst>
        </pc:graphicFrameChg>
      </pc:sldChg>
      <pc:sldChg chg="modSp mod">
        <pc:chgData name="Adriano Gussoni" userId="3e01269f-1c2c-4fcc-833f-946bc2ffbfbe" providerId="ADAL" clId="{6E925843-D9A4-469A-9BE6-78EC369F85A4}" dt="2022-02-28T02:05:30.166" v="1328" actId="207"/>
        <pc:sldMkLst>
          <pc:docMk/>
          <pc:sldMk cId="163896983" sldId="340"/>
        </pc:sldMkLst>
        <pc:graphicFrameChg chg="mod modGraphic">
          <ac:chgData name="Adriano Gussoni" userId="3e01269f-1c2c-4fcc-833f-946bc2ffbfbe" providerId="ADAL" clId="{6E925843-D9A4-469A-9BE6-78EC369F85A4}" dt="2022-02-28T02:05:30.166" v="1328" actId="207"/>
          <ac:graphicFrameMkLst>
            <pc:docMk/>
            <pc:sldMk cId="163896983" sldId="340"/>
            <ac:graphicFrameMk id="18" creationId="{61F0ADFF-C27D-4A6D-8D8B-4EEEA6A99256}"/>
          </ac:graphicFrameMkLst>
        </pc:graphicFrameChg>
      </pc:sldChg>
      <pc:sldChg chg="modSp mod">
        <pc:chgData name="Adriano Gussoni" userId="3e01269f-1c2c-4fcc-833f-946bc2ffbfbe" providerId="ADAL" clId="{6E925843-D9A4-469A-9BE6-78EC369F85A4}" dt="2022-02-28T02:05:04.810" v="1325" actId="207"/>
        <pc:sldMkLst>
          <pc:docMk/>
          <pc:sldMk cId="1208305094" sldId="341"/>
        </pc:sldMkLst>
        <pc:graphicFrameChg chg="mod modGraphic">
          <ac:chgData name="Adriano Gussoni" userId="3e01269f-1c2c-4fcc-833f-946bc2ffbfbe" providerId="ADAL" clId="{6E925843-D9A4-469A-9BE6-78EC369F85A4}" dt="2022-02-28T02:05:04.810" v="1325" actId="207"/>
          <ac:graphicFrameMkLst>
            <pc:docMk/>
            <pc:sldMk cId="1208305094" sldId="341"/>
            <ac:graphicFrameMk id="17" creationId="{B733C56B-3230-4320-9686-2058DE3C0236}"/>
          </ac:graphicFrameMkLst>
        </pc:graphicFrameChg>
      </pc:sldChg>
      <pc:sldChg chg="new del">
        <pc:chgData name="Adriano Gussoni" userId="3e01269f-1c2c-4fcc-833f-946bc2ffbfbe" providerId="ADAL" clId="{6E925843-D9A4-469A-9BE6-78EC369F85A4}" dt="2022-02-27T21:49:34.477" v="199" actId="680"/>
        <pc:sldMkLst>
          <pc:docMk/>
          <pc:sldMk cId="1796028423" sldId="344"/>
        </pc:sldMkLst>
      </pc:sldChg>
      <pc:sldChg chg="delSp modSp mod delAnim">
        <pc:chgData name="Adriano Gussoni" userId="3e01269f-1c2c-4fcc-833f-946bc2ffbfbe" providerId="ADAL" clId="{6E925843-D9A4-469A-9BE6-78EC369F85A4}" dt="2022-02-28T02:26:22.476" v="2010" actId="478"/>
        <pc:sldMkLst>
          <pc:docMk/>
          <pc:sldMk cId="3563867421" sldId="344"/>
        </pc:sldMkLst>
        <pc:graphicFrameChg chg="mod">
          <ac:chgData name="Adriano Gussoni" userId="3e01269f-1c2c-4fcc-833f-946bc2ffbfbe" providerId="ADAL" clId="{6E925843-D9A4-469A-9BE6-78EC369F85A4}" dt="2022-02-28T02:05:47.611" v="1329"/>
          <ac:graphicFrameMkLst>
            <pc:docMk/>
            <pc:sldMk cId="3563867421" sldId="344"/>
            <ac:graphicFrameMk id="4" creationId="{281371BD-A25D-4E62-8789-334A837BC6DF}"/>
          </ac:graphicFrameMkLst>
        </pc:graphicFrameChg>
        <pc:picChg chg="del">
          <ac:chgData name="Adriano Gussoni" userId="3e01269f-1c2c-4fcc-833f-946bc2ffbfbe" providerId="ADAL" clId="{6E925843-D9A4-469A-9BE6-78EC369F85A4}" dt="2022-02-28T02:26:22.476" v="2010" actId="478"/>
          <ac:picMkLst>
            <pc:docMk/>
            <pc:sldMk cId="3563867421" sldId="344"/>
            <ac:picMk id="17" creationId="{C3917369-CDD4-4C5E-9B00-177B97A912D4}"/>
          </ac:picMkLst>
        </pc:picChg>
      </pc:sldChg>
      <pc:sldChg chg="delSp modSp add mod ord delAnim">
        <pc:chgData name="Adriano Gussoni" userId="3e01269f-1c2c-4fcc-833f-946bc2ffbfbe" providerId="ADAL" clId="{6E925843-D9A4-469A-9BE6-78EC369F85A4}" dt="2022-02-28T02:04:11.417" v="1321"/>
        <pc:sldMkLst>
          <pc:docMk/>
          <pc:sldMk cId="3754328290" sldId="345"/>
        </pc:sldMkLst>
        <pc:spChg chg="mod">
          <ac:chgData name="Adriano Gussoni" userId="3e01269f-1c2c-4fcc-833f-946bc2ffbfbe" providerId="ADAL" clId="{6E925843-D9A4-469A-9BE6-78EC369F85A4}" dt="2022-02-27T22:04:49.358" v="330" actId="20577"/>
          <ac:spMkLst>
            <pc:docMk/>
            <pc:sldMk cId="3754328290" sldId="345"/>
            <ac:spMk id="13" creationId="{8DE362FE-F14C-4D64-99C3-D8AAEB836333}"/>
          </ac:spMkLst>
        </pc:spChg>
        <pc:graphicFrameChg chg="mod modGraphic">
          <ac:chgData name="Adriano Gussoni" userId="3e01269f-1c2c-4fcc-833f-946bc2ffbfbe" providerId="ADAL" clId="{6E925843-D9A4-469A-9BE6-78EC369F85A4}" dt="2022-02-28T02:04:11.417" v="1321"/>
          <ac:graphicFrameMkLst>
            <pc:docMk/>
            <pc:sldMk cId="3754328290" sldId="345"/>
            <ac:graphicFrameMk id="4" creationId="{281371BD-A25D-4E62-8789-334A837BC6DF}"/>
          </ac:graphicFrameMkLst>
        </pc:graphicFrameChg>
        <pc:picChg chg="del">
          <ac:chgData name="Adriano Gussoni" userId="3e01269f-1c2c-4fcc-833f-946bc2ffbfbe" providerId="ADAL" clId="{6E925843-D9A4-469A-9BE6-78EC369F85A4}" dt="2022-02-27T22:04:28.582" v="276" actId="478"/>
          <ac:picMkLst>
            <pc:docMk/>
            <pc:sldMk cId="3754328290" sldId="345"/>
            <ac:picMk id="7" creationId="{FC6BBC74-02DA-4909-B6C1-82C6CA04B865}"/>
          </ac:picMkLst>
        </pc:picChg>
        <pc:picChg chg="del">
          <ac:chgData name="Adriano Gussoni" userId="3e01269f-1c2c-4fcc-833f-946bc2ffbfbe" providerId="ADAL" clId="{6E925843-D9A4-469A-9BE6-78EC369F85A4}" dt="2022-02-27T22:04:29.018" v="277" actId="478"/>
          <ac:picMkLst>
            <pc:docMk/>
            <pc:sldMk cId="3754328290" sldId="345"/>
            <ac:picMk id="10" creationId="{89013C1B-EC50-4028-805D-EAED0BF8DBA5}"/>
          </ac:picMkLst>
        </pc:picChg>
        <pc:picChg chg="del">
          <ac:chgData name="Adriano Gussoni" userId="3e01269f-1c2c-4fcc-833f-946bc2ffbfbe" providerId="ADAL" clId="{6E925843-D9A4-469A-9BE6-78EC369F85A4}" dt="2022-02-27T22:07:45.197" v="449" actId="478"/>
          <ac:picMkLst>
            <pc:docMk/>
            <pc:sldMk cId="3754328290" sldId="345"/>
            <ac:picMk id="17" creationId="{C3917369-CDD4-4C5E-9B00-177B97A912D4}"/>
          </ac:picMkLst>
        </pc:picChg>
        <pc:picChg chg="del">
          <ac:chgData name="Adriano Gussoni" userId="3e01269f-1c2c-4fcc-833f-946bc2ffbfbe" providerId="ADAL" clId="{6E925843-D9A4-469A-9BE6-78EC369F85A4}" dt="2022-02-27T22:04:29.516" v="278" actId="478"/>
          <ac:picMkLst>
            <pc:docMk/>
            <pc:sldMk cId="3754328290" sldId="345"/>
            <ac:picMk id="18" creationId="{E47ACD50-0FDB-40C4-8EB2-C6A1EA8D7D0D}"/>
          </ac:picMkLst>
        </pc:picChg>
      </pc:sldChg>
      <pc:sldChg chg="modSp add del mod">
        <pc:chgData name="Adriano Gussoni" userId="3e01269f-1c2c-4fcc-833f-946bc2ffbfbe" providerId="ADAL" clId="{6E925843-D9A4-469A-9BE6-78EC369F85A4}" dt="2022-02-27T23:58:53.345" v="967" actId="2696"/>
        <pc:sldMkLst>
          <pc:docMk/>
          <pc:sldMk cId="647963747" sldId="347"/>
        </pc:sldMkLst>
        <pc:graphicFrameChg chg="mod modGraphic">
          <ac:chgData name="Adriano Gussoni" userId="3e01269f-1c2c-4fcc-833f-946bc2ffbfbe" providerId="ADAL" clId="{6E925843-D9A4-469A-9BE6-78EC369F85A4}" dt="2022-02-27T23:58:14.523" v="960" actId="21"/>
          <ac:graphicFrameMkLst>
            <pc:docMk/>
            <pc:sldMk cId="647963747" sldId="347"/>
            <ac:graphicFrameMk id="4" creationId="{281371BD-A25D-4E62-8789-334A837BC6DF}"/>
          </ac:graphicFrameMkLst>
        </pc:graphicFrameChg>
      </pc:sldChg>
      <pc:sldChg chg="new">
        <pc:chgData name="Adriano Gussoni" userId="3e01269f-1c2c-4fcc-833f-946bc2ffbfbe" providerId="ADAL" clId="{6E925843-D9A4-469A-9BE6-78EC369F85A4}" dt="2022-02-28T22:17:15.155" v="2022" actId="680"/>
        <pc:sldMkLst>
          <pc:docMk/>
          <pc:sldMk cId="853439207" sldId="350"/>
        </pc:sldMkLst>
      </pc:sldChg>
    </pc:docChg>
  </pc:docChgLst>
  <pc:docChgLst>
    <pc:chgData name="Michael Schumacher" userId="S::mschumacher9@knights.ucf.edu::ec863bc3-80cc-4c9f-afb2-516e494b4ea7" providerId="AD" clId="Web-{F133F369-57D9-407E-AD79-D8C94160E087}"/>
    <pc:docChg chg="modSld">
      <pc:chgData name="Michael Schumacher" userId="S::mschumacher9@knights.ucf.edu::ec863bc3-80cc-4c9f-afb2-516e494b4ea7" providerId="AD" clId="Web-{F133F369-57D9-407E-AD79-D8C94160E087}" dt="2022-04-18T22:16:07.547" v="50" actId="20577"/>
      <pc:docMkLst>
        <pc:docMk/>
      </pc:docMkLst>
      <pc:sldChg chg="addSp delSp modSp">
        <pc:chgData name="Michael Schumacher" userId="S::mschumacher9@knights.ucf.edu::ec863bc3-80cc-4c9f-afb2-516e494b4ea7" providerId="AD" clId="Web-{F133F369-57D9-407E-AD79-D8C94160E087}" dt="2022-04-18T22:16:07.547" v="50" actId="20577"/>
        <pc:sldMkLst>
          <pc:docMk/>
          <pc:sldMk cId="109857222" sldId="256"/>
        </pc:sldMkLst>
        <pc:spChg chg="mod">
          <ac:chgData name="Michael Schumacher" userId="S::mschumacher9@knights.ucf.edu::ec863bc3-80cc-4c9f-afb2-516e494b4ea7" providerId="AD" clId="Web-{F133F369-57D9-407E-AD79-D8C94160E087}" dt="2022-04-18T22:16:07.547" v="50" actId="20577"/>
          <ac:spMkLst>
            <pc:docMk/>
            <pc:sldMk cId="109857222" sldId="256"/>
            <ac:spMk id="2" creationId="{00000000-0000-0000-0000-000000000000}"/>
          </ac:spMkLst>
        </pc:spChg>
        <pc:spChg chg="mod">
          <ac:chgData name="Michael Schumacher" userId="S::mschumacher9@knights.ucf.edu::ec863bc3-80cc-4c9f-afb2-516e494b4ea7" providerId="AD" clId="Web-{F133F369-57D9-407E-AD79-D8C94160E087}" dt="2022-04-18T22:15:54.032" v="46" actId="20577"/>
          <ac:spMkLst>
            <pc:docMk/>
            <pc:sldMk cId="109857222" sldId="256"/>
            <ac:spMk id="16" creationId="{F406A2A7-7E03-4C3C-95B8-C8A924C68A46}"/>
          </ac:spMkLst>
        </pc:spChg>
        <pc:picChg chg="add del">
          <ac:chgData name="Michael Schumacher" userId="S::mschumacher9@knights.ucf.edu::ec863bc3-80cc-4c9f-afb2-516e494b4ea7" providerId="AD" clId="Web-{F133F369-57D9-407E-AD79-D8C94160E087}" dt="2022-04-18T22:15:57.594" v="47"/>
          <ac:picMkLst>
            <pc:docMk/>
            <pc:sldMk cId="109857222" sldId="256"/>
            <ac:picMk id="2052" creationId="{DAEC0FE7-54A0-40F2-A503-A2B69D611B86}"/>
          </ac:picMkLst>
        </pc:picChg>
      </pc:sldChg>
    </pc:docChg>
  </pc:docChgLst>
  <pc:docChgLst>
    <pc:chgData name="Michael Schumacher" userId="ec863bc3-80cc-4c9f-afb2-516e494b4ea7" providerId="ADAL" clId="{D9A2189B-C044-48FF-88CF-E4DA7AE14E15}"/>
    <pc:docChg chg="undo redo custSel addSld delSld modSld sldOrd">
      <pc:chgData name="Michael Schumacher" userId="ec863bc3-80cc-4c9f-afb2-516e494b4ea7" providerId="ADAL" clId="{D9A2189B-C044-48FF-88CF-E4DA7AE14E15}" dt="2022-02-25T21:38:18.398" v="14023"/>
      <pc:docMkLst>
        <pc:docMk/>
      </pc:docMkLst>
      <pc:sldChg chg="addSp delSp modSp mod modTransition modAnim">
        <pc:chgData name="Michael Schumacher" userId="ec863bc3-80cc-4c9f-afb2-516e494b4ea7" providerId="ADAL" clId="{D9A2189B-C044-48FF-88CF-E4DA7AE14E15}" dt="2022-02-25T20:02:32.670" v="12966" actId="404"/>
        <pc:sldMkLst>
          <pc:docMk/>
          <pc:sldMk cId="109857222" sldId="256"/>
        </pc:sldMkLst>
        <pc:spChg chg="mod">
          <ac:chgData name="Michael Schumacher" userId="ec863bc3-80cc-4c9f-afb2-516e494b4ea7" providerId="ADAL" clId="{D9A2189B-C044-48FF-88CF-E4DA7AE14E15}" dt="2022-02-24T08:09:05.349" v="5461" actId="1076"/>
          <ac:spMkLst>
            <pc:docMk/>
            <pc:sldMk cId="109857222" sldId="256"/>
            <ac:spMk id="3" creationId="{00000000-0000-0000-0000-000000000000}"/>
          </ac:spMkLst>
        </pc:spChg>
        <pc:spChg chg="mod">
          <ac:chgData name="Michael Schumacher" userId="ec863bc3-80cc-4c9f-afb2-516e494b4ea7" providerId="ADAL" clId="{D9A2189B-C044-48FF-88CF-E4DA7AE14E15}" dt="2022-02-24T09:37:49.789" v="7997" actId="1076"/>
          <ac:spMkLst>
            <pc:docMk/>
            <pc:sldMk cId="109857222" sldId="256"/>
            <ac:spMk id="4" creationId="{01372041-B86F-42FE-930E-6350C537ADC2}"/>
          </ac:spMkLst>
        </pc:spChg>
        <pc:spChg chg="add del mod">
          <ac:chgData name="Michael Schumacher" userId="ec863bc3-80cc-4c9f-afb2-516e494b4ea7" providerId="ADAL" clId="{D9A2189B-C044-48FF-88CF-E4DA7AE14E15}" dt="2022-02-25T20:02:32.670" v="12966" actId="404"/>
          <ac:spMkLst>
            <pc:docMk/>
            <pc:sldMk cId="109857222" sldId="256"/>
            <ac:spMk id="9" creationId="{FE0A7D15-C327-4AFE-8FB3-B2702EFCEE70}"/>
          </ac:spMkLst>
        </pc:spChg>
        <pc:spChg chg="add mod">
          <ac:chgData name="Michael Schumacher" userId="ec863bc3-80cc-4c9f-afb2-516e494b4ea7" providerId="ADAL" clId="{D9A2189B-C044-48FF-88CF-E4DA7AE14E15}" dt="2022-02-24T07:44:56.070" v="5346" actId="14100"/>
          <ac:spMkLst>
            <pc:docMk/>
            <pc:sldMk cId="109857222" sldId="256"/>
            <ac:spMk id="11" creationId="{B70A9616-4DE3-43D8-842F-6F654B522B1B}"/>
          </ac:spMkLst>
        </pc:spChg>
        <pc:spChg chg="add mod">
          <ac:chgData name="Michael Schumacher" userId="ec863bc3-80cc-4c9f-afb2-516e494b4ea7" providerId="ADAL" clId="{D9A2189B-C044-48FF-88CF-E4DA7AE14E15}" dt="2022-02-24T11:24:36.660" v="9689" actId="1076"/>
          <ac:spMkLst>
            <pc:docMk/>
            <pc:sldMk cId="109857222" sldId="256"/>
            <ac:spMk id="12" creationId="{71D4BD40-85E9-4C6B-80C6-4CE76128F630}"/>
          </ac:spMkLst>
        </pc:spChg>
        <pc:spChg chg="mod">
          <ac:chgData name="Michael Schumacher" userId="ec863bc3-80cc-4c9f-afb2-516e494b4ea7" providerId="ADAL" clId="{D9A2189B-C044-48FF-88CF-E4DA7AE14E15}" dt="2022-02-24T09:34:29.193" v="7950" actId="1076"/>
          <ac:spMkLst>
            <pc:docMk/>
            <pc:sldMk cId="109857222" sldId="256"/>
            <ac:spMk id="16" creationId="{F406A2A7-7E03-4C3C-95B8-C8A924C68A46}"/>
          </ac:spMkLst>
        </pc:spChg>
        <pc:picChg chg="add mod">
          <ac:chgData name="Michael Schumacher" userId="ec863bc3-80cc-4c9f-afb2-516e494b4ea7" providerId="ADAL" clId="{D9A2189B-C044-48FF-88CF-E4DA7AE14E15}" dt="2022-02-24T16:51:33.627" v="9710"/>
          <ac:picMkLst>
            <pc:docMk/>
            <pc:sldMk cId="109857222" sldId="256"/>
            <ac:picMk id="5" creationId="{1BCF7608-E84A-4035-AAD6-701DFA85DD20}"/>
          </ac:picMkLst>
        </pc:picChg>
        <pc:picChg chg="add del mod">
          <ac:chgData name="Michael Schumacher" userId="ec863bc3-80cc-4c9f-afb2-516e494b4ea7" providerId="ADAL" clId="{D9A2189B-C044-48FF-88CF-E4DA7AE14E15}" dt="2022-02-24T19:55:34.001" v="12760" actId="478"/>
          <ac:picMkLst>
            <pc:docMk/>
            <pc:sldMk cId="109857222" sldId="256"/>
            <ac:picMk id="7" creationId="{72FF088A-CD6C-4AE9-B27E-A75F11C19CB5}"/>
          </ac:picMkLst>
        </pc:picChg>
        <pc:picChg chg="del mod">
          <ac:chgData name="Michael Schumacher" userId="ec863bc3-80cc-4c9f-afb2-516e494b4ea7" providerId="ADAL" clId="{D9A2189B-C044-48FF-88CF-E4DA7AE14E15}" dt="2022-02-24T19:50:02.193" v="12729" actId="478"/>
          <ac:picMkLst>
            <pc:docMk/>
            <pc:sldMk cId="109857222" sldId="256"/>
            <ac:picMk id="10" creationId="{C5885F25-8BFD-4D60-AF7B-BC2C39CC8149}"/>
          </ac:picMkLst>
        </pc:picChg>
        <pc:picChg chg="add mod">
          <ac:chgData name="Michael Schumacher" userId="ec863bc3-80cc-4c9f-afb2-516e494b4ea7" providerId="ADAL" clId="{D9A2189B-C044-48FF-88CF-E4DA7AE14E15}" dt="2022-02-24T19:56:27.253" v="12766" actId="1440"/>
          <ac:picMkLst>
            <pc:docMk/>
            <pc:sldMk cId="109857222" sldId="256"/>
            <ac:picMk id="14" creationId="{DFC69A29-2C83-44E8-9743-F36290CCEBC5}"/>
          </ac:picMkLst>
        </pc:picChg>
        <pc:picChg chg="add del mod">
          <ac:chgData name="Michael Schumacher" userId="ec863bc3-80cc-4c9f-afb2-516e494b4ea7" providerId="ADAL" clId="{D9A2189B-C044-48FF-88CF-E4DA7AE14E15}" dt="2022-02-25T19:57:59.813" v="12914" actId="14100"/>
          <ac:picMkLst>
            <pc:docMk/>
            <pc:sldMk cId="109857222" sldId="256"/>
            <ac:picMk id="1026" creationId="{03EA986D-1AF4-430E-80CA-38AEF7FB0E8A}"/>
          </ac:picMkLst>
        </pc:picChg>
        <pc:picChg chg="add del mod">
          <ac:chgData name="Michael Schumacher" userId="ec863bc3-80cc-4c9f-afb2-516e494b4ea7" providerId="ADAL" clId="{D9A2189B-C044-48FF-88CF-E4DA7AE14E15}" dt="2022-02-24T01:47:10.815" v="1766" actId="478"/>
          <ac:picMkLst>
            <pc:docMk/>
            <pc:sldMk cId="109857222" sldId="256"/>
            <ac:picMk id="1026" creationId="{427831FC-2C89-4A5A-9F30-046228FF90E2}"/>
          </ac:picMkLst>
        </pc:picChg>
        <pc:picChg chg="mod">
          <ac:chgData name="Michael Schumacher" userId="ec863bc3-80cc-4c9f-afb2-516e494b4ea7" providerId="ADAL" clId="{D9A2189B-C044-48FF-88CF-E4DA7AE14E15}" dt="2022-02-24T07:46:48.804" v="5388" actId="1076"/>
          <ac:picMkLst>
            <pc:docMk/>
            <pc:sldMk cId="109857222" sldId="256"/>
            <ac:picMk id="2052" creationId="{DAEC0FE7-54A0-40F2-A503-A2B69D611B86}"/>
          </ac:picMkLst>
        </pc:picChg>
      </pc:sldChg>
      <pc:sldChg chg="addSp delSp modSp mod modTransition modAnim">
        <pc:chgData name="Michael Schumacher" userId="ec863bc3-80cc-4c9f-afb2-516e494b4ea7" providerId="ADAL" clId="{D9A2189B-C044-48FF-88CF-E4DA7AE14E15}" dt="2022-02-25T20:49:33.120" v="13188"/>
        <pc:sldMkLst>
          <pc:docMk/>
          <pc:sldMk cId="2437334705" sldId="258"/>
        </pc:sldMkLst>
        <pc:spChg chg="add del mod">
          <ac:chgData name="Michael Schumacher" userId="ec863bc3-80cc-4c9f-afb2-516e494b4ea7" providerId="ADAL" clId="{D9A2189B-C044-48FF-88CF-E4DA7AE14E15}" dt="2022-02-24T09:15:51.984" v="7849" actId="478"/>
          <ac:spMkLst>
            <pc:docMk/>
            <pc:sldMk cId="2437334705" sldId="258"/>
            <ac:spMk id="2" creationId="{275F3F6F-67ED-468F-8B5E-8863755A099D}"/>
          </ac:spMkLst>
        </pc:spChg>
        <pc:spChg chg="mod">
          <ac:chgData name="Michael Schumacher" userId="ec863bc3-80cc-4c9f-afb2-516e494b4ea7" providerId="ADAL" clId="{D9A2189B-C044-48FF-88CF-E4DA7AE14E15}" dt="2022-02-24T02:18:09.826" v="2090" actId="404"/>
          <ac:spMkLst>
            <pc:docMk/>
            <pc:sldMk cId="2437334705" sldId="258"/>
            <ac:spMk id="6" creationId="{8C3A13D9-4F7B-45F4-9DDD-AF8AEAE7ED33}"/>
          </ac:spMkLst>
        </pc:spChg>
        <pc:spChg chg="mod">
          <ac:chgData name="Michael Schumacher" userId="ec863bc3-80cc-4c9f-afb2-516e494b4ea7" providerId="ADAL" clId="{D9A2189B-C044-48FF-88CF-E4DA7AE14E15}" dt="2022-02-24T02:18:16.213" v="2091" actId="1076"/>
          <ac:spMkLst>
            <pc:docMk/>
            <pc:sldMk cId="2437334705" sldId="258"/>
            <ac:spMk id="16" creationId="{81572874-AAF4-4C34-8674-9C8CD9F208AF}"/>
          </ac:spMkLst>
        </pc:spChg>
        <pc:spChg chg="mod">
          <ac:chgData name="Michael Schumacher" userId="ec863bc3-80cc-4c9f-afb2-516e494b4ea7" providerId="ADAL" clId="{D9A2189B-C044-48FF-88CF-E4DA7AE14E15}" dt="2022-02-24T02:17:43.419" v="2083" actId="1076"/>
          <ac:spMkLst>
            <pc:docMk/>
            <pc:sldMk cId="2437334705" sldId="258"/>
            <ac:spMk id="17" creationId="{C7AFEDFB-8FD5-44D3-BAA9-649D48642F48}"/>
          </ac:spMkLst>
        </pc:spChg>
        <pc:spChg chg="mod">
          <ac:chgData name="Michael Schumacher" userId="ec863bc3-80cc-4c9f-afb2-516e494b4ea7" providerId="ADAL" clId="{D9A2189B-C044-48FF-88CF-E4DA7AE14E15}" dt="2022-02-24T09:26:38.382" v="7916" actId="1076"/>
          <ac:spMkLst>
            <pc:docMk/>
            <pc:sldMk cId="2437334705" sldId="258"/>
            <ac:spMk id="18" creationId="{CBCF9128-9C07-466F-88DE-5E6EDC13C53D}"/>
          </ac:spMkLst>
        </pc:spChg>
        <pc:spChg chg="mod">
          <ac:chgData name="Michael Schumacher" userId="ec863bc3-80cc-4c9f-afb2-516e494b4ea7" providerId="ADAL" clId="{D9A2189B-C044-48FF-88CF-E4DA7AE14E15}" dt="2022-02-24T04:56:19.905" v="2643" actId="1076"/>
          <ac:spMkLst>
            <pc:docMk/>
            <pc:sldMk cId="2437334705" sldId="258"/>
            <ac:spMk id="19" creationId="{B2052706-B6ED-4925-AE04-FAA5E8DECA68}"/>
          </ac:spMkLst>
        </pc:spChg>
        <pc:spChg chg="del mod">
          <ac:chgData name="Michael Schumacher" userId="ec863bc3-80cc-4c9f-afb2-516e494b4ea7" providerId="ADAL" clId="{D9A2189B-C044-48FF-88CF-E4DA7AE14E15}" dt="2022-02-24T01:44:13.488" v="1748" actId="478"/>
          <ac:spMkLst>
            <pc:docMk/>
            <pc:sldMk cId="2437334705" sldId="258"/>
            <ac:spMk id="22" creationId="{5A9C4FE9-B395-44F0-BD21-B0B426039F81}"/>
          </ac:spMkLst>
        </pc:spChg>
        <pc:spChg chg="add del mod ord">
          <ac:chgData name="Michael Schumacher" userId="ec863bc3-80cc-4c9f-afb2-516e494b4ea7" providerId="ADAL" clId="{D9A2189B-C044-48FF-88CF-E4DA7AE14E15}" dt="2022-02-25T20:41:23.103" v="13022" actId="478"/>
          <ac:spMkLst>
            <pc:docMk/>
            <pc:sldMk cId="2437334705" sldId="258"/>
            <ac:spMk id="22" creationId="{D0175C2B-4D79-4A84-8BFD-E03CB68F0348}"/>
          </ac:spMkLst>
        </pc:spChg>
        <pc:spChg chg="add del mod">
          <ac:chgData name="Michael Schumacher" userId="ec863bc3-80cc-4c9f-afb2-516e494b4ea7" providerId="ADAL" clId="{D9A2189B-C044-48FF-88CF-E4DA7AE14E15}" dt="2022-02-24T05:01:41.681" v="2764" actId="478"/>
          <ac:spMkLst>
            <pc:docMk/>
            <pc:sldMk cId="2437334705" sldId="258"/>
            <ac:spMk id="23" creationId="{D64D51D6-6EBC-4B84-A050-76D8F7292A56}"/>
          </ac:spMkLst>
        </pc:spChg>
        <pc:spChg chg="mod">
          <ac:chgData name="Michael Schumacher" userId="ec863bc3-80cc-4c9f-afb2-516e494b4ea7" providerId="ADAL" clId="{D9A2189B-C044-48FF-88CF-E4DA7AE14E15}" dt="2022-02-24T04:55:58.561" v="2637" actId="1076"/>
          <ac:spMkLst>
            <pc:docMk/>
            <pc:sldMk cId="2437334705" sldId="258"/>
            <ac:spMk id="26" creationId="{074752CB-E713-48CC-AA18-71671C5E5B37}"/>
          </ac:spMkLst>
        </pc:spChg>
        <pc:spChg chg="add mod">
          <ac:chgData name="Michael Schumacher" userId="ec863bc3-80cc-4c9f-afb2-516e494b4ea7" providerId="ADAL" clId="{D9A2189B-C044-48FF-88CF-E4DA7AE14E15}" dt="2022-02-24T07:45:11.705" v="5352"/>
          <ac:spMkLst>
            <pc:docMk/>
            <pc:sldMk cId="2437334705" sldId="258"/>
            <ac:spMk id="27" creationId="{FA034326-AD72-444D-9646-AD34EB7D792D}"/>
          </ac:spMkLst>
        </pc:spChg>
        <pc:spChg chg="mod">
          <ac:chgData name="Michael Schumacher" userId="ec863bc3-80cc-4c9f-afb2-516e494b4ea7" providerId="ADAL" clId="{D9A2189B-C044-48FF-88CF-E4DA7AE14E15}" dt="2022-02-24T04:56:13.090" v="2642" actId="1076"/>
          <ac:spMkLst>
            <pc:docMk/>
            <pc:sldMk cId="2437334705" sldId="258"/>
            <ac:spMk id="28" creationId="{EA71AA9B-6A90-4B74-A217-73A008D8221B}"/>
          </ac:spMkLst>
        </pc:spChg>
        <pc:spChg chg="add mod">
          <ac:chgData name="Michael Schumacher" userId="ec863bc3-80cc-4c9f-afb2-516e494b4ea7" providerId="ADAL" clId="{D9A2189B-C044-48FF-88CF-E4DA7AE14E15}" dt="2022-02-24T10:22:26.363" v="8791" actId="14100"/>
          <ac:spMkLst>
            <pc:docMk/>
            <pc:sldMk cId="2437334705" sldId="258"/>
            <ac:spMk id="29" creationId="{90C90643-0BAC-49A0-8BB9-8B574E0F7C18}"/>
          </ac:spMkLst>
        </pc:spChg>
        <pc:spChg chg="mod">
          <ac:chgData name="Michael Schumacher" userId="ec863bc3-80cc-4c9f-afb2-516e494b4ea7" providerId="ADAL" clId="{D9A2189B-C044-48FF-88CF-E4DA7AE14E15}" dt="2022-02-24T04:55:52.586" v="2636" actId="207"/>
          <ac:spMkLst>
            <pc:docMk/>
            <pc:sldMk cId="2437334705" sldId="258"/>
            <ac:spMk id="30" creationId="{14EEEFA3-875A-4B4D-9E85-691D1981E6AC}"/>
          </ac:spMkLst>
        </pc:spChg>
        <pc:spChg chg="add del mod">
          <ac:chgData name="Michael Schumacher" userId="ec863bc3-80cc-4c9f-afb2-516e494b4ea7" providerId="ADAL" clId="{D9A2189B-C044-48FF-88CF-E4DA7AE14E15}" dt="2022-02-24T09:15:51.984" v="7849" actId="478"/>
          <ac:spMkLst>
            <pc:docMk/>
            <pc:sldMk cId="2437334705" sldId="258"/>
            <ac:spMk id="31" creationId="{69217B31-2A9B-4408-8C8A-F9081FEBF841}"/>
          </ac:spMkLst>
        </pc:spChg>
        <pc:spChg chg="add mod">
          <ac:chgData name="Michael Schumacher" userId="ec863bc3-80cc-4c9f-afb2-516e494b4ea7" providerId="ADAL" clId="{D9A2189B-C044-48FF-88CF-E4DA7AE14E15}" dt="2022-02-25T20:41:23.952" v="13023"/>
          <ac:spMkLst>
            <pc:docMk/>
            <pc:sldMk cId="2437334705" sldId="258"/>
            <ac:spMk id="31" creationId="{A4FA6E62-7177-4C4D-BCEE-2B5C7AC12E12}"/>
          </ac:spMkLst>
        </pc:spChg>
        <pc:spChg chg="mod">
          <ac:chgData name="Michael Schumacher" userId="ec863bc3-80cc-4c9f-afb2-516e494b4ea7" providerId="ADAL" clId="{D9A2189B-C044-48FF-88CF-E4DA7AE14E15}" dt="2022-02-24T04:55:44.694" v="2635" actId="1076"/>
          <ac:spMkLst>
            <pc:docMk/>
            <pc:sldMk cId="2437334705" sldId="258"/>
            <ac:spMk id="32" creationId="{50A26720-FC19-4198-BA53-938FF750010F}"/>
          </ac:spMkLst>
        </pc:spChg>
        <pc:spChg chg="add del mod">
          <ac:chgData name="Michael Schumacher" userId="ec863bc3-80cc-4c9f-afb2-516e494b4ea7" providerId="ADAL" clId="{D9A2189B-C044-48FF-88CF-E4DA7AE14E15}" dt="2022-02-24T09:15:51.984" v="7849" actId="478"/>
          <ac:spMkLst>
            <pc:docMk/>
            <pc:sldMk cId="2437334705" sldId="258"/>
            <ac:spMk id="33" creationId="{5AE67E0F-389F-437D-BC5B-D23EF57862FA}"/>
          </ac:spMkLst>
        </pc:spChg>
        <pc:spChg chg="mod">
          <ac:chgData name="Michael Schumacher" userId="ec863bc3-80cc-4c9f-afb2-516e494b4ea7" providerId="ADAL" clId="{D9A2189B-C044-48FF-88CF-E4DA7AE14E15}" dt="2022-02-24T02:17:52.193" v="2087" actId="1076"/>
          <ac:spMkLst>
            <pc:docMk/>
            <pc:sldMk cId="2437334705" sldId="258"/>
            <ac:spMk id="34" creationId="{82C8D07A-EF17-4546-B5BC-03B6C526B746}"/>
          </ac:spMkLst>
        </pc:spChg>
        <pc:spChg chg="add del mod">
          <ac:chgData name="Michael Schumacher" userId="ec863bc3-80cc-4c9f-afb2-516e494b4ea7" providerId="ADAL" clId="{D9A2189B-C044-48FF-88CF-E4DA7AE14E15}" dt="2022-02-24T09:15:51.984" v="7849" actId="478"/>
          <ac:spMkLst>
            <pc:docMk/>
            <pc:sldMk cId="2437334705" sldId="258"/>
            <ac:spMk id="35" creationId="{9429AB6C-3DF7-4608-B302-58AFAB662CD3}"/>
          </ac:spMkLst>
        </pc:spChg>
        <pc:spChg chg="add del mod">
          <ac:chgData name="Michael Schumacher" userId="ec863bc3-80cc-4c9f-afb2-516e494b4ea7" providerId="ADAL" clId="{D9A2189B-C044-48FF-88CF-E4DA7AE14E15}" dt="2022-02-24T09:15:51.984" v="7849" actId="478"/>
          <ac:spMkLst>
            <pc:docMk/>
            <pc:sldMk cId="2437334705" sldId="258"/>
            <ac:spMk id="36" creationId="{7692D9AE-6008-40CA-8A3B-88BA1A87DE90}"/>
          </ac:spMkLst>
        </pc:spChg>
        <pc:spChg chg="add del mod">
          <ac:chgData name="Michael Schumacher" userId="ec863bc3-80cc-4c9f-afb2-516e494b4ea7" providerId="ADAL" clId="{D9A2189B-C044-48FF-88CF-E4DA7AE14E15}" dt="2022-02-24T09:15:51.984" v="7849" actId="478"/>
          <ac:spMkLst>
            <pc:docMk/>
            <pc:sldMk cId="2437334705" sldId="258"/>
            <ac:spMk id="37" creationId="{F9A74DBE-42D2-44E2-B772-46E1E3B1270E}"/>
          </ac:spMkLst>
        </pc:spChg>
        <pc:spChg chg="add del mod">
          <ac:chgData name="Michael Schumacher" userId="ec863bc3-80cc-4c9f-afb2-516e494b4ea7" providerId="ADAL" clId="{D9A2189B-C044-48FF-88CF-E4DA7AE14E15}" dt="2022-02-24T09:15:51.984" v="7849" actId="478"/>
          <ac:spMkLst>
            <pc:docMk/>
            <pc:sldMk cId="2437334705" sldId="258"/>
            <ac:spMk id="38" creationId="{C522D7D4-7514-41E5-9006-3EED5FCA96C1}"/>
          </ac:spMkLst>
        </pc:spChg>
        <pc:picChg chg="mod">
          <ac:chgData name="Michael Schumacher" userId="ec863bc3-80cc-4c9f-afb2-516e494b4ea7" providerId="ADAL" clId="{D9A2189B-C044-48FF-88CF-E4DA7AE14E15}" dt="2022-02-24T10:22:15.012" v="8790" actId="1440"/>
          <ac:picMkLst>
            <pc:docMk/>
            <pc:sldMk cId="2437334705" sldId="258"/>
            <ac:picMk id="5" creationId="{093CC001-7980-4756-8D98-008CE1B1AC2A}"/>
          </ac:picMkLst>
        </pc:picChg>
        <pc:picChg chg="add del mod">
          <ac:chgData name="Michael Schumacher" userId="ec863bc3-80cc-4c9f-afb2-516e494b4ea7" providerId="ADAL" clId="{D9A2189B-C044-48FF-88CF-E4DA7AE14E15}" dt="2022-02-24T18:50:50.023" v="12515"/>
          <ac:picMkLst>
            <pc:docMk/>
            <pc:sldMk cId="2437334705" sldId="258"/>
            <ac:picMk id="11" creationId="{BE84CB5F-8AE2-4F30-9A32-C0080C019CED}"/>
          </ac:picMkLst>
        </pc:picChg>
        <pc:picChg chg="add del mod">
          <ac:chgData name="Michael Schumacher" userId="ec863bc3-80cc-4c9f-afb2-516e494b4ea7" providerId="ADAL" clId="{D9A2189B-C044-48FF-88CF-E4DA7AE14E15}" dt="2022-02-24T18:51:00.566" v="12517"/>
          <ac:picMkLst>
            <pc:docMk/>
            <pc:sldMk cId="2437334705" sldId="258"/>
            <ac:picMk id="12" creationId="{4D6A524D-8DEE-4DC9-9BEE-B47CF633A6FF}"/>
          </ac:picMkLst>
        </pc:picChg>
        <pc:picChg chg="add del mod">
          <ac:chgData name="Michael Schumacher" userId="ec863bc3-80cc-4c9f-afb2-516e494b4ea7" providerId="ADAL" clId="{D9A2189B-C044-48FF-88CF-E4DA7AE14E15}" dt="2022-02-24T18:51:23.853" v="12519"/>
          <ac:picMkLst>
            <pc:docMk/>
            <pc:sldMk cId="2437334705" sldId="258"/>
            <ac:picMk id="13" creationId="{C3795086-77FD-4142-8A7B-40342506783F}"/>
          </ac:picMkLst>
        </pc:picChg>
        <pc:picChg chg="add del mod">
          <ac:chgData name="Michael Schumacher" userId="ec863bc3-80cc-4c9f-afb2-516e494b4ea7" providerId="ADAL" clId="{D9A2189B-C044-48FF-88CF-E4DA7AE14E15}" dt="2022-02-24T18:51:35.281" v="12521"/>
          <ac:picMkLst>
            <pc:docMk/>
            <pc:sldMk cId="2437334705" sldId="258"/>
            <ac:picMk id="14" creationId="{427B3FED-DA60-40D4-AD43-0FA6E4194F37}"/>
          </ac:picMkLst>
        </pc:picChg>
        <pc:picChg chg="add del mod">
          <ac:chgData name="Michael Schumacher" userId="ec863bc3-80cc-4c9f-afb2-516e494b4ea7" providerId="ADAL" clId="{D9A2189B-C044-48FF-88CF-E4DA7AE14E15}" dt="2022-02-24T18:51:44.968" v="12523"/>
          <ac:picMkLst>
            <pc:docMk/>
            <pc:sldMk cId="2437334705" sldId="258"/>
            <ac:picMk id="15" creationId="{E40C6247-B885-4591-834E-23435F5122BE}"/>
          </ac:picMkLst>
        </pc:picChg>
        <pc:picChg chg="add del mod">
          <ac:chgData name="Michael Schumacher" userId="ec863bc3-80cc-4c9f-afb2-516e494b4ea7" providerId="ADAL" clId="{D9A2189B-C044-48FF-88CF-E4DA7AE14E15}" dt="2022-02-25T19:58:09.529" v="12919" actId="478"/>
          <ac:picMkLst>
            <pc:docMk/>
            <pc:sldMk cId="2437334705" sldId="258"/>
            <ac:picMk id="25" creationId="{FADB959B-E22B-4705-AD5D-982B9116056C}"/>
          </ac:picMkLst>
        </pc:picChg>
        <pc:picChg chg="add mod">
          <ac:chgData name="Michael Schumacher" userId="ec863bc3-80cc-4c9f-afb2-516e494b4ea7" providerId="ADAL" clId="{D9A2189B-C044-48FF-88CF-E4DA7AE14E15}" dt="2022-02-25T20:49:33.120" v="13188"/>
          <ac:picMkLst>
            <pc:docMk/>
            <pc:sldMk cId="2437334705" sldId="258"/>
            <ac:picMk id="33" creationId="{87BEB06A-1639-43B3-B56C-7D5A46ED3C3F}"/>
          </ac:picMkLst>
        </pc:picChg>
        <pc:picChg chg="add del mod">
          <ac:chgData name="Michael Schumacher" userId="ec863bc3-80cc-4c9f-afb2-516e494b4ea7" providerId="ADAL" clId="{D9A2189B-C044-48FF-88CF-E4DA7AE14E15}" dt="2022-02-24T18:52:16.309" v="12525"/>
          <ac:picMkLst>
            <pc:docMk/>
            <pc:sldMk cId="2437334705" sldId="258"/>
            <ac:picMk id="40" creationId="{90928E66-FF02-4B7E-B338-104F9F346C45}"/>
          </ac:picMkLst>
        </pc:picChg>
        <pc:picChg chg="add del mod">
          <ac:chgData name="Michael Schumacher" userId="ec863bc3-80cc-4c9f-afb2-516e494b4ea7" providerId="ADAL" clId="{D9A2189B-C044-48FF-88CF-E4DA7AE14E15}" dt="2022-02-24T18:52:35.692" v="12527"/>
          <ac:picMkLst>
            <pc:docMk/>
            <pc:sldMk cId="2437334705" sldId="258"/>
            <ac:picMk id="41" creationId="{4B1717F1-2292-43B3-95CD-F343E9AF4B6C}"/>
          </ac:picMkLst>
        </pc:picChg>
        <pc:picChg chg="add mod">
          <ac:chgData name="Michael Schumacher" userId="ec863bc3-80cc-4c9f-afb2-516e494b4ea7" providerId="ADAL" clId="{D9A2189B-C044-48FF-88CF-E4DA7AE14E15}" dt="2022-02-24T18:53:10.707" v="12528"/>
          <ac:picMkLst>
            <pc:docMk/>
            <pc:sldMk cId="2437334705" sldId="258"/>
            <ac:picMk id="42" creationId="{BB80E5C0-D296-44EC-8E64-BFD883686A3C}"/>
          </ac:picMkLst>
        </pc:picChg>
        <pc:cxnChg chg="add mod">
          <ac:chgData name="Michael Schumacher" userId="ec863bc3-80cc-4c9f-afb2-516e494b4ea7" providerId="ADAL" clId="{D9A2189B-C044-48FF-88CF-E4DA7AE14E15}" dt="2022-02-24T09:17:09.599" v="7856" actId="1582"/>
          <ac:cxnSpMkLst>
            <pc:docMk/>
            <pc:sldMk cId="2437334705" sldId="258"/>
            <ac:cxnSpMk id="4" creationId="{A3A2DFB9-76CC-43C3-8E3C-98B457A9BB36}"/>
          </ac:cxnSpMkLst>
        </pc:cxnChg>
        <pc:cxnChg chg="add mod">
          <ac:chgData name="Michael Schumacher" userId="ec863bc3-80cc-4c9f-afb2-516e494b4ea7" providerId="ADAL" clId="{D9A2189B-C044-48FF-88CF-E4DA7AE14E15}" dt="2022-02-24T09:17:09.599" v="7856" actId="1582"/>
          <ac:cxnSpMkLst>
            <pc:docMk/>
            <pc:sldMk cId="2437334705" sldId="258"/>
            <ac:cxnSpMk id="8" creationId="{93D4EC11-FE6C-435A-9077-2933DADF548C}"/>
          </ac:cxnSpMkLst>
        </pc:cxnChg>
        <pc:cxnChg chg="add mod">
          <ac:chgData name="Michael Schumacher" userId="ec863bc3-80cc-4c9f-afb2-516e494b4ea7" providerId="ADAL" clId="{D9A2189B-C044-48FF-88CF-E4DA7AE14E15}" dt="2022-02-24T09:26:48.884" v="7919" actId="14100"/>
          <ac:cxnSpMkLst>
            <pc:docMk/>
            <pc:sldMk cId="2437334705" sldId="258"/>
            <ac:cxnSpMk id="39" creationId="{E1F9E24E-B4C2-4E9B-BB62-5498ECEA55A2}"/>
          </ac:cxnSpMkLst>
        </pc:cxnChg>
      </pc:sldChg>
      <pc:sldChg chg="addSp delSp modSp del mod modTransition modAnim">
        <pc:chgData name="Michael Schumacher" userId="ec863bc3-80cc-4c9f-afb2-516e494b4ea7" providerId="ADAL" clId="{D9A2189B-C044-48FF-88CF-E4DA7AE14E15}" dt="2022-02-25T20:03:24.924" v="12971" actId="47"/>
        <pc:sldMkLst>
          <pc:docMk/>
          <pc:sldMk cId="2024075616" sldId="259"/>
        </pc:sldMkLst>
        <pc:spChg chg="del">
          <ac:chgData name="Michael Schumacher" userId="ec863bc3-80cc-4c9f-afb2-516e494b4ea7" providerId="ADAL" clId="{D9A2189B-C044-48FF-88CF-E4DA7AE14E15}" dt="2022-02-24T05:34:57.409" v="3211" actId="478"/>
          <ac:spMkLst>
            <pc:docMk/>
            <pc:sldMk cId="2024075616" sldId="259"/>
            <ac:spMk id="5" creationId="{05DAEE0C-4AA0-4821-A54E-7870B1F10973}"/>
          </ac:spMkLst>
        </pc:spChg>
        <pc:spChg chg="mod">
          <ac:chgData name="Michael Schumacher" userId="ec863bc3-80cc-4c9f-afb2-516e494b4ea7" providerId="ADAL" clId="{D9A2189B-C044-48FF-88CF-E4DA7AE14E15}" dt="2022-02-24T10:18:32.479" v="8699" actId="33524"/>
          <ac:spMkLst>
            <pc:docMk/>
            <pc:sldMk cId="2024075616" sldId="259"/>
            <ac:spMk id="6" creationId="{DA2D07BB-1DB9-479F-85BD-BDD5490CB2B2}"/>
          </ac:spMkLst>
        </pc:spChg>
        <pc:spChg chg="add mod">
          <ac:chgData name="Michael Schumacher" userId="ec863bc3-80cc-4c9f-afb2-516e494b4ea7" providerId="ADAL" clId="{D9A2189B-C044-48FF-88CF-E4DA7AE14E15}" dt="2022-02-24T11:09:19.291" v="9683"/>
          <ac:spMkLst>
            <pc:docMk/>
            <pc:sldMk cId="2024075616" sldId="259"/>
            <ac:spMk id="7" creationId="{023128A9-BD07-4F83-9293-E81937843795}"/>
          </ac:spMkLst>
        </pc:spChg>
        <pc:spChg chg="add mod">
          <ac:chgData name="Michael Schumacher" userId="ec863bc3-80cc-4c9f-afb2-516e494b4ea7" providerId="ADAL" clId="{D9A2189B-C044-48FF-88CF-E4DA7AE14E15}" dt="2022-02-24T07:45:13.239" v="5353"/>
          <ac:spMkLst>
            <pc:docMk/>
            <pc:sldMk cId="2024075616" sldId="259"/>
            <ac:spMk id="9" creationId="{2A177389-E362-4712-A242-1D1F8AEA5776}"/>
          </ac:spMkLst>
        </pc:spChg>
        <pc:spChg chg="mod">
          <ac:chgData name="Michael Schumacher" userId="ec863bc3-80cc-4c9f-afb2-516e494b4ea7" providerId="ADAL" clId="{D9A2189B-C044-48FF-88CF-E4DA7AE14E15}" dt="2022-02-24T10:01:50.980" v="8556" actId="1076"/>
          <ac:spMkLst>
            <pc:docMk/>
            <pc:sldMk cId="2024075616" sldId="259"/>
            <ac:spMk id="13" creationId="{332F89A0-6C54-4B45-9F25-9F4E2E77E72E}"/>
          </ac:spMkLst>
        </pc:spChg>
        <pc:spChg chg="mod">
          <ac:chgData name="Michael Schumacher" userId="ec863bc3-80cc-4c9f-afb2-516e494b4ea7" providerId="ADAL" clId="{D9A2189B-C044-48FF-88CF-E4DA7AE14E15}" dt="2022-02-24T10:01:55.668" v="8559" actId="115"/>
          <ac:spMkLst>
            <pc:docMk/>
            <pc:sldMk cId="2024075616" sldId="259"/>
            <ac:spMk id="19" creationId="{1883A88B-B017-4524-9021-1E72C461D4FF}"/>
          </ac:spMkLst>
        </pc:spChg>
        <pc:spChg chg="add del">
          <ac:chgData name="Michael Schumacher" userId="ec863bc3-80cc-4c9f-afb2-516e494b4ea7" providerId="ADAL" clId="{D9A2189B-C044-48FF-88CF-E4DA7AE14E15}" dt="2022-02-24T19:14:33" v="12552" actId="478"/>
          <ac:spMkLst>
            <pc:docMk/>
            <pc:sldMk cId="2024075616" sldId="259"/>
            <ac:spMk id="26" creationId="{D148E603-86B3-47BD-9649-1872F21D2D4B}"/>
          </ac:spMkLst>
        </pc:spChg>
        <pc:spChg chg="add del">
          <ac:chgData name="Michael Schumacher" userId="ec863bc3-80cc-4c9f-afb2-516e494b4ea7" providerId="ADAL" clId="{D9A2189B-C044-48FF-88CF-E4DA7AE14E15}" dt="2022-02-24T19:14:50.182" v="12554" actId="478"/>
          <ac:spMkLst>
            <pc:docMk/>
            <pc:sldMk cId="2024075616" sldId="259"/>
            <ac:spMk id="27" creationId="{D4E881A2-C63D-44DC-BA3F-1FB06812A285}"/>
          </ac:spMkLst>
        </pc:spChg>
        <pc:picChg chg="add del mod">
          <ac:chgData name="Michael Schumacher" userId="ec863bc3-80cc-4c9f-afb2-516e494b4ea7" providerId="ADAL" clId="{D9A2189B-C044-48FF-88CF-E4DA7AE14E15}" dt="2022-02-24T18:13:41.426" v="11814"/>
          <ac:picMkLst>
            <pc:docMk/>
            <pc:sldMk cId="2024075616" sldId="259"/>
            <ac:picMk id="4" creationId="{C16F9E4D-EFE5-4039-A305-6F2FD2C2BAF6}"/>
          </ac:picMkLst>
        </pc:picChg>
        <pc:picChg chg="add mod">
          <ac:chgData name="Michael Schumacher" userId="ec863bc3-80cc-4c9f-afb2-516e494b4ea7" providerId="ADAL" clId="{D9A2189B-C044-48FF-88CF-E4DA7AE14E15}" dt="2022-02-24T05:27:37.411" v="3179"/>
          <ac:picMkLst>
            <pc:docMk/>
            <pc:sldMk cId="2024075616" sldId="259"/>
            <ac:picMk id="8" creationId="{F496731E-0726-4860-8D50-DA546CD724F8}"/>
          </ac:picMkLst>
        </pc:picChg>
        <pc:picChg chg="add del mod">
          <ac:chgData name="Michael Schumacher" userId="ec863bc3-80cc-4c9f-afb2-516e494b4ea7" providerId="ADAL" clId="{D9A2189B-C044-48FF-88CF-E4DA7AE14E15}" dt="2022-02-24T18:13:52.180" v="11816"/>
          <ac:picMkLst>
            <pc:docMk/>
            <pc:sldMk cId="2024075616" sldId="259"/>
            <ac:picMk id="10" creationId="{CC2705A9-5E3E-4C2A-8344-305D6CC4CEB7}"/>
          </ac:picMkLst>
        </pc:picChg>
        <pc:picChg chg="add del mod">
          <ac:chgData name="Michael Schumacher" userId="ec863bc3-80cc-4c9f-afb2-516e494b4ea7" providerId="ADAL" clId="{D9A2189B-C044-48FF-88CF-E4DA7AE14E15}" dt="2022-02-24T18:14:03.738" v="11818"/>
          <ac:picMkLst>
            <pc:docMk/>
            <pc:sldMk cId="2024075616" sldId="259"/>
            <ac:picMk id="16" creationId="{A959D684-1322-466F-8761-200A3A7F0546}"/>
          </ac:picMkLst>
        </pc:picChg>
        <pc:picChg chg="add del mod">
          <ac:chgData name="Michael Schumacher" userId="ec863bc3-80cc-4c9f-afb2-516e494b4ea7" providerId="ADAL" clId="{D9A2189B-C044-48FF-88CF-E4DA7AE14E15}" dt="2022-02-24T18:14:30.917" v="11820"/>
          <ac:picMkLst>
            <pc:docMk/>
            <pc:sldMk cId="2024075616" sldId="259"/>
            <ac:picMk id="17" creationId="{450563F5-E39F-4A53-9FC7-83425A9804EC}"/>
          </ac:picMkLst>
        </pc:picChg>
        <pc:picChg chg="add mod">
          <ac:chgData name="Michael Schumacher" userId="ec863bc3-80cc-4c9f-afb2-516e494b4ea7" providerId="ADAL" clId="{D9A2189B-C044-48FF-88CF-E4DA7AE14E15}" dt="2022-02-24T18:15:00.614" v="11821"/>
          <ac:picMkLst>
            <pc:docMk/>
            <pc:sldMk cId="2024075616" sldId="259"/>
            <ac:picMk id="18" creationId="{C6A16757-62AA-449B-BCC7-32944C2926E6}"/>
          </ac:picMkLst>
        </pc:picChg>
        <pc:cxnChg chg="add mod">
          <ac:chgData name="Michael Schumacher" userId="ec863bc3-80cc-4c9f-afb2-516e494b4ea7" providerId="ADAL" clId="{D9A2189B-C044-48FF-88CF-E4DA7AE14E15}" dt="2022-02-24T10:05:57.383" v="8639" actId="1076"/>
          <ac:cxnSpMkLst>
            <pc:docMk/>
            <pc:sldMk cId="2024075616" sldId="259"/>
            <ac:cxnSpMk id="3" creationId="{49C6B44D-A1ED-4167-8BB2-7D855F2D12B9}"/>
          </ac:cxnSpMkLst>
        </pc:cxnChg>
        <pc:cxnChg chg="add mod">
          <ac:chgData name="Michael Schumacher" userId="ec863bc3-80cc-4c9f-afb2-516e494b4ea7" providerId="ADAL" clId="{D9A2189B-C044-48FF-88CF-E4DA7AE14E15}" dt="2022-02-24T10:05:05.037" v="8630" actId="1076"/>
          <ac:cxnSpMkLst>
            <pc:docMk/>
            <pc:sldMk cId="2024075616" sldId="259"/>
            <ac:cxnSpMk id="11" creationId="{2244103D-AF6D-4985-8ADA-F7219772A5E1}"/>
          </ac:cxnSpMkLst>
        </pc:cxnChg>
        <pc:cxnChg chg="add mod">
          <ac:chgData name="Michael Schumacher" userId="ec863bc3-80cc-4c9f-afb2-516e494b4ea7" providerId="ADAL" clId="{D9A2189B-C044-48FF-88CF-E4DA7AE14E15}" dt="2022-02-24T10:05:12.785" v="8632" actId="1076"/>
          <ac:cxnSpMkLst>
            <pc:docMk/>
            <pc:sldMk cId="2024075616" sldId="259"/>
            <ac:cxnSpMk id="12" creationId="{656C01DC-D1FA-4917-8C25-A179C6CF1048}"/>
          </ac:cxnSpMkLst>
        </pc:cxnChg>
        <pc:cxnChg chg="add mod">
          <ac:chgData name="Michael Schumacher" userId="ec863bc3-80cc-4c9f-afb2-516e494b4ea7" providerId="ADAL" clId="{D9A2189B-C044-48FF-88CF-E4DA7AE14E15}" dt="2022-02-24T10:05:44.504" v="8638" actId="1076"/>
          <ac:cxnSpMkLst>
            <pc:docMk/>
            <pc:sldMk cId="2024075616" sldId="259"/>
            <ac:cxnSpMk id="14" creationId="{79613045-C173-4510-B2DC-F65F6EFDDB14}"/>
          </ac:cxnSpMkLst>
        </pc:cxnChg>
        <pc:cxnChg chg="add mod">
          <ac:chgData name="Michael Schumacher" userId="ec863bc3-80cc-4c9f-afb2-516e494b4ea7" providerId="ADAL" clId="{D9A2189B-C044-48FF-88CF-E4DA7AE14E15}" dt="2022-02-24T10:05:40.833" v="8637" actId="1076"/>
          <ac:cxnSpMkLst>
            <pc:docMk/>
            <pc:sldMk cId="2024075616" sldId="259"/>
            <ac:cxnSpMk id="15" creationId="{5D4E36ED-8EF6-4177-AB03-1D3AB113D6CE}"/>
          </ac:cxnSpMkLst>
        </pc:cxnChg>
        <pc:cxnChg chg="add del mod">
          <ac:chgData name="Michael Schumacher" userId="ec863bc3-80cc-4c9f-afb2-516e494b4ea7" providerId="ADAL" clId="{D9A2189B-C044-48FF-88CF-E4DA7AE14E15}" dt="2022-02-24T19:14:09.140" v="12550" actId="478"/>
          <ac:cxnSpMkLst>
            <pc:docMk/>
            <pc:sldMk cId="2024075616" sldId="259"/>
            <ac:cxnSpMk id="21" creationId="{0CC388AB-3526-46CA-9FB0-C84946F1980D}"/>
          </ac:cxnSpMkLst>
        </pc:cxnChg>
        <pc:cxnChg chg="add del mod">
          <ac:chgData name="Michael Schumacher" userId="ec863bc3-80cc-4c9f-afb2-516e494b4ea7" providerId="ADAL" clId="{D9A2189B-C044-48FF-88CF-E4DA7AE14E15}" dt="2022-02-24T19:15:40.969" v="12570" actId="478"/>
          <ac:cxnSpMkLst>
            <pc:docMk/>
            <pc:sldMk cId="2024075616" sldId="259"/>
            <ac:cxnSpMk id="29" creationId="{EA926480-C4FA-467E-8F28-FEBA374A6728}"/>
          </ac:cxnSpMkLst>
        </pc:cxnChg>
        <pc:cxnChg chg="add del mod">
          <ac:chgData name="Michael Schumacher" userId="ec863bc3-80cc-4c9f-afb2-516e494b4ea7" providerId="ADAL" clId="{D9A2189B-C044-48FF-88CF-E4DA7AE14E15}" dt="2022-02-24T19:15:59.924" v="12573" actId="478"/>
          <ac:cxnSpMkLst>
            <pc:docMk/>
            <pc:sldMk cId="2024075616" sldId="259"/>
            <ac:cxnSpMk id="45" creationId="{758601F1-8979-4F7B-98F1-3073527A982A}"/>
          </ac:cxnSpMkLst>
        </pc:cxnChg>
        <pc:cxnChg chg="add del mod">
          <ac:chgData name="Michael Schumacher" userId="ec863bc3-80cc-4c9f-afb2-516e494b4ea7" providerId="ADAL" clId="{D9A2189B-C044-48FF-88CF-E4DA7AE14E15}" dt="2022-02-24T19:16:45.092" v="12586" actId="478"/>
          <ac:cxnSpMkLst>
            <pc:docMk/>
            <pc:sldMk cId="2024075616" sldId="259"/>
            <ac:cxnSpMk id="48" creationId="{DFC7DC3B-EA50-46B6-A99B-9F43374D6819}"/>
          </ac:cxnSpMkLst>
        </pc:cxnChg>
        <pc:cxnChg chg="add del mod">
          <ac:chgData name="Michael Schumacher" userId="ec863bc3-80cc-4c9f-afb2-516e494b4ea7" providerId="ADAL" clId="{D9A2189B-C044-48FF-88CF-E4DA7AE14E15}" dt="2022-02-24T19:17:21.109" v="12595" actId="478"/>
          <ac:cxnSpMkLst>
            <pc:docMk/>
            <pc:sldMk cId="2024075616" sldId="259"/>
            <ac:cxnSpMk id="59" creationId="{0B1ACD39-07A9-473A-8238-3341F59F9C5E}"/>
          </ac:cxnSpMkLst>
        </pc:cxnChg>
        <pc:cxnChg chg="add del">
          <ac:chgData name="Michael Schumacher" userId="ec863bc3-80cc-4c9f-afb2-516e494b4ea7" providerId="ADAL" clId="{D9A2189B-C044-48FF-88CF-E4DA7AE14E15}" dt="2022-02-24T19:17:16.023" v="12592" actId="11529"/>
          <ac:cxnSpMkLst>
            <pc:docMk/>
            <pc:sldMk cId="2024075616" sldId="259"/>
            <ac:cxnSpMk id="62" creationId="{9E03436F-8C8A-424A-AA75-1A94E1284775}"/>
          </ac:cxnSpMkLst>
        </pc:cxnChg>
        <pc:cxnChg chg="add del">
          <ac:chgData name="Michael Schumacher" userId="ec863bc3-80cc-4c9f-afb2-516e494b4ea7" providerId="ADAL" clId="{D9A2189B-C044-48FF-88CF-E4DA7AE14E15}" dt="2022-02-24T19:17:20.070" v="12594" actId="11529"/>
          <ac:cxnSpMkLst>
            <pc:docMk/>
            <pc:sldMk cId="2024075616" sldId="259"/>
            <ac:cxnSpMk id="64" creationId="{F5CCDEAA-1C84-446F-92A6-9E928DC67279}"/>
          </ac:cxnSpMkLst>
        </pc:cxnChg>
        <pc:cxnChg chg="add mod">
          <ac:chgData name="Michael Schumacher" userId="ec863bc3-80cc-4c9f-afb2-516e494b4ea7" providerId="ADAL" clId="{D9A2189B-C044-48FF-88CF-E4DA7AE14E15}" dt="2022-02-24T19:19:53.637" v="12626" actId="1076"/>
          <ac:cxnSpMkLst>
            <pc:docMk/>
            <pc:sldMk cId="2024075616" sldId="259"/>
            <ac:cxnSpMk id="66" creationId="{B0FD0D77-4D1D-4CF2-8724-8ECDE9FDD340}"/>
          </ac:cxnSpMkLst>
        </pc:cxnChg>
        <pc:cxnChg chg="add del">
          <ac:chgData name="Michael Schumacher" userId="ec863bc3-80cc-4c9f-afb2-516e494b4ea7" providerId="ADAL" clId="{D9A2189B-C044-48FF-88CF-E4DA7AE14E15}" dt="2022-02-24T19:18:25.653" v="12606" actId="478"/>
          <ac:cxnSpMkLst>
            <pc:docMk/>
            <pc:sldMk cId="2024075616" sldId="259"/>
            <ac:cxnSpMk id="74" creationId="{E45FD8D3-171C-4E31-877D-FD37DEB5E410}"/>
          </ac:cxnSpMkLst>
        </pc:cxnChg>
        <pc:cxnChg chg="add mod">
          <ac:chgData name="Michael Schumacher" userId="ec863bc3-80cc-4c9f-afb2-516e494b4ea7" providerId="ADAL" clId="{D9A2189B-C044-48FF-88CF-E4DA7AE14E15}" dt="2022-02-24T19:20:03.516" v="12629" actId="14100"/>
          <ac:cxnSpMkLst>
            <pc:docMk/>
            <pc:sldMk cId="2024075616" sldId="259"/>
            <ac:cxnSpMk id="76" creationId="{053F7609-D290-4F04-97D1-748BBDD389DA}"/>
          </ac:cxnSpMkLst>
        </pc:cxnChg>
      </pc:sldChg>
      <pc:sldChg chg="addSp delSp modSp mod">
        <pc:chgData name="Michael Schumacher" userId="ec863bc3-80cc-4c9f-afb2-516e494b4ea7" providerId="ADAL" clId="{D9A2189B-C044-48FF-88CF-E4DA7AE14E15}" dt="2022-02-25T21:09:10.845" v="13271" actId="20577"/>
        <pc:sldMkLst>
          <pc:docMk/>
          <pc:sldMk cId="2813331354" sldId="260"/>
        </pc:sldMkLst>
        <pc:spChg chg="add mod">
          <ac:chgData name="Michael Schumacher" userId="ec863bc3-80cc-4c9f-afb2-516e494b4ea7" providerId="ADAL" clId="{D9A2189B-C044-48FF-88CF-E4DA7AE14E15}" dt="2022-02-24T10:41:20.422" v="9609" actId="1076"/>
          <ac:spMkLst>
            <pc:docMk/>
            <pc:sldMk cId="2813331354" sldId="260"/>
            <ac:spMk id="2" creationId="{06E9D0BB-7F2E-4939-8CD8-349B08536054}"/>
          </ac:spMkLst>
        </pc:spChg>
        <pc:spChg chg="mod ord">
          <ac:chgData name="Michael Schumacher" userId="ec863bc3-80cc-4c9f-afb2-516e494b4ea7" providerId="ADAL" clId="{D9A2189B-C044-48FF-88CF-E4DA7AE14E15}" dt="2022-02-24T10:41:03.495" v="9606" actId="1076"/>
          <ac:spMkLst>
            <pc:docMk/>
            <pc:sldMk cId="2813331354" sldId="260"/>
            <ac:spMk id="6" creationId="{7CC4ABE3-5E42-4D4A-8502-1D807757BC1E}"/>
          </ac:spMkLst>
        </pc:spChg>
        <pc:spChg chg="del">
          <ac:chgData name="Michael Schumacher" userId="ec863bc3-80cc-4c9f-afb2-516e494b4ea7" providerId="ADAL" clId="{D9A2189B-C044-48FF-88CF-E4DA7AE14E15}" dt="2022-02-24T02:12:57.254" v="2027" actId="21"/>
          <ac:spMkLst>
            <pc:docMk/>
            <pc:sldMk cId="2813331354" sldId="260"/>
            <ac:spMk id="7" creationId="{4CCDF7F6-27C8-487E-98A6-91F9251A5B5D}"/>
          </ac:spMkLst>
        </pc:spChg>
        <pc:spChg chg="add del mod">
          <ac:chgData name="Michael Schumacher" userId="ec863bc3-80cc-4c9f-afb2-516e494b4ea7" providerId="ADAL" clId="{D9A2189B-C044-48FF-88CF-E4DA7AE14E15}" dt="2022-02-25T20:51:09.469" v="13216" actId="478"/>
          <ac:spMkLst>
            <pc:docMk/>
            <pc:sldMk cId="2813331354" sldId="260"/>
            <ac:spMk id="7" creationId="{569394D8-7CF3-4B22-A9C9-951D9DB599DC}"/>
          </ac:spMkLst>
        </pc:spChg>
        <pc:spChg chg="add del mod">
          <ac:chgData name="Michael Schumacher" userId="ec863bc3-80cc-4c9f-afb2-516e494b4ea7" providerId="ADAL" clId="{D9A2189B-C044-48FF-88CF-E4DA7AE14E15}" dt="2022-02-24T02:12:59" v="2029" actId="21"/>
          <ac:spMkLst>
            <pc:docMk/>
            <pc:sldMk cId="2813331354" sldId="260"/>
            <ac:spMk id="9" creationId="{F73429BC-5EA4-4123-AFB7-D15E802290DD}"/>
          </ac:spMkLst>
        </pc:spChg>
        <pc:spChg chg="add del mod">
          <ac:chgData name="Michael Schumacher" userId="ec863bc3-80cc-4c9f-afb2-516e494b4ea7" providerId="ADAL" clId="{D9A2189B-C044-48FF-88CF-E4DA7AE14E15}" dt="2022-02-24T05:01:50.322" v="2766" actId="478"/>
          <ac:spMkLst>
            <pc:docMk/>
            <pc:sldMk cId="2813331354" sldId="260"/>
            <ac:spMk id="10" creationId="{C30244CF-80F8-40A3-A124-635C939573C7}"/>
          </ac:spMkLst>
        </pc:spChg>
        <pc:spChg chg="add mod">
          <ac:chgData name="Michael Schumacher" userId="ec863bc3-80cc-4c9f-afb2-516e494b4ea7" providerId="ADAL" clId="{D9A2189B-C044-48FF-88CF-E4DA7AE14E15}" dt="2022-02-24T07:45:15.912" v="5355"/>
          <ac:spMkLst>
            <pc:docMk/>
            <pc:sldMk cId="2813331354" sldId="260"/>
            <ac:spMk id="11" creationId="{C52220FE-7D35-4147-8F10-AC57AE3250B1}"/>
          </ac:spMkLst>
        </pc:spChg>
        <pc:spChg chg="mod">
          <ac:chgData name="Michael Schumacher" userId="ec863bc3-80cc-4c9f-afb2-516e494b4ea7" providerId="ADAL" clId="{D9A2189B-C044-48FF-88CF-E4DA7AE14E15}" dt="2022-02-25T21:09:10.845" v="13271" actId="20577"/>
          <ac:spMkLst>
            <pc:docMk/>
            <pc:sldMk cId="2813331354" sldId="260"/>
            <ac:spMk id="13" creationId="{8DE362FE-F14C-4D64-99C3-D8AAEB836333}"/>
          </ac:spMkLst>
        </pc:spChg>
        <pc:spChg chg="add mod">
          <ac:chgData name="Michael Schumacher" userId="ec863bc3-80cc-4c9f-afb2-516e494b4ea7" providerId="ADAL" clId="{D9A2189B-C044-48FF-88CF-E4DA7AE14E15}" dt="2022-02-25T20:51:18.640" v="13217"/>
          <ac:spMkLst>
            <pc:docMk/>
            <pc:sldMk cId="2813331354" sldId="260"/>
            <ac:spMk id="14" creationId="{ABC786C5-EEBB-4DF8-9F93-1A099E3F4257}"/>
          </ac:spMkLst>
        </pc:spChg>
        <pc:spChg chg="add mod">
          <ac:chgData name="Michael Schumacher" userId="ec863bc3-80cc-4c9f-afb2-516e494b4ea7" providerId="ADAL" clId="{D9A2189B-C044-48FF-88CF-E4DA7AE14E15}" dt="2022-02-24T10:41:07.800" v="9608" actId="403"/>
          <ac:spMkLst>
            <pc:docMk/>
            <pc:sldMk cId="2813331354" sldId="260"/>
            <ac:spMk id="15" creationId="{8602A739-71A7-4D31-90C6-E3AF1E9760B2}"/>
          </ac:spMkLst>
        </pc:spChg>
        <pc:picChg chg="ord">
          <ac:chgData name="Michael Schumacher" userId="ec863bc3-80cc-4c9f-afb2-516e494b4ea7" providerId="ADAL" clId="{D9A2189B-C044-48FF-88CF-E4DA7AE14E15}" dt="2022-02-24T18:19:12.383" v="11839" actId="166"/>
          <ac:picMkLst>
            <pc:docMk/>
            <pc:sldMk cId="2813331354" sldId="260"/>
            <ac:picMk id="8" creationId="{9242AA3D-1BFC-4E25-B173-670C9380D1F5}"/>
          </ac:picMkLst>
        </pc:picChg>
        <pc:picChg chg="add del mod">
          <ac:chgData name="Michael Schumacher" userId="ec863bc3-80cc-4c9f-afb2-516e494b4ea7" providerId="ADAL" clId="{D9A2189B-C044-48FF-88CF-E4DA7AE14E15}" dt="2022-02-25T19:58:16.458" v="12924" actId="478"/>
          <ac:picMkLst>
            <pc:docMk/>
            <pc:sldMk cId="2813331354" sldId="260"/>
            <ac:picMk id="9" creationId="{8907B87F-360F-4FDE-B4A2-A9E4FCBB540C}"/>
          </ac:picMkLst>
        </pc:picChg>
        <pc:picChg chg="add mod">
          <ac:chgData name="Michael Schumacher" userId="ec863bc3-80cc-4c9f-afb2-516e494b4ea7" providerId="ADAL" clId="{D9A2189B-C044-48FF-88CF-E4DA7AE14E15}" dt="2022-02-24T08:27:09.798" v="6271" actId="1076"/>
          <ac:picMkLst>
            <pc:docMk/>
            <pc:sldMk cId="2813331354" sldId="260"/>
            <ac:picMk id="12" creationId="{9B002908-2724-4504-984E-95B1A56DFD48}"/>
          </ac:picMkLst>
        </pc:picChg>
        <pc:picChg chg="add mod">
          <ac:chgData name="Michael Schumacher" userId="ec863bc3-80cc-4c9f-afb2-516e494b4ea7" providerId="ADAL" clId="{D9A2189B-C044-48FF-88CF-E4DA7AE14E15}" dt="2022-02-24T08:19:59.073" v="6181"/>
          <ac:picMkLst>
            <pc:docMk/>
            <pc:sldMk cId="2813331354" sldId="260"/>
            <ac:picMk id="14" creationId="{E878B857-5519-4F16-AC12-A41A2B8A988F}"/>
          </ac:picMkLst>
        </pc:picChg>
        <pc:picChg chg="add mod">
          <ac:chgData name="Michael Schumacher" userId="ec863bc3-80cc-4c9f-afb2-516e494b4ea7" providerId="ADAL" clId="{D9A2189B-C044-48FF-88CF-E4DA7AE14E15}" dt="2022-02-25T20:51:18.640" v="13217"/>
          <ac:picMkLst>
            <pc:docMk/>
            <pc:sldMk cId="2813331354" sldId="260"/>
            <ac:picMk id="16" creationId="{896F7614-B22A-45D9-A292-A68C4994176C}"/>
          </ac:picMkLst>
        </pc:picChg>
      </pc:sldChg>
      <pc:sldChg chg="addSp delSp modSp mod ord">
        <pc:chgData name="Michael Schumacher" userId="ec863bc3-80cc-4c9f-afb2-516e494b4ea7" providerId="ADAL" clId="{D9A2189B-C044-48FF-88CF-E4DA7AE14E15}" dt="2022-02-25T20:49:36.385" v="13190"/>
        <pc:sldMkLst>
          <pc:docMk/>
          <pc:sldMk cId="2219604467" sldId="262"/>
        </pc:sldMkLst>
        <pc:spChg chg="mod">
          <ac:chgData name="Michael Schumacher" userId="ec863bc3-80cc-4c9f-afb2-516e494b4ea7" providerId="ADAL" clId="{D9A2189B-C044-48FF-88CF-E4DA7AE14E15}" dt="2022-02-24T11:36:23.268" v="9702" actId="1076"/>
          <ac:spMkLst>
            <pc:docMk/>
            <pc:sldMk cId="2219604467" sldId="262"/>
            <ac:spMk id="5" creationId="{EF18397F-897A-4722-8818-93C7908DE871}"/>
          </ac:spMkLst>
        </pc:spChg>
        <pc:spChg chg="del mod">
          <ac:chgData name="Michael Schumacher" userId="ec863bc3-80cc-4c9f-afb2-516e494b4ea7" providerId="ADAL" clId="{D9A2189B-C044-48FF-88CF-E4DA7AE14E15}" dt="2022-02-24T05:02:51.010" v="2829" actId="478"/>
          <ac:spMkLst>
            <pc:docMk/>
            <pc:sldMk cId="2219604467" sldId="262"/>
            <ac:spMk id="15" creationId="{761A2A9C-1431-4C25-83E6-08A092915014}"/>
          </ac:spMkLst>
        </pc:spChg>
        <pc:spChg chg="mod">
          <ac:chgData name="Michael Schumacher" userId="ec863bc3-80cc-4c9f-afb2-516e494b4ea7" providerId="ADAL" clId="{D9A2189B-C044-48FF-88CF-E4DA7AE14E15}" dt="2022-02-24T11:36:23.268" v="9702" actId="1076"/>
          <ac:spMkLst>
            <pc:docMk/>
            <pc:sldMk cId="2219604467" sldId="262"/>
            <ac:spMk id="17" creationId="{1BB9A32F-F8A1-44BB-A8D5-DD6D58A15675}"/>
          </ac:spMkLst>
        </pc:spChg>
        <pc:spChg chg="mod">
          <ac:chgData name="Michael Schumacher" userId="ec863bc3-80cc-4c9f-afb2-516e494b4ea7" providerId="ADAL" clId="{D9A2189B-C044-48FF-88CF-E4DA7AE14E15}" dt="2022-02-24T11:36:23.268" v="9702" actId="1076"/>
          <ac:spMkLst>
            <pc:docMk/>
            <pc:sldMk cId="2219604467" sldId="262"/>
            <ac:spMk id="19" creationId="{9CFA4032-C1E0-4A04-92C7-94F9EB76E32D}"/>
          </ac:spMkLst>
        </pc:spChg>
        <pc:spChg chg="mod">
          <ac:chgData name="Michael Schumacher" userId="ec863bc3-80cc-4c9f-afb2-516e494b4ea7" providerId="ADAL" clId="{D9A2189B-C044-48FF-88CF-E4DA7AE14E15}" dt="2022-02-24T11:36:23.268" v="9702" actId="1076"/>
          <ac:spMkLst>
            <pc:docMk/>
            <pc:sldMk cId="2219604467" sldId="262"/>
            <ac:spMk id="21" creationId="{491FC03A-670F-4161-BF33-E3743CD306EF}"/>
          </ac:spMkLst>
        </pc:spChg>
        <pc:spChg chg="mod">
          <ac:chgData name="Michael Schumacher" userId="ec863bc3-80cc-4c9f-afb2-516e494b4ea7" providerId="ADAL" clId="{D9A2189B-C044-48FF-88CF-E4DA7AE14E15}" dt="2022-02-24T11:36:23.268" v="9702" actId="1076"/>
          <ac:spMkLst>
            <pc:docMk/>
            <pc:sldMk cId="2219604467" sldId="262"/>
            <ac:spMk id="23" creationId="{0BF3C29D-F9B6-4FFB-8B75-DFDEEDE876F7}"/>
          </ac:spMkLst>
        </pc:spChg>
        <pc:spChg chg="mod">
          <ac:chgData name="Michael Schumacher" userId="ec863bc3-80cc-4c9f-afb2-516e494b4ea7" providerId="ADAL" clId="{D9A2189B-C044-48FF-88CF-E4DA7AE14E15}" dt="2022-02-24T11:36:23.268" v="9702" actId="1076"/>
          <ac:spMkLst>
            <pc:docMk/>
            <pc:sldMk cId="2219604467" sldId="262"/>
            <ac:spMk id="24" creationId="{70834369-FF7F-4CB4-8E3A-9DCAEABDAF35}"/>
          </ac:spMkLst>
        </pc:spChg>
        <pc:spChg chg="add mod">
          <ac:chgData name="Michael Schumacher" userId="ec863bc3-80cc-4c9f-afb2-516e494b4ea7" providerId="ADAL" clId="{D9A2189B-C044-48FF-88CF-E4DA7AE14E15}" dt="2022-02-25T20:40:15.712" v="13007"/>
          <ac:spMkLst>
            <pc:docMk/>
            <pc:sldMk cId="2219604467" sldId="262"/>
            <ac:spMk id="25" creationId="{2733CBD3-551A-4B2B-834E-C251595727BE}"/>
          </ac:spMkLst>
        </pc:spChg>
        <pc:spChg chg="add del mod">
          <ac:chgData name="Michael Schumacher" userId="ec863bc3-80cc-4c9f-afb2-516e494b4ea7" providerId="ADAL" clId="{D9A2189B-C044-48FF-88CF-E4DA7AE14E15}" dt="2022-02-24T05:02:48.274" v="2828" actId="478"/>
          <ac:spMkLst>
            <pc:docMk/>
            <pc:sldMk cId="2219604467" sldId="262"/>
            <ac:spMk id="25" creationId="{A5BF0AAD-3EC7-417A-B889-A6E757CBC431}"/>
          </ac:spMkLst>
        </pc:spChg>
        <pc:spChg chg="add del mod">
          <ac:chgData name="Michael Schumacher" userId="ec863bc3-80cc-4c9f-afb2-516e494b4ea7" providerId="ADAL" clId="{D9A2189B-C044-48FF-88CF-E4DA7AE14E15}" dt="2022-02-24T05:02:46.642" v="2827"/>
          <ac:spMkLst>
            <pc:docMk/>
            <pc:sldMk cId="2219604467" sldId="262"/>
            <ac:spMk id="26" creationId="{2B33C2AC-9EEE-4DEB-BC10-0CD0E3D9CAFF}"/>
          </ac:spMkLst>
        </pc:spChg>
        <pc:spChg chg="add del mod">
          <ac:chgData name="Michael Schumacher" userId="ec863bc3-80cc-4c9f-afb2-516e494b4ea7" providerId="ADAL" clId="{D9A2189B-C044-48FF-88CF-E4DA7AE14E15}" dt="2022-02-25T20:40:14.189" v="13006" actId="478"/>
          <ac:spMkLst>
            <pc:docMk/>
            <pc:sldMk cId="2219604467" sldId="262"/>
            <ac:spMk id="28" creationId="{7F7D8AED-9C91-4E13-9FF0-53A47106ED49}"/>
          </ac:spMkLst>
        </pc:spChg>
        <pc:spChg chg="add mod">
          <ac:chgData name="Michael Schumacher" userId="ec863bc3-80cc-4c9f-afb2-516e494b4ea7" providerId="ADAL" clId="{D9A2189B-C044-48FF-88CF-E4DA7AE14E15}" dt="2022-02-24T07:45:22.552" v="5360"/>
          <ac:spMkLst>
            <pc:docMk/>
            <pc:sldMk cId="2219604467" sldId="262"/>
            <ac:spMk id="30" creationId="{47858B56-20A3-4293-A351-CD2A9EB60FCF}"/>
          </ac:spMkLst>
        </pc:spChg>
        <pc:picChg chg="mod">
          <ac:chgData name="Michael Schumacher" userId="ec863bc3-80cc-4c9f-afb2-516e494b4ea7" providerId="ADAL" clId="{D9A2189B-C044-48FF-88CF-E4DA7AE14E15}" dt="2022-02-23T22:05:18.020" v="1677" actId="1076"/>
          <ac:picMkLst>
            <pc:docMk/>
            <pc:sldMk cId="2219604467" sldId="262"/>
            <ac:picMk id="16" creationId="{DE6279B7-B494-4B61-8C93-06C799961159}"/>
          </ac:picMkLst>
        </pc:picChg>
        <pc:picChg chg="mod">
          <ac:chgData name="Michael Schumacher" userId="ec863bc3-80cc-4c9f-afb2-516e494b4ea7" providerId="ADAL" clId="{D9A2189B-C044-48FF-88CF-E4DA7AE14E15}" dt="2022-02-24T07:24:13.965" v="5264" actId="1076"/>
          <ac:picMkLst>
            <pc:docMk/>
            <pc:sldMk cId="2219604467" sldId="262"/>
            <ac:picMk id="18" creationId="{CE3B84FD-8CFD-4BB0-B24A-10D0F29D9310}"/>
          </ac:picMkLst>
        </pc:picChg>
        <pc:picChg chg="mod">
          <ac:chgData name="Michael Schumacher" userId="ec863bc3-80cc-4c9f-afb2-516e494b4ea7" providerId="ADAL" clId="{D9A2189B-C044-48FF-88CF-E4DA7AE14E15}" dt="2022-02-24T07:24:12.128" v="5263" actId="1076"/>
          <ac:picMkLst>
            <pc:docMk/>
            <pc:sldMk cId="2219604467" sldId="262"/>
            <ac:picMk id="20" creationId="{41B1AA39-F479-47D5-8BCA-2F30A2AFED69}"/>
          </ac:picMkLst>
        </pc:picChg>
        <pc:picChg chg="mod">
          <ac:chgData name="Michael Schumacher" userId="ec863bc3-80cc-4c9f-afb2-516e494b4ea7" providerId="ADAL" clId="{D9A2189B-C044-48FF-88CF-E4DA7AE14E15}" dt="2022-02-24T07:24:25.232" v="5265" actId="1076"/>
          <ac:picMkLst>
            <pc:docMk/>
            <pc:sldMk cId="2219604467" sldId="262"/>
            <ac:picMk id="22" creationId="{91FF1A3E-11AD-427E-B4A1-A8A33A27BDFE}"/>
          </ac:picMkLst>
        </pc:picChg>
        <pc:picChg chg="add mod">
          <ac:chgData name="Michael Schumacher" userId="ec863bc3-80cc-4c9f-afb2-516e494b4ea7" providerId="ADAL" clId="{D9A2189B-C044-48FF-88CF-E4DA7AE14E15}" dt="2022-02-25T20:49:36.385" v="13190"/>
          <ac:picMkLst>
            <pc:docMk/>
            <pc:sldMk cId="2219604467" sldId="262"/>
            <ac:picMk id="26" creationId="{75222F3B-64D0-4EEC-A303-39D4B111ED55}"/>
          </ac:picMkLst>
        </pc:picChg>
        <pc:picChg chg="add del mod">
          <ac:chgData name="Michael Schumacher" userId="ec863bc3-80cc-4c9f-afb2-516e494b4ea7" providerId="ADAL" clId="{D9A2189B-C044-48FF-88CF-E4DA7AE14E15}" dt="2022-02-24T05:02:46.642" v="2827"/>
          <ac:picMkLst>
            <pc:docMk/>
            <pc:sldMk cId="2219604467" sldId="262"/>
            <ac:picMk id="27" creationId="{1051DEDA-680B-4ED9-B2D5-944B198EACF7}"/>
          </ac:picMkLst>
        </pc:picChg>
        <pc:picChg chg="add del mod">
          <ac:chgData name="Michael Schumacher" userId="ec863bc3-80cc-4c9f-afb2-516e494b4ea7" providerId="ADAL" clId="{D9A2189B-C044-48FF-88CF-E4DA7AE14E15}" dt="2022-02-25T19:58:14.986" v="12923" actId="478"/>
          <ac:picMkLst>
            <pc:docMk/>
            <pc:sldMk cId="2219604467" sldId="262"/>
            <ac:picMk id="29" creationId="{E45B1EBA-C1A4-4EC3-90DD-99319C5C7F97}"/>
          </ac:picMkLst>
        </pc:picChg>
        <pc:cxnChg chg="mod">
          <ac:chgData name="Michael Schumacher" userId="ec863bc3-80cc-4c9f-afb2-516e494b4ea7" providerId="ADAL" clId="{D9A2189B-C044-48FF-88CF-E4DA7AE14E15}" dt="2022-02-24T11:36:23.268" v="9702" actId="1076"/>
          <ac:cxnSpMkLst>
            <pc:docMk/>
            <pc:sldMk cId="2219604467" sldId="262"/>
            <ac:cxnSpMk id="31" creationId="{422FBCEC-D3DB-4C35-B039-3ABA905D3D0A}"/>
          </ac:cxnSpMkLst>
        </pc:cxnChg>
        <pc:cxnChg chg="add mod">
          <ac:chgData name="Michael Schumacher" userId="ec863bc3-80cc-4c9f-afb2-516e494b4ea7" providerId="ADAL" clId="{D9A2189B-C044-48FF-88CF-E4DA7AE14E15}" dt="2022-02-24T11:36:23.268" v="9702" actId="1076"/>
          <ac:cxnSpMkLst>
            <pc:docMk/>
            <pc:sldMk cId="2219604467" sldId="262"/>
            <ac:cxnSpMk id="32" creationId="{3CC7978C-DE89-42DA-83C5-6602E3415878}"/>
          </ac:cxnSpMkLst>
        </pc:cxnChg>
        <pc:cxnChg chg="del mod">
          <ac:chgData name="Michael Schumacher" userId="ec863bc3-80cc-4c9f-afb2-516e494b4ea7" providerId="ADAL" clId="{D9A2189B-C044-48FF-88CF-E4DA7AE14E15}" dt="2022-02-24T09:39:40.400" v="8005" actId="478"/>
          <ac:cxnSpMkLst>
            <pc:docMk/>
            <pc:sldMk cId="2219604467" sldId="262"/>
            <ac:cxnSpMk id="41" creationId="{D0FBC251-B479-4413-960F-CFC21400188E}"/>
          </ac:cxnSpMkLst>
        </pc:cxnChg>
      </pc:sldChg>
      <pc:sldChg chg="addSp delSp modSp del mod">
        <pc:chgData name="Michael Schumacher" userId="ec863bc3-80cc-4c9f-afb2-516e494b4ea7" providerId="ADAL" clId="{D9A2189B-C044-48FF-88CF-E4DA7AE14E15}" dt="2022-02-25T20:49:00.501" v="13180" actId="47"/>
        <pc:sldMkLst>
          <pc:docMk/>
          <pc:sldMk cId="3177943260" sldId="268"/>
        </pc:sldMkLst>
        <pc:spChg chg="mod">
          <ac:chgData name="Michael Schumacher" userId="ec863bc3-80cc-4c9f-afb2-516e494b4ea7" providerId="ADAL" clId="{D9A2189B-C044-48FF-88CF-E4DA7AE14E15}" dt="2022-02-24T02:55:59.819" v="2283" actId="1076"/>
          <ac:spMkLst>
            <pc:docMk/>
            <pc:sldMk cId="3177943260" sldId="268"/>
            <ac:spMk id="4" creationId="{DF088D9B-EDF2-4763-963D-C6AC8F5E1EF4}"/>
          </ac:spMkLst>
        </pc:spChg>
        <pc:spChg chg="del">
          <ac:chgData name="Michael Schumacher" userId="ec863bc3-80cc-4c9f-afb2-516e494b4ea7" providerId="ADAL" clId="{D9A2189B-C044-48FF-88CF-E4DA7AE14E15}" dt="2022-02-24T02:04:55.171" v="1866" actId="478"/>
          <ac:spMkLst>
            <pc:docMk/>
            <pc:sldMk cId="3177943260" sldId="268"/>
            <ac:spMk id="6" creationId="{8340C31C-CFDD-4D95-8742-5822F6E1A0E4}"/>
          </ac:spMkLst>
        </pc:spChg>
        <pc:spChg chg="add del mod">
          <ac:chgData name="Michael Schumacher" userId="ec863bc3-80cc-4c9f-afb2-516e494b4ea7" providerId="ADAL" clId="{D9A2189B-C044-48FF-88CF-E4DA7AE14E15}" dt="2022-02-24T05:01:26.066" v="2758" actId="478"/>
          <ac:spMkLst>
            <pc:docMk/>
            <pc:sldMk cId="3177943260" sldId="268"/>
            <ac:spMk id="7" creationId="{3E738E70-0906-44DA-99DF-AE359725AD52}"/>
          </ac:spMkLst>
        </pc:spChg>
        <pc:spChg chg="add del mod ord">
          <ac:chgData name="Michael Schumacher" userId="ec863bc3-80cc-4c9f-afb2-516e494b4ea7" providerId="ADAL" clId="{D9A2189B-C044-48FF-88CF-E4DA7AE14E15}" dt="2022-02-25T20:35:58.092" v="13000" actId="478"/>
          <ac:spMkLst>
            <pc:docMk/>
            <pc:sldMk cId="3177943260" sldId="268"/>
            <ac:spMk id="8" creationId="{C23B571D-36D0-45A1-85B8-26C9BD491375}"/>
          </ac:spMkLst>
        </pc:spChg>
        <pc:spChg chg="add mod">
          <ac:chgData name="Michael Schumacher" userId="ec863bc3-80cc-4c9f-afb2-516e494b4ea7" providerId="ADAL" clId="{D9A2189B-C044-48FF-88CF-E4DA7AE14E15}" dt="2022-02-24T07:45:08.040" v="5350"/>
          <ac:spMkLst>
            <pc:docMk/>
            <pc:sldMk cId="3177943260" sldId="268"/>
            <ac:spMk id="10" creationId="{775B4B09-ADAE-4343-8A05-03E15625C0AC}"/>
          </ac:spMkLst>
        </pc:spChg>
        <pc:spChg chg="add mod">
          <ac:chgData name="Michael Schumacher" userId="ec863bc3-80cc-4c9f-afb2-516e494b4ea7" providerId="ADAL" clId="{D9A2189B-C044-48FF-88CF-E4DA7AE14E15}" dt="2022-02-25T20:36:03.652" v="13003"/>
          <ac:spMkLst>
            <pc:docMk/>
            <pc:sldMk cId="3177943260" sldId="268"/>
            <ac:spMk id="11" creationId="{58C65F2D-B733-4472-ACE7-A9655959921B}"/>
          </ac:spMkLst>
        </pc:spChg>
        <pc:spChg chg="mod">
          <ac:chgData name="Michael Schumacher" userId="ec863bc3-80cc-4c9f-afb2-516e494b4ea7" providerId="ADAL" clId="{D9A2189B-C044-48FF-88CF-E4DA7AE14E15}" dt="2022-02-24T07:14:44.568" v="5027" actId="123"/>
          <ac:spMkLst>
            <pc:docMk/>
            <pc:sldMk cId="3177943260" sldId="268"/>
            <ac:spMk id="13" creationId="{0302276A-EC64-4E2E-A761-8289AD74FCE4}"/>
          </ac:spMkLst>
        </pc:spChg>
        <pc:spChg chg="mod">
          <ac:chgData name="Michael Schumacher" userId="ec863bc3-80cc-4c9f-afb2-516e494b4ea7" providerId="ADAL" clId="{D9A2189B-C044-48FF-88CF-E4DA7AE14E15}" dt="2022-02-24T02:55:55.536" v="2282" actId="1076"/>
          <ac:spMkLst>
            <pc:docMk/>
            <pc:sldMk cId="3177943260" sldId="268"/>
            <ac:spMk id="22" creationId="{512C242F-A8A1-457F-B0F2-82F193BE63EC}"/>
          </ac:spMkLst>
        </pc:spChg>
        <pc:picChg chg="add del mod">
          <ac:chgData name="Michael Schumacher" userId="ec863bc3-80cc-4c9f-afb2-516e494b4ea7" providerId="ADAL" clId="{D9A2189B-C044-48FF-88CF-E4DA7AE14E15}" dt="2022-02-25T19:58:05.738" v="12916" actId="478"/>
          <ac:picMkLst>
            <pc:docMk/>
            <pc:sldMk cId="3177943260" sldId="268"/>
            <ac:picMk id="9" creationId="{A21E14BD-EEF9-4B7B-8548-6BE2B0EC4176}"/>
          </ac:picMkLst>
        </pc:picChg>
      </pc:sldChg>
      <pc:sldChg chg="addSp delSp modSp mod modTransition modAnim">
        <pc:chgData name="Michael Schumacher" userId="ec863bc3-80cc-4c9f-afb2-516e494b4ea7" providerId="ADAL" clId="{D9A2189B-C044-48FF-88CF-E4DA7AE14E15}" dt="2022-02-25T20:49:12.589" v="13184" actId="478"/>
        <pc:sldMkLst>
          <pc:docMk/>
          <pc:sldMk cId="1082487575" sldId="270"/>
        </pc:sldMkLst>
        <pc:spChg chg="add del mod">
          <ac:chgData name="Michael Schumacher" userId="ec863bc3-80cc-4c9f-afb2-516e494b4ea7" providerId="ADAL" clId="{D9A2189B-C044-48FF-88CF-E4DA7AE14E15}" dt="2022-02-25T20:03:14.797" v="12969" actId="478"/>
          <ac:spMkLst>
            <pc:docMk/>
            <pc:sldMk cId="1082487575" sldId="270"/>
            <ac:spMk id="8" creationId="{2E3762F3-6895-44A3-AA1E-0B92B2519384}"/>
          </ac:spMkLst>
        </pc:spChg>
        <pc:spChg chg="del mod">
          <ac:chgData name="Michael Schumacher" userId="ec863bc3-80cc-4c9f-afb2-516e494b4ea7" providerId="ADAL" clId="{D9A2189B-C044-48FF-88CF-E4DA7AE14E15}" dt="2022-02-24T01:44:26.641" v="1751" actId="478"/>
          <ac:spMkLst>
            <pc:docMk/>
            <pc:sldMk cId="1082487575" sldId="270"/>
            <ac:spMk id="8" creationId="{ED57864D-5447-4F54-950F-5122AC761DCF}"/>
          </ac:spMkLst>
        </pc:spChg>
        <pc:spChg chg="add del mod">
          <ac:chgData name="Michael Schumacher" userId="ec863bc3-80cc-4c9f-afb2-516e494b4ea7" providerId="ADAL" clId="{D9A2189B-C044-48FF-88CF-E4DA7AE14E15}" dt="2022-02-24T05:01:32.290" v="2760" actId="478"/>
          <ac:spMkLst>
            <pc:docMk/>
            <pc:sldMk cId="1082487575" sldId="270"/>
            <ac:spMk id="10" creationId="{82FEA154-1DA0-46DA-88E0-0B6AD6A55360}"/>
          </ac:spMkLst>
        </pc:spChg>
        <pc:spChg chg="add mod">
          <ac:chgData name="Michael Schumacher" userId="ec863bc3-80cc-4c9f-afb2-516e494b4ea7" providerId="ADAL" clId="{D9A2189B-C044-48FF-88CF-E4DA7AE14E15}" dt="2022-02-24T07:45:05.418" v="5349"/>
          <ac:spMkLst>
            <pc:docMk/>
            <pc:sldMk cId="1082487575" sldId="270"/>
            <ac:spMk id="12" creationId="{165E29E4-F101-4949-B71A-E49037C5A4BF}"/>
          </ac:spMkLst>
        </pc:spChg>
        <pc:spChg chg="add del mod">
          <ac:chgData name="Michael Schumacher" userId="ec863bc3-80cc-4c9f-afb2-516e494b4ea7" providerId="ADAL" clId="{D9A2189B-C044-48FF-88CF-E4DA7AE14E15}" dt="2022-02-24T09:38:09.378" v="8000" actId="478"/>
          <ac:spMkLst>
            <pc:docMk/>
            <pc:sldMk cId="1082487575" sldId="270"/>
            <ac:spMk id="13" creationId="{07F33373-3D22-4F98-9856-DF2A439FEF81}"/>
          </ac:spMkLst>
        </pc:spChg>
        <pc:spChg chg="add mod">
          <ac:chgData name="Michael Schumacher" userId="ec863bc3-80cc-4c9f-afb2-516e494b4ea7" providerId="ADAL" clId="{D9A2189B-C044-48FF-88CF-E4DA7AE14E15}" dt="2022-02-25T20:03:16.272" v="12970"/>
          <ac:spMkLst>
            <pc:docMk/>
            <pc:sldMk cId="1082487575" sldId="270"/>
            <ac:spMk id="13" creationId="{643BE7D5-23CD-49F4-84A3-C07A49A55317}"/>
          </ac:spMkLst>
        </pc:spChg>
        <pc:spChg chg="add mod">
          <ac:chgData name="Michael Schumacher" userId="ec863bc3-80cc-4c9f-afb2-516e494b4ea7" providerId="ADAL" clId="{D9A2189B-C044-48FF-88CF-E4DA7AE14E15}" dt="2022-02-24T09:38:12.871" v="8002"/>
          <ac:spMkLst>
            <pc:docMk/>
            <pc:sldMk cId="1082487575" sldId="270"/>
            <ac:spMk id="14" creationId="{7D0CC321-C1E1-4CF2-84C6-630F039662B9}"/>
          </ac:spMkLst>
        </pc:spChg>
        <pc:spChg chg="del">
          <ac:chgData name="Michael Schumacher" userId="ec863bc3-80cc-4c9f-afb2-516e494b4ea7" providerId="ADAL" clId="{D9A2189B-C044-48FF-88CF-E4DA7AE14E15}" dt="2022-02-24T09:38:11.905" v="8001" actId="478"/>
          <ac:spMkLst>
            <pc:docMk/>
            <pc:sldMk cId="1082487575" sldId="270"/>
            <ac:spMk id="21" creationId="{03F263C8-67B3-4611-A6A1-71E4B16B8B80}"/>
          </ac:spMkLst>
        </pc:spChg>
        <pc:spChg chg="del mod">
          <ac:chgData name="Michael Schumacher" userId="ec863bc3-80cc-4c9f-afb2-516e494b4ea7" providerId="ADAL" clId="{D9A2189B-C044-48FF-88CF-E4DA7AE14E15}" dt="2022-02-25T20:49:06.414" v="13182" actId="478"/>
          <ac:spMkLst>
            <pc:docMk/>
            <pc:sldMk cId="1082487575" sldId="270"/>
            <ac:spMk id="25" creationId="{04F9ADB0-3A6C-4C47-B311-CEC329DAAA92}"/>
          </ac:spMkLst>
        </pc:spChg>
        <pc:spChg chg="del mod">
          <ac:chgData name="Michael Schumacher" userId="ec863bc3-80cc-4c9f-afb2-516e494b4ea7" providerId="ADAL" clId="{D9A2189B-C044-48FF-88CF-E4DA7AE14E15}" dt="2022-02-25T20:49:03.853" v="13181" actId="478"/>
          <ac:spMkLst>
            <pc:docMk/>
            <pc:sldMk cId="1082487575" sldId="270"/>
            <ac:spMk id="26" creationId="{E31C3A7D-FCA8-4732-9C81-1F9C3F1AF829}"/>
          </ac:spMkLst>
        </pc:spChg>
        <pc:picChg chg="add del mod">
          <ac:chgData name="Michael Schumacher" userId="ec863bc3-80cc-4c9f-afb2-516e494b4ea7" providerId="ADAL" clId="{D9A2189B-C044-48FF-88CF-E4DA7AE14E15}" dt="2022-02-24T18:43:18.473" v="12494"/>
          <ac:picMkLst>
            <pc:docMk/>
            <pc:sldMk cId="1082487575" sldId="270"/>
            <ac:picMk id="2" creationId="{D09CD44B-2C1A-4D19-AA61-1ED1F28F8740}"/>
          </ac:picMkLst>
        </pc:picChg>
        <pc:picChg chg="add del mod">
          <ac:chgData name="Michael Schumacher" userId="ec863bc3-80cc-4c9f-afb2-516e494b4ea7" providerId="ADAL" clId="{D9A2189B-C044-48FF-88CF-E4DA7AE14E15}" dt="2022-02-24T18:44:20.329" v="12496"/>
          <ac:picMkLst>
            <pc:docMk/>
            <pc:sldMk cId="1082487575" sldId="270"/>
            <ac:picMk id="3" creationId="{3D3E8C8D-FC58-494D-B48E-7CC3C7ACF7C7}"/>
          </ac:picMkLst>
        </pc:picChg>
        <pc:picChg chg="add del mod">
          <ac:chgData name="Michael Schumacher" userId="ec863bc3-80cc-4c9f-afb2-516e494b4ea7" providerId="ADAL" clId="{D9A2189B-C044-48FF-88CF-E4DA7AE14E15}" dt="2022-02-24T18:44:58.050" v="12498"/>
          <ac:picMkLst>
            <pc:docMk/>
            <pc:sldMk cId="1082487575" sldId="270"/>
            <ac:picMk id="4" creationId="{1237E33B-DFA6-4221-899D-839EF67CD61B}"/>
          </ac:picMkLst>
        </pc:picChg>
        <pc:picChg chg="add del mod">
          <ac:chgData name="Michael Schumacher" userId="ec863bc3-80cc-4c9f-afb2-516e494b4ea7" providerId="ADAL" clId="{D9A2189B-C044-48FF-88CF-E4DA7AE14E15}" dt="2022-02-24T18:45:14.845" v="12500"/>
          <ac:picMkLst>
            <pc:docMk/>
            <pc:sldMk cId="1082487575" sldId="270"/>
            <ac:picMk id="5" creationId="{F3D5BEE0-1625-4433-935A-049481FBE776}"/>
          </ac:picMkLst>
        </pc:picChg>
        <pc:picChg chg="add del mod">
          <ac:chgData name="Michael Schumacher" userId="ec863bc3-80cc-4c9f-afb2-516e494b4ea7" providerId="ADAL" clId="{D9A2189B-C044-48FF-88CF-E4DA7AE14E15}" dt="2022-02-24T18:45:25.348" v="12502"/>
          <ac:picMkLst>
            <pc:docMk/>
            <pc:sldMk cId="1082487575" sldId="270"/>
            <ac:picMk id="6" creationId="{390D5E60-9523-4D93-B449-471085C76236}"/>
          </ac:picMkLst>
        </pc:picChg>
        <pc:picChg chg="add del mod">
          <ac:chgData name="Michael Schumacher" userId="ec863bc3-80cc-4c9f-afb2-516e494b4ea7" providerId="ADAL" clId="{D9A2189B-C044-48FF-88CF-E4DA7AE14E15}" dt="2022-02-25T20:49:12.589" v="13184" actId="478"/>
          <ac:picMkLst>
            <pc:docMk/>
            <pc:sldMk cId="1082487575" sldId="270"/>
            <ac:picMk id="7" creationId="{A1799F60-9E27-444F-BCA3-A6F41624D934}"/>
          </ac:picMkLst>
        </pc:picChg>
        <pc:picChg chg="add del mod">
          <ac:chgData name="Michael Schumacher" userId="ec863bc3-80cc-4c9f-afb2-516e494b4ea7" providerId="ADAL" clId="{D9A2189B-C044-48FF-88CF-E4DA7AE14E15}" dt="2022-02-25T19:58:07.371" v="12917" actId="478"/>
          <ac:picMkLst>
            <pc:docMk/>
            <pc:sldMk cId="1082487575" sldId="270"/>
            <ac:picMk id="11" creationId="{BFFA63E9-C2C8-4FCC-9EFA-2BFD1F1F2EE3}"/>
          </ac:picMkLst>
        </pc:picChg>
        <pc:picChg chg="add del mod">
          <ac:chgData name="Michael Schumacher" userId="ec863bc3-80cc-4c9f-afb2-516e494b4ea7" providerId="ADAL" clId="{D9A2189B-C044-48FF-88CF-E4DA7AE14E15}" dt="2022-02-24T18:46:08.576" v="12504"/>
          <ac:picMkLst>
            <pc:docMk/>
            <pc:sldMk cId="1082487575" sldId="270"/>
            <ac:picMk id="15" creationId="{221D0F6B-078A-4B61-846D-7F24CC2AFD59}"/>
          </ac:picMkLst>
        </pc:picChg>
        <pc:picChg chg="add mod">
          <ac:chgData name="Michael Schumacher" userId="ec863bc3-80cc-4c9f-afb2-516e494b4ea7" providerId="ADAL" clId="{D9A2189B-C044-48FF-88CF-E4DA7AE14E15}" dt="2022-02-25T20:03:16.272" v="12970"/>
          <ac:picMkLst>
            <pc:docMk/>
            <pc:sldMk cId="1082487575" sldId="270"/>
            <ac:picMk id="15" creationId="{A4C4D3B3-C3B4-4832-911A-B123CD8691A1}"/>
          </ac:picMkLst>
        </pc:picChg>
        <pc:picChg chg="add del mod">
          <ac:chgData name="Michael Schumacher" userId="ec863bc3-80cc-4c9f-afb2-516e494b4ea7" providerId="ADAL" clId="{D9A2189B-C044-48FF-88CF-E4DA7AE14E15}" dt="2022-02-24T18:46:24.224" v="12506"/>
          <ac:picMkLst>
            <pc:docMk/>
            <pc:sldMk cId="1082487575" sldId="270"/>
            <ac:picMk id="16" creationId="{8F9C0CDD-E9DD-4C60-8206-0C4076C115A8}"/>
          </ac:picMkLst>
        </pc:picChg>
        <pc:picChg chg="add del mod">
          <ac:chgData name="Michael Schumacher" userId="ec863bc3-80cc-4c9f-afb2-516e494b4ea7" providerId="ADAL" clId="{D9A2189B-C044-48FF-88CF-E4DA7AE14E15}" dt="2022-02-24T18:47:24.700" v="12508"/>
          <ac:picMkLst>
            <pc:docMk/>
            <pc:sldMk cId="1082487575" sldId="270"/>
            <ac:picMk id="17" creationId="{41800C1B-090F-4B8E-99E2-7CE8FAB0720B}"/>
          </ac:picMkLst>
        </pc:picChg>
        <pc:picChg chg="add del mod">
          <ac:chgData name="Michael Schumacher" userId="ec863bc3-80cc-4c9f-afb2-516e494b4ea7" providerId="ADAL" clId="{D9A2189B-C044-48FF-88CF-E4DA7AE14E15}" dt="2022-02-24T18:47:40.146" v="12510"/>
          <ac:picMkLst>
            <pc:docMk/>
            <pc:sldMk cId="1082487575" sldId="270"/>
            <ac:picMk id="18" creationId="{BCA5C0F4-7625-4491-AEC1-9F3DF4259790}"/>
          </ac:picMkLst>
        </pc:picChg>
        <pc:picChg chg="add del mod">
          <ac:chgData name="Michael Schumacher" userId="ec863bc3-80cc-4c9f-afb2-516e494b4ea7" providerId="ADAL" clId="{D9A2189B-C044-48FF-88CF-E4DA7AE14E15}" dt="2022-02-24T18:48:59.499" v="12512"/>
          <ac:picMkLst>
            <pc:docMk/>
            <pc:sldMk cId="1082487575" sldId="270"/>
            <ac:picMk id="19" creationId="{D40CC6ED-8AA7-4D6F-9070-08CCE4673268}"/>
          </ac:picMkLst>
        </pc:picChg>
        <pc:picChg chg="add mod">
          <ac:chgData name="Michael Schumacher" userId="ec863bc3-80cc-4c9f-afb2-516e494b4ea7" providerId="ADAL" clId="{D9A2189B-C044-48FF-88CF-E4DA7AE14E15}" dt="2022-02-24T18:49:44.610" v="12513"/>
          <ac:picMkLst>
            <pc:docMk/>
            <pc:sldMk cId="1082487575" sldId="270"/>
            <ac:picMk id="20" creationId="{098F78B5-1B28-46DA-89BB-3CA876387394}"/>
          </ac:picMkLst>
        </pc:picChg>
      </pc:sldChg>
      <pc:sldChg chg="delSp del mod delAnim">
        <pc:chgData name="Michael Schumacher" userId="ec863bc3-80cc-4c9f-afb2-516e494b4ea7" providerId="ADAL" clId="{D9A2189B-C044-48FF-88CF-E4DA7AE14E15}" dt="2022-02-23T21:35:46.954" v="1533" actId="2696"/>
        <pc:sldMkLst>
          <pc:docMk/>
          <pc:sldMk cId="4282444368" sldId="272"/>
        </pc:sldMkLst>
        <pc:picChg chg="del">
          <ac:chgData name="Michael Schumacher" userId="ec863bc3-80cc-4c9f-afb2-516e494b4ea7" providerId="ADAL" clId="{D9A2189B-C044-48FF-88CF-E4DA7AE14E15}" dt="2022-02-23T21:14:01.248" v="1053" actId="478"/>
          <ac:picMkLst>
            <pc:docMk/>
            <pc:sldMk cId="4282444368" sldId="272"/>
            <ac:picMk id="8" creationId="{7AD50AB5-76CA-415F-8F1C-43763ACE2AB6}"/>
          </ac:picMkLst>
        </pc:picChg>
        <pc:picChg chg="del">
          <ac:chgData name="Michael Schumacher" userId="ec863bc3-80cc-4c9f-afb2-516e494b4ea7" providerId="ADAL" clId="{D9A2189B-C044-48FF-88CF-E4DA7AE14E15}" dt="2022-02-23T21:13:42.065" v="1050" actId="21"/>
          <ac:picMkLst>
            <pc:docMk/>
            <pc:sldMk cId="4282444368" sldId="272"/>
            <ac:picMk id="18" creationId="{E83CD7F9-27B3-4EEA-B76F-6F0F21377F88}"/>
          </ac:picMkLst>
        </pc:picChg>
        <pc:picChg chg="del">
          <ac:chgData name="Michael Schumacher" userId="ec863bc3-80cc-4c9f-afb2-516e494b4ea7" providerId="ADAL" clId="{D9A2189B-C044-48FF-88CF-E4DA7AE14E15}" dt="2022-02-23T21:13:42.065" v="1050" actId="21"/>
          <ac:picMkLst>
            <pc:docMk/>
            <pc:sldMk cId="4282444368" sldId="272"/>
            <ac:picMk id="23" creationId="{B8478476-4D34-4799-AAEA-F718D1057968}"/>
          </ac:picMkLst>
        </pc:picChg>
      </pc:sldChg>
      <pc:sldChg chg="addSp delSp modSp mod modTransition modAnim">
        <pc:chgData name="Michael Schumacher" userId="ec863bc3-80cc-4c9f-afb2-516e494b4ea7" providerId="ADAL" clId="{D9A2189B-C044-48FF-88CF-E4DA7AE14E15}" dt="2022-02-25T20:49:27.631" v="13187"/>
        <pc:sldMkLst>
          <pc:docMk/>
          <pc:sldMk cId="3777510063" sldId="273"/>
        </pc:sldMkLst>
        <pc:spChg chg="del">
          <ac:chgData name="Michael Schumacher" userId="ec863bc3-80cc-4c9f-afb2-516e494b4ea7" providerId="ADAL" clId="{D9A2189B-C044-48FF-88CF-E4DA7AE14E15}" dt="2022-02-24T01:44:29.953" v="1752" actId="478"/>
          <ac:spMkLst>
            <pc:docMk/>
            <pc:sldMk cId="3777510063" sldId="273"/>
            <ac:spMk id="6" creationId="{35EE9B3B-3392-430E-A3C7-25F45EC79B4D}"/>
          </ac:spMkLst>
        </pc:spChg>
        <pc:spChg chg="add del mod">
          <ac:chgData name="Michael Schumacher" userId="ec863bc3-80cc-4c9f-afb2-516e494b4ea7" providerId="ADAL" clId="{D9A2189B-C044-48FF-88CF-E4DA7AE14E15}" dt="2022-02-24T05:01:06.086" v="2744"/>
          <ac:spMkLst>
            <pc:docMk/>
            <pc:sldMk cId="3777510063" sldId="273"/>
            <ac:spMk id="6" creationId="{AC705AE9-E767-49C0-8E21-4A8FD0F43BB7}"/>
          </ac:spMkLst>
        </pc:spChg>
        <pc:spChg chg="add del mod">
          <ac:chgData name="Michael Schumacher" userId="ec863bc3-80cc-4c9f-afb2-516e494b4ea7" providerId="ADAL" clId="{D9A2189B-C044-48FF-88CF-E4DA7AE14E15}" dt="2022-02-24T05:01:22.210" v="2756" actId="478"/>
          <ac:spMkLst>
            <pc:docMk/>
            <pc:sldMk cId="3777510063" sldId="273"/>
            <ac:spMk id="7" creationId="{65D327C1-7FB4-4CF7-85A8-F35AADDB5901}"/>
          </ac:spMkLst>
        </pc:spChg>
        <pc:spChg chg="add del mod">
          <ac:chgData name="Michael Schumacher" userId="ec863bc3-80cc-4c9f-afb2-516e494b4ea7" providerId="ADAL" clId="{D9A2189B-C044-48FF-88CF-E4DA7AE14E15}" dt="2022-02-25T20:41:35.069" v="13025" actId="478"/>
          <ac:spMkLst>
            <pc:docMk/>
            <pc:sldMk cId="3777510063" sldId="273"/>
            <ac:spMk id="9" creationId="{91B63F8E-B14C-453D-9CD3-D17441E1C1BC}"/>
          </ac:spMkLst>
        </pc:spChg>
        <pc:spChg chg="add mod">
          <ac:chgData name="Michael Schumacher" userId="ec863bc3-80cc-4c9f-afb2-516e494b4ea7" providerId="ADAL" clId="{D9A2189B-C044-48FF-88CF-E4DA7AE14E15}" dt="2022-02-24T07:45:04.568" v="5348"/>
          <ac:spMkLst>
            <pc:docMk/>
            <pc:sldMk cId="3777510063" sldId="273"/>
            <ac:spMk id="11" creationId="{14F3E14E-53AD-436A-AFCF-6C70BA9646D5}"/>
          </ac:spMkLst>
        </pc:spChg>
        <pc:spChg chg="add mod">
          <ac:chgData name="Michael Schumacher" userId="ec863bc3-80cc-4c9f-afb2-516e494b4ea7" providerId="ADAL" clId="{D9A2189B-C044-48FF-88CF-E4DA7AE14E15}" dt="2022-02-25T20:41:37.393" v="13026"/>
          <ac:spMkLst>
            <pc:docMk/>
            <pc:sldMk cId="3777510063" sldId="273"/>
            <ac:spMk id="12" creationId="{24511A42-C645-43D7-8FF8-1A4EE2D501CF}"/>
          </ac:spMkLst>
        </pc:spChg>
        <pc:spChg chg="mod">
          <ac:chgData name="Michael Schumacher" userId="ec863bc3-80cc-4c9f-afb2-516e494b4ea7" providerId="ADAL" clId="{D9A2189B-C044-48FF-88CF-E4DA7AE14E15}" dt="2022-02-24T02:09:55.543" v="1936" actId="27636"/>
          <ac:spMkLst>
            <pc:docMk/>
            <pc:sldMk cId="3777510063" sldId="273"/>
            <ac:spMk id="27" creationId="{BD866114-EF30-4D4A-9D21-D42DC0BB20EC}"/>
          </ac:spMkLst>
        </pc:spChg>
        <pc:spChg chg="mod">
          <ac:chgData name="Michael Schumacher" userId="ec863bc3-80cc-4c9f-afb2-516e494b4ea7" providerId="ADAL" clId="{D9A2189B-C044-48FF-88CF-E4DA7AE14E15}" dt="2022-02-24T07:14:50.521" v="5028" actId="123"/>
          <ac:spMkLst>
            <pc:docMk/>
            <pc:sldMk cId="3777510063" sldId="273"/>
            <ac:spMk id="35" creationId="{E6F779DB-D253-4B5C-85D8-9C12BFC41BF3}"/>
          </ac:spMkLst>
        </pc:spChg>
        <pc:picChg chg="add del mod">
          <ac:chgData name="Michael Schumacher" userId="ec863bc3-80cc-4c9f-afb2-516e494b4ea7" providerId="ADAL" clId="{D9A2189B-C044-48FF-88CF-E4DA7AE14E15}" dt="2022-02-24T17:02:24.701" v="9745"/>
          <ac:picMkLst>
            <pc:docMk/>
            <pc:sldMk cId="3777510063" sldId="273"/>
            <ac:picMk id="2" creationId="{570973CC-0BF9-42D1-8333-9A92E9E93916}"/>
          </ac:picMkLst>
        </pc:picChg>
        <pc:picChg chg="add del mod">
          <ac:chgData name="Michael Schumacher" userId="ec863bc3-80cc-4c9f-afb2-516e494b4ea7" providerId="ADAL" clId="{D9A2189B-C044-48FF-88CF-E4DA7AE14E15}" dt="2022-02-24T17:02:43.521" v="9747"/>
          <ac:picMkLst>
            <pc:docMk/>
            <pc:sldMk cId="3777510063" sldId="273"/>
            <ac:picMk id="3" creationId="{AA6BDBCF-D4BD-4EE6-BE8F-CC99559A71EC}"/>
          </ac:picMkLst>
        </pc:picChg>
        <pc:picChg chg="add del mod">
          <ac:chgData name="Michael Schumacher" userId="ec863bc3-80cc-4c9f-afb2-516e494b4ea7" providerId="ADAL" clId="{D9A2189B-C044-48FF-88CF-E4DA7AE14E15}" dt="2022-02-24T17:03:12.655" v="9749"/>
          <ac:picMkLst>
            <pc:docMk/>
            <pc:sldMk cId="3777510063" sldId="273"/>
            <ac:picMk id="4" creationId="{3602C78A-8044-4B3F-A166-40775D884EB3}"/>
          </ac:picMkLst>
        </pc:picChg>
        <pc:picChg chg="add del mod">
          <ac:chgData name="Michael Schumacher" userId="ec863bc3-80cc-4c9f-afb2-516e494b4ea7" providerId="ADAL" clId="{D9A2189B-C044-48FF-88CF-E4DA7AE14E15}" dt="2022-02-24T05:01:06.086" v="2744"/>
          <ac:picMkLst>
            <pc:docMk/>
            <pc:sldMk cId="3777510063" sldId="273"/>
            <ac:picMk id="8" creationId="{8B40A5AE-0F02-455B-BA50-56E87BBDB15F}"/>
          </ac:picMkLst>
        </pc:picChg>
        <pc:picChg chg="add del mod">
          <ac:chgData name="Michael Schumacher" userId="ec863bc3-80cc-4c9f-afb2-516e494b4ea7" providerId="ADAL" clId="{D9A2189B-C044-48FF-88CF-E4DA7AE14E15}" dt="2022-02-25T19:58:04.813" v="12915" actId="478"/>
          <ac:picMkLst>
            <pc:docMk/>
            <pc:sldMk cId="3777510063" sldId="273"/>
            <ac:picMk id="10" creationId="{AD3B06F9-A36B-48AC-BFC1-8F2867385AB1}"/>
          </ac:picMkLst>
        </pc:picChg>
        <pc:picChg chg="add del mod">
          <ac:chgData name="Michael Schumacher" userId="ec863bc3-80cc-4c9f-afb2-516e494b4ea7" providerId="ADAL" clId="{D9A2189B-C044-48FF-88CF-E4DA7AE14E15}" dt="2022-02-24T17:03:41.050" v="9751"/>
          <ac:picMkLst>
            <pc:docMk/>
            <pc:sldMk cId="3777510063" sldId="273"/>
            <ac:picMk id="12" creationId="{6FC6D3F3-D7D1-4E35-A8DE-C6BB3F08CE15}"/>
          </ac:picMkLst>
        </pc:picChg>
        <pc:picChg chg="add del mod">
          <ac:chgData name="Michael Schumacher" userId="ec863bc3-80cc-4c9f-afb2-516e494b4ea7" providerId="ADAL" clId="{D9A2189B-C044-48FF-88CF-E4DA7AE14E15}" dt="2022-02-24T17:03:56.163" v="9753"/>
          <ac:picMkLst>
            <pc:docMk/>
            <pc:sldMk cId="3777510063" sldId="273"/>
            <ac:picMk id="13" creationId="{5F55A7EA-E062-48D1-B493-EBC381265F34}"/>
          </ac:picMkLst>
        </pc:picChg>
        <pc:picChg chg="add mod">
          <ac:chgData name="Michael Schumacher" userId="ec863bc3-80cc-4c9f-afb2-516e494b4ea7" providerId="ADAL" clId="{D9A2189B-C044-48FF-88CF-E4DA7AE14E15}" dt="2022-02-25T20:49:27.631" v="13187"/>
          <ac:picMkLst>
            <pc:docMk/>
            <pc:sldMk cId="3777510063" sldId="273"/>
            <ac:picMk id="13" creationId="{9C099029-716A-4F34-90B4-6EB88BAA3CB0}"/>
          </ac:picMkLst>
        </pc:picChg>
        <pc:picChg chg="add del mod">
          <ac:chgData name="Michael Schumacher" userId="ec863bc3-80cc-4c9f-afb2-516e494b4ea7" providerId="ADAL" clId="{D9A2189B-C044-48FF-88CF-E4DA7AE14E15}" dt="2022-02-24T17:04:28.719" v="9755"/>
          <ac:picMkLst>
            <pc:docMk/>
            <pc:sldMk cId="3777510063" sldId="273"/>
            <ac:picMk id="14" creationId="{80DF52DA-2B8E-4EDD-987D-9DE217533DD5}"/>
          </ac:picMkLst>
        </pc:picChg>
        <pc:picChg chg="add del mod">
          <ac:chgData name="Michael Schumacher" userId="ec863bc3-80cc-4c9f-afb2-516e494b4ea7" providerId="ADAL" clId="{D9A2189B-C044-48FF-88CF-E4DA7AE14E15}" dt="2022-02-24T17:04:47.279" v="9757"/>
          <ac:picMkLst>
            <pc:docMk/>
            <pc:sldMk cId="3777510063" sldId="273"/>
            <ac:picMk id="15" creationId="{C847427E-B28C-4FDA-B7B1-56493FD714EE}"/>
          </ac:picMkLst>
        </pc:picChg>
        <pc:picChg chg="add del mod">
          <ac:chgData name="Michael Schumacher" userId="ec863bc3-80cc-4c9f-afb2-516e494b4ea7" providerId="ADAL" clId="{D9A2189B-C044-48FF-88CF-E4DA7AE14E15}" dt="2022-02-24T17:05:06.965" v="9759"/>
          <ac:picMkLst>
            <pc:docMk/>
            <pc:sldMk cId="3777510063" sldId="273"/>
            <ac:picMk id="16" creationId="{D239A0C6-0FFB-41FC-B2B8-32739C90EF0B}"/>
          </ac:picMkLst>
        </pc:picChg>
        <pc:picChg chg="add del mod">
          <ac:chgData name="Michael Schumacher" userId="ec863bc3-80cc-4c9f-afb2-516e494b4ea7" providerId="ADAL" clId="{D9A2189B-C044-48FF-88CF-E4DA7AE14E15}" dt="2022-02-24T17:05:23.349" v="9761"/>
          <ac:picMkLst>
            <pc:docMk/>
            <pc:sldMk cId="3777510063" sldId="273"/>
            <ac:picMk id="17" creationId="{1CDBB1B1-9FFA-4CDB-8FC9-89C9F56FD0F9}"/>
          </ac:picMkLst>
        </pc:picChg>
        <pc:picChg chg="add del mod">
          <ac:chgData name="Michael Schumacher" userId="ec863bc3-80cc-4c9f-afb2-516e494b4ea7" providerId="ADAL" clId="{D9A2189B-C044-48FF-88CF-E4DA7AE14E15}" dt="2022-02-24T17:05:34.208" v="9763"/>
          <ac:picMkLst>
            <pc:docMk/>
            <pc:sldMk cId="3777510063" sldId="273"/>
            <ac:picMk id="18" creationId="{2927B28E-15BD-45F6-887A-D95CCB2A338C}"/>
          </ac:picMkLst>
        </pc:picChg>
        <pc:picChg chg="add del mod">
          <ac:chgData name="Michael Schumacher" userId="ec863bc3-80cc-4c9f-afb2-516e494b4ea7" providerId="ADAL" clId="{D9A2189B-C044-48FF-88CF-E4DA7AE14E15}" dt="2022-02-24T17:06:03.879" v="9765"/>
          <ac:picMkLst>
            <pc:docMk/>
            <pc:sldMk cId="3777510063" sldId="273"/>
            <ac:picMk id="19" creationId="{EA792169-A76A-410F-B401-BAC542DBF4AA}"/>
          </ac:picMkLst>
        </pc:picChg>
        <pc:picChg chg="add del mod">
          <ac:chgData name="Michael Schumacher" userId="ec863bc3-80cc-4c9f-afb2-516e494b4ea7" providerId="ADAL" clId="{D9A2189B-C044-48FF-88CF-E4DA7AE14E15}" dt="2022-02-24T17:06:17.197" v="9767"/>
          <ac:picMkLst>
            <pc:docMk/>
            <pc:sldMk cId="3777510063" sldId="273"/>
            <ac:picMk id="20" creationId="{37987CAA-5CDB-4DA0-ADF6-1CDDF294DFB0}"/>
          </ac:picMkLst>
        </pc:picChg>
      </pc:sldChg>
      <pc:sldChg chg="addSp delSp modSp del mod modTransition modAnim">
        <pc:chgData name="Michael Schumacher" userId="ec863bc3-80cc-4c9f-afb2-516e494b4ea7" providerId="ADAL" clId="{D9A2189B-C044-48FF-88CF-E4DA7AE14E15}" dt="2022-02-25T20:03:34.370" v="12972" actId="47"/>
        <pc:sldMkLst>
          <pc:docMk/>
          <pc:sldMk cId="3935992820" sldId="275"/>
        </pc:sldMkLst>
        <pc:spChg chg="del">
          <ac:chgData name="Michael Schumacher" userId="ec863bc3-80cc-4c9f-afb2-516e494b4ea7" providerId="ADAL" clId="{D9A2189B-C044-48FF-88CF-E4DA7AE14E15}" dt="2022-02-24T05:34:58.578" v="3212" actId="478"/>
          <ac:spMkLst>
            <pc:docMk/>
            <pc:sldMk cId="3935992820" sldId="275"/>
            <ac:spMk id="5" creationId="{F17E6A47-BFE0-476E-8012-F75385921F1C}"/>
          </ac:spMkLst>
        </pc:spChg>
        <pc:spChg chg="add mod">
          <ac:chgData name="Michael Schumacher" userId="ec863bc3-80cc-4c9f-afb2-516e494b4ea7" providerId="ADAL" clId="{D9A2189B-C044-48FF-88CF-E4DA7AE14E15}" dt="2022-02-24T11:09:25.787" v="9684"/>
          <ac:spMkLst>
            <pc:docMk/>
            <pc:sldMk cId="3935992820" sldId="275"/>
            <ac:spMk id="6" creationId="{AACC39B8-F533-4C45-8B1A-0405469CC575}"/>
          </ac:spMkLst>
        </pc:spChg>
        <pc:spChg chg="add mod">
          <ac:chgData name="Michael Schumacher" userId="ec863bc3-80cc-4c9f-afb2-516e494b4ea7" providerId="ADAL" clId="{D9A2189B-C044-48FF-88CF-E4DA7AE14E15}" dt="2022-02-24T07:45:14.884" v="5354"/>
          <ac:spMkLst>
            <pc:docMk/>
            <pc:sldMk cId="3935992820" sldId="275"/>
            <ac:spMk id="8" creationId="{9689B0DC-91E6-4DC5-8D70-0C017A174D30}"/>
          </ac:spMkLst>
        </pc:spChg>
        <pc:spChg chg="add mod">
          <ac:chgData name="Michael Schumacher" userId="ec863bc3-80cc-4c9f-afb2-516e494b4ea7" providerId="ADAL" clId="{D9A2189B-C044-48FF-88CF-E4DA7AE14E15}" dt="2022-02-24T10:21:17.863" v="8784" actId="113"/>
          <ac:spMkLst>
            <pc:docMk/>
            <pc:sldMk cId="3935992820" sldId="275"/>
            <ac:spMk id="10" creationId="{B9AE9876-A6A1-47A5-93EE-F6D2F2B0E481}"/>
          </ac:spMkLst>
        </pc:spChg>
        <pc:spChg chg="add mod">
          <ac:chgData name="Michael Schumacher" userId="ec863bc3-80cc-4c9f-afb2-516e494b4ea7" providerId="ADAL" clId="{D9A2189B-C044-48FF-88CF-E4DA7AE14E15}" dt="2022-02-24T10:21:59.607" v="8789" actId="14100"/>
          <ac:spMkLst>
            <pc:docMk/>
            <pc:sldMk cId="3935992820" sldId="275"/>
            <ac:spMk id="12" creationId="{47E6E588-18B4-4DC3-9346-809D27107562}"/>
          </ac:spMkLst>
        </pc:spChg>
        <pc:spChg chg="mod">
          <ac:chgData name="Michael Schumacher" userId="ec863bc3-80cc-4c9f-afb2-516e494b4ea7" providerId="ADAL" clId="{D9A2189B-C044-48FF-88CF-E4DA7AE14E15}" dt="2022-02-24T10:53:21.138" v="9669" actId="20577"/>
          <ac:spMkLst>
            <pc:docMk/>
            <pc:sldMk cId="3935992820" sldId="275"/>
            <ac:spMk id="19" creationId="{819ABC96-176D-4CD3-92A0-4711EEEAE854}"/>
          </ac:spMkLst>
        </pc:spChg>
        <pc:spChg chg="mod">
          <ac:chgData name="Michael Schumacher" userId="ec863bc3-80cc-4c9f-afb2-516e494b4ea7" providerId="ADAL" clId="{D9A2189B-C044-48FF-88CF-E4DA7AE14E15}" dt="2022-02-24T10:40:01.316" v="9598" actId="113"/>
          <ac:spMkLst>
            <pc:docMk/>
            <pc:sldMk cId="3935992820" sldId="275"/>
            <ac:spMk id="22" creationId="{371085BA-BE2D-4E7D-9A08-925932E790A1}"/>
          </ac:spMkLst>
        </pc:spChg>
        <pc:picChg chg="add del mod">
          <ac:chgData name="Michael Schumacher" userId="ec863bc3-80cc-4c9f-afb2-516e494b4ea7" providerId="ADAL" clId="{D9A2189B-C044-48FF-88CF-E4DA7AE14E15}" dt="2022-02-24T18:15:42.587" v="11823"/>
          <ac:picMkLst>
            <pc:docMk/>
            <pc:sldMk cId="3935992820" sldId="275"/>
            <ac:picMk id="4" creationId="{912B1ABD-E7CF-4613-89F3-423E11AE539C}"/>
          </ac:picMkLst>
        </pc:picChg>
        <pc:picChg chg="add del mod">
          <ac:chgData name="Michael Schumacher" userId="ec863bc3-80cc-4c9f-afb2-516e494b4ea7" providerId="ADAL" clId="{D9A2189B-C044-48FF-88CF-E4DA7AE14E15}" dt="2022-02-25T19:58:10.409" v="12920" actId="478"/>
          <ac:picMkLst>
            <pc:docMk/>
            <pc:sldMk cId="3935992820" sldId="275"/>
            <ac:picMk id="7" creationId="{D811907E-3FF0-4768-BEE9-7DEF8EF8898E}"/>
          </ac:picMkLst>
        </pc:picChg>
        <pc:picChg chg="add del mod">
          <ac:chgData name="Michael Schumacher" userId="ec863bc3-80cc-4c9f-afb2-516e494b4ea7" providerId="ADAL" clId="{D9A2189B-C044-48FF-88CF-E4DA7AE14E15}" dt="2022-02-24T18:15:58.872" v="11825"/>
          <ac:picMkLst>
            <pc:docMk/>
            <pc:sldMk cId="3935992820" sldId="275"/>
            <ac:picMk id="9" creationId="{E636A7D6-5549-4608-935A-9D3A05378CA7}"/>
          </ac:picMkLst>
        </pc:picChg>
        <pc:picChg chg="add del mod">
          <ac:chgData name="Michael Schumacher" userId="ec863bc3-80cc-4c9f-afb2-516e494b4ea7" providerId="ADAL" clId="{D9A2189B-C044-48FF-88CF-E4DA7AE14E15}" dt="2022-02-24T18:16:06.540" v="11827"/>
          <ac:picMkLst>
            <pc:docMk/>
            <pc:sldMk cId="3935992820" sldId="275"/>
            <ac:picMk id="11" creationId="{3429646A-3062-45FC-BA05-F36EAE08A262}"/>
          </ac:picMkLst>
        </pc:picChg>
        <pc:picChg chg="add del mod">
          <ac:chgData name="Michael Schumacher" userId="ec863bc3-80cc-4c9f-afb2-516e494b4ea7" providerId="ADAL" clId="{D9A2189B-C044-48FF-88CF-E4DA7AE14E15}" dt="2022-02-24T18:16:17.521" v="11829"/>
          <ac:picMkLst>
            <pc:docMk/>
            <pc:sldMk cId="3935992820" sldId="275"/>
            <ac:picMk id="18" creationId="{53EE89B0-D3E4-4C91-8DCC-50B85868459E}"/>
          </ac:picMkLst>
        </pc:picChg>
        <pc:picChg chg="add del mod">
          <ac:chgData name="Michael Schumacher" userId="ec863bc3-80cc-4c9f-afb2-516e494b4ea7" providerId="ADAL" clId="{D9A2189B-C044-48FF-88CF-E4DA7AE14E15}" dt="2022-02-24T18:16:24.374" v="11831"/>
          <ac:picMkLst>
            <pc:docMk/>
            <pc:sldMk cId="3935992820" sldId="275"/>
            <ac:picMk id="20" creationId="{59E7A681-EB2D-4B29-B4D9-F4D865CCEAEB}"/>
          </ac:picMkLst>
        </pc:picChg>
        <pc:picChg chg="add del mod">
          <ac:chgData name="Michael Schumacher" userId="ec863bc3-80cc-4c9f-afb2-516e494b4ea7" providerId="ADAL" clId="{D9A2189B-C044-48FF-88CF-E4DA7AE14E15}" dt="2022-02-24T18:16:36.561" v="11833"/>
          <ac:picMkLst>
            <pc:docMk/>
            <pc:sldMk cId="3935992820" sldId="275"/>
            <ac:picMk id="23" creationId="{9965B738-0CB6-4F47-9FE7-F0CC426CAE8A}"/>
          </ac:picMkLst>
        </pc:picChg>
        <pc:picChg chg="add del mod">
          <ac:chgData name="Michael Schumacher" userId="ec863bc3-80cc-4c9f-afb2-516e494b4ea7" providerId="ADAL" clId="{D9A2189B-C044-48FF-88CF-E4DA7AE14E15}" dt="2022-02-24T18:16:47.986" v="11835"/>
          <ac:picMkLst>
            <pc:docMk/>
            <pc:sldMk cId="3935992820" sldId="275"/>
            <ac:picMk id="24" creationId="{51CF19D1-CB4A-4F7A-9586-D9C527A06996}"/>
          </ac:picMkLst>
        </pc:picChg>
        <pc:picChg chg="add del mod">
          <ac:chgData name="Michael Schumacher" userId="ec863bc3-80cc-4c9f-afb2-516e494b4ea7" providerId="ADAL" clId="{D9A2189B-C044-48FF-88CF-E4DA7AE14E15}" dt="2022-02-24T18:17:22.718" v="11837"/>
          <ac:picMkLst>
            <pc:docMk/>
            <pc:sldMk cId="3935992820" sldId="275"/>
            <ac:picMk id="25" creationId="{578A78A6-2A4F-42C2-AB7A-6888501BFBB7}"/>
          </ac:picMkLst>
        </pc:picChg>
        <pc:picChg chg="add mod">
          <ac:chgData name="Michael Schumacher" userId="ec863bc3-80cc-4c9f-afb2-516e494b4ea7" providerId="ADAL" clId="{D9A2189B-C044-48FF-88CF-E4DA7AE14E15}" dt="2022-02-24T18:17:54.535" v="11838"/>
          <ac:picMkLst>
            <pc:docMk/>
            <pc:sldMk cId="3935992820" sldId="275"/>
            <ac:picMk id="26" creationId="{65CC1C6D-B9EB-41D9-BDC5-98C185B4E3B0}"/>
          </ac:picMkLst>
        </pc:picChg>
        <pc:cxnChg chg="add mod">
          <ac:chgData name="Michael Schumacher" userId="ec863bc3-80cc-4c9f-afb2-516e494b4ea7" providerId="ADAL" clId="{D9A2189B-C044-48FF-88CF-E4DA7AE14E15}" dt="2022-02-24T10:21:46.217" v="8787" actId="1076"/>
          <ac:cxnSpMkLst>
            <pc:docMk/>
            <pc:sldMk cId="3935992820" sldId="275"/>
            <ac:cxnSpMk id="13" creationId="{3D6D5177-440B-43C4-A5D8-C54945063C4F}"/>
          </ac:cxnSpMkLst>
        </pc:cxnChg>
        <pc:cxnChg chg="add mod">
          <ac:chgData name="Michael Schumacher" userId="ec863bc3-80cc-4c9f-afb2-516e494b4ea7" providerId="ADAL" clId="{D9A2189B-C044-48FF-88CF-E4DA7AE14E15}" dt="2022-02-24T10:21:46.217" v="8787" actId="1076"/>
          <ac:cxnSpMkLst>
            <pc:docMk/>
            <pc:sldMk cId="3935992820" sldId="275"/>
            <ac:cxnSpMk id="14" creationId="{4FE0547C-10CA-45CF-8668-A76476B97619}"/>
          </ac:cxnSpMkLst>
        </pc:cxnChg>
        <pc:cxnChg chg="add mod">
          <ac:chgData name="Michael Schumacher" userId="ec863bc3-80cc-4c9f-afb2-516e494b4ea7" providerId="ADAL" clId="{D9A2189B-C044-48FF-88CF-E4DA7AE14E15}" dt="2022-02-24T10:21:46.217" v="8787" actId="1076"/>
          <ac:cxnSpMkLst>
            <pc:docMk/>
            <pc:sldMk cId="3935992820" sldId="275"/>
            <ac:cxnSpMk id="15" creationId="{928076F9-E69B-4CDD-97A0-8C69ED97E0AC}"/>
          </ac:cxnSpMkLst>
        </pc:cxnChg>
        <pc:cxnChg chg="add mod">
          <ac:chgData name="Michael Schumacher" userId="ec863bc3-80cc-4c9f-afb2-516e494b4ea7" providerId="ADAL" clId="{D9A2189B-C044-48FF-88CF-E4DA7AE14E15}" dt="2022-02-24T10:21:46.217" v="8787" actId="1076"/>
          <ac:cxnSpMkLst>
            <pc:docMk/>
            <pc:sldMk cId="3935992820" sldId="275"/>
            <ac:cxnSpMk id="16" creationId="{22B20078-42DB-411F-BD79-93E1D9687C2B}"/>
          </ac:cxnSpMkLst>
        </pc:cxnChg>
        <pc:cxnChg chg="add mod">
          <ac:chgData name="Michael Schumacher" userId="ec863bc3-80cc-4c9f-afb2-516e494b4ea7" providerId="ADAL" clId="{D9A2189B-C044-48FF-88CF-E4DA7AE14E15}" dt="2022-02-24T10:21:46.217" v="8787" actId="1076"/>
          <ac:cxnSpMkLst>
            <pc:docMk/>
            <pc:sldMk cId="3935992820" sldId="275"/>
            <ac:cxnSpMk id="17" creationId="{17C9DEF0-51ED-4FD8-AD69-99BA8EDAB7D2}"/>
          </ac:cxnSpMkLst>
        </pc:cxnChg>
      </pc:sldChg>
      <pc:sldChg chg="addSp delSp modSp mod">
        <pc:chgData name="Michael Schumacher" userId="ec863bc3-80cc-4c9f-afb2-516e494b4ea7" providerId="ADAL" clId="{D9A2189B-C044-48FF-88CF-E4DA7AE14E15}" dt="2022-02-25T21:09:16.836" v="13273"/>
        <pc:sldMkLst>
          <pc:docMk/>
          <pc:sldMk cId="3256147401" sldId="276"/>
        </pc:sldMkLst>
        <pc:spChg chg="del">
          <ac:chgData name="Michael Schumacher" userId="ec863bc3-80cc-4c9f-afb2-516e494b4ea7" providerId="ADAL" clId="{D9A2189B-C044-48FF-88CF-E4DA7AE14E15}" dt="2022-02-24T02:14:48.929" v="2074" actId="478"/>
          <ac:spMkLst>
            <pc:docMk/>
            <pc:sldMk cId="3256147401" sldId="276"/>
            <ac:spMk id="7" creationId="{578A75B7-8DD3-4686-907F-B984DBE6E79F}"/>
          </ac:spMkLst>
        </pc:spChg>
        <pc:spChg chg="add del mod">
          <ac:chgData name="Michael Schumacher" userId="ec863bc3-80cc-4c9f-afb2-516e494b4ea7" providerId="ADAL" clId="{D9A2189B-C044-48FF-88CF-E4DA7AE14E15}" dt="2022-02-24T05:02:06.881" v="2791" actId="478"/>
          <ac:spMkLst>
            <pc:docMk/>
            <pc:sldMk cId="3256147401" sldId="276"/>
            <ac:spMk id="10" creationId="{4F6A739D-9DFB-4D51-AF52-1C934E2F21DF}"/>
          </ac:spMkLst>
        </pc:spChg>
        <pc:spChg chg="add del mod ord">
          <ac:chgData name="Michael Schumacher" userId="ec863bc3-80cc-4c9f-afb2-516e494b4ea7" providerId="ADAL" clId="{D9A2189B-C044-48FF-88CF-E4DA7AE14E15}" dt="2022-02-25T20:51:21.613" v="13218" actId="478"/>
          <ac:spMkLst>
            <pc:docMk/>
            <pc:sldMk cId="3256147401" sldId="276"/>
            <ac:spMk id="12" creationId="{577DBDCD-C92C-48A5-AF62-D4A51125452B}"/>
          </ac:spMkLst>
        </pc:spChg>
        <pc:spChg chg="add mod">
          <ac:chgData name="Michael Schumacher" userId="ec863bc3-80cc-4c9f-afb2-516e494b4ea7" providerId="ADAL" clId="{D9A2189B-C044-48FF-88CF-E4DA7AE14E15}" dt="2022-02-24T07:45:17.304" v="5356"/>
          <ac:spMkLst>
            <pc:docMk/>
            <pc:sldMk cId="3256147401" sldId="276"/>
            <ac:spMk id="14" creationId="{46390096-4030-413D-BE3B-809B579A2196}"/>
          </ac:spMkLst>
        </pc:spChg>
        <pc:spChg chg="mod">
          <ac:chgData name="Michael Schumacher" userId="ec863bc3-80cc-4c9f-afb2-516e494b4ea7" providerId="ADAL" clId="{D9A2189B-C044-48FF-88CF-E4DA7AE14E15}" dt="2022-02-25T21:09:16.836" v="13273"/>
          <ac:spMkLst>
            <pc:docMk/>
            <pc:sldMk cId="3256147401" sldId="276"/>
            <ac:spMk id="15" creationId="{7C5243AB-2602-42E0-B3F2-07C0DD4FF3A3}"/>
          </ac:spMkLst>
        </pc:spChg>
        <pc:spChg chg="add mod">
          <ac:chgData name="Michael Schumacher" userId="ec863bc3-80cc-4c9f-afb2-516e494b4ea7" providerId="ADAL" clId="{D9A2189B-C044-48FF-88CF-E4DA7AE14E15}" dt="2022-02-25T20:51:22.544" v="13219"/>
          <ac:spMkLst>
            <pc:docMk/>
            <pc:sldMk cId="3256147401" sldId="276"/>
            <ac:spMk id="16" creationId="{79B04443-EF92-4E54-8E04-10E658291CBD}"/>
          </ac:spMkLst>
        </pc:spChg>
        <pc:spChg chg="mod">
          <ac:chgData name="Michael Schumacher" userId="ec863bc3-80cc-4c9f-afb2-516e494b4ea7" providerId="ADAL" clId="{D9A2189B-C044-48FF-88CF-E4DA7AE14E15}" dt="2022-02-24T09:46:45.871" v="8027" actId="1076"/>
          <ac:spMkLst>
            <pc:docMk/>
            <pc:sldMk cId="3256147401" sldId="276"/>
            <ac:spMk id="19" creationId="{A1E16809-976F-4305-AB97-07523221F443}"/>
          </ac:spMkLst>
        </pc:spChg>
        <pc:spChg chg="mod">
          <ac:chgData name="Michael Schumacher" userId="ec863bc3-80cc-4c9f-afb2-516e494b4ea7" providerId="ADAL" clId="{D9A2189B-C044-48FF-88CF-E4DA7AE14E15}" dt="2022-02-24T09:47:41.128" v="8039" actId="1076"/>
          <ac:spMkLst>
            <pc:docMk/>
            <pc:sldMk cId="3256147401" sldId="276"/>
            <ac:spMk id="20" creationId="{B95A7FB8-0B23-484E-B4A0-A9CDBAB293CE}"/>
          </ac:spMkLst>
        </pc:spChg>
        <pc:picChg chg="mod">
          <ac:chgData name="Michael Schumacher" userId="ec863bc3-80cc-4c9f-afb2-516e494b4ea7" providerId="ADAL" clId="{D9A2189B-C044-48FF-88CF-E4DA7AE14E15}" dt="2022-02-24T10:22:52.137" v="8792" actId="1440"/>
          <ac:picMkLst>
            <pc:docMk/>
            <pc:sldMk cId="3256147401" sldId="276"/>
            <ac:picMk id="3" creationId="{CDDC2C0F-F998-4728-B013-D7D1FCA45254}"/>
          </ac:picMkLst>
        </pc:picChg>
        <pc:picChg chg="ord">
          <ac:chgData name="Michael Schumacher" userId="ec863bc3-80cc-4c9f-afb2-516e494b4ea7" providerId="ADAL" clId="{D9A2189B-C044-48FF-88CF-E4DA7AE14E15}" dt="2022-02-24T18:19:17.427" v="11840" actId="166"/>
          <ac:picMkLst>
            <pc:docMk/>
            <pc:sldMk cId="3256147401" sldId="276"/>
            <ac:picMk id="6" creationId="{1CBBC911-2507-498A-A5DE-3D5843B215CF}"/>
          </ac:picMkLst>
        </pc:picChg>
        <pc:picChg chg="mod modCrop">
          <ac:chgData name="Michael Schumacher" userId="ec863bc3-80cc-4c9f-afb2-516e494b4ea7" providerId="ADAL" clId="{D9A2189B-C044-48FF-88CF-E4DA7AE14E15}" dt="2022-02-24T10:23:11.189" v="8794" actId="207"/>
          <ac:picMkLst>
            <pc:docMk/>
            <pc:sldMk cId="3256147401" sldId="276"/>
            <ac:picMk id="11" creationId="{F2E11419-3885-403E-A5A5-C2959034A8D0}"/>
          </ac:picMkLst>
        </pc:picChg>
        <pc:picChg chg="add del mod">
          <ac:chgData name="Michael Schumacher" userId="ec863bc3-80cc-4c9f-afb2-516e494b4ea7" providerId="ADAL" clId="{D9A2189B-C044-48FF-88CF-E4DA7AE14E15}" dt="2022-02-25T19:58:18.842" v="12925" actId="478"/>
          <ac:picMkLst>
            <pc:docMk/>
            <pc:sldMk cId="3256147401" sldId="276"/>
            <ac:picMk id="13" creationId="{F2CF91B4-9142-44A9-8E59-E076E870AA09}"/>
          </ac:picMkLst>
        </pc:picChg>
        <pc:picChg chg="add mod">
          <ac:chgData name="Michael Schumacher" userId="ec863bc3-80cc-4c9f-afb2-516e494b4ea7" providerId="ADAL" clId="{D9A2189B-C044-48FF-88CF-E4DA7AE14E15}" dt="2022-02-25T20:51:22.544" v="13219"/>
          <ac:picMkLst>
            <pc:docMk/>
            <pc:sldMk cId="3256147401" sldId="276"/>
            <ac:picMk id="17" creationId="{AAF47098-2458-45C9-9759-5BE381B11EFB}"/>
          </ac:picMkLst>
        </pc:picChg>
      </pc:sldChg>
      <pc:sldChg chg="addSp delSp modSp del mod">
        <pc:chgData name="Michael Schumacher" userId="ec863bc3-80cc-4c9f-afb2-516e494b4ea7" providerId="ADAL" clId="{D9A2189B-C044-48FF-88CF-E4DA7AE14E15}" dt="2022-02-24T07:06:38.863" v="5007" actId="2696"/>
        <pc:sldMkLst>
          <pc:docMk/>
          <pc:sldMk cId="216020907" sldId="280"/>
        </pc:sldMkLst>
        <pc:spChg chg="del">
          <ac:chgData name="Michael Schumacher" userId="ec863bc3-80cc-4c9f-afb2-516e494b4ea7" providerId="ADAL" clId="{D9A2189B-C044-48FF-88CF-E4DA7AE14E15}" dt="2022-02-24T05:34:55.106" v="3210" actId="478"/>
          <ac:spMkLst>
            <pc:docMk/>
            <pc:sldMk cId="216020907" sldId="280"/>
            <ac:spMk id="6" creationId="{4148CC09-0033-449C-B47E-A8B55CF78633}"/>
          </ac:spMkLst>
        </pc:spChg>
        <pc:spChg chg="add mod">
          <ac:chgData name="Michael Schumacher" userId="ec863bc3-80cc-4c9f-afb2-516e494b4ea7" providerId="ADAL" clId="{D9A2189B-C044-48FF-88CF-E4DA7AE14E15}" dt="2022-02-24T05:27:42.805" v="3181"/>
          <ac:spMkLst>
            <pc:docMk/>
            <pc:sldMk cId="216020907" sldId="280"/>
            <ac:spMk id="7" creationId="{05527BCF-7C55-4F98-9745-94A09EEA1CF1}"/>
          </ac:spMkLst>
        </pc:spChg>
        <pc:picChg chg="add mod">
          <ac:chgData name="Michael Schumacher" userId="ec863bc3-80cc-4c9f-afb2-516e494b4ea7" providerId="ADAL" clId="{D9A2189B-C044-48FF-88CF-E4DA7AE14E15}" dt="2022-02-24T05:27:42.805" v="3181"/>
          <ac:picMkLst>
            <pc:docMk/>
            <pc:sldMk cId="216020907" sldId="280"/>
            <ac:picMk id="8" creationId="{D8AB3B7E-82CC-477F-9449-DD1258DD727C}"/>
          </ac:picMkLst>
        </pc:picChg>
      </pc:sldChg>
      <pc:sldChg chg="addSp delSp modSp del mod">
        <pc:chgData name="Michael Schumacher" userId="ec863bc3-80cc-4c9f-afb2-516e494b4ea7" providerId="ADAL" clId="{D9A2189B-C044-48FF-88CF-E4DA7AE14E15}" dt="2022-02-24T02:46:19.693" v="2186" actId="2696"/>
        <pc:sldMkLst>
          <pc:docMk/>
          <pc:sldMk cId="4054160019" sldId="293"/>
        </pc:sldMkLst>
        <pc:spChg chg="del">
          <ac:chgData name="Michael Schumacher" userId="ec863bc3-80cc-4c9f-afb2-516e494b4ea7" providerId="ADAL" clId="{D9A2189B-C044-48FF-88CF-E4DA7AE14E15}" dt="2022-02-24T01:44:08.673" v="1746" actId="478"/>
          <ac:spMkLst>
            <pc:docMk/>
            <pc:sldMk cId="4054160019" sldId="293"/>
            <ac:spMk id="4" creationId="{BF554CE9-86BD-44BF-9C1F-FB9707362199}"/>
          </ac:spMkLst>
        </pc:spChg>
        <pc:spChg chg="add mod">
          <ac:chgData name="Michael Schumacher" userId="ec863bc3-80cc-4c9f-afb2-516e494b4ea7" providerId="ADAL" clId="{D9A2189B-C044-48FF-88CF-E4DA7AE14E15}" dt="2022-02-24T01:42:53.206" v="1726"/>
          <ac:spMkLst>
            <pc:docMk/>
            <pc:sldMk cId="4054160019" sldId="293"/>
            <ac:spMk id="5" creationId="{2F741162-CCF9-4A8D-A6F9-7062BD32107F}"/>
          </ac:spMkLst>
        </pc:spChg>
        <pc:picChg chg="mod ord">
          <ac:chgData name="Michael Schumacher" userId="ec863bc3-80cc-4c9f-afb2-516e494b4ea7" providerId="ADAL" clId="{D9A2189B-C044-48FF-88CF-E4DA7AE14E15}" dt="2022-02-24T01:45:04.405" v="1757" actId="1076"/>
          <ac:picMkLst>
            <pc:docMk/>
            <pc:sldMk cId="4054160019" sldId="293"/>
            <ac:picMk id="6" creationId="{5A0FC0F7-12C6-4776-ACC0-0F0A72C0BA75}"/>
          </ac:picMkLst>
        </pc:picChg>
      </pc:sldChg>
      <pc:sldChg chg="addSp delSp modSp mod modTransition delAnim modAnim modNotesTx">
        <pc:chgData name="Michael Schumacher" userId="ec863bc3-80cc-4c9f-afb2-516e494b4ea7" providerId="ADAL" clId="{D9A2189B-C044-48FF-88CF-E4DA7AE14E15}" dt="2022-02-25T20:49:23.371" v="13186"/>
        <pc:sldMkLst>
          <pc:docMk/>
          <pc:sldMk cId="3649606980" sldId="294"/>
        </pc:sldMkLst>
        <pc:spChg chg="add mod ord">
          <ac:chgData name="Michael Schumacher" userId="ec863bc3-80cc-4c9f-afb2-516e494b4ea7" providerId="ADAL" clId="{D9A2189B-C044-48FF-88CF-E4DA7AE14E15}" dt="2022-02-24T04:45:47.763" v="2599" actId="14100"/>
          <ac:spMkLst>
            <pc:docMk/>
            <pc:sldMk cId="3649606980" sldId="294"/>
            <ac:spMk id="2" creationId="{BD7CC7F4-51F2-40A2-A629-0994CAAD832D}"/>
          </ac:spMkLst>
        </pc:spChg>
        <pc:spChg chg="del">
          <ac:chgData name="Michael Schumacher" userId="ec863bc3-80cc-4c9f-afb2-516e494b4ea7" providerId="ADAL" clId="{D9A2189B-C044-48FF-88CF-E4DA7AE14E15}" dt="2022-02-23T21:13:44.737" v="1052" actId="478"/>
          <ac:spMkLst>
            <pc:docMk/>
            <pc:sldMk cId="3649606980" sldId="294"/>
            <ac:spMk id="3" creationId="{BC46FEA9-0526-4490-AF6B-4F8EF1532BEF}"/>
          </ac:spMkLst>
        </pc:spChg>
        <pc:spChg chg="del">
          <ac:chgData name="Michael Schumacher" userId="ec863bc3-80cc-4c9f-afb2-516e494b4ea7" providerId="ADAL" clId="{D9A2189B-C044-48FF-88CF-E4DA7AE14E15}" dt="2022-02-24T01:44:33.393" v="1753" actId="478"/>
          <ac:spMkLst>
            <pc:docMk/>
            <pc:sldMk cId="3649606980" sldId="294"/>
            <ac:spMk id="4" creationId="{2183F2E3-AECA-4FC1-B725-566274097D4D}"/>
          </ac:spMkLst>
        </pc:spChg>
        <pc:spChg chg="add mod">
          <ac:chgData name="Michael Schumacher" userId="ec863bc3-80cc-4c9f-afb2-516e494b4ea7" providerId="ADAL" clId="{D9A2189B-C044-48FF-88CF-E4DA7AE14E15}" dt="2022-02-24T20:00:40.802" v="12804" actId="1076"/>
          <ac:spMkLst>
            <pc:docMk/>
            <pc:sldMk cId="3649606980" sldId="294"/>
            <ac:spMk id="5" creationId="{23C6C49E-B601-4F08-8FE7-1B416E94E9D1}"/>
          </ac:spMkLst>
        </pc:spChg>
        <pc:spChg chg="add del mod">
          <ac:chgData name="Michael Schumacher" userId="ec863bc3-80cc-4c9f-afb2-516e494b4ea7" providerId="ADAL" clId="{D9A2189B-C044-48FF-88CF-E4DA7AE14E15}" dt="2022-02-24T05:01:15.007" v="2754" actId="478"/>
          <ac:spMkLst>
            <pc:docMk/>
            <pc:sldMk cId="3649606980" sldId="294"/>
            <ac:spMk id="9" creationId="{5E4A4AB3-4854-4156-BD08-FA71F440C171}"/>
          </ac:spMkLst>
        </pc:spChg>
        <pc:spChg chg="add del mod">
          <ac:chgData name="Michael Schumacher" userId="ec863bc3-80cc-4c9f-afb2-516e494b4ea7" providerId="ADAL" clId="{D9A2189B-C044-48FF-88CF-E4DA7AE14E15}" dt="2022-02-24T05:01:12.162" v="2753"/>
          <ac:spMkLst>
            <pc:docMk/>
            <pc:sldMk cId="3649606980" sldId="294"/>
            <ac:spMk id="10" creationId="{AB3576E3-6E3F-4633-A2EC-75A577831573}"/>
          </ac:spMkLst>
        </pc:spChg>
        <pc:spChg chg="add del mod">
          <ac:chgData name="Michael Schumacher" userId="ec863bc3-80cc-4c9f-afb2-516e494b4ea7" providerId="ADAL" clId="{D9A2189B-C044-48FF-88CF-E4DA7AE14E15}" dt="2022-02-25T20:03:02.028" v="12967" actId="478"/>
          <ac:spMkLst>
            <pc:docMk/>
            <pc:sldMk cId="3649606980" sldId="294"/>
            <ac:spMk id="13" creationId="{60987042-0DD8-4156-996B-74600F85751D}"/>
          </ac:spMkLst>
        </pc:spChg>
        <pc:spChg chg="mod">
          <ac:chgData name="Michael Schumacher" userId="ec863bc3-80cc-4c9f-afb2-516e494b4ea7" providerId="ADAL" clId="{D9A2189B-C044-48FF-88CF-E4DA7AE14E15}" dt="2022-02-24T19:28:57.814" v="12655" actId="20577"/>
          <ac:spMkLst>
            <pc:docMk/>
            <pc:sldMk cId="3649606980" sldId="294"/>
            <ac:spMk id="15" creationId="{502D496D-8261-4141-A1BB-2CD8DF866BEE}"/>
          </ac:spMkLst>
        </pc:spChg>
        <pc:spChg chg="add mod">
          <ac:chgData name="Michael Schumacher" userId="ec863bc3-80cc-4c9f-afb2-516e494b4ea7" providerId="ADAL" clId="{D9A2189B-C044-48FF-88CF-E4DA7AE14E15}" dt="2022-02-24T10:09:57.301" v="8697" actId="20577"/>
          <ac:spMkLst>
            <pc:docMk/>
            <pc:sldMk cId="3649606980" sldId="294"/>
            <ac:spMk id="16" creationId="{79DD0CAE-F629-43D0-88F7-3A3B439316F8}"/>
          </ac:spMkLst>
        </pc:spChg>
        <pc:spChg chg="add mod">
          <ac:chgData name="Michael Schumacher" userId="ec863bc3-80cc-4c9f-afb2-516e494b4ea7" providerId="ADAL" clId="{D9A2189B-C044-48FF-88CF-E4DA7AE14E15}" dt="2022-02-24T07:45:03.690" v="5347"/>
          <ac:spMkLst>
            <pc:docMk/>
            <pc:sldMk cId="3649606980" sldId="294"/>
            <ac:spMk id="17" creationId="{4F176C40-39E1-4581-AF9B-00FC70058686}"/>
          </ac:spMkLst>
        </pc:spChg>
        <pc:spChg chg="add mod">
          <ac:chgData name="Michael Schumacher" userId="ec863bc3-80cc-4c9f-afb2-516e494b4ea7" providerId="ADAL" clId="{D9A2189B-C044-48FF-88CF-E4DA7AE14E15}" dt="2022-02-25T20:03:10.208" v="12968"/>
          <ac:spMkLst>
            <pc:docMk/>
            <pc:sldMk cId="3649606980" sldId="294"/>
            <ac:spMk id="18" creationId="{89B0080F-7C5A-44CD-B154-89D039CA7657}"/>
          </ac:spMkLst>
        </pc:spChg>
        <pc:spChg chg="mod">
          <ac:chgData name="Michael Schumacher" userId="ec863bc3-80cc-4c9f-afb2-516e494b4ea7" providerId="ADAL" clId="{D9A2189B-C044-48FF-88CF-E4DA7AE14E15}" dt="2022-02-24T09:11:07.745" v="7800" actId="1076"/>
          <ac:spMkLst>
            <pc:docMk/>
            <pc:sldMk cId="3649606980" sldId="294"/>
            <ac:spMk id="26" creationId="{091C5A85-CFB6-44ED-8EF2-F248BBC884FC}"/>
          </ac:spMkLst>
        </pc:spChg>
        <pc:picChg chg="add del mod">
          <ac:chgData name="Michael Schumacher" userId="ec863bc3-80cc-4c9f-afb2-516e494b4ea7" providerId="ADAL" clId="{D9A2189B-C044-48FF-88CF-E4DA7AE14E15}" dt="2022-02-24T16:54:02.586" v="9712" actId="478"/>
          <ac:picMkLst>
            <pc:docMk/>
            <pc:sldMk cId="3649606980" sldId="294"/>
            <ac:picMk id="4" creationId="{6406D6B5-6BA4-4B1F-A726-134FEEF1E2F5}"/>
          </ac:picMkLst>
        </pc:picChg>
        <pc:picChg chg="add del mod">
          <ac:chgData name="Michael Schumacher" userId="ec863bc3-80cc-4c9f-afb2-516e494b4ea7" providerId="ADAL" clId="{D9A2189B-C044-48FF-88CF-E4DA7AE14E15}" dt="2022-02-24T16:55:03.827" v="9714" actId="478"/>
          <ac:picMkLst>
            <pc:docMk/>
            <pc:sldMk cId="3649606980" sldId="294"/>
            <ac:picMk id="5" creationId="{3FAEC124-BC2C-4456-BC67-BFA44200980E}"/>
          </ac:picMkLst>
        </pc:picChg>
        <pc:picChg chg="add del mod">
          <ac:chgData name="Michael Schumacher" userId="ec863bc3-80cc-4c9f-afb2-516e494b4ea7" providerId="ADAL" clId="{D9A2189B-C044-48FF-88CF-E4DA7AE14E15}" dt="2022-02-24T16:56:23.866" v="9717"/>
          <ac:picMkLst>
            <pc:docMk/>
            <pc:sldMk cId="3649606980" sldId="294"/>
            <ac:picMk id="6" creationId="{9581205B-CD10-407D-9ADF-75B354ED0099}"/>
          </ac:picMkLst>
        </pc:picChg>
        <pc:picChg chg="add mod">
          <ac:chgData name="Michael Schumacher" userId="ec863bc3-80cc-4c9f-afb2-516e494b4ea7" providerId="ADAL" clId="{D9A2189B-C044-48FF-88CF-E4DA7AE14E15}" dt="2022-02-24T04:45:54.391" v="2601" actId="1076"/>
          <ac:picMkLst>
            <pc:docMk/>
            <pc:sldMk cId="3649606980" sldId="294"/>
            <ac:picMk id="7" creationId="{E2F920B1-7CCE-430B-8C7F-1875C009D862}"/>
          </ac:picMkLst>
        </pc:picChg>
        <pc:picChg chg="add mod">
          <ac:chgData name="Michael Schumacher" userId="ec863bc3-80cc-4c9f-afb2-516e494b4ea7" providerId="ADAL" clId="{D9A2189B-C044-48FF-88CF-E4DA7AE14E15}" dt="2022-02-24T04:46:19.051" v="2602" actId="1076"/>
          <ac:picMkLst>
            <pc:docMk/>
            <pc:sldMk cId="3649606980" sldId="294"/>
            <ac:picMk id="8" creationId="{20C88B4F-2456-4A70-B0E5-12F8B345A3E2}"/>
          </ac:picMkLst>
        </pc:picChg>
        <pc:picChg chg="add del mod">
          <ac:chgData name="Michael Schumacher" userId="ec863bc3-80cc-4c9f-afb2-516e494b4ea7" providerId="ADAL" clId="{D9A2189B-C044-48FF-88CF-E4DA7AE14E15}" dt="2022-02-24T05:01:12.162" v="2753"/>
          <ac:picMkLst>
            <pc:docMk/>
            <pc:sldMk cId="3649606980" sldId="294"/>
            <ac:picMk id="11" creationId="{258AFA7A-06EF-44B8-A8D9-31ADB631C617}"/>
          </ac:picMkLst>
        </pc:picChg>
        <pc:picChg chg="add mod">
          <ac:chgData name="Michael Schumacher" userId="ec863bc3-80cc-4c9f-afb2-516e494b4ea7" providerId="ADAL" clId="{D9A2189B-C044-48FF-88CF-E4DA7AE14E15}" dt="2022-02-24T05:01:16.453" v="2755"/>
          <ac:picMkLst>
            <pc:docMk/>
            <pc:sldMk cId="3649606980" sldId="294"/>
            <ac:picMk id="14" creationId="{84D9D8A5-B5EF-4E5C-87DF-DFB7044E0495}"/>
          </ac:picMkLst>
        </pc:picChg>
        <pc:picChg chg="add del mod">
          <ac:chgData name="Michael Schumacher" userId="ec863bc3-80cc-4c9f-afb2-516e494b4ea7" providerId="ADAL" clId="{D9A2189B-C044-48FF-88CF-E4DA7AE14E15}" dt="2022-02-24T16:56:55.560" v="9719"/>
          <ac:picMkLst>
            <pc:docMk/>
            <pc:sldMk cId="3649606980" sldId="294"/>
            <ac:picMk id="18" creationId="{C3B9B60E-8139-44B8-B94D-B5CDF52AD24A}"/>
          </ac:picMkLst>
        </pc:picChg>
        <pc:picChg chg="add mod">
          <ac:chgData name="Michael Schumacher" userId="ec863bc3-80cc-4c9f-afb2-516e494b4ea7" providerId="ADAL" clId="{D9A2189B-C044-48FF-88CF-E4DA7AE14E15}" dt="2022-02-25T20:03:10.208" v="12968"/>
          <ac:picMkLst>
            <pc:docMk/>
            <pc:sldMk cId="3649606980" sldId="294"/>
            <ac:picMk id="19" creationId="{45563FDF-85B6-4412-96CA-E1B81717347B}"/>
          </ac:picMkLst>
        </pc:picChg>
        <pc:picChg chg="add del mod">
          <ac:chgData name="Michael Schumacher" userId="ec863bc3-80cc-4c9f-afb2-516e494b4ea7" providerId="ADAL" clId="{D9A2189B-C044-48FF-88CF-E4DA7AE14E15}" dt="2022-02-24T16:57:31.634" v="9721"/>
          <ac:picMkLst>
            <pc:docMk/>
            <pc:sldMk cId="3649606980" sldId="294"/>
            <ac:picMk id="19" creationId="{9B2FEE82-3B8C-4A25-96E7-7FF6FBABF4D6}"/>
          </ac:picMkLst>
        </pc:picChg>
        <pc:picChg chg="add del mod">
          <ac:chgData name="Michael Schumacher" userId="ec863bc3-80cc-4c9f-afb2-516e494b4ea7" providerId="ADAL" clId="{D9A2189B-C044-48FF-88CF-E4DA7AE14E15}" dt="2022-02-24T16:57:40.109" v="9723"/>
          <ac:picMkLst>
            <pc:docMk/>
            <pc:sldMk cId="3649606980" sldId="294"/>
            <ac:picMk id="20" creationId="{27F31F31-FFE7-49C1-AB12-21C6F19DE951}"/>
          </ac:picMkLst>
        </pc:picChg>
        <pc:picChg chg="add del mod">
          <ac:chgData name="Michael Schumacher" userId="ec863bc3-80cc-4c9f-afb2-516e494b4ea7" providerId="ADAL" clId="{D9A2189B-C044-48FF-88CF-E4DA7AE14E15}" dt="2022-02-25T20:49:23.371" v="13186"/>
          <ac:picMkLst>
            <pc:docMk/>
            <pc:sldMk cId="3649606980" sldId="294"/>
            <ac:picMk id="20" creationId="{626FFA74-8CDF-449D-9424-DDB0BA27AAD9}"/>
          </ac:picMkLst>
        </pc:picChg>
        <pc:picChg chg="add del mod">
          <ac:chgData name="Michael Schumacher" userId="ec863bc3-80cc-4c9f-afb2-516e494b4ea7" providerId="ADAL" clId="{D9A2189B-C044-48FF-88CF-E4DA7AE14E15}" dt="2022-02-24T16:57:50.265" v="9725"/>
          <ac:picMkLst>
            <pc:docMk/>
            <pc:sldMk cId="3649606980" sldId="294"/>
            <ac:picMk id="21" creationId="{AB5C3BE7-E0C9-4A41-A8C2-9F0A518BD2B4}"/>
          </ac:picMkLst>
        </pc:picChg>
        <pc:picChg chg="add del mod">
          <ac:chgData name="Michael Schumacher" userId="ec863bc3-80cc-4c9f-afb2-516e494b4ea7" providerId="ADAL" clId="{D9A2189B-C044-48FF-88CF-E4DA7AE14E15}" dt="2022-02-24T16:58:09.804" v="9727"/>
          <ac:picMkLst>
            <pc:docMk/>
            <pc:sldMk cId="3649606980" sldId="294"/>
            <ac:picMk id="22" creationId="{AB34BCEA-1E99-49DC-B496-1E4594016E2E}"/>
          </ac:picMkLst>
        </pc:picChg>
        <pc:picChg chg="add del mod">
          <ac:chgData name="Michael Schumacher" userId="ec863bc3-80cc-4c9f-afb2-516e494b4ea7" providerId="ADAL" clId="{D9A2189B-C044-48FF-88CF-E4DA7AE14E15}" dt="2022-02-24T16:58:21.884" v="9729"/>
          <ac:picMkLst>
            <pc:docMk/>
            <pc:sldMk cId="3649606980" sldId="294"/>
            <ac:picMk id="23" creationId="{E22CC5DF-DD34-45E4-8090-40D15A4D3C13}"/>
          </ac:picMkLst>
        </pc:picChg>
        <pc:picChg chg="add del mod">
          <ac:chgData name="Michael Schumacher" userId="ec863bc3-80cc-4c9f-afb2-516e494b4ea7" providerId="ADAL" clId="{D9A2189B-C044-48FF-88CF-E4DA7AE14E15}" dt="2022-02-24T16:58:30.594" v="9731"/>
          <ac:picMkLst>
            <pc:docMk/>
            <pc:sldMk cId="3649606980" sldId="294"/>
            <ac:picMk id="24" creationId="{4C850794-A293-4532-93CB-9870BA34FA0D}"/>
          </ac:picMkLst>
        </pc:picChg>
        <pc:picChg chg="add del mod">
          <ac:chgData name="Michael Schumacher" userId="ec863bc3-80cc-4c9f-afb2-516e494b4ea7" providerId="ADAL" clId="{D9A2189B-C044-48FF-88CF-E4DA7AE14E15}" dt="2022-02-24T17:00:08.242" v="9733"/>
          <ac:picMkLst>
            <pc:docMk/>
            <pc:sldMk cId="3649606980" sldId="294"/>
            <ac:picMk id="25" creationId="{73B70162-BE68-44AD-A393-DC94C0DEF535}"/>
          </ac:picMkLst>
        </pc:picChg>
        <pc:picChg chg="add del mod">
          <ac:chgData name="Michael Schumacher" userId="ec863bc3-80cc-4c9f-afb2-516e494b4ea7" providerId="ADAL" clId="{D9A2189B-C044-48FF-88CF-E4DA7AE14E15}" dt="2022-02-24T17:00:32.198" v="9735"/>
          <ac:picMkLst>
            <pc:docMk/>
            <pc:sldMk cId="3649606980" sldId="294"/>
            <ac:picMk id="27" creationId="{36329AFC-0FCE-435E-9ED6-8E994E2988B5}"/>
          </ac:picMkLst>
        </pc:picChg>
        <pc:picChg chg="add del mod">
          <ac:chgData name="Michael Schumacher" userId="ec863bc3-80cc-4c9f-afb2-516e494b4ea7" providerId="ADAL" clId="{D9A2189B-C044-48FF-88CF-E4DA7AE14E15}" dt="2022-02-24T17:00:42.672" v="9737"/>
          <ac:picMkLst>
            <pc:docMk/>
            <pc:sldMk cId="3649606980" sldId="294"/>
            <ac:picMk id="28" creationId="{10C7B4BE-D813-4EA7-AFB0-6F7680B56AA6}"/>
          </ac:picMkLst>
        </pc:picChg>
        <pc:picChg chg="add del mod">
          <ac:chgData name="Michael Schumacher" userId="ec863bc3-80cc-4c9f-afb2-516e494b4ea7" providerId="ADAL" clId="{D9A2189B-C044-48FF-88CF-E4DA7AE14E15}" dt="2022-02-24T17:00:57.134" v="9739"/>
          <ac:picMkLst>
            <pc:docMk/>
            <pc:sldMk cId="3649606980" sldId="294"/>
            <ac:picMk id="29" creationId="{32E6AC2D-CB6F-4889-97CA-BEC2D11CE11D}"/>
          </ac:picMkLst>
        </pc:picChg>
        <pc:picChg chg="add del mod">
          <ac:chgData name="Michael Schumacher" userId="ec863bc3-80cc-4c9f-afb2-516e494b4ea7" providerId="ADAL" clId="{D9A2189B-C044-48FF-88CF-E4DA7AE14E15}" dt="2022-02-24T17:01:35.861" v="9741"/>
          <ac:picMkLst>
            <pc:docMk/>
            <pc:sldMk cId="3649606980" sldId="294"/>
            <ac:picMk id="30" creationId="{10D7A8B5-D818-40EE-BE29-3ACA8308E58F}"/>
          </ac:picMkLst>
        </pc:picChg>
        <pc:picChg chg="add del mod">
          <ac:chgData name="Michael Schumacher" userId="ec863bc3-80cc-4c9f-afb2-516e494b4ea7" providerId="ADAL" clId="{D9A2189B-C044-48FF-88CF-E4DA7AE14E15}" dt="2022-02-24T17:01:48.457" v="9743"/>
          <ac:picMkLst>
            <pc:docMk/>
            <pc:sldMk cId="3649606980" sldId="294"/>
            <ac:picMk id="31" creationId="{7A60462F-283C-4221-9BAD-F9F3B0345745}"/>
          </ac:picMkLst>
        </pc:picChg>
        <pc:picChg chg="add del mod">
          <ac:chgData name="Michael Schumacher" userId="ec863bc3-80cc-4c9f-afb2-516e494b4ea7" providerId="ADAL" clId="{D9A2189B-C044-48FF-88CF-E4DA7AE14E15}" dt="2022-02-24T17:25:27.545" v="10652"/>
          <ac:picMkLst>
            <pc:docMk/>
            <pc:sldMk cId="3649606980" sldId="294"/>
            <ac:picMk id="32" creationId="{F04E0994-E68F-4E48-8AF4-78EFBC521A44}"/>
          </ac:picMkLst>
        </pc:picChg>
        <pc:picChg chg="add del mod">
          <ac:chgData name="Michael Schumacher" userId="ec863bc3-80cc-4c9f-afb2-516e494b4ea7" providerId="ADAL" clId="{D9A2189B-C044-48FF-88CF-E4DA7AE14E15}" dt="2022-02-24T17:25:43.191" v="10654"/>
          <ac:picMkLst>
            <pc:docMk/>
            <pc:sldMk cId="3649606980" sldId="294"/>
            <ac:picMk id="33" creationId="{F07604EC-5414-4009-9EBC-486505383F7D}"/>
          </ac:picMkLst>
        </pc:picChg>
        <pc:picChg chg="add del mod">
          <ac:chgData name="Michael Schumacher" userId="ec863bc3-80cc-4c9f-afb2-516e494b4ea7" providerId="ADAL" clId="{D9A2189B-C044-48FF-88CF-E4DA7AE14E15}" dt="2022-02-24T17:26:13.798" v="10656"/>
          <ac:picMkLst>
            <pc:docMk/>
            <pc:sldMk cId="3649606980" sldId="294"/>
            <ac:picMk id="34" creationId="{147A60D1-CDE3-4DAA-B698-07069F3F451F}"/>
          </ac:picMkLst>
        </pc:picChg>
        <pc:picChg chg="add mod">
          <ac:chgData name="Michael Schumacher" userId="ec863bc3-80cc-4c9f-afb2-516e494b4ea7" providerId="ADAL" clId="{D9A2189B-C044-48FF-88CF-E4DA7AE14E15}" dt="2022-02-24T17:26:59.906" v="10657"/>
          <ac:picMkLst>
            <pc:docMk/>
            <pc:sldMk cId="3649606980" sldId="294"/>
            <ac:picMk id="35" creationId="{1FCCB15B-78BD-488E-AD54-537E7192EA54}"/>
          </ac:picMkLst>
        </pc:picChg>
        <pc:cxnChg chg="add mod">
          <ac:chgData name="Michael Schumacher" userId="ec863bc3-80cc-4c9f-afb2-516e494b4ea7" providerId="ADAL" clId="{D9A2189B-C044-48FF-88CF-E4DA7AE14E15}" dt="2022-02-24T20:00:07.447" v="12769" actId="1076"/>
          <ac:cxnSpMkLst>
            <pc:docMk/>
            <pc:sldMk cId="3649606980" sldId="294"/>
            <ac:cxnSpMk id="4" creationId="{CC4D97E1-9EC0-447B-A746-53BAD9C6723A}"/>
          </ac:cxnSpMkLst>
        </pc:cxnChg>
      </pc:sldChg>
      <pc:sldChg chg="addSp delSp modSp mod ord">
        <pc:chgData name="Michael Schumacher" userId="ec863bc3-80cc-4c9f-afb2-516e494b4ea7" providerId="ADAL" clId="{D9A2189B-C044-48FF-88CF-E4DA7AE14E15}" dt="2022-02-25T20:49:34.912" v="13189"/>
        <pc:sldMkLst>
          <pc:docMk/>
          <pc:sldMk cId="954970165" sldId="295"/>
        </pc:sldMkLst>
        <pc:spChg chg="del">
          <ac:chgData name="Michael Schumacher" userId="ec863bc3-80cc-4c9f-afb2-516e494b4ea7" providerId="ADAL" clId="{D9A2189B-C044-48FF-88CF-E4DA7AE14E15}" dt="2022-02-24T05:34:53.442" v="3209" actId="478"/>
          <ac:spMkLst>
            <pc:docMk/>
            <pc:sldMk cId="954970165" sldId="295"/>
            <ac:spMk id="5" creationId="{2ED6FFEF-2BCE-437E-9A74-055BF101F262}"/>
          </ac:spMkLst>
        </pc:spChg>
        <pc:spChg chg="mod">
          <ac:chgData name="Michael Schumacher" userId="ec863bc3-80cc-4c9f-afb2-516e494b4ea7" providerId="ADAL" clId="{D9A2189B-C044-48FF-88CF-E4DA7AE14E15}" dt="2022-02-24T11:34:48.686" v="9690" actId="1076"/>
          <ac:spMkLst>
            <pc:docMk/>
            <pc:sldMk cId="954970165" sldId="295"/>
            <ac:spMk id="6" creationId="{84257B9E-16CE-43AC-A04C-E304608AB7D8}"/>
          </ac:spMkLst>
        </pc:spChg>
        <pc:spChg chg="del">
          <ac:chgData name="Michael Schumacher" userId="ec863bc3-80cc-4c9f-afb2-516e494b4ea7" providerId="ADAL" clId="{D9A2189B-C044-48FF-88CF-E4DA7AE14E15}" dt="2022-02-24T10:29:12.033" v="8936" actId="478"/>
          <ac:spMkLst>
            <pc:docMk/>
            <pc:sldMk cId="954970165" sldId="295"/>
            <ac:spMk id="7" creationId="{52D89719-13B8-4C1B-A9CC-C40C3693363F}"/>
          </ac:spMkLst>
        </pc:spChg>
        <pc:spChg chg="add del mod">
          <ac:chgData name="Michael Schumacher" userId="ec863bc3-80cc-4c9f-afb2-516e494b4ea7" providerId="ADAL" clId="{D9A2189B-C044-48FF-88CF-E4DA7AE14E15}" dt="2022-02-25T20:40:10.381" v="13004" actId="478"/>
          <ac:spMkLst>
            <pc:docMk/>
            <pc:sldMk cId="954970165" sldId="295"/>
            <ac:spMk id="8" creationId="{3E26AB5B-C520-4928-99B7-F8983B9E5807}"/>
          </ac:spMkLst>
        </pc:spChg>
        <pc:spChg chg="add mod">
          <ac:chgData name="Michael Schumacher" userId="ec863bc3-80cc-4c9f-afb2-516e494b4ea7" providerId="ADAL" clId="{D9A2189B-C044-48FF-88CF-E4DA7AE14E15}" dt="2022-02-24T07:45:19.097" v="5357"/>
          <ac:spMkLst>
            <pc:docMk/>
            <pc:sldMk cId="954970165" sldId="295"/>
            <ac:spMk id="10" creationId="{0DC882B1-034D-4565-ACE4-F7EB29794C9D}"/>
          </ac:spMkLst>
        </pc:spChg>
        <pc:spChg chg="add mod">
          <ac:chgData name="Michael Schumacher" userId="ec863bc3-80cc-4c9f-afb2-516e494b4ea7" providerId="ADAL" clId="{D9A2189B-C044-48FF-88CF-E4DA7AE14E15}" dt="2022-02-25T20:40:11.632" v="13005"/>
          <ac:spMkLst>
            <pc:docMk/>
            <pc:sldMk cId="954970165" sldId="295"/>
            <ac:spMk id="11" creationId="{1228B424-3BE2-4DFB-A347-DF0BE00315C4}"/>
          </ac:spMkLst>
        </pc:spChg>
        <pc:picChg chg="add del mod">
          <ac:chgData name="Michael Schumacher" userId="ec863bc3-80cc-4c9f-afb2-516e494b4ea7" providerId="ADAL" clId="{D9A2189B-C044-48FF-88CF-E4DA7AE14E15}" dt="2022-02-25T19:58:11.450" v="12921" actId="478"/>
          <ac:picMkLst>
            <pc:docMk/>
            <pc:sldMk cId="954970165" sldId="295"/>
            <ac:picMk id="9" creationId="{FF189A42-6CFB-4CDE-B360-3F4A60DE72B5}"/>
          </ac:picMkLst>
        </pc:picChg>
        <pc:picChg chg="add mod">
          <ac:chgData name="Michael Schumacher" userId="ec863bc3-80cc-4c9f-afb2-516e494b4ea7" providerId="ADAL" clId="{D9A2189B-C044-48FF-88CF-E4DA7AE14E15}" dt="2022-02-25T20:49:34.912" v="13189"/>
          <ac:picMkLst>
            <pc:docMk/>
            <pc:sldMk cId="954970165" sldId="295"/>
            <ac:picMk id="13" creationId="{7CDBA1D3-A4A6-40B0-B3A4-0FFA4504C9BF}"/>
          </ac:picMkLst>
        </pc:picChg>
      </pc:sldChg>
      <pc:sldChg chg="addSp delSp modSp del mod">
        <pc:chgData name="Michael Schumacher" userId="ec863bc3-80cc-4c9f-afb2-516e494b4ea7" providerId="ADAL" clId="{D9A2189B-C044-48FF-88CF-E4DA7AE14E15}" dt="2022-02-24T10:34:38.969" v="9401" actId="2696"/>
        <pc:sldMkLst>
          <pc:docMk/>
          <pc:sldMk cId="1125321875" sldId="296"/>
        </pc:sldMkLst>
        <pc:spChg chg="del">
          <ac:chgData name="Michael Schumacher" userId="ec863bc3-80cc-4c9f-afb2-516e494b4ea7" providerId="ADAL" clId="{D9A2189B-C044-48FF-88CF-E4DA7AE14E15}" dt="2022-02-24T05:34:52.273" v="3208" actId="478"/>
          <ac:spMkLst>
            <pc:docMk/>
            <pc:sldMk cId="1125321875" sldId="296"/>
            <ac:spMk id="5" creationId="{F34691F8-6A0E-4529-A537-6168126B06E6}"/>
          </ac:spMkLst>
        </pc:spChg>
        <pc:spChg chg="del mod">
          <ac:chgData name="Michael Schumacher" userId="ec863bc3-80cc-4c9f-afb2-516e494b4ea7" providerId="ADAL" clId="{D9A2189B-C044-48FF-88CF-E4DA7AE14E15}" dt="2022-02-24T10:34:35.698" v="9400" actId="478"/>
          <ac:spMkLst>
            <pc:docMk/>
            <pc:sldMk cId="1125321875" sldId="296"/>
            <ac:spMk id="6" creationId="{84257B9E-16CE-43AC-A04C-E304608AB7D8}"/>
          </ac:spMkLst>
        </pc:spChg>
        <pc:spChg chg="add mod">
          <ac:chgData name="Michael Schumacher" userId="ec863bc3-80cc-4c9f-afb2-516e494b4ea7" providerId="ADAL" clId="{D9A2189B-C044-48FF-88CF-E4DA7AE14E15}" dt="2022-02-24T05:27:45.444" v="3183"/>
          <ac:spMkLst>
            <pc:docMk/>
            <pc:sldMk cId="1125321875" sldId="296"/>
            <ac:spMk id="7" creationId="{8F040C08-C721-4E9F-A4F0-9F19BD9ED23C}"/>
          </ac:spMkLst>
        </pc:spChg>
        <pc:spChg chg="mod">
          <ac:chgData name="Michael Schumacher" userId="ec863bc3-80cc-4c9f-afb2-516e494b4ea7" providerId="ADAL" clId="{D9A2189B-C044-48FF-88CF-E4DA7AE14E15}" dt="2022-02-24T08:27:43.701" v="6276" actId="1076"/>
          <ac:spMkLst>
            <pc:docMk/>
            <pc:sldMk cId="1125321875" sldId="296"/>
            <ac:spMk id="8" creationId="{B9678E2A-4E08-4606-AAE0-2635D687C3DF}"/>
          </ac:spMkLst>
        </pc:spChg>
        <pc:spChg chg="add mod">
          <ac:chgData name="Michael Schumacher" userId="ec863bc3-80cc-4c9f-afb2-516e494b4ea7" providerId="ADAL" clId="{D9A2189B-C044-48FF-88CF-E4DA7AE14E15}" dt="2022-02-24T07:45:20.200" v="5358"/>
          <ac:spMkLst>
            <pc:docMk/>
            <pc:sldMk cId="1125321875" sldId="296"/>
            <ac:spMk id="10" creationId="{B2A7CAEA-6709-4B65-910D-8B963F82F6B0}"/>
          </ac:spMkLst>
        </pc:spChg>
        <pc:picChg chg="add mod">
          <ac:chgData name="Michael Schumacher" userId="ec863bc3-80cc-4c9f-afb2-516e494b4ea7" providerId="ADAL" clId="{D9A2189B-C044-48FF-88CF-E4DA7AE14E15}" dt="2022-02-24T05:27:45.444" v="3183"/>
          <ac:picMkLst>
            <pc:docMk/>
            <pc:sldMk cId="1125321875" sldId="296"/>
            <ac:picMk id="9" creationId="{EF2E77E5-3234-4C7D-8066-0022F591D137}"/>
          </ac:picMkLst>
        </pc:picChg>
      </pc:sldChg>
      <pc:sldChg chg="addSp delSp modSp del mod">
        <pc:chgData name="Michael Schumacher" userId="ec863bc3-80cc-4c9f-afb2-516e494b4ea7" providerId="ADAL" clId="{D9A2189B-C044-48FF-88CF-E4DA7AE14E15}" dt="2022-02-24T10:34:51.126" v="9402" actId="2696"/>
        <pc:sldMkLst>
          <pc:docMk/>
          <pc:sldMk cId="2860266152" sldId="297"/>
        </pc:sldMkLst>
        <pc:spChg chg="del">
          <ac:chgData name="Michael Schumacher" userId="ec863bc3-80cc-4c9f-afb2-516e494b4ea7" providerId="ADAL" clId="{D9A2189B-C044-48FF-88CF-E4DA7AE14E15}" dt="2022-02-24T05:34:50.834" v="3207" actId="478"/>
          <ac:spMkLst>
            <pc:docMk/>
            <pc:sldMk cId="2860266152" sldId="297"/>
            <ac:spMk id="5" creationId="{E32DF36A-9169-4B3A-B572-C0D2655578E9}"/>
          </ac:spMkLst>
        </pc:spChg>
        <pc:spChg chg="add mod">
          <ac:chgData name="Michael Schumacher" userId="ec863bc3-80cc-4c9f-afb2-516e494b4ea7" providerId="ADAL" clId="{D9A2189B-C044-48FF-88CF-E4DA7AE14E15}" dt="2022-02-24T05:27:46.452" v="3184"/>
          <ac:spMkLst>
            <pc:docMk/>
            <pc:sldMk cId="2860266152" sldId="297"/>
            <ac:spMk id="6" creationId="{5CFE66C3-D037-4761-8DF5-0E16F529B8D8}"/>
          </ac:spMkLst>
        </pc:spChg>
        <pc:spChg chg="mod">
          <ac:chgData name="Michael Schumacher" userId="ec863bc3-80cc-4c9f-afb2-516e494b4ea7" providerId="ADAL" clId="{D9A2189B-C044-48FF-88CF-E4DA7AE14E15}" dt="2022-02-24T05:37:58.130" v="3222" actId="20577"/>
          <ac:spMkLst>
            <pc:docMk/>
            <pc:sldMk cId="2860266152" sldId="297"/>
            <ac:spMk id="9" creationId="{55DCE90D-52E0-461D-9CBA-E417471242BE}"/>
          </ac:spMkLst>
        </pc:spChg>
        <pc:spChg chg="add mod">
          <ac:chgData name="Michael Schumacher" userId="ec863bc3-80cc-4c9f-afb2-516e494b4ea7" providerId="ADAL" clId="{D9A2189B-C044-48FF-88CF-E4DA7AE14E15}" dt="2022-02-24T07:45:21.207" v="5359"/>
          <ac:spMkLst>
            <pc:docMk/>
            <pc:sldMk cId="2860266152" sldId="297"/>
            <ac:spMk id="10" creationId="{39D35801-0078-445E-BB44-DEC556157F73}"/>
          </ac:spMkLst>
        </pc:spChg>
        <pc:picChg chg="add mod">
          <ac:chgData name="Michael Schumacher" userId="ec863bc3-80cc-4c9f-afb2-516e494b4ea7" providerId="ADAL" clId="{D9A2189B-C044-48FF-88CF-E4DA7AE14E15}" dt="2022-02-24T05:27:46.452" v="3184"/>
          <ac:picMkLst>
            <pc:docMk/>
            <pc:sldMk cId="2860266152" sldId="297"/>
            <ac:picMk id="8" creationId="{BD8EF38D-698B-4BFD-B837-46761B6F8DCF}"/>
          </ac:picMkLst>
        </pc:picChg>
      </pc:sldChg>
      <pc:sldChg chg="addSp delSp modSp mod ord">
        <pc:chgData name="Michael Schumacher" userId="ec863bc3-80cc-4c9f-afb2-516e494b4ea7" providerId="ADAL" clId="{D9A2189B-C044-48FF-88CF-E4DA7AE14E15}" dt="2022-02-25T21:38:18.398" v="14023"/>
        <pc:sldMkLst>
          <pc:docMk/>
          <pc:sldMk cId="1852840800" sldId="298"/>
        </pc:sldMkLst>
        <pc:spChg chg="del">
          <ac:chgData name="Michael Schumacher" userId="ec863bc3-80cc-4c9f-afb2-516e494b4ea7" providerId="ADAL" clId="{D9A2189B-C044-48FF-88CF-E4DA7AE14E15}" dt="2022-02-24T05:32:53.441" v="3196" actId="478"/>
          <ac:spMkLst>
            <pc:docMk/>
            <pc:sldMk cId="1852840800" sldId="298"/>
            <ac:spMk id="9" creationId="{32F503E6-4296-4175-9E2F-86F7B23C1B0C}"/>
          </ac:spMkLst>
        </pc:spChg>
        <pc:spChg chg="del mod">
          <ac:chgData name="Michael Schumacher" userId="ec863bc3-80cc-4c9f-afb2-516e494b4ea7" providerId="ADAL" clId="{D9A2189B-C044-48FF-88CF-E4DA7AE14E15}" dt="2022-02-25T20:45:04.378" v="13067" actId="478"/>
          <ac:spMkLst>
            <pc:docMk/>
            <pc:sldMk cId="1852840800" sldId="298"/>
            <ac:spMk id="11" creationId="{22BABB24-B536-4AAC-B97E-EF28E57F6F7A}"/>
          </ac:spMkLst>
        </pc:spChg>
        <pc:spChg chg="mod">
          <ac:chgData name="Michael Schumacher" userId="ec863bc3-80cc-4c9f-afb2-516e494b4ea7" providerId="ADAL" clId="{D9A2189B-C044-48FF-88CF-E4DA7AE14E15}" dt="2022-02-24T02:28:28.311" v="2161" actId="1076"/>
          <ac:spMkLst>
            <pc:docMk/>
            <pc:sldMk cId="1852840800" sldId="298"/>
            <ac:spMk id="15" creationId="{0A72301C-5464-406B-9771-224AFB10D7E4}"/>
          </ac:spMkLst>
        </pc:spChg>
        <pc:spChg chg="del mod">
          <ac:chgData name="Michael Schumacher" userId="ec863bc3-80cc-4c9f-afb2-516e494b4ea7" providerId="ADAL" clId="{D9A2189B-C044-48FF-88CF-E4DA7AE14E15}" dt="2022-02-25T21:16:09.406" v="13480" actId="478"/>
          <ac:spMkLst>
            <pc:docMk/>
            <pc:sldMk cId="1852840800" sldId="298"/>
            <ac:spMk id="16" creationId="{9085F788-01C5-4D4E-91F4-D9E95E03562C}"/>
          </ac:spMkLst>
        </pc:spChg>
        <pc:spChg chg="add del mod">
          <ac:chgData name="Michael Schumacher" userId="ec863bc3-80cc-4c9f-afb2-516e494b4ea7" providerId="ADAL" clId="{D9A2189B-C044-48FF-88CF-E4DA7AE14E15}" dt="2022-02-24T05:08:05.617" v="3037" actId="478"/>
          <ac:spMkLst>
            <pc:docMk/>
            <pc:sldMk cId="1852840800" sldId="298"/>
            <ac:spMk id="17" creationId="{3239071F-1A6C-430A-966F-8CE2CD77ABAF}"/>
          </ac:spMkLst>
        </pc:spChg>
        <pc:spChg chg="add del mod">
          <ac:chgData name="Michael Schumacher" userId="ec863bc3-80cc-4c9f-afb2-516e494b4ea7" providerId="ADAL" clId="{D9A2189B-C044-48FF-88CF-E4DA7AE14E15}" dt="2022-02-24T05:08:03.667" v="3036"/>
          <ac:spMkLst>
            <pc:docMk/>
            <pc:sldMk cId="1852840800" sldId="298"/>
            <ac:spMk id="18" creationId="{E01F5C56-AE1F-4878-BFB9-193C748F067A}"/>
          </ac:spMkLst>
        </pc:spChg>
        <pc:spChg chg="add mod">
          <ac:chgData name="Michael Schumacher" userId="ec863bc3-80cc-4c9f-afb2-516e494b4ea7" providerId="ADAL" clId="{D9A2189B-C044-48FF-88CF-E4DA7AE14E15}" dt="2022-02-25T20:51:31.680" v="13223"/>
          <ac:spMkLst>
            <pc:docMk/>
            <pc:sldMk cId="1852840800" sldId="298"/>
            <ac:spMk id="19" creationId="{6861D4DB-3AF1-4434-8EA8-7D0B811CE18E}"/>
          </ac:spMkLst>
        </pc:spChg>
        <pc:spChg chg="add del mod">
          <ac:chgData name="Michael Schumacher" userId="ec863bc3-80cc-4c9f-afb2-516e494b4ea7" providerId="ADAL" clId="{D9A2189B-C044-48FF-88CF-E4DA7AE14E15}" dt="2022-02-24T05:18:19.714" v="3123" actId="478"/>
          <ac:spMkLst>
            <pc:docMk/>
            <pc:sldMk cId="1852840800" sldId="298"/>
            <ac:spMk id="20" creationId="{D3E5C620-2531-4705-87BC-D39633B8184C}"/>
          </ac:spMkLst>
        </pc:spChg>
        <pc:spChg chg="del mod">
          <ac:chgData name="Michael Schumacher" userId="ec863bc3-80cc-4c9f-afb2-516e494b4ea7" providerId="ADAL" clId="{D9A2189B-C044-48FF-88CF-E4DA7AE14E15}" dt="2022-02-25T20:45:05.758" v="13068" actId="478"/>
          <ac:spMkLst>
            <pc:docMk/>
            <pc:sldMk cId="1852840800" sldId="298"/>
            <ac:spMk id="21" creationId="{90CED298-6CDA-4369-ADB9-BBBB28048C4B}"/>
          </ac:spMkLst>
        </pc:spChg>
        <pc:spChg chg="add mod">
          <ac:chgData name="Michael Schumacher" userId="ec863bc3-80cc-4c9f-afb2-516e494b4ea7" providerId="ADAL" clId="{D9A2189B-C044-48FF-88CF-E4DA7AE14E15}" dt="2022-02-25T21:15:58.191" v="13476" actId="20577"/>
          <ac:spMkLst>
            <pc:docMk/>
            <pc:sldMk cId="1852840800" sldId="298"/>
            <ac:spMk id="22" creationId="{A4E074DA-F36B-4A9A-9349-2BE898734AF4}"/>
          </ac:spMkLst>
        </pc:spChg>
        <pc:spChg chg="add del mod">
          <ac:chgData name="Michael Schumacher" userId="ec863bc3-80cc-4c9f-afb2-516e494b4ea7" providerId="ADAL" clId="{D9A2189B-C044-48FF-88CF-E4DA7AE14E15}" dt="2022-02-25T20:51:04.253" v="13214" actId="478"/>
          <ac:spMkLst>
            <pc:docMk/>
            <pc:sldMk cId="1852840800" sldId="298"/>
            <ac:spMk id="23" creationId="{F2816056-0A51-4FF3-A7AC-8B0B5A82AD92}"/>
          </ac:spMkLst>
        </pc:spChg>
        <pc:spChg chg="add mod">
          <ac:chgData name="Michael Schumacher" userId="ec863bc3-80cc-4c9f-afb2-516e494b4ea7" providerId="ADAL" clId="{D9A2189B-C044-48FF-88CF-E4DA7AE14E15}" dt="2022-02-25T21:18:36.960" v="13508"/>
          <ac:spMkLst>
            <pc:docMk/>
            <pc:sldMk cId="1852840800" sldId="298"/>
            <ac:spMk id="25" creationId="{2ACACC61-B26D-43F0-84BB-87A2522A85A4}"/>
          </ac:spMkLst>
        </pc:spChg>
        <pc:spChg chg="add del mod">
          <ac:chgData name="Michael Schumacher" userId="ec863bc3-80cc-4c9f-afb2-516e494b4ea7" providerId="ADAL" clId="{D9A2189B-C044-48FF-88CF-E4DA7AE14E15}" dt="2022-02-24T07:25:56.615" v="5270"/>
          <ac:spMkLst>
            <pc:docMk/>
            <pc:sldMk cId="1852840800" sldId="298"/>
            <ac:spMk id="25" creationId="{FF1359D3-7054-41E3-8F59-67FEB461A6F0}"/>
          </ac:spMkLst>
        </pc:spChg>
        <pc:spChg chg="add del mod">
          <ac:chgData name="Michael Schumacher" userId="ec863bc3-80cc-4c9f-afb2-516e494b4ea7" providerId="ADAL" clId="{D9A2189B-C044-48FF-88CF-E4DA7AE14E15}" dt="2022-02-24T07:25:56.615" v="5270"/>
          <ac:spMkLst>
            <pc:docMk/>
            <pc:sldMk cId="1852840800" sldId="298"/>
            <ac:spMk id="26" creationId="{0A7C6851-4503-476A-9138-C90E24562B84}"/>
          </ac:spMkLst>
        </pc:spChg>
        <pc:spChg chg="add del mod">
          <ac:chgData name="Michael Schumacher" userId="ec863bc3-80cc-4c9f-afb2-516e494b4ea7" providerId="ADAL" clId="{D9A2189B-C044-48FF-88CF-E4DA7AE14E15}" dt="2022-02-25T21:38:18.398" v="14023"/>
          <ac:spMkLst>
            <pc:docMk/>
            <pc:sldMk cId="1852840800" sldId="298"/>
            <ac:spMk id="26" creationId="{97E641C5-0642-47EA-AA12-67E790D70857}"/>
          </ac:spMkLst>
        </pc:spChg>
        <pc:spChg chg="add del mod">
          <ac:chgData name="Michael Schumacher" userId="ec863bc3-80cc-4c9f-afb2-516e494b4ea7" providerId="ADAL" clId="{D9A2189B-C044-48FF-88CF-E4DA7AE14E15}" dt="2022-02-25T20:45:02.494" v="13066" actId="478"/>
          <ac:spMkLst>
            <pc:docMk/>
            <pc:sldMk cId="1852840800" sldId="298"/>
            <ac:spMk id="27" creationId="{F9388D32-231F-4C6F-9E21-0383E455B4B6}"/>
          </ac:spMkLst>
        </pc:spChg>
        <pc:spChg chg="add del mod">
          <ac:chgData name="Michael Schumacher" userId="ec863bc3-80cc-4c9f-afb2-516e494b4ea7" providerId="ADAL" clId="{D9A2189B-C044-48FF-88CF-E4DA7AE14E15}" dt="2022-02-25T20:45:06.621" v="13069" actId="478"/>
          <ac:spMkLst>
            <pc:docMk/>
            <pc:sldMk cId="1852840800" sldId="298"/>
            <ac:spMk id="28" creationId="{E23E1721-4660-41CA-ABE0-AA2C401B42D3}"/>
          </ac:spMkLst>
        </pc:spChg>
        <pc:spChg chg="add del mod">
          <ac:chgData name="Michael Schumacher" userId="ec863bc3-80cc-4c9f-afb2-516e494b4ea7" providerId="ADAL" clId="{D9A2189B-C044-48FF-88CF-E4DA7AE14E15}" dt="2022-02-25T21:18:39.518" v="13509" actId="478"/>
          <ac:spMkLst>
            <pc:docMk/>
            <pc:sldMk cId="1852840800" sldId="298"/>
            <ac:spMk id="29" creationId="{6310C8E2-F204-4C28-9880-6AB3851E907E}"/>
          </ac:spMkLst>
        </pc:spChg>
        <pc:spChg chg="add mod">
          <ac:chgData name="Michael Schumacher" userId="ec863bc3-80cc-4c9f-afb2-516e494b4ea7" providerId="ADAL" clId="{D9A2189B-C044-48FF-88CF-E4DA7AE14E15}" dt="2022-02-24T07:45:30.743" v="5365"/>
          <ac:spMkLst>
            <pc:docMk/>
            <pc:sldMk cId="1852840800" sldId="298"/>
            <ac:spMk id="30" creationId="{4F2711AC-F04B-4F26-AA0D-36119CD7DB7E}"/>
          </ac:spMkLst>
        </pc:spChg>
        <pc:graphicFrameChg chg="add del mod">
          <ac:chgData name="Michael Schumacher" userId="ec863bc3-80cc-4c9f-afb2-516e494b4ea7" providerId="ADAL" clId="{D9A2189B-C044-48FF-88CF-E4DA7AE14E15}" dt="2022-02-24T08:53:55.144" v="7051"/>
          <ac:graphicFrameMkLst>
            <pc:docMk/>
            <pc:sldMk cId="1852840800" sldId="298"/>
            <ac:graphicFrameMk id="4" creationId="{254F1196-E952-4873-9B78-02766D867D44}"/>
          </ac:graphicFrameMkLst>
        </pc:graphicFrameChg>
        <pc:picChg chg="mod">
          <ac:chgData name="Michael Schumacher" userId="ec863bc3-80cc-4c9f-afb2-516e494b4ea7" providerId="ADAL" clId="{D9A2189B-C044-48FF-88CF-E4DA7AE14E15}" dt="2022-02-24T02:28:28.311" v="2161" actId="1076"/>
          <ac:picMkLst>
            <pc:docMk/>
            <pc:sldMk cId="1852840800" sldId="298"/>
            <ac:picMk id="2" creationId="{68EFA78E-F010-4377-9FC5-FC57A7CFE973}"/>
          </ac:picMkLst>
        </pc:picChg>
        <pc:picChg chg="del mod">
          <ac:chgData name="Michael Schumacher" userId="ec863bc3-80cc-4c9f-afb2-516e494b4ea7" providerId="ADAL" clId="{D9A2189B-C044-48FF-88CF-E4DA7AE14E15}" dt="2022-02-25T20:43:41.836" v="13031" actId="478"/>
          <ac:picMkLst>
            <pc:docMk/>
            <pc:sldMk cId="1852840800" sldId="298"/>
            <ac:picMk id="3" creationId="{964662A6-E5A8-40B7-8F76-558102AA5FAE}"/>
          </ac:picMkLst>
        </pc:picChg>
        <pc:picChg chg="del mod">
          <ac:chgData name="Michael Schumacher" userId="ec863bc3-80cc-4c9f-afb2-516e494b4ea7" providerId="ADAL" clId="{D9A2189B-C044-48FF-88CF-E4DA7AE14E15}" dt="2022-02-25T20:43:40.331" v="13029" actId="478"/>
          <ac:picMkLst>
            <pc:docMk/>
            <pc:sldMk cId="1852840800" sldId="298"/>
            <ac:picMk id="7" creationId="{E4DD2F3F-6460-4D61-BF51-471869204F94}"/>
          </ac:picMkLst>
        </pc:picChg>
        <pc:picChg chg="del mod">
          <ac:chgData name="Michael Schumacher" userId="ec863bc3-80cc-4c9f-afb2-516e494b4ea7" providerId="ADAL" clId="{D9A2189B-C044-48FF-88CF-E4DA7AE14E15}" dt="2022-02-25T20:45:04.378" v="13067" actId="478"/>
          <ac:picMkLst>
            <pc:docMk/>
            <pc:sldMk cId="1852840800" sldId="298"/>
            <ac:picMk id="10" creationId="{C2BC464C-1B55-41C2-B7D9-46CB59F9866F}"/>
          </ac:picMkLst>
        </pc:picChg>
        <pc:picChg chg="del mod">
          <ac:chgData name="Michael Schumacher" userId="ec863bc3-80cc-4c9f-afb2-516e494b4ea7" providerId="ADAL" clId="{D9A2189B-C044-48FF-88CF-E4DA7AE14E15}" dt="2022-02-25T20:43:41.340" v="13030" actId="478"/>
          <ac:picMkLst>
            <pc:docMk/>
            <pc:sldMk cId="1852840800" sldId="298"/>
            <ac:picMk id="12" creationId="{89C3D7FC-DE68-494C-98ED-B1971BBFC6BC}"/>
          </ac:picMkLst>
        </pc:picChg>
        <pc:picChg chg="mod">
          <ac:chgData name="Michael Schumacher" userId="ec863bc3-80cc-4c9f-afb2-516e494b4ea7" providerId="ADAL" clId="{D9A2189B-C044-48FF-88CF-E4DA7AE14E15}" dt="2022-02-25T21:16:15.745" v="13481" actId="1076"/>
          <ac:picMkLst>
            <pc:docMk/>
            <pc:sldMk cId="1852840800" sldId="298"/>
            <ac:picMk id="14" creationId="{177B89CB-BBF3-41F6-831C-3FEF1120125B}"/>
          </ac:picMkLst>
        </pc:picChg>
        <pc:picChg chg="add del mod">
          <ac:chgData name="Michael Schumacher" userId="ec863bc3-80cc-4c9f-afb2-516e494b4ea7" providerId="ADAL" clId="{D9A2189B-C044-48FF-88CF-E4DA7AE14E15}" dt="2022-02-24T05:08:03.667" v="3036"/>
          <ac:picMkLst>
            <pc:docMk/>
            <pc:sldMk cId="1852840800" sldId="298"/>
            <ac:picMk id="19" creationId="{7F502FD4-41A1-4110-9CEC-2C05A0A2DCF4}"/>
          </ac:picMkLst>
        </pc:picChg>
        <pc:picChg chg="add mod">
          <ac:chgData name="Michael Schumacher" userId="ec863bc3-80cc-4c9f-afb2-516e494b4ea7" providerId="ADAL" clId="{D9A2189B-C044-48FF-88CF-E4DA7AE14E15}" dt="2022-02-25T20:51:31.680" v="13223"/>
          <ac:picMkLst>
            <pc:docMk/>
            <pc:sldMk cId="1852840800" sldId="298"/>
            <ac:picMk id="20" creationId="{1182CFBB-D5FF-4FD8-83AC-15EA0B2B845F}"/>
          </ac:picMkLst>
        </pc:picChg>
        <pc:picChg chg="add del mod">
          <ac:chgData name="Michael Schumacher" userId="ec863bc3-80cc-4c9f-afb2-516e494b4ea7" providerId="ADAL" clId="{D9A2189B-C044-48FF-88CF-E4DA7AE14E15}" dt="2022-02-24T05:18:20.224" v="3124" actId="478"/>
          <ac:picMkLst>
            <pc:docMk/>
            <pc:sldMk cId="1852840800" sldId="298"/>
            <ac:picMk id="22" creationId="{BE713B62-F5D4-4548-AD09-74D9BCA8F68B}"/>
          </ac:picMkLst>
        </pc:picChg>
        <pc:picChg chg="add del mod">
          <ac:chgData name="Michael Schumacher" userId="ec863bc3-80cc-4c9f-afb2-516e494b4ea7" providerId="ADAL" clId="{D9A2189B-C044-48FF-88CF-E4DA7AE14E15}" dt="2022-02-25T19:58:24.986" v="12929" actId="478"/>
          <ac:picMkLst>
            <pc:docMk/>
            <pc:sldMk cId="1852840800" sldId="298"/>
            <ac:picMk id="24" creationId="{A1252AB5-24A9-4064-8985-1DED41BC340A}"/>
          </ac:picMkLst>
        </pc:picChg>
        <pc:picChg chg="del mod">
          <ac:chgData name="Michael Schumacher" userId="ec863bc3-80cc-4c9f-afb2-516e494b4ea7" providerId="ADAL" clId="{D9A2189B-C044-48FF-88CF-E4DA7AE14E15}" dt="2022-02-25T20:45:04.378" v="13067" actId="478"/>
          <ac:picMkLst>
            <pc:docMk/>
            <pc:sldMk cId="1852840800" sldId="298"/>
            <ac:picMk id="3074" creationId="{69AC6CE5-2A25-42F1-80A0-FCEFF0E1959F}"/>
          </ac:picMkLst>
        </pc:picChg>
      </pc:sldChg>
      <pc:sldChg chg="addSp delSp modSp del mod modTransition modAnim">
        <pc:chgData name="Michael Schumacher" userId="ec863bc3-80cc-4c9f-afb2-516e494b4ea7" providerId="ADAL" clId="{D9A2189B-C044-48FF-88CF-E4DA7AE14E15}" dt="2022-02-25T19:59:06.298" v="12945" actId="47"/>
        <pc:sldMkLst>
          <pc:docMk/>
          <pc:sldMk cId="1965137548" sldId="299"/>
        </pc:sldMkLst>
        <pc:spChg chg="del">
          <ac:chgData name="Michael Schumacher" userId="ec863bc3-80cc-4c9f-afb2-516e494b4ea7" providerId="ADAL" clId="{D9A2189B-C044-48FF-88CF-E4DA7AE14E15}" dt="2022-02-24T01:43:26.385" v="1737" actId="478"/>
          <ac:spMkLst>
            <pc:docMk/>
            <pc:sldMk cId="1965137548" sldId="299"/>
            <ac:spMk id="6" creationId="{81E9E6CF-C5AC-46AF-BDAD-C3C64E329CAA}"/>
          </ac:spMkLst>
        </pc:spChg>
        <pc:spChg chg="add del mod">
          <ac:chgData name="Michael Schumacher" userId="ec863bc3-80cc-4c9f-afb2-516e494b4ea7" providerId="ADAL" clId="{D9A2189B-C044-48FF-88CF-E4DA7AE14E15}" dt="2022-02-24T07:54:42.391" v="5405"/>
          <ac:spMkLst>
            <pc:docMk/>
            <pc:sldMk cId="1965137548" sldId="299"/>
            <ac:spMk id="6" creationId="{F20A8BC9-0175-4B8A-98FF-B18BCD70366C}"/>
          </ac:spMkLst>
        </pc:spChg>
        <pc:spChg chg="mod">
          <ac:chgData name="Michael Schumacher" userId="ec863bc3-80cc-4c9f-afb2-516e494b4ea7" providerId="ADAL" clId="{D9A2189B-C044-48FF-88CF-E4DA7AE14E15}" dt="2022-02-24T06:25:58.913" v="4003" actId="1076"/>
          <ac:spMkLst>
            <pc:docMk/>
            <pc:sldMk cId="1965137548" sldId="299"/>
            <ac:spMk id="7" creationId="{064C7D51-FCC6-4F61-8F38-3CA98099BDC6}"/>
          </ac:spMkLst>
        </pc:spChg>
        <pc:spChg chg="add del mod">
          <ac:chgData name="Michael Schumacher" userId="ec863bc3-80cc-4c9f-afb2-516e494b4ea7" providerId="ADAL" clId="{D9A2189B-C044-48FF-88CF-E4DA7AE14E15}" dt="2022-02-24T05:11:18.273" v="3096" actId="478"/>
          <ac:spMkLst>
            <pc:docMk/>
            <pc:sldMk cId="1965137548" sldId="299"/>
            <ac:spMk id="9" creationId="{943AD90C-3C33-4446-ADDC-C85D60BF37F0}"/>
          </ac:spMkLst>
        </pc:spChg>
        <pc:spChg chg="mod">
          <ac:chgData name="Michael Schumacher" userId="ec863bc3-80cc-4c9f-afb2-516e494b4ea7" providerId="ADAL" clId="{D9A2189B-C044-48FF-88CF-E4DA7AE14E15}" dt="2022-02-24T10:24:18.052" v="8799" actId="14100"/>
          <ac:spMkLst>
            <pc:docMk/>
            <pc:sldMk cId="1965137548" sldId="299"/>
            <ac:spMk id="10" creationId="{D323D0E3-4D4B-4D88-8E1B-A052650044CD}"/>
          </ac:spMkLst>
        </pc:spChg>
        <pc:spChg chg="add mod">
          <ac:chgData name="Michael Schumacher" userId="ec863bc3-80cc-4c9f-afb2-516e494b4ea7" providerId="ADAL" clId="{D9A2189B-C044-48FF-88CF-E4DA7AE14E15}" dt="2022-02-24T05:11:19.111" v="3097"/>
          <ac:spMkLst>
            <pc:docMk/>
            <pc:sldMk cId="1965137548" sldId="299"/>
            <ac:spMk id="11" creationId="{57A7CDA1-0720-443A-99BF-43E2D9891F4B}"/>
          </ac:spMkLst>
        </pc:spChg>
        <pc:spChg chg="add mod">
          <ac:chgData name="Michael Schumacher" userId="ec863bc3-80cc-4c9f-afb2-516e494b4ea7" providerId="ADAL" clId="{D9A2189B-C044-48FF-88CF-E4DA7AE14E15}" dt="2022-02-24T07:45:47.018" v="5378"/>
          <ac:spMkLst>
            <pc:docMk/>
            <pc:sldMk cId="1965137548" sldId="299"/>
            <ac:spMk id="18" creationId="{1EDF36EB-6369-4279-B0EE-200718EBF1CE}"/>
          </ac:spMkLst>
        </pc:spChg>
        <pc:graphicFrameChg chg="add del mod ord modGraphic">
          <ac:chgData name="Michael Schumacher" userId="ec863bc3-80cc-4c9f-afb2-516e494b4ea7" providerId="ADAL" clId="{D9A2189B-C044-48FF-88CF-E4DA7AE14E15}" dt="2022-02-24T06:23:32.595" v="3934" actId="478"/>
          <ac:graphicFrameMkLst>
            <pc:docMk/>
            <pc:sldMk cId="1965137548" sldId="299"/>
            <ac:graphicFrameMk id="2" creationId="{06AA4783-9E5D-4160-B1CF-97AB2F34A292}"/>
          </ac:graphicFrameMkLst>
        </pc:graphicFrameChg>
        <pc:graphicFrameChg chg="add del modGraphic">
          <ac:chgData name="Michael Schumacher" userId="ec863bc3-80cc-4c9f-afb2-516e494b4ea7" providerId="ADAL" clId="{D9A2189B-C044-48FF-88CF-E4DA7AE14E15}" dt="2022-02-24T06:22:26.140" v="3920" actId="3680"/>
          <ac:graphicFrameMkLst>
            <pc:docMk/>
            <pc:sldMk cId="1965137548" sldId="299"/>
            <ac:graphicFrameMk id="3" creationId="{DF9CEC5B-A4EA-4712-9234-E304AEFD8BAF}"/>
          </ac:graphicFrameMkLst>
        </pc:graphicFrameChg>
        <pc:graphicFrameChg chg="add del mod">
          <ac:chgData name="Michael Schumacher" userId="ec863bc3-80cc-4c9f-afb2-516e494b4ea7" providerId="ADAL" clId="{D9A2189B-C044-48FF-88CF-E4DA7AE14E15}" dt="2022-02-24T06:23:11.634" v="3929" actId="3680"/>
          <ac:graphicFrameMkLst>
            <pc:docMk/>
            <pc:sldMk cId="1965137548" sldId="299"/>
            <ac:graphicFrameMk id="4" creationId="{080ED30E-8D67-4859-BB92-A87B1001F3D0}"/>
          </ac:graphicFrameMkLst>
        </pc:graphicFrameChg>
        <pc:graphicFrameChg chg="add mod ord modGraphic">
          <ac:chgData name="Michael Schumacher" userId="ec863bc3-80cc-4c9f-afb2-516e494b4ea7" providerId="ADAL" clId="{D9A2189B-C044-48FF-88CF-E4DA7AE14E15}" dt="2022-02-24T18:35:02.978" v="12458" actId="14734"/>
          <ac:graphicFrameMkLst>
            <pc:docMk/>
            <pc:sldMk cId="1965137548" sldId="299"/>
            <ac:graphicFrameMk id="5" creationId="{57215F31-DAA3-4FCF-81F9-BA7717B5BCF6}"/>
          </ac:graphicFrameMkLst>
        </pc:graphicFrameChg>
        <pc:graphicFrameChg chg="add del mod modGraphic">
          <ac:chgData name="Michael Schumacher" userId="ec863bc3-80cc-4c9f-afb2-516e494b4ea7" providerId="ADAL" clId="{D9A2189B-C044-48FF-88CF-E4DA7AE14E15}" dt="2022-02-24T06:39:22.254" v="4182" actId="21"/>
          <ac:graphicFrameMkLst>
            <pc:docMk/>
            <pc:sldMk cId="1965137548" sldId="299"/>
            <ac:graphicFrameMk id="13" creationId="{BCC02D34-F3CA-4CDA-A3AB-FF0079758ADA}"/>
          </ac:graphicFrameMkLst>
        </pc:graphicFrameChg>
        <pc:picChg chg="del mod">
          <ac:chgData name="Michael Schumacher" userId="ec863bc3-80cc-4c9f-afb2-516e494b4ea7" providerId="ADAL" clId="{D9A2189B-C044-48FF-88CF-E4DA7AE14E15}" dt="2022-02-24T06:25:36.672" v="4001" actId="478"/>
          <ac:picMkLst>
            <pc:docMk/>
            <pc:sldMk cId="1965137548" sldId="299"/>
            <ac:picMk id="8" creationId="{895E383E-59AD-441C-8376-FB540F3FD691}"/>
          </ac:picMkLst>
        </pc:picChg>
        <pc:picChg chg="add del mod">
          <ac:chgData name="Michael Schumacher" userId="ec863bc3-80cc-4c9f-afb2-516e494b4ea7" providerId="ADAL" clId="{D9A2189B-C044-48FF-88CF-E4DA7AE14E15}" dt="2022-02-25T19:58:56.379" v="12944" actId="478"/>
          <ac:picMkLst>
            <pc:docMk/>
            <pc:sldMk cId="1965137548" sldId="299"/>
            <ac:picMk id="12" creationId="{5297D805-7949-48BA-881B-68C6B52744B3}"/>
          </ac:picMkLst>
        </pc:picChg>
        <pc:picChg chg="add del mod">
          <ac:chgData name="Michael Schumacher" userId="ec863bc3-80cc-4c9f-afb2-516e494b4ea7" providerId="ADAL" clId="{D9A2189B-C044-48FF-88CF-E4DA7AE14E15}" dt="2022-02-24T07:11:00.847" v="5024" actId="478"/>
          <ac:picMkLst>
            <pc:docMk/>
            <pc:sldMk cId="1965137548" sldId="299"/>
            <ac:picMk id="14" creationId="{C103978F-44E2-4807-AF33-1FC691064E8E}"/>
          </ac:picMkLst>
        </pc:picChg>
        <pc:picChg chg="add del mod">
          <ac:chgData name="Michael Schumacher" userId="ec863bc3-80cc-4c9f-afb2-516e494b4ea7" providerId="ADAL" clId="{D9A2189B-C044-48FF-88CF-E4DA7AE14E15}" dt="2022-02-24T07:42:59.023" v="5328" actId="478"/>
          <ac:picMkLst>
            <pc:docMk/>
            <pc:sldMk cId="1965137548" sldId="299"/>
            <ac:picMk id="16" creationId="{B1BB0DCE-C801-44E8-AB9F-96A42C3CDFD6}"/>
          </ac:picMkLst>
        </pc:picChg>
        <pc:picChg chg="add mod">
          <ac:chgData name="Michael Schumacher" userId="ec863bc3-80cc-4c9f-afb2-516e494b4ea7" providerId="ADAL" clId="{D9A2189B-C044-48FF-88CF-E4DA7AE14E15}" dt="2022-02-24T07:56:27.570" v="5407" actId="1076"/>
          <ac:picMkLst>
            <pc:docMk/>
            <pc:sldMk cId="1965137548" sldId="299"/>
            <ac:picMk id="17" creationId="{8862BAC9-90EC-499E-AC01-509510D578BD}"/>
          </ac:picMkLst>
        </pc:picChg>
        <pc:picChg chg="add del mod">
          <ac:chgData name="Michael Schumacher" userId="ec863bc3-80cc-4c9f-afb2-516e494b4ea7" providerId="ADAL" clId="{D9A2189B-C044-48FF-88CF-E4DA7AE14E15}" dt="2022-02-24T18:36:09.255" v="12466"/>
          <ac:picMkLst>
            <pc:docMk/>
            <pc:sldMk cId="1965137548" sldId="299"/>
            <ac:picMk id="22" creationId="{136838AA-9F09-44AB-B22B-547ED566654D}"/>
          </ac:picMkLst>
        </pc:picChg>
        <pc:picChg chg="add del mod">
          <ac:chgData name="Michael Schumacher" userId="ec863bc3-80cc-4c9f-afb2-516e494b4ea7" providerId="ADAL" clId="{D9A2189B-C044-48FF-88CF-E4DA7AE14E15}" dt="2022-02-24T18:36:18.570" v="12468"/>
          <ac:picMkLst>
            <pc:docMk/>
            <pc:sldMk cId="1965137548" sldId="299"/>
            <ac:picMk id="23" creationId="{325C2642-9DC5-40DC-B705-07DC1B0533F9}"/>
          </ac:picMkLst>
        </pc:picChg>
        <pc:picChg chg="add del mod">
          <ac:chgData name="Michael Schumacher" userId="ec863bc3-80cc-4c9f-afb2-516e494b4ea7" providerId="ADAL" clId="{D9A2189B-C044-48FF-88CF-E4DA7AE14E15}" dt="2022-02-24T18:36:43.976" v="12470"/>
          <ac:picMkLst>
            <pc:docMk/>
            <pc:sldMk cId="1965137548" sldId="299"/>
            <ac:picMk id="24" creationId="{527926AF-1281-4144-8293-05DBAEBA622A}"/>
          </ac:picMkLst>
        </pc:picChg>
        <pc:picChg chg="add del mod">
          <ac:chgData name="Michael Schumacher" userId="ec863bc3-80cc-4c9f-afb2-516e494b4ea7" providerId="ADAL" clId="{D9A2189B-C044-48FF-88CF-E4DA7AE14E15}" dt="2022-02-24T18:36:57.462" v="12472"/>
          <ac:picMkLst>
            <pc:docMk/>
            <pc:sldMk cId="1965137548" sldId="299"/>
            <ac:picMk id="25" creationId="{B4DBE2C4-9A7D-497C-85EC-297AFBAEE581}"/>
          </ac:picMkLst>
        </pc:picChg>
        <pc:picChg chg="add del mod">
          <ac:chgData name="Michael Schumacher" userId="ec863bc3-80cc-4c9f-afb2-516e494b4ea7" providerId="ADAL" clId="{D9A2189B-C044-48FF-88CF-E4DA7AE14E15}" dt="2022-02-24T18:37:13.642" v="12474"/>
          <ac:picMkLst>
            <pc:docMk/>
            <pc:sldMk cId="1965137548" sldId="299"/>
            <ac:picMk id="26" creationId="{079AA706-167D-4E31-8DC7-39F275C37EFF}"/>
          </ac:picMkLst>
        </pc:picChg>
        <pc:picChg chg="add del mod">
          <ac:chgData name="Michael Schumacher" userId="ec863bc3-80cc-4c9f-afb2-516e494b4ea7" providerId="ADAL" clId="{D9A2189B-C044-48FF-88CF-E4DA7AE14E15}" dt="2022-02-24T18:37:44.755" v="12476"/>
          <ac:picMkLst>
            <pc:docMk/>
            <pc:sldMk cId="1965137548" sldId="299"/>
            <ac:picMk id="27" creationId="{4004B38B-68E8-4556-86C2-E143A0C43372}"/>
          </ac:picMkLst>
        </pc:picChg>
        <pc:picChg chg="add del mod">
          <ac:chgData name="Michael Schumacher" userId="ec863bc3-80cc-4c9f-afb2-516e494b4ea7" providerId="ADAL" clId="{D9A2189B-C044-48FF-88CF-E4DA7AE14E15}" dt="2022-02-24T18:38:07.635" v="12478"/>
          <ac:picMkLst>
            <pc:docMk/>
            <pc:sldMk cId="1965137548" sldId="299"/>
            <ac:picMk id="28" creationId="{078C4A47-6AC0-44C4-9775-6E495632161E}"/>
          </ac:picMkLst>
        </pc:picChg>
        <pc:picChg chg="add del mod">
          <ac:chgData name="Michael Schumacher" userId="ec863bc3-80cc-4c9f-afb2-516e494b4ea7" providerId="ADAL" clId="{D9A2189B-C044-48FF-88CF-E4DA7AE14E15}" dt="2022-02-24T18:38:28.408" v="12482"/>
          <ac:picMkLst>
            <pc:docMk/>
            <pc:sldMk cId="1965137548" sldId="299"/>
            <ac:picMk id="30" creationId="{A7763B8C-623F-4BD7-8C73-6EC92E9CA806}"/>
          </ac:picMkLst>
        </pc:picChg>
        <pc:picChg chg="add del mod">
          <ac:chgData name="Michael Schumacher" userId="ec863bc3-80cc-4c9f-afb2-516e494b4ea7" providerId="ADAL" clId="{D9A2189B-C044-48FF-88CF-E4DA7AE14E15}" dt="2022-02-24T18:39:22.090" v="12485"/>
          <ac:picMkLst>
            <pc:docMk/>
            <pc:sldMk cId="1965137548" sldId="299"/>
            <ac:picMk id="31" creationId="{53A7D224-9261-4FA4-9509-3B3398BC549A}"/>
          </ac:picMkLst>
        </pc:picChg>
        <pc:picChg chg="add mod">
          <ac:chgData name="Michael Schumacher" userId="ec863bc3-80cc-4c9f-afb2-516e494b4ea7" providerId="ADAL" clId="{D9A2189B-C044-48FF-88CF-E4DA7AE14E15}" dt="2022-02-24T18:39:51.487" v="12486"/>
          <ac:picMkLst>
            <pc:docMk/>
            <pc:sldMk cId="1965137548" sldId="299"/>
            <ac:picMk id="32" creationId="{0B995074-20A8-49A5-B84D-4DC13489163D}"/>
          </ac:picMkLst>
        </pc:picChg>
        <pc:cxnChg chg="add mod">
          <ac:chgData name="Michael Schumacher" userId="ec863bc3-80cc-4c9f-afb2-516e494b4ea7" providerId="ADAL" clId="{D9A2189B-C044-48FF-88CF-E4DA7AE14E15}" dt="2022-02-24T18:34:59.850" v="12457" actId="1582"/>
          <ac:cxnSpMkLst>
            <pc:docMk/>
            <pc:sldMk cId="1965137548" sldId="299"/>
            <ac:cxnSpMk id="20" creationId="{AF54BFB9-B0AB-4DD0-B762-A89C0814CB72}"/>
          </ac:cxnSpMkLst>
        </pc:cxnChg>
        <pc:cxnChg chg="add mod">
          <ac:chgData name="Michael Schumacher" userId="ec863bc3-80cc-4c9f-afb2-516e494b4ea7" providerId="ADAL" clId="{D9A2189B-C044-48FF-88CF-E4DA7AE14E15}" dt="2022-02-24T18:35:17.269" v="12460" actId="1076"/>
          <ac:cxnSpMkLst>
            <pc:docMk/>
            <pc:sldMk cId="1965137548" sldId="299"/>
            <ac:cxnSpMk id="21" creationId="{AF15F3F8-B713-4F75-8A30-FA6DC6CA477E}"/>
          </ac:cxnSpMkLst>
        </pc:cxnChg>
        <pc:cxnChg chg="add mod">
          <ac:chgData name="Michael Schumacher" userId="ec863bc3-80cc-4c9f-afb2-516e494b4ea7" providerId="ADAL" clId="{D9A2189B-C044-48FF-88CF-E4DA7AE14E15}" dt="2022-02-24T18:38:12.711" v="12480" actId="1076"/>
          <ac:cxnSpMkLst>
            <pc:docMk/>
            <pc:sldMk cId="1965137548" sldId="299"/>
            <ac:cxnSpMk id="29" creationId="{1BDF48B7-C12A-4DD6-B301-7DDD3FD1CE62}"/>
          </ac:cxnSpMkLst>
        </pc:cxnChg>
      </pc:sldChg>
      <pc:sldChg chg="addSp delSp modSp mod ord modTransition modAnim modNotesTx">
        <pc:chgData name="Michael Schumacher" userId="ec863bc3-80cc-4c9f-afb2-516e494b4ea7" providerId="ADAL" clId="{D9A2189B-C044-48FF-88CF-E4DA7AE14E15}" dt="2022-02-25T21:06:45.336" v="13256"/>
        <pc:sldMkLst>
          <pc:docMk/>
          <pc:sldMk cId="217281775" sldId="300"/>
        </pc:sldMkLst>
        <pc:spChg chg="add mod">
          <ac:chgData name="Michael Schumacher" userId="ec863bc3-80cc-4c9f-afb2-516e494b4ea7" providerId="ADAL" clId="{D9A2189B-C044-48FF-88CF-E4DA7AE14E15}" dt="2022-02-24T05:41:54.970" v="3266" actId="1076"/>
          <ac:spMkLst>
            <pc:docMk/>
            <pc:sldMk cId="217281775" sldId="300"/>
            <ac:spMk id="2" creationId="{76B66CDE-6BE2-4645-A7A9-0D66E5F46145}"/>
          </ac:spMkLst>
        </pc:spChg>
        <pc:spChg chg="del mod">
          <ac:chgData name="Michael Schumacher" userId="ec863bc3-80cc-4c9f-afb2-516e494b4ea7" providerId="ADAL" clId="{D9A2189B-C044-48FF-88CF-E4DA7AE14E15}" dt="2022-02-24T01:43:38.417" v="1740" actId="478"/>
          <ac:spMkLst>
            <pc:docMk/>
            <pc:sldMk cId="217281775" sldId="300"/>
            <ac:spMk id="5" creationId="{DD1B5843-3CC1-48ED-8640-43CB12D62027}"/>
          </ac:spMkLst>
        </pc:spChg>
        <pc:spChg chg="add del mod">
          <ac:chgData name="Michael Schumacher" userId="ec863bc3-80cc-4c9f-afb2-516e494b4ea7" providerId="ADAL" clId="{D9A2189B-C044-48FF-88CF-E4DA7AE14E15}" dt="2022-02-24T05:11:02.289" v="3087" actId="478"/>
          <ac:spMkLst>
            <pc:docMk/>
            <pc:sldMk cId="217281775" sldId="300"/>
            <ac:spMk id="6" creationId="{208D6143-7902-4C5D-9F8F-09EB80142394}"/>
          </ac:spMkLst>
        </pc:spChg>
        <pc:spChg chg="add del mod">
          <ac:chgData name="Michael Schumacher" userId="ec863bc3-80cc-4c9f-afb2-516e494b4ea7" providerId="ADAL" clId="{D9A2189B-C044-48FF-88CF-E4DA7AE14E15}" dt="2022-02-25T20:04:08.428" v="12981" actId="478"/>
          <ac:spMkLst>
            <pc:docMk/>
            <pc:sldMk cId="217281775" sldId="300"/>
            <ac:spMk id="7" creationId="{9396A5E9-BA18-4AE5-8226-6FB3244EEB69}"/>
          </ac:spMkLst>
        </pc:spChg>
        <pc:spChg chg="add del mod">
          <ac:chgData name="Michael Schumacher" userId="ec863bc3-80cc-4c9f-afb2-516e494b4ea7" providerId="ADAL" clId="{D9A2189B-C044-48FF-88CF-E4DA7AE14E15}" dt="2022-02-24T02:07:02.404" v="1902"/>
          <ac:spMkLst>
            <pc:docMk/>
            <pc:sldMk cId="217281775" sldId="300"/>
            <ac:spMk id="7" creationId="{A39C4CED-12A7-46DC-8539-B4300223DFB8}"/>
          </ac:spMkLst>
        </pc:spChg>
        <pc:spChg chg="add mod">
          <ac:chgData name="Michael Schumacher" userId="ec863bc3-80cc-4c9f-afb2-516e494b4ea7" providerId="ADAL" clId="{D9A2189B-C044-48FF-88CF-E4DA7AE14E15}" dt="2022-02-24T02:07:05.095" v="1904"/>
          <ac:spMkLst>
            <pc:docMk/>
            <pc:sldMk cId="217281775" sldId="300"/>
            <ac:spMk id="8" creationId="{843C1694-149F-4C22-A41B-EE6C3347727E}"/>
          </ac:spMkLst>
        </pc:spChg>
        <pc:spChg chg="add mod">
          <ac:chgData name="Michael Schumacher" userId="ec863bc3-80cc-4c9f-afb2-516e494b4ea7" providerId="ADAL" clId="{D9A2189B-C044-48FF-88CF-E4DA7AE14E15}" dt="2022-02-24T07:45:38.409" v="5371"/>
          <ac:spMkLst>
            <pc:docMk/>
            <pc:sldMk cId="217281775" sldId="300"/>
            <ac:spMk id="10" creationId="{D0D0F3C0-C171-4381-B8E1-BFAADFFFAC9F}"/>
          </ac:spMkLst>
        </pc:spChg>
        <pc:spChg chg="add mod">
          <ac:chgData name="Michael Schumacher" userId="ec863bc3-80cc-4c9f-afb2-516e494b4ea7" providerId="ADAL" clId="{D9A2189B-C044-48FF-88CF-E4DA7AE14E15}" dt="2022-02-25T20:04:09.487" v="12982"/>
          <ac:spMkLst>
            <pc:docMk/>
            <pc:sldMk cId="217281775" sldId="300"/>
            <ac:spMk id="11" creationId="{8C90F042-FE60-467E-985C-25C45590A072}"/>
          </ac:spMkLst>
        </pc:spChg>
        <pc:spChg chg="del mod">
          <ac:chgData name="Michael Schumacher" userId="ec863bc3-80cc-4c9f-afb2-516e494b4ea7" providerId="ADAL" clId="{D9A2189B-C044-48FF-88CF-E4DA7AE14E15}" dt="2022-02-24T02:07:04.177" v="1903" actId="478"/>
          <ac:spMkLst>
            <pc:docMk/>
            <pc:sldMk cId="217281775" sldId="300"/>
            <ac:spMk id="15" creationId="{0A72301C-5464-406B-9771-224AFB10D7E4}"/>
          </ac:spMkLst>
        </pc:spChg>
        <pc:picChg chg="add del mod">
          <ac:chgData name="Michael Schumacher" userId="ec863bc3-80cc-4c9f-afb2-516e494b4ea7" providerId="ADAL" clId="{D9A2189B-C044-48FF-88CF-E4DA7AE14E15}" dt="2022-02-24T17:51:58.880" v="11470"/>
          <ac:picMkLst>
            <pc:docMk/>
            <pc:sldMk cId="217281775" sldId="300"/>
            <ac:picMk id="3" creationId="{86B71EEE-9A01-4437-A2F0-AA6D6F03A0FD}"/>
          </ac:picMkLst>
        </pc:picChg>
        <pc:picChg chg="mod">
          <ac:chgData name="Michael Schumacher" userId="ec863bc3-80cc-4c9f-afb2-516e494b4ea7" providerId="ADAL" clId="{D9A2189B-C044-48FF-88CF-E4DA7AE14E15}" dt="2022-02-24T01:45:40.201" v="1759" actId="1076"/>
          <ac:picMkLst>
            <pc:docMk/>
            <pc:sldMk cId="217281775" sldId="300"/>
            <ac:picMk id="4" creationId="{FC782505-9DED-42DE-8B91-7BF1F3789166}"/>
          </ac:picMkLst>
        </pc:picChg>
        <pc:picChg chg="add del mod">
          <ac:chgData name="Michael Schumacher" userId="ec863bc3-80cc-4c9f-afb2-516e494b4ea7" providerId="ADAL" clId="{D9A2189B-C044-48FF-88CF-E4DA7AE14E15}" dt="2022-02-24T17:55:13.077" v="11480"/>
          <ac:picMkLst>
            <pc:docMk/>
            <pc:sldMk cId="217281775" sldId="300"/>
            <ac:picMk id="5" creationId="{38676BD0-02C7-4DFC-8BAA-3B2CBF6CE45C}"/>
          </ac:picMkLst>
        </pc:picChg>
        <pc:picChg chg="add del mod">
          <ac:chgData name="Michael Schumacher" userId="ec863bc3-80cc-4c9f-afb2-516e494b4ea7" providerId="ADAL" clId="{D9A2189B-C044-48FF-88CF-E4DA7AE14E15}" dt="2022-02-25T19:58:41.611" v="12937" actId="478"/>
          <ac:picMkLst>
            <pc:docMk/>
            <pc:sldMk cId="217281775" sldId="300"/>
            <ac:picMk id="9" creationId="{FC2E6A75-8529-4764-A298-65CFB352391C}"/>
          </ac:picMkLst>
        </pc:picChg>
        <pc:picChg chg="add del mod">
          <ac:chgData name="Michael Schumacher" userId="ec863bc3-80cc-4c9f-afb2-516e494b4ea7" providerId="ADAL" clId="{D9A2189B-C044-48FF-88CF-E4DA7AE14E15}" dt="2022-02-24T17:55:29.137" v="11482"/>
          <ac:picMkLst>
            <pc:docMk/>
            <pc:sldMk cId="217281775" sldId="300"/>
            <ac:picMk id="11" creationId="{26640FB6-3E11-4253-AA85-5292E2092263}"/>
          </ac:picMkLst>
        </pc:picChg>
        <pc:picChg chg="add del mod">
          <ac:chgData name="Michael Schumacher" userId="ec863bc3-80cc-4c9f-afb2-516e494b4ea7" providerId="ADAL" clId="{D9A2189B-C044-48FF-88CF-E4DA7AE14E15}" dt="2022-02-24T17:55:40.429" v="11484"/>
          <ac:picMkLst>
            <pc:docMk/>
            <pc:sldMk cId="217281775" sldId="300"/>
            <ac:picMk id="12" creationId="{848EC4D0-4D89-4DE0-886B-205EF12A277F}"/>
          </ac:picMkLst>
        </pc:picChg>
        <pc:picChg chg="add mod">
          <ac:chgData name="Michael Schumacher" userId="ec863bc3-80cc-4c9f-afb2-516e494b4ea7" providerId="ADAL" clId="{D9A2189B-C044-48FF-88CF-E4DA7AE14E15}" dt="2022-02-25T20:04:09.487" v="12982"/>
          <ac:picMkLst>
            <pc:docMk/>
            <pc:sldMk cId="217281775" sldId="300"/>
            <ac:picMk id="12" creationId="{CD4C154F-E46F-4EBB-A124-E63287E67A36}"/>
          </ac:picMkLst>
        </pc:picChg>
        <pc:picChg chg="add del mod">
          <ac:chgData name="Michael Schumacher" userId="ec863bc3-80cc-4c9f-afb2-516e494b4ea7" providerId="ADAL" clId="{D9A2189B-C044-48FF-88CF-E4DA7AE14E15}" dt="2022-02-24T17:55:58.017" v="11486"/>
          <ac:picMkLst>
            <pc:docMk/>
            <pc:sldMk cId="217281775" sldId="300"/>
            <ac:picMk id="13" creationId="{876BC0B7-7E11-403E-8B8D-E98271E17B3B}"/>
          </ac:picMkLst>
        </pc:picChg>
        <pc:picChg chg="add del mod">
          <ac:chgData name="Michael Schumacher" userId="ec863bc3-80cc-4c9f-afb2-516e494b4ea7" providerId="ADAL" clId="{D9A2189B-C044-48FF-88CF-E4DA7AE14E15}" dt="2022-02-24T17:56:05.843" v="11488"/>
          <ac:picMkLst>
            <pc:docMk/>
            <pc:sldMk cId="217281775" sldId="300"/>
            <ac:picMk id="14" creationId="{9586277D-4373-4C9B-986E-EC4F8D7F3574}"/>
          </ac:picMkLst>
        </pc:picChg>
        <pc:picChg chg="add del mod">
          <ac:chgData name="Michael Schumacher" userId="ec863bc3-80cc-4c9f-afb2-516e494b4ea7" providerId="ADAL" clId="{D9A2189B-C044-48FF-88CF-E4DA7AE14E15}" dt="2022-02-24T17:56:17.040" v="11490"/>
          <ac:picMkLst>
            <pc:docMk/>
            <pc:sldMk cId="217281775" sldId="300"/>
            <ac:picMk id="15" creationId="{68BC36A1-CB53-482C-9E6E-5875F85CEB72}"/>
          </ac:picMkLst>
        </pc:picChg>
        <pc:picChg chg="add del mod">
          <ac:chgData name="Michael Schumacher" userId="ec863bc3-80cc-4c9f-afb2-516e494b4ea7" providerId="ADAL" clId="{D9A2189B-C044-48FF-88CF-E4DA7AE14E15}" dt="2022-02-24T17:56:25.016" v="11492"/>
          <ac:picMkLst>
            <pc:docMk/>
            <pc:sldMk cId="217281775" sldId="300"/>
            <ac:picMk id="16" creationId="{BE875C73-DC18-44C8-9DDA-3EC5292E1101}"/>
          </ac:picMkLst>
        </pc:picChg>
        <pc:picChg chg="add del mod">
          <ac:chgData name="Michael Schumacher" userId="ec863bc3-80cc-4c9f-afb2-516e494b4ea7" providerId="ADAL" clId="{D9A2189B-C044-48FF-88CF-E4DA7AE14E15}" dt="2022-02-24T17:56:39.932" v="11494"/>
          <ac:picMkLst>
            <pc:docMk/>
            <pc:sldMk cId="217281775" sldId="300"/>
            <ac:picMk id="17" creationId="{374B83FA-634F-49A0-A00D-E9C6BA8AA6F6}"/>
          </ac:picMkLst>
        </pc:picChg>
        <pc:picChg chg="add del mod">
          <ac:chgData name="Michael Schumacher" userId="ec863bc3-80cc-4c9f-afb2-516e494b4ea7" providerId="ADAL" clId="{D9A2189B-C044-48FF-88CF-E4DA7AE14E15}" dt="2022-02-24T17:57:30.599" v="11499"/>
          <ac:picMkLst>
            <pc:docMk/>
            <pc:sldMk cId="217281775" sldId="300"/>
            <ac:picMk id="18" creationId="{ACB19EDD-FDDA-4C20-B904-8ED84B38D3A8}"/>
          </ac:picMkLst>
        </pc:picChg>
        <pc:picChg chg="add del mod">
          <ac:chgData name="Michael Schumacher" userId="ec863bc3-80cc-4c9f-afb2-516e494b4ea7" providerId="ADAL" clId="{D9A2189B-C044-48FF-88CF-E4DA7AE14E15}" dt="2022-02-24T17:57:44.110" v="11501"/>
          <ac:picMkLst>
            <pc:docMk/>
            <pc:sldMk cId="217281775" sldId="300"/>
            <ac:picMk id="19" creationId="{C6F2AC94-9B0D-41FE-922F-8E33BE36C588}"/>
          </ac:picMkLst>
        </pc:picChg>
        <pc:picChg chg="add del mod">
          <ac:chgData name="Michael Schumacher" userId="ec863bc3-80cc-4c9f-afb2-516e494b4ea7" providerId="ADAL" clId="{D9A2189B-C044-48FF-88CF-E4DA7AE14E15}" dt="2022-02-24T17:57:53.330" v="11503"/>
          <ac:picMkLst>
            <pc:docMk/>
            <pc:sldMk cId="217281775" sldId="300"/>
            <ac:picMk id="20" creationId="{CDC4D9C6-A283-4A5E-80C5-E73A827CC18E}"/>
          </ac:picMkLst>
        </pc:picChg>
        <pc:picChg chg="add del mod">
          <ac:chgData name="Michael Schumacher" userId="ec863bc3-80cc-4c9f-afb2-516e494b4ea7" providerId="ADAL" clId="{D9A2189B-C044-48FF-88CF-E4DA7AE14E15}" dt="2022-02-24T17:58:04.473" v="11505"/>
          <ac:picMkLst>
            <pc:docMk/>
            <pc:sldMk cId="217281775" sldId="300"/>
            <ac:picMk id="21" creationId="{16C8A968-F765-41EB-8065-370AE1C84AF2}"/>
          </ac:picMkLst>
        </pc:picChg>
        <pc:picChg chg="add del mod">
          <ac:chgData name="Michael Schumacher" userId="ec863bc3-80cc-4c9f-afb2-516e494b4ea7" providerId="ADAL" clId="{D9A2189B-C044-48FF-88CF-E4DA7AE14E15}" dt="2022-02-24T17:58:11.468" v="11507"/>
          <ac:picMkLst>
            <pc:docMk/>
            <pc:sldMk cId="217281775" sldId="300"/>
            <ac:picMk id="22" creationId="{80A2853C-6AD1-422C-9F79-65346844C3BF}"/>
          </ac:picMkLst>
        </pc:picChg>
        <pc:picChg chg="add del mod">
          <ac:chgData name="Michael Schumacher" userId="ec863bc3-80cc-4c9f-afb2-516e494b4ea7" providerId="ADAL" clId="{D9A2189B-C044-48FF-88CF-E4DA7AE14E15}" dt="2022-02-24T17:58:18.660" v="11509"/>
          <ac:picMkLst>
            <pc:docMk/>
            <pc:sldMk cId="217281775" sldId="300"/>
            <ac:picMk id="23" creationId="{F2989CE7-64E0-4EAD-B59B-C942B8270AC4}"/>
          </ac:picMkLst>
        </pc:picChg>
        <pc:picChg chg="add del mod">
          <ac:chgData name="Michael Schumacher" userId="ec863bc3-80cc-4c9f-afb2-516e494b4ea7" providerId="ADAL" clId="{D9A2189B-C044-48FF-88CF-E4DA7AE14E15}" dt="2022-02-24T17:59:12.534" v="11511"/>
          <ac:picMkLst>
            <pc:docMk/>
            <pc:sldMk cId="217281775" sldId="300"/>
            <ac:picMk id="24" creationId="{4AA28A87-220A-42B1-A4EC-B1DB7250479A}"/>
          </ac:picMkLst>
        </pc:picChg>
        <pc:picChg chg="add del mod">
          <ac:chgData name="Michael Schumacher" userId="ec863bc3-80cc-4c9f-afb2-516e494b4ea7" providerId="ADAL" clId="{D9A2189B-C044-48FF-88CF-E4DA7AE14E15}" dt="2022-02-24T17:59:38.123" v="11513"/>
          <ac:picMkLst>
            <pc:docMk/>
            <pc:sldMk cId="217281775" sldId="300"/>
            <ac:picMk id="25" creationId="{2D0A3510-02A9-4F9D-9C8F-3C885E2E3552}"/>
          </ac:picMkLst>
        </pc:picChg>
        <pc:picChg chg="add del mod">
          <ac:chgData name="Michael Schumacher" userId="ec863bc3-80cc-4c9f-afb2-516e494b4ea7" providerId="ADAL" clId="{D9A2189B-C044-48FF-88CF-E4DA7AE14E15}" dt="2022-02-24T17:59:51.354" v="11515"/>
          <ac:picMkLst>
            <pc:docMk/>
            <pc:sldMk cId="217281775" sldId="300"/>
            <ac:picMk id="26" creationId="{A2AEC6BB-D6E6-4D27-80A1-2017276EB524}"/>
          </ac:picMkLst>
        </pc:picChg>
        <pc:picChg chg="add del mod">
          <ac:chgData name="Michael Schumacher" userId="ec863bc3-80cc-4c9f-afb2-516e494b4ea7" providerId="ADAL" clId="{D9A2189B-C044-48FF-88CF-E4DA7AE14E15}" dt="2022-02-24T18:00:05.735" v="11517"/>
          <ac:picMkLst>
            <pc:docMk/>
            <pc:sldMk cId="217281775" sldId="300"/>
            <ac:picMk id="27" creationId="{70EC92BE-A2AC-40A3-8FA8-B6E29C1AE3D0}"/>
          </ac:picMkLst>
        </pc:picChg>
        <pc:picChg chg="add del mod">
          <ac:chgData name="Michael Schumacher" userId="ec863bc3-80cc-4c9f-afb2-516e494b4ea7" providerId="ADAL" clId="{D9A2189B-C044-48FF-88CF-E4DA7AE14E15}" dt="2022-02-24T18:01:48.853" v="11788"/>
          <ac:picMkLst>
            <pc:docMk/>
            <pc:sldMk cId="217281775" sldId="300"/>
            <ac:picMk id="28" creationId="{427692B5-0E5E-46BF-A739-5115ADD8E137}"/>
          </ac:picMkLst>
        </pc:picChg>
        <pc:picChg chg="add mod">
          <ac:chgData name="Michael Schumacher" userId="ec863bc3-80cc-4c9f-afb2-516e494b4ea7" providerId="ADAL" clId="{D9A2189B-C044-48FF-88CF-E4DA7AE14E15}" dt="2022-02-24T18:02:15.074" v="11789"/>
          <ac:picMkLst>
            <pc:docMk/>
            <pc:sldMk cId="217281775" sldId="300"/>
            <ac:picMk id="29" creationId="{69FB9CFB-2A81-4FEF-9059-20B951108ADE}"/>
          </ac:picMkLst>
        </pc:picChg>
      </pc:sldChg>
      <pc:sldChg chg="addSp delSp modSp mod modTransition modAnim">
        <pc:chgData name="Michael Schumacher" userId="ec863bc3-80cc-4c9f-afb2-516e494b4ea7" providerId="ADAL" clId="{D9A2189B-C044-48FF-88CF-E4DA7AE14E15}" dt="2022-02-25T20:04:19.768" v="12984"/>
        <pc:sldMkLst>
          <pc:docMk/>
          <pc:sldMk cId="427901997" sldId="301"/>
        </pc:sldMkLst>
        <pc:spChg chg="add mod">
          <ac:chgData name="Michael Schumacher" userId="ec863bc3-80cc-4c9f-afb2-516e494b4ea7" providerId="ADAL" clId="{D9A2189B-C044-48FF-88CF-E4DA7AE14E15}" dt="2022-02-23T21:21:04.833" v="1253" actId="1076"/>
          <ac:spMkLst>
            <pc:docMk/>
            <pc:sldMk cId="427901997" sldId="301"/>
            <ac:spMk id="2" creationId="{44F16C70-2ED8-4D69-B71C-C033B639C589}"/>
          </ac:spMkLst>
        </pc:spChg>
        <pc:spChg chg="del mod">
          <ac:chgData name="Michael Schumacher" userId="ec863bc3-80cc-4c9f-afb2-516e494b4ea7" providerId="ADAL" clId="{D9A2189B-C044-48FF-88CF-E4DA7AE14E15}" dt="2022-02-24T01:43:39.985" v="1741" actId="478"/>
          <ac:spMkLst>
            <pc:docMk/>
            <pc:sldMk cId="427901997" sldId="301"/>
            <ac:spMk id="5" creationId="{87601AE8-D7E9-46E6-8EE8-A21ED35B9C34}"/>
          </ac:spMkLst>
        </pc:spChg>
        <pc:spChg chg="add del mod">
          <ac:chgData name="Michael Schumacher" userId="ec863bc3-80cc-4c9f-afb2-516e494b4ea7" providerId="ADAL" clId="{D9A2189B-C044-48FF-88CF-E4DA7AE14E15}" dt="2022-02-24T05:11:05.714" v="3089" actId="478"/>
          <ac:spMkLst>
            <pc:docMk/>
            <pc:sldMk cId="427901997" sldId="301"/>
            <ac:spMk id="7" creationId="{86DA71B3-08CA-4605-B9E0-4BEAB475043D}"/>
          </ac:spMkLst>
        </pc:spChg>
        <pc:spChg chg="add del mod">
          <ac:chgData name="Michael Schumacher" userId="ec863bc3-80cc-4c9f-afb2-516e494b4ea7" providerId="ADAL" clId="{D9A2189B-C044-48FF-88CF-E4DA7AE14E15}" dt="2022-02-25T20:04:18.796" v="12983" actId="478"/>
          <ac:spMkLst>
            <pc:docMk/>
            <pc:sldMk cId="427901997" sldId="301"/>
            <ac:spMk id="8" creationId="{694FE19B-E2F0-4116-9285-27D9EA5801CA}"/>
          </ac:spMkLst>
        </pc:spChg>
        <pc:spChg chg="add mod">
          <ac:chgData name="Michael Schumacher" userId="ec863bc3-80cc-4c9f-afb2-516e494b4ea7" providerId="ADAL" clId="{D9A2189B-C044-48FF-88CF-E4DA7AE14E15}" dt="2022-02-24T07:45:39.497" v="5372"/>
          <ac:spMkLst>
            <pc:docMk/>
            <pc:sldMk cId="427901997" sldId="301"/>
            <ac:spMk id="10" creationId="{039723EF-EDD2-463B-9026-CBA764A84609}"/>
          </ac:spMkLst>
        </pc:spChg>
        <pc:spChg chg="add mod">
          <ac:chgData name="Michael Schumacher" userId="ec863bc3-80cc-4c9f-afb2-516e494b4ea7" providerId="ADAL" clId="{D9A2189B-C044-48FF-88CF-E4DA7AE14E15}" dt="2022-02-25T20:04:19.768" v="12984"/>
          <ac:spMkLst>
            <pc:docMk/>
            <pc:sldMk cId="427901997" sldId="301"/>
            <ac:spMk id="11" creationId="{718FEDE3-FF84-41D0-8570-BA5E791E4B51}"/>
          </ac:spMkLst>
        </pc:spChg>
        <pc:picChg chg="mod ord">
          <ac:chgData name="Michael Schumacher" userId="ec863bc3-80cc-4c9f-afb2-516e494b4ea7" providerId="ADAL" clId="{D9A2189B-C044-48FF-88CF-E4DA7AE14E15}" dt="2022-02-24T02:27:53.394" v="2159" actId="167"/>
          <ac:picMkLst>
            <pc:docMk/>
            <pc:sldMk cId="427901997" sldId="301"/>
            <ac:picMk id="3" creationId="{872F738E-F133-4055-ACAE-DD7FE6337570}"/>
          </ac:picMkLst>
        </pc:picChg>
        <pc:picChg chg="add del mod">
          <ac:chgData name="Michael Schumacher" userId="ec863bc3-80cc-4c9f-afb2-516e494b4ea7" providerId="ADAL" clId="{D9A2189B-C044-48FF-88CF-E4DA7AE14E15}" dt="2022-02-24T17:52:47.861" v="11473"/>
          <ac:picMkLst>
            <pc:docMk/>
            <pc:sldMk cId="427901997" sldId="301"/>
            <ac:picMk id="4" creationId="{22249FD7-FDF6-4FA8-A554-75666D0B6683}"/>
          </ac:picMkLst>
        </pc:picChg>
        <pc:picChg chg="add del mod">
          <ac:chgData name="Michael Schumacher" userId="ec863bc3-80cc-4c9f-afb2-516e494b4ea7" providerId="ADAL" clId="{D9A2189B-C044-48FF-88CF-E4DA7AE14E15}" dt="2022-02-24T17:56:33.860" v="11493"/>
          <ac:picMkLst>
            <pc:docMk/>
            <pc:sldMk cId="427901997" sldId="301"/>
            <ac:picMk id="5" creationId="{4EDBA943-02A9-494C-877C-EFD56B06842F}"/>
          </ac:picMkLst>
        </pc:picChg>
        <pc:picChg chg="mod ord">
          <ac:chgData name="Michael Schumacher" userId="ec863bc3-80cc-4c9f-afb2-516e494b4ea7" providerId="ADAL" clId="{D9A2189B-C044-48FF-88CF-E4DA7AE14E15}" dt="2022-02-24T02:27:43.100" v="2157" actId="167"/>
          <ac:picMkLst>
            <pc:docMk/>
            <pc:sldMk cId="427901997" sldId="301"/>
            <ac:picMk id="6" creationId="{F697CE4A-963C-4034-820A-7D620F28F5C2}"/>
          </ac:picMkLst>
        </pc:picChg>
        <pc:picChg chg="add del mod">
          <ac:chgData name="Michael Schumacher" userId="ec863bc3-80cc-4c9f-afb2-516e494b4ea7" providerId="ADAL" clId="{D9A2189B-C044-48FF-88CF-E4DA7AE14E15}" dt="2022-02-25T19:58:43.418" v="12938" actId="478"/>
          <ac:picMkLst>
            <pc:docMk/>
            <pc:sldMk cId="427901997" sldId="301"/>
            <ac:picMk id="9" creationId="{175828D4-A1B3-49E6-A59C-18DFDDA22EFF}"/>
          </ac:picMkLst>
        </pc:picChg>
        <pc:picChg chg="add del mod">
          <ac:chgData name="Michael Schumacher" userId="ec863bc3-80cc-4c9f-afb2-516e494b4ea7" providerId="ADAL" clId="{D9A2189B-C044-48FF-88CF-E4DA7AE14E15}" dt="2022-02-24T17:56:51.624" v="11495"/>
          <ac:picMkLst>
            <pc:docMk/>
            <pc:sldMk cId="427901997" sldId="301"/>
            <ac:picMk id="11" creationId="{37717D3C-7593-4F10-8251-5072EF3239B8}"/>
          </ac:picMkLst>
        </pc:picChg>
        <pc:picChg chg="add del mod">
          <ac:chgData name="Michael Schumacher" userId="ec863bc3-80cc-4c9f-afb2-516e494b4ea7" providerId="ADAL" clId="{D9A2189B-C044-48FF-88CF-E4DA7AE14E15}" dt="2022-02-24T17:57:12.446" v="11497"/>
          <ac:picMkLst>
            <pc:docMk/>
            <pc:sldMk cId="427901997" sldId="301"/>
            <ac:picMk id="12" creationId="{07CDCECF-034F-4DF6-AE74-1D544088E36A}"/>
          </ac:picMkLst>
        </pc:picChg>
        <pc:picChg chg="add mod">
          <ac:chgData name="Michael Schumacher" userId="ec863bc3-80cc-4c9f-afb2-516e494b4ea7" providerId="ADAL" clId="{D9A2189B-C044-48FF-88CF-E4DA7AE14E15}" dt="2022-02-25T20:04:19.768" v="12984"/>
          <ac:picMkLst>
            <pc:docMk/>
            <pc:sldMk cId="427901997" sldId="301"/>
            <ac:picMk id="12" creationId="{414409FF-AFA2-48CF-8EFD-71FF1511A0F9}"/>
          </ac:picMkLst>
        </pc:picChg>
        <pc:picChg chg="add del mod">
          <ac:chgData name="Michael Schumacher" userId="ec863bc3-80cc-4c9f-afb2-516e494b4ea7" providerId="ADAL" clId="{D9A2189B-C044-48FF-88CF-E4DA7AE14E15}" dt="2022-02-24T18:03:04.478" v="11791"/>
          <ac:picMkLst>
            <pc:docMk/>
            <pc:sldMk cId="427901997" sldId="301"/>
            <ac:picMk id="13" creationId="{AA7DE66D-8E14-4893-ADD4-0B7DE0821336}"/>
          </ac:picMkLst>
        </pc:picChg>
        <pc:picChg chg="add del mod">
          <ac:chgData name="Michael Schumacher" userId="ec863bc3-80cc-4c9f-afb2-516e494b4ea7" providerId="ADAL" clId="{D9A2189B-C044-48FF-88CF-E4DA7AE14E15}" dt="2022-02-24T18:03:13.758" v="11793"/>
          <ac:picMkLst>
            <pc:docMk/>
            <pc:sldMk cId="427901997" sldId="301"/>
            <ac:picMk id="14" creationId="{5BDEB7C7-0B5F-473A-B476-B3173733AB95}"/>
          </ac:picMkLst>
        </pc:picChg>
        <pc:picChg chg="add del mod">
          <ac:chgData name="Michael Schumacher" userId="ec863bc3-80cc-4c9f-afb2-516e494b4ea7" providerId="ADAL" clId="{D9A2189B-C044-48FF-88CF-E4DA7AE14E15}" dt="2022-02-24T18:03:30.155" v="11795"/>
          <ac:picMkLst>
            <pc:docMk/>
            <pc:sldMk cId="427901997" sldId="301"/>
            <ac:picMk id="16" creationId="{A0A4C3C7-2C10-4395-8D11-3D21997EDC16}"/>
          </ac:picMkLst>
        </pc:picChg>
        <pc:picChg chg="add del mod">
          <ac:chgData name="Michael Schumacher" userId="ec863bc3-80cc-4c9f-afb2-516e494b4ea7" providerId="ADAL" clId="{D9A2189B-C044-48FF-88CF-E4DA7AE14E15}" dt="2022-02-24T18:03:42.079" v="11797"/>
          <ac:picMkLst>
            <pc:docMk/>
            <pc:sldMk cId="427901997" sldId="301"/>
            <ac:picMk id="17" creationId="{4339D9F6-F401-4F8D-B5DB-210107D5C775}"/>
          </ac:picMkLst>
        </pc:picChg>
        <pc:picChg chg="add del mod">
          <ac:chgData name="Michael Schumacher" userId="ec863bc3-80cc-4c9f-afb2-516e494b4ea7" providerId="ADAL" clId="{D9A2189B-C044-48FF-88CF-E4DA7AE14E15}" dt="2022-02-24T18:03:50.814" v="11799"/>
          <ac:picMkLst>
            <pc:docMk/>
            <pc:sldMk cId="427901997" sldId="301"/>
            <ac:picMk id="18" creationId="{ABBF031C-9250-470B-852F-8F74BFEFF327}"/>
          </ac:picMkLst>
        </pc:picChg>
        <pc:picChg chg="add del mod">
          <ac:chgData name="Michael Schumacher" userId="ec863bc3-80cc-4c9f-afb2-516e494b4ea7" providerId="ADAL" clId="{D9A2189B-C044-48FF-88CF-E4DA7AE14E15}" dt="2022-02-24T18:04:08.826" v="11801"/>
          <ac:picMkLst>
            <pc:docMk/>
            <pc:sldMk cId="427901997" sldId="301"/>
            <ac:picMk id="19" creationId="{9EF4F686-B003-4874-B46E-66DFDC044B00}"/>
          </ac:picMkLst>
        </pc:picChg>
        <pc:picChg chg="add del mod">
          <ac:chgData name="Michael Schumacher" userId="ec863bc3-80cc-4c9f-afb2-516e494b4ea7" providerId="ADAL" clId="{D9A2189B-C044-48FF-88CF-E4DA7AE14E15}" dt="2022-02-24T18:04:27.146" v="11803"/>
          <ac:picMkLst>
            <pc:docMk/>
            <pc:sldMk cId="427901997" sldId="301"/>
            <ac:picMk id="20" creationId="{B7AA7A72-6970-41AB-809A-E5D07B580833}"/>
          </ac:picMkLst>
        </pc:picChg>
        <pc:picChg chg="add del mod">
          <ac:chgData name="Michael Schumacher" userId="ec863bc3-80cc-4c9f-afb2-516e494b4ea7" providerId="ADAL" clId="{D9A2189B-C044-48FF-88CF-E4DA7AE14E15}" dt="2022-02-24T18:04:44.982" v="11805"/>
          <ac:picMkLst>
            <pc:docMk/>
            <pc:sldMk cId="427901997" sldId="301"/>
            <ac:picMk id="21" creationId="{09EE73E0-FAE1-4211-A8EB-7A16C677BA9F}"/>
          </ac:picMkLst>
        </pc:picChg>
        <pc:picChg chg="add del mod">
          <ac:chgData name="Michael Schumacher" userId="ec863bc3-80cc-4c9f-afb2-516e494b4ea7" providerId="ADAL" clId="{D9A2189B-C044-48FF-88CF-E4DA7AE14E15}" dt="2022-02-24T18:04:56.120" v="11807"/>
          <ac:picMkLst>
            <pc:docMk/>
            <pc:sldMk cId="427901997" sldId="301"/>
            <ac:picMk id="22" creationId="{C236BBA2-377E-418E-A004-91B43AB6EC78}"/>
          </ac:picMkLst>
        </pc:picChg>
        <pc:picChg chg="add del mod">
          <ac:chgData name="Michael Schumacher" userId="ec863bc3-80cc-4c9f-afb2-516e494b4ea7" providerId="ADAL" clId="{D9A2189B-C044-48FF-88CF-E4DA7AE14E15}" dt="2022-02-24T18:05:10.544" v="11809"/>
          <ac:picMkLst>
            <pc:docMk/>
            <pc:sldMk cId="427901997" sldId="301"/>
            <ac:picMk id="23" creationId="{7BE99E66-7D09-4C91-A7E1-7F35B403FFBD}"/>
          </ac:picMkLst>
        </pc:picChg>
        <pc:picChg chg="add del mod">
          <ac:chgData name="Michael Schumacher" userId="ec863bc3-80cc-4c9f-afb2-516e494b4ea7" providerId="ADAL" clId="{D9A2189B-C044-48FF-88CF-E4DA7AE14E15}" dt="2022-02-24T18:05:17.172" v="11811"/>
          <ac:picMkLst>
            <pc:docMk/>
            <pc:sldMk cId="427901997" sldId="301"/>
            <ac:picMk id="24" creationId="{163E2341-C9D2-48AB-96BD-BD7ADF7433B1}"/>
          </ac:picMkLst>
        </pc:picChg>
        <pc:picChg chg="add mod">
          <ac:chgData name="Michael Schumacher" userId="ec863bc3-80cc-4c9f-afb2-516e494b4ea7" providerId="ADAL" clId="{D9A2189B-C044-48FF-88CF-E4DA7AE14E15}" dt="2022-02-24T18:05:38.437" v="11812"/>
          <ac:picMkLst>
            <pc:docMk/>
            <pc:sldMk cId="427901997" sldId="301"/>
            <ac:picMk id="25" creationId="{15FC4844-DBE9-4380-8840-81EFDEC96B31}"/>
          </ac:picMkLst>
        </pc:picChg>
      </pc:sldChg>
      <pc:sldChg chg="addSp delSp modSp mod modTransition modAnim">
        <pc:chgData name="Michael Schumacher" userId="ec863bc3-80cc-4c9f-afb2-516e494b4ea7" providerId="ADAL" clId="{D9A2189B-C044-48FF-88CF-E4DA7AE14E15}" dt="2022-02-25T20:04:23.456" v="12986"/>
        <pc:sldMkLst>
          <pc:docMk/>
          <pc:sldMk cId="1161618824" sldId="302"/>
        </pc:sldMkLst>
        <pc:spChg chg="add del mod">
          <ac:chgData name="Michael Schumacher" userId="ec863bc3-80cc-4c9f-afb2-516e494b4ea7" providerId="ADAL" clId="{D9A2189B-C044-48FF-88CF-E4DA7AE14E15}" dt="2022-02-25T20:04:21.757" v="12985" actId="478"/>
          <ac:spMkLst>
            <pc:docMk/>
            <pc:sldMk cId="1161618824" sldId="302"/>
            <ac:spMk id="7" creationId="{19687355-13F3-43A0-AF56-67933730448E}"/>
          </ac:spMkLst>
        </pc:spChg>
        <pc:spChg chg="del">
          <ac:chgData name="Michael Schumacher" userId="ec863bc3-80cc-4c9f-afb2-516e494b4ea7" providerId="ADAL" clId="{D9A2189B-C044-48FF-88CF-E4DA7AE14E15}" dt="2022-02-24T01:43:35.777" v="1739" actId="478"/>
          <ac:spMkLst>
            <pc:docMk/>
            <pc:sldMk cId="1161618824" sldId="302"/>
            <ac:spMk id="7" creationId="{338DA49A-6169-426A-8515-D4EC12FE72BC}"/>
          </ac:spMkLst>
        </pc:spChg>
        <pc:spChg chg="add mod">
          <ac:chgData name="Michael Schumacher" userId="ec863bc3-80cc-4c9f-afb2-516e494b4ea7" providerId="ADAL" clId="{D9A2189B-C044-48FF-88CF-E4DA7AE14E15}" dt="2022-02-23T21:47:09.090" v="1609" actId="20577"/>
          <ac:spMkLst>
            <pc:docMk/>
            <pc:sldMk cId="1161618824" sldId="302"/>
            <ac:spMk id="8" creationId="{865EC611-C181-4DAC-9539-90EFB3DD0C4C}"/>
          </ac:spMkLst>
        </pc:spChg>
        <pc:spChg chg="add del mod">
          <ac:chgData name="Michael Schumacher" userId="ec863bc3-80cc-4c9f-afb2-516e494b4ea7" providerId="ADAL" clId="{D9A2189B-C044-48FF-88CF-E4DA7AE14E15}" dt="2022-02-23T21:21:29.392" v="1257" actId="478"/>
          <ac:spMkLst>
            <pc:docMk/>
            <pc:sldMk cId="1161618824" sldId="302"/>
            <ac:spMk id="9" creationId="{71CF4CB2-C361-4F8C-BB86-645379BFE32D}"/>
          </ac:spMkLst>
        </pc:spChg>
        <pc:spChg chg="add mod">
          <ac:chgData name="Michael Schumacher" userId="ec863bc3-80cc-4c9f-afb2-516e494b4ea7" providerId="ADAL" clId="{D9A2189B-C044-48FF-88CF-E4DA7AE14E15}" dt="2022-02-25T20:04:23.456" v="12986"/>
          <ac:spMkLst>
            <pc:docMk/>
            <pc:sldMk cId="1161618824" sldId="302"/>
            <ac:spMk id="10" creationId="{1E5CAF20-C7DD-4BD0-BF93-3A2DA673CA58}"/>
          </ac:spMkLst>
        </pc:spChg>
        <pc:spChg chg="add del mod">
          <ac:chgData name="Michael Schumacher" userId="ec863bc3-80cc-4c9f-afb2-516e494b4ea7" providerId="ADAL" clId="{D9A2189B-C044-48FF-88CF-E4DA7AE14E15}" dt="2022-02-24T05:11:08.433" v="3091" actId="478"/>
          <ac:spMkLst>
            <pc:docMk/>
            <pc:sldMk cId="1161618824" sldId="302"/>
            <ac:spMk id="10" creationId="{253A94E7-1885-40F3-A8E7-DCDD112F5860}"/>
          </ac:spMkLst>
        </pc:spChg>
        <pc:spChg chg="add mod">
          <ac:chgData name="Michael Schumacher" userId="ec863bc3-80cc-4c9f-afb2-516e494b4ea7" providerId="ADAL" clId="{D9A2189B-C044-48FF-88CF-E4DA7AE14E15}" dt="2022-02-24T07:45:40.488" v="5373"/>
          <ac:spMkLst>
            <pc:docMk/>
            <pc:sldMk cId="1161618824" sldId="302"/>
            <ac:spMk id="11" creationId="{A903CD4A-D170-4B62-B3FE-D8A84CA5EF9E}"/>
          </ac:spMkLst>
        </pc:spChg>
        <pc:picChg chg="add del mod">
          <ac:chgData name="Michael Schumacher" userId="ec863bc3-80cc-4c9f-afb2-516e494b4ea7" providerId="ADAL" clId="{D9A2189B-C044-48FF-88CF-E4DA7AE14E15}" dt="2022-02-24T17:53:49.427" v="11476"/>
          <ac:picMkLst>
            <pc:docMk/>
            <pc:sldMk cId="1161618824" sldId="302"/>
            <ac:picMk id="2" creationId="{27C41E07-6813-416C-8A8E-C45C0533A552}"/>
          </ac:picMkLst>
        </pc:picChg>
        <pc:picChg chg="mod ord">
          <ac:chgData name="Michael Schumacher" userId="ec863bc3-80cc-4c9f-afb2-516e494b4ea7" providerId="ADAL" clId="{D9A2189B-C044-48FF-88CF-E4DA7AE14E15}" dt="2022-02-23T21:25:05.178" v="1332" actId="167"/>
          <ac:picMkLst>
            <pc:docMk/>
            <pc:sldMk cId="1161618824" sldId="302"/>
            <ac:picMk id="3" creationId="{8A3FE451-810A-429A-BA24-D643A0BF5E87}"/>
          </ac:picMkLst>
        </pc:picChg>
        <pc:picChg chg="add del mod">
          <ac:chgData name="Michael Schumacher" userId="ec863bc3-80cc-4c9f-afb2-516e494b4ea7" providerId="ADAL" clId="{D9A2189B-C044-48FF-88CF-E4DA7AE14E15}" dt="2022-02-24T17:54:08.187" v="11478"/>
          <ac:picMkLst>
            <pc:docMk/>
            <pc:sldMk cId="1161618824" sldId="302"/>
            <ac:picMk id="4" creationId="{B5EB91D2-34BE-4693-82EA-8CA5245D7D97}"/>
          </ac:picMkLst>
        </pc:picChg>
        <pc:picChg chg="mod ord">
          <ac:chgData name="Michael Schumacher" userId="ec863bc3-80cc-4c9f-afb2-516e494b4ea7" providerId="ADAL" clId="{D9A2189B-C044-48FF-88CF-E4DA7AE14E15}" dt="2022-02-23T21:25:01.047" v="1330" actId="167"/>
          <ac:picMkLst>
            <pc:docMk/>
            <pc:sldMk cId="1161618824" sldId="302"/>
            <ac:picMk id="5" creationId="{43C292BE-B2F5-43FA-ADFC-313CCDFCDF6A}"/>
          </ac:picMkLst>
        </pc:picChg>
        <pc:picChg chg="add del mod">
          <ac:chgData name="Michael Schumacher" userId="ec863bc3-80cc-4c9f-afb2-516e494b4ea7" providerId="ADAL" clId="{D9A2189B-C044-48FF-88CF-E4DA7AE14E15}" dt="2022-02-25T19:58:45.626" v="12939" actId="478"/>
          <ac:picMkLst>
            <pc:docMk/>
            <pc:sldMk cId="1161618824" sldId="302"/>
            <ac:picMk id="9" creationId="{4F5CEB1F-1240-481D-9CA8-DD6AF2F33DB4}"/>
          </ac:picMkLst>
        </pc:picChg>
        <pc:picChg chg="add mod">
          <ac:chgData name="Michael Schumacher" userId="ec863bc3-80cc-4c9f-afb2-516e494b4ea7" providerId="ADAL" clId="{D9A2189B-C044-48FF-88CF-E4DA7AE14E15}" dt="2022-02-24T17:54:29.731" v="11479"/>
          <ac:picMkLst>
            <pc:docMk/>
            <pc:sldMk cId="1161618824" sldId="302"/>
            <ac:picMk id="12" creationId="{BC051028-17EE-4113-9315-545C48802E3D}"/>
          </ac:picMkLst>
        </pc:picChg>
        <pc:picChg chg="add mod">
          <ac:chgData name="Michael Schumacher" userId="ec863bc3-80cc-4c9f-afb2-516e494b4ea7" providerId="ADAL" clId="{D9A2189B-C044-48FF-88CF-E4DA7AE14E15}" dt="2022-02-25T20:04:23.456" v="12986"/>
          <ac:picMkLst>
            <pc:docMk/>
            <pc:sldMk cId="1161618824" sldId="302"/>
            <ac:picMk id="13" creationId="{4EF6F787-6BF9-4FCE-BA6A-FE40777F5FB1}"/>
          </ac:picMkLst>
        </pc:picChg>
      </pc:sldChg>
      <pc:sldChg chg="addSp delSp modSp del mod modTransition modAnim modNotesTx">
        <pc:chgData name="Michael Schumacher" userId="ec863bc3-80cc-4c9f-afb2-516e494b4ea7" providerId="ADAL" clId="{D9A2189B-C044-48FF-88CF-E4DA7AE14E15}" dt="2022-02-25T20:41:27.934" v="13024" actId="47"/>
        <pc:sldMkLst>
          <pc:docMk/>
          <pc:sldMk cId="357811427" sldId="303"/>
        </pc:sldMkLst>
        <pc:spChg chg="add del mod">
          <ac:chgData name="Michael Schumacher" userId="ec863bc3-80cc-4c9f-afb2-516e494b4ea7" providerId="ADAL" clId="{D9A2189B-C044-48FF-88CF-E4DA7AE14E15}" dt="2022-02-24T07:19:05.434" v="5039"/>
          <ac:spMkLst>
            <pc:docMk/>
            <pc:sldMk cId="357811427" sldId="303"/>
            <ac:spMk id="2" creationId="{704119CB-119B-4C8A-9940-959747BA3249}"/>
          </ac:spMkLst>
        </pc:spChg>
        <pc:spChg chg="add mod">
          <ac:chgData name="Michael Schumacher" userId="ec863bc3-80cc-4c9f-afb2-516e494b4ea7" providerId="ADAL" clId="{D9A2189B-C044-48FF-88CF-E4DA7AE14E15}" dt="2022-02-24T10:52:45.011" v="9667" actId="1076"/>
          <ac:spMkLst>
            <pc:docMk/>
            <pc:sldMk cId="357811427" sldId="303"/>
            <ac:spMk id="4" creationId="{74927FA2-5055-4D18-8AD3-40D6C06B08F9}"/>
          </ac:spMkLst>
        </pc:spChg>
        <pc:spChg chg="del">
          <ac:chgData name="Michael Schumacher" userId="ec863bc3-80cc-4c9f-afb2-516e494b4ea7" providerId="ADAL" clId="{D9A2189B-C044-48FF-88CF-E4DA7AE14E15}" dt="2022-02-24T01:44:16.945" v="1749" actId="478"/>
          <ac:spMkLst>
            <pc:docMk/>
            <pc:sldMk cId="357811427" sldId="303"/>
            <ac:spMk id="5" creationId="{B962FE78-5715-4B8C-ACF7-CE1B1FDA6949}"/>
          </ac:spMkLst>
        </pc:spChg>
        <pc:spChg chg="add del mod">
          <ac:chgData name="Michael Schumacher" userId="ec863bc3-80cc-4c9f-afb2-516e494b4ea7" providerId="ADAL" clId="{D9A2189B-C044-48FF-88CF-E4DA7AE14E15}" dt="2022-02-24T05:01:36.882" v="2762" actId="478"/>
          <ac:spMkLst>
            <pc:docMk/>
            <pc:sldMk cId="357811427" sldId="303"/>
            <ac:spMk id="6" creationId="{DD3FC794-8968-4D29-A3E3-BECF0E8C3ABC}"/>
          </ac:spMkLst>
        </pc:spChg>
        <pc:spChg chg="add del mod">
          <ac:chgData name="Michael Schumacher" userId="ec863bc3-80cc-4c9f-afb2-516e494b4ea7" providerId="ADAL" clId="{D9A2189B-C044-48FF-88CF-E4DA7AE14E15}" dt="2022-02-25T20:02:28.988" v="12960" actId="478"/>
          <ac:spMkLst>
            <pc:docMk/>
            <pc:sldMk cId="357811427" sldId="303"/>
            <ac:spMk id="7" creationId="{34A4CDDD-B159-4D9B-8AB0-544B86332BCA}"/>
          </ac:spMkLst>
        </pc:spChg>
        <pc:spChg chg="add mod">
          <ac:chgData name="Michael Schumacher" userId="ec863bc3-80cc-4c9f-afb2-516e494b4ea7" providerId="ADAL" clId="{D9A2189B-C044-48FF-88CF-E4DA7AE14E15}" dt="2022-02-24T07:45:10.585" v="5351"/>
          <ac:spMkLst>
            <pc:docMk/>
            <pc:sldMk cId="357811427" sldId="303"/>
            <ac:spMk id="9" creationId="{8B4CE659-6BD1-4746-9C99-7AC1E50F0386}"/>
          </ac:spMkLst>
        </pc:spChg>
        <pc:spChg chg="mod">
          <ac:chgData name="Michael Schumacher" userId="ec863bc3-80cc-4c9f-afb2-516e494b4ea7" providerId="ADAL" clId="{D9A2189B-C044-48FF-88CF-E4DA7AE14E15}" dt="2022-02-24T01:44:50.910" v="1755" actId="404"/>
          <ac:spMkLst>
            <pc:docMk/>
            <pc:sldMk cId="357811427" sldId="303"/>
            <ac:spMk id="19" creationId="{82FD8AFB-53F7-4C3E-8D94-B91803CC763F}"/>
          </ac:spMkLst>
        </pc:spChg>
        <pc:spChg chg="mod">
          <ac:chgData name="Michael Schumacher" userId="ec863bc3-80cc-4c9f-afb2-516e494b4ea7" providerId="ADAL" clId="{D9A2189B-C044-48FF-88CF-E4DA7AE14E15}" dt="2022-02-24T08:18:07.748" v="6047" actId="113"/>
          <ac:spMkLst>
            <pc:docMk/>
            <pc:sldMk cId="357811427" sldId="303"/>
            <ac:spMk id="21" creationId="{03F263C8-67B3-4611-A6A1-71E4B16B8B80}"/>
          </ac:spMkLst>
        </pc:spChg>
        <pc:picChg chg="mod">
          <ac:chgData name="Michael Schumacher" userId="ec863bc3-80cc-4c9f-afb2-516e494b4ea7" providerId="ADAL" clId="{D9A2189B-C044-48FF-88CF-E4DA7AE14E15}" dt="2022-02-24T01:44:44.662" v="1754" actId="1076"/>
          <ac:picMkLst>
            <pc:docMk/>
            <pc:sldMk cId="357811427" sldId="303"/>
            <ac:picMk id="3" creationId="{0E5DBB95-1EA5-4AEB-A826-D2F673BAB91D}"/>
          </ac:picMkLst>
        </pc:picChg>
        <pc:picChg chg="add del mod">
          <ac:chgData name="Michael Schumacher" userId="ec863bc3-80cc-4c9f-afb2-516e494b4ea7" providerId="ADAL" clId="{D9A2189B-C044-48FF-88CF-E4DA7AE14E15}" dt="2022-02-24T17:32:07.248" v="10659"/>
          <ac:picMkLst>
            <pc:docMk/>
            <pc:sldMk cId="357811427" sldId="303"/>
            <ac:picMk id="5" creationId="{F328B790-8C8A-48A2-80AE-82B0815D3443}"/>
          </ac:picMkLst>
        </pc:picChg>
        <pc:picChg chg="add del mod">
          <ac:chgData name="Michael Schumacher" userId="ec863bc3-80cc-4c9f-afb2-516e494b4ea7" providerId="ADAL" clId="{D9A2189B-C044-48FF-88CF-E4DA7AE14E15}" dt="2022-02-25T19:58:08.569" v="12918" actId="478"/>
          <ac:picMkLst>
            <pc:docMk/>
            <pc:sldMk cId="357811427" sldId="303"/>
            <ac:picMk id="8" creationId="{5AC97B9C-5F1F-4BA9-9F71-51B79B7A0875}"/>
          </ac:picMkLst>
        </pc:picChg>
        <pc:picChg chg="add del mod">
          <ac:chgData name="Michael Schumacher" userId="ec863bc3-80cc-4c9f-afb2-516e494b4ea7" providerId="ADAL" clId="{D9A2189B-C044-48FF-88CF-E4DA7AE14E15}" dt="2022-02-24T17:32:26.219" v="10661"/>
          <ac:picMkLst>
            <pc:docMk/>
            <pc:sldMk cId="357811427" sldId="303"/>
            <ac:picMk id="10" creationId="{C2DBECEA-83D1-49B6-A048-339B812ABD77}"/>
          </ac:picMkLst>
        </pc:picChg>
        <pc:picChg chg="add del mod">
          <ac:chgData name="Michael Schumacher" userId="ec863bc3-80cc-4c9f-afb2-516e494b4ea7" providerId="ADAL" clId="{D9A2189B-C044-48FF-88CF-E4DA7AE14E15}" dt="2022-02-24T17:32:41.811" v="10663"/>
          <ac:picMkLst>
            <pc:docMk/>
            <pc:sldMk cId="357811427" sldId="303"/>
            <ac:picMk id="11" creationId="{8EEDA76E-DF7C-4068-ADBF-2F983F6AE83B}"/>
          </ac:picMkLst>
        </pc:picChg>
        <pc:picChg chg="add del mod">
          <ac:chgData name="Michael Schumacher" userId="ec863bc3-80cc-4c9f-afb2-516e494b4ea7" providerId="ADAL" clId="{D9A2189B-C044-48FF-88CF-E4DA7AE14E15}" dt="2022-02-24T17:32:55.441" v="10665"/>
          <ac:picMkLst>
            <pc:docMk/>
            <pc:sldMk cId="357811427" sldId="303"/>
            <ac:picMk id="12" creationId="{DA85E618-8DAE-4612-8D0C-D0927EA1C468}"/>
          </ac:picMkLst>
        </pc:picChg>
        <pc:picChg chg="add del mod">
          <ac:chgData name="Michael Schumacher" userId="ec863bc3-80cc-4c9f-afb2-516e494b4ea7" providerId="ADAL" clId="{D9A2189B-C044-48FF-88CF-E4DA7AE14E15}" dt="2022-02-24T17:33:05.476" v="10667"/>
          <ac:picMkLst>
            <pc:docMk/>
            <pc:sldMk cId="357811427" sldId="303"/>
            <ac:picMk id="13" creationId="{236845CA-5183-40D2-B273-A28E791A4DA9}"/>
          </ac:picMkLst>
        </pc:picChg>
        <pc:picChg chg="add del mod">
          <ac:chgData name="Michael Schumacher" userId="ec863bc3-80cc-4c9f-afb2-516e494b4ea7" providerId="ADAL" clId="{D9A2189B-C044-48FF-88CF-E4DA7AE14E15}" dt="2022-02-24T17:33:21.382" v="10669"/>
          <ac:picMkLst>
            <pc:docMk/>
            <pc:sldMk cId="357811427" sldId="303"/>
            <ac:picMk id="14" creationId="{665E990E-7B5E-4F03-A7BD-41DC5A7072CA}"/>
          </ac:picMkLst>
        </pc:picChg>
        <pc:picChg chg="add del mod">
          <ac:chgData name="Michael Schumacher" userId="ec863bc3-80cc-4c9f-afb2-516e494b4ea7" providerId="ADAL" clId="{D9A2189B-C044-48FF-88CF-E4DA7AE14E15}" dt="2022-02-24T17:33:29.042" v="10671"/>
          <ac:picMkLst>
            <pc:docMk/>
            <pc:sldMk cId="357811427" sldId="303"/>
            <ac:picMk id="15" creationId="{AF6FF4BD-9CF3-403C-916B-64742A7DF1D1}"/>
          </ac:picMkLst>
        </pc:picChg>
        <pc:picChg chg="add del mod">
          <ac:chgData name="Michael Schumacher" userId="ec863bc3-80cc-4c9f-afb2-516e494b4ea7" providerId="ADAL" clId="{D9A2189B-C044-48FF-88CF-E4DA7AE14E15}" dt="2022-02-24T17:33:37.433" v="10673"/>
          <ac:picMkLst>
            <pc:docMk/>
            <pc:sldMk cId="357811427" sldId="303"/>
            <ac:picMk id="16" creationId="{DCA91E83-B477-4822-BD75-C596F83F6589}"/>
          </ac:picMkLst>
        </pc:picChg>
        <pc:picChg chg="add del mod">
          <ac:chgData name="Michael Schumacher" userId="ec863bc3-80cc-4c9f-afb2-516e494b4ea7" providerId="ADAL" clId="{D9A2189B-C044-48FF-88CF-E4DA7AE14E15}" dt="2022-02-24T17:33:47.558" v="10675"/>
          <ac:picMkLst>
            <pc:docMk/>
            <pc:sldMk cId="357811427" sldId="303"/>
            <ac:picMk id="17" creationId="{2E5C3865-02EE-4AE0-97F9-A090D7E23520}"/>
          </ac:picMkLst>
        </pc:picChg>
        <pc:picChg chg="add del mod">
          <ac:chgData name="Michael Schumacher" userId="ec863bc3-80cc-4c9f-afb2-516e494b4ea7" providerId="ADAL" clId="{D9A2189B-C044-48FF-88CF-E4DA7AE14E15}" dt="2022-02-24T17:33:56.483" v="10677"/>
          <ac:picMkLst>
            <pc:docMk/>
            <pc:sldMk cId="357811427" sldId="303"/>
            <ac:picMk id="18" creationId="{8A589622-3017-4A85-9E11-13EF0473B39E}"/>
          </ac:picMkLst>
        </pc:picChg>
        <pc:picChg chg="add del mod">
          <ac:chgData name="Michael Schumacher" userId="ec863bc3-80cc-4c9f-afb2-516e494b4ea7" providerId="ADAL" clId="{D9A2189B-C044-48FF-88CF-E4DA7AE14E15}" dt="2022-02-24T17:34:07.733" v="10679"/>
          <ac:picMkLst>
            <pc:docMk/>
            <pc:sldMk cId="357811427" sldId="303"/>
            <ac:picMk id="20" creationId="{102DA8FA-7A9D-4668-9869-D20B20682A11}"/>
          </ac:picMkLst>
        </pc:picChg>
        <pc:picChg chg="add del mod">
          <ac:chgData name="Michael Schumacher" userId="ec863bc3-80cc-4c9f-afb2-516e494b4ea7" providerId="ADAL" clId="{D9A2189B-C044-48FF-88CF-E4DA7AE14E15}" dt="2022-02-24T17:34:27.204" v="10681"/>
          <ac:picMkLst>
            <pc:docMk/>
            <pc:sldMk cId="357811427" sldId="303"/>
            <ac:picMk id="22" creationId="{9E6BF7FC-C5D5-40A0-A0E6-360006FCBCE8}"/>
          </ac:picMkLst>
        </pc:picChg>
        <pc:picChg chg="add del mod">
          <ac:chgData name="Michael Schumacher" userId="ec863bc3-80cc-4c9f-afb2-516e494b4ea7" providerId="ADAL" clId="{D9A2189B-C044-48FF-88CF-E4DA7AE14E15}" dt="2022-02-24T17:34:34.698" v="10683"/>
          <ac:picMkLst>
            <pc:docMk/>
            <pc:sldMk cId="357811427" sldId="303"/>
            <ac:picMk id="23" creationId="{9CAAF27B-329D-45EC-9EE9-A3C1A7530D89}"/>
          </ac:picMkLst>
        </pc:picChg>
        <pc:picChg chg="add del mod">
          <ac:chgData name="Michael Schumacher" userId="ec863bc3-80cc-4c9f-afb2-516e494b4ea7" providerId="ADAL" clId="{D9A2189B-C044-48FF-88CF-E4DA7AE14E15}" dt="2022-02-24T17:34:46.351" v="10685"/>
          <ac:picMkLst>
            <pc:docMk/>
            <pc:sldMk cId="357811427" sldId="303"/>
            <ac:picMk id="24" creationId="{2F09773E-9A6E-48B7-AEE2-2E86DAF0E0EB}"/>
          </ac:picMkLst>
        </pc:picChg>
        <pc:picChg chg="add del mod">
          <ac:chgData name="Michael Schumacher" userId="ec863bc3-80cc-4c9f-afb2-516e494b4ea7" providerId="ADAL" clId="{D9A2189B-C044-48FF-88CF-E4DA7AE14E15}" dt="2022-02-24T17:35:11.935" v="10687"/>
          <ac:picMkLst>
            <pc:docMk/>
            <pc:sldMk cId="357811427" sldId="303"/>
            <ac:picMk id="25" creationId="{6E775A31-7655-4C89-928C-1F1EDFC88701}"/>
          </ac:picMkLst>
        </pc:picChg>
        <pc:picChg chg="add del mod">
          <ac:chgData name="Michael Schumacher" userId="ec863bc3-80cc-4c9f-afb2-516e494b4ea7" providerId="ADAL" clId="{D9A2189B-C044-48FF-88CF-E4DA7AE14E15}" dt="2022-02-24T17:35:23.643" v="10689"/>
          <ac:picMkLst>
            <pc:docMk/>
            <pc:sldMk cId="357811427" sldId="303"/>
            <ac:picMk id="26" creationId="{0C473140-A586-4D53-B7B0-A51C4B3D0245}"/>
          </ac:picMkLst>
        </pc:picChg>
        <pc:picChg chg="add del mod">
          <ac:chgData name="Michael Schumacher" userId="ec863bc3-80cc-4c9f-afb2-516e494b4ea7" providerId="ADAL" clId="{D9A2189B-C044-48FF-88CF-E4DA7AE14E15}" dt="2022-02-24T17:35:34.475" v="10691"/>
          <ac:picMkLst>
            <pc:docMk/>
            <pc:sldMk cId="357811427" sldId="303"/>
            <ac:picMk id="27" creationId="{078EFC94-3594-46F1-A96E-C5A2EB667E7A}"/>
          </ac:picMkLst>
        </pc:picChg>
        <pc:picChg chg="add del mod">
          <ac:chgData name="Michael Schumacher" userId="ec863bc3-80cc-4c9f-afb2-516e494b4ea7" providerId="ADAL" clId="{D9A2189B-C044-48FF-88CF-E4DA7AE14E15}" dt="2022-02-24T17:35:45.613" v="10693"/>
          <ac:picMkLst>
            <pc:docMk/>
            <pc:sldMk cId="357811427" sldId="303"/>
            <ac:picMk id="28" creationId="{5F51DBDA-D189-42E1-8F27-4423CF492B05}"/>
          </ac:picMkLst>
        </pc:picChg>
        <pc:picChg chg="add del mod">
          <ac:chgData name="Michael Schumacher" userId="ec863bc3-80cc-4c9f-afb2-516e494b4ea7" providerId="ADAL" clId="{D9A2189B-C044-48FF-88CF-E4DA7AE14E15}" dt="2022-02-24T17:35:53.604" v="10695"/>
          <ac:picMkLst>
            <pc:docMk/>
            <pc:sldMk cId="357811427" sldId="303"/>
            <ac:picMk id="29" creationId="{3258E4FD-651C-45C7-A6FE-0A58BFBD92FD}"/>
          </ac:picMkLst>
        </pc:picChg>
        <pc:picChg chg="add del mod">
          <ac:chgData name="Michael Schumacher" userId="ec863bc3-80cc-4c9f-afb2-516e494b4ea7" providerId="ADAL" clId="{D9A2189B-C044-48FF-88CF-E4DA7AE14E15}" dt="2022-02-24T17:36:02.372" v="10697"/>
          <ac:picMkLst>
            <pc:docMk/>
            <pc:sldMk cId="357811427" sldId="303"/>
            <ac:picMk id="30" creationId="{FE66CE21-9C40-4FF5-895A-18557D661258}"/>
          </ac:picMkLst>
        </pc:picChg>
        <pc:picChg chg="add del mod">
          <ac:chgData name="Michael Schumacher" userId="ec863bc3-80cc-4c9f-afb2-516e494b4ea7" providerId="ADAL" clId="{D9A2189B-C044-48FF-88CF-E4DA7AE14E15}" dt="2022-02-24T17:36:11.127" v="10699"/>
          <ac:picMkLst>
            <pc:docMk/>
            <pc:sldMk cId="357811427" sldId="303"/>
            <ac:picMk id="31" creationId="{5B2A55F3-E17D-4048-9C65-C4E1487D29C9}"/>
          </ac:picMkLst>
        </pc:picChg>
        <pc:picChg chg="add del mod">
          <ac:chgData name="Michael Schumacher" userId="ec863bc3-80cc-4c9f-afb2-516e494b4ea7" providerId="ADAL" clId="{D9A2189B-C044-48FF-88CF-E4DA7AE14E15}" dt="2022-02-24T17:36:18.220" v="10701"/>
          <ac:picMkLst>
            <pc:docMk/>
            <pc:sldMk cId="357811427" sldId="303"/>
            <ac:picMk id="32" creationId="{5A682744-76BE-4C52-A1C2-FF3B47A3CF07}"/>
          </ac:picMkLst>
        </pc:picChg>
        <pc:picChg chg="add del mod">
          <ac:chgData name="Michael Schumacher" userId="ec863bc3-80cc-4c9f-afb2-516e494b4ea7" providerId="ADAL" clId="{D9A2189B-C044-48FF-88CF-E4DA7AE14E15}" dt="2022-02-24T17:36:26.760" v="10703"/>
          <ac:picMkLst>
            <pc:docMk/>
            <pc:sldMk cId="357811427" sldId="303"/>
            <ac:picMk id="33" creationId="{516BE8CA-4CCC-478B-AD0D-6593413499EC}"/>
          </ac:picMkLst>
        </pc:picChg>
        <pc:picChg chg="add del mod">
          <ac:chgData name="Michael Schumacher" userId="ec863bc3-80cc-4c9f-afb2-516e494b4ea7" providerId="ADAL" clId="{D9A2189B-C044-48FF-88CF-E4DA7AE14E15}" dt="2022-02-24T17:36:44.871" v="10705"/>
          <ac:picMkLst>
            <pc:docMk/>
            <pc:sldMk cId="357811427" sldId="303"/>
            <ac:picMk id="34" creationId="{0E343448-86D5-444E-A0E1-E4AB1C66F54B}"/>
          </ac:picMkLst>
        </pc:picChg>
        <pc:picChg chg="add del mod">
          <ac:chgData name="Michael Schumacher" userId="ec863bc3-80cc-4c9f-afb2-516e494b4ea7" providerId="ADAL" clId="{D9A2189B-C044-48FF-88CF-E4DA7AE14E15}" dt="2022-02-24T17:36:53.461" v="10707"/>
          <ac:picMkLst>
            <pc:docMk/>
            <pc:sldMk cId="357811427" sldId="303"/>
            <ac:picMk id="35" creationId="{B938D391-7486-4274-B2B4-88CBD227E546}"/>
          </ac:picMkLst>
        </pc:picChg>
        <pc:picChg chg="add del mod">
          <ac:chgData name="Michael Schumacher" userId="ec863bc3-80cc-4c9f-afb2-516e494b4ea7" providerId="ADAL" clId="{D9A2189B-C044-48FF-88CF-E4DA7AE14E15}" dt="2022-02-24T17:40:53.002" v="11434"/>
          <ac:picMkLst>
            <pc:docMk/>
            <pc:sldMk cId="357811427" sldId="303"/>
            <ac:picMk id="36" creationId="{84033E36-5167-420A-B229-6B5ACF3318E0}"/>
          </ac:picMkLst>
        </pc:picChg>
        <pc:picChg chg="add del mod">
          <ac:chgData name="Michael Schumacher" userId="ec863bc3-80cc-4c9f-afb2-516e494b4ea7" providerId="ADAL" clId="{D9A2189B-C044-48FF-88CF-E4DA7AE14E15}" dt="2022-02-24T17:41:05.666" v="11436"/>
          <ac:picMkLst>
            <pc:docMk/>
            <pc:sldMk cId="357811427" sldId="303"/>
            <ac:picMk id="37" creationId="{147909CC-511B-4951-B837-66F8F4F5B537}"/>
          </ac:picMkLst>
        </pc:picChg>
        <pc:picChg chg="add del mod">
          <ac:chgData name="Michael Schumacher" userId="ec863bc3-80cc-4c9f-afb2-516e494b4ea7" providerId="ADAL" clId="{D9A2189B-C044-48FF-88CF-E4DA7AE14E15}" dt="2022-02-24T17:42:30.024" v="11438"/>
          <ac:picMkLst>
            <pc:docMk/>
            <pc:sldMk cId="357811427" sldId="303"/>
            <ac:picMk id="38" creationId="{57F6B3DD-EF0A-421C-9B0E-8DE22B9D3A07}"/>
          </ac:picMkLst>
        </pc:picChg>
        <pc:picChg chg="add del mod">
          <ac:chgData name="Michael Schumacher" userId="ec863bc3-80cc-4c9f-afb2-516e494b4ea7" providerId="ADAL" clId="{D9A2189B-C044-48FF-88CF-E4DA7AE14E15}" dt="2022-02-24T17:42:43.742" v="11440"/>
          <ac:picMkLst>
            <pc:docMk/>
            <pc:sldMk cId="357811427" sldId="303"/>
            <ac:picMk id="39" creationId="{6646138A-82B6-4D7A-9598-506CAAB5CA2A}"/>
          </ac:picMkLst>
        </pc:picChg>
        <pc:picChg chg="add del mod">
          <ac:chgData name="Michael Schumacher" userId="ec863bc3-80cc-4c9f-afb2-516e494b4ea7" providerId="ADAL" clId="{D9A2189B-C044-48FF-88CF-E4DA7AE14E15}" dt="2022-02-24T17:43:08.414" v="11442"/>
          <ac:picMkLst>
            <pc:docMk/>
            <pc:sldMk cId="357811427" sldId="303"/>
            <ac:picMk id="40" creationId="{D7247208-AA94-47E4-A07B-5550D38794A0}"/>
          </ac:picMkLst>
        </pc:picChg>
        <pc:picChg chg="add mod">
          <ac:chgData name="Michael Schumacher" userId="ec863bc3-80cc-4c9f-afb2-516e494b4ea7" providerId="ADAL" clId="{D9A2189B-C044-48FF-88CF-E4DA7AE14E15}" dt="2022-02-24T17:43:59.231" v="11443"/>
          <ac:picMkLst>
            <pc:docMk/>
            <pc:sldMk cId="357811427" sldId="303"/>
            <ac:picMk id="41" creationId="{0EE18B41-C784-44B7-A7A1-4BFA8E3B7F39}"/>
          </ac:picMkLst>
        </pc:picChg>
      </pc:sldChg>
      <pc:sldChg chg="addSp delSp modSp mod ord modTransition delAnim modAnim">
        <pc:chgData name="Michael Schumacher" userId="ec863bc3-80cc-4c9f-afb2-516e494b4ea7" providerId="ADAL" clId="{D9A2189B-C044-48FF-88CF-E4DA7AE14E15}" dt="2022-02-25T21:09:34.920" v="13275"/>
        <pc:sldMkLst>
          <pc:docMk/>
          <pc:sldMk cId="990976830" sldId="304"/>
        </pc:sldMkLst>
        <pc:spChg chg="add mod">
          <ac:chgData name="Michael Schumacher" userId="ec863bc3-80cc-4c9f-afb2-516e494b4ea7" providerId="ADAL" clId="{D9A2189B-C044-48FF-88CF-E4DA7AE14E15}" dt="2022-02-24T07:06:19.349" v="5006" actId="1076"/>
          <ac:spMkLst>
            <pc:docMk/>
            <pc:sldMk cId="990976830" sldId="304"/>
            <ac:spMk id="2" creationId="{10B2C653-2FBC-4578-88C6-747FCC3E5F12}"/>
          </ac:spMkLst>
        </pc:spChg>
        <pc:spChg chg="add del mod">
          <ac:chgData name="Michael Schumacher" userId="ec863bc3-80cc-4c9f-afb2-516e494b4ea7" providerId="ADAL" clId="{D9A2189B-C044-48FF-88CF-E4DA7AE14E15}" dt="2022-02-25T20:47:55.742" v="13145" actId="478"/>
          <ac:spMkLst>
            <pc:docMk/>
            <pc:sldMk cId="990976830" sldId="304"/>
            <ac:spMk id="3" creationId="{D2C97F0E-036E-4EDD-8F4D-BCC092EAEE41}"/>
          </ac:spMkLst>
        </pc:spChg>
        <pc:spChg chg="add mod">
          <ac:chgData name="Michael Schumacher" userId="ec863bc3-80cc-4c9f-afb2-516e494b4ea7" providerId="ADAL" clId="{D9A2189B-C044-48FF-88CF-E4DA7AE14E15}" dt="2022-02-24T10:23:25.936" v="8795" actId="14100"/>
          <ac:spMkLst>
            <pc:docMk/>
            <pc:sldMk cId="990976830" sldId="304"/>
            <ac:spMk id="4" creationId="{E2DD4BFD-59E4-48AF-8A67-970BA2E3A5BE}"/>
          </ac:spMkLst>
        </pc:spChg>
        <pc:spChg chg="del mod">
          <ac:chgData name="Michael Schumacher" userId="ec863bc3-80cc-4c9f-afb2-516e494b4ea7" providerId="ADAL" clId="{D9A2189B-C044-48FF-88CF-E4DA7AE14E15}" dt="2022-02-24T01:43:57.472" v="1745" actId="478"/>
          <ac:spMkLst>
            <pc:docMk/>
            <pc:sldMk cId="990976830" sldId="304"/>
            <ac:spMk id="4" creationId="{F53AAE31-A490-45F5-9FB2-E9637FB29191}"/>
          </ac:spMkLst>
        </pc:spChg>
        <pc:spChg chg="add del mod">
          <ac:chgData name="Michael Schumacher" userId="ec863bc3-80cc-4c9f-afb2-516e494b4ea7" providerId="ADAL" clId="{D9A2189B-C044-48FF-88CF-E4DA7AE14E15}" dt="2022-02-25T20:47:57.215" v="13146" actId="478"/>
          <ac:spMkLst>
            <pc:docMk/>
            <pc:sldMk cId="990976830" sldId="304"/>
            <ac:spMk id="6" creationId="{BEB10BD9-C3DE-41C7-8498-55DE804D6EAF}"/>
          </ac:spMkLst>
        </pc:spChg>
        <pc:spChg chg="add del mod">
          <ac:chgData name="Michael Schumacher" userId="ec863bc3-80cc-4c9f-afb2-516e494b4ea7" providerId="ADAL" clId="{D9A2189B-C044-48FF-88CF-E4DA7AE14E15}" dt="2022-02-25T20:47:54.718" v="13144" actId="478"/>
          <ac:spMkLst>
            <pc:docMk/>
            <pc:sldMk cId="990976830" sldId="304"/>
            <ac:spMk id="7" creationId="{60CD8148-AF6D-49DF-8488-07A8C6BF3BED}"/>
          </ac:spMkLst>
        </pc:spChg>
        <pc:spChg chg="add mod">
          <ac:chgData name="Michael Schumacher" userId="ec863bc3-80cc-4c9f-afb2-516e494b4ea7" providerId="ADAL" clId="{D9A2189B-C044-48FF-88CF-E4DA7AE14E15}" dt="2022-02-24T07:06:19.349" v="5006" actId="1076"/>
          <ac:spMkLst>
            <pc:docMk/>
            <pc:sldMk cId="990976830" sldId="304"/>
            <ac:spMk id="8" creationId="{9BEE9D13-73B5-4F4A-846A-825B864F6099}"/>
          </ac:spMkLst>
        </pc:spChg>
        <pc:spChg chg="add del mod">
          <ac:chgData name="Michael Schumacher" userId="ec863bc3-80cc-4c9f-afb2-516e494b4ea7" providerId="ADAL" clId="{D9A2189B-C044-48FF-88CF-E4DA7AE14E15}" dt="2022-02-24T05:03:33.537" v="2876" actId="478"/>
          <ac:spMkLst>
            <pc:docMk/>
            <pc:sldMk cId="990976830" sldId="304"/>
            <ac:spMk id="10" creationId="{5CCFF180-A369-4493-B026-7D76FD763E8D}"/>
          </ac:spMkLst>
        </pc:spChg>
        <pc:spChg chg="add del mod">
          <ac:chgData name="Michael Schumacher" userId="ec863bc3-80cc-4c9f-afb2-516e494b4ea7" providerId="ADAL" clId="{D9A2189B-C044-48FF-88CF-E4DA7AE14E15}" dt="2022-02-25T20:03:50.958" v="12975" actId="478"/>
          <ac:spMkLst>
            <pc:docMk/>
            <pc:sldMk cId="990976830" sldId="304"/>
            <ac:spMk id="11" creationId="{B4711050-EB29-4BC1-A76C-B9B04DAFB9BA}"/>
          </ac:spMkLst>
        </pc:spChg>
        <pc:spChg chg="add mod">
          <ac:chgData name="Michael Schumacher" userId="ec863bc3-80cc-4c9f-afb2-516e494b4ea7" providerId="ADAL" clId="{D9A2189B-C044-48FF-88CF-E4DA7AE14E15}" dt="2022-02-24T07:45:26.600" v="5362"/>
          <ac:spMkLst>
            <pc:docMk/>
            <pc:sldMk cId="990976830" sldId="304"/>
            <ac:spMk id="13" creationId="{951010DE-50E0-4CC1-A6B6-E8673E22475D}"/>
          </ac:spMkLst>
        </pc:spChg>
        <pc:spChg chg="add mod">
          <ac:chgData name="Michael Schumacher" userId="ec863bc3-80cc-4c9f-afb2-516e494b4ea7" providerId="ADAL" clId="{D9A2189B-C044-48FF-88CF-E4DA7AE14E15}" dt="2022-02-25T20:03:52.160" v="12976"/>
          <ac:spMkLst>
            <pc:docMk/>
            <pc:sldMk cId="990976830" sldId="304"/>
            <ac:spMk id="16" creationId="{A3FD5370-328F-4B42-8B4F-FCB2508817AC}"/>
          </ac:spMkLst>
        </pc:spChg>
        <pc:picChg chg="mod">
          <ac:chgData name="Michael Schumacher" userId="ec863bc3-80cc-4c9f-afb2-516e494b4ea7" providerId="ADAL" clId="{D9A2189B-C044-48FF-88CF-E4DA7AE14E15}" dt="2022-02-24T07:06:19.349" v="5006" actId="1076"/>
          <ac:picMkLst>
            <pc:docMk/>
            <pc:sldMk cId="990976830" sldId="304"/>
            <ac:picMk id="5" creationId="{E51989D7-903D-48C1-A324-4AFC59BB16B7}"/>
          </ac:picMkLst>
        </pc:picChg>
        <pc:picChg chg="add del mod">
          <ac:chgData name="Michael Schumacher" userId="ec863bc3-80cc-4c9f-afb2-516e494b4ea7" providerId="ADAL" clId="{D9A2189B-C044-48FF-88CF-E4DA7AE14E15}" dt="2022-02-24T17:15:15.060" v="9808"/>
          <ac:picMkLst>
            <pc:docMk/>
            <pc:sldMk cId="990976830" sldId="304"/>
            <ac:picMk id="9" creationId="{21EE5F9D-ABA4-4685-B442-86815FDCBBC8}"/>
          </ac:picMkLst>
        </pc:picChg>
        <pc:picChg chg="add del mod">
          <ac:chgData name="Michael Schumacher" userId="ec863bc3-80cc-4c9f-afb2-516e494b4ea7" providerId="ADAL" clId="{D9A2189B-C044-48FF-88CF-E4DA7AE14E15}" dt="2022-02-25T19:58:20.938" v="12926" actId="478"/>
          <ac:picMkLst>
            <pc:docMk/>
            <pc:sldMk cId="990976830" sldId="304"/>
            <ac:picMk id="12" creationId="{31186682-8F42-41BF-B314-670FA469BCE9}"/>
          </ac:picMkLst>
        </pc:picChg>
        <pc:picChg chg="add mod">
          <ac:chgData name="Michael Schumacher" userId="ec863bc3-80cc-4c9f-afb2-516e494b4ea7" providerId="ADAL" clId="{D9A2189B-C044-48FF-88CF-E4DA7AE14E15}" dt="2022-02-24T17:15:36.579" v="9809"/>
          <ac:picMkLst>
            <pc:docMk/>
            <pc:sldMk cId="990976830" sldId="304"/>
            <ac:picMk id="14" creationId="{9EC87A82-C01F-453B-B8E7-9DF9C4BC83AD}"/>
          </ac:picMkLst>
        </pc:picChg>
        <pc:picChg chg="add mod">
          <ac:chgData name="Michael Schumacher" userId="ec863bc3-80cc-4c9f-afb2-516e494b4ea7" providerId="ADAL" clId="{D9A2189B-C044-48FF-88CF-E4DA7AE14E15}" dt="2022-02-25T20:03:52.160" v="12976"/>
          <ac:picMkLst>
            <pc:docMk/>
            <pc:sldMk cId="990976830" sldId="304"/>
            <ac:picMk id="17" creationId="{511BE631-AE16-46F4-AB42-F4B1FFB53355}"/>
          </ac:picMkLst>
        </pc:picChg>
      </pc:sldChg>
      <pc:sldChg chg="addSp delSp modSp mod">
        <pc:chgData name="Michael Schumacher" userId="ec863bc3-80cc-4c9f-afb2-516e494b4ea7" providerId="ADAL" clId="{D9A2189B-C044-48FF-88CF-E4DA7AE14E15}" dt="2022-02-25T21:18:56.430" v="13513" actId="478"/>
        <pc:sldMkLst>
          <pc:docMk/>
          <pc:sldMk cId="3036982793" sldId="306"/>
        </pc:sldMkLst>
        <pc:spChg chg="add mod">
          <ac:chgData name="Michael Schumacher" userId="ec863bc3-80cc-4c9f-afb2-516e494b4ea7" providerId="ADAL" clId="{D9A2189B-C044-48FF-88CF-E4DA7AE14E15}" dt="2022-02-24T08:42:24.866" v="6723" actId="20577"/>
          <ac:spMkLst>
            <pc:docMk/>
            <pc:sldMk cId="3036982793" sldId="306"/>
            <ac:spMk id="7" creationId="{6A00BA79-DEB9-4A1D-AECF-96295A667043}"/>
          </ac:spMkLst>
        </pc:spChg>
        <pc:spChg chg="add del mod">
          <ac:chgData name="Michael Schumacher" userId="ec863bc3-80cc-4c9f-afb2-516e494b4ea7" providerId="ADAL" clId="{D9A2189B-C044-48FF-88CF-E4DA7AE14E15}" dt="2022-02-25T20:40:24.030" v="13008" actId="478"/>
          <ac:spMkLst>
            <pc:docMk/>
            <pc:sldMk cId="3036982793" sldId="306"/>
            <ac:spMk id="8" creationId="{34049897-9793-400B-9A20-43A58C433A90}"/>
          </ac:spMkLst>
        </pc:spChg>
        <pc:spChg chg="del">
          <ac:chgData name="Michael Schumacher" userId="ec863bc3-80cc-4c9f-afb2-516e494b4ea7" providerId="ADAL" clId="{D9A2189B-C044-48FF-88CF-E4DA7AE14E15}" dt="2022-02-24T05:32:59.329" v="3197" actId="478"/>
          <ac:spMkLst>
            <pc:docMk/>
            <pc:sldMk cId="3036982793" sldId="306"/>
            <ac:spMk id="10" creationId="{69CD9B54-4034-445A-8200-1EDF4630E9BC}"/>
          </ac:spMkLst>
        </pc:spChg>
        <pc:spChg chg="del mod">
          <ac:chgData name="Michael Schumacher" userId="ec863bc3-80cc-4c9f-afb2-516e494b4ea7" providerId="ADAL" clId="{D9A2189B-C044-48FF-88CF-E4DA7AE14E15}" dt="2022-02-25T20:45:23.678" v="13074" actId="478"/>
          <ac:spMkLst>
            <pc:docMk/>
            <pc:sldMk cId="3036982793" sldId="306"/>
            <ac:spMk id="11" creationId="{8F4A7533-CE14-4A9D-9E8D-5D7EE7C23E57}"/>
          </ac:spMkLst>
        </pc:spChg>
        <pc:spChg chg="add del mod">
          <ac:chgData name="Michael Schumacher" userId="ec863bc3-80cc-4c9f-afb2-516e494b4ea7" providerId="ADAL" clId="{D9A2189B-C044-48FF-88CF-E4DA7AE14E15}" dt="2022-02-25T21:18:56.430" v="13513" actId="478"/>
          <ac:spMkLst>
            <pc:docMk/>
            <pc:sldMk cId="3036982793" sldId="306"/>
            <ac:spMk id="12" creationId="{3E620913-4837-4014-ACE1-E05D85F5C0FF}"/>
          </ac:spMkLst>
        </pc:spChg>
        <pc:spChg chg="add del mod">
          <ac:chgData name="Michael Schumacher" userId="ec863bc3-80cc-4c9f-afb2-516e494b4ea7" providerId="ADAL" clId="{D9A2189B-C044-48FF-88CF-E4DA7AE14E15}" dt="2022-02-25T20:45:24.349" v="13075" actId="478"/>
          <ac:spMkLst>
            <pc:docMk/>
            <pc:sldMk cId="3036982793" sldId="306"/>
            <ac:spMk id="13" creationId="{D3B07B3C-562C-4086-9DBB-24B539BE8596}"/>
          </ac:spMkLst>
        </pc:spChg>
        <pc:spChg chg="add mod">
          <ac:chgData name="Michael Schumacher" userId="ec863bc3-80cc-4c9f-afb2-516e494b4ea7" providerId="ADAL" clId="{D9A2189B-C044-48FF-88CF-E4DA7AE14E15}" dt="2022-02-24T07:45:31.943" v="5366"/>
          <ac:spMkLst>
            <pc:docMk/>
            <pc:sldMk cId="3036982793" sldId="306"/>
            <ac:spMk id="14" creationId="{E1F0B5E4-FDCF-4C5D-A505-C87756AA2995}"/>
          </ac:spMkLst>
        </pc:spChg>
        <pc:spChg chg="mod">
          <ac:chgData name="Michael Schumacher" userId="ec863bc3-80cc-4c9f-afb2-516e494b4ea7" providerId="ADAL" clId="{D9A2189B-C044-48FF-88CF-E4DA7AE14E15}" dt="2022-02-25T21:13:09.925" v="13424" actId="20577"/>
          <ac:spMkLst>
            <pc:docMk/>
            <pc:sldMk cId="3036982793" sldId="306"/>
            <ac:spMk id="15" creationId="{0A72301C-5464-406B-9771-224AFB10D7E4}"/>
          </ac:spMkLst>
        </pc:spChg>
        <pc:spChg chg="add mod">
          <ac:chgData name="Michael Schumacher" userId="ec863bc3-80cc-4c9f-afb2-516e494b4ea7" providerId="ADAL" clId="{D9A2189B-C044-48FF-88CF-E4DA7AE14E15}" dt="2022-02-25T20:40:25.265" v="13009"/>
          <ac:spMkLst>
            <pc:docMk/>
            <pc:sldMk cId="3036982793" sldId="306"/>
            <ac:spMk id="16" creationId="{24B72D94-01A5-4A35-B72E-D705ECC177A3}"/>
          </ac:spMkLst>
        </pc:spChg>
        <pc:spChg chg="add mod">
          <ac:chgData name="Michael Schumacher" userId="ec863bc3-80cc-4c9f-afb2-516e494b4ea7" providerId="ADAL" clId="{D9A2189B-C044-48FF-88CF-E4DA7AE14E15}" dt="2022-02-25T21:18:54.311" v="13512"/>
          <ac:spMkLst>
            <pc:docMk/>
            <pc:sldMk cId="3036982793" sldId="306"/>
            <ac:spMk id="18" creationId="{F08EFA43-C0EA-49B2-9AD2-4EFACA62E4D0}"/>
          </ac:spMkLst>
        </pc:spChg>
        <pc:picChg chg="del mod ord">
          <ac:chgData name="Michael Schumacher" userId="ec863bc3-80cc-4c9f-afb2-516e494b4ea7" providerId="ADAL" clId="{D9A2189B-C044-48FF-88CF-E4DA7AE14E15}" dt="2022-02-25T20:43:43.196" v="13032" actId="478"/>
          <ac:picMkLst>
            <pc:docMk/>
            <pc:sldMk cId="3036982793" sldId="306"/>
            <ac:picMk id="3" creationId="{2FDEBC09-103E-4615-A554-554AB8313F8C}"/>
          </ac:picMkLst>
        </pc:picChg>
        <pc:picChg chg="del mod">
          <ac:chgData name="Michael Schumacher" userId="ec863bc3-80cc-4c9f-afb2-516e494b4ea7" providerId="ADAL" clId="{D9A2189B-C044-48FF-88CF-E4DA7AE14E15}" dt="2022-02-25T20:45:22.396" v="13073" actId="478"/>
          <ac:picMkLst>
            <pc:docMk/>
            <pc:sldMk cId="3036982793" sldId="306"/>
            <ac:picMk id="5" creationId="{0E333264-CD4D-4392-85D4-43AE41EF7E8E}"/>
          </ac:picMkLst>
        </pc:picChg>
        <pc:picChg chg="add del mod">
          <ac:chgData name="Michael Schumacher" userId="ec863bc3-80cc-4c9f-afb2-516e494b4ea7" providerId="ADAL" clId="{D9A2189B-C044-48FF-88CF-E4DA7AE14E15}" dt="2022-02-25T19:58:27.257" v="12930" actId="478"/>
          <ac:picMkLst>
            <pc:docMk/>
            <pc:sldMk cId="3036982793" sldId="306"/>
            <ac:picMk id="9" creationId="{33983687-E77A-46C0-9EBE-3B84EFEAFF32}"/>
          </ac:picMkLst>
        </pc:picChg>
        <pc:picChg chg="add mod">
          <ac:chgData name="Michael Schumacher" userId="ec863bc3-80cc-4c9f-afb2-516e494b4ea7" providerId="ADAL" clId="{D9A2189B-C044-48FF-88CF-E4DA7AE14E15}" dt="2022-02-25T20:49:45.583" v="13191"/>
          <ac:picMkLst>
            <pc:docMk/>
            <pc:sldMk cId="3036982793" sldId="306"/>
            <ac:picMk id="17" creationId="{9B6D3530-FADD-45E2-82CD-1DF4C164FCB7}"/>
          </ac:picMkLst>
        </pc:picChg>
        <pc:picChg chg="add mod">
          <ac:chgData name="Michael Schumacher" userId="ec863bc3-80cc-4c9f-afb2-516e494b4ea7" providerId="ADAL" clId="{D9A2189B-C044-48FF-88CF-E4DA7AE14E15}" dt="2022-02-25T21:15:42.734" v="13472" actId="1076"/>
          <ac:picMkLst>
            <pc:docMk/>
            <pc:sldMk cId="3036982793" sldId="306"/>
            <ac:picMk id="25602" creationId="{326BC621-B850-4F44-B788-CC755A6EAD35}"/>
          </ac:picMkLst>
        </pc:picChg>
      </pc:sldChg>
      <pc:sldChg chg="addSp delSp modSp mod">
        <pc:chgData name="Michael Schumacher" userId="ec863bc3-80cc-4c9f-afb2-516e494b4ea7" providerId="ADAL" clId="{D9A2189B-C044-48FF-88CF-E4DA7AE14E15}" dt="2022-02-25T21:19:56.305" v="13530" actId="14100"/>
        <pc:sldMkLst>
          <pc:docMk/>
          <pc:sldMk cId="2993829447" sldId="307"/>
        </pc:sldMkLst>
        <pc:spChg chg="add del mod">
          <ac:chgData name="Michael Schumacher" userId="ec863bc3-80cc-4c9f-afb2-516e494b4ea7" providerId="ADAL" clId="{D9A2189B-C044-48FF-88CF-E4DA7AE14E15}" dt="2022-02-25T21:19:52.158" v="13528" actId="478"/>
          <ac:spMkLst>
            <pc:docMk/>
            <pc:sldMk cId="2993829447" sldId="307"/>
            <ac:spMk id="2" creationId="{4B962A75-F110-452C-8F2E-404315300F58}"/>
          </ac:spMkLst>
        </pc:spChg>
        <pc:spChg chg="del mod">
          <ac:chgData name="Michael Schumacher" userId="ec863bc3-80cc-4c9f-afb2-516e494b4ea7" providerId="ADAL" clId="{D9A2189B-C044-48FF-88CF-E4DA7AE14E15}" dt="2022-02-24T05:33:03.985" v="3199" actId="478"/>
          <ac:spMkLst>
            <pc:docMk/>
            <pc:sldMk cId="2993829447" sldId="307"/>
            <ac:spMk id="9" creationId="{54FC5827-C586-4E9F-81B3-197C6E099CAB}"/>
          </ac:spMkLst>
        </pc:spChg>
        <pc:spChg chg="add del mod">
          <ac:chgData name="Michael Schumacher" userId="ec863bc3-80cc-4c9f-afb2-516e494b4ea7" providerId="ADAL" clId="{D9A2189B-C044-48FF-88CF-E4DA7AE14E15}" dt="2022-02-23T21:00:00.273" v="720" actId="478"/>
          <ac:spMkLst>
            <pc:docMk/>
            <pc:sldMk cId="2993829447" sldId="307"/>
            <ac:spMk id="11" creationId="{02D4080E-DEC2-4582-80A1-AACD4FBEEAD4}"/>
          </ac:spMkLst>
        </pc:spChg>
        <pc:spChg chg="add del mod">
          <ac:chgData name="Michael Schumacher" userId="ec863bc3-80cc-4c9f-afb2-516e494b4ea7" providerId="ADAL" clId="{D9A2189B-C044-48FF-88CF-E4DA7AE14E15}" dt="2022-02-23T21:00:02.672" v="721" actId="478"/>
          <ac:spMkLst>
            <pc:docMk/>
            <pc:sldMk cId="2993829447" sldId="307"/>
            <ac:spMk id="12" creationId="{7F0A6736-B647-40C2-B9A1-24480BC0E2CC}"/>
          </ac:spMkLst>
        </pc:spChg>
        <pc:spChg chg="add del mod">
          <ac:chgData name="Michael Schumacher" userId="ec863bc3-80cc-4c9f-afb2-516e494b4ea7" providerId="ADAL" clId="{D9A2189B-C044-48FF-88CF-E4DA7AE14E15}" dt="2022-02-25T20:40:26.622" v="13010" actId="478"/>
          <ac:spMkLst>
            <pc:docMk/>
            <pc:sldMk cId="2993829447" sldId="307"/>
            <ac:spMk id="12" creationId="{99B6B6B3-82F3-4055-88C7-0D8F5D413647}"/>
          </ac:spMkLst>
        </pc:spChg>
        <pc:spChg chg="add del mod">
          <ac:chgData name="Michael Schumacher" userId="ec863bc3-80cc-4c9f-afb2-516e494b4ea7" providerId="ADAL" clId="{D9A2189B-C044-48FF-88CF-E4DA7AE14E15}" dt="2022-02-25T20:45:42.221" v="13081" actId="478"/>
          <ac:spMkLst>
            <pc:docMk/>
            <pc:sldMk cId="2993829447" sldId="307"/>
            <ac:spMk id="13" creationId="{FAB1A56D-CCF7-4313-BBEF-4DA806744E60}"/>
          </ac:spMkLst>
        </pc:spChg>
        <pc:spChg chg="mod">
          <ac:chgData name="Michael Schumacher" userId="ec863bc3-80cc-4c9f-afb2-516e494b4ea7" providerId="ADAL" clId="{D9A2189B-C044-48FF-88CF-E4DA7AE14E15}" dt="2022-02-25T21:13:29.542" v="13432"/>
          <ac:spMkLst>
            <pc:docMk/>
            <pc:sldMk cId="2993829447" sldId="307"/>
            <ac:spMk id="15" creationId="{0A72301C-5464-406B-9771-224AFB10D7E4}"/>
          </ac:spMkLst>
        </pc:spChg>
        <pc:spChg chg="add mod">
          <ac:chgData name="Michael Schumacher" userId="ec863bc3-80cc-4c9f-afb2-516e494b4ea7" providerId="ADAL" clId="{D9A2189B-C044-48FF-88CF-E4DA7AE14E15}" dt="2022-02-24T07:45:33.511" v="5367"/>
          <ac:spMkLst>
            <pc:docMk/>
            <pc:sldMk cId="2993829447" sldId="307"/>
            <ac:spMk id="16" creationId="{09D46769-34F4-4904-99CD-70F07C357DEB}"/>
          </ac:spMkLst>
        </pc:spChg>
        <pc:spChg chg="mod">
          <ac:chgData name="Michael Schumacher" userId="ec863bc3-80cc-4c9f-afb2-516e494b4ea7" providerId="ADAL" clId="{D9A2189B-C044-48FF-88CF-E4DA7AE14E15}" dt="2022-02-24T08:54:50.213" v="7054" actId="1076"/>
          <ac:spMkLst>
            <pc:docMk/>
            <pc:sldMk cId="2993829447" sldId="307"/>
            <ac:spMk id="17" creationId="{60F25B56-C307-4CA4-A0B6-14E8F0C32427}"/>
          </ac:spMkLst>
        </pc:spChg>
        <pc:spChg chg="del mod">
          <ac:chgData name="Michael Schumacher" userId="ec863bc3-80cc-4c9f-afb2-516e494b4ea7" providerId="ADAL" clId="{D9A2189B-C044-48FF-88CF-E4DA7AE14E15}" dt="2022-02-25T20:45:43.246" v="13082" actId="478"/>
          <ac:spMkLst>
            <pc:docMk/>
            <pc:sldMk cId="2993829447" sldId="307"/>
            <ac:spMk id="18" creationId="{A170B188-2BD6-4A18-B363-A22FF60600F5}"/>
          </ac:spMkLst>
        </pc:spChg>
        <pc:spChg chg="add mod">
          <ac:chgData name="Michael Schumacher" userId="ec863bc3-80cc-4c9f-afb2-516e494b4ea7" providerId="ADAL" clId="{D9A2189B-C044-48FF-88CF-E4DA7AE14E15}" dt="2022-02-25T20:40:27.728" v="13011"/>
          <ac:spMkLst>
            <pc:docMk/>
            <pc:sldMk cId="2993829447" sldId="307"/>
            <ac:spMk id="20" creationId="{C574D84A-51BF-42F3-B096-BFF6FCBECFEE}"/>
          </ac:spMkLst>
        </pc:spChg>
        <pc:spChg chg="add mod">
          <ac:chgData name="Michael Schumacher" userId="ec863bc3-80cc-4c9f-afb2-516e494b4ea7" providerId="ADAL" clId="{D9A2189B-C044-48FF-88CF-E4DA7AE14E15}" dt="2022-02-25T21:19:56.305" v="13530" actId="14100"/>
          <ac:spMkLst>
            <pc:docMk/>
            <pc:sldMk cId="2993829447" sldId="307"/>
            <ac:spMk id="22" creationId="{FE8B3A2F-D8F1-4A4B-B785-1EB08AFB18C5}"/>
          </ac:spMkLst>
        </pc:spChg>
        <pc:picChg chg="del mod">
          <ac:chgData name="Michael Schumacher" userId="ec863bc3-80cc-4c9f-afb2-516e494b4ea7" providerId="ADAL" clId="{D9A2189B-C044-48FF-88CF-E4DA7AE14E15}" dt="2022-02-25T20:43:44.523" v="13033" actId="478"/>
          <ac:picMkLst>
            <pc:docMk/>
            <pc:sldMk cId="2993829447" sldId="307"/>
            <ac:picMk id="4" creationId="{958E036D-984E-46ED-8619-24155543306C}"/>
          </ac:picMkLst>
        </pc:picChg>
        <pc:picChg chg="del mod">
          <ac:chgData name="Michael Schumacher" userId="ec863bc3-80cc-4c9f-afb2-516e494b4ea7" providerId="ADAL" clId="{D9A2189B-C044-48FF-88CF-E4DA7AE14E15}" dt="2022-02-25T20:43:45.259" v="13034" actId="478"/>
          <ac:picMkLst>
            <pc:docMk/>
            <pc:sldMk cId="2993829447" sldId="307"/>
            <ac:picMk id="6" creationId="{97B53F01-E086-42D8-80C4-586C774392A4}"/>
          </ac:picMkLst>
        </pc:picChg>
        <pc:picChg chg="del mod">
          <ac:chgData name="Michael Schumacher" userId="ec863bc3-80cc-4c9f-afb2-516e494b4ea7" providerId="ADAL" clId="{D9A2189B-C044-48FF-88CF-E4DA7AE14E15}" dt="2022-02-25T20:45:37.730" v="13080" actId="478"/>
          <ac:picMkLst>
            <pc:docMk/>
            <pc:sldMk cId="2993829447" sldId="307"/>
            <ac:picMk id="10" creationId="{94A93F59-6743-4049-BDB6-6046E7E833BA}"/>
          </ac:picMkLst>
        </pc:picChg>
        <pc:picChg chg="add del mod">
          <ac:chgData name="Michael Schumacher" userId="ec863bc3-80cc-4c9f-afb2-516e494b4ea7" providerId="ADAL" clId="{D9A2189B-C044-48FF-88CF-E4DA7AE14E15}" dt="2022-02-25T19:58:28.875" v="12931" actId="478"/>
          <ac:picMkLst>
            <pc:docMk/>
            <pc:sldMk cId="2993829447" sldId="307"/>
            <ac:picMk id="14" creationId="{3DBBA18C-0CE4-45C0-A487-94C1F10BA5FB}"/>
          </ac:picMkLst>
        </pc:picChg>
        <pc:picChg chg="mod">
          <ac:chgData name="Michael Schumacher" userId="ec863bc3-80cc-4c9f-afb2-516e494b4ea7" providerId="ADAL" clId="{D9A2189B-C044-48FF-88CF-E4DA7AE14E15}" dt="2022-02-24T06:14:02.638" v="3465" actId="1076"/>
          <ac:picMkLst>
            <pc:docMk/>
            <pc:sldMk cId="2993829447" sldId="307"/>
            <ac:picMk id="19" creationId="{FE1F8FC4-E8A1-4ED4-AE11-6C418F7FE143}"/>
          </ac:picMkLst>
        </pc:picChg>
        <pc:picChg chg="add mod">
          <ac:chgData name="Michael Schumacher" userId="ec863bc3-80cc-4c9f-afb2-516e494b4ea7" providerId="ADAL" clId="{D9A2189B-C044-48FF-88CF-E4DA7AE14E15}" dt="2022-02-25T20:49:48.353" v="13193"/>
          <ac:picMkLst>
            <pc:docMk/>
            <pc:sldMk cId="2993829447" sldId="307"/>
            <ac:picMk id="21" creationId="{AD383793-F747-4989-B1D9-A2505915D1CC}"/>
          </ac:picMkLst>
        </pc:picChg>
      </pc:sldChg>
      <pc:sldChg chg="addSp delSp modSp mod modTransition modAnim">
        <pc:chgData name="Michael Schumacher" userId="ec863bc3-80cc-4c9f-afb2-516e494b4ea7" providerId="ADAL" clId="{D9A2189B-C044-48FF-88CF-E4DA7AE14E15}" dt="2022-02-25T20:43:38.427" v="13028" actId="478"/>
        <pc:sldMkLst>
          <pc:docMk/>
          <pc:sldMk cId="2512303159" sldId="308"/>
        </pc:sldMkLst>
        <pc:spChg chg="add del mod">
          <ac:chgData name="Michael Schumacher" userId="ec863bc3-80cc-4c9f-afb2-516e494b4ea7" providerId="ADAL" clId="{D9A2189B-C044-48FF-88CF-E4DA7AE14E15}" dt="2022-02-24T05:06:13.507" v="2939" actId="6549"/>
          <ac:spMkLst>
            <pc:docMk/>
            <pc:sldMk cId="2512303159" sldId="308"/>
            <ac:spMk id="2" creationId="{7F92CB1D-12B4-43E1-B3A4-C0C00020C0B1}"/>
          </ac:spMkLst>
        </pc:spChg>
        <pc:spChg chg="add del mod">
          <ac:chgData name="Michael Schumacher" userId="ec863bc3-80cc-4c9f-afb2-516e494b4ea7" providerId="ADAL" clId="{D9A2189B-C044-48FF-88CF-E4DA7AE14E15}" dt="2022-02-24T05:06:02.402" v="2935" actId="478"/>
          <ac:spMkLst>
            <pc:docMk/>
            <pc:sldMk cId="2512303159" sldId="308"/>
            <ac:spMk id="3" creationId="{9BD5E594-ACA6-421B-860C-717A246656FA}"/>
          </ac:spMkLst>
        </pc:spChg>
        <pc:spChg chg="add mod">
          <ac:chgData name="Michael Schumacher" userId="ec863bc3-80cc-4c9f-afb2-516e494b4ea7" providerId="ADAL" clId="{D9A2189B-C044-48FF-88CF-E4DA7AE14E15}" dt="2022-02-24T05:41:02.932" v="3262" actId="20577"/>
          <ac:spMkLst>
            <pc:docMk/>
            <pc:sldMk cId="2512303159" sldId="308"/>
            <ac:spMk id="4" creationId="{D5D6EF95-3405-49CB-BB44-E2A8B757A05C}"/>
          </ac:spMkLst>
        </pc:spChg>
        <pc:spChg chg="del">
          <ac:chgData name="Michael Schumacher" userId="ec863bc3-80cc-4c9f-afb2-516e494b4ea7" providerId="ADAL" clId="{D9A2189B-C044-48FF-88CF-E4DA7AE14E15}" dt="2022-02-24T01:43:51.984" v="1743" actId="478"/>
          <ac:spMkLst>
            <pc:docMk/>
            <pc:sldMk cId="2512303159" sldId="308"/>
            <ac:spMk id="6" creationId="{AF59F6C0-4741-4872-83DE-6B38A0301531}"/>
          </ac:spMkLst>
        </pc:spChg>
        <pc:spChg chg="add del mod">
          <ac:chgData name="Michael Schumacher" userId="ec863bc3-80cc-4c9f-afb2-516e494b4ea7" providerId="ADAL" clId="{D9A2189B-C044-48FF-88CF-E4DA7AE14E15}" dt="2022-02-24T05:03:54.610" v="2904" actId="478"/>
          <ac:spMkLst>
            <pc:docMk/>
            <pc:sldMk cId="2512303159" sldId="308"/>
            <ac:spMk id="9" creationId="{C50C2AFF-4527-42AA-8684-0E588E500C67}"/>
          </ac:spMkLst>
        </pc:spChg>
        <pc:spChg chg="add del mod">
          <ac:chgData name="Michael Schumacher" userId="ec863bc3-80cc-4c9f-afb2-516e494b4ea7" providerId="ADAL" clId="{D9A2189B-C044-48FF-88CF-E4DA7AE14E15}" dt="2022-02-25T20:03:56.558" v="12977" actId="478"/>
          <ac:spMkLst>
            <pc:docMk/>
            <pc:sldMk cId="2512303159" sldId="308"/>
            <ac:spMk id="10" creationId="{15AD9812-01B2-483E-A525-BB4F1AD9A5CA}"/>
          </ac:spMkLst>
        </pc:spChg>
        <pc:spChg chg="mod">
          <ac:chgData name="Michael Schumacher" userId="ec863bc3-80cc-4c9f-afb2-516e494b4ea7" providerId="ADAL" clId="{D9A2189B-C044-48FF-88CF-E4DA7AE14E15}" dt="2022-02-24T05:05:59.914" v="2934" actId="113"/>
          <ac:spMkLst>
            <pc:docMk/>
            <pc:sldMk cId="2512303159" sldId="308"/>
            <ac:spMk id="11" creationId="{0274B287-FF86-487D-93EA-9F2014464762}"/>
          </ac:spMkLst>
        </pc:spChg>
        <pc:spChg chg="add mod">
          <ac:chgData name="Michael Schumacher" userId="ec863bc3-80cc-4c9f-afb2-516e494b4ea7" providerId="ADAL" clId="{D9A2189B-C044-48FF-88CF-E4DA7AE14E15}" dt="2022-02-24T07:45:29.272" v="5364"/>
          <ac:spMkLst>
            <pc:docMk/>
            <pc:sldMk cId="2512303159" sldId="308"/>
            <ac:spMk id="14" creationId="{66181D1C-22BA-4D37-909C-C70C7488EDC4}"/>
          </ac:spMkLst>
        </pc:spChg>
        <pc:spChg chg="add mod">
          <ac:chgData name="Michael Schumacher" userId="ec863bc3-80cc-4c9f-afb2-516e494b4ea7" providerId="ADAL" clId="{D9A2189B-C044-48FF-88CF-E4DA7AE14E15}" dt="2022-02-25T20:03:58.511" v="12978"/>
          <ac:spMkLst>
            <pc:docMk/>
            <pc:sldMk cId="2512303159" sldId="308"/>
            <ac:spMk id="15" creationId="{6E8F1088-3A00-4403-B19A-9A03A56A872F}"/>
          </ac:spMkLst>
        </pc:spChg>
        <pc:picChg chg="add del mod">
          <ac:chgData name="Michael Schumacher" userId="ec863bc3-80cc-4c9f-afb2-516e494b4ea7" providerId="ADAL" clId="{D9A2189B-C044-48FF-88CF-E4DA7AE14E15}" dt="2022-02-24T17:06:51.402" v="9769"/>
          <ac:picMkLst>
            <pc:docMk/>
            <pc:sldMk cId="2512303159" sldId="308"/>
            <ac:picMk id="6" creationId="{02328CA3-525F-42EF-8720-E8D98B86E936}"/>
          </ac:picMkLst>
        </pc:picChg>
        <pc:picChg chg="del mod">
          <ac:chgData name="Michael Schumacher" userId="ec863bc3-80cc-4c9f-afb2-516e494b4ea7" providerId="ADAL" clId="{D9A2189B-C044-48FF-88CF-E4DA7AE14E15}" dt="2022-02-25T20:43:38.427" v="13028" actId="478"/>
          <ac:picMkLst>
            <pc:docMk/>
            <pc:sldMk cId="2512303159" sldId="308"/>
            <ac:picMk id="7" creationId="{EF0D19A2-88A0-42BE-B046-1581E378EBDB}"/>
          </ac:picMkLst>
        </pc:picChg>
        <pc:picChg chg="add del mod">
          <ac:chgData name="Michael Schumacher" userId="ec863bc3-80cc-4c9f-afb2-516e494b4ea7" providerId="ADAL" clId="{D9A2189B-C044-48FF-88CF-E4DA7AE14E15}" dt="2022-02-24T17:07:01.907" v="9771"/>
          <ac:picMkLst>
            <pc:docMk/>
            <pc:sldMk cId="2512303159" sldId="308"/>
            <ac:picMk id="8" creationId="{3B9D25B3-9C5F-49E5-82D3-5D7D7897CCC1}"/>
          </ac:picMkLst>
        </pc:picChg>
        <pc:picChg chg="add del mod">
          <ac:chgData name="Michael Schumacher" userId="ec863bc3-80cc-4c9f-afb2-516e494b4ea7" providerId="ADAL" clId="{D9A2189B-C044-48FF-88CF-E4DA7AE14E15}" dt="2022-02-25T19:58:23.755" v="12928" actId="478"/>
          <ac:picMkLst>
            <pc:docMk/>
            <pc:sldMk cId="2512303159" sldId="308"/>
            <ac:picMk id="12" creationId="{2391B95A-1B1D-48D4-A33E-A4B3F32E1786}"/>
          </ac:picMkLst>
        </pc:picChg>
        <pc:picChg chg="add del mod">
          <ac:chgData name="Michael Schumacher" userId="ec863bc3-80cc-4c9f-afb2-516e494b4ea7" providerId="ADAL" clId="{D9A2189B-C044-48FF-88CF-E4DA7AE14E15}" dt="2022-02-24T17:07:10.926" v="9773"/>
          <ac:picMkLst>
            <pc:docMk/>
            <pc:sldMk cId="2512303159" sldId="308"/>
            <ac:picMk id="15" creationId="{F48AA6DD-563E-4B5E-B03B-F64FC02E67E7}"/>
          </ac:picMkLst>
        </pc:picChg>
        <pc:picChg chg="add mod">
          <ac:chgData name="Michael Schumacher" userId="ec863bc3-80cc-4c9f-afb2-516e494b4ea7" providerId="ADAL" clId="{D9A2189B-C044-48FF-88CF-E4DA7AE14E15}" dt="2022-02-25T20:03:58.511" v="12978"/>
          <ac:picMkLst>
            <pc:docMk/>
            <pc:sldMk cId="2512303159" sldId="308"/>
            <ac:picMk id="16" creationId="{11C26EE9-9446-4441-989F-16926E6F0A18}"/>
          </ac:picMkLst>
        </pc:picChg>
        <pc:picChg chg="add del mod">
          <ac:chgData name="Michael Schumacher" userId="ec863bc3-80cc-4c9f-afb2-516e494b4ea7" providerId="ADAL" clId="{D9A2189B-C044-48FF-88CF-E4DA7AE14E15}" dt="2022-02-24T17:08:12.266" v="9775"/>
          <ac:picMkLst>
            <pc:docMk/>
            <pc:sldMk cId="2512303159" sldId="308"/>
            <ac:picMk id="16" creationId="{931F5264-1F4E-4EF1-AF2C-F528C2194705}"/>
          </ac:picMkLst>
        </pc:picChg>
        <pc:picChg chg="add del mod">
          <ac:chgData name="Michael Schumacher" userId="ec863bc3-80cc-4c9f-afb2-516e494b4ea7" providerId="ADAL" clId="{D9A2189B-C044-48FF-88CF-E4DA7AE14E15}" dt="2022-02-24T17:08:23.280" v="9777"/>
          <ac:picMkLst>
            <pc:docMk/>
            <pc:sldMk cId="2512303159" sldId="308"/>
            <ac:picMk id="17" creationId="{860FCF7D-5F7D-4C1A-BD86-E33CDBDB7045}"/>
          </ac:picMkLst>
        </pc:picChg>
        <pc:picChg chg="add del mod">
          <ac:chgData name="Michael Schumacher" userId="ec863bc3-80cc-4c9f-afb2-516e494b4ea7" providerId="ADAL" clId="{D9A2189B-C044-48FF-88CF-E4DA7AE14E15}" dt="2022-02-24T17:08:52.500" v="9779"/>
          <ac:picMkLst>
            <pc:docMk/>
            <pc:sldMk cId="2512303159" sldId="308"/>
            <ac:picMk id="18" creationId="{6D1B88B1-63D7-4944-A403-29F1F5983B0A}"/>
          </ac:picMkLst>
        </pc:picChg>
        <pc:picChg chg="add del mod">
          <ac:chgData name="Michael Schumacher" userId="ec863bc3-80cc-4c9f-afb2-516e494b4ea7" providerId="ADAL" clId="{D9A2189B-C044-48FF-88CF-E4DA7AE14E15}" dt="2022-02-24T17:09:32.308" v="9781"/>
          <ac:picMkLst>
            <pc:docMk/>
            <pc:sldMk cId="2512303159" sldId="308"/>
            <ac:picMk id="19" creationId="{4FB388FF-07A1-4299-9531-2E78631054A3}"/>
          </ac:picMkLst>
        </pc:picChg>
        <pc:picChg chg="add del mod">
          <ac:chgData name="Michael Schumacher" userId="ec863bc3-80cc-4c9f-afb2-516e494b4ea7" providerId="ADAL" clId="{D9A2189B-C044-48FF-88CF-E4DA7AE14E15}" dt="2022-02-24T17:09:56.486" v="9783"/>
          <ac:picMkLst>
            <pc:docMk/>
            <pc:sldMk cId="2512303159" sldId="308"/>
            <ac:picMk id="20" creationId="{7327376C-2D5A-4F4A-83CA-1E00A56BCC71}"/>
          </ac:picMkLst>
        </pc:picChg>
        <pc:picChg chg="add del mod">
          <ac:chgData name="Michael Schumacher" userId="ec863bc3-80cc-4c9f-afb2-516e494b4ea7" providerId="ADAL" clId="{D9A2189B-C044-48FF-88CF-E4DA7AE14E15}" dt="2022-02-24T17:10:39.682" v="9785"/>
          <ac:picMkLst>
            <pc:docMk/>
            <pc:sldMk cId="2512303159" sldId="308"/>
            <ac:picMk id="21" creationId="{319EDF74-3BCB-403E-9378-1A54C9335143}"/>
          </ac:picMkLst>
        </pc:picChg>
        <pc:picChg chg="add del mod">
          <ac:chgData name="Michael Schumacher" userId="ec863bc3-80cc-4c9f-afb2-516e494b4ea7" providerId="ADAL" clId="{D9A2189B-C044-48FF-88CF-E4DA7AE14E15}" dt="2022-02-24T17:10:55.429" v="9787"/>
          <ac:picMkLst>
            <pc:docMk/>
            <pc:sldMk cId="2512303159" sldId="308"/>
            <ac:picMk id="22" creationId="{551942AE-0006-47AD-A748-E40E177FCC6D}"/>
          </ac:picMkLst>
        </pc:picChg>
        <pc:picChg chg="add del mod">
          <ac:chgData name="Michael Schumacher" userId="ec863bc3-80cc-4c9f-afb2-516e494b4ea7" providerId="ADAL" clId="{D9A2189B-C044-48FF-88CF-E4DA7AE14E15}" dt="2022-02-24T17:11:08.641" v="9789"/>
          <ac:picMkLst>
            <pc:docMk/>
            <pc:sldMk cId="2512303159" sldId="308"/>
            <ac:picMk id="23" creationId="{FCDEE53F-5291-4208-BC3F-14C01FE315D9}"/>
          </ac:picMkLst>
        </pc:picChg>
        <pc:picChg chg="add del mod">
          <ac:chgData name="Michael Schumacher" userId="ec863bc3-80cc-4c9f-afb2-516e494b4ea7" providerId="ADAL" clId="{D9A2189B-C044-48FF-88CF-E4DA7AE14E15}" dt="2022-02-24T17:11:29.640" v="9791"/>
          <ac:picMkLst>
            <pc:docMk/>
            <pc:sldMk cId="2512303159" sldId="308"/>
            <ac:picMk id="24" creationId="{807DBD0E-0A62-4153-8094-757B6D2DB8BB}"/>
          </ac:picMkLst>
        </pc:picChg>
        <pc:picChg chg="add del mod">
          <ac:chgData name="Michael Schumacher" userId="ec863bc3-80cc-4c9f-afb2-516e494b4ea7" providerId="ADAL" clId="{D9A2189B-C044-48FF-88CF-E4DA7AE14E15}" dt="2022-02-24T19:08:07.436" v="12531"/>
          <ac:picMkLst>
            <pc:docMk/>
            <pc:sldMk cId="2512303159" sldId="308"/>
            <ac:picMk id="25" creationId="{5D66EC9E-A8B3-4C12-91BF-288B558D5943}"/>
          </ac:picMkLst>
        </pc:picChg>
        <pc:picChg chg="add del mod">
          <ac:chgData name="Michael Schumacher" userId="ec863bc3-80cc-4c9f-afb2-516e494b4ea7" providerId="ADAL" clId="{D9A2189B-C044-48FF-88CF-E4DA7AE14E15}" dt="2022-02-24T19:08:30.563" v="12533"/>
          <ac:picMkLst>
            <pc:docMk/>
            <pc:sldMk cId="2512303159" sldId="308"/>
            <ac:picMk id="26" creationId="{F783FD4C-DCB3-47BE-88E7-93F4CC45AE3F}"/>
          </ac:picMkLst>
        </pc:picChg>
        <pc:picChg chg="add del mod">
          <ac:chgData name="Michael Schumacher" userId="ec863bc3-80cc-4c9f-afb2-516e494b4ea7" providerId="ADAL" clId="{D9A2189B-C044-48FF-88CF-E4DA7AE14E15}" dt="2022-02-24T19:08:39.361" v="12535"/>
          <ac:picMkLst>
            <pc:docMk/>
            <pc:sldMk cId="2512303159" sldId="308"/>
            <ac:picMk id="27" creationId="{CB5F4A74-C661-4DC9-A8DE-75C1D749C347}"/>
          </ac:picMkLst>
        </pc:picChg>
        <pc:picChg chg="add del mod">
          <ac:chgData name="Michael Schumacher" userId="ec863bc3-80cc-4c9f-afb2-516e494b4ea7" providerId="ADAL" clId="{D9A2189B-C044-48FF-88CF-E4DA7AE14E15}" dt="2022-02-24T19:09:00.425" v="12537"/>
          <ac:picMkLst>
            <pc:docMk/>
            <pc:sldMk cId="2512303159" sldId="308"/>
            <ac:picMk id="28" creationId="{BB5D2921-112E-4D0D-B061-83E930CC1260}"/>
          </ac:picMkLst>
        </pc:picChg>
        <pc:picChg chg="add del mod">
          <ac:chgData name="Michael Schumacher" userId="ec863bc3-80cc-4c9f-afb2-516e494b4ea7" providerId="ADAL" clId="{D9A2189B-C044-48FF-88CF-E4DA7AE14E15}" dt="2022-02-24T19:09:29.361" v="12539"/>
          <ac:picMkLst>
            <pc:docMk/>
            <pc:sldMk cId="2512303159" sldId="308"/>
            <ac:picMk id="29" creationId="{F99156C9-B176-420C-95E8-66638A933E2D}"/>
          </ac:picMkLst>
        </pc:picChg>
        <pc:picChg chg="add del mod">
          <ac:chgData name="Michael Schumacher" userId="ec863bc3-80cc-4c9f-afb2-516e494b4ea7" providerId="ADAL" clId="{D9A2189B-C044-48FF-88CF-E4DA7AE14E15}" dt="2022-02-24T19:10:09.513" v="12541"/>
          <ac:picMkLst>
            <pc:docMk/>
            <pc:sldMk cId="2512303159" sldId="308"/>
            <ac:picMk id="30" creationId="{6B0D4E61-63F0-4E04-A7E5-9D17816A2F21}"/>
          </ac:picMkLst>
        </pc:picChg>
        <pc:picChg chg="add del mod">
          <ac:chgData name="Michael Schumacher" userId="ec863bc3-80cc-4c9f-afb2-516e494b4ea7" providerId="ADAL" clId="{D9A2189B-C044-48FF-88CF-E4DA7AE14E15}" dt="2022-02-24T19:10:28.558" v="12543"/>
          <ac:picMkLst>
            <pc:docMk/>
            <pc:sldMk cId="2512303159" sldId="308"/>
            <ac:picMk id="31" creationId="{93CD1883-642A-483D-A357-67741643E105}"/>
          </ac:picMkLst>
        </pc:picChg>
        <pc:picChg chg="add mod">
          <ac:chgData name="Michael Schumacher" userId="ec863bc3-80cc-4c9f-afb2-516e494b4ea7" providerId="ADAL" clId="{D9A2189B-C044-48FF-88CF-E4DA7AE14E15}" dt="2022-02-24T19:11:46.610" v="12544"/>
          <ac:picMkLst>
            <pc:docMk/>
            <pc:sldMk cId="2512303159" sldId="308"/>
            <ac:picMk id="32" creationId="{99A0283B-4F4F-4AD6-90B8-B04E34A79D31}"/>
          </ac:picMkLst>
        </pc:picChg>
      </pc:sldChg>
      <pc:sldChg chg="addSp delSp modSp add del mod">
        <pc:chgData name="Michael Schumacher" userId="ec863bc3-80cc-4c9f-afb2-516e494b4ea7" providerId="ADAL" clId="{D9A2189B-C044-48FF-88CF-E4DA7AE14E15}" dt="2022-02-25T21:19:36.751" v="13524" actId="14100"/>
        <pc:sldMkLst>
          <pc:docMk/>
          <pc:sldMk cId="1929736298" sldId="310"/>
        </pc:sldMkLst>
        <pc:spChg chg="del">
          <ac:chgData name="Michael Schumacher" userId="ec863bc3-80cc-4c9f-afb2-516e494b4ea7" providerId="ADAL" clId="{D9A2189B-C044-48FF-88CF-E4DA7AE14E15}" dt="2022-02-24T05:33:06.977" v="3200" actId="478"/>
          <ac:spMkLst>
            <pc:docMk/>
            <pc:sldMk cId="1929736298" sldId="310"/>
            <ac:spMk id="7" creationId="{D484BE7F-B692-482A-9BCD-EA52A301F532}"/>
          </ac:spMkLst>
        </pc:spChg>
        <pc:spChg chg="add del mod ord">
          <ac:chgData name="Michael Schumacher" userId="ec863bc3-80cc-4c9f-afb2-516e494b4ea7" providerId="ADAL" clId="{D9A2189B-C044-48FF-88CF-E4DA7AE14E15}" dt="2022-02-25T20:40:29.262" v="13012" actId="478"/>
          <ac:spMkLst>
            <pc:docMk/>
            <pc:sldMk cId="1929736298" sldId="310"/>
            <ac:spMk id="9" creationId="{96A75CE2-8959-433E-BAA5-7273362F6F39}"/>
          </ac:spMkLst>
        </pc:spChg>
        <pc:spChg chg="add del mod">
          <ac:chgData name="Michael Schumacher" userId="ec863bc3-80cc-4c9f-afb2-516e494b4ea7" providerId="ADAL" clId="{D9A2189B-C044-48FF-88CF-E4DA7AE14E15}" dt="2022-02-25T21:19:31.742" v="13522" actId="478"/>
          <ac:spMkLst>
            <pc:docMk/>
            <pc:sldMk cId="1929736298" sldId="310"/>
            <ac:spMk id="11" creationId="{2DD8CB48-03E3-4BB1-9431-42725890F993}"/>
          </ac:spMkLst>
        </pc:spChg>
        <pc:spChg chg="add del mod">
          <ac:chgData name="Michael Schumacher" userId="ec863bc3-80cc-4c9f-afb2-516e494b4ea7" providerId="ADAL" clId="{D9A2189B-C044-48FF-88CF-E4DA7AE14E15}" dt="2022-02-25T20:45:55.932" v="13086" actId="478"/>
          <ac:spMkLst>
            <pc:docMk/>
            <pc:sldMk cId="1929736298" sldId="310"/>
            <ac:spMk id="12" creationId="{C085B43E-3B12-4AFA-A748-3DE602609D86}"/>
          </ac:spMkLst>
        </pc:spChg>
        <pc:spChg chg="add mod">
          <ac:chgData name="Michael Schumacher" userId="ec863bc3-80cc-4c9f-afb2-516e494b4ea7" providerId="ADAL" clId="{D9A2189B-C044-48FF-88CF-E4DA7AE14E15}" dt="2022-02-24T07:45:34.520" v="5368"/>
          <ac:spMkLst>
            <pc:docMk/>
            <pc:sldMk cId="1929736298" sldId="310"/>
            <ac:spMk id="13" creationId="{5AA38CB7-A80E-4625-A38E-1EC55D20E02A}"/>
          </ac:spMkLst>
        </pc:spChg>
        <pc:spChg chg="add mod">
          <ac:chgData name="Michael Schumacher" userId="ec863bc3-80cc-4c9f-afb2-516e494b4ea7" providerId="ADAL" clId="{D9A2189B-C044-48FF-88CF-E4DA7AE14E15}" dt="2022-02-25T20:40:30.321" v="13013"/>
          <ac:spMkLst>
            <pc:docMk/>
            <pc:sldMk cId="1929736298" sldId="310"/>
            <ac:spMk id="14" creationId="{B4289704-C254-41B2-BB1B-E5386E729077}"/>
          </ac:spMkLst>
        </pc:spChg>
        <pc:spChg chg="mod">
          <ac:chgData name="Michael Schumacher" userId="ec863bc3-80cc-4c9f-afb2-516e494b4ea7" providerId="ADAL" clId="{D9A2189B-C044-48FF-88CF-E4DA7AE14E15}" dt="2022-02-25T21:14:48.057" v="13460"/>
          <ac:spMkLst>
            <pc:docMk/>
            <pc:sldMk cId="1929736298" sldId="310"/>
            <ac:spMk id="15" creationId="{0A72301C-5464-406B-9771-224AFB10D7E4}"/>
          </ac:spMkLst>
        </pc:spChg>
        <pc:spChg chg="del mod">
          <ac:chgData name="Michael Schumacher" userId="ec863bc3-80cc-4c9f-afb2-516e494b4ea7" providerId="ADAL" clId="{D9A2189B-C044-48FF-88CF-E4DA7AE14E15}" dt="2022-02-25T21:17:35.757" v="13493" actId="478"/>
          <ac:spMkLst>
            <pc:docMk/>
            <pc:sldMk cId="1929736298" sldId="310"/>
            <ac:spMk id="16" creationId="{DD7F41DF-58D6-4335-B60C-C3A7489D3267}"/>
          </ac:spMkLst>
        </pc:spChg>
        <pc:spChg chg="del mod">
          <ac:chgData name="Michael Schumacher" userId="ec863bc3-80cc-4c9f-afb2-516e494b4ea7" providerId="ADAL" clId="{D9A2189B-C044-48FF-88CF-E4DA7AE14E15}" dt="2022-02-25T20:45:55.932" v="13086" actId="478"/>
          <ac:spMkLst>
            <pc:docMk/>
            <pc:sldMk cId="1929736298" sldId="310"/>
            <ac:spMk id="17" creationId="{1C37DFDF-F651-49D7-BC1B-0024F5C7E708}"/>
          </ac:spMkLst>
        </pc:spChg>
        <pc:spChg chg="add mod">
          <ac:chgData name="Michael Schumacher" userId="ec863bc3-80cc-4c9f-afb2-516e494b4ea7" providerId="ADAL" clId="{D9A2189B-C044-48FF-88CF-E4DA7AE14E15}" dt="2022-02-25T21:17:37.125" v="13494"/>
          <ac:spMkLst>
            <pc:docMk/>
            <pc:sldMk cId="1929736298" sldId="310"/>
            <ac:spMk id="19" creationId="{6E82ADC6-C79E-4EEA-872A-C54710DA1D4A}"/>
          </ac:spMkLst>
        </pc:spChg>
        <pc:spChg chg="add mod">
          <ac:chgData name="Michael Schumacher" userId="ec863bc3-80cc-4c9f-afb2-516e494b4ea7" providerId="ADAL" clId="{D9A2189B-C044-48FF-88CF-E4DA7AE14E15}" dt="2022-02-25T21:19:36.751" v="13524" actId="14100"/>
          <ac:spMkLst>
            <pc:docMk/>
            <pc:sldMk cId="1929736298" sldId="310"/>
            <ac:spMk id="20" creationId="{626EE8B9-4014-4B22-976F-5B120F7C2116}"/>
          </ac:spMkLst>
        </pc:spChg>
        <pc:picChg chg="del mod">
          <ac:chgData name="Michael Schumacher" userId="ec863bc3-80cc-4c9f-afb2-516e494b4ea7" providerId="ADAL" clId="{D9A2189B-C044-48FF-88CF-E4DA7AE14E15}" dt="2022-02-25T20:43:48.572" v="13037" actId="478"/>
          <ac:picMkLst>
            <pc:docMk/>
            <pc:sldMk cId="1929736298" sldId="310"/>
            <ac:picMk id="3" creationId="{D11E6DBA-B6D9-4CE2-8DFF-F403B4FC3764}"/>
          </ac:picMkLst>
        </pc:picChg>
        <pc:picChg chg="mod">
          <ac:chgData name="Michael Schumacher" userId="ec863bc3-80cc-4c9f-afb2-516e494b4ea7" providerId="ADAL" clId="{D9A2189B-C044-48FF-88CF-E4DA7AE14E15}" dt="2022-02-24T06:14:07.736" v="3467" actId="1076"/>
          <ac:picMkLst>
            <pc:docMk/>
            <pc:sldMk cId="1929736298" sldId="310"/>
            <ac:picMk id="8" creationId="{A6F116FE-BD14-4BF3-AA38-5D8F77966FEF}"/>
          </ac:picMkLst>
        </pc:picChg>
        <pc:picChg chg="add del mod">
          <ac:chgData name="Michael Schumacher" userId="ec863bc3-80cc-4c9f-afb2-516e494b4ea7" providerId="ADAL" clId="{D9A2189B-C044-48FF-88CF-E4DA7AE14E15}" dt="2022-02-25T19:58:34.490" v="12934" actId="478"/>
          <ac:picMkLst>
            <pc:docMk/>
            <pc:sldMk cId="1929736298" sldId="310"/>
            <ac:picMk id="10" creationId="{066931FB-5C2A-42A5-88BD-F5449212416C}"/>
          </ac:picMkLst>
        </pc:picChg>
        <pc:picChg chg="add mod">
          <ac:chgData name="Michael Schumacher" userId="ec863bc3-80cc-4c9f-afb2-516e494b4ea7" providerId="ADAL" clId="{D9A2189B-C044-48FF-88CF-E4DA7AE14E15}" dt="2022-02-25T20:49:51.103" v="13195"/>
          <ac:picMkLst>
            <pc:docMk/>
            <pc:sldMk cId="1929736298" sldId="310"/>
            <ac:picMk id="18" creationId="{26B4B799-D7BB-4B41-B2C1-54A3C419D6F3}"/>
          </ac:picMkLst>
        </pc:picChg>
        <pc:picChg chg="add del mod">
          <ac:chgData name="Michael Schumacher" userId="ec863bc3-80cc-4c9f-afb2-516e494b4ea7" providerId="ADAL" clId="{D9A2189B-C044-48FF-88CF-E4DA7AE14E15}" dt="2022-02-25T20:45:55.932" v="13086" actId="478"/>
          <ac:picMkLst>
            <pc:docMk/>
            <pc:sldMk cId="1929736298" sldId="310"/>
            <ac:picMk id="15362" creationId="{74273673-2BC3-41A3-A6C5-ECAB32352744}"/>
          </ac:picMkLst>
        </pc:picChg>
      </pc:sldChg>
      <pc:sldChg chg="addSp delSp modSp mod ord">
        <pc:chgData name="Michael Schumacher" userId="ec863bc3-80cc-4c9f-afb2-516e494b4ea7" providerId="ADAL" clId="{D9A2189B-C044-48FF-88CF-E4DA7AE14E15}" dt="2022-02-25T21:14:48.496" v="13465" actId="20578"/>
        <pc:sldMkLst>
          <pc:docMk/>
          <pc:sldMk cId="3262741194" sldId="311"/>
        </pc:sldMkLst>
        <pc:spChg chg="del">
          <ac:chgData name="Michael Schumacher" userId="ec863bc3-80cc-4c9f-afb2-516e494b4ea7" providerId="ADAL" clId="{D9A2189B-C044-48FF-88CF-E4DA7AE14E15}" dt="2022-02-24T02:14:40.914" v="2073" actId="478"/>
          <ac:spMkLst>
            <pc:docMk/>
            <pc:sldMk cId="3262741194" sldId="311"/>
            <ac:spMk id="9" creationId="{8BEB866D-6633-4325-A13A-33B55CD2CC6F}"/>
          </ac:spMkLst>
        </pc:spChg>
        <pc:spChg chg="mod">
          <ac:chgData name="Michael Schumacher" userId="ec863bc3-80cc-4c9f-afb2-516e494b4ea7" providerId="ADAL" clId="{D9A2189B-C044-48FF-88CF-E4DA7AE14E15}" dt="2022-02-24T02:19:46.040" v="2095" actId="1076"/>
          <ac:spMkLst>
            <pc:docMk/>
            <pc:sldMk cId="3262741194" sldId="311"/>
            <ac:spMk id="10" creationId="{8F43AA6F-59D1-4576-881B-5B166FB3DF05}"/>
          </ac:spMkLst>
        </pc:spChg>
        <pc:spChg chg="add del mod">
          <ac:chgData name="Michael Schumacher" userId="ec863bc3-80cc-4c9f-afb2-516e494b4ea7" providerId="ADAL" clId="{D9A2189B-C044-48FF-88CF-E4DA7AE14E15}" dt="2022-02-24T05:03:39.410" v="2878" actId="478"/>
          <ac:spMkLst>
            <pc:docMk/>
            <pc:sldMk cId="3262741194" sldId="311"/>
            <ac:spMk id="11" creationId="{5143D683-A3A7-481C-9201-32BA987E45D4}"/>
          </ac:spMkLst>
        </pc:spChg>
        <pc:spChg chg="add del mod">
          <ac:chgData name="Michael Schumacher" userId="ec863bc3-80cc-4c9f-afb2-516e494b4ea7" providerId="ADAL" clId="{D9A2189B-C044-48FF-88CF-E4DA7AE14E15}" dt="2022-02-25T20:51:06.702" v="13215" actId="478"/>
          <ac:spMkLst>
            <pc:docMk/>
            <pc:sldMk cId="3262741194" sldId="311"/>
            <ac:spMk id="12" creationId="{8CA06557-FFEC-444D-9262-7C11A52C8760}"/>
          </ac:spMkLst>
        </pc:spChg>
        <pc:spChg chg="add mod">
          <ac:chgData name="Michael Schumacher" userId="ec863bc3-80cc-4c9f-afb2-516e494b4ea7" providerId="ADAL" clId="{D9A2189B-C044-48FF-88CF-E4DA7AE14E15}" dt="2022-02-24T07:45:28.185" v="5363"/>
          <ac:spMkLst>
            <pc:docMk/>
            <pc:sldMk cId="3262741194" sldId="311"/>
            <ac:spMk id="14" creationId="{6AA8AAAC-281F-41AC-9F23-6B15193EC2D7}"/>
          </ac:spMkLst>
        </pc:spChg>
        <pc:spChg chg="mod">
          <ac:chgData name="Michael Schumacher" userId="ec863bc3-80cc-4c9f-afb2-516e494b4ea7" providerId="ADAL" clId="{D9A2189B-C044-48FF-88CF-E4DA7AE14E15}" dt="2022-02-25T21:14:48.204" v="13462" actId="20577"/>
          <ac:spMkLst>
            <pc:docMk/>
            <pc:sldMk cId="3262741194" sldId="311"/>
            <ac:spMk id="15" creationId="{0A72301C-5464-406B-9771-224AFB10D7E4}"/>
          </ac:spMkLst>
        </pc:spChg>
        <pc:spChg chg="add mod">
          <ac:chgData name="Michael Schumacher" userId="ec863bc3-80cc-4c9f-afb2-516e494b4ea7" providerId="ADAL" clId="{D9A2189B-C044-48FF-88CF-E4DA7AE14E15}" dt="2022-02-25T20:51:25.664" v="13220"/>
          <ac:spMkLst>
            <pc:docMk/>
            <pc:sldMk cId="3262741194" sldId="311"/>
            <ac:spMk id="16" creationId="{7F13F77A-9532-4DC1-9340-84F074EC4DF5}"/>
          </ac:spMkLst>
        </pc:spChg>
        <pc:picChg chg="mod">
          <ac:chgData name="Michael Schumacher" userId="ec863bc3-80cc-4c9f-afb2-516e494b4ea7" providerId="ADAL" clId="{D9A2189B-C044-48FF-88CF-E4DA7AE14E15}" dt="2022-02-24T05:29:18.275" v="3188" actId="1440"/>
          <ac:picMkLst>
            <pc:docMk/>
            <pc:sldMk cId="3262741194" sldId="311"/>
            <ac:picMk id="3" creationId="{9BC14259-0A2E-4800-81F7-DC2C28BC3180}"/>
          </ac:picMkLst>
        </pc:picChg>
        <pc:picChg chg="del mod">
          <ac:chgData name="Michael Schumacher" userId="ec863bc3-80cc-4c9f-afb2-516e494b4ea7" providerId="ADAL" clId="{D9A2189B-C044-48FF-88CF-E4DA7AE14E15}" dt="2022-02-25T20:43:37.564" v="13027" actId="478"/>
          <ac:picMkLst>
            <pc:docMk/>
            <pc:sldMk cId="3262741194" sldId="311"/>
            <ac:picMk id="8" creationId="{28F5A836-CA0D-4DD9-AAEE-E07468390EA8}"/>
          </ac:picMkLst>
        </pc:picChg>
        <pc:picChg chg="add del mod">
          <ac:chgData name="Michael Schumacher" userId="ec863bc3-80cc-4c9f-afb2-516e494b4ea7" providerId="ADAL" clId="{D9A2189B-C044-48FF-88CF-E4DA7AE14E15}" dt="2022-02-25T19:58:22.315" v="12927" actId="478"/>
          <ac:picMkLst>
            <pc:docMk/>
            <pc:sldMk cId="3262741194" sldId="311"/>
            <ac:picMk id="13" creationId="{AA68C91B-6ADF-4DDB-9255-69026D5FEF6D}"/>
          </ac:picMkLst>
        </pc:picChg>
        <pc:picChg chg="add mod">
          <ac:chgData name="Michael Schumacher" userId="ec863bc3-80cc-4c9f-afb2-516e494b4ea7" providerId="ADAL" clId="{D9A2189B-C044-48FF-88CF-E4DA7AE14E15}" dt="2022-02-25T20:51:25.664" v="13220"/>
          <ac:picMkLst>
            <pc:docMk/>
            <pc:sldMk cId="3262741194" sldId="311"/>
            <ac:picMk id="17" creationId="{6F4CD027-FDC8-4E94-88D6-687154689D72}"/>
          </ac:picMkLst>
        </pc:picChg>
      </pc:sldChg>
      <pc:sldChg chg="addSp delSp modSp mod ord">
        <pc:chgData name="Michael Schumacher" userId="ec863bc3-80cc-4c9f-afb2-516e494b4ea7" providerId="ADAL" clId="{D9A2189B-C044-48FF-88CF-E4DA7AE14E15}" dt="2022-02-25T20:50:18.320" v="13201"/>
        <pc:sldMkLst>
          <pc:docMk/>
          <pc:sldMk cId="1205046701" sldId="312"/>
        </pc:sldMkLst>
        <pc:spChg chg="del">
          <ac:chgData name="Michael Schumacher" userId="ec863bc3-80cc-4c9f-afb2-516e494b4ea7" providerId="ADAL" clId="{D9A2189B-C044-48FF-88CF-E4DA7AE14E15}" dt="2022-02-24T05:31:02.370" v="3194" actId="478"/>
          <ac:spMkLst>
            <pc:docMk/>
            <pc:sldMk cId="1205046701" sldId="312"/>
            <ac:spMk id="4" creationId="{A8FE1F70-1129-47C9-94E7-E2C3AA5902E2}"/>
          </ac:spMkLst>
        </pc:spChg>
        <pc:spChg chg="add del mod">
          <ac:chgData name="Michael Schumacher" userId="ec863bc3-80cc-4c9f-afb2-516e494b4ea7" providerId="ADAL" clId="{D9A2189B-C044-48FF-88CF-E4DA7AE14E15}" dt="2022-02-25T20:40:45.822" v="13018" actId="478"/>
          <ac:spMkLst>
            <pc:docMk/>
            <pc:sldMk cId="1205046701" sldId="312"/>
            <ac:spMk id="6" creationId="{656212CD-BA50-4D78-9055-9183F880BDBE}"/>
          </ac:spMkLst>
        </pc:spChg>
        <pc:spChg chg="add mod">
          <ac:chgData name="Michael Schumacher" userId="ec863bc3-80cc-4c9f-afb2-516e494b4ea7" providerId="ADAL" clId="{D9A2189B-C044-48FF-88CF-E4DA7AE14E15}" dt="2022-02-24T07:45:50.393" v="5381"/>
          <ac:spMkLst>
            <pc:docMk/>
            <pc:sldMk cId="1205046701" sldId="312"/>
            <ac:spMk id="8" creationId="{DBC59A49-A5F7-4970-9467-E1B33A39879E}"/>
          </ac:spMkLst>
        </pc:spChg>
        <pc:spChg chg="add mod">
          <ac:chgData name="Michael Schumacher" userId="ec863bc3-80cc-4c9f-afb2-516e494b4ea7" providerId="ADAL" clId="{D9A2189B-C044-48FF-88CF-E4DA7AE14E15}" dt="2022-02-25T20:40:46.864" v="13019"/>
          <ac:spMkLst>
            <pc:docMk/>
            <pc:sldMk cId="1205046701" sldId="312"/>
            <ac:spMk id="9" creationId="{05BF58D4-7188-44A6-AE2A-D9024B3A34E7}"/>
          </ac:spMkLst>
        </pc:spChg>
        <pc:spChg chg="mod">
          <ac:chgData name="Michael Schumacher" userId="ec863bc3-80cc-4c9f-afb2-516e494b4ea7" providerId="ADAL" clId="{D9A2189B-C044-48FF-88CF-E4DA7AE14E15}" dt="2022-02-24T09:18:54.981" v="7859" actId="122"/>
          <ac:spMkLst>
            <pc:docMk/>
            <pc:sldMk cId="1205046701" sldId="312"/>
            <ac:spMk id="15" creationId="{0A72301C-5464-406B-9771-224AFB10D7E4}"/>
          </ac:spMkLst>
        </pc:spChg>
        <pc:graphicFrameChg chg="mod">
          <ac:chgData name="Michael Schumacher" userId="ec863bc3-80cc-4c9f-afb2-516e494b4ea7" providerId="ADAL" clId="{D9A2189B-C044-48FF-88CF-E4DA7AE14E15}" dt="2022-02-24T09:19:00.190" v="7860" actId="1076"/>
          <ac:graphicFrameMkLst>
            <pc:docMk/>
            <pc:sldMk cId="1205046701" sldId="312"/>
            <ac:graphicFrameMk id="5" creationId="{5C33B288-85AE-4C57-8568-E9AC1DE0436B}"/>
          </ac:graphicFrameMkLst>
        </pc:graphicFrameChg>
        <pc:picChg chg="add del mod">
          <ac:chgData name="Michael Schumacher" userId="ec863bc3-80cc-4c9f-afb2-516e494b4ea7" providerId="ADAL" clId="{D9A2189B-C044-48FF-88CF-E4DA7AE14E15}" dt="2022-02-25T19:59:15.306" v="12949" actId="478"/>
          <ac:picMkLst>
            <pc:docMk/>
            <pc:sldMk cId="1205046701" sldId="312"/>
            <ac:picMk id="7" creationId="{9BF63338-3BF1-4693-9DEB-2064C407E341}"/>
          </ac:picMkLst>
        </pc:picChg>
        <pc:picChg chg="add mod">
          <ac:chgData name="Michael Schumacher" userId="ec863bc3-80cc-4c9f-afb2-516e494b4ea7" providerId="ADAL" clId="{D9A2189B-C044-48FF-88CF-E4DA7AE14E15}" dt="2022-02-25T20:50:18.320" v="13201"/>
          <ac:picMkLst>
            <pc:docMk/>
            <pc:sldMk cId="1205046701" sldId="312"/>
            <ac:picMk id="10" creationId="{02BE5B37-3383-4C78-B96C-3EAB78E1FBB2}"/>
          </ac:picMkLst>
        </pc:picChg>
      </pc:sldChg>
      <pc:sldChg chg="addSp delSp modSp mod">
        <pc:chgData name="Michael Schumacher" userId="ec863bc3-80cc-4c9f-afb2-516e494b4ea7" providerId="ADAL" clId="{D9A2189B-C044-48FF-88CF-E4DA7AE14E15}" dt="2022-02-25T20:50:17.072" v="13200"/>
        <pc:sldMkLst>
          <pc:docMk/>
          <pc:sldMk cId="1660665044" sldId="313"/>
        </pc:sldMkLst>
        <pc:spChg chg="del">
          <ac:chgData name="Michael Schumacher" userId="ec863bc3-80cc-4c9f-afb2-516e494b4ea7" providerId="ADAL" clId="{D9A2189B-C044-48FF-88CF-E4DA7AE14E15}" dt="2022-02-24T05:34:45.362" v="3205" actId="478"/>
          <ac:spMkLst>
            <pc:docMk/>
            <pc:sldMk cId="1660665044" sldId="313"/>
            <ac:spMk id="7" creationId="{84D35B1F-1A05-46DF-BEDF-59E8A77D18BF}"/>
          </ac:spMkLst>
        </pc:spChg>
        <pc:spChg chg="add del mod">
          <ac:chgData name="Michael Schumacher" userId="ec863bc3-80cc-4c9f-afb2-516e494b4ea7" providerId="ADAL" clId="{D9A2189B-C044-48FF-88CF-E4DA7AE14E15}" dt="2022-02-25T20:40:41.597" v="13016" actId="478"/>
          <ac:spMkLst>
            <pc:docMk/>
            <pc:sldMk cId="1660665044" sldId="313"/>
            <ac:spMk id="8" creationId="{FB523158-8FD1-40C1-B6D2-4DCB9E7FC3BB}"/>
          </ac:spMkLst>
        </pc:spChg>
        <pc:spChg chg="add mod">
          <ac:chgData name="Michael Schumacher" userId="ec863bc3-80cc-4c9f-afb2-516e494b4ea7" providerId="ADAL" clId="{D9A2189B-C044-48FF-88CF-E4DA7AE14E15}" dt="2022-02-25T20:40:42.592" v="13017"/>
          <ac:spMkLst>
            <pc:docMk/>
            <pc:sldMk cId="1660665044" sldId="313"/>
            <ac:spMk id="11" creationId="{6BF85A0F-6F5E-418A-A9DE-7D5433706D96}"/>
          </ac:spMkLst>
        </pc:spChg>
        <pc:spChg chg="mod">
          <ac:chgData name="Michael Schumacher" userId="ec863bc3-80cc-4c9f-afb2-516e494b4ea7" providerId="ADAL" clId="{D9A2189B-C044-48FF-88CF-E4DA7AE14E15}" dt="2022-02-24T07:04:09.823" v="4989" actId="1076"/>
          <ac:spMkLst>
            <pc:docMk/>
            <pc:sldMk cId="1660665044" sldId="313"/>
            <ac:spMk id="13" creationId="{EE819E22-85A3-4B5B-8125-AB31AFFAAC41}"/>
          </ac:spMkLst>
        </pc:spChg>
        <pc:spChg chg="mod">
          <ac:chgData name="Michael Schumacher" userId="ec863bc3-80cc-4c9f-afb2-516e494b4ea7" providerId="ADAL" clId="{D9A2189B-C044-48FF-88CF-E4DA7AE14E15}" dt="2022-02-24T07:04:09.823" v="4989" actId="1076"/>
          <ac:spMkLst>
            <pc:docMk/>
            <pc:sldMk cId="1660665044" sldId="313"/>
            <ac:spMk id="14" creationId="{67B4D09A-9A5B-43F2-845D-3AB0CBBB5FC6}"/>
          </ac:spMkLst>
        </pc:spChg>
        <pc:spChg chg="mod">
          <ac:chgData name="Michael Schumacher" userId="ec863bc3-80cc-4c9f-afb2-516e494b4ea7" providerId="ADAL" clId="{D9A2189B-C044-48FF-88CF-E4DA7AE14E15}" dt="2022-02-24T08:40:15.538" v="6626" actId="20577"/>
          <ac:spMkLst>
            <pc:docMk/>
            <pc:sldMk cId="1660665044" sldId="313"/>
            <ac:spMk id="15" creationId="{0A72301C-5464-406B-9771-224AFB10D7E4}"/>
          </ac:spMkLst>
        </pc:spChg>
        <pc:spChg chg="add mod">
          <ac:chgData name="Michael Schumacher" userId="ec863bc3-80cc-4c9f-afb2-516e494b4ea7" providerId="ADAL" clId="{D9A2189B-C044-48FF-88CF-E4DA7AE14E15}" dt="2022-02-24T07:45:49.450" v="5380"/>
          <ac:spMkLst>
            <pc:docMk/>
            <pc:sldMk cId="1660665044" sldId="313"/>
            <ac:spMk id="17" creationId="{D14346AD-59EB-4BF8-B985-C1FCCD6E36B4}"/>
          </ac:spMkLst>
        </pc:spChg>
        <pc:picChg chg="mod">
          <ac:chgData name="Michael Schumacher" userId="ec863bc3-80cc-4c9f-afb2-516e494b4ea7" providerId="ADAL" clId="{D9A2189B-C044-48FF-88CF-E4DA7AE14E15}" dt="2022-02-24T08:33:02.948" v="6314" actId="14100"/>
          <ac:picMkLst>
            <pc:docMk/>
            <pc:sldMk cId="1660665044" sldId="313"/>
            <ac:picMk id="9" creationId="{E9479C18-9853-4FD3-A9E6-C60B87EE52DD}"/>
          </ac:picMkLst>
        </pc:picChg>
        <pc:picChg chg="add del mod">
          <ac:chgData name="Michael Schumacher" userId="ec863bc3-80cc-4c9f-afb2-516e494b4ea7" providerId="ADAL" clId="{D9A2189B-C044-48FF-88CF-E4DA7AE14E15}" dt="2022-02-25T19:59:13.178" v="12948" actId="478"/>
          <ac:picMkLst>
            <pc:docMk/>
            <pc:sldMk cId="1660665044" sldId="313"/>
            <ac:picMk id="10" creationId="{B6D72C11-8E3D-42CF-91C8-60D0645C3FF0}"/>
          </ac:picMkLst>
        </pc:picChg>
        <pc:picChg chg="del mod ord">
          <ac:chgData name="Michael Schumacher" userId="ec863bc3-80cc-4c9f-afb2-516e494b4ea7" providerId="ADAL" clId="{D9A2189B-C044-48FF-88CF-E4DA7AE14E15}" dt="2022-02-24T08:32:36.161" v="6310" actId="478"/>
          <ac:picMkLst>
            <pc:docMk/>
            <pc:sldMk cId="1660665044" sldId="313"/>
            <ac:picMk id="11" creationId="{1CA59C31-509B-4B90-AF8B-84AAE47AB1CE}"/>
          </ac:picMkLst>
        </pc:picChg>
        <pc:picChg chg="add del mod">
          <ac:chgData name="Michael Schumacher" userId="ec863bc3-80cc-4c9f-afb2-516e494b4ea7" providerId="ADAL" clId="{D9A2189B-C044-48FF-88CF-E4DA7AE14E15}" dt="2022-02-24T08:32:23.921" v="6307" actId="478"/>
          <ac:picMkLst>
            <pc:docMk/>
            <pc:sldMk cId="1660665044" sldId="313"/>
            <ac:picMk id="12" creationId="{114ED0D3-B521-4DD5-ADCA-B67C06DA15AC}"/>
          </ac:picMkLst>
        </pc:picChg>
        <pc:picChg chg="add mod">
          <ac:chgData name="Michael Schumacher" userId="ec863bc3-80cc-4c9f-afb2-516e494b4ea7" providerId="ADAL" clId="{D9A2189B-C044-48FF-88CF-E4DA7AE14E15}" dt="2022-02-25T20:50:17.072" v="13200"/>
          <ac:picMkLst>
            <pc:docMk/>
            <pc:sldMk cId="1660665044" sldId="313"/>
            <ac:picMk id="12" creationId="{FBDAB6A5-8397-4C9A-8B77-BB3FBA0DF099}"/>
          </ac:picMkLst>
        </pc:picChg>
        <pc:picChg chg="add mod modCrop">
          <ac:chgData name="Michael Schumacher" userId="ec863bc3-80cc-4c9f-afb2-516e494b4ea7" providerId="ADAL" clId="{D9A2189B-C044-48FF-88CF-E4DA7AE14E15}" dt="2022-02-24T08:33:53.633" v="6338" actId="14100"/>
          <ac:picMkLst>
            <pc:docMk/>
            <pc:sldMk cId="1660665044" sldId="313"/>
            <ac:picMk id="16" creationId="{38AD57F5-C383-450E-9BDB-94A185F6C486}"/>
          </ac:picMkLst>
        </pc:picChg>
      </pc:sldChg>
      <pc:sldChg chg="addSp delSp modSp mod">
        <pc:chgData name="Michael Schumacher" userId="ec863bc3-80cc-4c9f-afb2-516e494b4ea7" providerId="ADAL" clId="{D9A2189B-C044-48FF-88CF-E4DA7AE14E15}" dt="2022-02-25T20:50:15.568" v="13199"/>
        <pc:sldMkLst>
          <pc:docMk/>
          <pc:sldMk cId="1981340430" sldId="314"/>
        </pc:sldMkLst>
        <pc:spChg chg="del">
          <ac:chgData name="Michael Schumacher" userId="ec863bc3-80cc-4c9f-afb2-516e494b4ea7" providerId="ADAL" clId="{D9A2189B-C044-48FF-88CF-E4DA7AE14E15}" dt="2022-02-24T05:34:46.850" v="3206" actId="478"/>
          <ac:spMkLst>
            <pc:docMk/>
            <pc:sldMk cId="1981340430" sldId="314"/>
            <ac:spMk id="7" creationId="{4FE32674-4450-4813-89BC-C8F92FAAD92C}"/>
          </ac:spMkLst>
        </pc:spChg>
        <pc:spChg chg="add del mod">
          <ac:chgData name="Michael Schumacher" userId="ec863bc3-80cc-4c9f-afb2-516e494b4ea7" providerId="ADAL" clId="{D9A2189B-C044-48FF-88CF-E4DA7AE14E15}" dt="2022-02-25T20:40:39.422" v="13014" actId="478"/>
          <ac:spMkLst>
            <pc:docMk/>
            <pc:sldMk cId="1981340430" sldId="314"/>
            <ac:spMk id="8" creationId="{A2EAC0F6-884F-46D7-9854-47EB7760C571}"/>
          </ac:spMkLst>
        </pc:spChg>
        <pc:spChg chg="mod">
          <ac:chgData name="Michael Schumacher" userId="ec863bc3-80cc-4c9f-afb2-516e494b4ea7" providerId="ADAL" clId="{D9A2189B-C044-48FF-88CF-E4DA7AE14E15}" dt="2022-02-24T05:42:55.257" v="3278" actId="1076"/>
          <ac:spMkLst>
            <pc:docMk/>
            <pc:sldMk cId="1981340430" sldId="314"/>
            <ac:spMk id="9" creationId="{22772D90-61F3-4E57-86F6-0580DF9553AD}"/>
          </ac:spMkLst>
        </pc:spChg>
        <pc:spChg chg="mod">
          <ac:chgData name="Michael Schumacher" userId="ec863bc3-80cc-4c9f-afb2-516e494b4ea7" providerId="ADAL" clId="{D9A2189B-C044-48FF-88CF-E4DA7AE14E15}" dt="2022-02-24T05:42:55.257" v="3278" actId="1076"/>
          <ac:spMkLst>
            <pc:docMk/>
            <pc:sldMk cId="1981340430" sldId="314"/>
            <ac:spMk id="10" creationId="{A326D6F6-D9B8-42AB-A951-03A17D16455E}"/>
          </ac:spMkLst>
        </pc:spChg>
        <pc:spChg chg="add mod">
          <ac:chgData name="Michael Schumacher" userId="ec863bc3-80cc-4c9f-afb2-516e494b4ea7" providerId="ADAL" clId="{D9A2189B-C044-48FF-88CF-E4DA7AE14E15}" dt="2022-02-24T07:45:47.932" v="5379"/>
          <ac:spMkLst>
            <pc:docMk/>
            <pc:sldMk cId="1981340430" sldId="314"/>
            <ac:spMk id="12" creationId="{CF35261A-D5C0-40BA-A6DF-DBA1B8EEB6FF}"/>
          </ac:spMkLst>
        </pc:spChg>
        <pc:spChg chg="add mod">
          <ac:chgData name="Michael Schumacher" userId="ec863bc3-80cc-4c9f-afb2-516e494b4ea7" providerId="ADAL" clId="{D9A2189B-C044-48FF-88CF-E4DA7AE14E15}" dt="2022-02-25T20:40:40.369" v="13015"/>
          <ac:spMkLst>
            <pc:docMk/>
            <pc:sldMk cId="1981340430" sldId="314"/>
            <ac:spMk id="13" creationId="{046FEC96-85BE-498F-9A04-9AD3B98BA9B0}"/>
          </ac:spMkLst>
        </pc:spChg>
        <pc:picChg chg="mod">
          <ac:chgData name="Michael Schumacher" userId="ec863bc3-80cc-4c9f-afb2-516e494b4ea7" providerId="ADAL" clId="{D9A2189B-C044-48FF-88CF-E4DA7AE14E15}" dt="2022-02-24T08:31:56.713" v="6301" actId="1076"/>
          <ac:picMkLst>
            <pc:docMk/>
            <pc:sldMk cId="1981340430" sldId="314"/>
            <ac:picMk id="6" creationId="{784CC8BA-3FFE-420B-8497-6CA2CEE85F89}"/>
          </ac:picMkLst>
        </pc:picChg>
        <pc:picChg chg="add del mod">
          <ac:chgData name="Michael Schumacher" userId="ec863bc3-80cc-4c9f-afb2-516e494b4ea7" providerId="ADAL" clId="{D9A2189B-C044-48FF-88CF-E4DA7AE14E15}" dt="2022-02-25T19:59:11.307" v="12947" actId="478"/>
          <ac:picMkLst>
            <pc:docMk/>
            <pc:sldMk cId="1981340430" sldId="314"/>
            <ac:picMk id="11" creationId="{86668214-B125-4474-B7B4-946F59F5E9D5}"/>
          </ac:picMkLst>
        </pc:picChg>
        <pc:picChg chg="add mod">
          <ac:chgData name="Michael Schumacher" userId="ec863bc3-80cc-4c9f-afb2-516e494b4ea7" providerId="ADAL" clId="{D9A2189B-C044-48FF-88CF-E4DA7AE14E15}" dt="2022-02-25T20:50:15.568" v="13199"/>
          <ac:picMkLst>
            <pc:docMk/>
            <pc:sldMk cId="1981340430" sldId="314"/>
            <ac:picMk id="14" creationId="{739C613A-E634-4C91-A859-BDE5CB946D34}"/>
          </ac:picMkLst>
        </pc:picChg>
      </pc:sldChg>
      <pc:sldChg chg="addSp delSp modSp mod modTransition modAnim modNotesTx">
        <pc:chgData name="Michael Schumacher" userId="ec863bc3-80cc-4c9f-afb2-516e494b4ea7" providerId="ADAL" clId="{D9A2189B-C044-48FF-88CF-E4DA7AE14E15}" dt="2022-02-25T21:36:41.967" v="14019" actId="20577"/>
        <pc:sldMkLst>
          <pc:docMk/>
          <pc:sldMk cId="4005565082" sldId="315"/>
        </pc:sldMkLst>
        <pc:spChg chg="del">
          <ac:chgData name="Michael Schumacher" userId="ec863bc3-80cc-4c9f-afb2-516e494b4ea7" providerId="ADAL" clId="{D9A2189B-C044-48FF-88CF-E4DA7AE14E15}" dt="2022-02-24T01:43:29.075" v="1738" actId="478"/>
          <ac:spMkLst>
            <pc:docMk/>
            <pc:sldMk cId="4005565082" sldId="315"/>
            <ac:spMk id="4" creationId="{6527D9F7-5039-4BDB-A035-2A8EE5B05FCA}"/>
          </ac:spMkLst>
        </pc:spChg>
        <pc:spChg chg="add del mod">
          <ac:chgData name="Michael Schumacher" userId="ec863bc3-80cc-4c9f-afb2-516e494b4ea7" providerId="ADAL" clId="{D9A2189B-C044-48FF-88CF-E4DA7AE14E15}" dt="2022-02-25T21:33:42.655" v="13838" actId="478"/>
          <ac:spMkLst>
            <pc:docMk/>
            <pc:sldMk cId="4005565082" sldId="315"/>
            <ac:spMk id="4" creationId="{7FA61592-7AD4-4323-B943-3CFF4E6426BD}"/>
          </ac:spMkLst>
        </pc:spChg>
        <pc:spChg chg="add del mod">
          <ac:chgData name="Michael Schumacher" userId="ec863bc3-80cc-4c9f-afb2-516e494b4ea7" providerId="ADAL" clId="{D9A2189B-C044-48FF-88CF-E4DA7AE14E15}" dt="2022-02-24T05:11:13.473" v="3093" actId="478"/>
          <ac:spMkLst>
            <pc:docMk/>
            <pc:sldMk cId="4005565082" sldId="315"/>
            <ac:spMk id="5" creationId="{0304CEBF-ECD7-43BA-9D6C-EAE904074C82}"/>
          </ac:spMkLst>
        </pc:spChg>
        <pc:spChg chg="add del mod">
          <ac:chgData name="Michael Schumacher" userId="ec863bc3-80cc-4c9f-afb2-516e494b4ea7" providerId="ADAL" clId="{D9A2189B-C044-48FF-88CF-E4DA7AE14E15}" dt="2022-02-25T20:41:04.925" v="13020" actId="478"/>
          <ac:spMkLst>
            <pc:docMk/>
            <pc:sldMk cId="4005565082" sldId="315"/>
            <ac:spMk id="6" creationId="{83FA2235-16A4-4388-83AF-9625F181E655}"/>
          </ac:spMkLst>
        </pc:spChg>
        <pc:spChg chg="add del mod">
          <ac:chgData name="Michael Schumacher" userId="ec863bc3-80cc-4c9f-afb2-516e494b4ea7" providerId="ADAL" clId="{D9A2189B-C044-48FF-88CF-E4DA7AE14E15}" dt="2022-02-24T05:23:19.537" v="3131"/>
          <ac:spMkLst>
            <pc:docMk/>
            <pc:sldMk cId="4005565082" sldId="315"/>
            <ac:spMk id="8" creationId="{D2A05E33-C884-49F4-B285-BA3FDD79B4EF}"/>
          </ac:spMkLst>
        </pc:spChg>
        <pc:spChg chg="add del mod">
          <ac:chgData name="Michael Schumacher" userId="ec863bc3-80cc-4c9f-afb2-516e494b4ea7" providerId="ADAL" clId="{D9A2189B-C044-48FF-88CF-E4DA7AE14E15}" dt="2022-02-24T06:11:08.289" v="3445" actId="478"/>
          <ac:spMkLst>
            <pc:docMk/>
            <pc:sldMk cId="4005565082" sldId="315"/>
            <ac:spMk id="10" creationId="{DEF54559-8C1F-416B-8EC3-F5262F49DA67}"/>
          </ac:spMkLst>
        </pc:spChg>
        <pc:spChg chg="add mod">
          <ac:chgData name="Michael Schumacher" userId="ec863bc3-80cc-4c9f-afb2-516e494b4ea7" providerId="ADAL" clId="{D9A2189B-C044-48FF-88CF-E4DA7AE14E15}" dt="2022-02-24T07:45:46.040" v="5377"/>
          <ac:spMkLst>
            <pc:docMk/>
            <pc:sldMk cId="4005565082" sldId="315"/>
            <ac:spMk id="12" creationId="{1770A2A6-F08F-43AC-8B1F-16997647A587}"/>
          </ac:spMkLst>
        </pc:spChg>
        <pc:spChg chg="add mod">
          <ac:chgData name="Michael Schumacher" userId="ec863bc3-80cc-4c9f-afb2-516e494b4ea7" providerId="ADAL" clId="{D9A2189B-C044-48FF-88CF-E4DA7AE14E15}" dt="2022-02-25T20:41:06.831" v="13021"/>
          <ac:spMkLst>
            <pc:docMk/>
            <pc:sldMk cId="4005565082" sldId="315"/>
            <ac:spMk id="13" creationId="{18DA9E60-734E-4EAC-BB83-E102F74B390B}"/>
          </ac:spMkLst>
        </pc:spChg>
        <pc:spChg chg="mod">
          <ac:chgData name="Michael Schumacher" userId="ec863bc3-80cc-4c9f-afb2-516e494b4ea7" providerId="ADAL" clId="{D9A2189B-C044-48FF-88CF-E4DA7AE14E15}" dt="2022-02-25T21:36:41.967" v="14019" actId="20577"/>
          <ac:spMkLst>
            <pc:docMk/>
            <pc:sldMk cId="4005565082" sldId="315"/>
            <ac:spMk id="15" creationId="{0A72301C-5464-406B-9771-224AFB10D7E4}"/>
          </ac:spMkLst>
        </pc:spChg>
        <pc:graphicFrameChg chg="del mod modGraphic">
          <ac:chgData name="Michael Schumacher" userId="ec863bc3-80cc-4c9f-afb2-516e494b4ea7" providerId="ADAL" clId="{D9A2189B-C044-48FF-88CF-E4DA7AE14E15}" dt="2022-02-25T21:30:06.431" v="13741" actId="478"/>
          <ac:graphicFrameMkLst>
            <pc:docMk/>
            <pc:sldMk cId="4005565082" sldId="315"/>
            <ac:graphicFrameMk id="2" creationId="{107D9FB0-E71D-408A-ADAA-1D765AC715EA}"/>
          </ac:graphicFrameMkLst>
        </pc:graphicFrameChg>
        <pc:graphicFrameChg chg="add mod modGraphic">
          <ac:chgData name="Michael Schumacher" userId="ec863bc3-80cc-4c9f-afb2-516e494b4ea7" providerId="ADAL" clId="{D9A2189B-C044-48FF-88CF-E4DA7AE14E15}" dt="2022-02-25T21:33:47.623" v="13839" actId="1076"/>
          <ac:graphicFrameMkLst>
            <pc:docMk/>
            <pc:sldMk cId="4005565082" sldId="315"/>
            <ac:graphicFrameMk id="3" creationId="{D2BD0ACA-DCE6-4687-AE27-17051A7A2708}"/>
          </ac:graphicFrameMkLst>
        </pc:graphicFrameChg>
        <pc:picChg chg="add del mod">
          <ac:chgData name="Michael Schumacher" userId="ec863bc3-80cc-4c9f-afb2-516e494b4ea7" providerId="ADAL" clId="{D9A2189B-C044-48FF-88CF-E4DA7AE14E15}" dt="2022-02-25T19:58:54.506" v="12943" actId="478"/>
          <ac:picMkLst>
            <pc:docMk/>
            <pc:sldMk cId="4005565082" sldId="315"/>
            <ac:picMk id="7" creationId="{86FC22AA-F1DA-4E85-BE43-5F9DC776A1F0}"/>
          </ac:picMkLst>
        </pc:picChg>
        <pc:picChg chg="add del mod">
          <ac:chgData name="Michael Schumacher" userId="ec863bc3-80cc-4c9f-afb2-516e494b4ea7" providerId="ADAL" clId="{D9A2189B-C044-48FF-88CF-E4DA7AE14E15}" dt="2022-02-24T18:27:13.183" v="11842"/>
          <ac:picMkLst>
            <pc:docMk/>
            <pc:sldMk cId="4005565082" sldId="315"/>
            <ac:picMk id="9" creationId="{8E19849E-A415-4405-8EA5-20B6A463655F}"/>
          </ac:picMkLst>
        </pc:picChg>
        <pc:picChg chg="add mod">
          <ac:chgData name="Michael Schumacher" userId="ec863bc3-80cc-4c9f-afb2-516e494b4ea7" providerId="ADAL" clId="{D9A2189B-C044-48FF-88CF-E4DA7AE14E15}" dt="2022-02-25T21:29:44.876" v="13737" actId="1076"/>
          <ac:picMkLst>
            <pc:docMk/>
            <pc:sldMk cId="4005565082" sldId="315"/>
            <ac:picMk id="11" creationId="{4519F509-25C9-4D99-BD78-1036677FF7F3}"/>
          </ac:picMkLst>
        </pc:picChg>
        <pc:picChg chg="add del mod">
          <ac:chgData name="Michael Schumacher" userId="ec863bc3-80cc-4c9f-afb2-516e494b4ea7" providerId="ADAL" clId="{D9A2189B-C044-48FF-88CF-E4DA7AE14E15}" dt="2022-02-24T18:27:21.488" v="11844"/>
          <ac:picMkLst>
            <pc:docMk/>
            <pc:sldMk cId="4005565082" sldId="315"/>
            <ac:picMk id="13" creationId="{BEF8C2AC-5036-4E14-B8A3-90311B5C0DEA}"/>
          </ac:picMkLst>
        </pc:picChg>
        <pc:picChg chg="add del mod">
          <ac:chgData name="Michael Schumacher" userId="ec863bc3-80cc-4c9f-afb2-516e494b4ea7" providerId="ADAL" clId="{D9A2189B-C044-48FF-88CF-E4DA7AE14E15}" dt="2022-02-24T18:27:32.347" v="11846"/>
          <ac:picMkLst>
            <pc:docMk/>
            <pc:sldMk cId="4005565082" sldId="315"/>
            <ac:picMk id="14" creationId="{12BB34F5-41B6-4E39-AD18-4DBB9DE1BB55}"/>
          </ac:picMkLst>
        </pc:picChg>
        <pc:picChg chg="add mod">
          <ac:chgData name="Michael Schumacher" userId="ec863bc3-80cc-4c9f-afb2-516e494b4ea7" providerId="ADAL" clId="{D9A2189B-C044-48FF-88CF-E4DA7AE14E15}" dt="2022-02-25T20:50:13.248" v="13198"/>
          <ac:picMkLst>
            <pc:docMk/>
            <pc:sldMk cId="4005565082" sldId="315"/>
            <ac:picMk id="14" creationId="{C5352BE0-F5FC-49FD-BC4A-CAC02FDE93C7}"/>
          </ac:picMkLst>
        </pc:picChg>
        <pc:picChg chg="add del mod">
          <ac:chgData name="Michael Schumacher" userId="ec863bc3-80cc-4c9f-afb2-516e494b4ea7" providerId="ADAL" clId="{D9A2189B-C044-48FF-88CF-E4DA7AE14E15}" dt="2022-02-24T18:28:35.255" v="11848"/>
          <ac:picMkLst>
            <pc:docMk/>
            <pc:sldMk cId="4005565082" sldId="315"/>
            <ac:picMk id="16" creationId="{904A25E5-9349-48A1-B743-ECDAB1093E18}"/>
          </ac:picMkLst>
        </pc:picChg>
        <pc:picChg chg="add del mod">
          <ac:chgData name="Michael Schumacher" userId="ec863bc3-80cc-4c9f-afb2-516e494b4ea7" providerId="ADAL" clId="{D9A2189B-C044-48FF-88CF-E4DA7AE14E15}" dt="2022-02-24T18:29:11.467" v="11850"/>
          <ac:picMkLst>
            <pc:docMk/>
            <pc:sldMk cId="4005565082" sldId="315"/>
            <ac:picMk id="17" creationId="{6D0E8E85-94D1-4988-A2F1-55993C7CF5DC}"/>
          </ac:picMkLst>
        </pc:picChg>
        <pc:picChg chg="add del mod">
          <ac:chgData name="Michael Schumacher" userId="ec863bc3-80cc-4c9f-afb2-516e494b4ea7" providerId="ADAL" clId="{D9A2189B-C044-48FF-88CF-E4DA7AE14E15}" dt="2022-02-24T18:29:18.438" v="11852"/>
          <ac:picMkLst>
            <pc:docMk/>
            <pc:sldMk cId="4005565082" sldId="315"/>
            <ac:picMk id="18" creationId="{2A276051-86D2-4919-9886-8208A290EF7A}"/>
          </ac:picMkLst>
        </pc:picChg>
        <pc:picChg chg="add del mod">
          <ac:chgData name="Michael Schumacher" userId="ec863bc3-80cc-4c9f-afb2-516e494b4ea7" providerId="ADAL" clId="{D9A2189B-C044-48FF-88CF-E4DA7AE14E15}" dt="2022-02-24T18:29:26.659" v="11854"/>
          <ac:picMkLst>
            <pc:docMk/>
            <pc:sldMk cId="4005565082" sldId="315"/>
            <ac:picMk id="19" creationId="{37CA7CC3-B8AC-48E9-B7FF-E13E7563A892}"/>
          </ac:picMkLst>
        </pc:picChg>
        <pc:picChg chg="add del mod">
          <ac:chgData name="Michael Schumacher" userId="ec863bc3-80cc-4c9f-afb2-516e494b4ea7" providerId="ADAL" clId="{D9A2189B-C044-48FF-88CF-E4DA7AE14E15}" dt="2022-02-24T18:29:34.263" v="11856"/>
          <ac:picMkLst>
            <pc:docMk/>
            <pc:sldMk cId="4005565082" sldId="315"/>
            <ac:picMk id="20" creationId="{A9A29AEE-A99E-4E88-B591-4EAA6689E651}"/>
          </ac:picMkLst>
        </pc:picChg>
        <pc:picChg chg="add del mod">
          <ac:chgData name="Michael Schumacher" userId="ec863bc3-80cc-4c9f-afb2-516e494b4ea7" providerId="ADAL" clId="{D9A2189B-C044-48FF-88CF-E4DA7AE14E15}" dt="2022-02-24T18:32:32.012" v="12449"/>
          <ac:picMkLst>
            <pc:docMk/>
            <pc:sldMk cId="4005565082" sldId="315"/>
            <ac:picMk id="21" creationId="{F2F5DECC-1974-402D-B688-15BD1915B0EA}"/>
          </ac:picMkLst>
        </pc:picChg>
        <pc:picChg chg="add del mod">
          <ac:chgData name="Michael Schumacher" userId="ec863bc3-80cc-4c9f-afb2-516e494b4ea7" providerId="ADAL" clId="{D9A2189B-C044-48FF-88CF-E4DA7AE14E15}" dt="2022-02-24T18:32:50.284" v="12451"/>
          <ac:picMkLst>
            <pc:docMk/>
            <pc:sldMk cId="4005565082" sldId="315"/>
            <ac:picMk id="22" creationId="{5CC218D5-53E5-479B-B3FB-B22EBC7A0EF8}"/>
          </ac:picMkLst>
        </pc:picChg>
        <pc:picChg chg="add del mod">
          <ac:chgData name="Michael Schumacher" userId="ec863bc3-80cc-4c9f-afb2-516e494b4ea7" providerId="ADAL" clId="{D9A2189B-C044-48FF-88CF-E4DA7AE14E15}" dt="2022-02-24T18:33:04.565" v="12453"/>
          <ac:picMkLst>
            <pc:docMk/>
            <pc:sldMk cId="4005565082" sldId="315"/>
            <ac:picMk id="23" creationId="{1184F848-3790-46CC-B008-969D5744A03C}"/>
          </ac:picMkLst>
        </pc:picChg>
        <pc:picChg chg="add mod">
          <ac:chgData name="Michael Schumacher" userId="ec863bc3-80cc-4c9f-afb2-516e494b4ea7" providerId="ADAL" clId="{D9A2189B-C044-48FF-88CF-E4DA7AE14E15}" dt="2022-02-24T18:33:48.299" v="12454"/>
          <ac:picMkLst>
            <pc:docMk/>
            <pc:sldMk cId="4005565082" sldId="315"/>
            <ac:picMk id="24" creationId="{73C5D373-D84E-40DB-8C34-24A9E9532937}"/>
          </ac:picMkLst>
        </pc:picChg>
      </pc:sldChg>
      <pc:sldChg chg="addSp delSp modSp mod">
        <pc:chgData name="Michael Schumacher" userId="ec863bc3-80cc-4c9f-afb2-516e494b4ea7" providerId="ADAL" clId="{D9A2189B-C044-48FF-88CF-E4DA7AE14E15}" dt="2022-02-25T20:51:36.063" v="13224"/>
        <pc:sldMkLst>
          <pc:docMk/>
          <pc:sldMk cId="2228262359" sldId="316"/>
        </pc:sldMkLst>
        <pc:spChg chg="del">
          <ac:chgData name="Michael Schumacher" userId="ec863bc3-80cc-4c9f-afb2-516e494b4ea7" providerId="ADAL" clId="{D9A2189B-C044-48FF-88CF-E4DA7AE14E15}" dt="2022-02-24T02:13:56.786" v="2065" actId="478"/>
          <ac:spMkLst>
            <pc:docMk/>
            <pc:sldMk cId="2228262359" sldId="316"/>
            <ac:spMk id="8" creationId="{87E6C749-B07A-4AB0-91B2-3ACCD161F96E}"/>
          </ac:spMkLst>
        </pc:spChg>
        <pc:spChg chg="mod">
          <ac:chgData name="Michael Schumacher" userId="ec863bc3-80cc-4c9f-afb2-516e494b4ea7" providerId="ADAL" clId="{D9A2189B-C044-48FF-88CF-E4DA7AE14E15}" dt="2022-02-24T08:42:44.209" v="6732" actId="20577"/>
          <ac:spMkLst>
            <pc:docMk/>
            <pc:sldMk cId="2228262359" sldId="316"/>
            <ac:spMk id="9" creationId="{57AACBC7-7DD5-4A74-881C-A50035030B3F}"/>
          </ac:spMkLst>
        </pc:spChg>
        <pc:spChg chg="add mod">
          <ac:chgData name="Michael Schumacher" userId="ec863bc3-80cc-4c9f-afb2-516e494b4ea7" providerId="ADAL" clId="{D9A2189B-C044-48FF-88CF-E4DA7AE14E15}" dt="2022-02-25T20:51:36.063" v="13224"/>
          <ac:spMkLst>
            <pc:docMk/>
            <pc:sldMk cId="2228262359" sldId="316"/>
            <ac:spMk id="11" creationId="{827D8D2A-E372-4F92-898B-D9B60D270607}"/>
          </ac:spMkLst>
        </pc:spChg>
        <pc:spChg chg="add del mod">
          <ac:chgData name="Michael Schumacher" userId="ec863bc3-80cc-4c9f-afb2-516e494b4ea7" providerId="ADAL" clId="{D9A2189B-C044-48FF-88CF-E4DA7AE14E15}" dt="2022-02-24T05:25:29.171" v="3149" actId="478"/>
          <ac:spMkLst>
            <pc:docMk/>
            <pc:sldMk cId="2228262359" sldId="316"/>
            <ac:spMk id="11" creationId="{CC47B480-38C2-45D7-B009-F73BDEE81EA8}"/>
          </ac:spMkLst>
        </pc:spChg>
        <pc:spChg chg="add del mod">
          <ac:chgData name="Michael Schumacher" userId="ec863bc3-80cc-4c9f-afb2-516e494b4ea7" providerId="ADAL" clId="{D9A2189B-C044-48FF-88CF-E4DA7AE14E15}" dt="2022-02-25T20:50:57.085" v="13211" actId="478"/>
          <ac:spMkLst>
            <pc:docMk/>
            <pc:sldMk cId="2228262359" sldId="316"/>
            <ac:spMk id="12" creationId="{60121388-5ABE-4E01-AF07-2B6B6FB42B15}"/>
          </ac:spMkLst>
        </pc:spChg>
        <pc:spChg chg="add mod">
          <ac:chgData name="Michael Schumacher" userId="ec863bc3-80cc-4c9f-afb2-516e494b4ea7" providerId="ADAL" clId="{D9A2189B-C044-48FF-88CF-E4DA7AE14E15}" dt="2022-02-24T07:45:35.528" v="5369"/>
          <ac:spMkLst>
            <pc:docMk/>
            <pc:sldMk cId="2228262359" sldId="316"/>
            <ac:spMk id="14" creationId="{55C38C6F-8BBD-4CC9-B5DA-DC04F1E2680C}"/>
          </ac:spMkLst>
        </pc:spChg>
        <pc:picChg chg="del">
          <ac:chgData name="Michael Schumacher" userId="ec863bc3-80cc-4c9f-afb2-516e494b4ea7" providerId="ADAL" clId="{D9A2189B-C044-48FF-88CF-E4DA7AE14E15}" dt="2022-02-25T20:43:49.500" v="13038" actId="478"/>
          <ac:picMkLst>
            <pc:docMk/>
            <pc:sldMk cId="2228262359" sldId="316"/>
            <ac:picMk id="4" creationId="{BCE0E692-3199-4BEC-B5D9-FFF9FFFD3A49}"/>
          </ac:picMkLst>
        </pc:picChg>
        <pc:picChg chg="mod">
          <ac:chgData name="Michael Schumacher" userId="ec863bc3-80cc-4c9f-afb2-516e494b4ea7" providerId="ADAL" clId="{D9A2189B-C044-48FF-88CF-E4DA7AE14E15}" dt="2022-02-24T08:51:58.188" v="7029" actId="1076"/>
          <ac:picMkLst>
            <pc:docMk/>
            <pc:sldMk cId="2228262359" sldId="316"/>
            <ac:picMk id="6" creationId="{0EAEB159-5D2A-4703-B8B9-F4C780D286CB}"/>
          </ac:picMkLst>
        </pc:picChg>
        <pc:picChg chg="add del mod">
          <ac:chgData name="Michael Schumacher" userId="ec863bc3-80cc-4c9f-afb2-516e494b4ea7" providerId="ADAL" clId="{D9A2189B-C044-48FF-88CF-E4DA7AE14E15}" dt="2022-02-25T19:58:36.971" v="12935" actId="478"/>
          <ac:picMkLst>
            <pc:docMk/>
            <pc:sldMk cId="2228262359" sldId="316"/>
            <ac:picMk id="13" creationId="{02865CF6-4DE0-42FC-BA5B-26ED98EA2CD1}"/>
          </ac:picMkLst>
        </pc:picChg>
        <pc:picChg chg="add mod">
          <ac:chgData name="Michael Schumacher" userId="ec863bc3-80cc-4c9f-afb2-516e494b4ea7" providerId="ADAL" clId="{D9A2189B-C044-48FF-88CF-E4DA7AE14E15}" dt="2022-02-25T20:51:36.063" v="13224"/>
          <ac:picMkLst>
            <pc:docMk/>
            <pc:sldMk cId="2228262359" sldId="316"/>
            <ac:picMk id="16" creationId="{C66865D0-4AE7-451E-B84A-BE88B612ABC9}"/>
          </ac:picMkLst>
        </pc:picChg>
      </pc:sldChg>
      <pc:sldChg chg="delSp del mod">
        <pc:chgData name="Michael Schumacher" userId="ec863bc3-80cc-4c9f-afb2-516e494b4ea7" providerId="ADAL" clId="{D9A2189B-C044-48FF-88CF-E4DA7AE14E15}" dt="2022-02-23T20:58:33.641" v="697" actId="2696"/>
        <pc:sldMkLst>
          <pc:docMk/>
          <pc:sldMk cId="3989031951" sldId="317"/>
        </pc:sldMkLst>
        <pc:spChg chg="del">
          <ac:chgData name="Michael Schumacher" userId="ec863bc3-80cc-4c9f-afb2-516e494b4ea7" providerId="ADAL" clId="{D9A2189B-C044-48FF-88CF-E4DA7AE14E15}" dt="2022-02-23T20:58:30.705" v="696" actId="478"/>
          <ac:spMkLst>
            <pc:docMk/>
            <pc:sldMk cId="3989031951" sldId="317"/>
            <ac:spMk id="5" creationId="{89BF5317-C33B-4828-B088-9DDB80E92F84}"/>
          </ac:spMkLst>
        </pc:spChg>
      </pc:sldChg>
      <pc:sldChg chg="addSp delSp modSp mod">
        <pc:chgData name="Michael Schumacher" userId="ec863bc3-80cc-4c9f-afb2-516e494b4ea7" providerId="ADAL" clId="{D9A2189B-C044-48FF-88CF-E4DA7AE14E15}" dt="2022-02-25T20:51:43.408" v="13225"/>
        <pc:sldMkLst>
          <pc:docMk/>
          <pc:sldMk cId="1300281524" sldId="319"/>
        </pc:sldMkLst>
        <pc:spChg chg="mod">
          <ac:chgData name="Michael Schumacher" userId="ec863bc3-80cc-4c9f-afb2-516e494b4ea7" providerId="ADAL" clId="{D9A2189B-C044-48FF-88CF-E4DA7AE14E15}" dt="2022-02-24T02:07:25.431" v="1905"/>
          <ac:spMkLst>
            <pc:docMk/>
            <pc:sldMk cId="1300281524" sldId="319"/>
            <ac:spMk id="4" creationId="{346A73AF-0E59-49B8-A62D-6B1887AFD5FA}"/>
          </ac:spMkLst>
        </pc:spChg>
        <pc:spChg chg="mod">
          <ac:chgData name="Michael Schumacher" userId="ec863bc3-80cc-4c9f-afb2-516e494b4ea7" providerId="ADAL" clId="{D9A2189B-C044-48FF-88CF-E4DA7AE14E15}" dt="2022-02-24T09:27:41.282" v="7922" actId="1076"/>
          <ac:spMkLst>
            <pc:docMk/>
            <pc:sldMk cId="1300281524" sldId="319"/>
            <ac:spMk id="7" creationId="{BD94A54B-502A-462A-90F5-344E83760547}"/>
          </ac:spMkLst>
        </pc:spChg>
        <pc:spChg chg="add del mod">
          <ac:chgData name="Michael Schumacher" userId="ec863bc3-80cc-4c9f-afb2-516e494b4ea7" providerId="ADAL" clId="{D9A2189B-C044-48FF-88CF-E4DA7AE14E15}" dt="2022-02-24T05:24:54.808" v="3135"/>
          <ac:spMkLst>
            <pc:docMk/>
            <pc:sldMk cId="1300281524" sldId="319"/>
            <ac:spMk id="9" creationId="{AB4BABC4-F4E4-400E-AF6D-B3779C726AE7}"/>
          </ac:spMkLst>
        </pc:spChg>
        <pc:spChg chg="del">
          <ac:chgData name="Michael Schumacher" userId="ec863bc3-80cc-4c9f-afb2-516e494b4ea7" providerId="ADAL" clId="{D9A2189B-C044-48FF-88CF-E4DA7AE14E15}" dt="2022-02-24T02:14:15.954" v="2071" actId="478"/>
          <ac:spMkLst>
            <pc:docMk/>
            <pc:sldMk cId="1300281524" sldId="319"/>
            <ac:spMk id="9" creationId="{BF2D819E-2B3E-4338-9BD4-E27B8F8FE66C}"/>
          </ac:spMkLst>
        </pc:spChg>
        <pc:spChg chg="add mod">
          <ac:chgData name="Michael Schumacher" userId="ec863bc3-80cc-4c9f-afb2-516e494b4ea7" providerId="ADAL" clId="{D9A2189B-C044-48FF-88CF-E4DA7AE14E15}" dt="2022-02-25T20:51:43.408" v="13225"/>
          <ac:spMkLst>
            <pc:docMk/>
            <pc:sldMk cId="1300281524" sldId="319"/>
            <ac:spMk id="11" creationId="{89E021C2-4C7A-4ADD-8D3E-9F833FF2E8B1}"/>
          </ac:spMkLst>
        </pc:spChg>
        <pc:spChg chg="add del mod">
          <ac:chgData name="Michael Schumacher" userId="ec863bc3-80cc-4c9f-afb2-516e494b4ea7" providerId="ADAL" clId="{D9A2189B-C044-48FF-88CF-E4DA7AE14E15}" dt="2022-02-24T05:25:48.242" v="3165" actId="478"/>
          <ac:spMkLst>
            <pc:docMk/>
            <pc:sldMk cId="1300281524" sldId="319"/>
            <ac:spMk id="11" creationId="{A8E0379E-51E9-41C0-A8F4-4DAE45446198}"/>
          </ac:spMkLst>
        </pc:spChg>
        <pc:spChg chg="add del mod">
          <ac:chgData name="Michael Schumacher" userId="ec863bc3-80cc-4c9f-afb2-516e494b4ea7" providerId="ADAL" clId="{D9A2189B-C044-48FF-88CF-E4DA7AE14E15}" dt="2022-02-24T05:25:51.556" v="3167"/>
          <ac:spMkLst>
            <pc:docMk/>
            <pc:sldMk cId="1300281524" sldId="319"/>
            <ac:spMk id="12" creationId="{AA5A0D3C-3794-4C00-845F-8D866A5A22CF}"/>
          </ac:spMkLst>
        </pc:spChg>
        <pc:spChg chg="add del mod">
          <ac:chgData name="Michael Schumacher" userId="ec863bc3-80cc-4c9f-afb2-516e494b4ea7" providerId="ADAL" clId="{D9A2189B-C044-48FF-88CF-E4DA7AE14E15}" dt="2022-02-25T20:50:51.660" v="13210" actId="478"/>
          <ac:spMkLst>
            <pc:docMk/>
            <pc:sldMk cId="1300281524" sldId="319"/>
            <ac:spMk id="14" creationId="{250B232E-E29D-4AF9-886E-81B01A03E2E4}"/>
          </ac:spMkLst>
        </pc:spChg>
        <pc:spChg chg="add mod">
          <ac:chgData name="Michael Schumacher" userId="ec863bc3-80cc-4c9f-afb2-516e494b4ea7" providerId="ADAL" clId="{D9A2189B-C044-48FF-88CF-E4DA7AE14E15}" dt="2022-02-24T07:45:41.592" v="5374"/>
          <ac:spMkLst>
            <pc:docMk/>
            <pc:sldMk cId="1300281524" sldId="319"/>
            <ac:spMk id="16" creationId="{4BDC38B7-1ECB-4B47-B336-01E8FD6D5B8B}"/>
          </ac:spMkLst>
        </pc:spChg>
        <pc:picChg chg="mod">
          <ac:chgData name="Michael Schumacher" userId="ec863bc3-80cc-4c9f-afb2-516e494b4ea7" providerId="ADAL" clId="{D9A2189B-C044-48FF-88CF-E4DA7AE14E15}" dt="2022-02-24T09:27:30.741" v="7920" actId="1076"/>
          <ac:picMkLst>
            <pc:docMk/>
            <pc:sldMk cId="1300281524" sldId="319"/>
            <ac:picMk id="10" creationId="{842F7B0A-4021-4C4C-8C35-B59417C40855}"/>
          </ac:picMkLst>
        </pc:picChg>
        <pc:picChg chg="add mod">
          <ac:chgData name="Michael Schumacher" userId="ec863bc3-80cc-4c9f-afb2-516e494b4ea7" providerId="ADAL" clId="{D9A2189B-C044-48FF-88CF-E4DA7AE14E15}" dt="2022-02-25T20:51:43.408" v="13225"/>
          <ac:picMkLst>
            <pc:docMk/>
            <pc:sldMk cId="1300281524" sldId="319"/>
            <ac:picMk id="12" creationId="{14545228-04CA-427B-86D0-986EE457F198}"/>
          </ac:picMkLst>
        </pc:picChg>
        <pc:picChg chg="add del mod">
          <ac:chgData name="Michael Schumacher" userId="ec863bc3-80cc-4c9f-afb2-516e494b4ea7" providerId="ADAL" clId="{D9A2189B-C044-48FF-88CF-E4DA7AE14E15}" dt="2022-02-24T05:25:51.556" v="3167"/>
          <ac:picMkLst>
            <pc:docMk/>
            <pc:sldMk cId="1300281524" sldId="319"/>
            <ac:picMk id="13" creationId="{C674DF25-4AB3-48FE-8BFF-29E02628448C}"/>
          </ac:picMkLst>
        </pc:picChg>
        <pc:picChg chg="add del mod">
          <ac:chgData name="Michael Schumacher" userId="ec863bc3-80cc-4c9f-afb2-516e494b4ea7" providerId="ADAL" clId="{D9A2189B-C044-48FF-88CF-E4DA7AE14E15}" dt="2022-02-25T19:58:47.274" v="12940" actId="478"/>
          <ac:picMkLst>
            <pc:docMk/>
            <pc:sldMk cId="1300281524" sldId="319"/>
            <ac:picMk id="15" creationId="{5C4CC1DA-5846-40ED-B7B2-0655360FFA79}"/>
          </ac:picMkLst>
        </pc:picChg>
      </pc:sldChg>
      <pc:sldChg chg="addSp delSp modSp mod">
        <pc:chgData name="Michael Schumacher" userId="ec863bc3-80cc-4c9f-afb2-516e494b4ea7" providerId="ADAL" clId="{D9A2189B-C044-48FF-88CF-E4DA7AE14E15}" dt="2022-02-25T20:51:44.720" v="13226"/>
        <pc:sldMkLst>
          <pc:docMk/>
          <pc:sldMk cId="2568287066" sldId="320"/>
        </pc:sldMkLst>
        <pc:spChg chg="add del mod">
          <ac:chgData name="Michael Schumacher" userId="ec863bc3-80cc-4c9f-afb2-516e494b4ea7" providerId="ADAL" clId="{D9A2189B-C044-48FF-88CF-E4DA7AE14E15}" dt="2022-02-24T02:05:42.817" v="1870" actId="478"/>
          <ac:spMkLst>
            <pc:docMk/>
            <pc:sldMk cId="2568287066" sldId="320"/>
            <ac:spMk id="3" creationId="{F1FADF38-5C46-4797-810A-C2F8BFF39CE1}"/>
          </ac:spMkLst>
        </pc:spChg>
        <pc:spChg chg="del">
          <ac:chgData name="Michael Schumacher" userId="ec863bc3-80cc-4c9f-afb2-516e494b4ea7" providerId="ADAL" clId="{D9A2189B-C044-48FF-88CF-E4DA7AE14E15}" dt="2022-02-24T02:14:13.186" v="2070" actId="478"/>
          <ac:spMkLst>
            <pc:docMk/>
            <pc:sldMk cId="2568287066" sldId="320"/>
            <ac:spMk id="5" creationId="{3ECD30DF-A34B-4DF3-941E-437639292096}"/>
          </ac:spMkLst>
        </pc:spChg>
        <pc:spChg chg="add del mod">
          <ac:chgData name="Michael Schumacher" userId="ec863bc3-80cc-4c9f-afb2-516e494b4ea7" providerId="ADAL" clId="{D9A2189B-C044-48FF-88CF-E4DA7AE14E15}" dt="2022-02-25T20:50:49.805" v="13209" actId="478"/>
          <ac:spMkLst>
            <pc:docMk/>
            <pc:sldMk cId="2568287066" sldId="320"/>
            <ac:spMk id="6" creationId="{022578F7-EABA-4628-AE3B-F2F73EBF9BC2}"/>
          </ac:spMkLst>
        </pc:spChg>
        <pc:spChg chg="del">
          <ac:chgData name="Michael Schumacher" userId="ec863bc3-80cc-4c9f-afb2-516e494b4ea7" providerId="ADAL" clId="{D9A2189B-C044-48FF-88CF-E4DA7AE14E15}" dt="2022-02-24T02:05:40.220" v="1869" actId="478"/>
          <ac:spMkLst>
            <pc:docMk/>
            <pc:sldMk cId="2568287066" sldId="320"/>
            <ac:spMk id="6" creationId="{D753B927-AEE3-4D70-84E1-30D775DDC28B}"/>
          </ac:spMkLst>
        </pc:spChg>
        <pc:spChg chg="add mod">
          <ac:chgData name="Michael Schumacher" userId="ec863bc3-80cc-4c9f-afb2-516e494b4ea7" providerId="ADAL" clId="{D9A2189B-C044-48FF-88CF-E4DA7AE14E15}" dt="2022-02-24T05:56:31.492" v="3294" actId="14100"/>
          <ac:spMkLst>
            <pc:docMk/>
            <pc:sldMk cId="2568287066" sldId="320"/>
            <ac:spMk id="8" creationId="{46F95459-439E-49AF-B837-9E37F38F96AB}"/>
          </ac:spMkLst>
        </pc:spChg>
        <pc:spChg chg="add del mod">
          <ac:chgData name="Michael Schumacher" userId="ec863bc3-80cc-4c9f-afb2-516e494b4ea7" providerId="ADAL" clId="{D9A2189B-C044-48FF-88CF-E4DA7AE14E15}" dt="2022-02-24T05:27:20.242" v="3173" actId="478"/>
          <ac:spMkLst>
            <pc:docMk/>
            <pc:sldMk cId="2568287066" sldId="320"/>
            <ac:spMk id="9" creationId="{82A4F102-1538-40BB-BD8D-84E040A16F55}"/>
          </ac:spMkLst>
        </pc:spChg>
        <pc:spChg chg="add mod">
          <ac:chgData name="Michael Schumacher" userId="ec863bc3-80cc-4c9f-afb2-516e494b4ea7" providerId="ADAL" clId="{D9A2189B-C044-48FF-88CF-E4DA7AE14E15}" dt="2022-02-25T20:51:44.720" v="13226"/>
          <ac:spMkLst>
            <pc:docMk/>
            <pc:sldMk cId="2568287066" sldId="320"/>
            <ac:spMk id="9" creationId="{E4C01B2B-7FCA-40AD-8A01-31589FBF4B7F}"/>
          </ac:spMkLst>
        </pc:spChg>
        <pc:spChg chg="add mod">
          <ac:chgData name="Michael Schumacher" userId="ec863bc3-80cc-4c9f-afb2-516e494b4ea7" providerId="ADAL" clId="{D9A2189B-C044-48FF-88CF-E4DA7AE14E15}" dt="2022-02-24T07:45:43.224" v="5375"/>
          <ac:spMkLst>
            <pc:docMk/>
            <pc:sldMk cId="2568287066" sldId="320"/>
            <ac:spMk id="10" creationId="{2C382649-5B57-46AC-B7D2-40E1FDA6EB58}"/>
          </ac:spMkLst>
        </pc:spChg>
        <pc:picChg chg="add del mod">
          <ac:chgData name="Michael Schumacher" userId="ec863bc3-80cc-4c9f-afb2-516e494b4ea7" providerId="ADAL" clId="{D9A2189B-C044-48FF-88CF-E4DA7AE14E15}" dt="2022-02-25T19:58:49.898" v="12941" actId="478"/>
          <ac:picMkLst>
            <pc:docMk/>
            <pc:sldMk cId="2568287066" sldId="320"/>
            <ac:picMk id="7" creationId="{0F278A2C-E6CA-48B3-9463-F4DA6A301E2B}"/>
          </ac:picMkLst>
        </pc:picChg>
        <pc:picChg chg="add mod">
          <ac:chgData name="Michael Schumacher" userId="ec863bc3-80cc-4c9f-afb2-516e494b4ea7" providerId="ADAL" clId="{D9A2189B-C044-48FF-88CF-E4DA7AE14E15}" dt="2022-02-25T20:51:44.720" v="13226"/>
          <ac:picMkLst>
            <pc:docMk/>
            <pc:sldMk cId="2568287066" sldId="320"/>
            <ac:picMk id="11" creationId="{6708BB28-9D54-4391-BC4B-7D5724F87D7D}"/>
          </ac:picMkLst>
        </pc:picChg>
        <pc:picChg chg="mod">
          <ac:chgData name="Michael Schumacher" userId="ec863bc3-80cc-4c9f-afb2-516e494b4ea7" providerId="ADAL" clId="{D9A2189B-C044-48FF-88CF-E4DA7AE14E15}" dt="2022-02-24T07:56:37.637" v="5409" actId="1076"/>
          <ac:picMkLst>
            <pc:docMk/>
            <pc:sldMk cId="2568287066" sldId="320"/>
            <ac:picMk id="12" creationId="{A97175B4-BA7C-4EFC-B500-D838EDACE149}"/>
          </ac:picMkLst>
        </pc:picChg>
      </pc:sldChg>
      <pc:sldChg chg="addSp delSp modSp mod">
        <pc:chgData name="Michael Schumacher" userId="ec863bc3-80cc-4c9f-afb2-516e494b4ea7" providerId="ADAL" clId="{D9A2189B-C044-48FF-88CF-E4DA7AE14E15}" dt="2022-02-25T20:50:45.713" v="13208"/>
        <pc:sldMkLst>
          <pc:docMk/>
          <pc:sldMk cId="3636284674" sldId="321"/>
        </pc:sldMkLst>
        <pc:spChg chg="mod">
          <ac:chgData name="Michael Schumacher" userId="ec863bc3-80cc-4c9f-afb2-516e494b4ea7" providerId="ADAL" clId="{D9A2189B-C044-48FF-88CF-E4DA7AE14E15}" dt="2022-02-24T05:56:54.878" v="3300" actId="14100"/>
          <ac:spMkLst>
            <pc:docMk/>
            <pc:sldMk cId="3636284674" sldId="321"/>
            <ac:spMk id="6" creationId="{D753B927-AEE3-4D70-84E1-30D775DDC28B}"/>
          </ac:spMkLst>
        </pc:spChg>
        <pc:spChg chg="add del mod">
          <ac:chgData name="Michael Schumacher" userId="ec863bc3-80cc-4c9f-afb2-516e494b4ea7" providerId="ADAL" clId="{D9A2189B-C044-48FF-88CF-E4DA7AE14E15}" dt="2022-02-24T05:11:53.362" v="3109"/>
          <ac:spMkLst>
            <pc:docMk/>
            <pc:sldMk cId="3636284674" sldId="321"/>
            <ac:spMk id="7" creationId="{7A5FDA26-9CFE-4A93-BA1B-86A5D2241596}"/>
          </ac:spMkLst>
        </pc:spChg>
        <pc:spChg chg="del">
          <ac:chgData name="Michael Schumacher" userId="ec863bc3-80cc-4c9f-afb2-516e494b4ea7" providerId="ADAL" clId="{D9A2189B-C044-48FF-88CF-E4DA7AE14E15}" dt="2022-02-24T02:14:10.690" v="2069" actId="478"/>
          <ac:spMkLst>
            <pc:docMk/>
            <pc:sldMk cId="3636284674" sldId="321"/>
            <ac:spMk id="7" creationId="{F2F7D558-F1A8-4255-8642-665B09F0C7D7}"/>
          </ac:spMkLst>
        </pc:spChg>
        <pc:spChg chg="add del mod">
          <ac:chgData name="Michael Schumacher" userId="ec863bc3-80cc-4c9f-afb2-516e494b4ea7" providerId="ADAL" clId="{D9A2189B-C044-48FF-88CF-E4DA7AE14E15}" dt="2022-02-24T05:11:55.043" v="3110" actId="478"/>
          <ac:spMkLst>
            <pc:docMk/>
            <pc:sldMk cId="3636284674" sldId="321"/>
            <ac:spMk id="8" creationId="{8CE8DA06-CF2B-44E5-9C87-2276B239490D}"/>
          </ac:spMkLst>
        </pc:spChg>
        <pc:spChg chg="add mod">
          <ac:chgData name="Michael Schumacher" userId="ec863bc3-80cc-4c9f-afb2-516e494b4ea7" providerId="ADAL" clId="{D9A2189B-C044-48FF-88CF-E4DA7AE14E15}" dt="2022-02-25T20:50:42.777" v="13207"/>
          <ac:spMkLst>
            <pc:docMk/>
            <pc:sldMk cId="3636284674" sldId="321"/>
            <ac:spMk id="8" creationId="{C7DF399F-BE74-4BB6-A175-6F8CBAEE32D8}"/>
          </ac:spMkLst>
        </pc:spChg>
        <pc:spChg chg="add del mod ord">
          <ac:chgData name="Michael Schumacher" userId="ec863bc3-80cc-4c9f-afb2-516e494b4ea7" providerId="ADAL" clId="{D9A2189B-C044-48FF-88CF-E4DA7AE14E15}" dt="2022-02-25T20:50:40.798" v="13206" actId="478"/>
          <ac:spMkLst>
            <pc:docMk/>
            <pc:sldMk cId="3636284674" sldId="321"/>
            <ac:spMk id="10" creationId="{2145E82E-E703-441E-B2D6-C12640EED9EF}"/>
          </ac:spMkLst>
        </pc:spChg>
        <pc:spChg chg="add del mod">
          <ac:chgData name="Michael Schumacher" userId="ec863bc3-80cc-4c9f-afb2-516e494b4ea7" providerId="ADAL" clId="{D9A2189B-C044-48FF-88CF-E4DA7AE14E15}" dt="2022-02-24T05:24:55.517" v="3137"/>
          <ac:spMkLst>
            <pc:docMk/>
            <pc:sldMk cId="3636284674" sldId="321"/>
            <ac:spMk id="12" creationId="{9DF7B8FA-779D-4BCA-93CE-4467B8EF7D6D}"/>
          </ac:spMkLst>
        </pc:spChg>
        <pc:spChg chg="add mod">
          <ac:chgData name="Michael Schumacher" userId="ec863bc3-80cc-4c9f-afb2-516e494b4ea7" providerId="ADAL" clId="{D9A2189B-C044-48FF-88CF-E4DA7AE14E15}" dt="2022-02-24T07:45:44.888" v="5376"/>
          <ac:spMkLst>
            <pc:docMk/>
            <pc:sldMk cId="3636284674" sldId="321"/>
            <ac:spMk id="13" creationId="{C55BF569-4810-4AB7-BDC4-8DEE552DB9A3}"/>
          </ac:spMkLst>
        </pc:spChg>
        <pc:picChg chg="mod">
          <ac:chgData name="Michael Schumacher" userId="ec863bc3-80cc-4c9f-afb2-516e494b4ea7" providerId="ADAL" clId="{D9A2189B-C044-48FF-88CF-E4DA7AE14E15}" dt="2022-02-24T07:56:34.848" v="5408" actId="1076"/>
          <ac:picMkLst>
            <pc:docMk/>
            <pc:sldMk cId="3636284674" sldId="321"/>
            <ac:picMk id="3" creationId="{7162E69A-A824-4292-90AD-8E56EE1F8FAC}"/>
          </ac:picMkLst>
        </pc:picChg>
        <pc:picChg chg="add del mod">
          <ac:chgData name="Michael Schumacher" userId="ec863bc3-80cc-4c9f-afb2-516e494b4ea7" providerId="ADAL" clId="{D9A2189B-C044-48FF-88CF-E4DA7AE14E15}" dt="2022-02-24T05:11:53.362" v="3109"/>
          <ac:picMkLst>
            <pc:docMk/>
            <pc:sldMk cId="3636284674" sldId="321"/>
            <ac:picMk id="9" creationId="{3ABCE1AA-E69D-40C8-A8A5-A6DE8C5E4FE1}"/>
          </ac:picMkLst>
        </pc:picChg>
        <pc:picChg chg="add mod">
          <ac:chgData name="Michael Schumacher" userId="ec863bc3-80cc-4c9f-afb2-516e494b4ea7" providerId="ADAL" clId="{D9A2189B-C044-48FF-88CF-E4DA7AE14E15}" dt="2022-02-25T20:50:45.713" v="13208"/>
          <ac:picMkLst>
            <pc:docMk/>
            <pc:sldMk cId="3636284674" sldId="321"/>
            <ac:picMk id="9" creationId="{B4BC1494-306C-401E-87E8-3D66D3B274ED}"/>
          </ac:picMkLst>
        </pc:picChg>
        <pc:picChg chg="add del mod">
          <ac:chgData name="Michael Schumacher" userId="ec863bc3-80cc-4c9f-afb2-516e494b4ea7" providerId="ADAL" clId="{D9A2189B-C044-48FF-88CF-E4DA7AE14E15}" dt="2022-02-25T19:58:51.482" v="12942" actId="478"/>
          <ac:picMkLst>
            <pc:docMk/>
            <pc:sldMk cId="3636284674" sldId="321"/>
            <ac:picMk id="11" creationId="{C114F0F6-61E7-4E37-AF12-C1C9DBD9756E}"/>
          </ac:picMkLst>
        </pc:picChg>
      </pc:sldChg>
      <pc:sldChg chg="addSp delSp modSp mod modTransition modAnim">
        <pc:chgData name="Michael Schumacher" userId="ec863bc3-80cc-4c9f-afb2-516e494b4ea7" providerId="ADAL" clId="{D9A2189B-C044-48FF-88CF-E4DA7AE14E15}" dt="2022-02-25T21:36:33.182" v="13995" actId="20577"/>
        <pc:sldMkLst>
          <pc:docMk/>
          <pc:sldMk cId="2225921801" sldId="322"/>
        </pc:sldMkLst>
        <pc:spChg chg="del">
          <ac:chgData name="Michael Schumacher" userId="ec863bc3-80cc-4c9f-afb2-516e494b4ea7" providerId="ADAL" clId="{D9A2189B-C044-48FF-88CF-E4DA7AE14E15}" dt="2022-02-24T02:14:26.529" v="2072" actId="478"/>
          <ac:spMkLst>
            <pc:docMk/>
            <pc:sldMk cId="2225921801" sldId="322"/>
            <ac:spMk id="6" creationId="{3213783C-4FCB-4FB0-812F-2BEB43AC9E6E}"/>
          </ac:spMkLst>
        </pc:spChg>
        <pc:spChg chg="del">
          <ac:chgData name="Michael Schumacher" userId="ec863bc3-80cc-4c9f-afb2-516e494b4ea7" providerId="ADAL" clId="{D9A2189B-C044-48FF-88CF-E4DA7AE14E15}" dt="2022-02-24T06:52:15.444" v="4700" actId="478"/>
          <ac:spMkLst>
            <pc:docMk/>
            <pc:sldMk cId="2225921801" sldId="322"/>
            <ac:spMk id="7" creationId="{064C7D51-FCC6-4F61-8F38-3CA98099BDC6}"/>
          </ac:spMkLst>
        </pc:spChg>
        <pc:spChg chg="add del mod">
          <ac:chgData name="Michael Schumacher" userId="ec863bc3-80cc-4c9f-afb2-516e494b4ea7" providerId="ADAL" clId="{D9A2189B-C044-48FF-88CF-E4DA7AE14E15}" dt="2022-02-24T05:11:20.962" v="3098" actId="478"/>
          <ac:spMkLst>
            <pc:docMk/>
            <pc:sldMk cId="2225921801" sldId="322"/>
            <ac:spMk id="8" creationId="{FD865540-D7AB-40AB-A6D2-DC4D47B099F1}"/>
          </ac:spMkLst>
        </pc:spChg>
        <pc:spChg chg="add del mod">
          <ac:chgData name="Michael Schumacher" userId="ec863bc3-80cc-4c9f-afb2-516e494b4ea7" providerId="ADAL" clId="{D9A2189B-C044-48FF-88CF-E4DA7AE14E15}" dt="2022-02-25T20:04:27.485" v="12987" actId="478"/>
          <ac:spMkLst>
            <pc:docMk/>
            <pc:sldMk cId="2225921801" sldId="322"/>
            <ac:spMk id="9" creationId="{12E86846-D4F4-4B62-AEAA-98F2C64C7DA3}"/>
          </ac:spMkLst>
        </pc:spChg>
        <pc:spChg chg="del mod">
          <ac:chgData name="Michael Schumacher" userId="ec863bc3-80cc-4c9f-afb2-516e494b4ea7" providerId="ADAL" clId="{D9A2189B-C044-48FF-88CF-E4DA7AE14E15}" dt="2022-02-24T06:51:51.810" v="4694" actId="478"/>
          <ac:spMkLst>
            <pc:docMk/>
            <pc:sldMk cId="2225921801" sldId="322"/>
            <ac:spMk id="10" creationId="{D323D0E3-4D4B-4D88-8E1B-A052650044CD}"/>
          </ac:spMkLst>
        </pc:spChg>
        <pc:spChg chg="add mod">
          <ac:chgData name="Michael Schumacher" userId="ec863bc3-80cc-4c9f-afb2-516e494b4ea7" providerId="ADAL" clId="{D9A2189B-C044-48FF-88CF-E4DA7AE14E15}" dt="2022-02-25T20:04:28.847" v="12988"/>
          <ac:spMkLst>
            <pc:docMk/>
            <pc:sldMk cId="2225921801" sldId="322"/>
            <ac:spMk id="12" creationId="{B326D288-A219-4BE3-8122-ABA027935956}"/>
          </ac:spMkLst>
        </pc:spChg>
        <pc:spChg chg="add del mod">
          <ac:chgData name="Michael Schumacher" userId="ec863bc3-80cc-4c9f-afb2-516e494b4ea7" providerId="ADAL" clId="{D9A2189B-C044-48FF-88CF-E4DA7AE14E15}" dt="2022-02-25T21:34:24.750" v="13844" actId="478"/>
          <ac:spMkLst>
            <pc:docMk/>
            <pc:sldMk cId="2225921801" sldId="322"/>
            <ac:spMk id="14" creationId="{146A6EE3-6F08-4E55-87ED-EA4D75AC3C6B}"/>
          </ac:spMkLst>
        </pc:spChg>
        <pc:spChg chg="del">
          <ac:chgData name="Michael Schumacher" userId="ec863bc3-80cc-4c9f-afb2-516e494b4ea7" providerId="ADAL" clId="{D9A2189B-C044-48FF-88CF-E4DA7AE14E15}" dt="2022-02-25T21:36:14.989" v="13956" actId="478"/>
          <ac:spMkLst>
            <pc:docMk/>
            <pc:sldMk cId="2225921801" sldId="322"/>
            <ac:spMk id="15" creationId="{0A72301C-5464-406B-9771-224AFB10D7E4}"/>
          </ac:spMkLst>
        </pc:spChg>
        <pc:spChg chg="add del mod">
          <ac:chgData name="Michael Schumacher" userId="ec863bc3-80cc-4c9f-afb2-516e494b4ea7" providerId="ADAL" clId="{D9A2189B-C044-48FF-88CF-E4DA7AE14E15}" dt="2022-02-25T21:35:34.174" v="13944" actId="478"/>
          <ac:spMkLst>
            <pc:docMk/>
            <pc:sldMk cId="2225921801" sldId="322"/>
            <ac:spMk id="16" creationId="{EC450B3A-359D-4A22-9215-30F04EC4A173}"/>
          </ac:spMkLst>
        </pc:spChg>
        <pc:spChg chg="add del mod">
          <ac:chgData name="Michael Schumacher" userId="ec863bc3-80cc-4c9f-afb2-516e494b4ea7" providerId="ADAL" clId="{D9A2189B-C044-48FF-88CF-E4DA7AE14E15}" dt="2022-02-24T06:52:17.890" v="4701" actId="478"/>
          <ac:spMkLst>
            <pc:docMk/>
            <pc:sldMk cId="2225921801" sldId="322"/>
            <ac:spMk id="18" creationId="{023136E2-C75D-48DA-92B7-4C8936134B26}"/>
          </ac:spMkLst>
        </pc:spChg>
        <pc:spChg chg="add mod">
          <ac:chgData name="Michael Schumacher" userId="ec863bc3-80cc-4c9f-afb2-516e494b4ea7" providerId="ADAL" clId="{D9A2189B-C044-48FF-88CF-E4DA7AE14E15}" dt="2022-02-24T09:30:01.480" v="7929"/>
          <ac:spMkLst>
            <pc:docMk/>
            <pc:sldMk cId="2225921801" sldId="322"/>
            <ac:spMk id="21" creationId="{A68CE03D-B3F0-406F-BCA7-F5E75E9EFE5E}"/>
          </ac:spMkLst>
        </pc:spChg>
        <pc:spChg chg="add mod">
          <ac:chgData name="Michael Schumacher" userId="ec863bc3-80cc-4c9f-afb2-516e494b4ea7" providerId="ADAL" clId="{D9A2189B-C044-48FF-88CF-E4DA7AE14E15}" dt="2022-02-25T21:36:33.182" v="13995" actId="20577"/>
          <ac:spMkLst>
            <pc:docMk/>
            <pc:sldMk cId="2225921801" sldId="322"/>
            <ac:spMk id="22" creationId="{A0FB6D4B-D71F-4681-973E-6C592095792D}"/>
          </ac:spMkLst>
        </pc:spChg>
        <pc:spChg chg="add del mod">
          <ac:chgData name="Michael Schumacher" userId="ec863bc3-80cc-4c9f-afb2-516e494b4ea7" providerId="ADAL" clId="{D9A2189B-C044-48FF-88CF-E4DA7AE14E15}" dt="2022-02-24T09:36:24.547" v="7955"/>
          <ac:spMkLst>
            <pc:docMk/>
            <pc:sldMk cId="2225921801" sldId="322"/>
            <ac:spMk id="22" creationId="{F3EBF246-02A4-497C-915B-E05EA5F2E28A}"/>
          </ac:spMkLst>
        </pc:spChg>
        <pc:graphicFrameChg chg="add del mod ord modGraphic">
          <ac:chgData name="Michael Schumacher" userId="ec863bc3-80cc-4c9f-afb2-516e494b4ea7" providerId="ADAL" clId="{D9A2189B-C044-48FF-88CF-E4DA7AE14E15}" dt="2022-02-24T06:39:37.462" v="4186" actId="478"/>
          <ac:graphicFrameMkLst>
            <pc:docMk/>
            <pc:sldMk cId="2225921801" sldId="322"/>
            <ac:graphicFrameMk id="2" creationId="{37315351-16D6-4F12-8C03-46A4F6B6FAF5}"/>
          </ac:graphicFrameMkLst>
        </pc:graphicFrameChg>
        <pc:graphicFrameChg chg="add del mod modGraphic">
          <ac:chgData name="Michael Schumacher" userId="ec863bc3-80cc-4c9f-afb2-516e494b4ea7" providerId="ADAL" clId="{D9A2189B-C044-48FF-88CF-E4DA7AE14E15}" dt="2022-02-24T06:31:13.011" v="4023" actId="478"/>
          <ac:graphicFrameMkLst>
            <pc:docMk/>
            <pc:sldMk cId="2225921801" sldId="322"/>
            <ac:graphicFrameMk id="4" creationId="{6397B126-C534-4EF8-8642-FBBF424A6853}"/>
          </ac:graphicFrameMkLst>
        </pc:graphicFrameChg>
        <pc:graphicFrameChg chg="add del mod modGraphic">
          <ac:chgData name="Michael Schumacher" userId="ec863bc3-80cc-4c9f-afb2-516e494b4ea7" providerId="ADAL" clId="{D9A2189B-C044-48FF-88CF-E4DA7AE14E15}" dt="2022-02-24T06:38:45.919" v="4177" actId="21"/>
          <ac:graphicFrameMkLst>
            <pc:docMk/>
            <pc:sldMk cId="2225921801" sldId="322"/>
            <ac:graphicFrameMk id="5" creationId="{979F7DEC-64CD-4587-B383-518A94C8D1F6}"/>
          </ac:graphicFrameMkLst>
        </pc:graphicFrameChg>
        <pc:graphicFrameChg chg="add del mod">
          <ac:chgData name="Michael Schumacher" userId="ec863bc3-80cc-4c9f-afb2-516e494b4ea7" providerId="ADAL" clId="{D9A2189B-C044-48FF-88CF-E4DA7AE14E15}" dt="2022-02-24T06:39:40.229" v="4187" actId="478"/>
          <ac:graphicFrameMkLst>
            <pc:docMk/>
            <pc:sldMk cId="2225921801" sldId="322"/>
            <ac:graphicFrameMk id="12" creationId="{336DC3FF-F1AA-467D-9787-41E7B55A4F01}"/>
          </ac:graphicFrameMkLst>
        </pc:graphicFrameChg>
        <pc:graphicFrameChg chg="add del mod ord modGraphic">
          <ac:chgData name="Michael Schumacher" userId="ec863bc3-80cc-4c9f-afb2-516e494b4ea7" providerId="ADAL" clId="{D9A2189B-C044-48FF-88CF-E4DA7AE14E15}" dt="2022-02-25T21:34:43.327" v="13846" actId="478"/>
          <ac:graphicFrameMkLst>
            <pc:docMk/>
            <pc:sldMk cId="2225921801" sldId="322"/>
            <ac:graphicFrameMk id="13" creationId="{324BCA60-7BE4-4BBF-9359-B23D735CB39E}"/>
          </ac:graphicFrameMkLst>
        </pc:graphicFrameChg>
        <pc:graphicFrameChg chg="add del mod">
          <ac:chgData name="Michael Schumacher" userId="ec863bc3-80cc-4c9f-afb2-516e494b4ea7" providerId="ADAL" clId="{D9A2189B-C044-48FF-88CF-E4DA7AE14E15}" dt="2022-02-24T06:52:02.918" v="4696" actId="478"/>
          <ac:graphicFrameMkLst>
            <pc:docMk/>
            <pc:sldMk cId="2225921801" sldId="322"/>
            <ac:graphicFrameMk id="17" creationId="{8D72DFBB-096F-490A-8C62-5A7442B8C4A8}"/>
          </ac:graphicFrameMkLst>
        </pc:graphicFrameChg>
        <pc:graphicFrameChg chg="add mod modGraphic">
          <ac:chgData name="Michael Schumacher" userId="ec863bc3-80cc-4c9f-afb2-516e494b4ea7" providerId="ADAL" clId="{D9A2189B-C044-48FF-88CF-E4DA7AE14E15}" dt="2022-02-25T21:35:41.263" v="13952" actId="20577"/>
          <ac:graphicFrameMkLst>
            <pc:docMk/>
            <pc:sldMk cId="2225921801" sldId="322"/>
            <ac:graphicFrameMk id="18" creationId="{90AD04BC-7903-4F85-8390-79E8E0898D0F}"/>
          </ac:graphicFrameMkLst>
        </pc:graphicFrameChg>
        <pc:picChg chg="del mod">
          <ac:chgData name="Michael Schumacher" userId="ec863bc3-80cc-4c9f-afb2-516e494b4ea7" providerId="ADAL" clId="{D9A2189B-C044-48FF-88CF-E4DA7AE14E15}" dt="2022-02-24T06:39:40.847" v="4188" actId="478"/>
          <ac:picMkLst>
            <pc:docMk/>
            <pc:sldMk cId="2225921801" sldId="322"/>
            <ac:picMk id="3" creationId="{9464BC48-11BE-49A9-A815-332DC7179C6B}"/>
          </ac:picMkLst>
        </pc:picChg>
        <pc:picChg chg="add del mod">
          <ac:chgData name="Michael Schumacher" userId="ec863bc3-80cc-4c9f-afb2-516e494b4ea7" providerId="ADAL" clId="{D9A2189B-C044-48FF-88CF-E4DA7AE14E15}" dt="2022-02-25T19:59:08.315" v="12946" actId="478"/>
          <ac:picMkLst>
            <pc:docMk/>
            <pc:sldMk cId="2225921801" sldId="322"/>
            <ac:picMk id="11" creationId="{16B7930C-38EA-4B41-809B-7099C0B27728}"/>
          </ac:picMkLst>
        </pc:picChg>
        <pc:picChg chg="add mod">
          <ac:chgData name="Michael Schumacher" userId="ec863bc3-80cc-4c9f-afb2-516e494b4ea7" providerId="ADAL" clId="{D9A2189B-C044-48FF-88CF-E4DA7AE14E15}" dt="2022-02-25T20:04:28.847" v="12988"/>
          <ac:picMkLst>
            <pc:docMk/>
            <pc:sldMk cId="2225921801" sldId="322"/>
            <ac:picMk id="17" creationId="{4F52CD61-C87B-4A73-90E2-78313CFE6A7F}"/>
          </ac:picMkLst>
        </pc:picChg>
        <pc:picChg chg="add mod">
          <ac:chgData name="Michael Schumacher" userId="ec863bc3-80cc-4c9f-afb2-516e494b4ea7" providerId="ADAL" clId="{D9A2189B-C044-48FF-88CF-E4DA7AE14E15}" dt="2022-02-25T21:36:00.738" v="13953"/>
          <ac:picMkLst>
            <pc:docMk/>
            <pc:sldMk cId="2225921801" sldId="322"/>
            <ac:picMk id="19" creationId="{C3930618-3704-4572-B5B3-446283A8AB02}"/>
          </ac:picMkLst>
        </pc:picChg>
        <pc:picChg chg="add del mod">
          <ac:chgData name="Michael Schumacher" userId="ec863bc3-80cc-4c9f-afb2-516e494b4ea7" providerId="ADAL" clId="{D9A2189B-C044-48FF-88CF-E4DA7AE14E15}" dt="2022-02-24T07:43:01.360" v="5330" actId="478"/>
          <ac:picMkLst>
            <pc:docMk/>
            <pc:sldMk cId="2225921801" sldId="322"/>
            <ac:picMk id="19" creationId="{FCDECD0C-5B41-404C-99C0-14AE2ACC67DD}"/>
          </ac:picMkLst>
        </pc:picChg>
        <pc:picChg chg="add del mod">
          <ac:chgData name="Michael Schumacher" userId="ec863bc3-80cc-4c9f-afb2-516e494b4ea7" providerId="ADAL" clId="{D9A2189B-C044-48FF-88CF-E4DA7AE14E15}" dt="2022-02-25T21:36:02.046" v="13954" actId="478"/>
          <ac:picMkLst>
            <pc:docMk/>
            <pc:sldMk cId="2225921801" sldId="322"/>
            <ac:picMk id="20" creationId="{8DC118D1-BF2F-4909-A0B8-9202F7054CA4}"/>
          </ac:picMkLst>
        </pc:picChg>
        <pc:picChg chg="add del mod">
          <ac:chgData name="Michael Schumacher" userId="ec863bc3-80cc-4c9f-afb2-516e494b4ea7" providerId="ADAL" clId="{D9A2189B-C044-48FF-88CF-E4DA7AE14E15}" dt="2022-02-24T18:41:08.608" v="12488"/>
          <ac:picMkLst>
            <pc:docMk/>
            <pc:sldMk cId="2225921801" sldId="322"/>
            <ac:picMk id="23" creationId="{11D9F380-CE68-4090-90B6-2E299319F066}"/>
          </ac:picMkLst>
        </pc:picChg>
        <pc:picChg chg="add del mod">
          <ac:chgData name="Michael Schumacher" userId="ec863bc3-80cc-4c9f-afb2-516e494b4ea7" providerId="ADAL" clId="{D9A2189B-C044-48FF-88CF-E4DA7AE14E15}" dt="2022-02-24T18:41:12.656" v="12489"/>
          <ac:picMkLst>
            <pc:docMk/>
            <pc:sldMk cId="2225921801" sldId="322"/>
            <ac:picMk id="24" creationId="{03EEFC94-0F0E-4801-A965-584BBEB76D2C}"/>
          </ac:picMkLst>
        </pc:picChg>
        <pc:picChg chg="add del mod">
          <ac:chgData name="Michael Schumacher" userId="ec863bc3-80cc-4c9f-afb2-516e494b4ea7" providerId="ADAL" clId="{D9A2189B-C044-48FF-88CF-E4DA7AE14E15}" dt="2022-02-24T18:41:31.055" v="12491"/>
          <ac:picMkLst>
            <pc:docMk/>
            <pc:sldMk cId="2225921801" sldId="322"/>
            <ac:picMk id="25" creationId="{A936EBDD-3625-4FE5-838A-7CACDB0B273F}"/>
          </ac:picMkLst>
        </pc:picChg>
        <pc:picChg chg="add mod">
          <ac:chgData name="Michael Schumacher" userId="ec863bc3-80cc-4c9f-afb2-516e494b4ea7" providerId="ADAL" clId="{D9A2189B-C044-48FF-88CF-E4DA7AE14E15}" dt="2022-02-24T18:42:05.876" v="12492"/>
          <ac:picMkLst>
            <pc:docMk/>
            <pc:sldMk cId="2225921801" sldId="322"/>
            <ac:picMk id="26" creationId="{6AEB579C-2D9E-4783-B730-6A3D8F5D409D}"/>
          </ac:picMkLst>
        </pc:picChg>
      </pc:sldChg>
      <pc:sldChg chg="addSp delSp modSp mod modTransition modAnim">
        <pc:chgData name="Michael Schumacher" userId="ec863bc3-80cc-4c9f-afb2-516e494b4ea7" providerId="ADAL" clId="{D9A2189B-C044-48FF-88CF-E4DA7AE14E15}" dt="2022-02-25T20:50:19.344" v="13202"/>
        <pc:sldMkLst>
          <pc:docMk/>
          <pc:sldMk cId="1001971612" sldId="323"/>
        </pc:sldMkLst>
        <pc:spChg chg="mod">
          <ac:chgData name="Michael Schumacher" userId="ec863bc3-80cc-4c9f-afb2-516e494b4ea7" providerId="ADAL" clId="{D9A2189B-C044-48FF-88CF-E4DA7AE14E15}" dt="2022-02-24T09:23:28.005" v="7896" actId="115"/>
          <ac:spMkLst>
            <pc:docMk/>
            <pc:sldMk cId="1001971612" sldId="323"/>
            <ac:spMk id="2" creationId="{7FA1DDE6-4428-4BDE-A002-4011AEC7B153}"/>
          </ac:spMkLst>
        </pc:spChg>
        <pc:spChg chg="del">
          <ac:chgData name="Michael Schumacher" userId="ec863bc3-80cc-4c9f-afb2-516e494b4ea7" providerId="ADAL" clId="{D9A2189B-C044-48FF-88CF-E4DA7AE14E15}" dt="2022-02-24T07:02:00.962" v="4944" actId="478"/>
          <ac:spMkLst>
            <pc:docMk/>
            <pc:sldMk cId="1001971612" sldId="323"/>
            <ac:spMk id="3" creationId="{A9AC9ABF-1CC2-4FBF-841C-A1E27C516263}"/>
          </ac:spMkLst>
        </pc:spChg>
        <pc:spChg chg="del">
          <ac:chgData name="Michael Schumacher" userId="ec863bc3-80cc-4c9f-afb2-516e494b4ea7" providerId="ADAL" clId="{D9A2189B-C044-48FF-88CF-E4DA7AE14E15}" dt="2022-02-24T05:34:42.370" v="3204" actId="478"/>
          <ac:spMkLst>
            <pc:docMk/>
            <pc:sldMk cId="1001971612" sldId="323"/>
            <ac:spMk id="4" creationId="{693853EF-7935-4521-AADA-202B016204A0}"/>
          </ac:spMkLst>
        </pc:spChg>
        <pc:spChg chg="add mod">
          <ac:chgData name="Michael Schumacher" userId="ec863bc3-80cc-4c9f-afb2-516e494b4ea7" providerId="ADAL" clId="{D9A2189B-C044-48FF-88CF-E4DA7AE14E15}" dt="2022-02-24T09:51:34.120" v="8270" actId="207"/>
          <ac:spMkLst>
            <pc:docMk/>
            <pc:sldMk cId="1001971612" sldId="323"/>
            <ac:spMk id="5" creationId="{E2BA9166-C764-4171-97AA-406A03624A86}"/>
          </ac:spMkLst>
        </pc:spChg>
        <pc:spChg chg="add mod">
          <ac:chgData name="Michael Schumacher" userId="ec863bc3-80cc-4c9f-afb2-516e494b4ea7" providerId="ADAL" clId="{D9A2189B-C044-48FF-88CF-E4DA7AE14E15}" dt="2022-02-24T07:45:51.449" v="5382"/>
          <ac:spMkLst>
            <pc:docMk/>
            <pc:sldMk cId="1001971612" sldId="323"/>
            <ac:spMk id="8" creationId="{5008FE75-C1CB-44FF-86AB-91EA56B409F7}"/>
          </ac:spMkLst>
        </pc:spChg>
        <pc:spChg chg="add mod">
          <ac:chgData name="Michael Schumacher" userId="ec863bc3-80cc-4c9f-afb2-516e494b4ea7" providerId="ADAL" clId="{D9A2189B-C044-48FF-88CF-E4DA7AE14E15}" dt="2022-02-24T19:51:22.059" v="12741" actId="20577"/>
          <ac:spMkLst>
            <pc:docMk/>
            <pc:sldMk cId="1001971612" sldId="323"/>
            <ac:spMk id="9" creationId="{706374E7-7864-4E75-BA7E-706C8255C8A4}"/>
          </ac:spMkLst>
        </pc:spChg>
        <pc:spChg chg="add mod">
          <ac:chgData name="Michael Schumacher" userId="ec863bc3-80cc-4c9f-afb2-516e494b4ea7" providerId="ADAL" clId="{D9A2189B-C044-48FF-88CF-E4DA7AE14E15}" dt="2022-02-24T19:48:41.397" v="12719" actId="20577"/>
          <ac:spMkLst>
            <pc:docMk/>
            <pc:sldMk cId="1001971612" sldId="323"/>
            <ac:spMk id="12" creationId="{AD18F4EB-3A8A-425E-A8D3-932C0C3E4872}"/>
          </ac:spMkLst>
        </pc:spChg>
        <pc:spChg chg="add mod">
          <ac:chgData name="Michael Schumacher" userId="ec863bc3-80cc-4c9f-afb2-516e494b4ea7" providerId="ADAL" clId="{D9A2189B-C044-48FF-88CF-E4DA7AE14E15}" dt="2022-02-24T19:48:13.937" v="12718" actId="1076"/>
          <ac:spMkLst>
            <pc:docMk/>
            <pc:sldMk cId="1001971612" sldId="323"/>
            <ac:spMk id="16" creationId="{BE6B5385-5DA9-4D2E-ABE2-4C44730DDD7B}"/>
          </ac:spMkLst>
        </pc:spChg>
        <pc:spChg chg="add mod">
          <ac:chgData name="Michael Schumacher" userId="ec863bc3-80cc-4c9f-afb2-516e494b4ea7" providerId="ADAL" clId="{D9A2189B-C044-48FF-88CF-E4DA7AE14E15}" dt="2022-02-24T19:48:13.937" v="12718" actId="1076"/>
          <ac:spMkLst>
            <pc:docMk/>
            <pc:sldMk cId="1001971612" sldId="323"/>
            <ac:spMk id="17" creationId="{2C375BE5-1C0F-496F-A645-EB2563B64846}"/>
          </ac:spMkLst>
        </pc:spChg>
        <pc:picChg chg="add del mod">
          <ac:chgData name="Michael Schumacher" userId="ec863bc3-80cc-4c9f-afb2-516e494b4ea7" providerId="ADAL" clId="{D9A2189B-C044-48FF-88CF-E4DA7AE14E15}" dt="2022-02-24T19:45:47.506" v="12658" actId="478"/>
          <ac:picMkLst>
            <pc:docMk/>
            <pc:sldMk cId="1001971612" sldId="323"/>
            <ac:picMk id="6" creationId="{F6104A2D-9713-4C94-97D1-5DA66955078B}"/>
          </ac:picMkLst>
        </pc:picChg>
        <pc:picChg chg="add mod">
          <ac:chgData name="Michael Schumacher" userId="ec863bc3-80cc-4c9f-afb2-516e494b4ea7" providerId="ADAL" clId="{D9A2189B-C044-48FF-88CF-E4DA7AE14E15}" dt="2022-02-24T19:49:10.534" v="12725" actId="1076"/>
          <ac:picMkLst>
            <pc:docMk/>
            <pc:sldMk cId="1001971612" sldId="323"/>
            <ac:picMk id="7" creationId="{32A65771-E06F-4B10-B010-C74BEA3A2BFC}"/>
          </ac:picMkLst>
        </pc:picChg>
        <pc:picChg chg="add mod">
          <ac:chgData name="Michael Schumacher" userId="ec863bc3-80cc-4c9f-afb2-516e494b4ea7" providerId="ADAL" clId="{D9A2189B-C044-48FF-88CF-E4DA7AE14E15}" dt="2022-02-24T19:45:41.917" v="12657" actId="1076"/>
          <ac:picMkLst>
            <pc:docMk/>
            <pc:sldMk cId="1001971612" sldId="323"/>
            <ac:picMk id="11" creationId="{66187917-4B09-43C5-946F-BF74BE8E78A2}"/>
          </ac:picMkLst>
        </pc:picChg>
        <pc:picChg chg="add del mod">
          <ac:chgData name="Michael Schumacher" userId="ec863bc3-80cc-4c9f-afb2-516e494b4ea7" providerId="ADAL" clId="{D9A2189B-C044-48FF-88CF-E4DA7AE14E15}" dt="2022-02-24T19:20:48.656" v="12630"/>
          <ac:picMkLst>
            <pc:docMk/>
            <pc:sldMk cId="1001971612" sldId="323"/>
            <ac:picMk id="13" creationId="{C117507B-083E-4832-8835-24B44C9486A2}"/>
          </ac:picMkLst>
        </pc:picChg>
        <pc:picChg chg="add mod">
          <ac:chgData name="Michael Schumacher" userId="ec863bc3-80cc-4c9f-afb2-516e494b4ea7" providerId="ADAL" clId="{D9A2189B-C044-48FF-88CF-E4DA7AE14E15}" dt="2022-02-24T19:21:20.087" v="12631"/>
          <ac:picMkLst>
            <pc:docMk/>
            <pc:sldMk cId="1001971612" sldId="323"/>
            <ac:picMk id="14" creationId="{75667D0C-4C27-44D3-953A-E7FE4E8166C3}"/>
          </ac:picMkLst>
        </pc:picChg>
        <pc:picChg chg="add del mod">
          <ac:chgData name="Michael Schumacher" userId="ec863bc3-80cc-4c9f-afb2-516e494b4ea7" providerId="ADAL" clId="{D9A2189B-C044-48FF-88CF-E4DA7AE14E15}" dt="2022-02-25T19:59:17.548" v="12950" actId="478"/>
          <ac:picMkLst>
            <pc:docMk/>
            <pc:sldMk cId="1001971612" sldId="323"/>
            <ac:picMk id="15" creationId="{3366F25C-5366-423E-B453-FCF181B49D72}"/>
          </ac:picMkLst>
        </pc:picChg>
        <pc:picChg chg="add mod">
          <ac:chgData name="Michael Schumacher" userId="ec863bc3-80cc-4c9f-afb2-516e494b4ea7" providerId="ADAL" clId="{D9A2189B-C044-48FF-88CF-E4DA7AE14E15}" dt="2022-02-25T20:50:19.344" v="13202"/>
          <ac:picMkLst>
            <pc:docMk/>
            <pc:sldMk cId="1001971612" sldId="323"/>
            <ac:picMk id="18" creationId="{C9D9C945-5835-4369-ACA3-3C2D470C57C8}"/>
          </ac:picMkLst>
        </pc:picChg>
        <pc:picChg chg="add mod">
          <ac:chgData name="Michael Schumacher" userId="ec863bc3-80cc-4c9f-afb2-516e494b4ea7" providerId="ADAL" clId="{D9A2189B-C044-48FF-88CF-E4DA7AE14E15}" dt="2022-02-24T19:49:39.553" v="12728" actId="1440"/>
          <ac:picMkLst>
            <pc:docMk/>
            <pc:sldMk cId="1001971612" sldId="323"/>
            <ac:picMk id="19" creationId="{BF743D55-CADE-4C8E-AB35-EB8DDDE65A9B}"/>
          </ac:picMkLst>
        </pc:picChg>
      </pc:sldChg>
      <pc:sldChg chg="new del">
        <pc:chgData name="Michael Schumacher" userId="ec863bc3-80cc-4c9f-afb2-516e494b4ea7" providerId="ADAL" clId="{D9A2189B-C044-48FF-88CF-E4DA7AE14E15}" dt="2022-02-23T21:23:56.891" v="1309" actId="47"/>
        <pc:sldMkLst>
          <pc:docMk/>
          <pc:sldMk cId="3394866415" sldId="324"/>
        </pc:sldMkLst>
      </pc:sldChg>
      <pc:sldChg chg="addSp delSp modSp add mod ord modTransition delAnim modAnim">
        <pc:chgData name="Michael Schumacher" userId="ec863bc3-80cc-4c9f-afb2-516e494b4ea7" providerId="ADAL" clId="{D9A2189B-C044-48FF-88CF-E4DA7AE14E15}" dt="2022-02-25T21:06:47.351" v="13258"/>
        <pc:sldMkLst>
          <pc:docMk/>
          <pc:sldMk cId="1133728149" sldId="325"/>
        </pc:sldMkLst>
        <pc:spChg chg="mod">
          <ac:chgData name="Michael Schumacher" userId="ec863bc3-80cc-4c9f-afb2-516e494b4ea7" providerId="ADAL" clId="{D9A2189B-C044-48FF-88CF-E4DA7AE14E15}" dt="2022-02-24T02:30:57.220" v="2184" actId="20577"/>
          <ac:spMkLst>
            <pc:docMk/>
            <pc:sldMk cId="1133728149" sldId="325"/>
            <ac:spMk id="2" creationId="{44F16C70-2ED8-4D69-B71C-C033B639C589}"/>
          </ac:spMkLst>
        </pc:spChg>
        <pc:spChg chg="del">
          <ac:chgData name="Michael Schumacher" userId="ec863bc3-80cc-4c9f-afb2-516e494b4ea7" providerId="ADAL" clId="{D9A2189B-C044-48FF-88CF-E4DA7AE14E15}" dt="2022-02-24T01:43:44.897" v="1742" actId="478"/>
          <ac:spMkLst>
            <pc:docMk/>
            <pc:sldMk cId="1133728149" sldId="325"/>
            <ac:spMk id="5" creationId="{87601AE8-D7E9-46E6-8EE8-A21ED35B9C34}"/>
          </ac:spMkLst>
        </pc:spChg>
        <pc:spChg chg="add mod">
          <ac:chgData name="Michael Schumacher" userId="ec863bc3-80cc-4c9f-afb2-516e494b4ea7" providerId="ADAL" clId="{D9A2189B-C044-48FF-88CF-E4DA7AE14E15}" dt="2022-02-24T09:53:32.602" v="8277" actId="1076"/>
          <ac:spMkLst>
            <pc:docMk/>
            <pc:sldMk cId="1133728149" sldId="325"/>
            <ac:spMk id="10" creationId="{B0A9D0AF-3F9B-4D25-97C9-5D05EC8B3525}"/>
          </ac:spMkLst>
        </pc:spChg>
        <pc:spChg chg="add del mod">
          <ac:chgData name="Michael Schumacher" userId="ec863bc3-80cc-4c9f-afb2-516e494b4ea7" providerId="ADAL" clId="{D9A2189B-C044-48FF-88CF-E4DA7AE14E15}" dt="2022-02-25T20:04:05.549" v="12979" actId="478"/>
          <ac:spMkLst>
            <pc:docMk/>
            <pc:sldMk cId="1133728149" sldId="325"/>
            <ac:spMk id="12" creationId="{C866562A-80D9-4E72-8EAA-C3F1BE33AE13}"/>
          </ac:spMkLst>
        </pc:spChg>
        <pc:spChg chg="mod">
          <ac:chgData name="Michael Schumacher" userId="ec863bc3-80cc-4c9f-afb2-516e494b4ea7" providerId="ADAL" clId="{D9A2189B-C044-48FF-88CF-E4DA7AE14E15}" dt="2022-02-23T21:24:07.424" v="1324" actId="20577"/>
          <ac:spMkLst>
            <pc:docMk/>
            <pc:sldMk cId="1133728149" sldId="325"/>
            <ac:spMk id="15" creationId="{0A72301C-5464-406B-9771-224AFB10D7E4}"/>
          </ac:spMkLst>
        </pc:spChg>
        <pc:spChg chg="add mod">
          <ac:chgData name="Michael Schumacher" userId="ec863bc3-80cc-4c9f-afb2-516e494b4ea7" providerId="ADAL" clId="{D9A2189B-C044-48FF-88CF-E4DA7AE14E15}" dt="2022-02-24T07:45:37.224" v="5370"/>
          <ac:spMkLst>
            <pc:docMk/>
            <pc:sldMk cId="1133728149" sldId="325"/>
            <ac:spMk id="17" creationId="{1705442E-15E4-4F15-B351-8F02CBE87624}"/>
          </ac:spMkLst>
        </pc:spChg>
        <pc:spChg chg="add mod">
          <ac:chgData name="Michael Schumacher" userId="ec863bc3-80cc-4c9f-afb2-516e494b4ea7" providerId="ADAL" clId="{D9A2189B-C044-48FF-88CF-E4DA7AE14E15}" dt="2022-02-25T20:04:06.704" v="12980"/>
          <ac:spMkLst>
            <pc:docMk/>
            <pc:sldMk cId="1133728149" sldId="325"/>
            <ac:spMk id="19" creationId="{1984AF98-6085-492C-8D86-6B4F7BBC657E}"/>
          </ac:spMkLst>
        </pc:spChg>
        <pc:spChg chg="add del mod">
          <ac:chgData name="Michael Schumacher" userId="ec863bc3-80cc-4c9f-afb2-516e494b4ea7" providerId="ADAL" clId="{D9A2189B-C044-48FF-88CF-E4DA7AE14E15}" dt="2022-02-24T05:10:58.578" v="3085" actId="478"/>
          <ac:spMkLst>
            <pc:docMk/>
            <pc:sldMk cId="1133728149" sldId="325"/>
            <ac:spMk id="19" creationId="{8931A051-48B7-4585-9C0D-0864E29946E7}"/>
          </ac:spMkLst>
        </pc:spChg>
        <pc:picChg chg="del">
          <ac:chgData name="Michael Schumacher" userId="ec863bc3-80cc-4c9f-afb2-516e494b4ea7" providerId="ADAL" clId="{D9A2189B-C044-48FF-88CF-E4DA7AE14E15}" dt="2022-02-23T21:24:13.327" v="1326" actId="478"/>
          <ac:picMkLst>
            <pc:docMk/>
            <pc:sldMk cId="1133728149" sldId="325"/>
            <ac:picMk id="3" creationId="{872F738E-F133-4055-ACAE-DD7FE6337570}"/>
          </ac:picMkLst>
        </pc:picChg>
        <pc:picChg chg="add del mod">
          <ac:chgData name="Michael Schumacher" userId="ec863bc3-80cc-4c9f-afb2-516e494b4ea7" providerId="ADAL" clId="{D9A2189B-C044-48FF-88CF-E4DA7AE14E15}" dt="2022-02-24T17:47:26.761" v="11445"/>
          <ac:picMkLst>
            <pc:docMk/>
            <pc:sldMk cId="1133728149" sldId="325"/>
            <ac:picMk id="3" creationId="{8BDB13AE-769B-4317-8384-CED83D3E73C2}"/>
          </ac:picMkLst>
        </pc:picChg>
        <pc:picChg chg="add del mod">
          <ac:chgData name="Michael Schumacher" userId="ec863bc3-80cc-4c9f-afb2-516e494b4ea7" providerId="ADAL" clId="{D9A2189B-C044-48FF-88CF-E4DA7AE14E15}" dt="2022-02-24T17:47:46.781" v="11447"/>
          <ac:picMkLst>
            <pc:docMk/>
            <pc:sldMk cId="1133728149" sldId="325"/>
            <ac:picMk id="4" creationId="{90139F45-D2F9-4FAB-B375-08FBEE58BB5F}"/>
          </ac:picMkLst>
        </pc:picChg>
        <pc:picChg chg="add del mod">
          <ac:chgData name="Michael Schumacher" userId="ec863bc3-80cc-4c9f-afb2-516e494b4ea7" providerId="ADAL" clId="{D9A2189B-C044-48FF-88CF-E4DA7AE14E15}" dt="2022-02-24T17:47:59.175" v="11449"/>
          <ac:picMkLst>
            <pc:docMk/>
            <pc:sldMk cId="1133728149" sldId="325"/>
            <ac:picMk id="5" creationId="{F152E03C-7D81-487D-9A98-19A8C9BF1201}"/>
          </ac:picMkLst>
        </pc:picChg>
        <pc:picChg chg="add del mod">
          <ac:chgData name="Michael Schumacher" userId="ec863bc3-80cc-4c9f-afb2-516e494b4ea7" providerId="ADAL" clId="{D9A2189B-C044-48FF-88CF-E4DA7AE14E15}" dt="2022-02-24T17:48:27.602" v="11451"/>
          <ac:picMkLst>
            <pc:docMk/>
            <pc:sldMk cId="1133728149" sldId="325"/>
            <ac:picMk id="6" creationId="{B8B314AB-5B70-4739-8767-CAB8AC8965AC}"/>
          </ac:picMkLst>
        </pc:picChg>
        <pc:picChg chg="del">
          <ac:chgData name="Michael Schumacher" userId="ec863bc3-80cc-4c9f-afb2-516e494b4ea7" providerId="ADAL" clId="{D9A2189B-C044-48FF-88CF-E4DA7AE14E15}" dt="2022-02-23T21:24:12.624" v="1325" actId="478"/>
          <ac:picMkLst>
            <pc:docMk/>
            <pc:sldMk cId="1133728149" sldId="325"/>
            <ac:picMk id="6" creationId="{F697CE4A-963C-4034-820A-7D620F28F5C2}"/>
          </ac:picMkLst>
        </pc:picChg>
        <pc:picChg chg="add del mod">
          <ac:chgData name="Michael Schumacher" userId="ec863bc3-80cc-4c9f-afb2-516e494b4ea7" providerId="ADAL" clId="{D9A2189B-C044-48FF-88CF-E4DA7AE14E15}" dt="2022-02-23T21:32:44.175" v="1444" actId="478"/>
          <ac:picMkLst>
            <pc:docMk/>
            <pc:sldMk cId="1133728149" sldId="325"/>
            <ac:picMk id="7" creationId="{704A9A0F-AB52-46BB-AB97-32A7F24B388D}"/>
          </ac:picMkLst>
        </pc:picChg>
        <pc:picChg chg="add del mod">
          <ac:chgData name="Michael Schumacher" userId="ec863bc3-80cc-4c9f-afb2-516e494b4ea7" providerId="ADAL" clId="{D9A2189B-C044-48FF-88CF-E4DA7AE14E15}" dt="2022-02-24T17:48:45.497" v="11453"/>
          <ac:picMkLst>
            <pc:docMk/>
            <pc:sldMk cId="1133728149" sldId="325"/>
            <ac:picMk id="7" creationId="{DABBC188-376F-444B-9D2C-F5D901150FB7}"/>
          </ac:picMkLst>
        </pc:picChg>
        <pc:picChg chg="add del mod">
          <ac:chgData name="Michael Schumacher" userId="ec863bc3-80cc-4c9f-afb2-516e494b4ea7" providerId="ADAL" clId="{D9A2189B-C044-48FF-88CF-E4DA7AE14E15}" dt="2022-02-24T17:48:59.162" v="11455"/>
          <ac:picMkLst>
            <pc:docMk/>
            <pc:sldMk cId="1133728149" sldId="325"/>
            <ac:picMk id="8" creationId="{7134A645-4ACC-4309-9914-EFF14CFEC3A1}"/>
          </ac:picMkLst>
        </pc:picChg>
        <pc:picChg chg="add mod ord">
          <ac:chgData name="Michael Schumacher" userId="ec863bc3-80cc-4c9f-afb2-516e494b4ea7" providerId="ADAL" clId="{D9A2189B-C044-48FF-88CF-E4DA7AE14E15}" dt="2022-02-24T02:36:29.179" v="2185" actId="167"/>
          <ac:picMkLst>
            <pc:docMk/>
            <pc:sldMk cId="1133728149" sldId="325"/>
            <ac:picMk id="9" creationId="{626CE043-A010-430E-820F-8336D2547447}"/>
          </ac:picMkLst>
        </pc:picChg>
        <pc:picChg chg="add mod ord">
          <ac:chgData name="Michael Schumacher" userId="ec863bc3-80cc-4c9f-afb2-516e494b4ea7" providerId="ADAL" clId="{D9A2189B-C044-48FF-88CF-E4DA7AE14E15}" dt="2022-02-23T21:31:12.707" v="1421" actId="1076"/>
          <ac:picMkLst>
            <pc:docMk/>
            <pc:sldMk cId="1133728149" sldId="325"/>
            <ac:picMk id="11" creationId="{143AB41F-E5D4-4E40-9E85-E42BD08645A6}"/>
          </ac:picMkLst>
        </pc:picChg>
        <pc:picChg chg="add mod ord">
          <ac:chgData name="Michael Schumacher" userId="ec863bc3-80cc-4c9f-afb2-516e494b4ea7" providerId="ADAL" clId="{D9A2189B-C044-48FF-88CF-E4DA7AE14E15}" dt="2022-02-23T21:31:18.273" v="1422" actId="1076"/>
          <ac:picMkLst>
            <pc:docMk/>
            <pc:sldMk cId="1133728149" sldId="325"/>
            <ac:picMk id="13" creationId="{7CC4DE78-BD8B-4A72-B56E-43E4B63D63C2}"/>
          </ac:picMkLst>
        </pc:picChg>
        <pc:picChg chg="add del mod">
          <ac:chgData name="Michael Schumacher" userId="ec863bc3-80cc-4c9f-afb2-516e494b4ea7" providerId="ADAL" clId="{D9A2189B-C044-48FF-88CF-E4DA7AE14E15}" dt="2022-02-25T19:58:38.251" v="12936" actId="478"/>
          <ac:picMkLst>
            <pc:docMk/>
            <pc:sldMk cId="1133728149" sldId="325"/>
            <ac:picMk id="14" creationId="{41AD6DF2-A7E1-45EE-9F10-1B3FB510611C}"/>
          </ac:picMkLst>
        </pc:picChg>
        <pc:picChg chg="add mod ord">
          <ac:chgData name="Michael Schumacher" userId="ec863bc3-80cc-4c9f-afb2-516e494b4ea7" providerId="ADAL" clId="{D9A2189B-C044-48FF-88CF-E4DA7AE14E15}" dt="2022-02-24T02:24:35.954" v="2107" actId="167"/>
          <ac:picMkLst>
            <pc:docMk/>
            <pc:sldMk cId="1133728149" sldId="325"/>
            <ac:picMk id="16" creationId="{F5753E07-4B67-410E-B519-A28164C9F57B}"/>
          </ac:picMkLst>
        </pc:picChg>
        <pc:picChg chg="add mod">
          <ac:chgData name="Michael Schumacher" userId="ec863bc3-80cc-4c9f-afb2-516e494b4ea7" providerId="ADAL" clId="{D9A2189B-C044-48FF-88CF-E4DA7AE14E15}" dt="2022-02-24T09:53:25.165" v="8276" actId="1076"/>
          <ac:picMkLst>
            <pc:docMk/>
            <pc:sldMk cId="1133728149" sldId="325"/>
            <ac:picMk id="18" creationId="{A37C5866-4C22-4880-9132-DED9A9F203C7}"/>
          </ac:picMkLst>
        </pc:picChg>
        <pc:picChg chg="add mod">
          <ac:chgData name="Michael Schumacher" userId="ec863bc3-80cc-4c9f-afb2-516e494b4ea7" providerId="ADAL" clId="{D9A2189B-C044-48FF-88CF-E4DA7AE14E15}" dt="2022-02-25T20:04:06.704" v="12980"/>
          <ac:picMkLst>
            <pc:docMk/>
            <pc:sldMk cId="1133728149" sldId="325"/>
            <ac:picMk id="20" creationId="{23CB312F-B942-45FE-9B0E-1ED15012B61C}"/>
          </ac:picMkLst>
        </pc:picChg>
        <pc:picChg chg="add del mod">
          <ac:chgData name="Michael Schumacher" userId="ec863bc3-80cc-4c9f-afb2-516e494b4ea7" providerId="ADAL" clId="{D9A2189B-C044-48FF-88CF-E4DA7AE14E15}" dt="2022-02-24T17:49:10.141" v="11457"/>
          <ac:picMkLst>
            <pc:docMk/>
            <pc:sldMk cId="1133728149" sldId="325"/>
            <ac:picMk id="20" creationId="{5735E50E-09D3-409B-9A21-EC170C7B277C}"/>
          </ac:picMkLst>
        </pc:picChg>
        <pc:picChg chg="add del mod">
          <ac:chgData name="Michael Schumacher" userId="ec863bc3-80cc-4c9f-afb2-516e494b4ea7" providerId="ADAL" clId="{D9A2189B-C044-48FF-88CF-E4DA7AE14E15}" dt="2022-02-24T17:49:19.248" v="11459"/>
          <ac:picMkLst>
            <pc:docMk/>
            <pc:sldMk cId="1133728149" sldId="325"/>
            <ac:picMk id="21" creationId="{76364E0B-EBCD-4D0D-AE59-1897E24147C8}"/>
          </ac:picMkLst>
        </pc:picChg>
        <pc:picChg chg="add del mod">
          <ac:chgData name="Michael Schumacher" userId="ec863bc3-80cc-4c9f-afb2-516e494b4ea7" providerId="ADAL" clId="{D9A2189B-C044-48FF-88CF-E4DA7AE14E15}" dt="2022-02-24T17:50:08.287" v="11461"/>
          <ac:picMkLst>
            <pc:docMk/>
            <pc:sldMk cId="1133728149" sldId="325"/>
            <ac:picMk id="22" creationId="{933CE8F8-7508-4A96-BD09-09418D359C6F}"/>
          </ac:picMkLst>
        </pc:picChg>
        <pc:picChg chg="add del mod">
          <ac:chgData name="Michael Schumacher" userId="ec863bc3-80cc-4c9f-afb2-516e494b4ea7" providerId="ADAL" clId="{D9A2189B-C044-48FF-88CF-E4DA7AE14E15}" dt="2022-02-24T17:50:16.349" v="11463"/>
          <ac:picMkLst>
            <pc:docMk/>
            <pc:sldMk cId="1133728149" sldId="325"/>
            <ac:picMk id="23" creationId="{27C95CFF-89FB-4506-B89A-F3B40FC5BEFC}"/>
          </ac:picMkLst>
        </pc:picChg>
        <pc:picChg chg="add del mod">
          <ac:chgData name="Michael Schumacher" userId="ec863bc3-80cc-4c9f-afb2-516e494b4ea7" providerId="ADAL" clId="{D9A2189B-C044-48FF-88CF-E4DA7AE14E15}" dt="2022-02-24T17:50:34.522" v="11465"/>
          <ac:picMkLst>
            <pc:docMk/>
            <pc:sldMk cId="1133728149" sldId="325"/>
            <ac:picMk id="24" creationId="{A82B51C0-DEF5-4694-8C40-E1FCDA759CA0}"/>
          </ac:picMkLst>
        </pc:picChg>
        <pc:picChg chg="add del mod">
          <ac:chgData name="Michael Schumacher" userId="ec863bc3-80cc-4c9f-afb2-516e494b4ea7" providerId="ADAL" clId="{D9A2189B-C044-48FF-88CF-E4DA7AE14E15}" dt="2022-02-24T17:50:41.405" v="11467"/>
          <ac:picMkLst>
            <pc:docMk/>
            <pc:sldMk cId="1133728149" sldId="325"/>
            <ac:picMk id="25" creationId="{5665481A-9516-4042-903D-10872212D44E}"/>
          </ac:picMkLst>
        </pc:picChg>
        <pc:picChg chg="add mod">
          <ac:chgData name="Michael Schumacher" userId="ec863bc3-80cc-4c9f-afb2-516e494b4ea7" providerId="ADAL" clId="{D9A2189B-C044-48FF-88CF-E4DA7AE14E15}" dt="2022-02-24T17:51:06.833" v="11468"/>
          <ac:picMkLst>
            <pc:docMk/>
            <pc:sldMk cId="1133728149" sldId="325"/>
            <ac:picMk id="26" creationId="{10A24AE6-B184-4D13-89A0-C5E48791E25E}"/>
          </ac:picMkLst>
        </pc:picChg>
      </pc:sldChg>
      <pc:sldChg chg="addSp delSp modSp new mod ord modTransition modAnim">
        <pc:chgData name="Michael Schumacher" userId="ec863bc3-80cc-4c9f-afb2-516e494b4ea7" providerId="ADAL" clId="{D9A2189B-C044-48FF-88CF-E4DA7AE14E15}" dt="2022-02-25T20:48:50.509" v="13179" actId="20577"/>
        <pc:sldMkLst>
          <pc:docMk/>
          <pc:sldMk cId="3396529283" sldId="326"/>
        </pc:sldMkLst>
        <pc:spChg chg="del mod">
          <ac:chgData name="Michael Schumacher" userId="ec863bc3-80cc-4c9f-afb2-516e494b4ea7" providerId="ADAL" clId="{D9A2189B-C044-48FF-88CF-E4DA7AE14E15}" dt="2022-02-24T04:57:05.571" v="2648" actId="478"/>
          <ac:spMkLst>
            <pc:docMk/>
            <pc:sldMk cId="3396529283" sldId="326"/>
            <ac:spMk id="2" creationId="{44286E61-53AC-4FF6-898D-458A41EC59A8}"/>
          </ac:spMkLst>
        </pc:spChg>
        <pc:spChg chg="mod">
          <ac:chgData name="Michael Schumacher" userId="ec863bc3-80cc-4c9f-afb2-516e494b4ea7" providerId="ADAL" clId="{D9A2189B-C044-48FF-88CF-E4DA7AE14E15}" dt="2022-02-24T09:09:55.203" v="7702" actId="20577"/>
          <ac:spMkLst>
            <pc:docMk/>
            <pc:sldMk cId="3396529283" sldId="326"/>
            <ac:spMk id="3" creationId="{6E4682E4-042E-4199-AEFB-BD23BB704AF0}"/>
          </ac:spMkLst>
        </pc:spChg>
        <pc:spChg chg="add mod">
          <ac:chgData name="Michael Schumacher" userId="ec863bc3-80cc-4c9f-afb2-516e494b4ea7" providerId="ADAL" clId="{D9A2189B-C044-48FF-88CF-E4DA7AE14E15}" dt="2022-02-24T07:07:36.295" v="5010" actId="21"/>
          <ac:spMkLst>
            <pc:docMk/>
            <pc:sldMk cId="3396529283" sldId="326"/>
            <ac:spMk id="4" creationId="{3D6268BC-0995-4AFB-8A8C-58621414A9B2}"/>
          </ac:spMkLst>
        </pc:spChg>
        <pc:spChg chg="add del mod">
          <ac:chgData name="Michael Schumacher" userId="ec863bc3-80cc-4c9f-afb2-516e494b4ea7" providerId="ADAL" clId="{D9A2189B-C044-48FF-88CF-E4DA7AE14E15}" dt="2022-02-24T04:57:07.138" v="2649" actId="478"/>
          <ac:spMkLst>
            <pc:docMk/>
            <pc:sldMk cId="3396529283" sldId="326"/>
            <ac:spMk id="6" creationId="{262307C4-EBC4-4E30-9755-C88E9AD591A9}"/>
          </ac:spMkLst>
        </pc:spChg>
        <pc:spChg chg="add del mod">
          <ac:chgData name="Michael Schumacher" userId="ec863bc3-80cc-4c9f-afb2-516e494b4ea7" providerId="ADAL" clId="{D9A2189B-C044-48FF-88CF-E4DA7AE14E15}" dt="2022-02-25T20:03:44.956" v="12973" actId="478"/>
          <ac:spMkLst>
            <pc:docMk/>
            <pc:sldMk cId="3396529283" sldId="326"/>
            <ac:spMk id="7" creationId="{DB773602-BC68-4E1B-9742-8B61F261BA07}"/>
          </ac:spMkLst>
        </pc:spChg>
        <pc:spChg chg="add mod">
          <ac:chgData name="Michael Schumacher" userId="ec863bc3-80cc-4c9f-afb2-516e494b4ea7" providerId="ADAL" clId="{D9A2189B-C044-48FF-88CF-E4DA7AE14E15}" dt="2022-02-25T20:48:50.509" v="13179" actId="20577"/>
          <ac:spMkLst>
            <pc:docMk/>
            <pc:sldMk cId="3396529283" sldId="326"/>
            <ac:spMk id="9" creationId="{8C03CDE2-DBE0-4BB6-8442-A566503C6DFF}"/>
          </ac:spMkLst>
        </pc:spChg>
        <pc:spChg chg="add mod">
          <ac:chgData name="Michael Schumacher" userId="ec863bc3-80cc-4c9f-afb2-516e494b4ea7" providerId="ADAL" clId="{D9A2189B-C044-48FF-88CF-E4DA7AE14E15}" dt="2022-02-24T07:45:25.545" v="5361"/>
          <ac:spMkLst>
            <pc:docMk/>
            <pc:sldMk cId="3396529283" sldId="326"/>
            <ac:spMk id="11" creationId="{4E979F89-108C-43E0-BCFA-9E2E33F8DBBD}"/>
          </ac:spMkLst>
        </pc:spChg>
        <pc:spChg chg="add mod">
          <ac:chgData name="Michael Schumacher" userId="ec863bc3-80cc-4c9f-afb2-516e494b4ea7" providerId="ADAL" clId="{D9A2189B-C044-48FF-88CF-E4DA7AE14E15}" dt="2022-02-25T20:03:46.496" v="12974"/>
          <ac:spMkLst>
            <pc:docMk/>
            <pc:sldMk cId="3396529283" sldId="326"/>
            <ac:spMk id="14" creationId="{98043223-245C-4FE1-A0A8-D1109DE516B7}"/>
          </ac:spMkLst>
        </pc:spChg>
        <pc:picChg chg="add del mod">
          <ac:chgData name="Michael Schumacher" userId="ec863bc3-80cc-4c9f-afb2-516e494b4ea7" providerId="ADAL" clId="{D9A2189B-C044-48FF-88CF-E4DA7AE14E15}" dt="2022-02-25T19:58:13.210" v="12922" actId="478"/>
          <ac:picMkLst>
            <pc:docMk/>
            <pc:sldMk cId="3396529283" sldId="326"/>
            <ac:picMk id="8" creationId="{ED93B667-9EA2-4689-96A0-B1CB28F954DD}"/>
          </ac:picMkLst>
        </pc:picChg>
        <pc:picChg chg="add mod">
          <ac:chgData name="Michael Schumacher" userId="ec863bc3-80cc-4c9f-afb2-516e494b4ea7" providerId="ADAL" clId="{D9A2189B-C044-48FF-88CF-E4DA7AE14E15}" dt="2022-02-25T20:03:46.496" v="12974"/>
          <ac:picMkLst>
            <pc:docMk/>
            <pc:sldMk cId="3396529283" sldId="326"/>
            <ac:picMk id="15" creationId="{688628C4-7767-45DF-BC5F-A8B208696EF9}"/>
          </ac:picMkLst>
        </pc:picChg>
        <pc:picChg chg="add del mod">
          <ac:chgData name="Michael Schumacher" userId="ec863bc3-80cc-4c9f-afb2-516e494b4ea7" providerId="ADAL" clId="{D9A2189B-C044-48FF-88CF-E4DA7AE14E15}" dt="2022-02-24T17:12:25.593" v="9793"/>
          <ac:picMkLst>
            <pc:docMk/>
            <pc:sldMk cId="3396529283" sldId="326"/>
            <ac:picMk id="15" creationId="{A2B1C37D-1C45-4FE3-B7F5-A23184807A64}"/>
          </ac:picMkLst>
        </pc:picChg>
        <pc:picChg chg="add del mod">
          <ac:chgData name="Michael Schumacher" userId="ec863bc3-80cc-4c9f-afb2-516e494b4ea7" providerId="ADAL" clId="{D9A2189B-C044-48FF-88CF-E4DA7AE14E15}" dt="2022-02-24T17:12:34.969" v="9795"/>
          <ac:picMkLst>
            <pc:docMk/>
            <pc:sldMk cId="3396529283" sldId="326"/>
            <ac:picMk id="16" creationId="{8AF43972-909B-4AF7-9AB1-D2A688353828}"/>
          </ac:picMkLst>
        </pc:picChg>
        <pc:picChg chg="add del mod">
          <ac:chgData name="Michael Schumacher" userId="ec863bc3-80cc-4c9f-afb2-516e494b4ea7" providerId="ADAL" clId="{D9A2189B-C044-48FF-88CF-E4DA7AE14E15}" dt="2022-02-24T17:12:43.695" v="9797"/>
          <ac:picMkLst>
            <pc:docMk/>
            <pc:sldMk cId="3396529283" sldId="326"/>
            <ac:picMk id="17" creationId="{3D9B7C59-FFCB-4F56-8B87-CA3D41561D4E}"/>
          </ac:picMkLst>
        </pc:picChg>
        <pc:picChg chg="add del mod">
          <ac:chgData name="Michael Schumacher" userId="ec863bc3-80cc-4c9f-afb2-516e494b4ea7" providerId="ADAL" clId="{D9A2189B-C044-48FF-88CF-E4DA7AE14E15}" dt="2022-02-24T17:13:03.596" v="9799"/>
          <ac:picMkLst>
            <pc:docMk/>
            <pc:sldMk cId="3396529283" sldId="326"/>
            <ac:picMk id="18" creationId="{29DB15F1-BD8B-443B-BB0B-F862D489B7FC}"/>
          </ac:picMkLst>
        </pc:picChg>
        <pc:picChg chg="add del mod">
          <ac:chgData name="Michael Schumacher" userId="ec863bc3-80cc-4c9f-afb2-516e494b4ea7" providerId="ADAL" clId="{D9A2189B-C044-48FF-88CF-E4DA7AE14E15}" dt="2022-02-24T17:13:12.158" v="9801"/>
          <ac:picMkLst>
            <pc:docMk/>
            <pc:sldMk cId="3396529283" sldId="326"/>
            <ac:picMk id="19" creationId="{ACCCAEB9-F516-49DC-A52F-DD496CA93779}"/>
          </ac:picMkLst>
        </pc:picChg>
        <pc:picChg chg="add del mod">
          <ac:chgData name="Michael Schumacher" userId="ec863bc3-80cc-4c9f-afb2-516e494b4ea7" providerId="ADAL" clId="{D9A2189B-C044-48FF-88CF-E4DA7AE14E15}" dt="2022-02-24T17:13:38.227" v="9803"/>
          <ac:picMkLst>
            <pc:docMk/>
            <pc:sldMk cId="3396529283" sldId="326"/>
            <ac:picMk id="20" creationId="{8D909E4B-C38C-44E5-A674-B34C5A48AE70}"/>
          </ac:picMkLst>
        </pc:picChg>
        <pc:picChg chg="add del mod">
          <ac:chgData name="Michael Schumacher" userId="ec863bc3-80cc-4c9f-afb2-516e494b4ea7" providerId="ADAL" clId="{D9A2189B-C044-48FF-88CF-E4DA7AE14E15}" dt="2022-02-24T17:13:54.126" v="9805"/>
          <ac:picMkLst>
            <pc:docMk/>
            <pc:sldMk cId="3396529283" sldId="326"/>
            <ac:picMk id="21" creationId="{F770CCBF-099C-4166-99F6-99808D8DBFD2}"/>
          </ac:picMkLst>
        </pc:picChg>
        <pc:picChg chg="add mod">
          <ac:chgData name="Michael Schumacher" userId="ec863bc3-80cc-4c9f-afb2-516e494b4ea7" providerId="ADAL" clId="{D9A2189B-C044-48FF-88CF-E4DA7AE14E15}" dt="2022-02-24T17:14:15.389" v="9806"/>
          <ac:picMkLst>
            <pc:docMk/>
            <pc:sldMk cId="3396529283" sldId="326"/>
            <ac:picMk id="22" creationId="{AB03762D-45CE-4C1A-910A-BFDD702D9690}"/>
          </ac:picMkLst>
        </pc:picChg>
        <pc:picChg chg="add del mod">
          <ac:chgData name="Michael Schumacher" userId="ec863bc3-80cc-4c9f-afb2-516e494b4ea7" providerId="ADAL" clId="{D9A2189B-C044-48FF-88CF-E4DA7AE14E15}" dt="2022-02-25T20:48:26.796" v="13150" actId="478"/>
          <ac:picMkLst>
            <pc:docMk/>
            <pc:sldMk cId="3396529283" sldId="326"/>
            <ac:picMk id="30722" creationId="{2FE03F41-A6E3-4C35-A6AA-5928114CFC14}"/>
          </ac:picMkLst>
        </pc:picChg>
        <pc:cxnChg chg="add del mod">
          <ac:chgData name="Michael Schumacher" userId="ec863bc3-80cc-4c9f-afb2-516e494b4ea7" providerId="ADAL" clId="{D9A2189B-C044-48FF-88CF-E4DA7AE14E15}" dt="2022-02-24T09:40:19.555" v="8017" actId="478"/>
          <ac:cxnSpMkLst>
            <pc:docMk/>
            <pc:sldMk cId="3396529283" sldId="326"/>
            <ac:cxnSpMk id="12" creationId="{AB7302B8-E058-46C8-A5CD-416CE5B30427}"/>
          </ac:cxnSpMkLst>
        </pc:cxnChg>
        <pc:cxnChg chg="add mod">
          <ac:chgData name="Michael Schumacher" userId="ec863bc3-80cc-4c9f-afb2-516e494b4ea7" providerId="ADAL" clId="{D9A2189B-C044-48FF-88CF-E4DA7AE14E15}" dt="2022-02-24T09:40:25.925" v="8018" actId="14100"/>
          <ac:cxnSpMkLst>
            <pc:docMk/>
            <pc:sldMk cId="3396529283" sldId="326"/>
            <ac:cxnSpMk id="13" creationId="{BEE8B599-D67A-4F91-9F5B-48977BBFAC4A}"/>
          </ac:cxnSpMkLst>
        </pc:cxnChg>
      </pc:sldChg>
      <pc:sldChg chg="new del">
        <pc:chgData name="Michael Schumacher" userId="ec863bc3-80cc-4c9f-afb2-516e494b4ea7" providerId="ADAL" clId="{D9A2189B-C044-48FF-88CF-E4DA7AE14E15}" dt="2022-02-25T20:47:24.954" v="13130" actId="47"/>
        <pc:sldMkLst>
          <pc:docMk/>
          <pc:sldMk cId="2386562162" sldId="327"/>
        </pc:sldMkLst>
      </pc:sldChg>
      <pc:sldChg chg="new del">
        <pc:chgData name="Michael Schumacher" userId="ec863bc3-80cc-4c9f-afb2-516e494b4ea7" providerId="ADAL" clId="{D9A2189B-C044-48FF-88CF-E4DA7AE14E15}" dt="2022-02-25T20:47:24.172" v="13129" actId="47"/>
        <pc:sldMkLst>
          <pc:docMk/>
          <pc:sldMk cId="3851609980" sldId="328"/>
        </pc:sldMkLst>
      </pc:sldChg>
      <pc:sldChg chg="addSp delSp modSp add mod">
        <pc:chgData name="Michael Schumacher" userId="ec863bc3-80cc-4c9f-afb2-516e494b4ea7" providerId="ADAL" clId="{D9A2189B-C044-48FF-88CF-E4DA7AE14E15}" dt="2022-02-25T21:16:22.970" v="13483" actId="1076"/>
        <pc:sldMkLst>
          <pc:docMk/>
          <pc:sldMk cId="1282134169" sldId="329"/>
        </pc:sldMkLst>
        <pc:spChg chg="add del">
          <ac:chgData name="Michael Schumacher" userId="ec863bc3-80cc-4c9f-afb2-516e494b4ea7" providerId="ADAL" clId="{D9A2189B-C044-48FF-88CF-E4DA7AE14E15}" dt="2022-02-25T20:44:48.460" v="13059" actId="478"/>
          <ac:spMkLst>
            <pc:docMk/>
            <pc:sldMk cId="1282134169" sldId="329"/>
            <ac:spMk id="11" creationId="{22BABB24-B536-4AAC-B97E-EF28E57F6F7A}"/>
          </ac:spMkLst>
        </pc:spChg>
        <pc:spChg chg="del mod">
          <ac:chgData name="Michael Schumacher" userId="ec863bc3-80cc-4c9f-afb2-516e494b4ea7" providerId="ADAL" clId="{D9A2189B-C044-48FF-88CF-E4DA7AE14E15}" dt="2022-02-25T20:44:53.485" v="13063" actId="478"/>
          <ac:spMkLst>
            <pc:docMk/>
            <pc:sldMk cId="1282134169" sldId="329"/>
            <ac:spMk id="16" creationId="{9085F788-01C5-4D4E-91F4-D9E95E03562C}"/>
          </ac:spMkLst>
        </pc:spChg>
        <pc:spChg chg="add mod">
          <ac:chgData name="Michael Schumacher" userId="ec863bc3-80cc-4c9f-afb2-516e494b4ea7" providerId="ADAL" clId="{D9A2189B-C044-48FF-88CF-E4DA7AE14E15}" dt="2022-02-25T20:51:30.367" v="13222"/>
          <ac:spMkLst>
            <pc:docMk/>
            <pc:sldMk cId="1282134169" sldId="329"/>
            <ac:spMk id="17" creationId="{085D4DC2-8913-4777-A405-A51A54A6F8FB}"/>
          </ac:spMkLst>
        </pc:spChg>
        <pc:spChg chg="add mod">
          <ac:chgData name="Michael Schumacher" userId="ec863bc3-80cc-4c9f-afb2-516e494b4ea7" providerId="ADAL" clId="{D9A2189B-C044-48FF-88CF-E4DA7AE14E15}" dt="2022-02-25T21:15:30.532" v="13467"/>
          <ac:spMkLst>
            <pc:docMk/>
            <pc:sldMk cId="1282134169" sldId="329"/>
            <ac:spMk id="20" creationId="{5B99ED39-B43B-41D3-ACCB-86EFA84B5CD3}"/>
          </ac:spMkLst>
        </pc:spChg>
        <pc:spChg chg="del mod">
          <ac:chgData name="Michael Schumacher" userId="ec863bc3-80cc-4c9f-afb2-516e494b4ea7" providerId="ADAL" clId="{D9A2189B-C044-48FF-88CF-E4DA7AE14E15}" dt="2022-02-25T21:15:34.350" v="13470" actId="478"/>
          <ac:spMkLst>
            <pc:docMk/>
            <pc:sldMk cId="1282134169" sldId="329"/>
            <ac:spMk id="21" creationId="{90CED298-6CDA-4369-ADB9-BBBB28048C4B}"/>
          </ac:spMkLst>
        </pc:spChg>
        <pc:spChg chg="add mod">
          <ac:chgData name="Michael Schumacher" userId="ec863bc3-80cc-4c9f-afb2-516e494b4ea7" providerId="ADAL" clId="{D9A2189B-C044-48FF-88CF-E4DA7AE14E15}" dt="2022-02-25T21:15:30.532" v="13467"/>
          <ac:spMkLst>
            <pc:docMk/>
            <pc:sldMk cId="1282134169" sldId="329"/>
            <ac:spMk id="22" creationId="{7D91335E-4A5F-4E44-B0B4-A9D65393FC13}"/>
          </ac:spMkLst>
        </pc:spChg>
        <pc:spChg chg="del">
          <ac:chgData name="Michael Schumacher" userId="ec863bc3-80cc-4c9f-afb2-516e494b4ea7" providerId="ADAL" clId="{D9A2189B-C044-48FF-88CF-E4DA7AE14E15}" dt="2022-02-25T20:51:01.852" v="13213" actId="478"/>
          <ac:spMkLst>
            <pc:docMk/>
            <pc:sldMk cId="1282134169" sldId="329"/>
            <ac:spMk id="23" creationId="{F2816056-0A51-4FF3-A7AC-8B0B5A82AD92}"/>
          </ac:spMkLst>
        </pc:spChg>
        <pc:spChg chg="add del">
          <ac:chgData name="Michael Schumacher" userId="ec863bc3-80cc-4c9f-afb2-516e494b4ea7" providerId="ADAL" clId="{D9A2189B-C044-48FF-88CF-E4DA7AE14E15}" dt="2022-02-25T20:44:47.646" v="13058" actId="478"/>
          <ac:spMkLst>
            <pc:docMk/>
            <pc:sldMk cId="1282134169" sldId="329"/>
            <ac:spMk id="27" creationId="{F9388D32-231F-4C6F-9E21-0383E455B4B6}"/>
          </ac:spMkLst>
        </pc:spChg>
        <pc:spChg chg="del">
          <ac:chgData name="Michael Schumacher" userId="ec863bc3-80cc-4c9f-afb2-516e494b4ea7" providerId="ADAL" clId="{D9A2189B-C044-48FF-88CF-E4DA7AE14E15}" dt="2022-02-25T21:15:32.608" v="13468" actId="478"/>
          <ac:spMkLst>
            <pc:docMk/>
            <pc:sldMk cId="1282134169" sldId="329"/>
            <ac:spMk id="28" creationId="{E23E1721-4660-41CA-ABE0-AA2C401B42D3}"/>
          </ac:spMkLst>
        </pc:spChg>
        <pc:spChg chg="del">
          <ac:chgData name="Michael Schumacher" userId="ec863bc3-80cc-4c9f-afb2-516e494b4ea7" providerId="ADAL" clId="{D9A2189B-C044-48FF-88CF-E4DA7AE14E15}" dt="2022-02-25T20:44:51.294" v="13060" actId="478"/>
          <ac:spMkLst>
            <pc:docMk/>
            <pc:sldMk cId="1282134169" sldId="329"/>
            <ac:spMk id="29" creationId="{6310C8E2-F204-4C28-9880-6AB3851E907E}"/>
          </ac:spMkLst>
        </pc:spChg>
        <pc:picChg chg="del">
          <ac:chgData name="Michael Schumacher" userId="ec863bc3-80cc-4c9f-afb2-516e494b4ea7" providerId="ADAL" clId="{D9A2189B-C044-48FF-88CF-E4DA7AE14E15}" dt="2022-02-25T20:44:39.419" v="13053" actId="478"/>
          <ac:picMkLst>
            <pc:docMk/>
            <pc:sldMk cId="1282134169" sldId="329"/>
            <ac:picMk id="10" creationId="{C2BC464C-1B55-41C2-B7D9-46CB59F9866F}"/>
          </ac:picMkLst>
        </pc:picChg>
        <pc:picChg chg="del">
          <ac:chgData name="Michael Schumacher" userId="ec863bc3-80cc-4c9f-afb2-516e494b4ea7" providerId="ADAL" clId="{D9A2189B-C044-48FF-88CF-E4DA7AE14E15}" dt="2022-02-25T20:44:52.187" v="13061" actId="478"/>
          <ac:picMkLst>
            <pc:docMk/>
            <pc:sldMk cId="1282134169" sldId="329"/>
            <ac:picMk id="14" creationId="{177B89CB-BBF3-41F6-831C-3FEF1120125B}"/>
          </ac:picMkLst>
        </pc:picChg>
        <pc:picChg chg="add mod">
          <ac:chgData name="Michael Schumacher" userId="ec863bc3-80cc-4c9f-afb2-516e494b4ea7" providerId="ADAL" clId="{D9A2189B-C044-48FF-88CF-E4DA7AE14E15}" dt="2022-02-25T20:51:30.367" v="13222"/>
          <ac:picMkLst>
            <pc:docMk/>
            <pc:sldMk cId="1282134169" sldId="329"/>
            <ac:picMk id="18" creationId="{4AA6DE56-E23D-4D7B-8368-2FA6A6977F77}"/>
          </ac:picMkLst>
        </pc:picChg>
        <pc:picChg chg="add mod">
          <ac:chgData name="Michael Schumacher" userId="ec863bc3-80cc-4c9f-afb2-516e494b4ea7" providerId="ADAL" clId="{D9A2189B-C044-48FF-88CF-E4DA7AE14E15}" dt="2022-02-25T21:16:22.970" v="13483" actId="1076"/>
          <ac:picMkLst>
            <pc:docMk/>
            <pc:sldMk cId="1282134169" sldId="329"/>
            <ac:picMk id="19" creationId="{B0C12611-EF60-404C-A282-FCAE16B86441}"/>
          </ac:picMkLst>
        </pc:picChg>
        <pc:picChg chg="add del">
          <ac:chgData name="Michael Schumacher" userId="ec863bc3-80cc-4c9f-afb2-516e494b4ea7" providerId="ADAL" clId="{D9A2189B-C044-48FF-88CF-E4DA7AE14E15}" dt="2022-02-25T21:15:35.019" v="13471" actId="478"/>
          <ac:picMkLst>
            <pc:docMk/>
            <pc:sldMk cId="1282134169" sldId="329"/>
            <ac:picMk id="3074" creationId="{69AC6CE5-2A25-42F1-80A0-FCEFF0E1959F}"/>
          </ac:picMkLst>
        </pc:picChg>
      </pc:sldChg>
      <pc:sldChg chg="new del">
        <pc:chgData name="Michael Schumacher" userId="ec863bc3-80cc-4c9f-afb2-516e494b4ea7" providerId="ADAL" clId="{D9A2189B-C044-48FF-88CF-E4DA7AE14E15}" dt="2022-02-25T20:44:20.324" v="13042" actId="680"/>
        <pc:sldMkLst>
          <pc:docMk/>
          <pc:sldMk cId="2941294513" sldId="329"/>
        </pc:sldMkLst>
      </pc:sldChg>
      <pc:sldChg chg="addSp delSp modSp add del mod">
        <pc:chgData name="Michael Schumacher" userId="ec863bc3-80cc-4c9f-afb2-516e494b4ea7" providerId="ADAL" clId="{D9A2189B-C044-48FF-88CF-E4DA7AE14E15}" dt="2022-02-25T21:12:20.176" v="13345" actId="47"/>
        <pc:sldMkLst>
          <pc:docMk/>
          <pc:sldMk cId="3931941655" sldId="330"/>
        </pc:sldMkLst>
        <pc:spChg chg="del mod">
          <ac:chgData name="Michael Schumacher" userId="ec863bc3-80cc-4c9f-afb2-516e494b4ea7" providerId="ADAL" clId="{D9A2189B-C044-48FF-88CF-E4DA7AE14E15}" dt="2022-02-25T20:44:31.471" v="13048" actId="478"/>
          <ac:spMkLst>
            <pc:docMk/>
            <pc:sldMk cId="3931941655" sldId="330"/>
            <ac:spMk id="16" creationId="{9085F788-01C5-4D4E-91F4-D9E95E03562C}"/>
          </ac:spMkLst>
        </pc:spChg>
        <pc:spChg chg="add mod">
          <ac:chgData name="Michael Schumacher" userId="ec863bc3-80cc-4c9f-afb2-516e494b4ea7" providerId="ADAL" clId="{D9A2189B-C044-48FF-88CF-E4DA7AE14E15}" dt="2022-02-25T20:51:29.024" v="13221"/>
          <ac:spMkLst>
            <pc:docMk/>
            <pc:sldMk cId="3931941655" sldId="330"/>
            <ac:spMk id="17" creationId="{27061303-E835-4219-BB8B-54268A535CEC}"/>
          </ac:spMkLst>
        </pc:spChg>
        <pc:spChg chg="del">
          <ac:chgData name="Michael Schumacher" userId="ec863bc3-80cc-4c9f-afb2-516e494b4ea7" providerId="ADAL" clId="{D9A2189B-C044-48FF-88CF-E4DA7AE14E15}" dt="2022-02-25T20:44:34.062" v="13050" actId="478"/>
          <ac:spMkLst>
            <pc:docMk/>
            <pc:sldMk cId="3931941655" sldId="330"/>
            <ac:spMk id="21" creationId="{90CED298-6CDA-4369-ADB9-BBBB28048C4B}"/>
          </ac:spMkLst>
        </pc:spChg>
        <pc:spChg chg="del">
          <ac:chgData name="Michael Schumacher" userId="ec863bc3-80cc-4c9f-afb2-516e494b4ea7" providerId="ADAL" clId="{D9A2189B-C044-48FF-88CF-E4DA7AE14E15}" dt="2022-02-25T20:51:00.765" v="13212" actId="478"/>
          <ac:spMkLst>
            <pc:docMk/>
            <pc:sldMk cId="3931941655" sldId="330"/>
            <ac:spMk id="23" creationId="{F2816056-0A51-4FF3-A7AC-8B0B5A82AD92}"/>
          </ac:spMkLst>
        </pc:spChg>
        <pc:spChg chg="del">
          <ac:chgData name="Michael Schumacher" userId="ec863bc3-80cc-4c9f-afb2-516e494b4ea7" providerId="ADAL" clId="{D9A2189B-C044-48FF-88CF-E4DA7AE14E15}" dt="2022-02-25T20:44:34.829" v="13051" actId="478"/>
          <ac:spMkLst>
            <pc:docMk/>
            <pc:sldMk cId="3931941655" sldId="330"/>
            <ac:spMk id="28" creationId="{E23E1721-4660-41CA-ABE0-AA2C401B42D3}"/>
          </ac:spMkLst>
        </pc:spChg>
        <pc:spChg chg="del mod">
          <ac:chgData name="Michael Schumacher" userId="ec863bc3-80cc-4c9f-afb2-516e494b4ea7" providerId="ADAL" clId="{D9A2189B-C044-48FF-88CF-E4DA7AE14E15}" dt="2022-02-25T20:44:32.782" v="13049" actId="478"/>
          <ac:spMkLst>
            <pc:docMk/>
            <pc:sldMk cId="3931941655" sldId="330"/>
            <ac:spMk id="29" creationId="{6310C8E2-F204-4C28-9880-6AB3851E907E}"/>
          </ac:spMkLst>
        </pc:spChg>
        <pc:picChg chg="del">
          <ac:chgData name="Michael Schumacher" userId="ec863bc3-80cc-4c9f-afb2-516e494b4ea7" providerId="ADAL" clId="{D9A2189B-C044-48FF-88CF-E4DA7AE14E15}" dt="2022-02-25T20:44:28.025" v="13045" actId="478"/>
          <ac:picMkLst>
            <pc:docMk/>
            <pc:sldMk cId="3931941655" sldId="330"/>
            <ac:picMk id="14" creationId="{177B89CB-BBF3-41F6-831C-3FEF1120125B}"/>
          </ac:picMkLst>
        </pc:picChg>
        <pc:picChg chg="add mod">
          <ac:chgData name="Michael Schumacher" userId="ec863bc3-80cc-4c9f-afb2-516e494b4ea7" providerId="ADAL" clId="{D9A2189B-C044-48FF-88CF-E4DA7AE14E15}" dt="2022-02-25T20:51:29.024" v="13221"/>
          <ac:picMkLst>
            <pc:docMk/>
            <pc:sldMk cId="3931941655" sldId="330"/>
            <ac:picMk id="18" creationId="{04B33B14-3FCF-4A86-8BB1-0E892202953E}"/>
          </ac:picMkLst>
        </pc:picChg>
        <pc:picChg chg="del">
          <ac:chgData name="Michael Schumacher" userId="ec863bc3-80cc-4c9f-afb2-516e494b4ea7" providerId="ADAL" clId="{D9A2189B-C044-48FF-88CF-E4DA7AE14E15}" dt="2022-02-25T20:44:35.372" v="13052" actId="478"/>
          <ac:picMkLst>
            <pc:docMk/>
            <pc:sldMk cId="3931941655" sldId="330"/>
            <ac:picMk id="3074" creationId="{69AC6CE5-2A25-42F1-80A0-FCEFF0E1959F}"/>
          </ac:picMkLst>
        </pc:picChg>
      </pc:sldChg>
      <pc:sldChg chg="addSp delSp modSp add mod">
        <pc:chgData name="Michael Schumacher" userId="ec863bc3-80cc-4c9f-afb2-516e494b4ea7" providerId="ADAL" clId="{D9A2189B-C044-48FF-88CF-E4DA7AE14E15}" dt="2022-02-25T21:20:06.036" v="13533" actId="14100"/>
        <pc:sldMkLst>
          <pc:docMk/>
          <pc:sldMk cId="1787828850" sldId="331"/>
        </pc:sldMkLst>
        <pc:spChg chg="del">
          <ac:chgData name="Michael Schumacher" userId="ec863bc3-80cc-4c9f-afb2-516e494b4ea7" providerId="ADAL" clId="{D9A2189B-C044-48FF-88CF-E4DA7AE14E15}" dt="2022-02-25T20:45:28.605" v="13077" actId="478"/>
          <ac:spMkLst>
            <pc:docMk/>
            <pc:sldMk cId="1787828850" sldId="331"/>
            <ac:spMk id="7" creationId="{6A00BA79-DEB9-4A1D-AECF-96295A667043}"/>
          </ac:spMkLst>
        </pc:spChg>
        <pc:spChg chg="add del">
          <ac:chgData name="Michael Schumacher" userId="ec863bc3-80cc-4c9f-afb2-516e494b4ea7" providerId="ADAL" clId="{D9A2189B-C044-48FF-88CF-E4DA7AE14E15}" dt="2022-02-25T21:18:03.821" v="13502" actId="478"/>
          <ac:spMkLst>
            <pc:docMk/>
            <pc:sldMk cId="1787828850" sldId="331"/>
            <ac:spMk id="11" creationId="{8F4A7533-CE14-4A9D-9E8D-5D7EE7C23E57}"/>
          </ac:spMkLst>
        </pc:spChg>
        <pc:spChg chg="del">
          <ac:chgData name="Michael Schumacher" userId="ec863bc3-80cc-4c9f-afb2-516e494b4ea7" providerId="ADAL" clId="{D9A2189B-C044-48FF-88CF-E4DA7AE14E15}" dt="2022-02-25T20:45:26.724" v="13076" actId="478"/>
          <ac:spMkLst>
            <pc:docMk/>
            <pc:sldMk cId="1787828850" sldId="331"/>
            <ac:spMk id="12" creationId="{3E620913-4837-4014-ACE1-E05D85F5C0FF}"/>
          </ac:spMkLst>
        </pc:spChg>
        <pc:spChg chg="add del">
          <ac:chgData name="Michael Schumacher" userId="ec863bc3-80cc-4c9f-afb2-516e494b4ea7" providerId="ADAL" clId="{D9A2189B-C044-48FF-88CF-E4DA7AE14E15}" dt="2022-02-25T21:20:00.350" v="13531" actId="478"/>
          <ac:spMkLst>
            <pc:docMk/>
            <pc:sldMk cId="1787828850" sldId="331"/>
            <ac:spMk id="13" creationId="{D3B07B3C-562C-4086-9DBB-24B539BE8596}"/>
          </ac:spMkLst>
        </pc:spChg>
        <pc:spChg chg="mod">
          <ac:chgData name="Michael Schumacher" userId="ec863bc3-80cc-4c9f-afb2-516e494b4ea7" providerId="ADAL" clId="{D9A2189B-C044-48FF-88CF-E4DA7AE14E15}" dt="2022-02-25T21:13:15.309" v="13431" actId="20577"/>
          <ac:spMkLst>
            <pc:docMk/>
            <pc:sldMk cId="1787828850" sldId="331"/>
            <ac:spMk id="15" creationId="{0A72301C-5464-406B-9771-224AFB10D7E4}"/>
          </ac:spMkLst>
        </pc:spChg>
        <pc:spChg chg="add del">
          <ac:chgData name="Michael Schumacher" userId="ec863bc3-80cc-4c9f-afb2-516e494b4ea7" providerId="ADAL" clId="{D9A2189B-C044-48FF-88CF-E4DA7AE14E15}" dt="2022-02-25T21:17:06.373" v="13485" actId="22"/>
          <ac:spMkLst>
            <pc:docMk/>
            <pc:sldMk cId="1787828850" sldId="331"/>
            <ac:spMk id="18" creationId="{45857BBC-044D-4C4D-A78F-A035E92E1BA0}"/>
          </ac:spMkLst>
        </pc:spChg>
        <pc:spChg chg="add del">
          <ac:chgData name="Michael Schumacher" userId="ec863bc3-80cc-4c9f-afb2-516e494b4ea7" providerId="ADAL" clId="{D9A2189B-C044-48FF-88CF-E4DA7AE14E15}" dt="2022-02-25T21:17:52.402" v="13499" actId="22"/>
          <ac:spMkLst>
            <pc:docMk/>
            <pc:sldMk cId="1787828850" sldId="331"/>
            <ac:spMk id="19" creationId="{0FA3F114-C49D-4CDC-9C7B-5558023FC953}"/>
          </ac:spMkLst>
        </pc:spChg>
        <pc:spChg chg="add mod">
          <ac:chgData name="Michael Schumacher" userId="ec863bc3-80cc-4c9f-afb2-516e494b4ea7" providerId="ADAL" clId="{D9A2189B-C044-48FF-88CF-E4DA7AE14E15}" dt="2022-02-25T21:18:02.646" v="13501"/>
          <ac:spMkLst>
            <pc:docMk/>
            <pc:sldMk cId="1787828850" sldId="331"/>
            <ac:spMk id="20" creationId="{12447FB0-E908-4ECB-9060-A42DB4A6BD34}"/>
          </ac:spMkLst>
        </pc:spChg>
        <pc:spChg chg="add mod">
          <ac:chgData name="Michael Schumacher" userId="ec863bc3-80cc-4c9f-afb2-516e494b4ea7" providerId="ADAL" clId="{D9A2189B-C044-48FF-88CF-E4DA7AE14E15}" dt="2022-02-25T21:20:06.036" v="13533" actId="14100"/>
          <ac:spMkLst>
            <pc:docMk/>
            <pc:sldMk cId="1787828850" sldId="331"/>
            <ac:spMk id="21" creationId="{6FA625CE-D01D-4FDF-AD48-3AD4103BFD0F}"/>
          </ac:spMkLst>
        </pc:spChg>
        <pc:picChg chg="add del mod">
          <ac:chgData name="Michael Schumacher" userId="ec863bc3-80cc-4c9f-afb2-516e494b4ea7" providerId="ADAL" clId="{D9A2189B-C044-48FF-88CF-E4DA7AE14E15}" dt="2022-02-25T21:18:06.815" v="13503" actId="1076"/>
          <ac:picMkLst>
            <pc:docMk/>
            <pc:sldMk cId="1787828850" sldId="331"/>
            <ac:picMk id="5" creationId="{0E333264-CD4D-4392-85D4-43AE41EF7E8E}"/>
          </ac:picMkLst>
        </pc:picChg>
        <pc:picChg chg="add mod">
          <ac:chgData name="Michael Schumacher" userId="ec863bc3-80cc-4c9f-afb2-516e494b4ea7" providerId="ADAL" clId="{D9A2189B-C044-48FF-88CF-E4DA7AE14E15}" dt="2022-02-25T20:49:47.023" v="13192"/>
          <ac:picMkLst>
            <pc:docMk/>
            <pc:sldMk cId="1787828850" sldId="331"/>
            <ac:picMk id="17" creationId="{38BF01C1-F5B5-46D9-882D-A85ECCB275A0}"/>
          </ac:picMkLst>
        </pc:picChg>
        <pc:picChg chg="del">
          <ac:chgData name="Michael Schumacher" userId="ec863bc3-80cc-4c9f-afb2-516e494b4ea7" providerId="ADAL" clId="{D9A2189B-C044-48FF-88CF-E4DA7AE14E15}" dt="2022-02-25T20:45:29.997" v="13078" actId="478"/>
          <ac:picMkLst>
            <pc:docMk/>
            <pc:sldMk cId="1787828850" sldId="331"/>
            <ac:picMk id="25602" creationId="{326BC621-B850-4F44-B788-CC755A6EAD35}"/>
          </ac:picMkLst>
        </pc:picChg>
      </pc:sldChg>
      <pc:sldChg chg="addSp delSp modSp add mod">
        <pc:chgData name="Michael Schumacher" userId="ec863bc3-80cc-4c9f-afb2-516e494b4ea7" providerId="ADAL" clId="{D9A2189B-C044-48FF-88CF-E4DA7AE14E15}" dt="2022-02-25T21:19:46.621" v="13527" actId="14100"/>
        <pc:sldMkLst>
          <pc:docMk/>
          <pc:sldMk cId="3514836851" sldId="332"/>
        </pc:sldMkLst>
        <pc:spChg chg="del">
          <ac:chgData name="Michael Schumacher" userId="ec863bc3-80cc-4c9f-afb2-516e494b4ea7" providerId="ADAL" clId="{D9A2189B-C044-48FF-88CF-E4DA7AE14E15}" dt="2022-02-25T20:45:48.766" v="13084" actId="478"/>
          <ac:spMkLst>
            <pc:docMk/>
            <pc:sldMk cId="3514836851" sldId="332"/>
            <ac:spMk id="2" creationId="{4B962A75-F110-452C-8F2E-404315300F58}"/>
          </ac:spMkLst>
        </pc:spChg>
        <pc:spChg chg="del">
          <ac:chgData name="Michael Schumacher" userId="ec863bc3-80cc-4c9f-afb2-516e494b4ea7" providerId="ADAL" clId="{D9A2189B-C044-48FF-88CF-E4DA7AE14E15}" dt="2022-02-25T21:19:41.054" v="13525" actId="478"/>
          <ac:spMkLst>
            <pc:docMk/>
            <pc:sldMk cId="3514836851" sldId="332"/>
            <ac:spMk id="13" creationId="{FAB1A56D-CCF7-4313-BBEF-4DA806744E60}"/>
          </ac:spMkLst>
        </pc:spChg>
        <pc:spChg chg="add mod">
          <ac:chgData name="Michael Schumacher" userId="ec863bc3-80cc-4c9f-afb2-516e494b4ea7" providerId="ADAL" clId="{D9A2189B-C044-48FF-88CF-E4DA7AE14E15}" dt="2022-02-25T21:17:13.045" v="13487"/>
          <ac:spMkLst>
            <pc:docMk/>
            <pc:sldMk cId="3514836851" sldId="332"/>
            <ac:spMk id="14" creationId="{98DD7CA9-E411-472E-951C-EAEC5A0E30F5}"/>
          </ac:spMkLst>
        </pc:spChg>
        <pc:spChg chg="mod">
          <ac:chgData name="Michael Schumacher" userId="ec863bc3-80cc-4c9f-afb2-516e494b4ea7" providerId="ADAL" clId="{D9A2189B-C044-48FF-88CF-E4DA7AE14E15}" dt="2022-02-25T21:14:48.024" v="13459"/>
          <ac:spMkLst>
            <pc:docMk/>
            <pc:sldMk cId="3514836851" sldId="332"/>
            <ac:spMk id="15" creationId="{0A72301C-5464-406B-9771-224AFB10D7E4}"/>
          </ac:spMkLst>
        </pc:spChg>
        <pc:spChg chg="del">
          <ac:chgData name="Michael Schumacher" userId="ec863bc3-80cc-4c9f-afb2-516e494b4ea7" providerId="ADAL" clId="{D9A2189B-C044-48FF-88CF-E4DA7AE14E15}" dt="2022-02-25T20:45:47.372" v="13083" actId="478"/>
          <ac:spMkLst>
            <pc:docMk/>
            <pc:sldMk cId="3514836851" sldId="332"/>
            <ac:spMk id="17" creationId="{60F25B56-C307-4CA4-A0B6-14E8F0C32427}"/>
          </ac:spMkLst>
        </pc:spChg>
        <pc:spChg chg="del">
          <ac:chgData name="Michael Schumacher" userId="ec863bc3-80cc-4c9f-afb2-516e494b4ea7" providerId="ADAL" clId="{D9A2189B-C044-48FF-88CF-E4DA7AE14E15}" dt="2022-02-25T21:17:14.767" v="13488" actId="478"/>
          <ac:spMkLst>
            <pc:docMk/>
            <pc:sldMk cId="3514836851" sldId="332"/>
            <ac:spMk id="18" creationId="{A170B188-2BD6-4A18-B363-A22FF60600F5}"/>
          </ac:spMkLst>
        </pc:spChg>
        <pc:spChg chg="add mod">
          <ac:chgData name="Michael Schumacher" userId="ec863bc3-80cc-4c9f-afb2-516e494b4ea7" providerId="ADAL" clId="{D9A2189B-C044-48FF-88CF-E4DA7AE14E15}" dt="2022-02-25T21:19:46.621" v="13527" actId="14100"/>
          <ac:spMkLst>
            <pc:docMk/>
            <pc:sldMk cId="3514836851" sldId="332"/>
            <ac:spMk id="21" creationId="{557EBC04-F0F6-4146-A01F-DB3FF357FE11}"/>
          </ac:spMkLst>
        </pc:spChg>
        <pc:picChg chg="mod">
          <ac:chgData name="Michael Schumacher" userId="ec863bc3-80cc-4c9f-afb2-516e494b4ea7" providerId="ADAL" clId="{D9A2189B-C044-48FF-88CF-E4DA7AE14E15}" dt="2022-02-25T21:17:17.021" v="13489" actId="1076"/>
          <ac:picMkLst>
            <pc:docMk/>
            <pc:sldMk cId="3514836851" sldId="332"/>
            <ac:picMk id="10" creationId="{94A93F59-6743-4049-BDB6-6046E7E833BA}"/>
          </ac:picMkLst>
        </pc:picChg>
        <pc:picChg chg="add mod">
          <ac:chgData name="Michael Schumacher" userId="ec863bc3-80cc-4c9f-afb2-516e494b4ea7" providerId="ADAL" clId="{D9A2189B-C044-48FF-88CF-E4DA7AE14E15}" dt="2022-02-25T20:49:50.017" v="13194"/>
          <ac:picMkLst>
            <pc:docMk/>
            <pc:sldMk cId="3514836851" sldId="332"/>
            <ac:picMk id="12" creationId="{C75111E6-567A-49AE-B71F-0EFD13FFCA39}"/>
          </ac:picMkLst>
        </pc:picChg>
        <pc:picChg chg="del">
          <ac:chgData name="Michael Schumacher" userId="ec863bc3-80cc-4c9f-afb2-516e494b4ea7" providerId="ADAL" clId="{D9A2189B-C044-48FF-88CF-E4DA7AE14E15}" dt="2022-02-25T20:45:47.372" v="13083" actId="478"/>
          <ac:picMkLst>
            <pc:docMk/>
            <pc:sldMk cId="3514836851" sldId="332"/>
            <ac:picMk id="19" creationId="{FE1F8FC4-E8A1-4ED4-AE11-6C418F7FE143}"/>
          </ac:picMkLst>
        </pc:picChg>
      </pc:sldChg>
      <pc:sldChg chg="addSp delSp modSp add mod">
        <pc:chgData name="Michael Schumacher" userId="ec863bc3-80cc-4c9f-afb2-516e494b4ea7" providerId="ADAL" clId="{D9A2189B-C044-48FF-88CF-E4DA7AE14E15}" dt="2022-02-25T21:19:26.179" v="13521" actId="14100"/>
        <pc:sldMkLst>
          <pc:docMk/>
          <pc:sldMk cId="1092980817" sldId="333"/>
        </pc:sldMkLst>
        <pc:spChg chg="del mod">
          <ac:chgData name="Michael Schumacher" userId="ec863bc3-80cc-4c9f-afb2-516e494b4ea7" providerId="ADAL" clId="{D9A2189B-C044-48FF-88CF-E4DA7AE14E15}" dt="2022-02-25T20:46:04.206" v="13092" actId="478"/>
          <ac:spMkLst>
            <pc:docMk/>
            <pc:sldMk cId="1092980817" sldId="333"/>
            <ac:spMk id="11" creationId="{2DD8CB48-03E3-4BB1-9431-42725890F993}"/>
          </ac:spMkLst>
        </pc:spChg>
        <pc:spChg chg="del">
          <ac:chgData name="Michael Schumacher" userId="ec863bc3-80cc-4c9f-afb2-516e494b4ea7" providerId="ADAL" clId="{D9A2189B-C044-48FF-88CF-E4DA7AE14E15}" dt="2022-02-25T21:19:24.174" v="13520" actId="478"/>
          <ac:spMkLst>
            <pc:docMk/>
            <pc:sldMk cId="1092980817" sldId="333"/>
            <ac:spMk id="12" creationId="{C085B43E-3B12-4AFA-A748-3DE602609D86}"/>
          </ac:spMkLst>
        </pc:spChg>
        <pc:spChg chg="mod">
          <ac:chgData name="Michael Schumacher" userId="ec863bc3-80cc-4c9f-afb2-516e494b4ea7" providerId="ADAL" clId="{D9A2189B-C044-48FF-88CF-E4DA7AE14E15}" dt="2022-02-25T21:14:48.141" v="13461"/>
          <ac:spMkLst>
            <pc:docMk/>
            <pc:sldMk cId="1092980817" sldId="333"/>
            <ac:spMk id="15" creationId="{0A72301C-5464-406B-9771-224AFB10D7E4}"/>
          </ac:spMkLst>
        </pc:spChg>
        <pc:spChg chg="del">
          <ac:chgData name="Michael Schumacher" userId="ec863bc3-80cc-4c9f-afb2-516e494b4ea7" providerId="ADAL" clId="{D9A2189B-C044-48FF-88CF-E4DA7AE14E15}" dt="2022-02-25T20:46:03.134" v="13090" actId="478"/>
          <ac:spMkLst>
            <pc:docMk/>
            <pc:sldMk cId="1092980817" sldId="333"/>
            <ac:spMk id="16" creationId="{DD7F41DF-58D6-4335-B60C-C3A7489D3267}"/>
          </ac:spMkLst>
        </pc:spChg>
        <pc:spChg chg="del">
          <ac:chgData name="Michael Schumacher" userId="ec863bc3-80cc-4c9f-afb2-516e494b4ea7" providerId="ADAL" clId="{D9A2189B-C044-48FF-88CF-E4DA7AE14E15}" dt="2022-02-25T21:17:46.510" v="13497" actId="478"/>
          <ac:spMkLst>
            <pc:docMk/>
            <pc:sldMk cId="1092980817" sldId="333"/>
            <ac:spMk id="17" creationId="{1C37DFDF-F651-49D7-BC1B-0024F5C7E708}"/>
          </ac:spMkLst>
        </pc:spChg>
        <pc:spChg chg="add mod">
          <ac:chgData name="Michael Schumacher" userId="ec863bc3-80cc-4c9f-afb2-516e494b4ea7" providerId="ADAL" clId="{D9A2189B-C044-48FF-88CF-E4DA7AE14E15}" dt="2022-02-25T21:17:45.047" v="13496"/>
          <ac:spMkLst>
            <pc:docMk/>
            <pc:sldMk cId="1092980817" sldId="333"/>
            <ac:spMk id="19" creationId="{531CFB99-6627-4749-949B-9439B694CA41}"/>
          </ac:spMkLst>
        </pc:spChg>
        <pc:spChg chg="add mod">
          <ac:chgData name="Michael Schumacher" userId="ec863bc3-80cc-4c9f-afb2-516e494b4ea7" providerId="ADAL" clId="{D9A2189B-C044-48FF-88CF-E4DA7AE14E15}" dt="2022-02-25T21:19:26.179" v="13521" actId="14100"/>
          <ac:spMkLst>
            <pc:docMk/>
            <pc:sldMk cId="1092980817" sldId="333"/>
            <ac:spMk id="20" creationId="{4F44C597-6636-43D5-8666-D3FEA21A0585}"/>
          </ac:spMkLst>
        </pc:spChg>
        <pc:picChg chg="del">
          <ac:chgData name="Michael Schumacher" userId="ec863bc3-80cc-4c9f-afb2-516e494b4ea7" providerId="ADAL" clId="{D9A2189B-C044-48FF-88CF-E4DA7AE14E15}" dt="2022-02-25T20:46:02.315" v="13089" actId="478"/>
          <ac:picMkLst>
            <pc:docMk/>
            <pc:sldMk cId="1092980817" sldId="333"/>
            <ac:picMk id="8" creationId="{A6F116FE-BD14-4BF3-AA38-5D8F77966FEF}"/>
          </ac:picMkLst>
        </pc:picChg>
        <pc:picChg chg="add mod">
          <ac:chgData name="Michael Schumacher" userId="ec863bc3-80cc-4c9f-afb2-516e494b4ea7" providerId="ADAL" clId="{D9A2189B-C044-48FF-88CF-E4DA7AE14E15}" dt="2022-02-25T20:49:52.464" v="13196"/>
          <ac:picMkLst>
            <pc:docMk/>
            <pc:sldMk cId="1092980817" sldId="333"/>
            <ac:picMk id="18" creationId="{A235E7AA-1051-44BE-9E52-47BD445B482C}"/>
          </ac:picMkLst>
        </pc:picChg>
        <pc:picChg chg="mod">
          <ac:chgData name="Michael Schumacher" userId="ec863bc3-80cc-4c9f-afb2-516e494b4ea7" providerId="ADAL" clId="{D9A2189B-C044-48FF-88CF-E4DA7AE14E15}" dt="2022-02-25T20:46:00.651" v="13088" actId="1076"/>
          <ac:picMkLst>
            <pc:docMk/>
            <pc:sldMk cId="1092980817" sldId="333"/>
            <ac:picMk id="15362" creationId="{74273673-2BC3-41A3-A6C5-ECAB32352744}"/>
          </ac:picMkLst>
        </pc:picChg>
      </pc:sldChg>
      <pc:sldChg chg="addSp delSp modSp new mod ord">
        <pc:chgData name="Michael Schumacher" userId="ec863bc3-80cc-4c9f-afb2-516e494b4ea7" providerId="ADAL" clId="{D9A2189B-C044-48FF-88CF-E4DA7AE14E15}" dt="2022-02-25T21:38:08.693" v="14021"/>
        <pc:sldMkLst>
          <pc:docMk/>
          <pc:sldMk cId="2723010051" sldId="334"/>
        </pc:sldMkLst>
        <pc:spChg chg="del">
          <ac:chgData name="Michael Schumacher" userId="ec863bc3-80cc-4c9f-afb2-516e494b4ea7" providerId="ADAL" clId="{D9A2189B-C044-48FF-88CF-E4DA7AE14E15}" dt="2022-02-25T20:46:47.213" v="13123" actId="478"/>
          <ac:spMkLst>
            <pc:docMk/>
            <pc:sldMk cId="2723010051" sldId="334"/>
            <ac:spMk id="2" creationId="{573C1EEF-D57D-47B4-ADFF-7850D9A1C622}"/>
          </ac:spMkLst>
        </pc:spChg>
        <pc:spChg chg="mod">
          <ac:chgData name="Michael Schumacher" userId="ec863bc3-80cc-4c9f-afb2-516e494b4ea7" providerId="ADAL" clId="{D9A2189B-C044-48FF-88CF-E4DA7AE14E15}" dt="2022-02-25T20:52:28.439" v="13234" actId="2711"/>
          <ac:spMkLst>
            <pc:docMk/>
            <pc:sldMk cId="2723010051" sldId="334"/>
            <ac:spMk id="3" creationId="{0AE7BE67-D4BE-4935-9E91-7F91F94CF05A}"/>
          </ac:spMkLst>
        </pc:spChg>
        <pc:spChg chg="add del mod">
          <ac:chgData name="Michael Schumacher" userId="ec863bc3-80cc-4c9f-afb2-516e494b4ea7" providerId="ADAL" clId="{D9A2189B-C044-48FF-88CF-E4DA7AE14E15}" dt="2022-02-25T20:52:09.933" v="13230"/>
          <ac:spMkLst>
            <pc:docMk/>
            <pc:sldMk cId="2723010051" sldId="334"/>
            <ac:spMk id="5" creationId="{E75EF6E1-9DF0-4975-A403-63430A99C676}"/>
          </ac:spMkLst>
        </pc:spChg>
        <pc:spChg chg="add mod">
          <ac:chgData name="Michael Schumacher" userId="ec863bc3-80cc-4c9f-afb2-516e494b4ea7" providerId="ADAL" clId="{D9A2189B-C044-48FF-88CF-E4DA7AE14E15}" dt="2022-02-25T21:37:56.676" v="14020" actId="6549"/>
          <ac:spMkLst>
            <pc:docMk/>
            <pc:sldMk cId="2723010051" sldId="334"/>
            <ac:spMk id="7" creationId="{41C9C5E3-44B2-46EC-B233-529FA641D956}"/>
          </ac:spMkLst>
        </pc:spChg>
        <pc:spChg chg="add mod">
          <ac:chgData name="Michael Schumacher" userId="ec863bc3-80cc-4c9f-afb2-516e494b4ea7" providerId="ADAL" clId="{D9A2189B-C044-48FF-88CF-E4DA7AE14E15}" dt="2022-02-25T21:38:08.693" v="14021"/>
          <ac:spMkLst>
            <pc:docMk/>
            <pc:sldMk cId="2723010051" sldId="334"/>
            <ac:spMk id="9" creationId="{11EB0825-752F-48CB-A25D-3090AE4D3C8F}"/>
          </ac:spMkLst>
        </pc:spChg>
        <pc:picChg chg="add del mod">
          <ac:chgData name="Michael Schumacher" userId="ec863bc3-80cc-4c9f-afb2-516e494b4ea7" providerId="ADAL" clId="{D9A2189B-C044-48FF-88CF-E4DA7AE14E15}" dt="2022-02-25T20:52:11.147" v="13231" actId="478"/>
          <ac:picMkLst>
            <pc:docMk/>
            <pc:sldMk cId="2723010051" sldId="334"/>
            <ac:picMk id="4" creationId="{10DF56AC-058C-42C9-AD19-C59F84E08875}"/>
          </ac:picMkLst>
        </pc:picChg>
        <pc:picChg chg="add del mod">
          <ac:chgData name="Michael Schumacher" userId="ec863bc3-80cc-4c9f-afb2-516e494b4ea7" providerId="ADAL" clId="{D9A2189B-C044-48FF-88CF-E4DA7AE14E15}" dt="2022-02-25T20:52:09.933" v="13230"/>
          <ac:picMkLst>
            <pc:docMk/>
            <pc:sldMk cId="2723010051" sldId="334"/>
            <ac:picMk id="6" creationId="{B2D19C44-03D4-4858-B3DF-B126D017B64C}"/>
          </ac:picMkLst>
        </pc:picChg>
        <pc:picChg chg="add mod">
          <ac:chgData name="Michael Schumacher" userId="ec863bc3-80cc-4c9f-afb2-516e494b4ea7" providerId="ADAL" clId="{D9A2189B-C044-48FF-88CF-E4DA7AE14E15}" dt="2022-02-25T20:52:11.840" v="13232"/>
          <ac:picMkLst>
            <pc:docMk/>
            <pc:sldMk cId="2723010051" sldId="334"/>
            <ac:picMk id="8" creationId="{2D46B772-9618-4985-8A48-2EFB8670FF9B}"/>
          </ac:picMkLst>
        </pc:picChg>
      </pc:sldChg>
      <pc:sldChg chg="delSp add mod ord delAnim">
        <pc:chgData name="Michael Schumacher" userId="ec863bc3-80cc-4c9f-afb2-516e494b4ea7" providerId="ADAL" clId="{D9A2189B-C044-48FF-88CF-E4DA7AE14E15}" dt="2022-02-25T21:06:39.320" v="13252"/>
        <pc:sldMkLst>
          <pc:docMk/>
          <pc:sldMk cId="481314907" sldId="335"/>
        </pc:sldMkLst>
        <pc:spChg chg="del">
          <ac:chgData name="Michael Schumacher" userId="ec863bc3-80cc-4c9f-afb2-516e494b4ea7" providerId="ADAL" clId="{D9A2189B-C044-48FF-88CF-E4DA7AE14E15}" dt="2022-02-25T20:47:29.477" v="13131" actId="478"/>
          <ac:spMkLst>
            <pc:docMk/>
            <pc:sldMk cId="481314907" sldId="335"/>
            <ac:spMk id="2" creationId="{10B2C653-2FBC-4578-88C6-747FCC3E5F12}"/>
          </ac:spMkLst>
        </pc:spChg>
        <pc:spChg chg="del">
          <ac:chgData name="Michael Schumacher" userId="ec863bc3-80cc-4c9f-afb2-516e494b4ea7" providerId="ADAL" clId="{D9A2189B-C044-48FF-88CF-E4DA7AE14E15}" dt="2022-02-25T20:47:34.095" v="13134" actId="478"/>
          <ac:spMkLst>
            <pc:docMk/>
            <pc:sldMk cId="481314907" sldId="335"/>
            <ac:spMk id="6" creationId="{BEB10BD9-C3DE-41C7-8498-55DE804D6EAF}"/>
          </ac:spMkLst>
        </pc:spChg>
        <pc:spChg chg="del">
          <ac:chgData name="Michael Schumacher" userId="ec863bc3-80cc-4c9f-afb2-516e494b4ea7" providerId="ADAL" clId="{D9A2189B-C044-48FF-88CF-E4DA7AE14E15}" dt="2022-02-25T20:47:32.573" v="13133" actId="478"/>
          <ac:spMkLst>
            <pc:docMk/>
            <pc:sldMk cId="481314907" sldId="335"/>
            <ac:spMk id="7" creationId="{60CD8148-AF6D-49DF-8488-07A8C6BF3BED}"/>
          </ac:spMkLst>
        </pc:spChg>
        <pc:spChg chg="del">
          <ac:chgData name="Michael Schumacher" userId="ec863bc3-80cc-4c9f-afb2-516e494b4ea7" providerId="ADAL" clId="{D9A2189B-C044-48FF-88CF-E4DA7AE14E15}" dt="2022-02-25T20:47:31.152" v="13132" actId="478"/>
          <ac:spMkLst>
            <pc:docMk/>
            <pc:sldMk cId="481314907" sldId="335"/>
            <ac:spMk id="8" creationId="{9BEE9D13-73B5-4F4A-846A-825B864F6099}"/>
          </ac:spMkLst>
        </pc:spChg>
      </pc:sldChg>
      <pc:sldChg chg="addSp delSp add mod ord addAnim delAnim">
        <pc:chgData name="Michael Schumacher" userId="ec863bc3-80cc-4c9f-afb2-516e494b4ea7" providerId="ADAL" clId="{D9A2189B-C044-48FF-88CF-E4DA7AE14E15}" dt="2022-02-25T21:09:34.920" v="13275"/>
        <pc:sldMkLst>
          <pc:docMk/>
          <pc:sldMk cId="1525186661" sldId="336"/>
        </pc:sldMkLst>
        <pc:spChg chg="del">
          <ac:chgData name="Michael Schumacher" userId="ec863bc3-80cc-4c9f-afb2-516e494b4ea7" providerId="ADAL" clId="{D9A2189B-C044-48FF-88CF-E4DA7AE14E15}" dt="2022-02-25T20:47:51.360" v="13142" actId="478"/>
          <ac:spMkLst>
            <pc:docMk/>
            <pc:sldMk cId="1525186661" sldId="336"/>
            <ac:spMk id="2" creationId="{10B2C653-2FBC-4578-88C6-747FCC3E5F12}"/>
          </ac:spMkLst>
        </pc:spChg>
        <pc:spChg chg="del">
          <ac:chgData name="Michael Schumacher" userId="ec863bc3-80cc-4c9f-afb2-516e494b4ea7" providerId="ADAL" clId="{D9A2189B-C044-48FF-88CF-E4DA7AE14E15}" dt="2022-02-25T20:47:49.327" v="13141" actId="478"/>
          <ac:spMkLst>
            <pc:docMk/>
            <pc:sldMk cId="1525186661" sldId="336"/>
            <ac:spMk id="3" creationId="{D2C97F0E-036E-4EDD-8F4D-BCC092EAEE41}"/>
          </ac:spMkLst>
        </pc:spChg>
        <pc:spChg chg="add del">
          <ac:chgData name="Michael Schumacher" userId="ec863bc3-80cc-4c9f-afb2-516e494b4ea7" providerId="ADAL" clId="{D9A2189B-C044-48FF-88CF-E4DA7AE14E15}" dt="2022-02-25T20:47:47.670" v="13139" actId="478"/>
          <ac:spMkLst>
            <pc:docMk/>
            <pc:sldMk cId="1525186661" sldId="336"/>
            <ac:spMk id="6" creationId="{BEB10BD9-C3DE-41C7-8498-55DE804D6EAF}"/>
          </ac:spMkLst>
        </pc:spChg>
        <pc:spChg chg="add del">
          <ac:chgData name="Michael Schumacher" userId="ec863bc3-80cc-4c9f-afb2-516e494b4ea7" providerId="ADAL" clId="{D9A2189B-C044-48FF-88CF-E4DA7AE14E15}" dt="2022-02-25T20:47:48.031" v="13140" actId="478"/>
          <ac:spMkLst>
            <pc:docMk/>
            <pc:sldMk cId="1525186661" sldId="336"/>
            <ac:spMk id="7" creationId="{60CD8148-AF6D-49DF-8488-07A8C6BF3BED}"/>
          </ac:spMkLst>
        </pc:spChg>
        <pc:spChg chg="del">
          <ac:chgData name="Michael Schumacher" userId="ec863bc3-80cc-4c9f-afb2-516e494b4ea7" providerId="ADAL" clId="{D9A2189B-C044-48FF-88CF-E4DA7AE14E15}" dt="2022-02-25T20:47:52.686" v="13143" actId="478"/>
          <ac:spMkLst>
            <pc:docMk/>
            <pc:sldMk cId="1525186661" sldId="336"/>
            <ac:spMk id="8" creationId="{9BEE9D13-73B5-4F4A-846A-825B864F6099}"/>
          </ac:spMkLst>
        </pc:spChg>
        <pc:picChg chg="add del">
          <ac:chgData name="Michael Schumacher" userId="ec863bc3-80cc-4c9f-afb2-516e494b4ea7" providerId="ADAL" clId="{D9A2189B-C044-48FF-88CF-E4DA7AE14E15}" dt="2022-02-25T20:47:41.180" v="13137" actId="478"/>
          <ac:picMkLst>
            <pc:docMk/>
            <pc:sldMk cId="1525186661" sldId="336"/>
            <ac:picMk id="5" creationId="{E51989D7-903D-48C1-A324-4AFC59BB16B7}"/>
          </ac:picMkLst>
        </pc:picChg>
      </pc:sldChg>
      <pc:sldChg chg="delSp modSp add mod">
        <pc:chgData name="Michael Schumacher" userId="ec863bc3-80cc-4c9f-afb2-516e494b4ea7" providerId="ADAL" clId="{D9A2189B-C044-48FF-88CF-E4DA7AE14E15}" dt="2022-02-25T21:12:48.400" v="13415" actId="20577"/>
        <pc:sldMkLst>
          <pc:docMk/>
          <pc:sldMk cId="2055466055" sldId="337"/>
        </pc:sldMkLst>
        <pc:spChg chg="del">
          <ac:chgData name="Michael Schumacher" userId="ec863bc3-80cc-4c9f-afb2-516e494b4ea7" providerId="ADAL" clId="{D9A2189B-C044-48FF-88CF-E4DA7AE14E15}" dt="2022-02-25T21:12:13.998" v="13342" actId="478"/>
          <ac:spMkLst>
            <pc:docMk/>
            <pc:sldMk cId="2055466055" sldId="337"/>
            <ac:spMk id="2" creationId="{7F92CB1D-12B4-43E1-B3A4-C0C00020C0B1}"/>
          </ac:spMkLst>
        </pc:spChg>
        <pc:spChg chg="del">
          <ac:chgData name="Michael Schumacher" userId="ec863bc3-80cc-4c9f-afb2-516e494b4ea7" providerId="ADAL" clId="{D9A2189B-C044-48FF-88CF-E4DA7AE14E15}" dt="2022-02-25T21:12:15.501" v="13343" actId="478"/>
          <ac:spMkLst>
            <pc:docMk/>
            <pc:sldMk cId="2055466055" sldId="337"/>
            <ac:spMk id="4" creationId="{D5D6EF95-3405-49CB-BB44-E2A8B757A05C}"/>
          </ac:spMkLst>
        </pc:spChg>
        <pc:spChg chg="mod">
          <ac:chgData name="Michael Schumacher" userId="ec863bc3-80cc-4c9f-afb2-516e494b4ea7" providerId="ADAL" clId="{D9A2189B-C044-48FF-88CF-E4DA7AE14E15}" dt="2022-02-25T21:12:12.173" v="13341" actId="20577"/>
          <ac:spMkLst>
            <pc:docMk/>
            <pc:sldMk cId="2055466055" sldId="337"/>
            <ac:spMk id="11" creationId="{0274B287-FF86-487D-93EA-9F2014464762}"/>
          </ac:spMkLst>
        </pc:spChg>
        <pc:spChg chg="mod">
          <ac:chgData name="Michael Schumacher" userId="ec863bc3-80cc-4c9f-afb2-516e494b4ea7" providerId="ADAL" clId="{D9A2189B-C044-48FF-88CF-E4DA7AE14E15}" dt="2022-02-25T21:12:48.400" v="13415" actId="20577"/>
          <ac:spMkLst>
            <pc:docMk/>
            <pc:sldMk cId="2055466055" sldId="337"/>
            <ac:spMk id="13" creationId="{744FBD0B-BDCD-486F-8C42-90B2435DB641}"/>
          </ac:spMkLst>
        </pc:spChg>
      </pc:sldChg>
      <pc:sldChg chg="modSp add mod">
        <pc:chgData name="Michael Schumacher" userId="ec863bc3-80cc-4c9f-afb2-516e494b4ea7" providerId="ADAL" clId="{D9A2189B-C044-48FF-88CF-E4DA7AE14E15}" dt="2022-02-25T21:12:36.782" v="13383" actId="20577"/>
        <pc:sldMkLst>
          <pc:docMk/>
          <pc:sldMk cId="383051930" sldId="338"/>
        </pc:sldMkLst>
        <pc:spChg chg="mod">
          <ac:chgData name="Michael Schumacher" userId="ec863bc3-80cc-4c9f-afb2-516e494b4ea7" providerId="ADAL" clId="{D9A2189B-C044-48FF-88CF-E4DA7AE14E15}" dt="2022-02-25T21:12:36.782" v="13383" actId="20577"/>
          <ac:spMkLst>
            <pc:docMk/>
            <pc:sldMk cId="383051930" sldId="338"/>
            <ac:spMk id="13" creationId="{744FBD0B-BDCD-486F-8C42-90B2435DB641}"/>
          </ac:spMkLst>
        </pc:spChg>
      </pc:sldChg>
      <pc:sldChg chg="addSp delSp modSp add mod">
        <pc:chgData name="Michael Schumacher" userId="ec863bc3-80cc-4c9f-afb2-516e494b4ea7" providerId="ADAL" clId="{D9A2189B-C044-48FF-88CF-E4DA7AE14E15}" dt="2022-02-25T21:18:27.645" v="13507" actId="478"/>
        <pc:sldMkLst>
          <pc:docMk/>
          <pc:sldMk cId="745892846" sldId="339"/>
        </pc:sldMkLst>
        <pc:spChg chg="add mod">
          <ac:chgData name="Michael Schumacher" userId="ec863bc3-80cc-4c9f-afb2-516e494b4ea7" providerId="ADAL" clId="{D9A2189B-C044-48FF-88CF-E4DA7AE14E15}" dt="2022-02-25T21:16:04.351" v="13479" actId="6549"/>
          <ac:spMkLst>
            <pc:docMk/>
            <pc:sldMk cId="745892846" sldId="339"/>
            <ac:spMk id="10" creationId="{9EEB7354-1E27-40DB-8118-42B7C231C68C}"/>
          </ac:spMkLst>
        </pc:spChg>
        <pc:spChg chg="add mod">
          <ac:chgData name="Michael Schumacher" userId="ec863bc3-80cc-4c9f-afb2-516e494b4ea7" providerId="ADAL" clId="{D9A2189B-C044-48FF-88CF-E4DA7AE14E15}" dt="2022-02-25T21:18:25.286" v="13506"/>
          <ac:spMkLst>
            <pc:docMk/>
            <pc:sldMk cId="745892846" sldId="339"/>
            <ac:spMk id="11" creationId="{415B6E01-2015-4A43-9504-373D264AAA18}"/>
          </ac:spMkLst>
        </pc:spChg>
        <pc:spChg chg="del">
          <ac:chgData name="Michael Schumacher" userId="ec863bc3-80cc-4c9f-afb2-516e494b4ea7" providerId="ADAL" clId="{D9A2189B-C044-48FF-88CF-E4DA7AE14E15}" dt="2022-02-25T21:16:03.055" v="13478" actId="478"/>
          <ac:spMkLst>
            <pc:docMk/>
            <pc:sldMk cId="745892846" sldId="339"/>
            <ac:spMk id="21" creationId="{90CED298-6CDA-4369-ADB9-BBBB28048C4B}"/>
          </ac:spMkLst>
        </pc:spChg>
        <pc:spChg chg="del">
          <ac:chgData name="Michael Schumacher" userId="ec863bc3-80cc-4c9f-afb2-516e494b4ea7" providerId="ADAL" clId="{D9A2189B-C044-48FF-88CF-E4DA7AE14E15}" dt="2022-02-25T21:18:27.645" v="13507" actId="478"/>
          <ac:spMkLst>
            <pc:docMk/>
            <pc:sldMk cId="745892846" sldId="339"/>
            <ac:spMk id="28" creationId="{E23E1721-4660-41CA-ABE0-AA2C401B42D3}"/>
          </ac:spMkLst>
        </pc:spChg>
        <pc:picChg chg="mod">
          <ac:chgData name="Michael Schumacher" userId="ec863bc3-80cc-4c9f-afb2-516e494b4ea7" providerId="ADAL" clId="{D9A2189B-C044-48FF-88CF-E4DA7AE14E15}" dt="2022-02-25T21:16:18.477" v="13482" actId="1076"/>
          <ac:picMkLst>
            <pc:docMk/>
            <pc:sldMk cId="745892846" sldId="339"/>
            <ac:picMk id="3074" creationId="{69AC6CE5-2A25-42F1-80A0-FCEFF0E1959F}"/>
          </ac:picMkLst>
        </pc:picChg>
      </pc:sldChg>
    </pc:docChg>
  </pc:docChgLst>
  <pc:docChgLst>
    <pc:chgData name="Brett Parker" userId="S::parkerb@knights.ucf.edu::7ce1c1c1-9fa4-431f-aee7-5a37b84acca1" providerId="AD" clId="Web-{0A836CB5-53DC-4D6E-9776-74D8372BAAA3}"/>
    <pc:docChg chg="modSld">
      <pc:chgData name="Brett Parker" userId="S::parkerb@knights.ucf.edu::7ce1c1c1-9fa4-431f-aee7-5a37b84acca1" providerId="AD" clId="Web-{0A836CB5-53DC-4D6E-9776-74D8372BAAA3}" dt="2022-04-18T22:50:06.002" v="4" actId="1076"/>
      <pc:docMkLst>
        <pc:docMk/>
      </pc:docMkLst>
      <pc:sldChg chg="modSp modMedia">
        <pc:chgData name="Brett Parker" userId="S::parkerb@knights.ucf.edu::7ce1c1c1-9fa4-431f-aee7-5a37b84acca1" providerId="AD" clId="Web-{0A836CB5-53DC-4D6E-9776-74D8372BAAA3}" dt="2022-04-18T22:50:06.002" v="4" actId="1076"/>
        <pc:sldMkLst>
          <pc:docMk/>
          <pc:sldMk cId="3262741194" sldId="311"/>
        </pc:sldMkLst>
        <pc:picChg chg="mod">
          <ac:chgData name="Brett Parker" userId="S::parkerb@knights.ucf.edu::7ce1c1c1-9fa4-431f-aee7-5a37b84acca1" providerId="AD" clId="Web-{0A836CB5-53DC-4D6E-9776-74D8372BAAA3}" dt="2022-04-18T22:50:06.002" v="4" actId="1076"/>
          <ac:picMkLst>
            <pc:docMk/>
            <pc:sldMk cId="3262741194" sldId="311"/>
            <ac:picMk id="10" creationId="{68718A6C-9EEC-4EFB-91D9-86B68127B754}"/>
          </ac:picMkLst>
        </pc:picChg>
      </pc:sldChg>
    </pc:docChg>
  </pc:docChgLst>
  <pc:docChgLst>
    <pc:chgData name="Michael Schumacher" userId="ec863bc3-80cc-4c9f-afb2-516e494b4ea7" providerId="ADAL" clId="{BEAF3D6B-EE59-4983-AC43-1DC6A47F9E4A}"/>
    <pc:docChg chg="undo redo custSel addSld delSld modSld sldOrd">
      <pc:chgData name="Michael Schumacher" userId="ec863bc3-80cc-4c9f-afb2-516e494b4ea7" providerId="ADAL" clId="{BEAF3D6B-EE59-4983-AC43-1DC6A47F9E4A}" dt="2022-03-09T23:46:42.503" v="5100" actId="1076"/>
      <pc:docMkLst>
        <pc:docMk/>
      </pc:docMkLst>
      <pc:sldChg chg="addSp delSp modSp mod modTransition delAnim">
        <pc:chgData name="Michael Schumacher" userId="ec863bc3-80cc-4c9f-afb2-516e494b4ea7" providerId="ADAL" clId="{BEAF3D6B-EE59-4983-AC43-1DC6A47F9E4A}" dt="2022-02-28T06:02:29.284" v="3927"/>
        <pc:sldMkLst>
          <pc:docMk/>
          <pc:sldMk cId="109857222" sldId="256"/>
        </pc:sldMkLst>
        <pc:picChg chg="del">
          <ac:chgData name="Michael Schumacher" userId="ec863bc3-80cc-4c9f-afb2-516e494b4ea7" providerId="ADAL" clId="{BEAF3D6B-EE59-4983-AC43-1DC6A47F9E4A}" dt="2022-02-27T20:52:56.699" v="1222" actId="478"/>
          <ac:picMkLst>
            <pc:docMk/>
            <pc:sldMk cId="109857222" sldId="256"/>
            <ac:picMk id="5" creationId="{1BCF7608-E84A-4035-AAD6-701DFA85DD20}"/>
          </ac:picMkLst>
        </pc:picChg>
        <pc:picChg chg="add del mod">
          <ac:chgData name="Michael Schumacher" userId="ec863bc3-80cc-4c9f-afb2-516e494b4ea7" providerId="ADAL" clId="{BEAF3D6B-EE59-4983-AC43-1DC6A47F9E4A}" dt="2022-02-27T20:52:53.594" v="1221" actId="478"/>
          <ac:picMkLst>
            <pc:docMk/>
            <pc:sldMk cId="109857222" sldId="256"/>
            <ac:picMk id="15" creationId="{BA786F34-B9E1-4B53-9CCD-6B46319B4A22}"/>
          </ac:picMkLst>
        </pc:picChg>
        <pc:picChg chg="mod">
          <ac:chgData name="Michael Schumacher" userId="ec863bc3-80cc-4c9f-afb2-516e494b4ea7" providerId="ADAL" clId="{BEAF3D6B-EE59-4983-AC43-1DC6A47F9E4A}" dt="2022-02-27T20:50:50.764" v="1098" actId="14100"/>
          <ac:picMkLst>
            <pc:docMk/>
            <pc:sldMk cId="109857222" sldId="256"/>
            <ac:picMk id="2052" creationId="{DAEC0FE7-54A0-40F2-A503-A2B69D611B86}"/>
          </ac:picMkLst>
        </pc:picChg>
      </pc:sldChg>
      <pc:sldChg chg="addSp delSp modSp mod modTransition delAnim">
        <pc:chgData name="Michael Schumacher" userId="ec863bc3-80cc-4c9f-afb2-516e494b4ea7" providerId="ADAL" clId="{BEAF3D6B-EE59-4983-AC43-1DC6A47F9E4A}" dt="2022-02-28T06:02:46.669" v="3937"/>
        <pc:sldMkLst>
          <pc:docMk/>
          <pc:sldMk cId="2437334705" sldId="258"/>
        </pc:sldMkLst>
        <pc:spChg chg="add mod ord">
          <ac:chgData name="Michael Schumacher" userId="ec863bc3-80cc-4c9f-afb2-516e494b4ea7" providerId="ADAL" clId="{BEAF3D6B-EE59-4983-AC43-1DC6A47F9E4A}" dt="2022-02-28T05:52:15.346" v="3785" actId="207"/>
          <ac:spMkLst>
            <pc:docMk/>
            <pc:sldMk cId="2437334705" sldId="258"/>
            <ac:spMk id="2" creationId="{FFA9305E-682E-4ED4-8142-35A568DB5B41}"/>
          </ac:spMkLst>
        </pc:spChg>
        <pc:spChg chg="add mod">
          <ac:chgData name="Michael Schumacher" userId="ec863bc3-80cc-4c9f-afb2-516e494b4ea7" providerId="ADAL" clId="{BEAF3D6B-EE59-4983-AC43-1DC6A47F9E4A}" dt="2022-02-27T20:37:39.648" v="907" actId="1582"/>
          <ac:spMkLst>
            <pc:docMk/>
            <pc:sldMk cId="2437334705" sldId="258"/>
            <ac:spMk id="3" creationId="{BC9208BA-1453-44C6-9AE0-9D4DCB4FA43C}"/>
          </ac:spMkLst>
        </pc:spChg>
        <pc:spChg chg="mod">
          <ac:chgData name="Michael Schumacher" userId="ec863bc3-80cc-4c9f-afb2-516e494b4ea7" providerId="ADAL" clId="{BEAF3D6B-EE59-4983-AC43-1DC6A47F9E4A}" dt="2022-02-27T20:31:10.846" v="813" actId="1076"/>
          <ac:spMkLst>
            <pc:docMk/>
            <pc:sldMk cId="2437334705" sldId="258"/>
            <ac:spMk id="6" creationId="{8C3A13D9-4F7B-45F4-9DDD-AF8AEAE7ED33}"/>
          </ac:spMkLst>
        </pc:spChg>
        <pc:spChg chg="add mod">
          <ac:chgData name="Michael Schumacher" userId="ec863bc3-80cc-4c9f-afb2-516e494b4ea7" providerId="ADAL" clId="{BEAF3D6B-EE59-4983-AC43-1DC6A47F9E4A}" dt="2022-02-27T20:37:13.693" v="903" actId="1076"/>
          <ac:spMkLst>
            <pc:docMk/>
            <pc:sldMk cId="2437334705" sldId="258"/>
            <ac:spMk id="7" creationId="{5D60C481-06BD-4EF3-949F-5D179B10D00F}"/>
          </ac:spMkLst>
        </pc:spChg>
        <pc:spChg chg="add mod">
          <ac:chgData name="Michael Schumacher" userId="ec863bc3-80cc-4c9f-afb2-516e494b4ea7" providerId="ADAL" clId="{BEAF3D6B-EE59-4983-AC43-1DC6A47F9E4A}" dt="2022-02-27T20:45:07.753" v="982" actId="14100"/>
          <ac:spMkLst>
            <pc:docMk/>
            <pc:sldMk cId="2437334705" sldId="258"/>
            <ac:spMk id="9" creationId="{2D86CA7D-DB4F-4091-8A0D-A18CF1AE1A34}"/>
          </ac:spMkLst>
        </pc:spChg>
        <pc:spChg chg="mod">
          <ac:chgData name="Michael Schumacher" userId="ec863bc3-80cc-4c9f-afb2-516e494b4ea7" providerId="ADAL" clId="{BEAF3D6B-EE59-4983-AC43-1DC6A47F9E4A}" dt="2022-02-27T20:31:10.846" v="813" actId="1076"/>
          <ac:spMkLst>
            <pc:docMk/>
            <pc:sldMk cId="2437334705" sldId="258"/>
            <ac:spMk id="16" creationId="{81572874-AAF4-4C34-8674-9C8CD9F208AF}"/>
          </ac:spMkLst>
        </pc:spChg>
        <pc:spChg chg="mod">
          <ac:chgData name="Michael Schumacher" userId="ec863bc3-80cc-4c9f-afb2-516e494b4ea7" providerId="ADAL" clId="{BEAF3D6B-EE59-4983-AC43-1DC6A47F9E4A}" dt="2022-02-27T20:31:10.846" v="813" actId="1076"/>
          <ac:spMkLst>
            <pc:docMk/>
            <pc:sldMk cId="2437334705" sldId="258"/>
            <ac:spMk id="17" creationId="{C7AFEDFB-8FD5-44D3-BAA9-649D48642F48}"/>
          </ac:spMkLst>
        </pc:spChg>
        <pc:spChg chg="mod ord">
          <ac:chgData name="Michael Schumacher" userId="ec863bc3-80cc-4c9f-afb2-516e494b4ea7" providerId="ADAL" clId="{BEAF3D6B-EE59-4983-AC43-1DC6A47F9E4A}" dt="2022-02-27T20:46:20.669" v="996" actId="1076"/>
          <ac:spMkLst>
            <pc:docMk/>
            <pc:sldMk cId="2437334705" sldId="258"/>
            <ac:spMk id="18" creationId="{CBCF9128-9C07-466F-88DE-5E6EDC13C53D}"/>
          </ac:spMkLst>
        </pc:spChg>
        <pc:spChg chg="mod">
          <ac:chgData name="Michael Schumacher" userId="ec863bc3-80cc-4c9f-afb2-516e494b4ea7" providerId="ADAL" clId="{BEAF3D6B-EE59-4983-AC43-1DC6A47F9E4A}" dt="2022-02-27T20:31:10.846" v="813" actId="1076"/>
          <ac:spMkLst>
            <pc:docMk/>
            <pc:sldMk cId="2437334705" sldId="258"/>
            <ac:spMk id="19" creationId="{B2052706-B6ED-4925-AE04-FAA5E8DECA68}"/>
          </ac:spMkLst>
        </pc:spChg>
        <pc:spChg chg="mod">
          <ac:chgData name="Michael Schumacher" userId="ec863bc3-80cc-4c9f-afb2-516e494b4ea7" providerId="ADAL" clId="{BEAF3D6B-EE59-4983-AC43-1DC6A47F9E4A}" dt="2022-02-27T20:31:10.846" v="813" actId="1076"/>
          <ac:spMkLst>
            <pc:docMk/>
            <pc:sldMk cId="2437334705" sldId="258"/>
            <ac:spMk id="20" creationId="{DEDF5089-1D28-4C95-9F4C-69F9A4BAB2F9}"/>
          </ac:spMkLst>
        </pc:spChg>
        <pc:spChg chg="mod">
          <ac:chgData name="Michael Schumacher" userId="ec863bc3-80cc-4c9f-afb2-516e494b4ea7" providerId="ADAL" clId="{BEAF3D6B-EE59-4983-AC43-1DC6A47F9E4A}" dt="2022-02-27T20:31:10.846" v="813" actId="1076"/>
          <ac:spMkLst>
            <pc:docMk/>
            <pc:sldMk cId="2437334705" sldId="258"/>
            <ac:spMk id="24" creationId="{2464A4C2-907A-4187-AA87-957C03F5598B}"/>
          </ac:spMkLst>
        </pc:spChg>
        <pc:spChg chg="add mod ord">
          <ac:chgData name="Michael Schumacher" userId="ec863bc3-80cc-4c9f-afb2-516e494b4ea7" providerId="ADAL" clId="{BEAF3D6B-EE59-4983-AC43-1DC6A47F9E4A}" dt="2022-02-27T20:37:13.693" v="903" actId="1076"/>
          <ac:spMkLst>
            <pc:docMk/>
            <pc:sldMk cId="2437334705" sldId="258"/>
            <ac:spMk id="25" creationId="{C7D418EA-322B-465D-B081-679B22CEFEAC}"/>
          </ac:spMkLst>
        </pc:spChg>
        <pc:spChg chg="mod">
          <ac:chgData name="Michael Schumacher" userId="ec863bc3-80cc-4c9f-afb2-516e494b4ea7" providerId="ADAL" clId="{BEAF3D6B-EE59-4983-AC43-1DC6A47F9E4A}" dt="2022-02-27T20:31:10.846" v="813" actId="1076"/>
          <ac:spMkLst>
            <pc:docMk/>
            <pc:sldMk cId="2437334705" sldId="258"/>
            <ac:spMk id="26" creationId="{074752CB-E713-48CC-AA18-71671C5E5B37}"/>
          </ac:spMkLst>
        </pc:spChg>
        <pc:spChg chg="mod">
          <ac:chgData name="Michael Schumacher" userId="ec863bc3-80cc-4c9f-afb2-516e494b4ea7" providerId="ADAL" clId="{BEAF3D6B-EE59-4983-AC43-1DC6A47F9E4A}" dt="2022-02-27T20:31:10.846" v="813" actId="1076"/>
          <ac:spMkLst>
            <pc:docMk/>
            <pc:sldMk cId="2437334705" sldId="258"/>
            <ac:spMk id="28" creationId="{EA71AA9B-6A90-4B74-A217-73A008D8221B}"/>
          </ac:spMkLst>
        </pc:spChg>
        <pc:spChg chg="add del mod">
          <ac:chgData name="Michael Schumacher" userId="ec863bc3-80cc-4c9f-afb2-516e494b4ea7" providerId="ADAL" clId="{BEAF3D6B-EE59-4983-AC43-1DC6A47F9E4A}" dt="2022-02-27T20:54:23.388" v="1228" actId="478"/>
          <ac:spMkLst>
            <pc:docMk/>
            <pc:sldMk cId="2437334705" sldId="258"/>
            <ac:spMk id="29" creationId="{90C90643-0BAC-49A0-8BB9-8B574E0F7C18}"/>
          </ac:spMkLst>
        </pc:spChg>
        <pc:spChg chg="mod">
          <ac:chgData name="Michael Schumacher" userId="ec863bc3-80cc-4c9f-afb2-516e494b4ea7" providerId="ADAL" clId="{BEAF3D6B-EE59-4983-AC43-1DC6A47F9E4A}" dt="2022-02-27T20:31:10.846" v="813" actId="1076"/>
          <ac:spMkLst>
            <pc:docMk/>
            <pc:sldMk cId="2437334705" sldId="258"/>
            <ac:spMk id="30" creationId="{14EEEFA3-875A-4B4D-9E85-691D1981E6AC}"/>
          </ac:spMkLst>
        </pc:spChg>
        <pc:spChg chg="mod">
          <ac:chgData name="Michael Schumacher" userId="ec863bc3-80cc-4c9f-afb2-516e494b4ea7" providerId="ADAL" clId="{BEAF3D6B-EE59-4983-AC43-1DC6A47F9E4A}" dt="2022-02-27T20:31:10.846" v="813" actId="1076"/>
          <ac:spMkLst>
            <pc:docMk/>
            <pc:sldMk cId="2437334705" sldId="258"/>
            <ac:spMk id="32" creationId="{50A26720-FC19-4198-BA53-938FF750010F}"/>
          </ac:spMkLst>
        </pc:spChg>
        <pc:spChg chg="mod">
          <ac:chgData name="Michael Schumacher" userId="ec863bc3-80cc-4c9f-afb2-516e494b4ea7" providerId="ADAL" clId="{BEAF3D6B-EE59-4983-AC43-1DC6A47F9E4A}" dt="2022-02-27T20:31:10.846" v="813" actId="1076"/>
          <ac:spMkLst>
            <pc:docMk/>
            <pc:sldMk cId="2437334705" sldId="258"/>
            <ac:spMk id="34" creationId="{82C8D07A-EF17-4546-B5BC-03B6C526B746}"/>
          </ac:spMkLst>
        </pc:spChg>
        <pc:spChg chg="add mod ord">
          <ac:chgData name="Michael Schumacher" userId="ec863bc3-80cc-4c9f-afb2-516e494b4ea7" providerId="ADAL" clId="{BEAF3D6B-EE59-4983-AC43-1DC6A47F9E4A}" dt="2022-02-27T20:44:25.089" v="978" actId="207"/>
          <ac:spMkLst>
            <pc:docMk/>
            <pc:sldMk cId="2437334705" sldId="258"/>
            <ac:spMk id="35" creationId="{8B615424-566A-4111-A116-AF10B1FF15EA}"/>
          </ac:spMkLst>
        </pc:spChg>
        <pc:spChg chg="add mod">
          <ac:chgData name="Michael Schumacher" userId="ec863bc3-80cc-4c9f-afb2-516e494b4ea7" providerId="ADAL" clId="{BEAF3D6B-EE59-4983-AC43-1DC6A47F9E4A}" dt="2022-02-27T20:46:47.956" v="1001" actId="1076"/>
          <ac:spMkLst>
            <pc:docMk/>
            <pc:sldMk cId="2437334705" sldId="258"/>
            <ac:spMk id="37" creationId="{2A20AF80-8EFB-4BED-98D3-35D9C4FCE30A}"/>
          </ac:spMkLst>
        </pc:spChg>
        <pc:picChg chg="mod">
          <ac:chgData name="Michael Schumacher" userId="ec863bc3-80cc-4c9f-afb2-516e494b4ea7" providerId="ADAL" clId="{BEAF3D6B-EE59-4983-AC43-1DC6A47F9E4A}" dt="2022-02-27T20:37:14.811" v="906" actId="1440"/>
          <ac:picMkLst>
            <pc:docMk/>
            <pc:sldMk cId="2437334705" sldId="258"/>
            <ac:picMk id="5" creationId="{093CC001-7980-4756-8D98-008CE1B1AC2A}"/>
          </ac:picMkLst>
        </pc:picChg>
        <pc:picChg chg="add del mod">
          <ac:chgData name="Michael Schumacher" userId="ec863bc3-80cc-4c9f-afb2-516e494b4ea7" providerId="ADAL" clId="{BEAF3D6B-EE59-4983-AC43-1DC6A47F9E4A}" dt="2022-02-27T20:51:54.474" v="1141"/>
          <ac:picMkLst>
            <pc:docMk/>
            <pc:sldMk cId="2437334705" sldId="258"/>
            <ac:picMk id="38" creationId="{10BBD53D-DB4A-4FD6-9E5A-E929AC5A830B}"/>
          </ac:picMkLst>
        </pc:picChg>
        <pc:picChg chg="del">
          <ac:chgData name="Michael Schumacher" userId="ec863bc3-80cc-4c9f-afb2-516e494b4ea7" providerId="ADAL" clId="{BEAF3D6B-EE59-4983-AC43-1DC6A47F9E4A}" dt="2022-02-27T20:53:08.780" v="1226" actId="478"/>
          <ac:picMkLst>
            <pc:docMk/>
            <pc:sldMk cId="2437334705" sldId="258"/>
            <ac:picMk id="42" creationId="{BB80E5C0-D296-44EC-8E64-BFD883686A3C}"/>
          </ac:picMkLst>
        </pc:picChg>
        <pc:cxnChg chg="mod">
          <ac:chgData name="Michael Schumacher" userId="ec863bc3-80cc-4c9f-afb2-516e494b4ea7" providerId="ADAL" clId="{BEAF3D6B-EE59-4983-AC43-1DC6A47F9E4A}" dt="2022-02-27T20:31:10.846" v="813" actId="1076"/>
          <ac:cxnSpMkLst>
            <pc:docMk/>
            <pc:sldMk cId="2437334705" sldId="258"/>
            <ac:cxnSpMk id="4" creationId="{A3A2DFB9-76CC-43C3-8E3C-98B457A9BB36}"/>
          </ac:cxnSpMkLst>
        </pc:cxnChg>
        <pc:cxnChg chg="mod">
          <ac:chgData name="Michael Schumacher" userId="ec863bc3-80cc-4c9f-afb2-516e494b4ea7" providerId="ADAL" clId="{BEAF3D6B-EE59-4983-AC43-1DC6A47F9E4A}" dt="2022-02-27T20:31:10.846" v="813" actId="1076"/>
          <ac:cxnSpMkLst>
            <pc:docMk/>
            <pc:sldMk cId="2437334705" sldId="258"/>
            <ac:cxnSpMk id="8" creationId="{93D4EC11-FE6C-435A-9077-2933DADF548C}"/>
          </ac:cxnSpMkLst>
        </pc:cxnChg>
        <pc:cxnChg chg="add del">
          <ac:chgData name="Michael Schumacher" userId="ec863bc3-80cc-4c9f-afb2-516e494b4ea7" providerId="ADAL" clId="{BEAF3D6B-EE59-4983-AC43-1DC6A47F9E4A}" dt="2022-02-27T20:45:36.139" v="987" actId="11529"/>
          <ac:cxnSpMkLst>
            <pc:docMk/>
            <pc:sldMk cId="2437334705" sldId="258"/>
            <ac:cxnSpMk id="11" creationId="{0ADC5448-E4E0-4418-A8C1-EF21257F4572}"/>
          </ac:cxnSpMkLst>
        </pc:cxnChg>
        <pc:cxnChg chg="add mod">
          <ac:chgData name="Michael Schumacher" userId="ec863bc3-80cc-4c9f-afb2-516e494b4ea7" providerId="ADAL" clId="{BEAF3D6B-EE59-4983-AC43-1DC6A47F9E4A}" dt="2022-02-27T20:47:02.293" v="1002" actId="14100"/>
          <ac:cxnSpMkLst>
            <pc:docMk/>
            <pc:sldMk cId="2437334705" sldId="258"/>
            <ac:cxnSpMk id="13" creationId="{7FE2C2F3-DB19-4E04-883B-2CFA4E266396}"/>
          </ac:cxnSpMkLst>
        </pc:cxnChg>
        <pc:cxnChg chg="add mod">
          <ac:chgData name="Michael Schumacher" userId="ec863bc3-80cc-4c9f-afb2-516e494b4ea7" providerId="ADAL" clId="{BEAF3D6B-EE59-4983-AC43-1DC6A47F9E4A}" dt="2022-02-27T20:38:18.116" v="909" actId="1076"/>
          <ac:cxnSpMkLst>
            <pc:docMk/>
            <pc:sldMk cId="2437334705" sldId="258"/>
            <ac:cxnSpMk id="36" creationId="{BC96ACB9-4114-4B39-84C0-69A13204FDF4}"/>
          </ac:cxnSpMkLst>
        </pc:cxnChg>
        <pc:cxnChg chg="del mod">
          <ac:chgData name="Michael Schumacher" userId="ec863bc3-80cc-4c9f-afb2-516e494b4ea7" providerId="ADAL" clId="{BEAF3D6B-EE59-4983-AC43-1DC6A47F9E4A}" dt="2022-02-27T20:45:17.082" v="985" actId="478"/>
          <ac:cxnSpMkLst>
            <pc:docMk/>
            <pc:sldMk cId="2437334705" sldId="258"/>
            <ac:cxnSpMk id="39" creationId="{E1F9E24E-B4C2-4E9B-BB62-5498ECEA55A2}"/>
          </ac:cxnSpMkLst>
        </pc:cxnChg>
      </pc:sldChg>
      <pc:sldChg chg="addSp delSp modSp mod">
        <pc:chgData name="Michael Schumacher" userId="ec863bc3-80cc-4c9f-afb2-516e494b4ea7" providerId="ADAL" clId="{BEAF3D6B-EE59-4983-AC43-1DC6A47F9E4A}" dt="2022-02-27T22:25:40.308" v="3069" actId="1076"/>
        <pc:sldMkLst>
          <pc:docMk/>
          <pc:sldMk cId="2813331354" sldId="260"/>
        </pc:sldMkLst>
        <pc:spChg chg="add mod">
          <ac:chgData name="Michael Schumacher" userId="ec863bc3-80cc-4c9f-afb2-516e494b4ea7" providerId="ADAL" clId="{BEAF3D6B-EE59-4983-AC43-1DC6A47F9E4A}" dt="2022-02-27T21:37:59.135" v="2185" actId="115"/>
          <ac:spMkLst>
            <pc:docMk/>
            <pc:sldMk cId="2813331354" sldId="260"/>
            <ac:spMk id="2" creationId="{EBFCAA41-E5EB-4B0B-8385-7E2B45A47A35}"/>
          </ac:spMkLst>
        </pc:spChg>
        <pc:spChg chg="mod">
          <ac:chgData name="Michael Schumacher" userId="ec863bc3-80cc-4c9f-afb2-516e494b4ea7" providerId="ADAL" clId="{BEAF3D6B-EE59-4983-AC43-1DC6A47F9E4A}" dt="2022-02-27T21:36:55.286" v="2112" actId="20577"/>
          <ac:spMkLst>
            <pc:docMk/>
            <pc:sldMk cId="2813331354" sldId="260"/>
            <ac:spMk id="13" creationId="{8DE362FE-F14C-4D64-99C3-D8AAEB836333}"/>
          </ac:spMkLst>
        </pc:spChg>
        <pc:spChg chg="del">
          <ac:chgData name="Michael Schumacher" userId="ec863bc3-80cc-4c9f-afb2-516e494b4ea7" providerId="ADAL" clId="{BEAF3D6B-EE59-4983-AC43-1DC6A47F9E4A}" dt="2022-02-27T21:36:39.036" v="2099" actId="478"/>
          <ac:spMkLst>
            <pc:docMk/>
            <pc:sldMk cId="2813331354" sldId="260"/>
            <ac:spMk id="15" creationId="{8602A739-71A7-4D31-90C6-E3AF1E9760B2}"/>
          </ac:spMkLst>
        </pc:spChg>
        <pc:graphicFrameChg chg="mod modGraphic">
          <ac:chgData name="Michael Schumacher" userId="ec863bc3-80cc-4c9f-afb2-516e494b4ea7" providerId="ADAL" clId="{BEAF3D6B-EE59-4983-AC43-1DC6A47F9E4A}" dt="2022-02-27T22:25:15.159" v="3066" actId="2165"/>
          <ac:graphicFrameMkLst>
            <pc:docMk/>
            <pc:sldMk cId="2813331354" sldId="260"/>
            <ac:graphicFrameMk id="4" creationId="{281371BD-A25D-4E62-8789-334A837BC6DF}"/>
          </ac:graphicFrameMkLst>
        </pc:graphicFrameChg>
        <pc:picChg chg="add del mod">
          <ac:chgData name="Michael Schumacher" userId="ec863bc3-80cc-4c9f-afb2-516e494b4ea7" providerId="ADAL" clId="{BEAF3D6B-EE59-4983-AC43-1DC6A47F9E4A}" dt="2022-02-27T22:20:25.069" v="2991"/>
          <ac:picMkLst>
            <pc:docMk/>
            <pc:sldMk cId="2813331354" sldId="260"/>
            <ac:picMk id="5" creationId="{6BFBED8F-313D-49CB-AA78-0256FDAC8B6A}"/>
          </ac:picMkLst>
        </pc:picChg>
        <pc:picChg chg="add del mod">
          <ac:chgData name="Michael Schumacher" userId="ec863bc3-80cc-4c9f-afb2-516e494b4ea7" providerId="ADAL" clId="{BEAF3D6B-EE59-4983-AC43-1DC6A47F9E4A}" dt="2022-02-27T22:25:40.308" v="3069" actId="1076"/>
          <ac:picMkLst>
            <pc:docMk/>
            <pc:sldMk cId="2813331354" sldId="260"/>
            <ac:picMk id="7" creationId="{FC6BBC74-02DA-4909-B6C1-82C6CA04B865}"/>
          </ac:picMkLst>
        </pc:picChg>
        <pc:picChg chg="mod">
          <ac:chgData name="Michael Schumacher" userId="ec863bc3-80cc-4c9f-afb2-516e494b4ea7" providerId="ADAL" clId="{BEAF3D6B-EE59-4983-AC43-1DC6A47F9E4A}" dt="2022-02-27T22:25:23.420" v="3067" actId="1076"/>
          <ac:picMkLst>
            <pc:docMk/>
            <pc:sldMk cId="2813331354" sldId="260"/>
            <ac:picMk id="10" creationId="{89013C1B-EC50-4028-805D-EAED0BF8DBA5}"/>
          </ac:picMkLst>
        </pc:picChg>
        <pc:picChg chg="mod">
          <ac:chgData name="Michael Schumacher" userId="ec863bc3-80cc-4c9f-afb2-516e494b4ea7" providerId="ADAL" clId="{BEAF3D6B-EE59-4983-AC43-1DC6A47F9E4A}" dt="2022-02-27T21:53:42.760" v="2500" actId="166"/>
          <ac:picMkLst>
            <pc:docMk/>
            <pc:sldMk cId="2813331354" sldId="260"/>
            <ac:picMk id="16" creationId="{896F7614-B22A-45D9-A292-A68C4994176C}"/>
          </ac:picMkLst>
        </pc:picChg>
        <pc:picChg chg="mod">
          <ac:chgData name="Michael Schumacher" userId="ec863bc3-80cc-4c9f-afb2-516e494b4ea7" providerId="ADAL" clId="{BEAF3D6B-EE59-4983-AC43-1DC6A47F9E4A}" dt="2022-02-27T22:25:23.420" v="3067" actId="1076"/>
          <ac:picMkLst>
            <pc:docMk/>
            <pc:sldMk cId="2813331354" sldId="260"/>
            <ac:picMk id="18" creationId="{E47ACD50-0FDB-40C4-8EB2-C6A1EA8D7D0D}"/>
          </ac:picMkLst>
        </pc:picChg>
        <pc:picChg chg="add del mod">
          <ac:chgData name="Michael Schumacher" userId="ec863bc3-80cc-4c9f-afb2-516e494b4ea7" providerId="ADAL" clId="{BEAF3D6B-EE59-4983-AC43-1DC6A47F9E4A}" dt="2022-02-27T20:51:53.370" v="1139"/>
          <ac:picMkLst>
            <pc:docMk/>
            <pc:sldMk cId="2813331354" sldId="260"/>
            <ac:picMk id="19" creationId="{D2A08E31-FE7F-4FA8-8340-3BF631DCC405}"/>
          </ac:picMkLst>
        </pc:picChg>
        <pc:picChg chg="add del mod">
          <ac:chgData name="Michael Schumacher" userId="ec863bc3-80cc-4c9f-afb2-516e494b4ea7" providerId="ADAL" clId="{BEAF3D6B-EE59-4983-AC43-1DC6A47F9E4A}" dt="2022-02-27T22:20:12.898" v="2979"/>
          <ac:picMkLst>
            <pc:docMk/>
            <pc:sldMk cId="2813331354" sldId="260"/>
            <ac:picMk id="20" creationId="{41C16707-2E65-497D-9CAB-090B3343B12D}"/>
          </ac:picMkLst>
        </pc:picChg>
        <pc:picChg chg="add del mod">
          <ac:chgData name="Michael Schumacher" userId="ec863bc3-80cc-4c9f-afb2-516e494b4ea7" providerId="ADAL" clId="{BEAF3D6B-EE59-4983-AC43-1DC6A47F9E4A}" dt="2022-02-27T22:20:12.209" v="2978"/>
          <ac:picMkLst>
            <pc:docMk/>
            <pc:sldMk cId="2813331354" sldId="260"/>
            <ac:picMk id="21" creationId="{ACC4BF57-7F2B-440D-BBF8-49C3A17595C9}"/>
          </ac:picMkLst>
        </pc:picChg>
        <pc:picChg chg="add del mod">
          <ac:chgData name="Michael Schumacher" userId="ec863bc3-80cc-4c9f-afb2-516e494b4ea7" providerId="ADAL" clId="{BEAF3D6B-EE59-4983-AC43-1DC6A47F9E4A}" dt="2022-02-27T22:20:18.395" v="2983"/>
          <ac:picMkLst>
            <pc:docMk/>
            <pc:sldMk cId="2813331354" sldId="260"/>
            <ac:picMk id="22" creationId="{74FFA7F4-C0C3-429F-B719-FDF6751CE9B5}"/>
          </ac:picMkLst>
        </pc:picChg>
        <pc:picChg chg="add del mod">
          <ac:chgData name="Michael Schumacher" userId="ec863bc3-80cc-4c9f-afb2-516e494b4ea7" providerId="ADAL" clId="{BEAF3D6B-EE59-4983-AC43-1DC6A47F9E4A}" dt="2022-02-27T22:20:23.888" v="2988"/>
          <ac:picMkLst>
            <pc:docMk/>
            <pc:sldMk cId="2813331354" sldId="260"/>
            <ac:picMk id="23" creationId="{723A2219-5073-417A-9800-A43CFFE2D277}"/>
          </ac:picMkLst>
        </pc:picChg>
      </pc:sldChg>
      <pc:sldChg chg="addSp delSp modSp modTransition">
        <pc:chgData name="Michael Schumacher" userId="ec863bc3-80cc-4c9f-afb2-516e494b4ea7" providerId="ADAL" clId="{BEAF3D6B-EE59-4983-AC43-1DC6A47F9E4A}" dt="2022-02-28T06:02:50.510" v="3939"/>
        <pc:sldMkLst>
          <pc:docMk/>
          <pc:sldMk cId="2219604467" sldId="262"/>
        </pc:sldMkLst>
        <pc:picChg chg="add del mod">
          <ac:chgData name="Michael Schumacher" userId="ec863bc3-80cc-4c9f-afb2-516e494b4ea7" providerId="ADAL" clId="{BEAF3D6B-EE59-4983-AC43-1DC6A47F9E4A}" dt="2022-02-27T20:51:53.598" v="1140"/>
          <ac:picMkLst>
            <pc:docMk/>
            <pc:sldMk cId="2219604467" sldId="262"/>
            <ac:picMk id="27" creationId="{E6E948A0-A8C6-4EB9-A0E3-C5691205B295}"/>
          </ac:picMkLst>
        </pc:picChg>
      </pc:sldChg>
      <pc:sldChg chg="addSp delSp modSp mod modTransition delAnim">
        <pc:chgData name="Michael Schumacher" userId="ec863bc3-80cc-4c9f-afb2-516e494b4ea7" providerId="ADAL" clId="{BEAF3D6B-EE59-4983-AC43-1DC6A47F9E4A}" dt="2022-02-28T19:36:25.199" v="4896" actId="14734"/>
        <pc:sldMkLst>
          <pc:docMk/>
          <pc:sldMk cId="1082487575" sldId="270"/>
        </pc:sldMkLst>
        <pc:spChg chg="mod">
          <ac:chgData name="Michael Schumacher" userId="ec863bc3-80cc-4c9f-afb2-516e494b4ea7" providerId="ADAL" clId="{BEAF3D6B-EE59-4983-AC43-1DC6A47F9E4A}" dt="2022-02-28T18:33:07.630" v="4472" actId="1076"/>
          <ac:spMkLst>
            <pc:docMk/>
            <pc:sldMk cId="1082487575" sldId="270"/>
            <ac:spMk id="14" creationId="{7D0CC321-C1E1-4CF2-84C6-630F039662B9}"/>
          </ac:spMkLst>
        </pc:spChg>
        <pc:graphicFrameChg chg="add mod modGraphic">
          <ac:chgData name="Michael Schumacher" userId="ec863bc3-80cc-4c9f-afb2-516e494b4ea7" providerId="ADAL" clId="{BEAF3D6B-EE59-4983-AC43-1DC6A47F9E4A}" dt="2022-02-28T19:36:25.199" v="4896" actId="14734"/>
          <ac:graphicFrameMkLst>
            <pc:docMk/>
            <pc:sldMk cId="1082487575" sldId="270"/>
            <ac:graphicFrameMk id="2" creationId="{17C3F070-CC55-4ED5-9550-E52E68BF7094}"/>
          </ac:graphicFrameMkLst>
        </pc:graphicFrameChg>
        <pc:picChg chg="add del mod">
          <ac:chgData name="Michael Schumacher" userId="ec863bc3-80cc-4c9f-afb2-516e494b4ea7" providerId="ADAL" clId="{BEAF3D6B-EE59-4983-AC43-1DC6A47F9E4A}" dt="2022-02-27T20:51:55.556" v="1143"/>
          <ac:picMkLst>
            <pc:docMk/>
            <pc:sldMk cId="1082487575" sldId="270"/>
            <ac:picMk id="10" creationId="{6C460797-EF24-44BF-8D32-FBB78686F221}"/>
          </ac:picMkLst>
        </pc:picChg>
        <pc:picChg chg="del">
          <ac:chgData name="Michael Schumacher" userId="ec863bc3-80cc-4c9f-afb2-516e494b4ea7" providerId="ADAL" clId="{BEAF3D6B-EE59-4983-AC43-1DC6A47F9E4A}" dt="2022-02-27T20:53:04.093" v="1224" actId="478"/>
          <ac:picMkLst>
            <pc:docMk/>
            <pc:sldMk cId="1082487575" sldId="270"/>
            <ac:picMk id="20" creationId="{098F78B5-1B28-46DA-89BB-3CA876387394}"/>
          </ac:picMkLst>
        </pc:picChg>
      </pc:sldChg>
      <pc:sldChg chg="addSp delSp modSp mod modTransition">
        <pc:chgData name="Michael Schumacher" userId="ec863bc3-80cc-4c9f-afb2-516e494b4ea7" providerId="ADAL" clId="{BEAF3D6B-EE59-4983-AC43-1DC6A47F9E4A}" dt="2022-02-28T06:02:36.383" v="3931"/>
        <pc:sldMkLst>
          <pc:docMk/>
          <pc:sldMk cId="3777510063" sldId="273"/>
        </pc:sldMkLst>
        <pc:spChg chg="mod">
          <ac:chgData name="Michael Schumacher" userId="ec863bc3-80cc-4c9f-afb2-516e494b4ea7" providerId="ADAL" clId="{BEAF3D6B-EE59-4983-AC43-1DC6A47F9E4A}" dt="2022-02-27T20:09:05.390" v="25" actId="20577"/>
          <ac:spMkLst>
            <pc:docMk/>
            <pc:sldMk cId="3777510063" sldId="273"/>
            <ac:spMk id="5" creationId="{B077BC3A-2041-4F66-A0C6-1C1D89F38E3C}"/>
          </ac:spMkLst>
        </pc:spChg>
        <pc:spChg chg="del">
          <ac:chgData name="Michael Schumacher" userId="ec863bc3-80cc-4c9f-afb2-516e494b4ea7" providerId="ADAL" clId="{BEAF3D6B-EE59-4983-AC43-1DC6A47F9E4A}" dt="2022-02-27T20:09:08.751" v="26" actId="478"/>
          <ac:spMkLst>
            <pc:docMk/>
            <pc:sldMk cId="3777510063" sldId="273"/>
            <ac:spMk id="27" creationId="{BD866114-EF30-4D4A-9D21-D42DC0BB20EC}"/>
          </ac:spMkLst>
        </pc:spChg>
        <pc:spChg chg="mod">
          <ac:chgData name="Michael Schumacher" userId="ec863bc3-80cc-4c9f-afb2-516e494b4ea7" providerId="ADAL" clId="{BEAF3D6B-EE59-4983-AC43-1DC6A47F9E4A}" dt="2022-02-27T20:39:39.889" v="922" actId="20577"/>
          <ac:spMkLst>
            <pc:docMk/>
            <pc:sldMk cId="3777510063" sldId="273"/>
            <ac:spMk id="35" creationId="{E6F779DB-D253-4B5C-85D8-9C12BFC41BF3}"/>
          </ac:spMkLst>
        </pc:spChg>
        <pc:picChg chg="add del mod">
          <ac:chgData name="Michael Schumacher" userId="ec863bc3-80cc-4c9f-afb2-516e494b4ea7" providerId="ADAL" clId="{BEAF3D6B-EE59-4983-AC43-1DC6A47F9E4A}" dt="2022-02-27T20:51:56.433" v="1144"/>
          <ac:picMkLst>
            <pc:docMk/>
            <pc:sldMk cId="3777510063" sldId="273"/>
            <ac:picMk id="9" creationId="{D7E12FF1-4BDE-45A4-92BF-1D1B004CFE24}"/>
          </ac:picMkLst>
        </pc:picChg>
      </pc:sldChg>
      <pc:sldChg chg="addSp delSp modSp mod">
        <pc:chgData name="Michael Schumacher" userId="ec863bc3-80cc-4c9f-afb2-516e494b4ea7" providerId="ADAL" clId="{BEAF3D6B-EE59-4983-AC43-1DC6A47F9E4A}" dt="2022-02-28T05:49:35.491" v="3766" actId="572"/>
        <pc:sldMkLst>
          <pc:docMk/>
          <pc:sldMk cId="3256147401" sldId="276"/>
        </pc:sldMkLst>
        <pc:spChg chg="add del mod">
          <ac:chgData name="Michael Schumacher" userId="ec863bc3-80cc-4c9f-afb2-516e494b4ea7" providerId="ADAL" clId="{BEAF3D6B-EE59-4983-AC43-1DC6A47F9E4A}" dt="2022-02-27T21:39:47.437" v="2266" actId="478"/>
          <ac:spMkLst>
            <pc:docMk/>
            <pc:sldMk cId="3256147401" sldId="276"/>
            <ac:spMk id="13" creationId="{C825D38F-43BD-4657-B858-E9C6C4FAFD71}"/>
          </ac:spMkLst>
        </pc:spChg>
        <pc:spChg chg="add mod">
          <ac:chgData name="Michael Schumacher" userId="ec863bc3-80cc-4c9f-afb2-516e494b4ea7" providerId="ADAL" clId="{BEAF3D6B-EE59-4983-AC43-1DC6A47F9E4A}" dt="2022-02-27T21:40:00.258" v="2269"/>
          <ac:spMkLst>
            <pc:docMk/>
            <pc:sldMk cId="3256147401" sldId="276"/>
            <ac:spMk id="15" creationId="{DA2371F2-3B4E-4176-AD84-3D4CF8B7BF7A}"/>
          </ac:spMkLst>
        </pc:spChg>
        <pc:spChg chg="mod">
          <ac:chgData name="Michael Schumacher" userId="ec863bc3-80cc-4c9f-afb2-516e494b4ea7" providerId="ADAL" clId="{BEAF3D6B-EE59-4983-AC43-1DC6A47F9E4A}" dt="2022-02-27T21:47:27.336" v="2416" actId="1076"/>
          <ac:spMkLst>
            <pc:docMk/>
            <pc:sldMk cId="3256147401" sldId="276"/>
            <ac:spMk id="18" creationId="{B5261FB4-B993-4B6E-9D26-BACBA5324361}"/>
          </ac:spMkLst>
        </pc:spChg>
        <pc:spChg chg="mod">
          <ac:chgData name="Michael Schumacher" userId="ec863bc3-80cc-4c9f-afb2-516e494b4ea7" providerId="ADAL" clId="{BEAF3D6B-EE59-4983-AC43-1DC6A47F9E4A}" dt="2022-02-27T21:47:21.809" v="2415" actId="1076"/>
          <ac:spMkLst>
            <pc:docMk/>
            <pc:sldMk cId="3256147401" sldId="276"/>
            <ac:spMk id="19" creationId="{A1E16809-976F-4305-AB97-07523221F443}"/>
          </ac:spMkLst>
        </pc:spChg>
        <pc:spChg chg="mod">
          <ac:chgData name="Michael Schumacher" userId="ec863bc3-80cc-4c9f-afb2-516e494b4ea7" providerId="ADAL" clId="{BEAF3D6B-EE59-4983-AC43-1DC6A47F9E4A}" dt="2022-02-27T21:39:44.724" v="2265" actId="6549"/>
          <ac:spMkLst>
            <pc:docMk/>
            <pc:sldMk cId="3256147401" sldId="276"/>
            <ac:spMk id="20" creationId="{1A47BA7D-20CC-4C61-A1EF-45312A21AA9D}"/>
          </ac:spMkLst>
        </pc:spChg>
        <pc:graphicFrameChg chg="mod modGraphic">
          <ac:chgData name="Michael Schumacher" userId="ec863bc3-80cc-4c9f-afb2-516e494b4ea7" providerId="ADAL" clId="{BEAF3D6B-EE59-4983-AC43-1DC6A47F9E4A}" dt="2022-02-28T05:49:35.491" v="3766" actId="572"/>
          <ac:graphicFrameMkLst>
            <pc:docMk/>
            <pc:sldMk cId="3256147401" sldId="276"/>
            <ac:graphicFrameMk id="4" creationId="{625267DE-9990-487A-A7D8-72AAA39DCA84}"/>
          </ac:graphicFrameMkLst>
        </pc:graphicFrameChg>
      </pc:sldChg>
      <pc:sldChg chg="addSp delSp modSp mod modTransition delAnim">
        <pc:chgData name="Michael Schumacher" userId="ec863bc3-80cc-4c9f-afb2-516e494b4ea7" providerId="ADAL" clId="{BEAF3D6B-EE59-4983-AC43-1DC6A47F9E4A}" dt="2022-02-28T06:02:32.144" v="3929"/>
        <pc:sldMkLst>
          <pc:docMk/>
          <pc:sldMk cId="3649606980" sldId="294"/>
        </pc:sldMkLst>
        <pc:spChg chg="del">
          <ac:chgData name="Michael Schumacher" userId="ec863bc3-80cc-4c9f-afb2-516e494b4ea7" providerId="ADAL" clId="{BEAF3D6B-EE59-4983-AC43-1DC6A47F9E4A}" dt="2022-02-28T06:00:02.132" v="3922" actId="478"/>
          <ac:spMkLst>
            <pc:docMk/>
            <pc:sldMk cId="3649606980" sldId="294"/>
            <ac:spMk id="5" creationId="{23C6C49E-B601-4F08-8FE7-1B416E94E9D1}"/>
          </ac:spMkLst>
        </pc:spChg>
        <pc:spChg chg="mod">
          <ac:chgData name="Michael Schumacher" userId="ec863bc3-80cc-4c9f-afb2-516e494b4ea7" providerId="ADAL" clId="{BEAF3D6B-EE59-4983-AC43-1DC6A47F9E4A}" dt="2022-02-27T20:15:34.300" v="149" actId="20577"/>
          <ac:spMkLst>
            <pc:docMk/>
            <pc:sldMk cId="3649606980" sldId="294"/>
            <ac:spMk id="26" creationId="{091C5A85-CFB6-44ED-8EF2-F248BBC884FC}"/>
          </ac:spMkLst>
        </pc:spChg>
        <pc:picChg chg="add del mod">
          <ac:chgData name="Michael Schumacher" userId="ec863bc3-80cc-4c9f-afb2-516e494b4ea7" providerId="ADAL" clId="{BEAF3D6B-EE59-4983-AC43-1DC6A47F9E4A}" dt="2022-02-27T20:51:57.148" v="1145"/>
          <ac:picMkLst>
            <pc:docMk/>
            <pc:sldMk cId="3649606980" sldId="294"/>
            <ac:picMk id="20" creationId="{865C43AA-43BD-4FE1-99B9-EF40F8B3C270}"/>
          </ac:picMkLst>
        </pc:picChg>
        <pc:picChg chg="del">
          <ac:chgData name="Michael Schumacher" userId="ec863bc3-80cc-4c9f-afb2-516e494b4ea7" providerId="ADAL" clId="{BEAF3D6B-EE59-4983-AC43-1DC6A47F9E4A}" dt="2022-02-27T20:53:00.235" v="1223" actId="478"/>
          <ac:picMkLst>
            <pc:docMk/>
            <pc:sldMk cId="3649606980" sldId="294"/>
            <ac:picMk id="35" creationId="{1FCCB15B-78BD-488E-AD54-537E7192EA54}"/>
          </ac:picMkLst>
        </pc:picChg>
        <pc:cxnChg chg="del">
          <ac:chgData name="Michael Schumacher" userId="ec863bc3-80cc-4c9f-afb2-516e494b4ea7" providerId="ADAL" clId="{BEAF3D6B-EE59-4983-AC43-1DC6A47F9E4A}" dt="2022-02-28T06:00:03.839" v="3923" actId="478"/>
          <ac:cxnSpMkLst>
            <pc:docMk/>
            <pc:sldMk cId="3649606980" sldId="294"/>
            <ac:cxnSpMk id="4" creationId="{CC4D97E1-9EC0-447B-A746-53BAD9C6723A}"/>
          </ac:cxnSpMkLst>
        </pc:cxnChg>
      </pc:sldChg>
      <pc:sldChg chg="del">
        <pc:chgData name="Michael Schumacher" userId="ec863bc3-80cc-4c9f-afb2-516e494b4ea7" providerId="ADAL" clId="{BEAF3D6B-EE59-4983-AC43-1DC6A47F9E4A}" dt="2022-02-27T20:39:26.751" v="919" actId="47"/>
        <pc:sldMkLst>
          <pc:docMk/>
          <pc:sldMk cId="954970165" sldId="295"/>
        </pc:sldMkLst>
      </pc:sldChg>
      <pc:sldChg chg="addSp delSp modSp mod">
        <pc:chgData name="Michael Schumacher" userId="ec863bc3-80cc-4c9f-afb2-516e494b4ea7" providerId="ADAL" clId="{BEAF3D6B-EE59-4983-AC43-1DC6A47F9E4A}" dt="2022-02-28T19:39:44.218" v="4989"/>
        <pc:sldMkLst>
          <pc:docMk/>
          <pc:sldMk cId="1852840800" sldId="298"/>
        </pc:sldMkLst>
        <pc:spChg chg="mod">
          <ac:chgData name="Michael Schumacher" userId="ec863bc3-80cc-4c9f-afb2-516e494b4ea7" providerId="ADAL" clId="{BEAF3D6B-EE59-4983-AC43-1DC6A47F9E4A}" dt="2022-02-28T06:08:50.255" v="3990" actId="1076"/>
          <ac:spMkLst>
            <pc:docMk/>
            <pc:sldMk cId="1852840800" sldId="298"/>
            <ac:spMk id="4" creationId="{C0720E50-A0A5-4448-92CA-588C3681F0F7}"/>
          </ac:spMkLst>
        </pc:spChg>
        <pc:spChg chg="del">
          <ac:chgData name="Michael Schumacher" userId="ec863bc3-80cc-4c9f-afb2-516e494b4ea7" providerId="ADAL" clId="{BEAF3D6B-EE59-4983-AC43-1DC6A47F9E4A}" dt="2022-02-28T19:39:43.270" v="4988" actId="478"/>
          <ac:spMkLst>
            <pc:docMk/>
            <pc:sldMk cId="1852840800" sldId="298"/>
            <ac:spMk id="12" creationId="{3E525C6D-0981-424F-BE92-E09C48626B92}"/>
          </ac:spMkLst>
        </pc:spChg>
        <pc:spChg chg="mod">
          <ac:chgData name="Michael Schumacher" userId="ec863bc3-80cc-4c9f-afb2-516e494b4ea7" providerId="ADAL" clId="{BEAF3D6B-EE59-4983-AC43-1DC6A47F9E4A}" dt="2022-02-27T21:40:14.661" v="2275" actId="20577"/>
          <ac:spMkLst>
            <pc:docMk/>
            <pc:sldMk cId="1852840800" sldId="298"/>
            <ac:spMk id="15" creationId="{0A72301C-5464-406B-9771-224AFB10D7E4}"/>
          </ac:spMkLst>
        </pc:spChg>
        <pc:spChg chg="add mod">
          <ac:chgData name="Michael Schumacher" userId="ec863bc3-80cc-4c9f-afb2-516e494b4ea7" providerId="ADAL" clId="{BEAF3D6B-EE59-4983-AC43-1DC6A47F9E4A}" dt="2022-02-27T21:40:13.269" v="2274"/>
          <ac:spMkLst>
            <pc:docMk/>
            <pc:sldMk cId="1852840800" sldId="298"/>
            <ac:spMk id="16" creationId="{B17B67BE-FBDA-4CF8-8C9B-3A63B647D36B}"/>
          </ac:spMkLst>
        </pc:spChg>
        <pc:spChg chg="del">
          <ac:chgData name="Michael Schumacher" userId="ec863bc3-80cc-4c9f-afb2-516e494b4ea7" providerId="ADAL" clId="{BEAF3D6B-EE59-4983-AC43-1DC6A47F9E4A}" dt="2022-02-28T19:39:41.781" v="4987" actId="478"/>
          <ac:spMkLst>
            <pc:docMk/>
            <pc:sldMk cId="1852840800" sldId="298"/>
            <ac:spMk id="17" creationId="{5DBEC05C-856A-4302-8F4B-F475D7D2C0D1}"/>
          </ac:spMkLst>
        </pc:spChg>
        <pc:spChg chg="add mod">
          <ac:chgData name="Michael Schumacher" userId="ec863bc3-80cc-4c9f-afb2-516e494b4ea7" providerId="ADAL" clId="{BEAF3D6B-EE59-4983-AC43-1DC6A47F9E4A}" dt="2022-02-28T19:39:44.218" v="4989"/>
          <ac:spMkLst>
            <pc:docMk/>
            <pc:sldMk cId="1852840800" sldId="298"/>
            <ac:spMk id="18" creationId="{59983E5C-E278-4383-95B7-2DF594441F4B}"/>
          </ac:spMkLst>
        </pc:spChg>
        <pc:spChg chg="add mod">
          <ac:chgData name="Michael Schumacher" userId="ec863bc3-80cc-4c9f-afb2-516e494b4ea7" providerId="ADAL" clId="{BEAF3D6B-EE59-4983-AC43-1DC6A47F9E4A}" dt="2022-02-28T19:39:44.218" v="4989"/>
          <ac:spMkLst>
            <pc:docMk/>
            <pc:sldMk cId="1852840800" sldId="298"/>
            <ac:spMk id="21" creationId="{5BADE873-30B5-40D4-9449-A161A0A37C21}"/>
          </ac:spMkLst>
        </pc:spChg>
        <pc:spChg chg="mod">
          <ac:chgData name="Michael Schumacher" userId="ec863bc3-80cc-4c9f-afb2-516e494b4ea7" providerId="ADAL" clId="{BEAF3D6B-EE59-4983-AC43-1DC6A47F9E4A}" dt="2022-02-28T18:33:57.628" v="4479" actId="1076"/>
          <ac:spMkLst>
            <pc:docMk/>
            <pc:sldMk cId="1852840800" sldId="298"/>
            <ac:spMk id="22" creationId="{A4E074DA-F36B-4A9A-9349-2BE898734AF4}"/>
          </ac:spMkLst>
        </pc:spChg>
        <pc:graphicFrameChg chg="mod modGraphic">
          <ac:chgData name="Michael Schumacher" userId="ec863bc3-80cc-4c9f-afb2-516e494b4ea7" providerId="ADAL" clId="{BEAF3D6B-EE59-4983-AC43-1DC6A47F9E4A}" dt="2022-02-28T06:08:51.139" v="3994" actId="14734"/>
          <ac:graphicFrameMkLst>
            <pc:docMk/>
            <pc:sldMk cId="1852840800" sldId="298"/>
            <ac:graphicFrameMk id="3" creationId="{C77DFE89-5361-48ED-A9D3-5F1BB1FE19E4}"/>
          </ac:graphicFrameMkLst>
        </pc:graphicFrameChg>
        <pc:picChg chg="mod">
          <ac:chgData name="Michael Schumacher" userId="ec863bc3-80cc-4c9f-afb2-516e494b4ea7" providerId="ADAL" clId="{BEAF3D6B-EE59-4983-AC43-1DC6A47F9E4A}" dt="2022-02-28T18:33:59.752" v="4480" actId="14100"/>
          <ac:picMkLst>
            <pc:docMk/>
            <pc:sldMk cId="1852840800" sldId="298"/>
            <ac:picMk id="14" creationId="{177B89CB-BBF3-41F6-831C-3FEF1120125B}"/>
          </ac:picMkLst>
        </pc:picChg>
        <pc:cxnChg chg="mod">
          <ac:chgData name="Michael Schumacher" userId="ec863bc3-80cc-4c9f-afb2-516e494b4ea7" providerId="ADAL" clId="{BEAF3D6B-EE59-4983-AC43-1DC6A47F9E4A}" dt="2022-02-28T06:08:50.255" v="3990" actId="1076"/>
          <ac:cxnSpMkLst>
            <pc:docMk/>
            <pc:sldMk cId="1852840800" sldId="298"/>
            <ac:cxnSpMk id="6" creationId="{90780017-14D6-4484-9904-28BF8CD522A7}"/>
          </ac:cxnSpMkLst>
        </pc:cxnChg>
      </pc:sldChg>
      <pc:sldChg chg="delSp mod modTransition delAnim">
        <pc:chgData name="Michael Schumacher" userId="ec863bc3-80cc-4c9f-afb2-516e494b4ea7" providerId="ADAL" clId="{BEAF3D6B-EE59-4983-AC43-1DC6A47F9E4A}" dt="2022-02-28T06:04:17.050" v="3963"/>
        <pc:sldMkLst>
          <pc:docMk/>
          <pc:sldMk cId="217281775" sldId="300"/>
        </pc:sldMkLst>
        <pc:picChg chg="del">
          <ac:chgData name="Michael Schumacher" userId="ec863bc3-80cc-4c9f-afb2-516e494b4ea7" providerId="ADAL" clId="{BEAF3D6B-EE59-4983-AC43-1DC6A47F9E4A}" dt="2022-02-27T20:50:19.548" v="1092" actId="478"/>
          <ac:picMkLst>
            <pc:docMk/>
            <pc:sldMk cId="217281775" sldId="300"/>
            <ac:picMk id="29" creationId="{69FB9CFB-2A81-4FEF-9059-20B951108ADE}"/>
          </ac:picMkLst>
        </pc:picChg>
      </pc:sldChg>
      <pc:sldChg chg="addSp delSp modSp mod modTransition delAnim">
        <pc:chgData name="Michael Schumacher" userId="ec863bc3-80cc-4c9f-afb2-516e494b4ea7" providerId="ADAL" clId="{BEAF3D6B-EE59-4983-AC43-1DC6A47F9E4A}" dt="2022-02-28T06:04:20.436" v="3967"/>
        <pc:sldMkLst>
          <pc:docMk/>
          <pc:sldMk cId="427901997" sldId="301"/>
        </pc:sldMkLst>
        <pc:spChg chg="del">
          <ac:chgData name="Michael Schumacher" userId="ec863bc3-80cc-4c9f-afb2-516e494b4ea7" providerId="ADAL" clId="{BEAF3D6B-EE59-4983-AC43-1DC6A47F9E4A}" dt="2022-02-28T05:39:51.489" v="3501" actId="478"/>
          <ac:spMkLst>
            <pc:docMk/>
            <pc:sldMk cId="427901997" sldId="301"/>
            <ac:spMk id="2" creationId="{44F16C70-2ED8-4D69-B71C-C033B639C589}"/>
          </ac:spMkLst>
        </pc:spChg>
        <pc:graphicFrameChg chg="add mod ord modGraphic">
          <ac:chgData name="Michael Schumacher" userId="ec863bc3-80cc-4c9f-afb2-516e494b4ea7" providerId="ADAL" clId="{BEAF3D6B-EE59-4983-AC43-1DC6A47F9E4A}" dt="2022-02-28T05:46:12.450" v="3671" actId="12"/>
          <ac:graphicFrameMkLst>
            <pc:docMk/>
            <pc:sldMk cId="427901997" sldId="301"/>
            <ac:graphicFrameMk id="9" creationId="{BAAB40A0-2B1E-41D1-BC88-17D71B462472}"/>
          </ac:graphicFrameMkLst>
        </pc:graphicFrameChg>
        <pc:graphicFrameChg chg="add del mod">
          <ac:chgData name="Michael Schumacher" userId="ec863bc3-80cc-4c9f-afb2-516e494b4ea7" providerId="ADAL" clId="{BEAF3D6B-EE59-4983-AC43-1DC6A47F9E4A}" dt="2022-02-28T05:45:27.360" v="3658" actId="478"/>
          <ac:graphicFrameMkLst>
            <pc:docMk/>
            <pc:sldMk cId="427901997" sldId="301"/>
            <ac:graphicFrameMk id="13" creationId="{D5B716AD-328B-4245-B392-B52CCBFFC4D2}"/>
          </ac:graphicFrameMkLst>
        </pc:graphicFrameChg>
        <pc:graphicFrameChg chg="add del mod">
          <ac:chgData name="Michael Schumacher" userId="ec863bc3-80cc-4c9f-afb2-516e494b4ea7" providerId="ADAL" clId="{BEAF3D6B-EE59-4983-AC43-1DC6A47F9E4A}" dt="2022-02-28T05:45:33.795" v="3660"/>
          <ac:graphicFrameMkLst>
            <pc:docMk/>
            <pc:sldMk cId="427901997" sldId="301"/>
            <ac:graphicFrameMk id="14" creationId="{968E828D-E2FD-4FC2-8C3F-D9C2EA312674}"/>
          </ac:graphicFrameMkLst>
        </pc:graphicFrameChg>
        <pc:graphicFrameChg chg="add del mod ord modGraphic">
          <ac:chgData name="Michael Schumacher" userId="ec863bc3-80cc-4c9f-afb2-516e494b4ea7" providerId="ADAL" clId="{BEAF3D6B-EE59-4983-AC43-1DC6A47F9E4A}" dt="2022-02-28T05:45:53.806" v="3664" actId="21"/>
          <ac:graphicFrameMkLst>
            <pc:docMk/>
            <pc:sldMk cId="427901997" sldId="301"/>
            <ac:graphicFrameMk id="16" creationId="{6BFB47EF-DB97-4E46-AE8B-CCF695D00683}"/>
          </ac:graphicFrameMkLst>
        </pc:graphicFrameChg>
        <pc:picChg chg="del">
          <ac:chgData name="Michael Schumacher" userId="ec863bc3-80cc-4c9f-afb2-516e494b4ea7" providerId="ADAL" clId="{BEAF3D6B-EE59-4983-AC43-1DC6A47F9E4A}" dt="2022-02-27T20:50:21.708" v="1093" actId="478"/>
          <ac:picMkLst>
            <pc:docMk/>
            <pc:sldMk cId="427901997" sldId="301"/>
            <ac:picMk id="25" creationId="{15FC4844-DBE9-4380-8840-81EFDEC96B31}"/>
          </ac:picMkLst>
        </pc:picChg>
      </pc:sldChg>
      <pc:sldChg chg="addSp delSp modSp mod modTransition delAnim">
        <pc:chgData name="Michael Schumacher" userId="ec863bc3-80cc-4c9f-afb2-516e494b4ea7" providerId="ADAL" clId="{BEAF3D6B-EE59-4983-AC43-1DC6A47F9E4A}" dt="2022-02-28T06:04:23.502" v="3969"/>
        <pc:sldMkLst>
          <pc:docMk/>
          <pc:sldMk cId="1161618824" sldId="302"/>
        </pc:sldMkLst>
        <pc:spChg chg="del">
          <ac:chgData name="Michael Schumacher" userId="ec863bc3-80cc-4c9f-afb2-516e494b4ea7" providerId="ADAL" clId="{BEAF3D6B-EE59-4983-AC43-1DC6A47F9E4A}" dt="2022-02-28T05:43:27.822" v="3564" actId="478"/>
          <ac:spMkLst>
            <pc:docMk/>
            <pc:sldMk cId="1161618824" sldId="302"/>
            <ac:spMk id="8" creationId="{865EC611-C181-4DAC-9539-90EFB3DD0C4C}"/>
          </ac:spMkLst>
        </pc:spChg>
        <pc:graphicFrameChg chg="add del mod">
          <ac:chgData name="Michael Schumacher" userId="ec863bc3-80cc-4c9f-afb2-516e494b4ea7" providerId="ADAL" clId="{BEAF3D6B-EE59-4983-AC43-1DC6A47F9E4A}" dt="2022-02-28T05:43:35.184" v="3566" actId="478"/>
          <ac:graphicFrameMkLst>
            <pc:docMk/>
            <pc:sldMk cId="1161618824" sldId="302"/>
            <ac:graphicFrameMk id="9" creationId="{1A1B7306-5FD5-4C9F-B71B-12E354EAE33F}"/>
          </ac:graphicFrameMkLst>
        </pc:graphicFrameChg>
        <pc:graphicFrameChg chg="add del mod modGraphic">
          <ac:chgData name="Michael Schumacher" userId="ec863bc3-80cc-4c9f-afb2-516e494b4ea7" providerId="ADAL" clId="{BEAF3D6B-EE59-4983-AC43-1DC6A47F9E4A}" dt="2022-02-28T05:45:55.855" v="3665" actId="478"/>
          <ac:graphicFrameMkLst>
            <pc:docMk/>
            <pc:sldMk cId="1161618824" sldId="302"/>
            <ac:graphicFrameMk id="12" creationId="{15723DAB-481E-45A7-AA1C-7552FBDB0ACF}"/>
          </ac:graphicFrameMkLst>
        </pc:graphicFrameChg>
        <pc:graphicFrameChg chg="add mod modGraphic">
          <ac:chgData name="Michael Schumacher" userId="ec863bc3-80cc-4c9f-afb2-516e494b4ea7" providerId="ADAL" clId="{BEAF3D6B-EE59-4983-AC43-1DC6A47F9E4A}" dt="2022-02-28T05:46:07.840" v="3669" actId="120"/>
          <ac:graphicFrameMkLst>
            <pc:docMk/>
            <pc:sldMk cId="1161618824" sldId="302"/>
            <ac:graphicFrameMk id="14" creationId="{F426E5DF-85A6-499E-A55F-7C5A7570AF0D}"/>
          </ac:graphicFrameMkLst>
        </pc:graphicFrameChg>
        <pc:picChg chg="del">
          <ac:chgData name="Michael Schumacher" userId="ec863bc3-80cc-4c9f-afb2-516e494b4ea7" providerId="ADAL" clId="{BEAF3D6B-EE59-4983-AC43-1DC6A47F9E4A}" dt="2022-02-27T20:50:23.948" v="1094" actId="478"/>
          <ac:picMkLst>
            <pc:docMk/>
            <pc:sldMk cId="1161618824" sldId="302"/>
            <ac:picMk id="12" creationId="{BC051028-17EE-4113-9315-545C48802E3D}"/>
          </ac:picMkLst>
        </pc:picChg>
      </pc:sldChg>
      <pc:sldChg chg="addSp delSp modSp mod modTransition delAnim modAnim">
        <pc:chgData name="Michael Schumacher" userId="ec863bc3-80cc-4c9f-afb2-516e494b4ea7" providerId="ADAL" clId="{BEAF3D6B-EE59-4983-AC43-1DC6A47F9E4A}" dt="2022-02-28T18:40:25.208" v="4488"/>
        <pc:sldMkLst>
          <pc:docMk/>
          <pc:sldMk cId="990976830" sldId="304"/>
        </pc:sldMkLst>
        <pc:spChg chg="del">
          <ac:chgData name="Michael Schumacher" userId="ec863bc3-80cc-4c9f-afb2-516e494b4ea7" providerId="ADAL" clId="{BEAF3D6B-EE59-4983-AC43-1DC6A47F9E4A}" dt="2022-02-28T05:27:45.376" v="3162" actId="478"/>
          <ac:spMkLst>
            <pc:docMk/>
            <pc:sldMk cId="990976830" sldId="304"/>
            <ac:spMk id="4" creationId="{E2DD4BFD-59E4-48AF-8A67-970BA2E3A5BE}"/>
          </ac:spMkLst>
        </pc:spChg>
        <pc:spChg chg="add mod">
          <ac:chgData name="Michael Schumacher" userId="ec863bc3-80cc-4c9f-afb2-516e494b4ea7" providerId="ADAL" clId="{BEAF3D6B-EE59-4983-AC43-1DC6A47F9E4A}" dt="2022-02-28T18:40:06.284" v="4485"/>
          <ac:spMkLst>
            <pc:docMk/>
            <pc:sldMk cId="990976830" sldId="304"/>
            <ac:spMk id="10" creationId="{52C4E41B-C8D7-4216-B29A-A93C8F35C29C}"/>
          </ac:spMkLst>
        </pc:spChg>
        <pc:spChg chg="add mod">
          <ac:chgData name="Michael Schumacher" userId="ec863bc3-80cc-4c9f-afb2-516e494b4ea7" providerId="ADAL" clId="{BEAF3D6B-EE59-4983-AC43-1DC6A47F9E4A}" dt="2022-02-28T18:40:15.672" v="4487"/>
          <ac:spMkLst>
            <pc:docMk/>
            <pc:sldMk cId="990976830" sldId="304"/>
            <ac:spMk id="11" creationId="{59AD3C26-702E-40D7-9993-65D859FC35BD}"/>
          </ac:spMkLst>
        </pc:spChg>
        <pc:spChg chg="add mod">
          <ac:chgData name="Michael Schumacher" userId="ec863bc3-80cc-4c9f-afb2-516e494b4ea7" providerId="ADAL" clId="{BEAF3D6B-EE59-4983-AC43-1DC6A47F9E4A}" dt="2022-02-28T18:40:15.672" v="4487"/>
          <ac:spMkLst>
            <pc:docMk/>
            <pc:sldMk cId="990976830" sldId="304"/>
            <ac:spMk id="12" creationId="{498934A0-1B0D-465D-A923-40D609C71E24}"/>
          </ac:spMkLst>
        </pc:spChg>
        <pc:picChg chg="del">
          <ac:chgData name="Michael Schumacher" userId="ec863bc3-80cc-4c9f-afb2-516e494b4ea7" providerId="ADAL" clId="{BEAF3D6B-EE59-4983-AC43-1DC6A47F9E4A}" dt="2022-02-27T20:50:12.365" v="1090" actId="478"/>
          <ac:picMkLst>
            <pc:docMk/>
            <pc:sldMk cId="990976830" sldId="304"/>
            <ac:picMk id="14" creationId="{9EC87A82-C01F-453B-B8E7-9DF9C4BC83AD}"/>
          </ac:picMkLst>
        </pc:picChg>
      </pc:sldChg>
      <pc:sldChg chg="addSp modSp mod modTransition">
        <pc:chgData name="Michael Schumacher" userId="ec863bc3-80cc-4c9f-afb2-516e494b4ea7" providerId="ADAL" clId="{BEAF3D6B-EE59-4983-AC43-1DC6A47F9E4A}" dt="2022-02-28T05:58:18.713" v="3905"/>
        <pc:sldMkLst>
          <pc:docMk/>
          <pc:sldMk cId="3036982793" sldId="306"/>
        </pc:sldMkLst>
        <pc:spChg chg="add mod">
          <ac:chgData name="Michael Schumacher" userId="ec863bc3-80cc-4c9f-afb2-516e494b4ea7" providerId="ADAL" clId="{BEAF3D6B-EE59-4983-AC43-1DC6A47F9E4A}" dt="2022-02-27T21:40:32.068" v="2278"/>
          <ac:spMkLst>
            <pc:docMk/>
            <pc:sldMk cId="3036982793" sldId="306"/>
            <ac:spMk id="9" creationId="{32D955C5-B1AC-480D-9336-2CD9CE0BFD49}"/>
          </ac:spMkLst>
        </pc:spChg>
        <pc:spChg chg="mod">
          <ac:chgData name="Michael Schumacher" userId="ec863bc3-80cc-4c9f-afb2-516e494b4ea7" providerId="ADAL" clId="{BEAF3D6B-EE59-4983-AC43-1DC6A47F9E4A}" dt="2022-02-27T21:40:33.173" v="2279" actId="20577"/>
          <ac:spMkLst>
            <pc:docMk/>
            <pc:sldMk cId="3036982793" sldId="306"/>
            <ac:spMk id="15" creationId="{0A72301C-5464-406B-9771-224AFB10D7E4}"/>
          </ac:spMkLst>
        </pc:spChg>
      </pc:sldChg>
      <pc:sldChg chg="addSp modSp mod modTransition">
        <pc:chgData name="Michael Schumacher" userId="ec863bc3-80cc-4c9f-afb2-516e494b4ea7" providerId="ADAL" clId="{BEAF3D6B-EE59-4983-AC43-1DC6A47F9E4A}" dt="2022-02-28T06:03:29.356" v="3947"/>
        <pc:sldMkLst>
          <pc:docMk/>
          <pc:sldMk cId="2993829447" sldId="307"/>
        </pc:sldMkLst>
        <pc:spChg chg="add mod">
          <ac:chgData name="Michael Schumacher" userId="ec863bc3-80cc-4c9f-afb2-516e494b4ea7" providerId="ADAL" clId="{BEAF3D6B-EE59-4983-AC43-1DC6A47F9E4A}" dt="2022-02-27T21:40:39.898" v="2283"/>
          <ac:spMkLst>
            <pc:docMk/>
            <pc:sldMk cId="2993829447" sldId="307"/>
            <ac:spMk id="10" creationId="{7603D4FF-C0D0-4B5A-B226-44C45B4E7D6B}"/>
          </ac:spMkLst>
        </pc:spChg>
        <pc:spChg chg="mod">
          <ac:chgData name="Michael Schumacher" userId="ec863bc3-80cc-4c9f-afb2-516e494b4ea7" providerId="ADAL" clId="{BEAF3D6B-EE59-4983-AC43-1DC6A47F9E4A}" dt="2022-02-27T21:40:39.117" v="2282" actId="20577"/>
          <ac:spMkLst>
            <pc:docMk/>
            <pc:sldMk cId="2993829447" sldId="307"/>
            <ac:spMk id="15" creationId="{0A72301C-5464-406B-9771-224AFB10D7E4}"/>
          </ac:spMkLst>
        </pc:spChg>
        <pc:spChg chg="mod">
          <ac:chgData name="Michael Schumacher" userId="ec863bc3-80cc-4c9f-afb2-516e494b4ea7" providerId="ADAL" clId="{BEAF3D6B-EE59-4983-AC43-1DC6A47F9E4A}" dt="2022-02-28T05:33:48.211" v="3216" actId="1076"/>
          <ac:spMkLst>
            <pc:docMk/>
            <pc:sldMk cId="2993829447" sldId="307"/>
            <ac:spMk id="22" creationId="{FE8B3A2F-D8F1-4A4B-B785-1EB08AFB18C5}"/>
          </ac:spMkLst>
        </pc:spChg>
        <pc:graphicFrameChg chg="mod modGraphic">
          <ac:chgData name="Michael Schumacher" userId="ec863bc3-80cc-4c9f-afb2-516e494b4ea7" providerId="ADAL" clId="{BEAF3D6B-EE59-4983-AC43-1DC6A47F9E4A}" dt="2022-02-28T05:56:03.029" v="3889" actId="1076"/>
          <ac:graphicFrameMkLst>
            <pc:docMk/>
            <pc:sldMk cId="2993829447" sldId="307"/>
            <ac:graphicFrameMk id="2" creationId="{C914E938-6980-4070-BAA1-5AEE89372823}"/>
          </ac:graphicFrameMkLst>
        </pc:graphicFrameChg>
      </pc:sldChg>
      <pc:sldChg chg="addSp delSp modSp mod modTransition delAnim">
        <pc:chgData name="Michael Schumacher" userId="ec863bc3-80cc-4c9f-afb2-516e494b4ea7" providerId="ADAL" clId="{BEAF3D6B-EE59-4983-AC43-1DC6A47F9E4A}" dt="2022-02-28T06:42:45.393" v="4295" actId="20577"/>
        <pc:sldMkLst>
          <pc:docMk/>
          <pc:sldMk cId="2512303159" sldId="308"/>
        </pc:sldMkLst>
        <pc:spChg chg="mod">
          <ac:chgData name="Michael Schumacher" userId="ec863bc3-80cc-4c9f-afb2-516e494b4ea7" providerId="ADAL" clId="{BEAF3D6B-EE59-4983-AC43-1DC6A47F9E4A}" dt="2022-02-28T06:41:34.118" v="4255" actId="1076"/>
          <ac:spMkLst>
            <pc:docMk/>
            <pc:sldMk cId="2512303159" sldId="308"/>
            <ac:spMk id="2" creationId="{7F92CB1D-12B4-43E1-B3A4-C0C00020C0B1}"/>
          </ac:spMkLst>
        </pc:spChg>
        <pc:spChg chg="del ord">
          <ac:chgData name="Michael Schumacher" userId="ec863bc3-80cc-4c9f-afb2-516e494b4ea7" providerId="ADAL" clId="{BEAF3D6B-EE59-4983-AC43-1DC6A47F9E4A}" dt="2022-02-28T06:39:43.553" v="4224" actId="478"/>
          <ac:spMkLst>
            <pc:docMk/>
            <pc:sldMk cId="2512303159" sldId="308"/>
            <ac:spMk id="4" creationId="{D5D6EF95-3405-49CB-BB44-E2A8B757A05C}"/>
          </ac:spMkLst>
        </pc:spChg>
        <pc:spChg chg="mod">
          <ac:chgData name="Michael Schumacher" userId="ec863bc3-80cc-4c9f-afb2-516e494b4ea7" providerId="ADAL" clId="{BEAF3D6B-EE59-4983-AC43-1DC6A47F9E4A}" dt="2022-02-28T06:34:06.797" v="4006" actId="1076"/>
          <ac:spMkLst>
            <pc:docMk/>
            <pc:sldMk cId="2512303159" sldId="308"/>
            <ac:spMk id="11" creationId="{0274B287-FF86-487D-93EA-9F2014464762}"/>
          </ac:spMkLst>
        </pc:spChg>
        <pc:spChg chg="add mod">
          <ac:chgData name="Michael Schumacher" userId="ec863bc3-80cc-4c9f-afb2-516e494b4ea7" providerId="ADAL" clId="{BEAF3D6B-EE59-4983-AC43-1DC6A47F9E4A}" dt="2022-02-27T21:39:54.643" v="2268" actId="121"/>
          <ac:spMkLst>
            <pc:docMk/>
            <pc:sldMk cId="2512303159" sldId="308"/>
            <ac:spMk id="12" creationId="{908F3962-ACBA-4547-9D7C-2F421B01A112}"/>
          </ac:spMkLst>
        </pc:spChg>
        <pc:spChg chg="mod">
          <ac:chgData name="Michael Schumacher" userId="ec863bc3-80cc-4c9f-afb2-516e494b4ea7" providerId="ADAL" clId="{BEAF3D6B-EE59-4983-AC43-1DC6A47F9E4A}" dt="2022-02-27T21:39:35.779" v="2248" actId="20577"/>
          <ac:spMkLst>
            <pc:docMk/>
            <pc:sldMk cId="2512303159" sldId="308"/>
            <ac:spMk id="13" creationId="{744FBD0B-BDCD-486F-8C42-90B2435DB641}"/>
          </ac:spMkLst>
        </pc:spChg>
        <pc:spChg chg="add del">
          <ac:chgData name="Michael Schumacher" userId="ec863bc3-80cc-4c9f-afb2-516e494b4ea7" providerId="ADAL" clId="{BEAF3D6B-EE59-4983-AC43-1DC6A47F9E4A}" dt="2022-02-28T06:33:20.234" v="3998" actId="22"/>
          <ac:spMkLst>
            <pc:docMk/>
            <pc:sldMk cId="2512303159" sldId="308"/>
            <ac:spMk id="17" creationId="{BBDF2B8F-DD1A-4FC2-957A-5958E1FD30A8}"/>
          </ac:spMkLst>
        </pc:spChg>
        <pc:graphicFrameChg chg="add mod modGraphic">
          <ac:chgData name="Michael Schumacher" userId="ec863bc3-80cc-4c9f-afb2-516e494b4ea7" providerId="ADAL" clId="{BEAF3D6B-EE59-4983-AC43-1DC6A47F9E4A}" dt="2022-02-28T06:42:45.393" v="4295" actId="20577"/>
          <ac:graphicFrameMkLst>
            <pc:docMk/>
            <pc:sldMk cId="2512303159" sldId="308"/>
            <ac:graphicFrameMk id="18" creationId="{391E7C66-9A0E-41FF-863A-D1C212DFF5A5}"/>
          </ac:graphicFrameMkLst>
        </pc:graphicFrameChg>
        <pc:picChg chg="del">
          <ac:chgData name="Michael Schumacher" userId="ec863bc3-80cc-4c9f-afb2-516e494b4ea7" providerId="ADAL" clId="{BEAF3D6B-EE59-4983-AC43-1DC6A47F9E4A}" dt="2022-02-27T20:53:17.565" v="1227" actId="478"/>
          <ac:picMkLst>
            <pc:docMk/>
            <pc:sldMk cId="2512303159" sldId="308"/>
            <ac:picMk id="32" creationId="{99A0283B-4F4F-4AD6-90B8-B04E34A79D31}"/>
          </ac:picMkLst>
        </pc:picChg>
      </pc:sldChg>
      <pc:sldChg chg="addSp modSp mod modTransition">
        <pc:chgData name="Michael Schumacher" userId="ec863bc3-80cc-4c9f-afb2-516e494b4ea7" providerId="ADAL" clId="{BEAF3D6B-EE59-4983-AC43-1DC6A47F9E4A}" dt="2022-02-28T06:03:35.986" v="3951"/>
        <pc:sldMkLst>
          <pc:docMk/>
          <pc:sldMk cId="1929736298" sldId="310"/>
        </pc:sldMkLst>
        <pc:spChg chg="add mod">
          <ac:chgData name="Michael Schumacher" userId="ec863bc3-80cc-4c9f-afb2-516e494b4ea7" providerId="ADAL" clId="{BEAF3D6B-EE59-4983-AC43-1DC6A47F9E4A}" dt="2022-02-27T21:40:47.319" v="2287"/>
          <ac:spMkLst>
            <pc:docMk/>
            <pc:sldMk cId="1929736298" sldId="310"/>
            <ac:spMk id="10" creationId="{65C8BD65-4AF6-4D0F-9707-467C99E53010}"/>
          </ac:spMkLst>
        </pc:spChg>
        <pc:spChg chg="mod">
          <ac:chgData name="Michael Schumacher" userId="ec863bc3-80cc-4c9f-afb2-516e494b4ea7" providerId="ADAL" clId="{BEAF3D6B-EE59-4983-AC43-1DC6A47F9E4A}" dt="2022-02-27T21:40:46.552" v="2286" actId="20577"/>
          <ac:spMkLst>
            <pc:docMk/>
            <pc:sldMk cId="1929736298" sldId="310"/>
            <ac:spMk id="15" creationId="{0A72301C-5464-406B-9771-224AFB10D7E4}"/>
          </ac:spMkLst>
        </pc:spChg>
        <pc:spChg chg="mod">
          <ac:chgData name="Michael Schumacher" userId="ec863bc3-80cc-4c9f-afb2-516e494b4ea7" providerId="ADAL" clId="{BEAF3D6B-EE59-4983-AC43-1DC6A47F9E4A}" dt="2022-02-28T05:31:54.190" v="3200" actId="1076"/>
          <ac:spMkLst>
            <pc:docMk/>
            <pc:sldMk cId="1929736298" sldId="310"/>
            <ac:spMk id="20" creationId="{626EE8B9-4014-4B22-976F-5B120F7C2116}"/>
          </ac:spMkLst>
        </pc:spChg>
        <pc:graphicFrameChg chg="mod modGraphic">
          <ac:chgData name="Michael Schumacher" userId="ec863bc3-80cc-4c9f-afb2-516e494b4ea7" providerId="ADAL" clId="{BEAF3D6B-EE59-4983-AC43-1DC6A47F9E4A}" dt="2022-02-28T05:56:13.224" v="3892" actId="1076"/>
          <ac:graphicFrameMkLst>
            <pc:docMk/>
            <pc:sldMk cId="1929736298" sldId="310"/>
            <ac:graphicFrameMk id="2" creationId="{53896EA7-0438-4977-B4C6-4A071E244FDA}"/>
          </ac:graphicFrameMkLst>
        </pc:graphicFrameChg>
        <pc:picChg chg="mod">
          <ac:chgData name="Michael Schumacher" userId="ec863bc3-80cc-4c9f-afb2-516e494b4ea7" providerId="ADAL" clId="{BEAF3D6B-EE59-4983-AC43-1DC6A47F9E4A}" dt="2022-02-28T05:31:12.209" v="3194" actId="1076"/>
          <ac:picMkLst>
            <pc:docMk/>
            <pc:sldMk cId="1929736298" sldId="310"/>
            <ac:picMk id="8" creationId="{A6F116FE-BD14-4BF3-AA38-5D8F77966FEF}"/>
          </ac:picMkLst>
        </pc:picChg>
      </pc:sldChg>
      <pc:sldChg chg="addSp delSp modSp mod">
        <pc:chgData name="Michael Schumacher" userId="ec863bc3-80cc-4c9f-afb2-516e494b4ea7" providerId="ADAL" clId="{BEAF3D6B-EE59-4983-AC43-1DC6A47F9E4A}" dt="2022-02-28T19:39:26.358" v="4985" actId="20577"/>
        <pc:sldMkLst>
          <pc:docMk/>
          <pc:sldMk cId="3262741194" sldId="311"/>
        </pc:sldMkLst>
        <pc:spChg chg="add del mod">
          <ac:chgData name="Michael Schumacher" userId="ec863bc3-80cc-4c9f-afb2-516e494b4ea7" providerId="ADAL" clId="{BEAF3D6B-EE59-4983-AC43-1DC6A47F9E4A}" dt="2022-02-27T21:39:20.623" v="2233"/>
          <ac:spMkLst>
            <pc:docMk/>
            <pc:sldMk cId="3262741194" sldId="311"/>
            <ac:spMk id="12" creationId="{5AAB093A-A165-4972-BF1A-397477BFDBB5}"/>
          </ac:spMkLst>
        </pc:spChg>
        <pc:spChg chg="mod">
          <ac:chgData name="Michael Schumacher" userId="ec863bc3-80cc-4c9f-afb2-516e494b4ea7" providerId="ADAL" clId="{BEAF3D6B-EE59-4983-AC43-1DC6A47F9E4A}" dt="2022-02-28T19:39:15.679" v="4973" actId="14100"/>
          <ac:spMkLst>
            <pc:docMk/>
            <pc:sldMk cId="3262741194" sldId="311"/>
            <ac:spMk id="13" creationId="{C77D0B87-7FA2-49D5-BC63-2E65BECC0BBA}"/>
          </ac:spMkLst>
        </pc:spChg>
        <pc:spChg chg="mod">
          <ac:chgData name="Michael Schumacher" userId="ec863bc3-80cc-4c9f-afb2-516e494b4ea7" providerId="ADAL" clId="{BEAF3D6B-EE59-4983-AC43-1DC6A47F9E4A}" dt="2022-02-27T21:40:03.235" v="2271" actId="20577"/>
          <ac:spMkLst>
            <pc:docMk/>
            <pc:sldMk cId="3262741194" sldId="311"/>
            <ac:spMk id="15" creationId="{0A72301C-5464-406B-9771-224AFB10D7E4}"/>
          </ac:spMkLst>
        </pc:spChg>
        <pc:spChg chg="mod">
          <ac:chgData name="Michael Schumacher" userId="ec863bc3-80cc-4c9f-afb2-516e494b4ea7" providerId="ADAL" clId="{BEAF3D6B-EE59-4983-AC43-1DC6A47F9E4A}" dt="2022-02-28T19:39:26.358" v="4985" actId="20577"/>
          <ac:spMkLst>
            <pc:docMk/>
            <pc:sldMk cId="3262741194" sldId="311"/>
            <ac:spMk id="18" creationId="{EB694649-3AD5-4A9B-907D-8AC4B46BDC66}"/>
          </ac:spMkLst>
        </pc:spChg>
        <pc:spChg chg="add mod">
          <ac:chgData name="Michael Schumacher" userId="ec863bc3-80cc-4c9f-afb2-516e494b4ea7" providerId="ADAL" clId="{BEAF3D6B-EE59-4983-AC43-1DC6A47F9E4A}" dt="2022-02-27T21:40:01.777" v="2270"/>
          <ac:spMkLst>
            <pc:docMk/>
            <pc:sldMk cId="3262741194" sldId="311"/>
            <ac:spMk id="19" creationId="{21F1270D-7F05-46F4-ABA7-D3EA4347D7A1}"/>
          </ac:spMkLst>
        </pc:spChg>
        <pc:spChg chg="mod">
          <ac:chgData name="Michael Schumacher" userId="ec863bc3-80cc-4c9f-afb2-516e494b4ea7" providerId="ADAL" clId="{BEAF3D6B-EE59-4983-AC43-1DC6A47F9E4A}" dt="2022-02-28T18:33:43.376" v="4476" actId="1076"/>
          <ac:spMkLst>
            <pc:docMk/>
            <pc:sldMk cId="3262741194" sldId="311"/>
            <ac:spMk id="20" creationId="{DBC1E2FF-7DC3-4204-8D61-5AA14F0F0C54}"/>
          </ac:spMkLst>
        </pc:spChg>
        <pc:graphicFrameChg chg="mod modGraphic">
          <ac:chgData name="Michael Schumacher" userId="ec863bc3-80cc-4c9f-afb2-516e494b4ea7" providerId="ADAL" clId="{BEAF3D6B-EE59-4983-AC43-1DC6A47F9E4A}" dt="2022-02-28T05:48:41.084" v="3760"/>
          <ac:graphicFrameMkLst>
            <pc:docMk/>
            <pc:sldMk cId="3262741194" sldId="311"/>
            <ac:graphicFrameMk id="5" creationId="{E5355EE8-086F-4D97-BE8E-4D44B213DB94}"/>
          </ac:graphicFrameMkLst>
        </pc:graphicFrameChg>
        <pc:picChg chg="mod">
          <ac:chgData name="Michael Schumacher" userId="ec863bc3-80cc-4c9f-afb2-516e494b4ea7" providerId="ADAL" clId="{BEAF3D6B-EE59-4983-AC43-1DC6A47F9E4A}" dt="2022-02-28T18:33:35.719" v="4474" actId="1076"/>
          <ac:picMkLst>
            <pc:docMk/>
            <pc:sldMk cId="3262741194" sldId="311"/>
            <ac:picMk id="7" creationId="{4541DA1E-52DC-4E43-BF30-50EB8E1C1F11}"/>
          </ac:picMkLst>
        </pc:picChg>
        <pc:picChg chg="add del mod">
          <ac:chgData name="Michael Schumacher" userId="ec863bc3-80cc-4c9f-afb2-516e494b4ea7" providerId="ADAL" clId="{BEAF3D6B-EE59-4983-AC43-1DC6A47F9E4A}" dt="2022-02-28T18:33:36.467" v="4475" actId="478"/>
          <ac:picMkLst>
            <pc:docMk/>
            <pc:sldMk cId="3262741194" sldId="311"/>
            <ac:picMk id="21" creationId="{0C800073-DD6D-4F9A-AAAE-DEADFDE5F0E5}"/>
          </ac:picMkLst>
        </pc:picChg>
      </pc:sldChg>
      <pc:sldChg chg="modSp mod modTransition">
        <pc:chgData name="Michael Schumacher" userId="ec863bc3-80cc-4c9f-afb2-516e494b4ea7" providerId="ADAL" clId="{BEAF3D6B-EE59-4983-AC43-1DC6A47F9E4A}" dt="2022-02-28T06:04:45.617" v="3981"/>
        <pc:sldMkLst>
          <pc:docMk/>
          <pc:sldMk cId="1205046701" sldId="312"/>
        </pc:sldMkLst>
        <pc:spChg chg="mod">
          <ac:chgData name="Michael Schumacher" userId="ec863bc3-80cc-4c9f-afb2-516e494b4ea7" providerId="ADAL" clId="{BEAF3D6B-EE59-4983-AC43-1DC6A47F9E4A}" dt="2022-02-27T20:55:46.652" v="1234" actId="6549"/>
          <ac:spMkLst>
            <pc:docMk/>
            <pc:sldMk cId="1205046701" sldId="312"/>
            <ac:spMk id="15" creationId="{0A72301C-5464-406B-9771-224AFB10D7E4}"/>
          </ac:spMkLst>
        </pc:spChg>
      </pc:sldChg>
      <pc:sldChg chg="modSp mod modTransition">
        <pc:chgData name="Michael Schumacher" userId="ec863bc3-80cc-4c9f-afb2-516e494b4ea7" providerId="ADAL" clId="{BEAF3D6B-EE59-4983-AC43-1DC6A47F9E4A}" dt="2022-02-28T06:04:41.862" v="3979"/>
        <pc:sldMkLst>
          <pc:docMk/>
          <pc:sldMk cId="1660665044" sldId="313"/>
        </pc:sldMkLst>
        <pc:spChg chg="mod">
          <ac:chgData name="Michael Schumacher" userId="ec863bc3-80cc-4c9f-afb2-516e494b4ea7" providerId="ADAL" clId="{BEAF3D6B-EE59-4983-AC43-1DC6A47F9E4A}" dt="2022-02-27T20:55:42.892" v="1231" actId="6549"/>
          <ac:spMkLst>
            <pc:docMk/>
            <pc:sldMk cId="1660665044" sldId="313"/>
            <ac:spMk id="15" creationId="{0A72301C-5464-406B-9771-224AFB10D7E4}"/>
          </ac:spMkLst>
        </pc:spChg>
      </pc:sldChg>
      <pc:sldChg chg="modSp mod modTransition">
        <pc:chgData name="Michael Schumacher" userId="ec863bc3-80cc-4c9f-afb2-516e494b4ea7" providerId="ADAL" clId="{BEAF3D6B-EE59-4983-AC43-1DC6A47F9E4A}" dt="2022-02-28T06:04:36.390" v="3975"/>
        <pc:sldMkLst>
          <pc:docMk/>
          <pc:sldMk cId="1981340430" sldId="314"/>
        </pc:sldMkLst>
        <pc:spChg chg="mod">
          <ac:chgData name="Michael Schumacher" userId="ec863bc3-80cc-4c9f-afb2-516e494b4ea7" providerId="ADAL" clId="{BEAF3D6B-EE59-4983-AC43-1DC6A47F9E4A}" dt="2022-02-27T20:55:52.347" v="1239" actId="6549"/>
          <ac:spMkLst>
            <pc:docMk/>
            <pc:sldMk cId="1981340430" sldId="314"/>
            <ac:spMk id="15" creationId="{0A72301C-5464-406B-9771-224AFB10D7E4}"/>
          </ac:spMkLst>
        </pc:spChg>
      </pc:sldChg>
      <pc:sldChg chg="delSp modSp del mod modTransition delAnim">
        <pc:chgData name="Michael Schumacher" userId="ec863bc3-80cc-4c9f-afb2-516e494b4ea7" providerId="ADAL" clId="{BEAF3D6B-EE59-4983-AC43-1DC6A47F9E4A}" dt="2022-02-28T19:31:01.866" v="4850" actId="47"/>
        <pc:sldMkLst>
          <pc:docMk/>
          <pc:sldMk cId="4005565082" sldId="315"/>
        </pc:sldMkLst>
        <pc:spChg chg="ord">
          <ac:chgData name="Michael Schumacher" userId="ec863bc3-80cc-4c9f-afb2-516e494b4ea7" providerId="ADAL" clId="{BEAF3D6B-EE59-4983-AC43-1DC6A47F9E4A}" dt="2022-02-28T06:01:20.402" v="3924" actId="167"/>
          <ac:spMkLst>
            <pc:docMk/>
            <pc:sldMk cId="4005565082" sldId="315"/>
            <ac:spMk id="13" creationId="{18DA9E60-734E-4EAC-BB83-E102F74B390B}"/>
          </ac:spMkLst>
        </pc:spChg>
        <pc:graphicFrameChg chg="mod modGraphic">
          <ac:chgData name="Michael Schumacher" userId="ec863bc3-80cc-4c9f-afb2-516e494b4ea7" providerId="ADAL" clId="{BEAF3D6B-EE59-4983-AC43-1DC6A47F9E4A}" dt="2022-02-28T19:25:34.222" v="4711" actId="21"/>
          <ac:graphicFrameMkLst>
            <pc:docMk/>
            <pc:sldMk cId="4005565082" sldId="315"/>
            <ac:graphicFrameMk id="3" creationId="{D2BD0ACA-DCE6-4687-AE27-17051A7A2708}"/>
          </ac:graphicFrameMkLst>
        </pc:graphicFrameChg>
        <pc:picChg chg="mod">
          <ac:chgData name="Michael Schumacher" userId="ec863bc3-80cc-4c9f-afb2-516e494b4ea7" providerId="ADAL" clId="{BEAF3D6B-EE59-4983-AC43-1DC6A47F9E4A}" dt="2022-02-28T19:22:08.833" v="4645" actId="1076"/>
          <ac:picMkLst>
            <pc:docMk/>
            <pc:sldMk cId="4005565082" sldId="315"/>
            <ac:picMk id="11" creationId="{4519F509-25C9-4D99-BD78-1036677FF7F3}"/>
          </ac:picMkLst>
        </pc:picChg>
        <pc:picChg chg="del">
          <ac:chgData name="Michael Schumacher" userId="ec863bc3-80cc-4c9f-afb2-516e494b4ea7" providerId="ADAL" clId="{BEAF3D6B-EE59-4983-AC43-1DC6A47F9E4A}" dt="2022-02-27T20:50:31.963" v="1095" actId="478"/>
          <ac:picMkLst>
            <pc:docMk/>
            <pc:sldMk cId="4005565082" sldId="315"/>
            <ac:picMk id="24" creationId="{73C5D373-D84E-40DB-8C34-24A9E9532937}"/>
          </ac:picMkLst>
        </pc:picChg>
      </pc:sldChg>
      <pc:sldChg chg="addSp modSp mod">
        <pc:chgData name="Michael Schumacher" userId="ec863bc3-80cc-4c9f-afb2-516e494b4ea7" providerId="ADAL" clId="{BEAF3D6B-EE59-4983-AC43-1DC6A47F9E4A}" dt="2022-02-28T05:35:42.454" v="3242" actId="114"/>
        <pc:sldMkLst>
          <pc:docMk/>
          <pc:sldMk cId="2228262359" sldId="316"/>
        </pc:sldMkLst>
        <pc:spChg chg="mod">
          <ac:chgData name="Michael Schumacher" userId="ec863bc3-80cc-4c9f-afb2-516e494b4ea7" providerId="ADAL" clId="{BEAF3D6B-EE59-4983-AC43-1DC6A47F9E4A}" dt="2022-02-27T21:40:52.323" v="2290" actId="20577"/>
          <ac:spMkLst>
            <pc:docMk/>
            <pc:sldMk cId="2228262359" sldId="316"/>
            <ac:spMk id="7" creationId="{952C189F-3281-4714-8B7F-65E9E2FC0CBA}"/>
          </ac:spMkLst>
        </pc:spChg>
        <pc:spChg chg="add mod">
          <ac:chgData name="Michael Schumacher" userId="ec863bc3-80cc-4c9f-afb2-516e494b4ea7" providerId="ADAL" clId="{BEAF3D6B-EE59-4983-AC43-1DC6A47F9E4A}" dt="2022-02-27T21:40:53.073" v="2291"/>
          <ac:spMkLst>
            <pc:docMk/>
            <pc:sldMk cId="2228262359" sldId="316"/>
            <ac:spMk id="15" creationId="{4A70338A-FF11-4F7C-BE34-2F862B506594}"/>
          </ac:spMkLst>
        </pc:spChg>
        <pc:spChg chg="mod">
          <ac:chgData name="Michael Schumacher" userId="ec863bc3-80cc-4c9f-afb2-516e494b4ea7" providerId="ADAL" clId="{BEAF3D6B-EE59-4983-AC43-1DC6A47F9E4A}" dt="2022-02-27T20:56:41.468" v="1247" actId="20577"/>
          <ac:spMkLst>
            <pc:docMk/>
            <pc:sldMk cId="2228262359" sldId="316"/>
            <ac:spMk id="17" creationId="{D7EC7864-50EC-4FAE-87DB-57D2D231F6AA}"/>
          </ac:spMkLst>
        </pc:spChg>
        <pc:graphicFrameChg chg="mod modGraphic">
          <ac:chgData name="Michael Schumacher" userId="ec863bc3-80cc-4c9f-afb2-516e494b4ea7" providerId="ADAL" clId="{BEAF3D6B-EE59-4983-AC43-1DC6A47F9E4A}" dt="2022-02-28T05:35:42.454" v="3242" actId="114"/>
          <ac:graphicFrameMkLst>
            <pc:docMk/>
            <pc:sldMk cId="2228262359" sldId="316"/>
            <ac:graphicFrameMk id="4" creationId="{B0CE0B33-583C-429E-BDD3-3696E9FBF893}"/>
          </ac:graphicFrameMkLst>
        </pc:graphicFrameChg>
      </pc:sldChg>
      <pc:sldChg chg="modSp mod">
        <pc:chgData name="Michael Schumacher" userId="ec863bc3-80cc-4c9f-afb2-516e494b4ea7" providerId="ADAL" clId="{BEAF3D6B-EE59-4983-AC43-1DC6A47F9E4A}" dt="2022-02-28T06:01:25.823" v="3925" actId="167"/>
        <pc:sldMkLst>
          <pc:docMk/>
          <pc:sldMk cId="2568287066" sldId="320"/>
        </pc:sldMkLst>
        <pc:spChg chg="ord">
          <ac:chgData name="Michael Schumacher" userId="ec863bc3-80cc-4c9f-afb2-516e494b4ea7" providerId="ADAL" clId="{BEAF3D6B-EE59-4983-AC43-1DC6A47F9E4A}" dt="2022-02-28T06:01:25.823" v="3925" actId="167"/>
          <ac:spMkLst>
            <pc:docMk/>
            <pc:sldMk cId="2568287066" sldId="320"/>
            <ac:spMk id="9" creationId="{E4C01B2B-7FCA-40AD-8A01-31589FBF4B7F}"/>
          </ac:spMkLst>
        </pc:spChg>
      </pc:sldChg>
      <pc:sldChg chg="addSp delSp modSp mod delAnim modAnim">
        <pc:chgData name="Michael Schumacher" userId="ec863bc3-80cc-4c9f-afb2-516e494b4ea7" providerId="ADAL" clId="{BEAF3D6B-EE59-4983-AC43-1DC6A47F9E4A}" dt="2022-03-09T23:46:42.503" v="5100" actId="1076"/>
        <pc:sldMkLst>
          <pc:docMk/>
          <pc:sldMk cId="3636284674" sldId="321"/>
        </pc:sldMkLst>
        <pc:spChg chg="add del">
          <ac:chgData name="Michael Schumacher" userId="ec863bc3-80cc-4c9f-afb2-516e494b4ea7" providerId="ADAL" clId="{BEAF3D6B-EE59-4983-AC43-1DC6A47F9E4A}" dt="2022-02-28T19:54:35.150" v="4995" actId="22"/>
          <ac:spMkLst>
            <pc:docMk/>
            <pc:sldMk cId="3636284674" sldId="321"/>
            <ac:spMk id="10" creationId="{18849F29-8B29-4380-AFBA-03A378FD7155}"/>
          </ac:spMkLst>
        </pc:spChg>
        <pc:picChg chg="del">
          <ac:chgData name="Michael Schumacher" userId="ec863bc3-80cc-4c9f-afb2-516e494b4ea7" providerId="ADAL" clId="{BEAF3D6B-EE59-4983-AC43-1DC6A47F9E4A}" dt="2022-02-28T19:54:06.787" v="4993" actId="478"/>
          <ac:picMkLst>
            <pc:docMk/>
            <pc:sldMk cId="3636284674" sldId="321"/>
            <ac:picMk id="2" creationId="{CEFEDA39-11EE-40BA-A14F-B3ABC7B4243D}"/>
          </ac:picMkLst>
        </pc:picChg>
        <pc:picChg chg="add mod ord">
          <ac:chgData name="Michael Schumacher" userId="ec863bc3-80cc-4c9f-afb2-516e494b4ea7" providerId="ADAL" clId="{BEAF3D6B-EE59-4983-AC43-1DC6A47F9E4A}" dt="2022-03-09T23:46:42.503" v="5100" actId="1076"/>
          <ac:picMkLst>
            <pc:docMk/>
            <pc:sldMk cId="3636284674" sldId="321"/>
            <ac:picMk id="4" creationId="{9AF4B313-C440-4247-BFB0-3BA567C08FEA}"/>
          </ac:picMkLst>
        </pc:picChg>
      </pc:sldChg>
      <pc:sldChg chg="addSp delSp modSp mod modTransition delAnim">
        <pc:chgData name="Michael Schumacher" userId="ec863bc3-80cc-4c9f-afb2-516e494b4ea7" providerId="ADAL" clId="{BEAF3D6B-EE59-4983-AC43-1DC6A47F9E4A}" dt="2022-02-28T20:28:15.880" v="5027" actId="20577"/>
        <pc:sldMkLst>
          <pc:docMk/>
          <pc:sldMk cId="2225921801" sldId="322"/>
        </pc:sldMkLst>
        <pc:spChg chg="mod">
          <ac:chgData name="Michael Schumacher" userId="ec863bc3-80cc-4c9f-afb2-516e494b4ea7" providerId="ADAL" clId="{BEAF3D6B-EE59-4983-AC43-1DC6A47F9E4A}" dt="2022-02-28T19:31:42.780" v="4881" actId="1076"/>
          <ac:spMkLst>
            <pc:docMk/>
            <pc:sldMk cId="2225921801" sldId="322"/>
            <ac:spMk id="22" creationId="{A0FB6D4B-D71F-4681-973E-6C592095792D}"/>
          </ac:spMkLst>
        </pc:spChg>
        <pc:graphicFrameChg chg="mod modGraphic">
          <ac:chgData name="Michael Schumacher" userId="ec863bc3-80cc-4c9f-afb2-516e494b4ea7" providerId="ADAL" clId="{BEAF3D6B-EE59-4983-AC43-1DC6A47F9E4A}" dt="2022-02-28T20:28:15.880" v="5027" actId="20577"/>
          <ac:graphicFrameMkLst>
            <pc:docMk/>
            <pc:sldMk cId="2225921801" sldId="322"/>
            <ac:graphicFrameMk id="18" creationId="{90AD04BC-7903-4F85-8390-79E8E0898D0F}"/>
          </ac:graphicFrameMkLst>
        </pc:graphicFrameChg>
        <pc:picChg chg="add mod">
          <ac:chgData name="Michael Schumacher" userId="ec863bc3-80cc-4c9f-afb2-516e494b4ea7" providerId="ADAL" clId="{BEAF3D6B-EE59-4983-AC43-1DC6A47F9E4A}" dt="2022-02-28T19:30:57.427" v="4849" actId="1076"/>
          <ac:picMkLst>
            <pc:docMk/>
            <pc:sldMk cId="2225921801" sldId="322"/>
            <ac:picMk id="8" creationId="{2E088B9D-5D22-42E5-880E-ABDC6F749330}"/>
          </ac:picMkLst>
        </pc:picChg>
        <pc:picChg chg="del">
          <ac:chgData name="Michael Schumacher" userId="ec863bc3-80cc-4c9f-afb2-516e494b4ea7" providerId="ADAL" clId="{BEAF3D6B-EE59-4983-AC43-1DC6A47F9E4A}" dt="2022-02-28T19:22:11.587" v="4646" actId="478"/>
          <ac:picMkLst>
            <pc:docMk/>
            <pc:sldMk cId="2225921801" sldId="322"/>
            <ac:picMk id="19" creationId="{C3930618-3704-4572-B5B3-446283A8AB02}"/>
          </ac:picMkLst>
        </pc:picChg>
        <pc:picChg chg="del">
          <ac:chgData name="Michael Schumacher" userId="ec863bc3-80cc-4c9f-afb2-516e494b4ea7" providerId="ADAL" clId="{BEAF3D6B-EE59-4983-AC43-1DC6A47F9E4A}" dt="2022-02-27T20:50:34.156" v="1096" actId="478"/>
          <ac:picMkLst>
            <pc:docMk/>
            <pc:sldMk cId="2225921801" sldId="322"/>
            <ac:picMk id="26" creationId="{6AEB579C-2D9E-4783-B730-6A3D8F5D409D}"/>
          </ac:picMkLst>
        </pc:picChg>
      </pc:sldChg>
      <pc:sldChg chg="addSp delSp modSp mod modTransition delAnim">
        <pc:chgData name="Michael Schumacher" userId="ec863bc3-80cc-4c9f-afb2-516e494b4ea7" providerId="ADAL" clId="{BEAF3D6B-EE59-4983-AC43-1DC6A47F9E4A}" dt="2022-02-28T19:38:05.260" v="4913" actId="1076"/>
        <pc:sldMkLst>
          <pc:docMk/>
          <pc:sldMk cId="1001971612" sldId="323"/>
        </pc:sldMkLst>
        <pc:spChg chg="add mod">
          <ac:chgData name="Michael Schumacher" userId="ec863bc3-80cc-4c9f-afb2-516e494b4ea7" providerId="ADAL" clId="{BEAF3D6B-EE59-4983-AC43-1DC6A47F9E4A}" dt="2022-02-28T19:38:05.260" v="4913" actId="1076"/>
          <ac:spMkLst>
            <pc:docMk/>
            <pc:sldMk cId="1001971612" sldId="323"/>
            <ac:spMk id="3" creationId="{422BEA51-B248-4C34-AEF8-9DAA8858ACB3}"/>
          </ac:spMkLst>
        </pc:spChg>
        <pc:picChg chg="mod">
          <ac:chgData name="Michael Schumacher" userId="ec863bc3-80cc-4c9f-afb2-516e494b4ea7" providerId="ADAL" clId="{BEAF3D6B-EE59-4983-AC43-1DC6A47F9E4A}" dt="2022-02-28T19:37:27.330" v="4897" actId="1076"/>
          <ac:picMkLst>
            <pc:docMk/>
            <pc:sldMk cId="1001971612" sldId="323"/>
            <ac:picMk id="7" creationId="{32A65771-E06F-4B10-B010-C74BEA3A2BFC}"/>
          </ac:picMkLst>
        </pc:picChg>
        <pc:picChg chg="del">
          <ac:chgData name="Michael Schumacher" userId="ec863bc3-80cc-4c9f-afb2-516e494b4ea7" providerId="ADAL" clId="{BEAF3D6B-EE59-4983-AC43-1DC6A47F9E4A}" dt="2022-02-28T19:31:52.422" v="4882" actId="478"/>
          <ac:picMkLst>
            <pc:docMk/>
            <pc:sldMk cId="1001971612" sldId="323"/>
            <ac:picMk id="14" creationId="{75667D0C-4C27-44D3-953A-E7FE4E8166C3}"/>
          </ac:picMkLst>
        </pc:picChg>
      </pc:sldChg>
      <pc:sldChg chg="addSp delSp modSp mod modTransition addAnim delAnim">
        <pc:chgData name="Michael Schumacher" userId="ec863bc3-80cc-4c9f-afb2-516e494b4ea7" providerId="ADAL" clId="{BEAF3D6B-EE59-4983-AC43-1DC6A47F9E4A}" dt="2022-02-28T06:08:53.313" v="3996" actId="478"/>
        <pc:sldMkLst>
          <pc:docMk/>
          <pc:sldMk cId="1133728149" sldId="325"/>
        </pc:sldMkLst>
        <pc:spChg chg="del">
          <ac:chgData name="Michael Schumacher" userId="ec863bc3-80cc-4c9f-afb2-516e494b4ea7" providerId="ADAL" clId="{BEAF3D6B-EE59-4983-AC43-1DC6A47F9E4A}" dt="2022-02-28T05:47:42.976" v="3748" actId="478"/>
          <ac:spMkLst>
            <pc:docMk/>
            <pc:sldMk cId="1133728149" sldId="325"/>
            <ac:spMk id="2" creationId="{44F16C70-2ED8-4D69-B71C-C033B639C589}"/>
          </ac:spMkLst>
        </pc:spChg>
        <pc:graphicFrameChg chg="add mod modGraphic">
          <ac:chgData name="Michael Schumacher" userId="ec863bc3-80cc-4c9f-afb2-516e494b4ea7" providerId="ADAL" clId="{BEAF3D6B-EE59-4983-AC43-1DC6A47F9E4A}" dt="2022-02-28T05:47:48.863" v="3749" actId="1076"/>
          <ac:graphicFrameMkLst>
            <pc:docMk/>
            <pc:sldMk cId="1133728149" sldId="325"/>
            <ac:graphicFrameMk id="14" creationId="{CEFAC12E-51E8-40DE-9444-1E2821DE88B8}"/>
          </ac:graphicFrameMkLst>
        </pc:graphicFrameChg>
        <pc:picChg chg="add del">
          <ac:chgData name="Michael Schumacher" userId="ec863bc3-80cc-4c9f-afb2-516e494b4ea7" providerId="ADAL" clId="{BEAF3D6B-EE59-4983-AC43-1DC6A47F9E4A}" dt="2022-02-28T05:47:40.929" v="3747" actId="478"/>
          <ac:picMkLst>
            <pc:docMk/>
            <pc:sldMk cId="1133728149" sldId="325"/>
            <ac:picMk id="13" creationId="{7CC4DE78-BD8B-4A72-B56E-43E4B63D63C2}"/>
          </ac:picMkLst>
        </pc:picChg>
        <pc:picChg chg="add del">
          <ac:chgData name="Michael Schumacher" userId="ec863bc3-80cc-4c9f-afb2-516e494b4ea7" providerId="ADAL" clId="{BEAF3D6B-EE59-4983-AC43-1DC6A47F9E4A}" dt="2022-02-28T06:08:53.313" v="3996" actId="478"/>
          <ac:picMkLst>
            <pc:docMk/>
            <pc:sldMk cId="1133728149" sldId="325"/>
            <ac:picMk id="26" creationId="{10A24AE6-B184-4D13-89A0-C5E48791E25E}"/>
          </ac:picMkLst>
        </pc:picChg>
      </pc:sldChg>
      <pc:sldChg chg="addSp delSp modSp mod modTransition delAnim">
        <pc:chgData name="Michael Schumacher" userId="ec863bc3-80cc-4c9f-afb2-516e494b4ea7" providerId="ADAL" clId="{BEAF3D6B-EE59-4983-AC43-1DC6A47F9E4A}" dt="2022-02-28T06:02:43.922" v="3935"/>
        <pc:sldMkLst>
          <pc:docMk/>
          <pc:sldMk cId="3396529283" sldId="326"/>
        </pc:sldMkLst>
        <pc:picChg chg="add del mod">
          <ac:chgData name="Michael Schumacher" userId="ec863bc3-80cc-4c9f-afb2-516e494b4ea7" providerId="ADAL" clId="{BEAF3D6B-EE59-4983-AC43-1DC6A47F9E4A}" dt="2022-02-27T20:51:54.982" v="1142"/>
          <ac:picMkLst>
            <pc:docMk/>
            <pc:sldMk cId="3396529283" sldId="326"/>
            <ac:picMk id="16" creationId="{3FBB51B9-97E4-4839-9010-CCA9992A7CC3}"/>
          </ac:picMkLst>
        </pc:picChg>
        <pc:picChg chg="del">
          <ac:chgData name="Michael Schumacher" userId="ec863bc3-80cc-4c9f-afb2-516e494b4ea7" providerId="ADAL" clId="{BEAF3D6B-EE59-4983-AC43-1DC6A47F9E4A}" dt="2022-02-27T20:53:06.333" v="1225" actId="478"/>
          <ac:picMkLst>
            <pc:docMk/>
            <pc:sldMk cId="3396529283" sldId="326"/>
            <ac:picMk id="22" creationId="{AB03762D-45CE-4C1A-910A-BFDD702D9690}"/>
          </ac:picMkLst>
        </pc:picChg>
      </pc:sldChg>
      <pc:sldChg chg="addSp delSp modSp mod">
        <pc:chgData name="Michael Schumacher" userId="ec863bc3-80cc-4c9f-afb2-516e494b4ea7" providerId="ADAL" clId="{BEAF3D6B-EE59-4983-AC43-1DC6A47F9E4A}" dt="2022-02-28T19:39:50.266" v="4992"/>
        <pc:sldMkLst>
          <pc:docMk/>
          <pc:sldMk cId="1282134169" sldId="329"/>
        </pc:sldMkLst>
        <pc:spChg chg="del mod">
          <ac:chgData name="Michael Schumacher" userId="ec863bc3-80cc-4c9f-afb2-516e494b4ea7" providerId="ADAL" clId="{BEAF3D6B-EE59-4983-AC43-1DC6A47F9E4A}" dt="2022-02-28T19:39:49.077" v="4991" actId="478"/>
          <ac:spMkLst>
            <pc:docMk/>
            <pc:sldMk cId="1282134169" sldId="329"/>
            <ac:spMk id="10" creationId="{77CE2F36-1E64-422B-A8EB-EDD7C9A7983B}"/>
          </ac:spMkLst>
        </pc:spChg>
        <pc:spChg chg="add del">
          <ac:chgData name="Michael Schumacher" userId="ec863bc3-80cc-4c9f-afb2-516e494b4ea7" providerId="ADAL" clId="{BEAF3D6B-EE59-4983-AC43-1DC6A47F9E4A}" dt="2022-02-28T19:39:48.135" v="4990" actId="478"/>
          <ac:spMkLst>
            <pc:docMk/>
            <pc:sldMk cId="1282134169" sldId="329"/>
            <ac:spMk id="11" creationId="{203B65D9-ADD7-4955-8730-656DE59B89AF}"/>
          </ac:spMkLst>
        </pc:spChg>
        <pc:spChg chg="add mod">
          <ac:chgData name="Michael Schumacher" userId="ec863bc3-80cc-4c9f-afb2-516e494b4ea7" providerId="ADAL" clId="{BEAF3D6B-EE59-4983-AC43-1DC6A47F9E4A}" dt="2022-02-27T21:40:28.547" v="2276"/>
          <ac:spMkLst>
            <pc:docMk/>
            <pc:sldMk cId="1282134169" sldId="329"/>
            <ac:spMk id="12" creationId="{032BD3C2-A869-4314-AE2F-08ED5639A019}"/>
          </ac:spMkLst>
        </pc:spChg>
        <pc:spChg chg="add mod">
          <ac:chgData name="Michael Schumacher" userId="ec863bc3-80cc-4c9f-afb2-516e494b4ea7" providerId="ADAL" clId="{BEAF3D6B-EE59-4983-AC43-1DC6A47F9E4A}" dt="2022-02-28T19:39:50.266" v="4992"/>
          <ac:spMkLst>
            <pc:docMk/>
            <pc:sldMk cId="1282134169" sldId="329"/>
            <ac:spMk id="13" creationId="{5B6E9872-BC13-4B0A-900F-E1F92B31B89C}"/>
          </ac:spMkLst>
        </pc:spChg>
        <pc:spChg chg="add mod">
          <ac:chgData name="Michael Schumacher" userId="ec863bc3-80cc-4c9f-afb2-516e494b4ea7" providerId="ADAL" clId="{BEAF3D6B-EE59-4983-AC43-1DC6A47F9E4A}" dt="2022-02-28T19:39:50.266" v="4992"/>
          <ac:spMkLst>
            <pc:docMk/>
            <pc:sldMk cId="1282134169" sldId="329"/>
            <ac:spMk id="14" creationId="{A44850E5-D9D1-4D1E-81E2-E204204B329B}"/>
          </ac:spMkLst>
        </pc:spChg>
        <pc:spChg chg="mod">
          <ac:chgData name="Michael Schumacher" userId="ec863bc3-80cc-4c9f-afb2-516e494b4ea7" providerId="ADAL" clId="{BEAF3D6B-EE59-4983-AC43-1DC6A47F9E4A}" dt="2022-02-27T21:40:30.069" v="2277" actId="20577"/>
          <ac:spMkLst>
            <pc:docMk/>
            <pc:sldMk cId="1282134169" sldId="329"/>
            <ac:spMk id="15" creationId="{0A72301C-5464-406B-9771-224AFB10D7E4}"/>
          </ac:spMkLst>
        </pc:spChg>
        <pc:spChg chg="mod">
          <ac:chgData name="Michael Schumacher" userId="ec863bc3-80cc-4c9f-afb2-516e494b4ea7" providerId="ADAL" clId="{BEAF3D6B-EE59-4983-AC43-1DC6A47F9E4A}" dt="2022-02-28T18:34:03.446" v="4481" actId="1076"/>
          <ac:spMkLst>
            <pc:docMk/>
            <pc:sldMk cId="1282134169" sldId="329"/>
            <ac:spMk id="20" creationId="{5B99ED39-B43B-41D3-ACCB-86EFA84B5CD3}"/>
          </ac:spMkLst>
        </pc:spChg>
        <pc:graphicFrameChg chg="mod modGraphic">
          <ac:chgData name="Michael Schumacher" userId="ec863bc3-80cc-4c9f-afb2-516e494b4ea7" providerId="ADAL" clId="{BEAF3D6B-EE59-4983-AC43-1DC6A47F9E4A}" dt="2022-02-28T06:43:54.961" v="4303" actId="1076"/>
          <ac:graphicFrameMkLst>
            <pc:docMk/>
            <pc:sldMk cId="1282134169" sldId="329"/>
            <ac:graphicFrameMk id="6" creationId="{AA0DD99E-3C9E-457B-8A9B-F684CBCF6E1D}"/>
          </ac:graphicFrameMkLst>
        </pc:graphicFrameChg>
        <pc:picChg chg="mod">
          <ac:chgData name="Michael Schumacher" userId="ec863bc3-80cc-4c9f-afb2-516e494b4ea7" providerId="ADAL" clId="{BEAF3D6B-EE59-4983-AC43-1DC6A47F9E4A}" dt="2022-02-28T18:34:05.580" v="4482" actId="14100"/>
          <ac:picMkLst>
            <pc:docMk/>
            <pc:sldMk cId="1282134169" sldId="329"/>
            <ac:picMk id="19" creationId="{B0C12611-EF60-404C-A282-FCAE16B86441}"/>
          </ac:picMkLst>
        </pc:picChg>
      </pc:sldChg>
      <pc:sldChg chg="addSp modSp mod modTransition">
        <pc:chgData name="Michael Schumacher" userId="ec863bc3-80cc-4c9f-afb2-516e494b4ea7" providerId="ADAL" clId="{BEAF3D6B-EE59-4983-AC43-1DC6A47F9E4A}" dt="2022-02-28T05:58:23.162" v="3906"/>
        <pc:sldMkLst>
          <pc:docMk/>
          <pc:sldMk cId="1787828850" sldId="331"/>
        </pc:sldMkLst>
        <pc:spChg chg="add mod">
          <ac:chgData name="Michael Schumacher" userId="ec863bc3-80cc-4c9f-afb2-516e494b4ea7" providerId="ADAL" clId="{BEAF3D6B-EE59-4983-AC43-1DC6A47F9E4A}" dt="2022-02-27T21:40:35.204" v="2280"/>
          <ac:spMkLst>
            <pc:docMk/>
            <pc:sldMk cId="1787828850" sldId="331"/>
            <ac:spMk id="11" creationId="{E4CBA973-06DE-488E-B537-266C0A53692F}"/>
          </ac:spMkLst>
        </pc:spChg>
        <pc:spChg chg="mod">
          <ac:chgData name="Michael Schumacher" userId="ec863bc3-80cc-4c9f-afb2-516e494b4ea7" providerId="ADAL" clId="{BEAF3D6B-EE59-4983-AC43-1DC6A47F9E4A}" dt="2022-02-27T21:40:36.189" v="2281" actId="20577"/>
          <ac:spMkLst>
            <pc:docMk/>
            <pc:sldMk cId="1787828850" sldId="331"/>
            <ac:spMk id="15" creationId="{0A72301C-5464-406B-9771-224AFB10D7E4}"/>
          </ac:spMkLst>
        </pc:spChg>
        <pc:spChg chg="mod">
          <ac:chgData name="Michael Schumacher" userId="ec863bc3-80cc-4c9f-afb2-516e494b4ea7" providerId="ADAL" clId="{BEAF3D6B-EE59-4983-AC43-1DC6A47F9E4A}" dt="2022-02-28T05:32:56.363" v="3214" actId="14100"/>
          <ac:spMkLst>
            <pc:docMk/>
            <pc:sldMk cId="1787828850" sldId="331"/>
            <ac:spMk id="21" creationId="{6FA625CE-D01D-4FDF-AD48-3AD4103BFD0F}"/>
          </ac:spMkLst>
        </pc:spChg>
        <pc:graphicFrameChg chg="mod modGraphic">
          <ac:chgData name="Michael Schumacher" userId="ec863bc3-80cc-4c9f-afb2-516e494b4ea7" providerId="ADAL" clId="{BEAF3D6B-EE59-4983-AC43-1DC6A47F9E4A}" dt="2022-02-28T05:55:30.045" v="3883" actId="1076"/>
          <ac:graphicFrameMkLst>
            <pc:docMk/>
            <pc:sldMk cId="1787828850" sldId="331"/>
            <ac:graphicFrameMk id="3" creationId="{64DF02E8-C0E2-4554-BAB3-0587E52CCFBE}"/>
          </ac:graphicFrameMkLst>
        </pc:graphicFrameChg>
        <pc:graphicFrameChg chg="mod">
          <ac:chgData name="Michael Schumacher" userId="ec863bc3-80cc-4c9f-afb2-516e494b4ea7" providerId="ADAL" clId="{BEAF3D6B-EE59-4983-AC43-1DC6A47F9E4A}" dt="2022-02-27T21:35:25.732" v="2048"/>
          <ac:graphicFrameMkLst>
            <pc:docMk/>
            <pc:sldMk cId="1787828850" sldId="331"/>
            <ac:graphicFrameMk id="10" creationId="{1D7F0D40-94F0-48C8-BC73-276E6E8FAA6A}"/>
          </ac:graphicFrameMkLst>
        </pc:graphicFrameChg>
      </pc:sldChg>
      <pc:sldChg chg="addSp modSp mod modTransition">
        <pc:chgData name="Michael Schumacher" userId="ec863bc3-80cc-4c9f-afb2-516e494b4ea7" providerId="ADAL" clId="{BEAF3D6B-EE59-4983-AC43-1DC6A47F9E4A}" dt="2022-02-28T06:03:32.331" v="3949"/>
        <pc:sldMkLst>
          <pc:docMk/>
          <pc:sldMk cId="3514836851" sldId="332"/>
        </pc:sldMkLst>
        <pc:spChg chg="add mod">
          <ac:chgData name="Michael Schumacher" userId="ec863bc3-80cc-4c9f-afb2-516e494b4ea7" providerId="ADAL" clId="{BEAF3D6B-EE59-4983-AC43-1DC6A47F9E4A}" dt="2022-02-27T21:40:44.177" v="2285"/>
          <ac:spMkLst>
            <pc:docMk/>
            <pc:sldMk cId="3514836851" sldId="332"/>
            <ac:spMk id="11" creationId="{C0C860C3-945A-4E9D-9A67-64208AAA33C2}"/>
          </ac:spMkLst>
        </pc:spChg>
        <pc:spChg chg="mod">
          <ac:chgData name="Michael Schumacher" userId="ec863bc3-80cc-4c9f-afb2-516e494b4ea7" providerId="ADAL" clId="{BEAF3D6B-EE59-4983-AC43-1DC6A47F9E4A}" dt="2022-02-27T21:40:43.013" v="2284" actId="20577"/>
          <ac:spMkLst>
            <pc:docMk/>
            <pc:sldMk cId="3514836851" sldId="332"/>
            <ac:spMk id="15" creationId="{0A72301C-5464-406B-9771-224AFB10D7E4}"/>
          </ac:spMkLst>
        </pc:spChg>
        <pc:spChg chg="mod">
          <ac:chgData name="Michael Schumacher" userId="ec863bc3-80cc-4c9f-afb2-516e494b4ea7" providerId="ADAL" clId="{BEAF3D6B-EE59-4983-AC43-1DC6A47F9E4A}" dt="2022-02-28T05:32:18.748" v="3205" actId="1076"/>
          <ac:spMkLst>
            <pc:docMk/>
            <pc:sldMk cId="3514836851" sldId="332"/>
            <ac:spMk id="21" creationId="{557EBC04-F0F6-4146-A01F-DB3FF357FE11}"/>
          </ac:spMkLst>
        </pc:spChg>
        <pc:graphicFrameChg chg="mod modGraphic">
          <ac:chgData name="Michael Schumacher" userId="ec863bc3-80cc-4c9f-afb2-516e494b4ea7" providerId="ADAL" clId="{BEAF3D6B-EE59-4983-AC43-1DC6A47F9E4A}" dt="2022-02-28T05:54:36.478" v="3836" actId="1076"/>
          <ac:graphicFrameMkLst>
            <pc:docMk/>
            <pc:sldMk cId="3514836851" sldId="332"/>
            <ac:graphicFrameMk id="2" creationId="{FE07003B-8B1A-4619-922F-52FD256FC3F0}"/>
          </ac:graphicFrameMkLst>
        </pc:graphicFrameChg>
      </pc:sldChg>
      <pc:sldChg chg="addSp modSp mod modTransition">
        <pc:chgData name="Michael Schumacher" userId="ec863bc3-80cc-4c9f-afb2-516e494b4ea7" providerId="ADAL" clId="{BEAF3D6B-EE59-4983-AC43-1DC6A47F9E4A}" dt="2022-02-28T06:03:39.132" v="3953"/>
        <pc:sldMkLst>
          <pc:docMk/>
          <pc:sldMk cId="1092980817" sldId="333"/>
        </pc:sldMkLst>
        <pc:spChg chg="add mod">
          <ac:chgData name="Michael Schumacher" userId="ec863bc3-80cc-4c9f-afb2-516e494b4ea7" providerId="ADAL" clId="{BEAF3D6B-EE59-4983-AC43-1DC6A47F9E4A}" dt="2022-02-27T21:40:50.007" v="2289"/>
          <ac:spMkLst>
            <pc:docMk/>
            <pc:sldMk cId="1092980817" sldId="333"/>
            <ac:spMk id="10" creationId="{CAC40700-0963-4AEE-AD0C-83114395A8D1}"/>
          </ac:spMkLst>
        </pc:spChg>
        <pc:spChg chg="mod">
          <ac:chgData name="Michael Schumacher" userId="ec863bc3-80cc-4c9f-afb2-516e494b4ea7" providerId="ADAL" clId="{BEAF3D6B-EE59-4983-AC43-1DC6A47F9E4A}" dt="2022-02-27T21:40:49.242" v="2288" actId="20577"/>
          <ac:spMkLst>
            <pc:docMk/>
            <pc:sldMk cId="1092980817" sldId="333"/>
            <ac:spMk id="15" creationId="{0A72301C-5464-406B-9771-224AFB10D7E4}"/>
          </ac:spMkLst>
        </pc:spChg>
        <pc:spChg chg="mod">
          <ac:chgData name="Michael Schumacher" userId="ec863bc3-80cc-4c9f-afb2-516e494b4ea7" providerId="ADAL" clId="{BEAF3D6B-EE59-4983-AC43-1DC6A47F9E4A}" dt="2022-02-28T05:27:17.934" v="3160" actId="1076"/>
          <ac:spMkLst>
            <pc:docMk/>
            <pc:sldMk cId="1092980817" sldId="333"/>
            <ac:spMk id="20" creationId="{4F44C597-6636-43D5-8666-D3FEA21A0585}"/>
          </ac:spMkLst>
        </pc:spChg>
        <pc:graphicFrameChg chg="mod modGraphic">
          <ac:chgData name="Michael Schumacher" userId="ec863bc3-80cc-4c9f-afb2-516e494b4ea7" providerId="ADAL" clId="{BEAF3D6B-EE59-4983-AC43-1DC6A47F9E4A}" dt="2022-02-28T05:56:22.153" v="3894" actId="1076"/>
          <ac:graphicFrameMkLst>
            <pc:docMk/>
            <pc:sldMk cId="1092980817" sldId="333"/>
            <ac:graphicFrameMk id="11" creationId="{E5FE4DC5-7066-4550-950E-82A5FE8F077D}"/>
          </ac:graphicFrameMkLst>
        </pc:graphicFrameChg>
      </pc:sldChg>
      <pc:sldChg chg="modSp mod ord">
        <pc:chgData name="Michael Schumacher" userId="ec863bc3-80cc-4c9f-afb2-516e494b4ea7" providerId="ADAL" clId="{BEAF3D6B-EE59-4983-AC43-1DC6A47F9E4A}" dt="2022-02-27T22:31:00.096" v="3115" actId="1076"/>
        <pc:sldMkLst>
          <pc:docMk/>
          <pc:sldMk cId="2723010051" sldId="334"/>
        </pc:sldMkLst>
        <pc:spChg chg="mod">
          <ac:chgData name="Michael Schumacher" userId="ec863bc3-80cc-4c9f-afb2-516e494b4ea7" providerId="ADAL" clId="{BEAF3D6B-EE59-4983-AC43-1DC6A47F9E4A}" dt="2022-02-27T22:31:00.096" v="3115" actId="1076"/>
          <ac:spMkLst>
            <pc:docMk/>
            <pc:sldMk cId="2723010051" sldId="334"/>
            <ac:spMk id="3" creationId="{0AE7BE67-D4BE-4935-9E91-7F91F94CF05A}"/>
          </ac:spMkLst>
        </pc:spChg>
      </pc:sldChg>
      <pc:sldChg chg="delSp del mod modTransition delAnim">
        <pc:chgData name="Michael Schumacher" userId="ec863bc3-80cc-4c9f-afb2-516e494b4ea7" providerId="ADAL" clId="{BEAF3D6B-EE59-4983-AC43-1DC6A47F9E4A}" dt="2022-02-28T18:40:42.602" v="4489" actId="47"/>
        <pc:sldMkLst>
          <pc:docMk/>
          <pc:sldMk cId="481314907" sldId="335"/>
        </pc:sldMkLst>
        <pc:spChg chg="del">
          <ac:chgData name="Michael Schumacher" userId="ec863bc3-80cc-4c9f-afb2-516e494b4ea7" providerId="ADAL" clId="{BEAF3D6B-EE59-4983-AC43-1DC6A47F9E4A}" dt="2022-02-28T18:40:04.381" v="4484" actId="21"/>
          <ac:spMkLst>
            <pc:docMk/>
            <pc:sldMk cId="481314907" sldId="335"/>
            <ac:spMk id="3" creationId="{D2C97F0E-036E-4EDD-8F4D-BCC092EAEE41}"/>
          </ac:spMkLst>
        </pc:spChg>
        <pc:spChg chg="del">
          <ac:chgData name="Michael Schumacher" userId="ec863bc3-80cc-4c9f-afb2-516e494b4ea7" providerId="ADAL" clId="{BEAF3D6B-EE59-4983-AC43-1DC6A47F9E4A}" dt="2022-02-27T20:50:04.108" v="1088" actId="478"/>
          <ac:spMkLst>
            <pc:docMk/>
            <pc:sldMk cId="481314907" sldId="335"/>
            <ac:spMk id="4" creationId="{E2DD4BFD-59E4-48AF-8A67-970BA2E3A5BE}"/>
          </ac:spMkLst>
        </pc:spChg>
        <pc:picChg chg="del">
          <ac:chgData name="Michael Schumacher" userId="ec863bc3-80cc-4c9f-afb2-516e494b4ea7" providerId="ADAL" clId="{BEAF3D6B-EE59-4983-AC43-1DC6A47F9E4A}" dt="2022-02-28T18:40:01.628" v="4483" actId="21"/>
          <ac:picMkLst>
            <pc:docMk/>
            <pc:sldMk cId="481314907" sldId="335"/>
            <ac:picMk id="5" creationId="{E51989D7-903D-48C1-A324-4AFC59BB16B7}"/>
          </ac:picMkLst>
        </pc:picChg>
        <pc:picChg chg="del">
          <ac:chgData name="Michael Schumacher" userId="ec863bc3-80cc-4c9f-afb2-516e494b4ea7" providerId="ADAL" clId="{BEAF3D6B-EE59-4983-AC43-1DC6A47F9E4A}" dt="2022-02-27T20:50:07.099" v="1089" actId="478"/>
          <ac:picMkLst>
            <pc:docMk/>
            <pc:sldMk cId="481314907" sldId="335"/>
            <ac:picMk id="14" creationId="{9EC87A82-C01F-453B-B8E7-9DF9C4BC83AD}"/>
          </ac:picMkLst>
        </pc:picChg>
      </pc:sldChg>
      <pc:sldChg chg="delSp del mod modTransition delAnim">
        <pc:chgData name="Michael Schumacher" userId="ec863bc3-80cc-4c9f-afb2-516e494b4ea7" providerId="ADAL" clId="{BEAF3D6B-EE59-4983-AC43-1DC6A47F9E4A}" dt="2022-02-28T18:40:44.306" v="4490" actId="47"/>
        <pc:sldMkLst>
          <pc:docMk/>
          <pc:sldMk cId="1525186661" sldId="336"/>
        </pc:sldMkLst>
        <pc:spChg chg="del">
          <ac:chgData name="Michael Schumacher" userId="ec863bc3-80cc-4c9f-afb2-516e494b4ea7" providerId="ADAL" clId="{BEAF3D6B-EE59-4983-AC43-1DC6A47F9E4A}" dt="2022-02-27T20:49:57.421" v="1087" actId="478"/>
          <ac:spMkLst>
            <pc:docMk/>
            <pc:sldMk cId="1525186661" sldId="336"/>
            <ac:spMk id="4" creationId="{E2DD4BFD-59E4-48AF-8A67-970BA2E3A5BE}"/>
          </ac:spMkLst>
        </pc:spChg>
        <pc:spChg chg="del">
          <ac:chgData name="Michael Schumacher" userId="ec863bc3-80cc-4c9f-afb2-516e494b4ea7" providerId="ADAL" clId="{BEAF3D6B-EE59-4983-AC43-1DC6A47F9E4A}" dt="2022-02-28T18:40:12.389" v="4486" actId="21"/>
          <ac:spMkLst>
            <pc:docMk/>
            <pc:sldMk cId="1525186661" sldId="336"/>
            <ac:spMk id="6" creationId="{BEB10BD9-C3DE-41C7-8498-55DE804D6EAF}"/>
          </ac:spMkLst>
        </pc:spChg>
        <pc:spChg chg="del">
          <ac:chgData name="Michael Schumacher" userId="ec863bc3-80cc-4c9f-afb2-516e494b4ea7" providerId="ADAL" clId="{BEAF3D6B-EE59-4983-AC43-1DC6A47F9E4A}" dt="2022-02-28T18:40:12.389" v="4486" actId="21"/>
          <ac:spMkLst>
            <pc:docMk/>
            <pc:sldMk cId="1525186661" sldId="336"/>
            <ac:spMk id="7" creationId="{60CD8148-AF6D-49DF-8488-07A8C6BF3BED}"/>
          </ac:spMkLst>
        </pc:spChg>
        <pc:picChg chg="del">
          <ac:chgData name="Michael Schumacher" userId="ec863bc3-80cc-4c9f-afb2-516e494b4ea7" providerId="ADAL" clId="{BEAF3D6B-EE59-4983-AC43-1DC6A47F9E4A}" dt="2022-02-27T20:50:14.523" v="1091" actId="478"/>
          <ac:picMkLst>
            <pc:docMk/>
            <pc:sldMk cId="1525186661" sldId="336"/>
            <ac:picMk id="14" creationId="{9EC87A82-C01F-453B-B8E7-9DF9C4BC83AD}"/>
          </ac:picMkLst>
        </pc:picChg>
      </pc:sldChg>
      <pc:sldChg chg="addSp modSp mod">
        <pc:chgData name="Michael Schumacher" userId="ec863bc3-80cc-4c9f-afb2-516e494b4ea7" providerId="ADAL" clId="{BEAF3D6B-EE59-4983-AC43-1DC6A47F9E4A}" dt="2022-02-28T20:29:13.337" v="5028" actId="20577"/>
        <pc:sldMkLst>
          <pc:docMk/>
          <pc:sldMk cId="745892846" sldId="339"/>
        </pc:sldMkLst>
        <pc:spChg chg="mod">
          <ac:chgData name="Michael Schumacher" userId="ec863bc3-80cc-4c9f-afb2-516e494b4ea7" providerId="ADAL" clId="{BEAF3D6B-EE59-4983-AC43-1DC6A47F9E4A}" dt="2022-02-28T18:33:52.322" v="4477" actId="1076"/>
          <ac:spMkLst>
            <pc:docMk/>
            <pc:sldMk cId="745892846" sldId="339"/>
            <ac:spMk id="10" creationId="{9EEB7354-1E27-40DB-8118-42B7C231C68C}"/>
          </ac:spMkLst>
        </pc:spChg>
        <pc:spChg chg="add mod">
          <ac:chgData name="Michael Schumacher" userId="ec863bc3-80cc-4c9f-afb2-516e494b4ea7" providerId="ADAL" clId="{BEAF3D6B-EE59-4983-AC43-1DC6A47F9E4A}" dt="2022-02-27T21:40:07.762" v="2272"/>
          <ac:spMkLst>
            <pc:docMk/>
            <pc:sldMk cId="745892846" sldId="339"/>
            <ac:spMk id="12" creationId="{8874E35D-A41D-4141-8C55-7F906D9BC49E}"/>
          </ac:spMkLst>
        </pc:spChg>
        <pc:spChg chg="mod">
          <ac:chgData name="Michael Schumacher" userId="ec863bc3-80cc-4c9f-afb2-516e494b4ea7" providerId="ADAL" clId="{BEAF3D6B-EE59-4983-AC43-1DC6A47F9E4A}" dt="2022-02-27T21:40:08.850" v="2273" actId="20577"/>
          <ac:spMkLst>
            <pc:docMk/>
            <pc:sldMk cId="745892846" sldId="339"/>
            <ac:spMk id="15" creationId="{0A72301C-5464-406B-9771-224AFB10D7E4}"/>
          </ac:spMkLst>
        </pc:spChg>
        <pc:spChg chg="mod">
          <ac:chgData name="Michael Schumacher" userId="ec863bc3-80cc-4c9f-afb2-516e494b4ea7" providerId="ADAL" clId="{BEAF3D6B-EE59-4983-AC43-1DC6A47F9E4A}" dt="2022-02-28T19:39:38.253" v="4986" actId="1076"/>
          <ac:spMkLst>
            <pc:docMk/>
            <pc:sldMk cId="745892846" sldId="339"/>
            <ac:spMk id="20" creationId="{D28E0AC0-BBA1-4334-B4DA-97979253434C}"/>
          </ac:spMkLst>
        </pc:spChg>
        <pc:spChg chg="mod">
          <ac:chgData name="Michael Schumacher" userId="ec863bc3-80cc-4c9f-afb2-516e494b4ea7" providerId="ADAL" clId="{BEAF3D6B-EE59-4983-AC43-1DC6A47F9E4A}" dt="2022-02-28T19:38:57.653" v="4957" actId="20577"/>
          <ac:spMkLst>
            <pc:docMk/>
            <pc:sldMk cId="745892846" sldId="339"/>
            <ac:spMk id="22" creationId="{15195516-FB58-41F9-AD29-7919024AF096}"/>
          </ac:spMkLst>
        </pc:spChg>
        <pc:graphicFrameChg chg="mod modGraphic">
          <ac:chgData name="Michael Schumacher" userId="ec863bc3-80cc-4c9f-afb2-516e494b4ea7" providerId="ADAL" clId="{BEAF3D6B-EE59-4983-AC43-1DC6A47F9E4A}" dt="2022-02-28T20:29:13.337" v="5028" actId="20577"/>
          <ac:graphicFrameMkLst>
            <pc:docMk/>
            <pc:sldMk cId="745892846" sldId="339"/>
            <ac:graphicFrameMk id="3" creationId="{29B1AD19-5A19-4D76-9D22-4884A37A035F}"/>
          </ac:graphicFrameMkLst>
        </pc:graphicFrameChg>
        <pc:picChg chg="mod">
          <ac:chgData name="Michael Schumacher" userId="ec863bc3-80cc-4c9f-afb2-516e494b4ea7" providerId="ADAL" clId="{BEAF3D6B-EE59-4983-AC43-1DC6A47F9E4A}" dt="2022-02-28T18:33:54.274" v="4478" actId="14100"/>
          <ac:picMkLst>
            <pc:docMk/>
            <pc:sldMk cId="745892846" sldId="339"/>
            <ac:picMk id="3074" creationId="{69AC6CE5-2A25-42F1-80A0-FCEFF0E1959F}"/>
          </ac:picMkLst>
        </pc:picChg>
      </pc:sldChg>
      <pc:sldChg chg="addSp delSp modSp mod modShow">
        <pc:chgData name="Michael Schumacher" userId="ec863bc3-80cc-4c9f-afb2-516e494b4ea7" providerId="ADAL" clId="{BEAF3D6B-EE59-4983-AC43-1DC6A47F9E4A}" dt="2022-02-28T06:43:24.536" v="4298" actId="1076"/>
        <pc:sldMkLst>
          <pc:docMk/>
          <pc:sldMk cId="163896983" sldId="340"/>
        </pc:sldMkLst>
        <pc:spChg chg="del">
          <ac:chgData name="Michael Schumacher" userId="ec863bc3-80cc-4c9f-afb2-516e494b4ea7" providerId="ADAL" clId="{BEAF3D6B-EE59-4983-AC43-1DC6A47F9E4A}" dt="2022-02-27T22:23:13.133" v="3045" actId="478"/>
          <ac:spMkLst>
            <pc:docMk/>
            <pc:sldMk cId="163896983" sldId="340"/>
            <ac:spMk id="13" creationId="{EE6CAE00-EE2A-4A17-ADB1-CA9A37C1ADC6}"/>
          </ac:spMkLst>
        </pc:spChg>
        <pc:spChg chg="mod">
          <ac:chgData name="Michael Schumacher" userId="ec863bc3-80cc-4c9f-afb2-516e494b4ea7" providerId="ADAL" clId="{BEAF3D6B-EE59-4983-AC43-1DC6A47F9E4A}" dt="2022-02-27T21:37:10.494" v="2155" actId="6549"/>
          <ac:spMkLst>
            <pc:docMk/>
            <pc:sldMk cId="163896983" sldId="340"/>
            <ac:spMk id="15" creationId="{7C5243AB-2602-42E0-B3F2-07C0DD4FF3A3}"/>
          </ac:spMkLst>
        </pc:spChg>
        <pc:spChg chg="add mod">
          <ac:chgData name="Michael Schumacher" userId="ec863bc3-80cc-4c9f-afb2-516e494b4ea7" providerId="ADAL" clId="{BEAF3D6B-EE59-4983-AC43-1DC6A47F9E4A}" dt="2022-02-27T21:39:14.319" v="2229" actId="1076"/>
          <ac:spMkLst>
            <pc:docMk/>
            <pc:sldMk cId="163896983" sldId="340"/>
            <ac:spMk id="19" creationId="{135DD4EC-77A5-4645-8034-99CF4B74468E}"/>
          </ac:spMkLst>
        </pc:spChg>
        <pc:spChg chg="del">
          <ac:chgData name="Michael Schumacher" userId="ec863bc3-80cc-4c9f-afb2-516e494b4ea7" providerId="ADAL" clId="{BEAF3D6B-EE59-4983-AC43-1DC6A47F9E4A}" dt="2022-02-27T21:37:12.749" v="2156" actId="478"/>
          <ac:spMkLst>
            <pc:docMk/>
            <pc:sldMk cId="163896983" sldId="340"/>
            <ac:spMk id="25" creationId="{1917070D-E5EF-4679-A3F5-235AC75F0323}"/>
          </ac:spMkLst>
        </pc:spChg>
        <pc:graphicFrameChg chg="del mod modGraphic">
          <ac:chgData name="Michael Schumacher" userId="ec863bc3-80cc-4c9f-afb2-516e494b4ea7" providerId="ADAL" clId="{BEAF3D6B-EE59-4983-AC43-1DC6A47F9E4A}" dt="2022-02-27T21:29:56.306" v="2002" actId="478"/>
          <ac:graphicFrameMkLst>
            <pc:docMk/>
            <pc:sldMk cId="163896983" sldId="340"/>
            <ac:graphicFrameMk id="3" creationId="{8B5692D6-F0FA-4F6B-99BB-B84B46545D41}"/>
          </ac:graphicFrameMkLst>
        </pc:graphicFrameChg>
        <pc:graphicFrameChg chg="add mod modGraphic">
          <ac:chgData name="Michael Schumacher" userId="ec863bc3-80cc-4c9f-afb2-516e494b4ea7" providerId="ADAL" clId="{BEAF3D6B-EE59-4983-AC43-1DC6A47F9E4A}" dt="2022-02-28T06:43:24.536" v="4298" actId="1076"/>
          <ac:graphicFrameMkLst>
            <pc:docMk/>
            <pc:sldMk cId="163896983" sldId="340"/>
            <ac:graphicFrameMk id="18" creationId="{61F0ADFF-C27D-4A6D-8D8B-4EEEA6A99256}"/>
          </ac:graphicFrameMkLst>
        </pc:graphicFrameChg>
        <pc:picChg chg="add del mod">
          <ac:chgData name="Michael Schumacher" userId="ec863bc3-80cc-4c9f-afb2-516e494b4ea7" providerId="ADAL" clId="{BEAF3D6B-EE59-4983-AC43-1DC6A47F9E4A}" dt="2022-02-27T20:51:52.932" v="1137"/>
          <ac:picMkLst>
            <pc:docMk/>
            <pc:sldMk cId="163896983" sldId="340"/>
            <ac:picMk id="12" creationId="{9B204E14-F988-4115-91C6-8F3F69D57107}"/>
          </ac:picMkLst>
        </pc:picChg>
        <pc:picChg chg="mod ord">
          <ac:chgData name="Michael Schumacher" userId="ec863bc3-80cc-4c9f-afb2-516e494b4ea7" providerId="ADAL" clId="{BEAF3D6B-EE59-4983-AC43-1DC6A47F9E4A}" dt="2022-02-28T06:43:24.536" v="4298" actId="1076"/>
          <ac:picMkLst>
            <pc:docMk/>
            <pc:sldMk cId="163896983" sldId="340"/>
            <ac:picMk id="22" creationId="{220E995D-089B-49F1-9BF4-C871189800CD}"/>
          </ac:picMkLst>
        </pc:picChg>
        <pc:picChg chg="mod ord">
          <ac:chgData name="Michael Schumacher" userId="ec863bc3-80cc-4c9f-afb2-516e494b4ea7" providerId="ADAL" clId="{BEAF3D6B-EE59-4983-AC43-1DC6A47F9E4A}" dt="2022-02-28T06:43:24.536" v="4298" actId="1076"/>
          <ac:picMkLst>
            <pc:docMk/>
            <pc:sldMk cId="163896983" sldId="340"/>
            <ac:picMk id="24" creationId="{8BCCC7DB-9339-428B-857C-24BFDF50877D}"/>
          </ac:picMkLst>
        </pc:picChg>
      </pc:sldChg>
      <pc:sldChg chg="addSp delSp modSp mod">
        <pc:chgData name="Michael Schumacher" userId="ec863bc3-80cc-4c9f-afb2-516e494b4ea7" providerId="ADAL" clId="{BEAF3D6B-EE59-4983-AC43-1DC6A47F9E4A}" dt="2022-02-27T22:26:47.033" v="3084" actId="14734"/>
        <pc:sldMkLst>
          <pc:docMk/>
          <pc:sldMk cId="1208305094" sldId="341"/>
        </pc:sldMkLst>
        <pc:spChg chg="mod">
          <ac:chgData name="Michael Schumacher" userId="ec863bc3-80cc-4c9f-afb2-516e494b4ea7" providerId="ADAL" clId="{BEAF3D6B-EE59-4983-AC43-1DC6A47F9E4A}" dt="2022-02-27T21:30:42.467" v="2014" actId="1076"/>
          <ac:spMkLst>
            <pc:docMk/>
            <pc:sldMk cId="1208305094" sldId="341"/>
            <ac:spMk id="2" creationId="{06E9D0BB-7F2E-4939-8CD8-349B08536054}"/>
          </ac:spMkLst>
        </pc:spChg>
        <pc:spChg chg="mod">
          <ac:chgData name="Michael Schumacher" userId="ec863bc3-80cc-4c9f-afb2-516e494b4ea7" providerId="ADAL" clId="{BEAF3D6B-EE59-4983-AC43-1DC6A47F9E4A}" dt="2022-02-27T21:36:17.863" v="2090" actId="1076"/>
          <ac:spMkLst>
            <pc:docMk/>
            <pc:sldMk cId="1208305094" sldId="341"/>
            <ac:spMk id="6" creationId="{7CC4ABE3-5E42-4D4A-8502-1D807757BC1E}"/>
          </ac:spMkLst>
        </pc:spChg>
        <pc:spChg chg="mod">
          <ac:chgData name="Michael Schumacher" userId="ec863bc3-80cc-4c9f-afb2-516e494b4ea7" providerId="ADAL" clId="{BEAF3D6B-EE59-4983-AC43-1DC6A47F9E4A}" dt="2022-02-27T21:37:18.959" v="2157" actId="313"/>
          <ac:spMkLst>
            <pc:docMk/>
            <pc:sldMk cId="1208305094" sldId="341"/>
            <ac:spMk id="13" creationId="{8DE362FE-F14C-4D64-99C3-D8AAEB836333}"/>
          </ac:spMkLst>
        </pc:spChg>
        <pc:spChg chg="del">
          <ac:chgData name="Michael Schumacher" userId="ec863bc3-80cc-4c9f-afb2-516e494b4ea7" providerId="ADAL" clId="{BEAF3D6B-EE59-4983-AC43-1DC6A47F9E4A}" dt="2022-02-27T21:36:14.027" v="2089" actId="478"/>
          <ac:spMkLst>
            <pc:docMk/>
            <pc:sldMk cId="1208305094" sldId="341"/>
            <ac:spMk id="15" creationId="{8602A739-71A7-4D31-90C6-E3AF1E9760B2}"/>
          </ac:spMkLst>
        </pc:spChg>
        <pc:spChg chg="add mod">
          <ac:chgData name="Michael Schumacher" userId="ec863bc3-80cc-4c9f-afb2-516e494b4ea7" providerId="ADAL" clId="{BEAF3D6B-EE59-4983-AC43-1DC6A47F9E4A}" dt="2022-02-27T21:38:05.075" v="2186"/>
          <ac:spMkLst>
            <pc:docMk/>
            <pc:sldMk cId="1208305094" sldId="341"/>
            <ac:spMk id="19" creationId="{DA87FD86-7F6F-48FF-B28D-52144CC317FF}"/>
          </ac:spMkLst>
        </pc:spChg>
        <pc:graphicFrameChg chg="add del mod">
          <ac:chgData name="Michael Schumacher" userId="ec863bc3-80cc-4c9f-afb2-516e494b4ea7" providerId="ADAL" clId="{BEAF3D6B-EE59-4983-AC43-1DC6A47F9E4A}" dt="2022-02-27T21:20:34.631" v="1665" actId="478"/>
          <ac:graphicFrameMkLst>
            <pc:docMk/>
            <pc:sldMk cId="1208305094" sldId="341"/>
            <ac:graphicFrameMk id="3" creationId="{6F71AC20-1BB8-41F5-8719-D42770DD745C}"/>
          </ac:graphicFrameMkLst>
        </pc:graphicFrameChg>
        <pc:graphicFrameChg chg="add del mod">
          <ac:chgData name="Michael Schumacher" userId="ec863bc3-80cc-4c9f-afb2-516e494b4ea7" providerId="ADAL" clId="{BEAF3D6B-EE59-4983-AC43-1DC6A47F9E4A}" dt="2022-02-27T21:20:58.176" v="1671"/>
          <ac:graphicFrameMkLst>
            <pc:docMk/>
            <pc:sldMk cId="1208305094" sldId="341"/>
            <ac:graphicFrameMk id="4" creationId="{BA26FAD0-FE35-485F-A271-69E577BAC058}"/>
          </ac:graphicFrameMkLst>
        </pc:graphicFrameChg>
        <pc:graphicFrameChg chg="add del mod">
          <ac:chgData name="Michael Schumacher" userId="ec863bc3-80cc-4c9f-afb2-516e494b4ea7" providerId="ADAL" clId="{BEAF3D6B-EE59-4983-AC43-1DC6A47F9E4A}" dt="2022-02-27T21:21:10.319" v="1674"/>
          <ac:graphicFrameMkLst>
            <pc:docMk/>
            <pc:sldMk cId="1208305094" sldId="341"/>
            <ac:graphicFrameMk id="5" creationId="{B1FE65CD-66E4-40D6-8582-BFC55F096BCF}"/>
          </ac:graphicFrameMkLst>
        </pc:graphicFrameChg>
        <pc:graphicFrameChg chg="add mod modGraphic">
          <ac:chgData name="Michael Schumacher" userId="ec863bc3-80cc-4c9f-afb2-516e494b4ea7" providerId="ADAL" clId="{BEAF3D6B-EE59-4983-AC43-1DC6A47F9E4A}" dt="2022-02-27T22:26:47.033" v="3084" actId="14734"/>
          <ac:graphicFrameMkLst>
            <pc:docMk/>
            <pc:sldMk cId="1208305094" sldId="341"/>
            <ac:graphicFrameMk id="17" creationId="{B733C56B-3230-4320-9686-2058DE3C0236}"/>
          </ac:graphicFrameMkLst>
        </pc:graphicFrameChg>
        <pc:picChg chg="add del mod">
          <ac:chgData name="Michael Schumacher" userId="ec863bc3-80cc-4c9f-afb2-516e494b4ea7" providerId="ADAL" clId="{BEAF3D6B-EE59-4983-AC43-1DC6A47F9E4A}" dt="2022-02-27T21:30:44.947" v="2016" actId="1076"/>
          <ac:picMkLst>
            <pc:docMk/>
            <pc:sldMk cId="1208305094" sldId="341"/>
            <ac:picMk id="12" creationId="{9B002908-2724-4504-984E-95B1A56DFD48}"/>
          </ac:picMkLst>
        </pc:picChg>
        <pc:picChg chg="mod">
          <ac:chgData name="Michael Schumacher" userId="ec863bc3-80cc-4c9f-afb2-516e494b4ea7" providerId="ADAL" clId="{BEAF3D6B-EE59-4983-AC43-1DC6A47F9E4A}" dt="2022-02-27T20:40:44.401" v="931" actId="166"/>
          <ac:picMkLst>
            <pc:docMk/>
            <pc:sldMk cId="1208305094" sldId="341"/>
            <ac:picMk id="16" creationId="{896F7614-B22A-45D9-A292-A68C4994176C}"/>
          </ac:picMkLst>
        </pc:picChg>
        <pc:picChg chg="add del mod">
          <ac:chgData name="Michael Schumacher" userId="ec863bc3-80cc-4c9f-afb2-516e494b4ea7" providerId="ADAL" clId="{BEAF3D6B-EE59-4983-AC43-1DC6A47F9E4A}" dt="2022-02-27T20:51:53.157" v="1138"/>
          <ac:picMkLst>
            <pc:docMk/>
            <pc:sldMk cId="1208305094" sldId="341"/>
            <ac:picMk id="18" creationId="{BA1CA3D5-9AD8-4125-94DC-CB7A30BE4FB9}"/>
          </ac:picMkLst>
        </pc:picChg>
      </pc:sldChg>
      <pc:sldChg chg="modSp add mod ord">
        <pc:chgData name="Michael Schumacher" userId="ec863bc3-80cc-4c9f-afb2-516e494b4ea7" providerId="ADAL" clId="{BEAF3D6B-EE59-4983-AC43-1DC6A47F9E4A}" dt="2022-02-27T22:33:16.327" v="3157" actId="404"/>
        <pc:sldMkLst>
          <pc:docMk/>
          <pc:sldMk cId="2264271119" sldId="342"/>
        </pc:sldMkLst>
        <pc:spChg chg="mod">
          <ac:chgData name="Michael Schumacher" userId="ec863bc3-80cc-4c9f-afb2-516e494b4ea7" providerId="ADAL" clId="{BEAF3D6B-EE59-4983-AC43-1DC6A47F9E4A}" dt="2022-02-27T22:33:16.327" v="3157" actId="404"/>
          <ac:spMkLst>
            <pc:docMk/>
            <pc:sldMk cId="2264271119" sldId="342"/>
            <ac:spMk id="3" creationId="{0AE7BE67-D4BE-4935-9E91-7F91F94CF05A}"/>
          </ac:spMkLst>
        </pc:spChg>
      </pc:sldChg>
      <pc:sldChg chg="modSp add mod">
        <pc:chgData name="Michael Schumacher" userId="ec863bc3-80cc-4c9f-afb2-516e494b4ea7" providerId="ADAL" clId="{BEAF3D6B-EE59-4983-AC43-1DC6A47F9E4A}" dt="2022-02-27T22:31:57.922" v="3155" actId="1076"/>
        <pc:sldMkLst>
          <pc:docMk/>
          <pc:sldMk cId="1893871190" sldId="343"/>
        </pc:sldMkLst>
        <pc:spChg chg="mod">
          <ac:chgData name="Michael Schumacher" userId="ec863bc3-80cc-4c9f-afb2-516e494b4ea7" providerId="ADAL" clId="{BEAF3D6B-EE59-4983-AC43-1DC6A47F9E4A}" dt="2022-02-27T22:31:57.922" v="3155" actId="1076"/>
          <ac:spMkLst>
            <pc:docMk/>
            <pc:sldMk cId="1893871190" sldId="343"/>
            <ac:spMk id="3" creationId="{0AE7BE67-D4BE-4935-9E91-7F91F94CF05A}"/>
          </ac:spMkLst>
        </pc:spChg>
      </pc:sldChg>
      <pc:sldChg chg="delSp modSp add mod modTransition">
        <pc:chgData name="Michael Schumacher" userId="ec863bc3-80cc-4c9f-afb2-516e494b4ea7" providerId="ADAL" clId="{BEAF3D6B-EE59-4983-AC43-1DC6A47F9E4A}" dt="2022-02-28T06:02:58.989" v="3941"/>
        <pc:sldMkLst>
          <pc:docMk/>
          <pc:sldMk cId="3563867421" sldId="344"/>
        </pc:sldMkLst>
        <pc:spChg chg="mod">
          <ac:chgData name="Michael Schumacher" userId="ec863bc3-80cc-4c9f-afb2-516e494b4ea7" providerId="ADAL" clId="{BEAF3D6B-EE59-4983-AC43-1DC6A47F9E4A}" dt="2022-02-27T22:01:14.286" v="2625" actId="20577"/>
          <ac:spMkLst>
            <pc:docMk/>
            <pc:sldMk cId="3563867421" sldId="344"/>
            <ac:spMk id="13" creationId="{8DE362FE-F14C-4D64-99C3-D8AAEB836333}"/>
          </ac:spMkLst>
        </pc:spChg>
        <pc:spChg chg="mod">
          <ac:chgData name="Michael Schumacher" userId="ec863bc3-80cc-4c9f-afb2-516e494b4ea7" providerId="ADAL" clId="{BEAF3D6B-EE59-4983-AC43-1DC6A47F9E4A}" dt="2022-02-28T05:53:40.098" v="3810" actId="6549"/>
          <ac:spMkLst>
            <pc:docMk/>
            <pc:sldMk cId="3563867421" sldId="344"/>
            <ac:spMk id="14" creationId="{ABC786C5-EEBB-4DF8-9F93-1A099E3F4257}"/>
          </ac:spMkLst>
        </pc:spChg>
        <pc:graphicFrameChg chg="mod modGraphic">
          <ac:chgData name="Michael Schumacher" userId="ec863bc3-80cc-4c9f-afb2-516e494b4ea7" providerId="ADAL" clId="{BEAF3D6B-EE59-4983-AC43-1DC6A47F9E4A}" dt="2022-02-27T22:26:56.872" v="3089" actId="14734"/>
          <ac:graphicFrameMkLst>
            <pc:docMk/>
            <pc:sldMk cId="3563867421" sldId="344"/>
            <ac:graphicFrameMk id="4" creationId="{281371BD-A25D-4E62-8789-334A837BC6DF}"/>
          </ac:graphicFrameMkLst>
        </pc:graphicFrameChg>
        <pc:picChg chg="del">
          <ac:chgData name="Michael Schumacher" userId="ec863bc3-80cc-4c9f-afb2-516e494b4ea7" providerId="ADAL" clId="{BEAF3D6B-EE59-4983-AC43-1DC6A47F9E4A}" dt="2022-02-27T22:01:15.835" v="2626" actId="478"/>
          <ac:picMkLst>
            <pc:docMk/>
            <pc:sldMk cId="3563867421" sldId="344"/>
            <ac:picMk id="7" creationId="{FC6BBC74-02DA-4909-B6C1-82C6CA04B865}"/>
          </ac:picMkLst>
        </pc:picChg>
        <pc:picChg chg="del">
          <ac:chgData name="Michael Schumacher" userId="ec863bc3-80cc-4c9f-afb2-516e494b4ea7" providerId="ADAL" clId="{BEAF3D6B-EE59-4983-AC43-1DC6A47F9E4A}" dt="2022-02-27T22:01:16.175" v="2627" actId="478"/>
          <ac:picMkLst>
            <pc:docMk/>
            <pc:sldMk cId="3563867421" sldId="344"/>
            <ac:picMk id="10" creationId="{89013C1B-EC50-4028-805D-EAED0BF8DBA5}"/>
          </ac:picMkLst>
        </pc:picChg>
        <pc:picChg chg="del">
          <ac:chgData name="Michael Schumacher" userId="ec863bc3-80cc-4c9f-afb2-516e494b4ea7" providerId="ADAL" clId="{BEAF3D6B-EE59-4983-AC43-1DC6A47F9E4A}" dt="2022-02-27T22:01:16.604" v="2628" actId="478"/>
          <ac:picMkLst>
            <pc:docMk/>
            <pc:sldMk cId="3563867421" sldId="344"/>
            <ac:picMk id="18" creationId="{E47ACD50-0FDB-40C4-8EB2-C6A1EA8D7D0D}"/>
          </ac:picMkLst>
        </pc:picChg>
      </pc:sldChg>
      <pc:sldChg chg="modSp mod modTransition">
        <pc:chgData name="Michael Schumacher" userId="ec863bc3-80cc-4c9f-afb2-516e494b4ea7" providerId="ADAL" clId="{BEAF3D6B-EE59-4983-AC43-1DC6A47F9E4A}" dt="2022-02-28T06:03:04.315" v="3943"/>
        <pc:sldMkLst>
          <pc:docMk/>
          <pc:sldMk cId="3754328290" sldId="345"/>
        </pc:sldMkLst>
        <pc:spChg chg="mod">
          <ac:chgData name="Michael Schumacher" userId="ec863bc3-80cc-4c9f-afb2-516e494b4ea7" providerId="ADAL" clId="{BEAF3D6B-EE59-4983-AC43-1DC6A47F9E4A}" dt="2022-02-28T05:53:57.713" v="3832" actId="6549"/>
          <ac:spMkLst>
            <pc:docMk/>
            <pc:sldMk cId="3754328290" sldId="345"/>
            <ac:spMk id="14" creationId="{ABC786C5-EEBB-4DF8-9F93-1A099E3F4257}"/>
          </ac:spMkLst>
        </pc:spChg>
        <pc:graphicFrameChg chg="modGraphic">
          <ac:chgData name="Michael Schumacher" userId="ec863bc3-80cc-4c9f-afb2-516e494b4ea7" providerId="ADAL" clId="{BEAF3D6B-EE59-4983-AC43-1DC6A47F9E4A}" dt="2022-02-27T22:13:00.096" v="2933" actId="113"/>
          <ac:graphicFrameMkLst>
            <pc:docMk/>
            <pc:sldMk cId="3754328290" sldId="345"/>
            <ac:graphicFrameMk id="4" creationId="{281371BD-A25D-4E62-8789-334A837BC6DF}"/>
          </ac:graphicFrameMkLst>
        </pc:graphicFrameChg>
      </pc:sldChg>
      <pc:sldChg chg="modSp add mod ord">
        <pc:chgData name="Michael Schumacher" userId="ec863bc3-80cc-4c9f-afb2-516e494b4ea7" providerId="ADAL" clId="{BEAF3D6B-EE59-4983-AC43-1DC6A47F9E4A}" dt="2022-02-27T22:31:35.678" v="3151" actId="20577"/>
        <pc:sldMkLst>
          <pc:docMk/>
          <pc:sldMk cId="3120666668" sldId="346"/>
        </pc:sldMkLst>
        <pc:spChg chg="mod">
          <ac:chgData name="Michael Schumacher" userId="ec863bc3-80cc-4c9f-afb2-516e494b4ea7" providerId="ADAL" clId="{BEAF3D6B-EE59-4983-AC43-1DC6A47F9E4A}" dt="2022-02-27T22:31:35.678" v="3151" actId="20577"/>
          <ac:spMkLst>
            <pc:docMk/>
            <pc:sldMk cId="3120666668" sldId="346"/>
            <ac:spMk id="3" creationId="{0AE7BE67-D4BE-4935-9E91-7F91F94CF05A}"/>
          </ac:spMkLst>
        </pc:spChg>
      </pc:sldChg>
      <pc:sldChg chg="modSp add mod ord">
        <pc:chgData name="Michael Schumacher" userId="ec863bc3-80cc-4c9f-afb2-516e494b4ea7" providerId="ADAL" clId="{BEAF3D6B-EE59-4983-AC43-1DC6A47F9E4A}" dt="2022-02-28T05:36:45.916" v="3353" actId="404"/>
        <pc:sldMkLst>
          <pc:docMk/>
          <pc:sldMk cId="3342252376" sldId="347"/>
        </pc:sldMkLst>
        <pc:spChg chg="mod">
          <ac:chgData name="Michael Schumacher" userId="ec863bc3-80cc-4c9f-afb2-516e494b4ea7" providerId="ADAL" clId="{BEAF3D6B-EE59-4983-AC43-1DC6A47F9E4A}" dt="2022-02-28T05:36:45.916" v="3353" actId="404"/>
          <ac:spMkLst>
            <pc:docMk/>
            <pc:sldMk cId="3342252376" sldId="347"/>
            <ac:spMk id="3" creationId="{0AE7BE67-D4BE-4935-9E91-7F91F94CF05A}"/>
          </ac:spMkLst>
        </pc:spChg>
      </pc:sldChg>
      <pc:sldChg chg="addSp delSp modSp add mod">
        <pc:chgData name="Michael Schumacher" userId="ec863bc3-80cc-4c9f-afb2-516e494b4ea7" providerId="ADAL" clId="{BEAF3D6B-EE59-4983-AC43-1DC6A47F9E4A}" dt="2022-02-28T21:43:27.009" v="5080" actId="1076"/>
        <pc:sldMkLst>
          <pc:docMk/>
          <pc:sldMk cId="1012541370" sldId="348"/>
        </pc:sldMkLst>
        <pc:spChg chg="mod">
          <ac:chgData name="Michael Schumacher" userId="ec863bc3-80cc-4c9f-afb2-516e494b4ea7" providerId="ADAL" clId="{BEAF3D6B-EE59-4983-AC43-1DC6A47F9E4A}" dt="2022-02-28T21:16:57.258" v="5054" actId="20577"/>
          <ac:spMkLst>
            <pc:docMk/>
            <pc:sldMk cId="1012541370" sldId="348"/>
            <ac:spMk id="22" creationId="{A0FB6D4B-D71F-4681-973E-6C592095792D}"/>
          </ac:spMkLst>
        </pc:spChg>
        <pc:graphicFrameChg chg="add del mod">
          <ac:chgData name="Michael Schumacher" userId="ec863bc3-80cc-4c9f-afb2-516e494b4ea7" providerId="ADAL" clId="{BEAF3D6B-EE59-4983-AC43-1DC6A47F9E4A}" dt="2022-02-28T21:41:40.780" v="5060"/>
          <ac:graphicFrameMkLst>
            <pc:docMk/>
            <pc:sldMk cId="1012541370" sldId="348"/>
            <ac:graphicFrameMk id="2" creationId="{BD09C9D6-4351-40E5-958A-8ECC37BAC16B}"/>
          </ac:graphicFrameMkLst>
        </pc:graphicFrameChg>
        <pc:graphicFrameChg chg="add del mod">
          <ac:chgData name="Michael Schumacher" userId="ec863bc3-80cc-4c9f-afb2-516e494b4ea7" providerId="ADAL" clId="{BEAF3D6B-EE59-4983-AC43-1DC6A47F9E4A}" dt="2022-02-28T21:43:24.671" v="5079" actId="21"/>
          <ac:graphicFrameMkLst>
            <pc:docMk/>
            <pc:sldMk cId="1012541370" sldId="348"/>
            <ac:graphicFrameMk id="9" creationId="{00000000-0008-0000-0000-000027040000}"/>
          </ac:graphicFrameMkLst>
        </pc:graphicFrameChg>
        <pc:graphicFrameChg chg="del modGraphic">
          <ac:chgData name="Michael Schumacher" userId="ec863bc3-80cc-4c9f-afb2-516e494b4ea7" providerId="ADAL" clId="{BEAF3D6B-EE59-4983-AC43-1DC6A47F9E4A}" dt="2022-02-28T21:16:40.523" v="5031" actId="478"/>
          <ac:graphicFrameMkLst>
            <pc:docMk/>
            <pc:sldMk cId="1012541370" sldId="348"/>
            <ac:graphicFrameMk id="18" creationId="{90AD04BC-7903-4F85-8390-79E8E0898D0F}"/>
          </ac:graphicFrameMkLst>
        </pc:graphicFrameChg>
        <pc:picChg chg="add del">
          <ac:chgData name="Michael Schumacher" userId="ec863bc3-80cc-4c9f-afb2-516e494b4ea7" providerId="ADAL" clId="{BEAF3D6B-EE59-4983-AC43-1DC6A47F9E4A}" dt="2022-02-28T21:42:11.597" v="5062" actId="22"/>
          <ac:picMkLst>
            <pc:docMk/>
            <pc:sldMk cId="1012541370" sldId="348"/>
            <ac:picMk id="4" creationId="{2F8E3A06-E566-4999-8563-0127F2EA97D8}"/>
          </ac:picMkLst>
        </pc:picChg>
        <pc:picChg chg="add mod">
          <ac:chgData name="Michael Schumacher" userId="ec863bc3-80cc-4c9f-afb2-516e494b4ea7" providerId="ADAL" clId="{BEAF3D6B-EE59-4983-AC43-1DC6A47F9E4A}" dt="2022-02-28T21:43:11.966" v="5077" actId="1076"/>
          <ac:picMkLst>
            <pc:docMk/>
            <pc:sldMk cId="1012541370" sldId="348"/>
            <ac:picMk id="6" creationId="{97840AA1-599B-4E43-A5E7-A1B8E2381B02}"/>
          </ac:picMkLst>
        </pc:picChg>
        <pc:picChg chg="mod">
          <ac:chgData name="Michael Schumacher" userId="ec863bc3-80cc-4c9f-afb2-516e494b4ea7" providerId="ADAL" clId="{BEAF3D6B-EE59-4983-AC43-1DC6A47F9E4A}" dt="2022-02-28T21:43:27.009" v="5080" actId="1076"/>
          <ac:picMkLst>
            <pc:docMk/>
            <pc:sldMk cId="1012541370" sldId="348"/>
            <ac:picMk id="8" creationId="{2E088B9D-5D22-42E5-880E-ABDC6F749330}"/>
          </ac:picMkLst>
        </pc:picChg>
        <pc:picChg chg="mod">
          <ac:chgData name="Michael Schumacher" userId="ec863bc3-80cc-4c9f-afb2-516e494b4ea7" providerId="ADAL" clId="{BEAF3D6B-EE59-4983-AC43-1DC6A47F9E4A}" dt="2022-02-28T21:43:17.018" v="5078" actId="166"/>
          <ac:picMkLst>
            <pc:docMk/>
            <pc:sldMk cId="1012541370" sldId="348"/>
            <ac:picMk id="17" creationId="{4F52CD61-C87B-4A73-90E2-78313CFE6A7F}"/>
          </ac:picMkLst>
        </pc:picChg>
      </pc:sldChg>
      <pc:sldChg chg="addSp modSp add mod">
        <pc:chgData name="Michael Schumacher" userId="ec863bc3-80cc-4c9f-afb2-516e494b4ea7" providerId="ADAL" clId="{BEAF3D6B-EE59-4983-AC43-1DC6A47F9E4A}" dt="2022-02-28T21:43:51.320" v="5086" actId="14100"/>
        <pc:sldMkLst>
          <pc:docMk/>
          <pc:sldMk cId="500898086" sldId="349"/>
        </pc:sldMkLst>
        <pc:graphicFrameChg chg="add mod">
          <ac:chgData name="Michael Schumacher" userId="ec863bc3-80cc-4c9f-afb2-516e494b4ea7" providerId="ADAL" clId="{BEAF3D6B-EE59-4983-AC43-1DC6A47F9E4A}" dt="2022-02-28T21:43:51.320" v="5086" actId="14100"/>
          <ac:graphicFrameMkLst>
            <pc:docMk/>
            <pc:sldMk cId="500898086" sldId="349"/>
            <ac:graphicFrameMk id="7" creationId="{382D801C-2E5E-4DD3-B90A-FF9DC732F595}"/>
          </ac:graphicFrameMkLst>
        </pc:graphicFrameChg>
      </pc:sldChg>
    </pc:docChg>
  </pc:docChgLst>
  <pc:docChgLst>
    <pc:chgData name="Michael Schumacher" userId="S::mschumacher9@knights.ucf.edu::ec863bc3-80cc-4c9f-afb2-516e494b4ea7" providerId="AD" clId="Web-{59DE8CF4-8F22-4FF0-A7E0-E64497D809E3}"/>
    <pc:docChg chg="modSld">
      <pc:chgData name="Michael Schumacher" userId="S::mschumacher9@knights.ucf.edu::ec863bc3-80cc-4c9f-afb2-516e494b4ea7" providerId="AD" clId="Web-{59DE8CF4-8F22-4FF0-A7E0-E64497D809E3}" dt="2022-02-25T19:57:15.896" v="2"/>
      <pc:docMkLst>
        <pc:docMk/>
      </pc:docMkLst>
      <pc:sldChg chg="modSp">
        <pc:chgData name="Michael Schumacher" userId="S::mschumacher9@knights.ucf.edu::ec863bc3-80cc-4c9f-afb2-516e494b4ea7" providerId="AD" clId="Web-{59DE8CF4-8F22-4FF0-A7E0-E64497D809E3}" dt="2022-02-25T19:57:11.131" v="1" actId="1076"/>
        <pc:sldMkLst>
          <pc:docMk/>
          <pc:sldMk cId="109857222" sldId="256"/>
        </pc:sldMkLst>
        <pc:picChg chg="mod">
          <ac:chgData name="Michael Schumacher" userId="S::mschumacher9@knights.ucf.edu::ec863bc3-80cc-4c9f-afb2-516e494b4ea7" providerId="AD" clId="Web-{59DE8CF4-8F22-4FF0-A7E0-E64497D809E3}" dt="2022-02-25T19:57:11.131" v="1" actId="1076"/>
          <ac:picMkLst>
            <pc:docMk/>
            <pc:sldMk cId="109857222" sldId="256"/>
            <ac:picMk id="1026" creationId="{03EA986D-1AF4-430E-80CA-38AEF7FB0E8A}"/>
          </ac:picMkLst>
        </pc:picChg>
      </pc:sldChg>
      <pc:sldChg chg="delSp">
        <pc:chgData name="Michael Schumacher" userId="S::mschumacher9@knights.ucf.edu::ec863bc3-80cc-4c9f-afb2-516e494b4ea7" providerId="AD" clId="Web-{59DE8CF4-8F22-4FF0-A7E0-E64497D809E3}" dt="2022-02-25T19:57:15.896" v="2"/>
        <pc:sldMkLst>
          <pc:docMk/>
          <pc:sldMk cId="3649606980" sldId="294"/>
        </pc:sldMkLst>
        <pc:picChg chg="del">
          <ac:chgData name="Michael Schumacher" userId="S::mschumacher9@knights.ucf.edu::ec863bc3-80cc-4c9f-afb2-516e494b4ea7" providerId="AD" clId="Web-{59DE8CF4-8F22-4FF0-A7E0-E64497D809E3}" dt="2022-02-25T19:57:15.896" v="2"/>
          <ac:picMkLst>
            <pc:docMk/>
            <pc:sldMk cId="3649606980" sldId="294"/>
            <ac:picMk id="14" creationId="{84D9D8A5-B5EF-4E5C-87DF-DFB7044E0495}"/>
          </ac:picMkLst>
        </pc:picChg>
      </pc:sldChg>
    </pc:docChg>
  </pc:docChgLst>
  <pc:docChgLst>
    <pc:chgData name="Brett Parker" userId="S::parkerb@knights.ucf.edu::7ce1c1c1-9fa4-431f-aee7-5a37b84acca1" providerId="AD" clId="Web-{F01FFD02-22AB-4137-A5F4-A0C9A8475E8E}"/>
    <pc:docChg chg="modSld">
      <pc:chgData name="Brett Parker" userId="S::parkerb@knights.ucf.edu::7ce1c1c1-9fa4-431f-aee7-5a37b84acca1" providerId="AD" clId="Web-{F01FFD02-22AB-4137-A5F4-A0C9A8475E8E}" dt="2022-02-22T15:19:44.498" v="12" actId="20577"/>
      <pc:docMkLst>
        <pc:docMk/>
      </pc:docMkLst>
      <pc:sldChg chg="modSp">
        <pc:chgData name="Brett Parker" userId="S::parkerb@knights.ucf.edu::7ce1c1c1-9fa4-431f-aee7-5a37b84acca1" providerId="AD" clId="Web-{F01FFD02-22AB-4137-A5F4-A0C9A8475E8E}" dt="2022-02-22T15:19:44.498" v="12" actId="20577"/>
        <pc:sldMkLst>
          <pc:docMk/>
          <pc:sldMk cId="2813331354" sldId="260"/>
        </pc:sldMkLst>
        <pc:spChg chg="mod">
          <ac:chgData name="Brett Parker" userId="S::parkerb@knights.ucf.edu::7ce1c1c1-9fa4-431f-aee7-5a37b84acca1" providerId="AD" clId="Web-{F01FFD02-22AB-4137-A5F4-A0C9A8475E8E}" dt="2022-02-22T15:19:44.498" v="12" actId="20577"/>
          <ac:spMkLst>
            <pc:docMk/>
            <pc:sldMk cId="2813331354" sldId="260"/>
            <ac:spMk id="6" creationId="{7CC4ABE3-5E42-4D4A-8502-1D807757BC1E}"/>
          </ac:spMkLst>
        </pc:spChg>
      </pc:sldChg>
    </pc:docChg>
  </pc:docChgLst>
  <pc:docChgLst>
    <pc:chgData name="Michael Schumacher" userId="ec863bc3-80cc-4c9f-afb2-516e494b4ea7" providerId="ADAL" clId="{6409577E-F4FD-40CB-A61F-30D1C6D54822}"/>
    <pc:docChg chg="undo redo custSel addSld delSld modSld sldOrd addSection delSection">
      <pc:chgData name="Michael Schumacher" userId="ec863bc3-80cc-4c9f-afb2-516e494b4ea7" providerId="ADAL" clId="{6409577E-F4FD-40CB-A61F-30D1C6D54822}" dt="2022-02-20T16:15:39.789" v="6185" actId="313"/>
      <pc:docMkLst>
        <pc:docMk/>
      </pc:docMkLst>
      <pc:sldChg chg="addSp delSp modSp mod modAnim">
        <pc:chgData name="Michael Schumacher" userId="ec863bc3-80cc-4c9f-afb2-516e494b4ea7" providerId="ADAL" clId="{6409577E-F4FD-40CB-A61F-30D1C6D54822}" dt="2022-02-20T00:32:51.705" v="4856"/>
        <pc:sldMkLst>
          <pc:docMk/>
          <pc:sldMk cId="109857222" sldId="256"/>
        </pc:sldMkLst>
        <pc:spChg chg="mod">
          <ac:chgData name="Michael Schumacher" userId="ec863bc3-80cc-4c9f-afb2-516e494b4ea7" providerId="ADAL" clId="{6409577E-F4FD-40CB-A61F-30D1C6D54822}" dt="2022-02-13T18:59:42.494" v="1344" actId="1076"/>
          <ac:spMkLst>
            <pc:docMk/>
            <pc:sldMk cId="109857222" sldId="256"/>
            <ac:spMk id="2" creationId="{00000000-0000-0000-0000-000000000000}"/>
          </ac:spMkLst>
        </pc:spChg>
        <pc:spChg chg="mod">
          <ac:chgData name="Michael Schumacher" userId="ec863bc3-80cc-4c9f-afb2-516e494b4ea7" providerId="ADAL" clId="{6409577E-F4FD-40CB-A61F-30D1C6D54822}" dt="2022-02-13T19:02:56.541" v="1381" actId="1076"/>
          <ac:spMkLst>
            <pc:docMk/>
            <pc:sldMk cId="109857222" sldId="256"/>
            <ac:spMk id="3" creationId="{00000000-0000-0000-0000-000000000000}"/>
          </ac:spMkLst>
        </pc:spChg>
        <pc:spChg chg="mod">
          <ac:chgData name="Michael Schumacher" userId="ec863bc3-80cc-4c9f-afb2-516e494b4ea7" providerId="ADAL" clId="{6409577E-F4FD-40CB-A61F-30D1C6D54822}" dt="2022-02-13T17:49:15.478" v="7" actId="1076"/>
          <ac:spMkLst>
            <pc:docMk/>
            <pc:sldMk cId="109857222" sldId="256"/>
            <ac:spMk id="4" creationId="{01372041-B86F-42FE-930E-6350C537ADC2}"/>
          </ac:spMkLst>
        </pc:spChg>
        <pc:spChg chg="mod">
          <ac:chgData name="Michael Schumacher" userId="ec863bc3-80cc-4c9f-afb2-516e494b4ea7" providerId="ADAL" clId="{6409577E-F4FD-40CB-A61F-30D1C6D54822}" dt="2022-02-14T00:21:27.334" v="4246" actId="13822"/>
          <ac:spMkLst>
            <pc:docMk/>
            <pc:sldMk cId="109857222" sldId="256"/>
            <ac:spMk id="8" creationId="{7A9F6516-CDFF-471B-BF16-598CC5426793}"/>
          </ac:spMkLst>
        </pc:spChg>
        <pc:spChg chg="add mod">
          <ac:chgData name="Michael Schumacher" userId="ec863bc3-80cc-4c9f-afb2-516e494b4ea7" providerId="ADAL" clId="{6409577E-F4FD-40CB-A61F-30D1C6D54822}" dt="2022-02-13T20:20:25.769" v="2273" actId="20577"/>
          <ac:spMkLst>
            <pc:docMk/>
            <pc:sldMk cId="109857222" sldId="256"/>
            <ac:spMk id="16" creationId="{F406A2A7-7E03-4C3C-95B8-C8A924C68A46}"/>
          </ac:spMkLst>
        </pc:spChg>
        <pc:picChg chg="add del mod">
          <ac:chgData name="Michael Schumacher" userId="ec863bc3-80cc-4c9f-afb2-516e494b4ea7" providerId="ADAL" clId="{6409577E-F4FD-40CB-A61F-30D1C6D54822}" dt="2022-02-13T20:13:21.289" v="2244" actId="478"/>
          <ac:picMkLst>
            <pc:docMk/>
            <pc:sldMk cId="109857222" sldId="256"/>
            <ac:picMk id="7" creationId="{4C1DEFA8-BC84-4565-8FD6-7C4D13D78E8F}"/>
          </ac:picMkLst>
        </pc:picChg>
        <pc:picChg chg="add mod">
          <ac:chgData name="Michael Schumacher" userId="ec863bc3-80cc-4c9f-afb2-516e494b4ea7" providerId="ADAL" clId="{6409577E-F4FD-40CB-A61F-30D1C6D54822}" dt="2022-02-20T00:30:43.685" v="4847" actId="1076"/>
          <ac:picMkLst>
            <pc:docMk/>
            <pc:sldMk cId="109857222" sldId="256"/>
            <ac:picMk id="10" creationId="{C5885F25-8BFD-4D60-AF7B-BC2C39CC8149}"/>
          </ac:picMkLst>
        </pc:picChg>
        <pc:picChg chg="add del mod">
          <ac:chgData name="Michael Schumacher" userId="ec863bc3-80cc-4c9f-afb2-516e494b4ea7" providerId="ADAL" clId="{6409577E-F4FD-40CB-A61F-30D1C6D54822}" dt="2022-02-13T20:19:47.481" v="2254" actId="478"/>
          <ac:picMkLst>
            <pc:docMk/>
            <pc:sldMk cId="109857222" sldId="256"/>
            <ac:picMk id="2050" creationId="{CE25B978-D546-4694-8A50-F72E76125987}"/>
          </ac:picMkLst>
        </pc:picChg>
        <pc:picChg chg="add mod">
          <ac:chgData name="Michael Schumacher" userId="ec863bc3-80cc-4c9f-afb2-516e494b4ea7" providerId="ADAL" clId="{6409577E-F4FD-40CB-A61F-30D1C6D54822}" dt="2022-02-14T00:46:11.021" v="4514" actId="1076"/>
          <ac:picMkLst>
            <pc:docMk/>
            <pc:sldMk cId="109857222" sldId="256"/>
            <ac:picMk id="2052" creationId="{DAEC0FE7-54A0-40F2-A503-A2B69D611B86}"/>
          </ac:picMkLst>
        </pc:picChg>
      </pc:sldChg>
      <pc:sldChg chg="addSp delSp modSp mod">
        <pc:chgData name="Michael Schumacher" userId="ec863bc3-80cc-4c9f-afb2-516e494b4ea7" providerId="ADAL" clId="{6409577E-F4FD-40CB-A61F-30D1C6D54822}" dt="2022-02-20T04:29:13.883" v="5397" actId="14100"/>
        <pc:sldMkLst>
          <pc:docMk/>
          <pc:sldMk cId="2437334705" sldId="258"/>
        </pc:sldMkLst>
        <pc:spChg chg="add mod topLvl">
          <ac:chgData name="Michael Schumacher" userId="ec863bc3-80cc-4c9f-afb2-516e494b4ea7" providerId="ADAL" clId="{6409577E-F4FD-40CB-A61F-30D1C6D54822}" dt="2022-02-13T21:41:42.220" v="3313" actId="165"/>
          <ac:spMkLst>
            <pc:docMk/>
            <pc:sldMk cId="2437334705" sldId="258"/>
            <ac:spMk id="6" creationId="{8C3A13D9-4F7B-45F4-9DDD-AF8AEAE7ED33}"/>
          </ac:spMkLst>
        </pc:spChg>
        <pc:spChg chg="add mod topLvl">
          <ac:chgData name="Michael Schumacher" userId="ec863bc3-80cc-4c9f-afb2-516e494b4ea7" providerId="ADAL" clId="{6409577E-F4FD-40CB-A61F-30D1C6D54822}" dt="2022-02-13T21:41:42.220" v="3313" actId="165"/>
          <ac:spMkLst>
            <pc:docMk/>
            <pc:sldMk cId="2437334705" sldId="258"/>
            <ac:spMk id="16" creationId="{81572874-AAF4-4C34-8674-9C8CD9F208AF}"/>
          </ac:spMkLst>
        </pc:spChg>
        <pc:spChg chg="add mod topLvl">
          <ac:chgData name="Michael Schumacher" userId="ec863bc3-80cc-4c9f-afb2-516e494b4ea7" providerId="ADAL" clId="{6409577E-F4FD-40CB-A61F-30D1C6D54822}" dt="2022-02-13T21:41:42.220" v="3313" actId="165"/>
          <ac:spMkLst>
            <pc:docMk/>
            <pc:sldMk cId="2437334705" sldId="258"/>
            <ac:spMk id="17" creationId="{C7AFEDFB-8FD5-44D3-BAA9-649D48642F48}"/>
          </ac:spMkLst>
        </pc:spChg>
        <pc:spChg chg="add mod topLvl">
          <ac:chgData name="Michael Schumacher" userId="ec863bc3-80cc-4c9f-afb2-516e494b4ea7" providerId="ADAL" clId="{6409577E-F4FD-40CB-A61F-30D1C6D54822}" dt="2022-02-13T21:41:42.220" v="3313" actId="165"/>
          <ac:spMkLst>
            <pc:docMk/>
            <pc:sldMk cId="2437334705" sldId="258"/>
            <ac:spMk id="18" creationId="{CBCF9128-9C07-466F-88DE-5E6EDC13C53D}"/>
          </ac:spMkLst>
        </pc:spChg>
        <pc:spChg chg="add mod topLvl">
          <ac:chgData name="Michael Schumacher" userId="ec863bc3-80cc-4c9f-afb2-516e494b4ea7" providerId="ADAL" clId="{6409577E-F4FD-40CB-A61F-30D1C6D54822}" dt="2022-02-13T21:41:42.220" v="3313" actId="165"/>
          <ac:spMkLst>
            <pc:docMk/>
            <pc:sldMk cId="2437334705" sldId="258"/>
            <ac:spMk id="19" creationId="{B2052706-B6ED-4925-AE04-FAA5E8DECA68}"/>
          </ac:spMkLst>
        </pc:spChg>
        <pc:spChg chg="add mod topLvl">
          <ac:chgData name="Michael Schumacher" userId="ec863bc3-80cc-4c9f-afb2-516e494b4ea7" providerId="ADAL" clId="{6409577E-F4FD-40CB-A61F-30D1C6D54822}" dt="2022-02-13T21:41:42.220" v="3313" actId="165"/>
          <ac:spMkLst>
            <pc:docMk/>
            <pc:sldMk cId="2437334705" sldId="258"/>
            <ac:spMk id="20" creationId="{DEDF5089-1D28-4C95-9F4C-69F9A4BAB2F9}"/>
          </ac:spMkLst>
        </pc:spChg>
        <pc:spChg chg="mod">
          <ac:chgData name="Michael Schumacher" userId="ec863bc3-80cc-4c9f-afb2-516e494b4ea7" providerId="ADAL" clId="{6409577E-F4FD-40CB-A61F-30D1C6D54822}" dt="2022-02-20T04:29:13.883" v="5397" actId="14100"/>
          <ac:spMkLst>
            <pc:docMk/>
            <pc:sldMk cId="2437334705" sldId="258"/>
            <ac:spMk id="21" creationId="{123D4D28-B603-4068-83B4-0BA0578C41C0}"/>
          </ac:spMkLst>
        </pc:spChg>
        <pc:spChg chg="add mod topLvl">
          <ac:chgData name="Michael Schumacher" userId="ec863bc3-80cc-4c9f-afb2-516e494b4ea7" providerId="ADAL" clId="{6409577E-F4FD-40CB-A61F-30D1C6D54822}" dt="2022-02-13T21:41:42.220" v="3313" actId="165"/>
          <ac:spMkLst>
            <pc:docMk/>
            <pc:sldMk cId="2437334705" sldId="258"/>
            <ac:spMk id="24" creationId="{2464A4C2-907A-4187-AA87-957C03F5598B}"/>
          </ac:spMkLst>
        </pc:spChg>
        <pc:spChg chg="add mod topLvl">
          <ac:chgData name="Michael Schumacher" userId="ec863bc3-80cc-4c9f-afb2-516e494b4ea7" providerId="ADAL" clId="{6409577E-F4FD-40CB-A61F-30D1C6D54822}" dt="2022-02-13T21:41:42.220" v="3313" actId="165"/>
          <ac:spMkLst>
            <pc:docMk/>
            <pc:sldMk cId="2437334705" sldId="258"/>
            <ac:spMk id="26" creationId="{074752CB-E713-48CC-AA18-71671C5E5B37}"/>
          </ac:spMkLst>
        </pc:spChg>
        <pc:spChg chg="add mod topLvl">
          <ac:chgData name="Michael Schumacher" userId="ec863bc3-80cc-4c9f-afb2-516e494b4ea7" providerId="ADAL" clId="{6409577E-F4FD-40CB-A61F-30D1C6D54822}" dt="2022-02-13T21:41:42.220" v="3313" actId="165"/>
          <ac:spMkLst>
            <pc:docMk/>
            <pc:sldMk cId="2437334705" sldId="258"/>
            <ac:spMk id="28" creationId="{EA71AA9B-6A90-4B74-A217-73A008D8221B}"/>
          </ac:spMkLst>
        </pc:spChg>
        <pc:spChg chg="add mod topLvl">
          <ac:chgData name="Michael Schumacher" userId="ec863bc3-80cc-4c9f-afb2-516e494b4ea7" providerId="ADAL" clId="{6409577E-F4FD-40CB-A61F-30D1C6D54822}" dt="2022-02-13T21:41:42.220" v="3313" actId="165"/>
          <ac:spMkLst>
            <pc:docMk/>
            <pc:sldMk cId="2437334705" sldId="258"/>
            <ac:spMk id="30" creationId="{14EEEFA3-875A-4B4D-9E85-691D1981E6AC}"/>
          </ac:spMkLst>
        </pc:spChg>
        <pc:spChg chg="add mod topLvl">
          <ac:chgData name="Michael Schumacher" userId="ec863bc3-80cc-4c9f-afb2-516e494b4ea7" providerId="ADAL" clId="{6409577E-F4FD-40CB-A61F-30D1C6D54822}" dt="2022-02-13T21:41:42.220" v="3313" actId="165"/>
          <ac:spMkLst>
            <pc:docMk/>
            <pc:sldMk cId="2437334705" sldId="258"/>
            <ac:spMk id="32" creationId="{50A26720-FC19-4198-BA53-938FF750010F}"/>
          </ac:spMkLst>
        </pc:spChg>
        <pc:spChg chg="add mod">
          <ac:chgData name="Michael Schumacher" userId="ec863bc3-80cc-4c9f-afb2-516e494b4ea7" providerId="ADAL" clId="{6409577E-F4FD-40CB-A61F-30D1C6D54822}" dt="2022-02-13T21:45:27.687" v="3319" actId="1076"/>
          <ac:spMkLst>
            <pc:docMk/>
            <pc:sldMk cId="2437334705" sldId="258"/>
            <ac:spMk id="34" creationId="{82C8D07A-EF17-4546-B5BC-03B6C526B746}"/>
          </ac:spMkLst>
        </pc:spChg>
        <pc:grpChg chg="add del mod">
          <ac:chgData name="Michael Schumacher" userId="ec863bc3-80cc-4c9f-afb2-516e494b4ea7" providerId="ADAL" clId="{6409577E-F4FD-40CB-A61F-30D1C6D54822}" dt="2022-02-13T21:41:42.220" v="3313" actId="165"/>
          <ac:grpSpMkLst>
            <pc:docMk/>
            <pc:sldMk cId="2437334705" sldId="258"/>
            <ac:grpSpMk id="7" creationId="{76B4DEEA-51F9-44A8-B9DD-F91E39013F04}"/>
          </ac:grpSpMkLst>
        </pc:grpChg>
        <pc:picChg chg="add mod topLvl">
          <ac:chgData name="Michael Schumacher" userId="ec863bc3-80cc-4c9f-afb2-516e494b4ea7" providerId="ADAL" clId="{6409577E-F4FD-40CB-A61F-30D1C6D54822}" dt="2022-02-13T23:47:55.976" v="3558" actId="1440"/>
          <ac:picMkLst>
            <pc:docMk/>
            <pc:sldMk cId="2437334705" sldId="258"/>
            <ac:picMk id="5" creationId="{093CC001-7980-4756-8D98-008CE1B1AC2A}"/>
          </ac:picMkLst>
        </pc:picChg>
      </pc:sldChg>
      <pc:sldChg chg="addSp delSp modSp mod modClrScheme chgLayout modNotesTx">
        <pc:chgData name="Michael Schumacher" userId="ec863bc3-80cc-4c9f-afb2-516e494b4ea7" providerId="ADAL" clId="{6409577E-F4FD-40CB-A61F-30D1C6D54822}" dt="2022-02-20T04:29:51.120" v="5413" actId="404"/>
        <pc:sldMkLst>
          <pc:docMk/>
          <pc:sldMk cId="2024075616" sldId="259"/>
        </pc:sldMkLst>
        <pc:spChg chg="add del mod ord">
          <ac:chgData name="Michael Schumacher" userId="ec863bc3-80cc-4c9f-afb2-516e494b4ea7" providerId="ADAL" clId="{6409577E-F4FD-40CB-A61F-30D1C6D54822}" dt="2022-02-13T18:17:27.613" v="376" actId="478"/>
          <ac:spMkLst>
            <pc:docMk/>
            <pc:sldMk cId="2024075616" sldId="259"/>
            <ac:spMk id="2" creationId="{E0F27C6C-79E2-4246-93E3-D55A6E020C19}"/>
          </ac:spMkLst>
        </pc:spChg>
        <pc:spChg chg="add del mod ord">
          <ac:chgData name="Michael Schumacher" userId="ec863bc3-80cc-4c9f-afb2-516e494b4ea7" providerId="ADAL" clId="{6409577E-F4FD-40CB-A61F-30D1C6D54822}" dt="2022-02-13T18:17:25.916" v="375" actId="478"/>
          <ac:spMkLst>
            <pc:docMk/>
            <pc:sldMk cId="2024075616" sldId="259"/>
            <ac:spMk id="3" creationId="{05B390CC-62B7-4A30-A38F-5CADD80AE54D}"/>
          </ac:spMkLst>
        </pc:spChg>
        <pc:spChg chg="mod">
          <ac:chgData name="Michael Schumacher" userId="ec863bc3-80cc-4c9f-afb2-516e494b4ea7" providerId="ADAL" clId="{6409577E-F4FD-40CB-A61F-30D1C6D54822}" dt="2022-02-20T04:29:51.120" v="5413" actId="404"/>
          <ac:spMkLst>
            <pc:docMk/>
            <pc:sldMk cId="2024075616" sldId="259"/>
            <ac:spMk id="13" creationId="{332F89A0-6C54-4B45-9F25-9F4E2E77E72E}"/>
          </ac:spMkLst>
        </pc:spChg>
        <pc:spChg chg="del mod">
          <ac:chgData name="Michael Schumacher" userId="ec863bc3-80cc-4c9f-afb2-516e494b4ea7" providerId="ADAL" clId="{6409577E-F4FD-40CB-A61F-30D1C6D54822}" dt="2022-02-13T18:47:21.451" v="1063" actId="478"/>
          <ac:spMkLst>
            <pc:docMk/>
            <pc:sldMk cId="2024075616" sldId="259"/>
            <ac:spMk id="15" creationId="{EC4E2AB1-7FA2-469D-B377-0C3C1CE49EC0}"/>
          </ac:spMkLst>
        </pc:spChg>
        <pc:spChg chg="add del mod">
          <ac:chgData name="Michael Schumacher" userId="ec863bc3-80cc-4c9f-afb2-516e494b4ea7" providerId="ADAL" clId="{6409577E-F4FD-40CB-A61F-30D1C6D54822}" dt="2022-02-13T18:22:53.375" v="457"/>
          <ac:spMkLst>
            <pc:docMk/>
            <pc:sldMk cId="2024075616" sldId="259"/>
            <ac:spMk id="17" creationId="{7034D8E6-9011-42E4-B65D-7212FC50708F}"/>
          </ac:spMkLst>
        </pc:spChg>
        <pc:spChg chg="add mod">
          <ac:chgData name="Michael Schumacher" userId="ec863bc3-80cc-4c9f-afb2-516e494b4ea7" providerId="ADAL" clId="{6409577E-F4FD-40CB-A61F-30D1C6D54822}" dt="2022-02-13T18:47:22.596" v="1065" actId="27636"/>
          <ac:spMkLst>
            <pc:docMk/>
            <pc:sldMk cId="2024075616" sldId="259"/>
            <ac:spMk id="19" creationId="{1883A88B-B017-4524-9021-1E72C461D4FF}"/>
          </ac:spMkLst>
        </pc:spChg>
      </pc:sldChg>
      <pc:sldChg chg="addSp delSp modSp mod modClrScheme chgLayout">
        <pc:chgData name="Michael Schumacher" userId="ec863bc3-80cc-4c9f-afb2-516e494b4ea7" providerId="ADAL" clId="{6409577E-F4FD-40CB-A61F-30D1C6D54822}" dt="2022-02-20T04:29:59.912" v="5417" actId="404"/>
        <pc:sldMkLst>
          <pc:docMk/>
          <pc:sldMk cId="2813331354" sldId="260"/>
        </pc:sldMkLst>
        <pc:spChg chg="add del mod ord">
          <ac:chgData name="Michael Schumacher" userId="ec863bc3-80cc-4c9f-afb2-516e494b4ea7" providerId="ADAL" clId="{6409577E-F4FD-40CB-A61F-30D1C6D54822}" dt="2022-02-13T18:17:43.373" v="382" actId="478"/>
          <ac:spMkLst>
            <pc:docMk/>
            <pc:sldMk cId="2813331354" sldId="260"/>
            <ac:spMk id="2" creationId="{D6FD0DC2-B297-4083-91B1-8CA72F21BEE9}"/>
          </ac:spMkLst>
        </pc:spChg>
        <pc:spChg chg="add del mod ord">
          <ac:chgData name="Michael Schumacher" userId="ec863bc3-80cc-4c9f-afb2-516e494b4ea7" providerId="ADAL" clId="{6409577E-F4FD-40CB-A61F-30D1C6D54822}" dt="2022-02-13T18:17:44.331" v="383" actId="478"/>
          <ac:spMkLst>
            <pc:docMk/>
            <pc:sldMk cId="2813331354" sldId="260"/>
            <ac:spMk id="3" creationId="{AD09F44D-C0EC-41F7-A93B-D248109D5B84}"/>
          </ac:spMkLst>
        </pc:spChg>
        <pc:spChg chg="mod">
          <ac:chgData name="Michael Schumacher" userId="ec863bc3-80cc-4c9f-afb2-516e494b4ea7" providerId="ADAL" clId="{6409577E-F4FD-40CB-A61F-30D1C6D54822}" dt="2022-02-13T18:56:58.129" v="1324" actId="115"/>
          <ac:spMkLst>
            <pc:docMk/>
            <pc:sldMk cId="2813331354" sldId="260"/>
            <ac:spMk id="6" creationId="{7CC4ABE3-5E42-4D4A-8502-1D807757BC1E}"/>
          </ac:spMkLst>
        </pc:spChg>
        <pc:spChg chg="add mod">
          <ac:chgData name="Michael Schumacher" userId="ec863bc3-80cc-4c9f-afb2-516e494b4ea7" providerId="ADAL" clId="{6409577E-F4FD-40CB-A61F-30D1C6D54822}" dt="2022-02-20T04:29:59.912" v="5417" actId="404"/>
          <ac:spMkLst>
            <pc:docMk/>
            <pc:sldMk cId="2813331354" sldId="260"/>
            <ac:spMk id="13" creationId="{8DE362FE-F14C-4D64-99C3-D8AAEB836333}"/>
          </ac:spMkLst>
        </pc:spChg>
        <pc:spChg chg="add del mod">
          <ac:chgData name="Michael Schumacher" userId="ec863bc3-80cc-4c9f-afb2-516e494b4ea7" providerId="ADAL" clId="{6409577E-F4FD-40CB-A61F-30D1C6D54822}" dt="2022-02-13T18:48:03.818" v="1083" actId="478"/>
          <ac:spMkLst>
            <pc:docMk/>
            <pc:sldMk cId="2813331354" sldId="260"/>
            <ac:spMk id="14" creationId="{84449318-6EA4-4DD0-805A-42C35F2B74BF}"/>
          </ac:spMkLst>
        </pc:spChg>
        <pc:spChg chg="add del">
          <ac:chgData name="Michael Schumacher" userId="ec863bc3-80cc-4c9f-afb2-516e494b4ea7" providerId="ADAL" clId="{6409577E-F4FD-40CB-A61F-30D1C6D54822}" dt="2022-02-13T18:48:06.626" v="1086" actId="22"/>
          <ac:spMkLst>
            <pc:docMk/>
            <pc:sldMk cId="2813331354" sldId="260"/>
            <ac:spMk id="16" creationId="{BEF5A24B-1014-4FEF-AF7D-5402AD7BE194}"/>
          </ac:spMkLst>
        </pc:spChg>
        <pc:spChg chg="add mod">
          <ac:chgData name="Michael Schumacher" userId="ec863bc3-80cc-4c9f-afb2-516e494b4ea7" providerId="ADAL" clId="{6409577E-F4FD-40CB-A61F-30D1C6D54822}" dt="2022-02-13T18:48:09.012" v="1087"/>
          <ac:spMkLst>
            <pc:docMk/>
            <pc:sldMk cId="2813331354" sldId="260"/>
            <ac:spMk id="17" creationId="{B309E51D-0C1D-404A-B81C-5D2771AAE27D}"/>
          </ac:spMkLst>
        </pc:spChg>
        <pc:spChg chg="del">
          <ac:chgData name="Michael Schumacher" userId="ec863bc3-80cc-4c9f-afb2-516e494b4ea7" providerId="ADAL" clId="{6409577E-F4FD-40CB-A61F-30D1C6D54822}" dt="2022-02-13T18:21:29.260" v="388" actId="478"/>
          <ac:spMkLst>
            <pc:docMk/>
            <pc:sldMk cId="2813331354" sldId="260"/>
            <ac:spMk id="56" creationId="{95F83058-CEC0-4780-B642-79A5452639AB}"/>
          </ac:spMkLst>
        </pc:spChg>
        <pc:spChg chg="del">
          <ac:chgData name="Michael Schumacher" userId="ec863bc3-80cc-4c9f-afb2-516e494b4ea7" providerId="ADAL" clId="{6409577E-F4FD-40CB-A61F-30D1C6D54822}" dt="2022-02-13T18:48:04.891" v="1084" actId="478"/>
          <ac:spMkLst>
            <pc:docMk/>
            <pc:sldMk cId="2813331354" sldId="260"/>
            <ac:spMk id="62" creationId="{474D1676-55B9-4828-AEB0-C5226A2C9323}"/>
          </ac:spMkLst>
        </pc:spChg>
      </pc:sldChg>
      <pc:sldChg chg="addSp delSp modSp mod modClrScheme chgLayout modNotesTx">
        <pc:chgData name="Michael Schumacher" userId="ec863bc3-80cc-4c9f-afb2-516e494b4ea7" providerId="ADAL" clId="{6409577E-F4FD-40CB-A61F-30D1C6D54822}" dt="2022-02-20T04:30:42.374" v="5431" actId="404"/>
        <pc:sldMkLst>
          <pc:docMk/>
          <pc:sldMk cId="2219604467" sldId="262"/>
        </pc:sldMkLst>
        <pc:spChg chg="add del mod ord">
          <ac:chgData name="Michael Schumacher" userId="ec863bc3-80cc-4c9f-afb2-516e494b4ea7" providerId="ADAL" clId="{6409577E-F4FD-40CB-A61F-30D1C6D54822}" dt="2022-02-13T17:54:08.401" v="120" actId="478"/>
          <ac:spMkLst>
            <pc:docMk/>
            <pc:sldMk cId="2219604467" sldId="262"/>
            <ac:spMk id="2" creationId="{00C89CF6-BC85-43BC-B22C-F627B7D56481}"/>
          </ac:spMkLst>
        </pc:spChg>
        <pc:spChg chg="add del mod ord">
          <ac:chgData name="Michael Schumacher" userId="ec863bc3-80cc-4c9f-afb2-516e494b4ea7" providerId="ADAL" clId="{6409577E-F4FD-40CB-A61F-30D1C6D54822}" dt="2022-02-13T17:52:31.901" v="104" actId="478"/>
          <ac:spMkLst>
            <pc:docMk/>
            <pc:sldMk cId="2219604467" sldId="262"/>
            <ac:spMk id="3" creationId="{FA2CCC12-F8F3-4D2B-AE4E-306D92B25FBC}"/>
          </ac:spMkLst>
        </pc:spChg>
        <pc:spChg chg="add del mod">
          <ac:chgData name="Michael Schumacher" userId="ec863bc3-80cc-4c9f-afb2-516e494b4ea7" providerId="ADAL" clId="{6409577E-F4FD-40CB-A61F-30D1C6D54822}" dt="2022-02-13T18:29:55.056" v="580" actId="767"/>
          <ac:spMkLst>
            <pc:docMk/>
            <pc:sldMk cId="2219604467" sldId="262"/>
            <ac:spMk id="4" creationId="{714BA3D0-C849-4379-8809-8DAA3C08837D}"/>
          </ac:spMkLst>
        </pc:spChg>
        <pc:spChg chg="add mod">
          <ac:chgData name="Michael Schumacher" userId="ec863bc3-80cc-4c9f-afb2-516e494b4ea7" providerId="ADAL" clId="{6409577E-F4FD-40CB-A61F-30D1C6D54822}" dt="2022-02-14T00:42:15.213" v="4480" actId="1076"/>
          <ac:spMkLst>
            <pc:docMk/>
            <pc:sldMk cId="2219604467" sldId="262"/>
            <ac:spMk id="5" creationId="{EF18397F-897A-4722-8818-93C7908DE871}"/>
          </ac:spMkLst>
        </pc:spChg>
        <pc:spChg chg="mod">
          <ac:chgData name="Michael Schumacher" userId="ec863bc3-80cc-4c9f-afb2-516e494b4ea7" providerId="ADAL" clId="{6409577E-F4FD-40CB-A61F-30D1C6D54822}" dt="2022-02-20T04:30:42.374" v="5431" actId="404"/>
          <ac:spMkLst>
            <pc:docMk/>
            <pc:sldMk cId="2219604467" sldId="262"/>
            <ac:spMk id="13" creationId="{63C52EB8-1D17-477B-A43D-221F7D480C1B}"/>
          </ac:spMkLst>
        </pc:spChg>
        <pc:spChg chg="del">
          <ac:chgData name="Michael Schumacher" userId="ec863bc3-80cc-4c9f-afb2-516e494b4ea7" providerId="ADAL" clId="{6409577E-F4FD-40CB-A61F-30D1C6D54822}" dt="2022-02-13T17:52:16.493" v="102" actId="478"/>
          <ac:spMkLst>
            <pc:docMk/>
            <pc:sldMk cId="2219604467" sldId="262"/>
            <ac:spMk id="15" creationId="{761B37BA-CF2C-41B2-86E2-71B9497813F7}"/>
          </ac:spMkLst>
        </pc:spChg>
        <pc:spChg chg="mod">
          <ac:chgData name="Michael Schumacher" userId="ec863bc3-80cc-4c9f-afb2-516e494b4ea7" providerId="ADAL" clId="{6409577E-F4FD-40CB-A61F-30D1C6D54822}" dt="2022-02-14T00:44:19.029" v="4509" actId="20577"/>
          <ac:spMkLst>
            <pc:docMk/>
            <pc:sldMk cId="2219604467" sldId="262"/>
            <ac:spMk id="17" creationId="{1BB9A32F-F8A1-44BB-A8D5-DD6D58A15675}"/>
          </ac:spMkLst>
        </pc:spChg>
        <pc:spChg chg="add mod">
          <ac:chgData name="Michael Schumacher" userId="ec863bc3-80cc-4c9f-afb2-516e494b4ea7" providerId="ADAL" clId="{6409577E-F4FD-40CB-A61F-30D1C6D54822}" dt="2022-02-14T00:44:20.374" v="4510" actId="20577"/>
          <ac:spMkLst>
            <pc:docMk/>
            <pc:sldMk cId="2219604467" sldId="262"/>
            <ac:spMk id="19" creationId="{9CFA4032-C1E0-4A04-92C7-94F9EB76E32D}"/>
          </ac:spMkLst>
        </pc:spChg>
        <pc:spChg chg="add mod">
          <ac:chgData name="Michael Schumacher" userId="ec863bc3-80cc-4c9f-afb2-516e494b4ea7" providerId="ADAL" clId="{6409577E-F4FD-40CB-A61F-30D1C6D54822}" dt="2022-02-14T00:44:21.939" v="4512" actId="20577"/>
          <ac:spMkLst>
            <pc:docMk/>
            <pc:sldMk cId="2219604467" sldId="262"/>
            <ac:spMk id="21" creationId="{491FC03A-670F-4161-BF33-E3743CD306EF}"/>
          </ac:spMkLst>
        </pc:spChg>
        <pc:spChg chg="add del mod">
          <ac:chgData name="Michael Schumacher" userId="ec863bc3-80cc-4c9f-afb2-516e494b4ea7" providerId="ADAL" clId="{6409577E-F4FD-40CB-A61F-30D1C6D54822}" dt="2022-02-13T18:30:29.441" v="586"/>
          <ac:spMkLst>
            <pc:docMk/>
            <pc:sldMk cId="2219604467" sldId="262"/>
            <ac:spMk id="22" creationId="{79A5A001-FED6-416C-ACF0-7821B5416927}"/>
          </ac:spMkLst>
        </pc:spChg>
        <pc:spChg chg="add mod">
          <ac:chgData name="Michael Schumacher" userId="ec863bc3-80cc-4c9f-afb2-516e494b4ea7" providerId="ADAL" clId="{6409577E-F4FD-40CB-A61F-30D1C6D54822}" dt="2022-02-14T00:41:23.494" v="4467" actId="403"/>
          <ac:spMkLst>
            <pc:docMk/>
            <pc:sldMk cId="2219604467" sldId="262"/>
            <ac:spMk id="23" creationId="{0BF3C29D-F9B6-4FFB-8B75-DFDEEDE876F7}"/>
          </ac:spMkLst>
        </pc:spChg>
        <pc:spChg chg="add mod">
          <ac:chgData name="Michael Schumacher" userId="ec863bc3-80cc-4c9f-afb2-516e494b4ea7" providerId="ADAL" clId="{6409577E-F4FD-40CB-A61F-30D1C6D54822}" dt="2022-02-14T00:41:23.494" v="4467" actId="403"/>
          <ac:spMkLst>
            <pc:docMk/>
            <pc:sldMk cId="2219604467" sldId="262"/>
            <ac:spMk id="24" creationId="{70834369-FF7F-4CB4-8E3A-9DCAEABDAF35}"/>
          </ac:spMkLst>
        </pc:spChg>
        <pc:spChg chg="add del mod">
          <ac:chgData name="Michael Schumacher" userId="ec863bc3-80cc-4c9f-afb2-516e494b4ea7" providerId="ADAL" clId="{6409577E-F4FD-40CB-A61F-30D1C6D54822}" dt="2022-02-13T18:54:20.191" v="1224"/>
          <ac:spMkLst>
            <pc:docMk/>
            <pc:sldMk cId="2219604467" sldId="262"/>
            <ac:spMk id="25" creationId="{1E7921C7-AD8F-44EE-B1B2-08062ABBCD51}"/>
          </ac:spMkLst>
        </pc:spChg>
        <pc:spChg chg="add del mod">
          <ac:chgData name="Michael Schumacher" userId="ec863bc3-80cc-4c9f-afb2-516e494b4ea7" providerId="ADAL" clId="{6409577E-F4FD-40CB-A61F-30D1C6D54822}" dt="2022-02-13T18:54:21.934" v="1226"/>
          <ac:spMkLst>
            <pc:docMk/>
            <pc:sldMk cId="2219604467" sldId="262"/>
            <ac:spMk id="26" creationId="{D93A3B46-662D-4D81-B9A5-4460800A6553}"/>
          </ac:spMkLst>
        </pc:spChg>
        <pc:spChg chg="add del mod">
          <ac:chgData name="Michael Schumacher" userId="ec863bc3-80cc-4c9f-afb2-516e494b4ea7" providerId="ADAL" clId="{6409577E-F4FD-40CB-A61F-30D1C6D54822}" dt="2022-02-13T18:54:25.840" v="1228"/>
          <ac:spMkLst>
            <pc:docMk/>
            <pc:sldMk cId="2219604467" sldId="262"/>
            <ac:spMk id="27" creationId="{EF94EEE1-39AC-441F-82C6-36369E0B7193}"/>
          </ac:spMkLst>
        </pc:spChg>
        <pc:picChg chg="add del">
          <ac:chgData name="Michael Schumacher" userId="ec863bc3-80cc-4c9f-afb2-516e494b4ea7" providerId="ADAL" clId="{6409577E-F4FD-40CB-A61F-30D1C6D54822}" dt="2022-02-14T00:31:49.989" v="4310"/>
          <ac:picMkLst>
            <pc:docMk/>
            <pc:sldMk cId="2219604467" sldId="262"/>
            <ac:picMk id="8194" creationId="{8AAAF7A0-B8BF-475F-B653-EB9E72DDAD3E}"/>
          </ac:picMkLst>
        </pc:picChg>
        <pc:picChg chg="add mod">
          <ac:chgData name="Michael Schumacher" userId="ec863bc3-80cc-4c9f-afb2-516e494b4ea7" providerId="ADAL" clId="{6409577E-F4FD-40CB-A61F-30D1C6D54822}" dt="2022-02-14T00:40:43.870" v="4446" actId="1076"/>
          <ac:picMkLst>
            <pc:docMk/>
            <pc:sldMk cId="2219604467" sldId="262"/>
            <ac:picMk id="8196" creationId="{BEB439AC-3374-41D3-93C6-EDCA2F4F6A99}"/>
          </ac:picMkLst>
        </pc:picChg>
        <pc:picChg chg="add del mod">
          <ac:chgData name="Michael Schumacher" userId="ec863bc3-80cc-4c9f-afb2-516e494b4ea7" providerId="ADAL" clId="{6409577E-F4FD-40CB-A61F-30D1C6D54822}" dt="2022-02-14T00:32:53.575" v="4321"/>
          <ac:picMkLst>
            <pc:docMk/>
            <pc:sldMk cId="2219604467" sldId="262"/>
            <ac:picMk id="8198" creationId="{6FBBF709-ED26-46AF-BE12-7BEFB12167D7}"/>
          </ac:picMkLst>
        </pc:picChg>
        <pc:picChg chg="add mod">
          <ac:chgData name="Michael Schumacher" userId="ec863bc3-80cc-4c9f-afb2-516e494b4ea7" providerId="ADAL" clId="{6409577E-F4FD-40CB-A61F-30D1C6D54822}" dt="2022-02-14T00:40:55.663" v="4450" actId="14100"/>
          <ac:picMkLst>
            <pc:docMk/>
            <pc:sldMk cId="2219604467" sldId="262"/>
            <ac:picMk id="8200" creationId="{EFFDFEEE-CB60-45A4-B024-A52B1212A69C}"/>
          </ac:picMkLst>
        </pc:picChg>
        <pc:picChg chg="add del">
          <ac:chgData name="Michael Schumacher" userId="ec863bc3-80cc-4c9f-afb2-516e494b4ea7" providerId="ADAL" clId="{6409577E-F4FD-40CB-A61F-30D1C6D54822}" dt="2022-02-14T00:33:34.037" v="4329"/>
          <ac:picMkLst>
            <pc:docMk/>
            <pc:sldMk cId="2219604467" sldId="262"/>
            <ac:picMk id="8202" creationId="{D166B6B4-E3BB-4DAB-92CC-DE87FD5C5818}"/>
          </ac:picMkLst>
        </pc:picChg>
        <pc:picChg chg="add del mod">
          <ac:chgData name="Michael Schumacher" userId="ec863bc3-80cc-4c9f-afb2-516e494b4ea7" providerId="ADAL" clId="{6409577E-F4FD-40CB-A61F-30D1C6D54822}" dt="2022-02-14T00:33:53.189" v="4333"/>
          <ac:picMkLst>
            <pc:docMk/>
            <pc:sldMk cId="2219604467" sldId="262"/>
            <ac:picMk id="8204" creationId="{800BE429-444C-4063-8B85-9606AC0DD601}"/>
          </ac:picMkLst>
        </pc:picChg>
        <pc:picChg chg="add mod">
          <ac:chgData name="Michael Schumacher" userId="ec863bc3-80cc-4c9f-afb2-516e494b4ea7" providerId="ADAL" clId="{6409577E-F4FD-40CB-A61F-30D1C6D54822}" dt="2022-02-14T00:40:46.899" v="4447" actId="1076"/>
          <ac:picMkLst>
            <pc:docMk/>
            <pc:sldMk cId="2219604467" sldId="262"/>
            <ac:picMk id="8206" creationId="{66C44763-A104-4800-B228-2367D974155A}"/>
          </ac:picMkLst>
        </pc:picChg>
        <pc:picChg chg="add del">
          <ac:chgData name="Michael Schumacher" userId="ec863bc3-80cc-4c9f-afb2-516e494b4ea7" providerId="ADAL" clId="{6409577E-F4FD-40CB-A61F-30D1C6D54822}" dt="2022-02-14T00:36:19.174" v="4367"/>
          <ac:picMkLst>
            <pc:docMk/>
            <pc:sldMk cId="2219604467" sldId="262"/>
            <ac:picMk id="8208" creationId="{EF5C2A1E-83A8-4FF9-AFE8-17D29D87539B}"/>
          </ac:picMkLst>
        </pc:picChg>
        <pc:picChg chg="add mod">
          <ac:chgData name="Michael Schumacher" userId="ec863bc3-80cc-4c9f-afb2-516e494b4ea7" providerId="ADAL" clId="{6409577E-F4FD-40CB-A61F-30D1C6D54822}" dt="2022-02-14T00:41:02.888" v="4452" actId="1076"/>
          <ac:picMkLst>
            <pc:docMk/>
            <pc:sldMk cId="2219604467" sldId="262"/>
            <ac:picMk id="8210" creationId="{1FB66289-A36C-4337-B9FC-ABDCFBDE06DB}"/>
          </ac:picMkLst>
        </pc:picChg>
        <pc:cxnChg chg="add del">
          <ac:chgData name="Michael Schumacher" userId="ec863bc3-80cc-4c9f-afb2-516e494b4ea7" providerId="ADAL" clId="{6409577E-F4FD-40CB-A61F-30D1C6D54822}" dt="2022-02-14T00:42:34.391" v="4484" actId="11529"/>
          <ac:cxnSpMkLst>
            <pc:docMk/>
            <pc:sldMk cId="2219604467" sldId="262"/>
            <ac:cxnSpMk id="7" creationId="{73EA12BF-2F70-4F12-88EF-6D4901DF48C7}"/>
          </ac:cxnSpMkLst>
        </pc:cxnChg>
        <pc:cxnChg chg="add del">
          <ac:chgData name="Michael Schumacher" userId="ec863bc3-80cc-4c9f-afb2-516e494b4ea7" providerId="ADAL" clId="{6409577E-F4FD-40CB-A61F-30D1C6D54822}" dt="2022-02-14T00:42:33.822" v="4483" actId="11529"/>
          <ac:cxnSpMkLst>
            <pc:docMk/>
            <pc:sldMk cId="2219604467" sldId="262"/>
            <ac:cxnSpMk id="11" creationId="{31E818EC-890A-4870-80B7-F743DA5B9C9E}"/>
          </ac:cxnSpMkLst>
        </pc:cxnChg>
        <pc:cxnChg chg="add del">
          <ac:chgData name="Michael Schumacher" userId="ec863bc3-80cc-4c9f-afb2-516e494b4ea7" providerId="ADAL" clId="{6409577E-F4FD-40CB-A61F-30D1C6D54822}" dt="2022-02-14T00:42:57.715" v="4487" actId="478"/>
          <ac:cxnSpMkLst>
            <pc:docMk/>
            <pc:sldMk cId="2219604467" sldId="262"/>
            <ac:cxnSpMk id="29" creationId="{8A273BE9-E612-47CE-B514-FF093473A9AA}"/>
          </ac:cxnSpMkLst>
        </pc:cxnChg>
        <pc:cxnChg chg="add mod">
          <ac:chgData name="Michael Schumacher" userId="ec863bc3-80cc-4c9f-afb2-516e494b4ea7" providerId="ADAL" clId="{6409577E-F4FD-40CB-A61F-30D1C6D54822}" dt="2022-02-14T00:43:52.453" v="4504" actId="14100"/>
          <ac:cxnSpMkLst>
            <pc:docMk/>
            <pc:sldMk cId="2219604467" sldId="262"/>
            <ac:cxnSpMk id="31" creationId="{422FBCEC-D3DB-4C35-B039-3ABA905D3D0A}"/>
          </ac:cxnSpMkLst>
        </pc:cxnChg>
        <pc:cxnChg chg="add mod">
          <ac:chgData name="Michael Schumacher" userId="ec863bc3-80cc-4c9f-afb2-516e494b4ea7" providerId="ADAL" clId="{6409577E-F4FD-40CB-A61F-30D1C6D54822}" dt="2022-02-14T00:43:52.453" v="4504" actId="14100"/>
          <ac:cxnSpMkLst>
            <pc:docMk/>
            <pc:sldMk cId="2219604467" sldId="262"/>
            <ac:cxnSpMk id="41" creationId="{D0FBC251-B479-4413-960F-CFC21400188E}"/>
          </ac:cxnSpMkLst>
        </pc:cxnChg>
      </pc:sldChg>
      <pc:sldChg chg="addSp delSp modSp del mod modClrScheme chgLayout modNotesTx">
        <pc:chgData name="Michael Schumacher" userId="ec863bc3-80cc-4c9f-afb2-516e494b4ea7" providerId="ADAL" clId="{6409577E-F4FD-40CB-A61F-30D1C6D54822}" dt="2022-02-13T20:51:03.204" v="2859" actId="47"/>
        <pc:sldMkLst>
          <pc:docMk/>
          <pc:sldMk cId="2653189381" sldId="263"/>
        </pc:sldMkLst>
        <pc:spChg chg="add del mod ord">
          <ac:chgData name="Michael Schumacher" userId="ec863bc3-80cc-4c9f-afb2-516e494b4ea7" providerId="ADAL" clId="{6409577E-F4FD-40CB-A61F-30D1C6D54822}" dt="2022-02-13T18:44:39.563" v="1019" actId="478"/>
          <ac:spMkLst>
            <pc:docMk/>
            <pc:sldMk cId="2653189381" sldId="263"/>
            <ac:spMk id="2" creationId="{AF2C2F69-4EE3-448B-9720-4583F1D7C3F1}"/>
          </ac:spMkLst>
        </pc:spChg>
        <pc:spChg chg="add del mod ord">
          <ac:chgData name="Michael Schumacher" userId="ec863bc3-80cc-4c9f-afb2-516e494b4ea7" providerId="ADAL" clId="{6409577E-F4FD-40CB-A61F-30D1C6D54822}" dt="2022-02-13T18:44:40.266" v="1020" actId="478"/>
          <ac:spMkLst>
            <pc:docMk/>
            <pc:sldMk cId="2653189381" sldId="263"/>
            <ac:spMk id="3" creationId="{792040F8-4F8C-42CF-BE2D-9D527BE4D833}"/>
          </ac:spMkLst>
        </pc:spChg>
        <pc:spChg chg="mod">
          <ac:chgData name="Michael Schumacher" userId="ec863bc3-80cc-4c9f-afb2-516e494b4ea7" providerId="ADAL" clId="{6409577E-F4FD-40CB-A61F-30D1C6D54822}" dt="2022-02-13T18:53:44.464" v="1183" actId="115"/>
          <ac:spMkLst>
            <pc:docMk/>
            <pc:sldMk cId="2653189381" sldId="263"/>
            <ac:spMk id="5" creationId="{B794DF71-AAA7-4932-967B-2BE2BBA42DB2}"/>
          </ac:spMkLst>
        </pc:spChg>
        <pc:spChg chg="add del">
          <ac:chgData name="Michael Schumacher" userId="ec863bc3-80cc-4c9f-afb2-516e494b4ea7" providerId="ADAL" clId="{6409577E-F4FD-40CB-A61F-30D1C6D54822}" dt="2022-02-13T18:54:50.172" v="1239" actId="478"/>
          <ac:spMkLst>
            <pc:docMk/>
            <pc:sldMk cId="2653189381" sldId="263"/>
            <ac:spMk id="11" creationId="{7BB20FD1-6D84-4B56-87BB-CC9462F2605D}"/>
          </ac:spMkLst>
        </pc:spChg>
        <pc:spChg chg="del mod">
          <ac:chgData name="Michael Schumacher" userId="ec863bc3-80cc-4c9f-afb2-516e494b4ea7" providerId="ADAL" clId="{6409577E-F4FD-40CB-A61F-30D1C6D54822}" dt="2022-02-13T18:55:42.844" v="1295" actId="478"/>
          <ac:spMkLst>
            <pc:docMk/>
            <pc:sldMk cId="2653189381" sldId="263"/>
            <ac:spMk id="13" creationId="{5A3E04AF-19B2-42C4-A1ED-F67FF5BF9CB8}"/>
          </ac:spMkLst>
        </pc:spChg>
        <pc:spChg chg="mod">
          <ac:chgData name="Michael Schumacher" userId="ec863bc3-80cc-4c9f-afb2-516e494b4ea7" providerId="ADAL" clId="{6409577E-F4FD-40CB-A61F-30D1C6D54822}" dt="2022-02-13T18:53:44.464" v="1183" actId="115"/>
          <ac:spMkLst>
            <pc:docMk/>
            <pc:sldMk cId="2653189381" sldId="263"/>
            <ac:spMk id="15" creationId="{BB259785-DEAC-4BE3-809D-94842190AE9E}"/>
          </ac:spMkLst>
        </pc:spChg>
        <pc:spChg chg="add del mod">
          <ac:chgData name="Michael Schumacher" userId="ec863bc3-80cc-4c9f-afb2-516e494b4ea7" providerId="ADAL" clId="{6409577E-F4FD-40CB-A61F-30D1C6D54822}" dt="2022-02-13T18:54:08.862" v="1222"/>
          <ac:spMkLst>
            <pc:docMk/>
            <pc:sldMk cId="2653189381" sldId="263"/>
            <ac:spMk id="20" creationId="{73766BF6-F03C-4546-994C-69B1B7DF1F51}"/>
          </ac:spMkLst>
        </pc:spChg>
        <pc:spChg chg="add del mod">
          <ac:chgData name="Michael Schumacher" userId="ec863bc3-80cc-4c9f-afb2-516e494b4ea7" providerId="ADAL" clId="{6409577E-F4FD-40CB-A61F-30D1C6D54822}" dt="2022-02-13T18:54:34.479" v="1230"/>
          <ac:spMkLst>
            <pc:docMk/>
            <pc:sldMk cId="2653189381" sldId="263"/>
            <ac:spMk id="21" creationId="{AF1452F7-91BE-4C09-9E88-D5FC06247F97}"/>
          </ac:spMkLst>
        </pc:spChg>
        <pc:spChg chg="add del mod">
          <ac:chgData name="Michael Schumacher" userId="ec863bc3-80cc-4c9f-afb2-516e494b4ea7" providerId="ADAL" clId="{6409577E-F4FD-40CB-A61F-30D1C6D54822}" dt="2022-02-13T18:54:36.269" v="1232"/>
          <ac:spMkLst>
            <pc:docMk/>
            <pc:sldMk cId="2653189381" sldId="263"/>
            <ac:spMk id="22" creationId="{BE1155A2-3C36-4EAE-A98B-60120585621F}"/>
          </ac:spMkLst>
        </pc:spChg>
        <pc:spChg chg="add del mod">
          <ac:chgData name="Michael Schumacher" userId="ec863bc3-80cc-4c9f-afb2-516e494b4ea7" providerId="ADAL" clId="{6409577E-F4FD-40CB-A61F-30D1C6D54822}" dt="2022-02-13T18:54:47.743" v="1236"/>
          <ac:spMkLst>
            <pc:docMk/>
            <pc:sldMk cId="2653189381" sldId="263"/>
            <ac:spMk id="23" creationId="{7CD130F7-5127-49E1-8877-37389D512DB8}"/>
          </ac:spMkLst>
        </pc:spChg>
        <pc:spChg chg="add mod">
          <ac:chgData name="Michael Schumacher" userId="ec863bc3-80cc-4c9f-afb2-516e494b4ea7" providerId="ADAL" clId="{6409577E-F4FD-40CB-A61F-30D1C6D54822}" dt="2022-02-13T18:55:02.716" v="1274" actId="20577"/>
          <ac:spMkLst>
            <pc:docMk/>
            <pc:sldMk cId="2653189381" sldId="263"/>
            <ac:spMk id="24" creationId="{57D4897E-DDA4-43B8-934E-7ACD84A1D3DD}"/>
          </ac:spMkLst>
        </pc:spChg>
        <pc:spChg chg="add del mod">
          <ac:chgData name="Michael Schumacher" userId="ec863bc3-80cc-4c9f-afb2-516e494b4ea7" providerId="ADAL" clId="{6409577E-F4FD-40CB-A61F-30D1C6D54822}" dt="2022-02-13T18:55:34.574" v="1291"/>
          <ac:spMkLst>
            <pc:docMk/>
            <pc:sldMk cId="2653189381" sldId="263"/>
            <ac:spMk id="25" creationId="{685C0CE2-81B8-4B05-A10A-09576F48CC81}"/>
          </ac:spMkLst>
        </pc:spChg>
        <pc:spChg chg="add mod">
          <ac:chgData name="Michael Schumacher" userId="ec863bc3-80cc-4c9f-afb2-516e494b4ea7" providerId="ADAL" clId="{6409577E-F4FD-40CB-A61F-30D1C6D54822}" dt="2022-02-13T18:55:40.122" v="1294"/>
          <ac:spMkLst>
            <pc:docMk/>
            <pc:sldMk cId="2653189381" sldId="263"/>
            <ac:spMk id="26" creationId="{390C5DEC-0C6D-4C10-8BB7-2FD551F1AF22}"/>
          </ac:spMkLst>
        </pc:spChg>
      </pc:sldChg>
      <pc:sldChg chg="addSp delSp modSp del mod modClrScheme chgLayout modNotesTx">
        <pc:chgData name="Michael Schumacher" userId="ec863bc3-80cc-4c9f-afb2-516e494b4ea7" providerId="ADAL" clId="{6409577E-F4FD-40CB-A61F-30D1C6D54822}" dt="2022-02-13T23:51:30.524" v="3563" actId="47"/>
        <pc:sldMkLst>
          <pc:docMk/>
          <pc:sldMk cId="1213785302" sldId="264"/>
        </pc:sldMkLst>
        <pc:spChg chg="add del mod ord">
          <ac:chgData name="Michael Schumacher" userId="ec863bc3-80cc-4c9f-afb2-516e494b4ea7" providerId="ADAL" clId="{6409577E-F4FD-40CB-A61F-30D1C6D54822}" dt="2022-02-13T18:44:34.994" v="1016" actId="700"/>
          <ac:spMkLst>
            <pc:docMk/>
            <pc:sldMk cId="1213785302" sldId="264"/>
            <ac:spMk id="2" creationId="{00000000-0000-0000-0000-000000000000}"/>
          </ac:spMkLst>
        </pc:spChg>
        <pc:spChg chg="mod ord">
          <ac:chgData name="Michael Schumacher" userId="ec863bc3-80cc-4c9f-afb2-516e494b4ea7" providerId="ADAL" clId="{6409577E-F4FD-40CB-A61F-30D1C6D54822}" dt="2022-02-13T18:45:02.219" v="1031" actId="6549"/>
          <ac:spMkLst>
            <pc:docMk/>
            <pc:sldMk cId="1213785302" sldId="264"/>
            <ac:spMk id="3" creationId="{00000000-0000-0000-0000-000000000000}"/>
          </ac:spMkLst>
        </pc:spChg>
        <pc:spChg chg="add del mod ord">
          <ac:chgData name="Michael Schumacher" userId="ec863bc3-80cc-4c9f-afb2-516e494b4ea7" providerId="ADAL" clId="{6409577E-F4FD-40CB-A61F-30D1C6D54822}" dt="2022-02-13T19:22:11.535" v="2004" actId="478"/>
          <ac:spMkLst>
            <pc:docMk/>
            <pc:sldMk cId="1213785302" sldId="264"/>
            <ac:spMk id="4" creationId="{D5793FA6-49EC-4FAB-B2B8-BC5C848411BB}"/>
          </ac:spMkLst>
        </pc:spChg>
        <pc:spChg chg="add del mod">
          <ac:chgData name="Michael Schumacher" userId="ec863bc3-80cc-4c9f-afb2-516e494b4ea7" providerId="ADAL" clId="{6409577E-F4FD-40CB-A61F-30D1C6D54822}" dt="2022-02-13T19:22:11.150" v="2003"/>
          <ac:spMkLst>
            <pc:docMk/>
            <pc:sldMk cId="1213785302" sldId="264"/>
            <ac:spMk id="5" creationId="{4FCD34F9-33B2-40A7-8262-9B42C7C8B211}"/>
          </ac:spMkLst>
        </pc:spChg>
      </pc:sldChg>
      <pc:sldChg chg="addSp delSp modSp del mod modClrScheme chgLayout modNotesTx">
        <pc:chgData name="Michael Schumacher" userId="ec863bc3-80cc-4c9f-afb2-516e494b4ea7" providerId="ADAL" clId="{6409577E-F4FD-40CB-A61F-30D1C6D54822}" dt="2022-02-13T23:51:38.931" v="3565" actId="47"/>
        <pc:sldMkLst>
          <pc:docMk/>
          <pc:sldMk cId="2586218053" sldId="265"/>
        </pc:sldMkLst>
        <pc:spChg chg="add del mod ord">
          <ac:chgData name="Michael Schumacher" userId="ec863bc3-80cc-4c9f-afb2-516e494b4ea7" providerId="ADAL" clId="{6409577E-F4FD-40CB-A61F-30D1C6D54822}" dt="2022-02-13T18:44:34.994" v="1016" actId="700"/>
          <ac:spMkLst>
            <pc:docMk/>
            <pc:sldMk cId="2586218053" sldId="265"/>
            <ac:spMk id="2" creationId="{00000000-0000-0000-0000-000000000000}"/>
          </ac:spMkLst>
        </pc:spChg>
        <pc:spChg chg="mod ord">
          <ac:chgData name="Michael Schumacher" userId="ec863bc3-80cc-4c9f-afb2-516e494b4ea7" providerId="ADAL" clId="{6409577E-F4FD-40CB-A61F-30D1C6D54822}" dt="2022-02-13T18:44:34.994" v="1016" actId="700"/>
          <ac:spMkLst>
            <pc:docMk/>
            <pc:sldMk cId="2586218053" sldId="265"/>
            <ac:spMk id="3" creationId="{00000000-0000-0000-0000-000000000000}"/>
          </ac:spMkLst>
        </pc:spChg>
        <pc:spChg chg="add mod ord">
          <ac:chgData name="Michael Schumacher" userId="ec863bc3-80cc-4c9f-afb2-516e494b4ea7" providerId="ADAL" clId="{6409577E-F4FD-40CB-A61F-30D1C6D54822}" dt="2022-02-13T18:44:34.994" v="1016" actId="700"/>
          <ac:spMkLst>
            <pc:docMk/>
            <pc:sldMk cId="2586218053" sldId="265"/>
            <ac:spMk id="4" creationId="{CCAD2BB6-F582-475A-8818-C8405240FF9D}"/>
          </ac:spMkLst>
        </pc:spChg>
      </pc:sldChg>
      <pc:sldChg chg="addSp delSp modSp del mod modClrScheme chgLayout modNotesTx">
        <pc:chgData name="Michael Schumacher" userId="ec863bc3-80cc-4c9f-afb2-516e494b4ea7" providerId="ADAL" clId="{6409577E-F4FD-40CB-A61F-30D1C6D54822}" dt="2022-02-13T23:51:44.639" v="3567" actId="47"/>
        <pc:sldMkLst>
          <pc:docMk/>
          <pc:sldMk cId="1951052636" sldId="266"/>
        </pc:sldMkLst>
        <pc:spChg chg="add del mod ord">
          <ac:chgData name="Michael Schumacher" userId="ec863bc3-80cc-4c9f-afb2-516e494b4ea7" providerId="ADAL" clId="{6409577E-F4FD-40CB-A61F-30D1C6D54822}" dt="2022-02-13T18:44:34.994" v="1016" actId="700"/>
          <ac:spMkLst>
            <pc:docMk/>
            <pc:sldMk cId="1951052636" sldId="266"/>
            <ac:spMk id="2" creationId="{00000000-0000-0000-0000-000000000000}"/>
          </ac:spMkLst>
        </pc:spChg>
        <pc:spChg chg="mod ord">
          <ac:chgData name="Michael Schumacher" userId="ec863bc3-80cc-4c9f-afb2-516e494b4ea7" providerId="ADAL" clId="{6409577E-F4FD-40CB-A61F-30D1C6D54822}" dt="2022-02-13T18:44:34.994" v="1016" actId="700"/>
          <ac:spMkLst>
            <pc:docMk/>
            <pc:sldMk cId="1951052636" sldId="266"/>
            <ac:spMk id="3" creationId="{00000000-0000-0000-0000-000000000000}"/>
          </ac:spMkLst>
        </pc:spChg>
        <pc:spChg chg="add mod ord">
          <ac:chgData name="Michael Schumacher" userId="ec863bc3-80cc-4c9f-afb2-516e494b4ea7" providerId="ADAL" clId="{6409577E-F4FD-40CB-A61F-30D1C6D54822}" dt="2022-02-13T18:44:34.994" v="1016" actId="700"/>
          <ac:spMkLst>
            <pc:docMk/>
            <pc:sldMk cId="1951052636" sldId="266"/>
            <ac:spMk id="4" creationId="{522EF77B-9C09-47AD-B5F7-47B0A70D7DAD}"/>
          </ac:spMkLst>
        </pc:spChg>
      </pc:sldChg>
      <pc:sldChg chg="addSp delSp modSp mod modClrScheme chgLayout modNotesTx">
        <pc:chgData name="Michael Schumacher" userId="ec863bc3-80cc-4c9f-afb2-516e494b4ea7" providerId="ADAL" clId="{6409577E-F4FD-40CB-A61F-30D1C6D54822}" dt="2022-02-20T04:28:15.772" v="5383" actId="404"/>
        <pc:sldMkLst>
          <pc:docMk/>
          <pc:sldMk cId="3177943260" sldId="268"/>
        </pc:sldMkLst>
        <pc:spChg chg="add del mod ord">
          <ac:chgData name="Michael Schumacher" userId="ec863bc3-80cc-4c9f-afb2-516e494b4ea7" providerId="ADAL" clId="{6409577E-F4FD-40CB-A61F-30D1C6D54822}" dt="2022-02-13T17:55:03.808" v="129" actId="700"/>
          <ac:spMkLst>
            <pc:docMk/>
            <pc:sldMk cId="3177943260" sldId="268"/>
            <ac:spMk id="2" creationId="{16883EE6-ACB1-4036-A1C6-A98D6C2764D1}"/>
          </ac:spMkLst>
        </pc:spChg>
        <pc:spChg chg="del mod ord">
          <ac:chgData name="Michael Schumacher" userId="ec863bc3-80cc-4c9f-afb2-516e494b4ea7" providerId="ADAL" clId="{6409577E-F4FD-40CB-A61F-30D1C6D54822}" dt="2022-02-13T18:09:57.487" v="280" actId="478"/>
          <ac:spMkLst>
            <pc:docMk/>
            <pc:sldMk cId="3177943260" sldId="268"/>
            <ac:spMk id="3" creationId="{00000000-0000-0000-0000-000000000000}"/>
          </ac:spMkLst>
        </pc:spChg>
        <pc:spChg chg="mod">
          <ac:chgData name="Michael Schumacher" userId="ec863bc3-80cc-4c9f-afb2-516e494b4ea7" providerId="ADAL" clId="{6409577E-F4FD-40CB-A61F-30D1C6D54822}" dt="2022-02-13T21:00:08.160" v="2965" actId="1076"/>
          <ac:spMkLst>
            <pc:docMk/>
            <pc:sldMk cId="3177943260" sldId="268"/>
            <ac:spMk id="4" creationId="{DF088D9B-EDF2-4763-963D-C6AC8F5E1EF4}"/>
          </ac:spMkLst>
        </pc:spChg>
        <pc:spChg chg="add del mod ord">
          <ac:chgData name="Michael Schumacher" userId="ec863bc3-80cc-4c9f-afb2-516e494b4ea7" providerId="ADAL" clId="{6409577E-F4FD-40CB-A61F-30D1C6D54822}" dt="2022-02-13T18:09:35.645" v="271" actId="478"/>
          <ac:spMkLst>
            <pc:docMk/>
            <pc:sldMk cId="3177943260" sldId="268"/>
            <ac:spMk id="5" creationId="{0787A133-6721-4985-8CD0-F059C5EA5B42}"/>
          </ac:spMkLst>
        </pc:spChg>
        <pc:spChg chg="add del mod ord">
          <ac:chgData name="Michael Schumacher" userId="ec863bc3-80cc-4c9f-afb2-516e494b4ea7" providerId="ADAL" clId="{6409577E-F4FD-40CB-A61F-30D1C6D54822}" dt="2022-02-13T18:09:35.714" v="273" actId="478"/>
          <ac:spMkLst>
            <pc:docMk/>
            <pc:sldMk cId="3177943260" sldId="268"/>
            <ac:spMk id="6" creationId="{CC397326-D6C7-4DD4-99E9-28615EFC19E6}"/>
          </ac:spMkLst>
        </pc:spChg>
        <pc:spChg chg="add del mod">
          <ac:chgData name="Michael Schumacher" userId="ec863bc3-80cc-4c9f-afb2-516e494b4ea7" providerId="ADAL" clId="{6409577E-F4FD-40CB-A61F-30D1C6D54822}" dt="2022-02-13T18:09:59.116" v="281" actId="478"/>
          <ac:spMkLst>
            <pc:docMk/>
            <pc:sldMk cId="3177943260" sldId="268"/>
            <ac:spMk id="9" creationId="{52F61CC2-645A-412A-9B18-68B15F02DAD2}"/>
          </ac:spMkLst>
        </pc:spChg>
        <pc:spChg chg="mod">
          <ac:chgData name="Michael Schumacher" userId="ec863bc3-80cc-4c9f-afb2-516e494b4ea7" providerId="ADAL" clId="{6409577E-F4FD-40CB-A61F-30D1C6D54822}" dt="2022-02-13T21:00:21.883" v="2966" actId="14100"/>
          <ac:spMkLst>
            <pc:docMk/>
            <pc:sldMk cId="3177943260" sldId="268"/>
            <ac:spMk id="13" creationId="{0302276A-EC64-4E2E-A761-8289AD74FCE4}"/>
          </ac:spMkLst>
        </pc:spChg>
        <pc:spChg chg="add del">
          <ac:chgData name="Michael Schumacher" userId="ec863bc3-80cc-4c9f-afb2-516e494b4ea7" providerId="ADAL" clId="{6409577E-F4FD-40CB-A61F-30D1C6D54822}" dt="2022-02-13T18:09:35.741" v="274" actId="478"/>
          <ac:spMkLst>
            <pc:docMk/>
            <pc:sldMk cId="3177943260" sldId="268"/>
            <ac:spMk id="15" creationId="{2CF7BA43-20D8-4AE7-A11E-0825394807D0}"/>
          </ac:spMkLst>
        </pc:spChg>
        <pc:spChg chg="add del mod">
          <ac:chgData name="Michael Schumacher" userId="ec863bc3-80cc-4c9f-afb2-516e494b4ea7" providerId="ADAL" clId="{6409577E-F4FD-40CB-A61F-30D1C6D54822}" dt="2022-02-13T18:09:18.782" v="258"/>
          <ac:spMkLst>
            <pc:docMk/>
            <pc:sldMk cId="3177943260" sldId="268"/>
            <ac:spMk id="17" creationId="{DF892882-D52A-4251-B757-349CD20BD5A5}"/>
          </ac:spMkLst>
        </pc:spChg>
        <pc:spChg chg="add del mod">
          <ac:chgData name="Michael Schumacher" userId="ec863bc3-80cc-4c9f-afb2-516e494b4ea7" providerId="ADAL" clId="{6409577E-F4FD-40CB-A61F-30D1C6D54822}" dt="2022-02-20T04:28:15.772" v="5383" actId="404"/>
          <ac:spMkLst>
            <pc:docMk/>
            <pc:sldMk cId="3177943260" sldId="268"/>
            <ac:spMk id="19" creationId="{BCA851EB-E527-4678-B49F-C53E2C335730}"/>
          </ac:spMkLst>
        </pc:spChg>
        <pc:spChg chg="add del mod">
          <ac:chgData name="Michael Schumacher" userId="ec863bc3-80cc-4c9f-afb2-516e494b4ea7" providerId="ADAL" clId="{6409577E-F4FD-40CB-A61F-30D1C6D54822}" dt="2022-02-13T18:47:04.507" v="1058" actId="478"/>
          <ac:spMkLst>
            <pc:docMk/>
            <pc:sldMk cId="3177943260" sldId="268"/>
            <ac:spMk id="20" creationId="{75DE1044-306A-41F5-8BC8-EDA495DC2573}"/>
          </ac:spMkLst>
        </pc:spChg>
        <pc:spChg chg="add del">
          <ac:chgData name="Michael Schumacher" userId="ec863bc3-80cc-4c9f-afb2-516e494b4ea7" providerId="ADAL" clId="{6409577E-F4FD-40CB-A61F-30D1C6D54822}" dt="2022-02-13T18:46:56.977" v="1054" actId="22"/>
          <ac:spMkLst>
            <pc:docMk/>
            <pc:sldMk cId="3177943260" sldId="268"/>
            <ac:spMk id="21" creationId="{978F7795-B52D-4838-BFC9-F44A6EECE703}"/>
          </ac:spMkLst>
        </pc:spChg>
        <pc:spChg chg="add mod">
          <ac:chgData name="Michael Schumacher" userId="ec863bc3-80cc-4c9f-afb2-516e494b4ea7" providerId="ADAL" clId="{6409577E-F4FD-40CB-A61F-30D1C6D54822}" dt="2022-02-13T18:47:03.280" v="1057" actId="27636"/>
          <ac:spMkLst>
            <pc:docMk/>
            <pc:sldMk cId="3177943260" sldId="268"/>
            <ac:spMk id="22" creationId="{512C242F-A8A1-457F-B0F2-82F193BE63EC}"/>
          </ac:spMkLst>
        </pc:spChg>
        <pc:spChg chg="add del">
          <ac:chgData name="Michael Schumacher" userId="ec863bc3-80cc-4c9f-afb2-516e494b4ea7" providerId="ADAL" clId="{6409577E-F4FD-40CB-A61F-30D1C6D54822}" dt="2022-02-13T18:59:15.186" v="1340" actId="22"/>
          <ac:spMkLst>
            <pc:docMk/>
            <pc:sldMk cId="3177943260" sldId="268"/>
            <ac:spMk id="24" creationId="{3A7AC082-5C34-42E1-A259-C0E5ECBFFF25}"/>
          </ac:spMkLst>
        </pc:spChg>
        <pc:graphicFrameChg chg="add del mod">
          <ac:chgData name="Michael Schumacher" userId="ec863bc3-80cc-4c9f-afb2-516e494b4ea7" providerId="ADAL" clId="{6409577E-F4FD-40CB-A61F-30D1C6D54822}" dt="2022-02-13T20:08:46.492" v="2221"/>
          <ac:graphicFrameMkLst>
            <pc:docMk/>
            <pc:sldMk cId="3177943260" sldId="268"/>
            <ac:graphicFrameMk id="25" creationId="{F5339B18-656C-44C8-A378-EFAEE3D6AC55}"/>
          </ac:graphicFrameMkLst>
        </pc:graphicFrameChg>
      </pc:sldChg>
      <pc:sldChg chg="addSp delSp modSp mod modClrScheme chgLayout modNotesTx">
        <pc:chgData name="Michael Schumacher" userId="ec863bc3-80cc-4c9f-afb2-516e494b4ea7" providerId="ADAL" clId="{6409577E-F4FD-40CB-A61F-30D1C6D54822}" dt="2022-02-20T04:28:26.930" v="5387"/>
        <pc:sldMkLst>
          <pc:docMk/>
          <pc:sldMk cId="1082487575" sldId="270"/>
        </pc:sldMkLst>
        <pc:spChg chg="add del mod ord">
          <ac:chgData name="Michael Schumacher" userId="ec863bc3-80cc-4c9f-afb2-516e494b4ea7" providerId="ADAL" clId="{6409577E-F4FD-40CB-A61F-30D1C6D54822}" dt="2022-02-13T17:55:03.808" v="129" actId="700"/>
          <ac:spMkLst>
            <pc:docMk/>
            <pc:sldMk cId="1082487575" sldId="270"/>
            <ac:spMk id="2" creationId="{33B987D2-FDA5-4CC9-AB59-3D8AA7E402C0}"/>
          </ac:spMkLst>
        </pc:spChg>
        <pc:spChg chg="add del mod ord">
          <ac:chgData name="Michael Schumacher" userId="ec863bc3-80cc-4c9f-afb2-516e494b4ea7" providerId="ADAL" clId="{6409577E-F4FD-40CB-A61F-30D1C6D54822}" dt="2022-02-13T17:55:03.808" v="129" actId="700"/>
          <ac:spMkLst>
            <pc:docMk/>
            <pc:sldMk cId="1082487575" sldId="270"/>
            <ac:spMk id="3" creationId="{C13D8AF4-0205-4885-98DC-2D1615640E9E}"/>
          </ac:spMkLst>
        </pc:spChg>
        <pc:spChg chg="add del mod ord">
          <ac:chgData name="Michael Schumacher" userId="ec863bc3-80cc-4c9f-afb2-516e494b4ea7" providerId="ADAL" clId="{6409577E-F4FD-40CB-A61F-30D1C6D54822}" dt="2022-02-13T18:11:12.972" v="283" actId="478"/>
          <ac:spMkLst>
            <pc:docMk/>
            <pc:sldMk cId="1082487575" sldId="270"/>
            <ac:spMk id="4" creationId="{FC8DEE0F-1118-4710-A790-0555B659F24C}"/>
          </ac:spMkLst>
        </pc:spChg>
        <pc:spChg chg="add del mod ord">
          <ac:chgData name="Michael Schumacher" userId="ec863bc3-80cc-4c9f-afb2-516e494b4ea7" providerId="ADAL" clId="{6409577E-F4FD-40CB-A61F-30D1C6D54822}" dt="2022-02-13T18:11:15.804" v="284" actId="478"/>
          <ac:spMkLst>
            <pc:docMk/>
            <pc:sldMk cId="1082487575" sldId="270"/>
            <ac:spMk id="5" creationId="{5B73E452-5754-42AA-8DC3-790931D21BFD}"/>
          </ac:spMkLst>
        </pc:spChg>
        <pc:spChg chg="add del mod">
          <ac:chgData name="Michael Schumacher" userId="ec863bc3-80cc-4c9f-afb2-516e494b4ea7" providerId="ADAL" clId="{6409577E-F4FD-40CB-A61F-30D1C6D54822}" dt="2022-02-20T04:28:25.967" v="5386" actId="478"/>
          <ac:spMkLst>
            <pc:docMk/>
            <pc:sldMk cId="1082487575" sldId="270"/>
            <ac:spMk id="8" creationId="{B8A08ACA-C628-4DBE-B8EF-3DB60795EDB4}"/>
          </ac:spMkLst>
        </pc:spChg>
        <pc:spChg chg="add mod">
          <ac:chgData name="Michael Schumacher" userId="ec863bc3-80cc-4c9f-afb2-516e494b4ea7" providerId="ADAL" clId="{6409577E-F4FD-40CB-A61F-30D1C6D54822}" dt="2022-02-20T04:28:26.930" v="5387"/>
          <ac:spMkLst>
            <pc:docMk/>
            <pc:sldMk cId="1082487575" sldId="270"/>
            <ac:spMk id="9" creationId="{3E55327B-19DA-4847-9A98-466AC994D730}"/>
          </ac:spMkLst>
        </pc:spChg>
        <pc:spChg chg="add del mod">
          <ac:chgData name="Michael Schumacher" userId="ec863bc3-80cc-4c9f-afb2-516e494b4ea7" providerId="ADAL" clId="{6409577E-F4FD-40CB-A61F-30D1C6D54822}" dt="2022-02-13T18:40:54.188" v="991" actId="478"/>
          <ac:spMkLst>
            <pc:docMk/>
            <pc:sldMk cId="1082487575" sldId="270"/>
            <ac:spMk id="16" creationId="{4539A01B-3749-4B82-85C8-84BFE6047CDB}"/>
          </ac:spMkLst>
        </pc:spChg>
        <pc:spChg chg="add del mod">
          <ac:chgData name="Michael Schumacher" userId="ec863bc3-80cc-4c9f-afb2-516e494b4ea7" providerId="ADAL" clId="{6409577E-F4FD-40CB-A61F-30D1C6D54822}" dt="2022-02-13T18:47:08.715" v="1059" actId="478"/>
          <ac:spMkLst>
            <pc:docMk/>
            <pc:sldMk cId="1082487575" sldId="270"/>
            <ac:spMk id="18" creationId="{718E4EF0-DCDF-4216-9576-6BCEFCEB7752}"/>
          </ac:spMkLst>
        </pc:spChg>
        <pc:spChg chg="add del mod">
          <ac:chgData name="Michael Schumacher" userId="ec863bc3-80cc-4c9f-afb2-516e494b4ea7" providerId="ADAL" clId="{6409577E-F4FD-40CB-A61F-30D1C6D54822}" dt="2022-02-20T04:28:18.846" v="5384" actId="478"/>
          <ac:spMkLst>
            <pc:docMk/>
            <pc:sldMk cId="1082487575" sldId="270"/>
            <ac:spMk id="19" creationId="{82FD8AFB-53F7-4C3E-8D94-B91803CC763F}"/>
          </ac:spMkLst>
        </pc:spChg>
        <pc:spChg chg="add mod">
          <ac:chgData name="Michael Schumacher" userId="ec863bc3-80cc-4c9f-afb2-516e494b4ea7" providerId="ADAL" clId="{6409577E-F4FD-40CB-A61F-30D1C6D54822}" dt="2022-02-13T18:47:09.413" v="1060"/>
          <ac:spMkLst>
            <pc:docMk/>
            <pc:sldMk cId="1082487575" sldId="270"/>
            <ac:spMk id="21" creationId="{03F263C8-67B3-4611-A6A1-71E4B16B8B80}"/>
          </ac:spMkLst>
        </pc:spChg>
        <pc:spChg chg="del">
          <ac:chgData name="Michael Schumacher" userId="ec863bc3-80cc-4c9f-afb2-516e494b4ea7" providerId="ADAL" clId="{6409577E-F4FD-40CB-A61F-30D1C6D54822}" dt="2022-02-13T18:11:27.676" v="286" actId="478"/>
          <ac:spMkLst>
            <pc:docMk/>
            <pc:sldMk cId="1082487575" sldId="270"/>
            <ac:spMk id="23" creationId="{4D034B33-6FB1-4876-AF74-DE3698730A0D}"/>
          </ac:spMkLst>
        </pc:spChg>
        <pc:spChg chg="mod">
          <ac:chgData name="Michael Schumacher" userId="ec863bc3-80cc-4c9f-afb2-516e494b4ea7" providerId="ADAL" clId="{6409577E-F4FD-40CB-A61F-30D1C6D54822}" dt="2022-02-13T21:00:00.334" v="2964" actId="1076"/>
          <ac:spMkLst>
            <pc:docMk/>
            <pc:sldMk cId="1082487575" sldId="270"/>
            <ac:spMk id="25" creationId="{04F9ADB0-3A6C-4C47-B311-CEC329DAAA92}"/>
          </ac:spMkLst>
        </pc:spChg>
        <pc:spChg chg="mod">
          <ac:chgData name="Michael Schumacher" userId="ec863bc3-80cc-4c9f-afb2-516e494b4ea7" providerId="ADAL" clId="{6409577E-F4FD-40CB-A61F-30D1C6D54822}" dt="2022-02-13T20:59:47.563" v="2963" actId="20577"/>
          <ac:spMkLst>
            <pc:docMk/>
            <pc:sldMk cId="1082487575" sldId="270"/>
            <ac:spMk id="26" creationId="{E31C3A7D-FCA8-4732-9C81-1F9C3F1AF829}"/>
          </ac:spMkLst>
        </pc:spChg>
        <pc:spChg chg="del">
          <ac:chgData name="Michael Schumacher" userId="ec863bc3-80cc-4c9f-afb2-516e494b4ea7" providerId="ADAL" clId="{6409577E-F4FD-40CB-A61F-30D1C6D54822}" dt="2022-02-13T18:11:26.460" v="285" actId="478"/>
          <ac:spMkLst>
            <pc:docMk/>
            <pc:sldMk cId="1082487575" sldId="270"/>
            <ac:spMk id="27" creationId="{40AA0576-9EC8-4EEC-A38C-EC135F253761}"/>
          </ac:spMkLst>
        </pc:spChg>
        <pc:picChg chg="add mod ord">
          <ac:chgData name="Michael Schumacher" userId="ec863bc3-80cc-4c9f-afb2-516e494b4ea7" providerId="ADAL" clId="{6409577E-F4FD-40CB-A61F-30D1C6D54822}" dt="2022-02-13T20:11:03.531" v="2228" actId="167"/>
          <ac:picMkLst>
            <pc:docMk/>
            <pc:sldMk cId="1082487575" sldId="270"/>
            <ac:picMk id="7" creationId="{A1799F60-9E27-444F-BCA3-A6F41624D934}"/>
          </ac:picMkLst>
        </pc:picChg>
      </pc:sldChg>
      <pc:sldChg chg="addSp delSp modSp mod delAnim modAnim modNotesTx">
        <pc:chgData name="Michael Schumacher" userId="ec863bc3-80cc-4c9f-afb2-516e494b4ea7" providerId="ADAL" clId="{6409577E-F4FD-40CB-A61F-30D1C6D54822}" dt="2022-02-20T04:28:06.819" v="5379"/>
        <pc:sldMkLst>
          <pc:docMk/>
          <pc:sldMk cId="4282444368" sldId="272"/>
        </pc:sldMkLst>
        <pc:spChg chg="add del mod">
          <ac:chgData name="Michael Schumacher" userId="ec863bc3-80cc-4c9f-afb2-516e494b4ea7" providerId="ADAL" clId="{6409577E-F4FD-40CB-A61F-30D1C6D54822}" dt="2022-02-20T00:18:04.533" v="4802" actId="478"/>
          <ac:spMkLst>
            <pc:docMk/>
            <pc:sldMk cId="4282444368" sldId="272"/>
            <ac:spMk id="3" creationId="{4711DDF7-2EDF-4F19-B27D-87F3D052760F}"/>
          </ac:spMkLst>
        </pc:spChg>
        <pc:spChg chg="del mod">
          <ac:chgData name="Michael Schumacher" userId="ec863bc3-80cc-4c9f-afb2-516e494b4ea7" providerId="ADAL" clId="{6409577E-F4FD-40CB-A61F-30D1C6D54822}" dt="2022-02-13T18:07:33.936" v="205" actId="478"/>
          <ac:spMkLst>
            <pc:docMk/>
            <pc:sldMk cId="4282444368" sldId="272"/>
            <ac:spMk id="4" creationId="{89273480-E38C-41E5-A497-8D1B419CC998}"/>
          </ac:spMkLst>
        </pc:spChg>
        <pc:spChg chg="del">
          <ac:chgData name="Michael Schumacher" userId="ec863bc3-80cc-4c9f-afb2-516e494b4ea7" providerId="ADAL" clId="{6409577E-F4FD-40CB-A61F-30D1C6D54822}" dt="2022-02-13T18:07:45.356" v="208" actId="478"/>
          <ac:spMkLst>
            <pc:docMk/>
            <pc:sldMk cId="4282444368" sldId="272"/>
            <ac:spMk id="6" creationId="{66C33AF5-D68D-4355-BEE7-D368CC2A314E}"/>
          </ac:spMkLst>
        </pc:spChg>
        <pc:spChg chg="add mod">
          <ac:chgData name="Michael Schumacher" userId="ec863bc3-80cc-4c9f-afb2-516e494b4ea7" providerId="ADAL" clId="{6409577E-F4FD-40CB-A61F-30D1C6D54822}" dt="2022-02-20T04:28:06.819" v="5379"/>
          <ac:spMkLst>
            <pc:docMk/>
            <pc:sldMk cId="4282444368" sldId="272"/>
            <ac:spMk id="9" creationId="{E2707927-0761-4C23-85E7-50CEBBB45CB0}"/>
          </ac:spMkLst>
        </pc:spChg>
        <pc:spChg chg="add del mod">
          <ac:chgData name="Michael Schumacher" userId="ec863bc3-80cc-4c9f-afb2-516e494b4ea7" providerId="ADAL" clId="{6409577E-F4FD-40CB-A61F-30D1C6D54822}" dt="2022-02-13T18:07:42.894" v="207" actId="478"/>
          <ac:spMkLst>
            <pc:docMk/>
            <pc:sldMk cId="4282444368" sldId="272"/>
            <ac:spMk id="10" creationId="{34D3E786-8C2E-480E-859E-C3BBB30DBCC7}"/>
          </ac:spMkLst>
        </pc:spChg>
        <pc:spChg chg="add del mod">
          <ac:chgData name="Michael Schumacher" userId="ec863bc3-80cc-4c9f-afb2-516e494b4ea7" providerId="ADAL" clId="{6409577E-F4FD-40CB-A61F-30D1C6D54822}" dt="2022-02-13T20:21:12.174" v="2282" actId="767"/>
          <ac:spMkLst>
            <pc:docMk/>
            <pc:sldMk cId="4282444368" sldId="272"/>
            <ac:spMk id="12" creationId="{59BBFCCF-347C-4932-9F43-CCE223E6B4A1}"/>
          </ac:spMkLst>
        </pc:spChg>
        <pc:spChg chg="add mod">
          <ac:chgData name="Michael Schumacher" userId="ec863bc3-80cc-4c9f-afb2-516e494b4ea7" providerId="ADAL" clId="{6409577E-F4FD-40CB-A61F-30D1C6D54822}" dt="2022-02-13T21:34:08.934" v="3172" actId="1076"/>
          <ac:spMkLst>
            <pc:docMk/>
            <pc:sldMk cId="4282444368" sldId="272"/>
            <ac:spMk id="13" creationId="{E522F193-01B8-4C6D-AEFD-EE4F0C7023AF}"/>
          </ac:spMkLst>
        </pc:spChg>
        <pc:spChg chg="add del mod">
          <ac:chgData name="Michael Schumacher" userId="ec863bc3-80cc-4c9f-afb2-516e494b4ea7" providerId="ADAL" clId="{6409577E-F4FD-40CB-A61F-30D1C6D54822}" dt="2022-02-13T17:56:46.381" v="146"/>
          <ac:spMkLst>
            <pc:docMk/>
            <pc:sldMk cId="4282444368" sldId="272"/>
            <ac:spMk id="21" creationId="{F8FB6F88-956F-4D82-A6A9-F370F1D3A7F2}"/>
          </ac:spMkLst>
        </pc:spChg>
        <pc:spChg chg="add del mod">
          <ac:chgData name="Michael Schumacher" userId="ec863bc3-80cc-4c9f-afb2-516e494b4ea7" providerId="ADAL" clId="{6409577E-F4FD-40CB-A61F-30D1C6D54822}" dt="2022-02-20T04:28:00.686" v="5378" actId="478"/>
          <ac:spMkLst>
            <pc:docMk/>
            <pc:sldMk cId="4282444368" sldId="272"/>
            <ac:spMk id="30" creationId="{7AEB2E88-D774-48B1-8827-37C2EE06B16E}"/>
          </ac:spMkLst>
        </pc:spChg>
        <pc:spChg chg="add mod">
          <ac:chgData name="Michael Schumacher" userId="ec863bc3-80cc-4c9f-afb2-516e494b4ea7" providerId="ADAL" clId="{6409577E-F4FD-40CB-A61F-30D1C6D54822}" dt="2022-02-13T18:45:41.826" v="1036" actId="1076"/>
          <ac:spMkLst>
            <pc:docMk/>
            <pc:sldMk cId="4282444368" sldId="272"/>
            <ac:spMk id="31" creationId="{9D799071-3D99-44D8-877D-C9C888FD575D}"/>
          </ac:spMkLst>
        </pc:spChg>
        <pc:picChg chg="add del mod">
          <ac:chgData name="Michael Schumacher" userId="ec863bc3-80cc-4c9f-afb2-516e494b4ea7" providerId="ADAL" clId="{6409577E-F4FD-40CB-A61F-30D1C6D54822}" dt="2022-02-13T18:04:12.372" v="161" actId="478"/>
          <ac:picMkLst>
            <pc:docMk/>
            <pc:sldMk cId="4282444368" sldId="272"/>
            <ac:picMk id="7" creationId="{D7CE0BA0-3E57-4A1F-8A05-9C77351A9DEF}"/>
          </ac:picMkLst>
        </pc:picChg>
        <pc:picChg chg="add mod">
          <ac:chgData name="Michael Schumacher" userId="ec863bc3-80cc-4c9f-afb2-516e494b4ea7" providerId="ADAL" clId="{6409577E-F4FD-40CB-A61F-30D1C6D54822}" dt="2022-02-13T21:48:37.540" v="3334" actId="1440"/>
          <ac:picMkLst>
            <pc:docMk/>
            <pc:sldMk cId="4282444368" sldId="272"/>
            <ac:picMk id="8" creationId="{7AD50AB5-76CA-415F-8F1C-43763ACE2AB6}"/>
          </ac:picMkLst>
        </pc:picChg>
        <pc:picChg chg="mod modCrop">
          <ac:chgData name="Michael Schumacher" userId="ec863bc3-80cc-4c9f-afb2-516e494b4ea7" providerId="ADAL" clId="{6409577E-F4FD-40CB-A61F-30D1C6D54822}" dt="2022-02-13T23:45:19.465" v="3555" actId="1440"/>
          <ac:picMkLst>
            <pc:docMk/>
            <pc:sldMk cId="4282444368" sldId="272"/>
            <ac:picMk id="18" creationId="{E83CD7F9-27B3-4EEA-B76F-6F0F21377F88}"/>
          </ac:picMkLst>
        </pc:picChg>
        <pc:picChg chg="del">
          <ac:chgData name="Michael Schumacher" userId="ec863bc3-80cc-4c9f-afb2-516e494b4ea7" providerId="ADAL" clId="{6409577E-F4FD-40CB-A61F-30D1C6D54822}" dt="2022-02-20T00:18:02.298" v="4801" actId="478"/>
          <ac:picMkLst>
            <pc:docMk/>
            <pc:sldMk cId="4282444368" sldId="272"/>
            <ac:picMk id="19" creationId="{1F1D2CBD-B9B5-4ABB-A816-AC2ED1C96993}"/>
          </ac:picMkLst>
        </pc:picChg>
        <pc:picChg chg="add mod ord">
          <ac:chgData name="Michael Schumacher" userId="ec863bc3-80cc-4c9f-afb2-516e494b4ea7" providerId="ADAL" clId="{6409577E-F4FD-40CB-A61F-30D1C6D54822}" dt="2022-02-13T23:45:30.614" v="3557" actId="1076"/>
          <ac:picMkLst>
            <pc:docMk/>
            <pc:sldMk cId="4282444368" sldId="272"/>
            <ac:picMk id="23" creationId="{B8478476-4D34-4799-AAEA-F718D1057968}"/>
          </ac:picMkLst>
        </pc:picChg>
      </pc:sldChg>
      <pc:sldChg chg="addSp delSp modSp mod modClrScheme chgLayout modNotesTx">
        <pc:chgData name="Michael Schumacher" userId="ec863bc3-80cc-4c9f-afb2-516e494b4ea7" providerId="ADAL" clId="{6409577E-F4FD-40CB-A61F-30D1C6D54822}" dt="2022-02-20T04:28:11.042" v="5381"/>
        <pc:sldMkLst>
          <pc:docMk/>
          <pc:sldMk cId="3777510063" sldId="273"/>
        </pc:sldMkLst>
        <pc:spChg chg="add del mod ord">
          <ac:chgData name="Michael Schumacher" userId="ec863bc3-80cc-4c9f-afb2-516e494b4ea7" providerId="ADAL" clId="{6409577E-F4FD-40CB-A61F-30D1C6D54822}" dt="2022-02-13T17:55:03.808" v="129" actId="700"/>
          <ac:spMkLst>
            <pc:docMk/>
            <pc:sldMk cId="3777510063" sldId="273"/>
            <ac:spMk id="2" creationId="{D652AA6A-D99E-495A-BED8-E738CE15FC2D}"/>
          </ac:spMkLst>
        </pc:spChg>
        <pc:spChg chg="add del mod ord">
          <ac:chgData name="Michael Schumacher" userId="ec863bc3-80cc-4c9f-afb2-516e494b4ea7" providerId="ADAL" clId="{6409577E-F4FD-40CB-A61F-30D1C6D54822}" dt="2022-02-13T18:06:12.094" v="180" actId="700"/>
          <ac:spMkLst>
            <pc:docMk/>
            <pc:sldMk cId="3777510063" sldId="273"/>
            <ac:spMk id="3" creationId="{A8C04799-9DB1-457E-B3B4-EA07159AF774}"/>
          </ac:spMkLst>
        </pc:spChg>
        <pc:spChg chg="add del mod ord">
          <ac:chgData name="Michael Schumacher" userId="ec863bc3-80cc-4c9f-afb2-516e494b4ea7" providerId="ADAL" clId="{6409577E-F4FD-40CB-A61F-30D1C6D54822}" dt="2022-02-13T18:06:11.024" v="179" actId="700"/>
          <ac:spMkLst>
            <pc:docMk/>
            <pc:sldMk cId="3777510063" sldId="273"/>
            <ac:spMk id="4" creationId="{6B6B2414-099A-4FCA-92DE-A411C174DA07}"/>
          </ac:spMkLst>
        </pc:spChg>
        <pc:spChg chg="add mod">
          <ac:chgData name="Michael Schumacher" userId="ec863bc3-80cc-4c9f-afb2-516e494b4ea7" providerId="ADAL" clId="{6409577E-F4FD-40CB-A61F-30D1C6D54822}" dt="2022-02-20T04:28:11.042" v="5381"/>
          <ac:spMkLst>
            <pc:docMk/>
            <pc:sldMk cId="3777510063" sldId="273"/>
            <ac:spMk id="5" creationId="{B077BC3A-2041-4F66-A0C6-1C1D89F38E3C}"/>
          </ac:spMkLst>
        </pc:spChg>
        <pc:spChg chg="add del mod">
          <ac:chgData name="Michael Schumacher" userId="ec863bc3-80cc-4c9f-afb2-516e494b4ea7" providerId="ADAL" clId="{6409577E-F4FD-40CB-A61F-30D1C6D54822}" dt="2022-02-13T18:06:22.455" v="184" actId="700"/>
          <ac:spMkLst>
            <pc:docMk/>
            <pc:sldMk cId="3777510063" sldId="273"/>
            <ac:spMk id="6" creationId="{EB4771D9-7749-4492-887F-5AE72B954660}"/>
          </ac:spMkLst>
        </pc:spChg>
        <pc:spChg chg="add del mod ord">
          <ac:chgData name="Michael Schumacher" userId="ec863bc3-80cc-4c9f-afb2-516e494b4ea7" providerId="ADAL" clId="{6409577E-F4FD-40CB-A61F-30D1C6D54822}" dt="2022-02-13T18:06:24.615" v="185" actId="700"/>
          <ac:spMkLst>
            <pc:docMk/>
            <pc:sldMk cId="3777510063" sldId="273"/>
            <ac:spMk id="7" creationId="{5C88198E-A999-419C-B124-817F87A7578D}"/>
          </ac:spMkLst>
        </pc:spChg>
        <pc:spChg chg="add del mod ord">
          <ac:chgData name="Michael Schumacher" userId="ec863bc3-80cc-4c9f-afb2-516e494b4ea7" providerId="ADAL" clId="{6409577E-F4FD-40CB-A61F-30D1C6D54822}" dt="2022-02-13T18:06:24.615" v="185" actId="700"/>
          <ac:spMkLst>
            <pc:docMk/>
            <pc:sldMk cId="3777510063" sldId="273"/>
            <ac:spMk id="8" creationId="{D750A7BB-C259-46BF-9837-24FCED5A391C}"/>
          </ac:spMkLst>
        </pc:spChg>
        <pc:spChg chg="add del mod ord">
          <ac:chgData name="Michael Schumacher" userId="ec863bc3-80cc-4c9f-afb2-516e494b4ea7" providerId="ADAL" clId="{6409577E-F4FD-40CB-A61F-30D1C6D54822}" dt="2022-02-13T18:06:29.084" v="188" actId="478"/>
          <ac:spMkLst>
            <pc:docMk/>
            <pc:sldMk cId="3777510063" sldId="273"/>
            <ac:spMk id="9" creationId="{8028D4AA-15C9-4351-AFC1-340E4C2EF04E}"/>
          </ac:spMkLst>
        </pc:spChg>
        <pc:spChg chg="add del mod ord">
          <ac:chgData name="Michael Schumacher" userId="ec863bc3-80cc-4c9f-afb2-516e494b4ea7" providerId="ADAL" clId="{6409577E-F4FD-40CB-A61F-30D1C6D54822}" dt="2022-02-13T18:06:35.169" v="191" actId="478"/>
          <ac:spMkLst>
            <pc:docMk/>
            <pc:sldMk cId="3777510063" sldId="273"/>
            <ac:spMk id="10" creationId="{3D08BE42-306E-40F4-8380-8471EE30A1D0}"/>
          </ac:spMkLst>
        </pc:spChg>
        <pc:spChg chg="add del mod">
          <ac:chgData name="Michael Schumacher" userId="ec863bc3-80cc-4c9f-afb2-516e494b4ea7" providerId="ADAL" clId="{6409577E-F4FD-40CB-A61F-30D1C6D54822}" dt="2022-02-13T18:06:19.566" v="183"/>
          <ac:spMkLst>
            <pc:docMk/>
            <pc:sldMk cId="3777510063" sldId="273"/>
            <ac:spMk id="19" creationId="{3A9DB132-8906-4651-BF8B-A515B60C9A6A}"/>
          </ac:spMkLst>
        </pc:spChg>
        <pc:spChg chg="add del mod">
          <ac:chgData name="Michael Schumacher" userId="ec863bc3-80cc-4c9f-afb2-516e494b4ea7" providerId="ADAL" clId="{6409577E-F4FD-40CB-A61F-30D1C6D54822}" dt="2022-02-13T18:06:19.566" v="183"/>
          <ac:spMkLst>
            <pc:docMk/>
            <pc:sldMk cId="3777510063" sldId="273"/>
            <ac:spMk id="21" creationId="{D34CE5EB-BC0C-4253-94E4-16E952E78B0E}"/>
          </ac:spMkLst>
        </pc:spChg>
        <pc:spChg chg="add del mod">
          <ac:chgData name="Michael Schumacher" userId="ec863bc3-80cc-4c9f-afb2-516e494b4ea7" providerId="ADAL" clId="{6409577E-F4FD-40CB-A61F-30D1C6D54822}" dt="2022-02-13T18:46:50.556" v="1052" actId="478"/>
          <ac:spMkLst>
            <pc:docMk/>
            <pc:sldMk cId="3777510063" sldId="273"/>
            <ac:spMk id="25" creationId="{861CF36A-4755-4028-97F6-DE89A1C77BE6}"/>
          </ac:spMkLst>
        </pc:spChg>
        <pc:spChg chg="add del mod">
          <ac:chgData name="Michael Schumacher" userId="ec863bc3-80cc-4c9f-afb2-516e494b4ea7" providerId="ADAL" clId="{6409577E-F4FD-40CB-A61F-30D1C6D54822}" dt="2022-02-20T04:28:10.141" v="5380" actId="478"/>
          <ac:spMkLst>
            <pc:docMk/>
            <pc:sldMk cId="3777510063" sldId="273"/>
            <ac:spMk id="26" creationId="{ADBF2E3C-E721-4B27-BF91-0D353F7A7DC6}"/>
          </ac:spMkLst>
        </pc:spChg>
        <pc:spChg chg="add mod">
          <ac:chgData name="Michael Schumacher" userId="ec863bc3-80cc-4c9f-afb2-516e494b4ea7" providerId="ADAL" clId="{6409577E-F4FD-40CB-A61F-30D1C6D54822}" dt="2022-02-13T19:03:05.661" v="1399" actId="20577"/>
          <ac:spMkLst>
            <pc:docMk/>
            <pc:sldMk cId="3777510063" sldId="273"/>
            <ac:spMk id="27" creationId="{BD866114-EF30-4D4A-9D21-D42DC0BB20EC}"/>
          </ac:spMkLst>
        </pc:spChg>
        <pc:spChg chg="del mod ord">
          <ac:chgData name="Michael Schumacher" userId="ec863bc3-80cc-4c9f-afb2-516e494b4ea7" providerId="ADAL" clId="{6409577E-F4FD-40CB-A61F-30D1C6D54822}" dt="2022-02-13T18:06:18.374" v="181" actId="21"/>
          <ac:spMkLst>
            <pc:docMk/>
            <pc:sldMk cId="3777510063" sldId="273"/>
            <ac:spMk id="30" creationId="{5A0C3B4D-0728-423D-8CDA-BA702781B0C0}"/>
          </ac:spMkLst>
        </pc:spChg>
        <pc:spChg chg="del">
          <ac:chgData name="Michael Schumacher" userId="ec863bc3-80cc-4c9f-afb2-516e494b4ea7" providerId="ADAL" clId="{6409577E-F4FD-40CB-A61F-30D1C6D54822}" dt="2022-02-13T18:38:09.356" v="835" actId="478"/>
          <ac:spMkLst>
            <pc:docMk/>
            <pc:sldMk cId="3777510063" sldId="273"/>
            <ac:spMk id="32" creationId="{0C7C1F42-50E1-4AF6-BC9D-ABAA1A09058B}"/>
          </ac:spMkLst>
        </pc:spChg>
        <pc:spChg chg="del mod">
          <ac:chgData name="Michael Schumacher" userId="ec863bc3-80cc-4c9f-afb2-516e494b4ea7" providerId="ADAL" clId="{6409577E-F4FD-40CB-A61F-30D1C6D54822}" dt="2022-02-13T18:06:31.485" v="190" actId="478"/>
          <ac:spMkLst>
            <pc:docMk/>
            <pc:sldMk cId="3777510063" sldId="273"/>
            <ac:spMk id="33" creationId="{55CC9291-E43C-499D-A450-EB61450F3CC4}"/>
          </ac:spMkLst>
        </pc:spChg>
        <pc:spChg chg="del mod">
          <ac:chgData name="Michael Schumacher" userId="ec863bc3-80cc-4c9f-afb2-516e494b4ea7" providerId="ADAL" clId="{6409577E-F4FD-40CB-A61F-30D1C6D54822}" dt="2022-02-13T19:03:31.384" v="1430"/>
          <ac:spMkLst>
            <pc:docMk/>
            <pc:sldMk cId="3777510063" sldId="273"/>
            <ac:spMk id="34" creationId="{648A9E51-1CEC-4460-961E-FDDE54159BAB}"/>
          </ac:spMkLst>
        </pc:spChg>
        <pc:spChg chg="mod">
          <ac:chgData name="Michael Schumacher" userId="ec863bc3-80cc-4c9f-afb2-516e494b4ea7" providerId="ADAL" clId="{6409577E-F4FD-40CB-A61F-30D1C6D54822}" dt="2022-02-20T00:18:58.156" v="4806" actId="20577"/>
          <ac:spMkLst>
            <pc:docMk/>
            <pc:sldMk cId="3777510063" sldId="273"/>
            <ac:spMk id="35" creationId="{E6F779DB-D253-4B5C-85D8-9C12BFC41BF3}"/>
          </ac:spMkLst>
        </pc:spChg>
        <pc:spChg chg="del">
          <ac:chgData name="Michael Schumacher" userId="ec863bc3-80cc-4c9f-afb2-516e494b4ea7" providerId="ADAL" clId="{6409577E-F4FD-40CB-A61F-30D1C6D54822}" dt="2022-02-13T18:06:18.374" v="181" actId="21"/>
          <ac:spMkLst>
            <pc:docMk/>
            <pc:sldMk cId="3777510063" sldId="273"/>
            <ac:spMk id="36" creationId="{6A676273-913B-44C9-A0D3-6BFDD3DA1951}"/>
          </ac:spMkLst>
        </pc:spChg>
      </pc:sldChg>
      <pc:sldChg chg="addSp delSp modSp mod modClrScheme chgLayout modNotesTx">
        <pc:chgData name="Michael Schumacher" userId="ec863bc3-80cc-4c9f-afb2-516e494b4ea7" providerId="ADAL" clId="{6409577E-F4FD-40CB-A61F-30D1C6D54822}" dt="2022-02-20T04:29:55.288" v="5415" actId="404"/>
        <pc:sldMkLst>
          <pc:docMk/>
          <pc:sldMk cId="3935992820" sldId="275"/>
        </pc:sldMkLst>
        <pc:spChg chg="add del mod ord">
          <ac:chgData name="Michael Schumacher" userId="ec863bc3-80cc-4c9f-afb2-516e494b4ea7" providerId="ADAL" clId="{6409577E-F4FD-40CB-A61F-30D1C6D54822}" dt="2022-02-13T18:17:32.198" v="378" actId="478"/>
          <ac:spMkLst>
            <pc:docMk/>
            <pc:sldMk cId="3935992820" sldId="275"/>
            <ac:spMk id="2" creationId="{9281D37C-7CA5-4CD3-AE77-F2FD37424544}"/>
          </ac:spMkLst>
        </pc:spChg>
        <pc:spChg chg="add del mod ord">
          <ac:chgData name="Michael Schumacher" userId="ec863bc3-80cc-4c9f-afb2-516e494b4ea7" providerId="ADAL" clId="{6409577E-F4FD-40CB-A61F-30D1C6D54822}" dt="2022-02-13T18:17:31.532" v="377" actId="478"/>
          <ac:spMkLst>
            <pc:docMk/>
            <pc:sldMk cId="3935992820" sldId="275"/>
            <ac:spMk id="3" creationId="{7205EDE9-6110-4F6C-A351-071B689B569D}"/>
          </ac:spMkLst>
        </pc:spChg>
        <pc:spChg chg="del">
          <ac:chgData name="Michael Schumacher" userId="ec863bc3-80cc-4c9f-afb2-516e494b4ea7" providerId="ADAL" clId="{6409577E-F4FD-40CB-A61F-30D1C6D54822}" dt="2022-02-13T18:23:00.124" v="458" actId="478"/>
          <ac:spMkLst>
            <pc:docMk/>
            <pc:sldMk cId="3935992820" sldId="275"/>
            <ac:spMk id="15" creationId="{132FE9AC-05F8-483B-AE9B-920A0BA183F2}"/>
          </ac:spMkLst>
        </pc:spChg>
        <pc:spChg chg="del mod">
          <ac:chgData name="Michael Schumacher" userId="ec863bc3-80cc-4c9f-afb2-516e494b4ea7" providerId="ADAL" clId="{6409577E-F4FD-40CB-A61F-30D1C6D54822}" dt="2022-02-13T18:47:28.428" v="1068" actId="478"/>
          <ac:spMkLst>
            <pc:docMk/>
            <pc:sldMk cId="3935992820" sldId="275"/>
            <ac:spMk id="17" creationId="{62175F0D-9E59-4374-A82A-114FAB524844}"/>
          </ac:spMkLst>
        </pc:spChg>
        <pc:spChg chg="add mod">
          <ac:chgData name="Michael Schumacher" userId="ec863bc3-80cc-4c9f-afb2-516e494b4ea7" providerId="ADAL" clId="{6409577E-F4FD-40CB-A61F-30D1C6D54822}" dt="2022-02-20T04:29:55.288" v="5415" actId="404"/>
          <ac:spMkLst>
            <pc:docMk/>
            <pc:sldMk cId="3935992820" sldId="275"/>
            <ac:spMk id="21" creationId="{3E91B4E2-82BC-4C01-A1B2-B10D5D5BB0B9}"/>
          </ac:spMkLst>
        </pc:spChg>
        <pc:spChg chg="add mod">
          <ac:chgData name="Michael Schumacher" userId="ec863bc3-80cc-4c9f-afb2-516e494b4ea7" providerId="ADAL" clId="{6409577E-F4FD-40CB-A61F-30D1C6D54822}" dt="2022-02-13T18:47:29.658" v="1069"/>
          <ac:spMkLst>
            <pc:docMk/>
            <pc:sldMk cId="3935992820" sldId="275"/>
            <ac:spMk id="22" creationId="{371085BA-BE2D-4E7D-9A08-925932E790A1}"/>
          </ac:spMkLst>
        </pc:spChg>
      </pc:sldChg>
      <pc:sldChg chg="addSp delSp modSp mod">
        <pc:chgData name="Michael Schumacher" userId="ec863bc3-80cc-4c9f-afb2-516e494b4ea7" providerId="ADAL" clId="{6409577E-F4FD-40CB-A61F-30D1C6D54822}" dt="2022-02-20T04:30:04.936" v="5419" actId="404"/>
        <pc:sldMkLst>
          <pc:docMk/>
          <pc:sldMk cId="3256147401" sldId="276"/>
        </pc:sldMkLst>
        <pc:spChg chg="mod">
          <ac:chgData name="Michael Schumacher" userId="ec863bc3-80cc-4c9f-afb2-516e494b4ea7" providerId="ADAL" clId="{6409577E-F4FD-40CB-A61F-30D1C6D54822}" dt="2022-02-20T04:30:04.936" v="5419" actId="404"/>
          <ac:spMkLst>
            <pc:docMk/>
            <pc:sldMk cId="3256147401" sldId="276"/>
            <ac:spMk id="15" creationId="{7C5243AB-2602-42E0-B3F2-07C0DD4FF3A3}"/>
          </ac:spMkLst>
        </pc:spChg>
        <pc:spChg chg="del">
          <ac:chgData name="Michael Schumacher" userId="ec863bc3-80cc-4c9f-afb2-516e494b4ea7" providerId="ADAL" clId="{6409577E-F4FD-40CB-A61F-30D1C6D54822}" dt="2022-02-13T18:48:20.827" v="1093" actId="478"/>
          <ac:spMkLst>
            <pc:docMk/>
            <pc:sldMk cId="3256147401" sldId="276"/>
            <ac:spMk id="17" creationId="{7E81A61A-FC7C-4073-BC35-C72D0D5969F5}"/>
          </ac:spMkLst>
        </pc:spChg>
        <pc:spChg chg="mod">
          <ac:chgData name="Michael Schumacher" userId="ec863bc3-80cc-4c9f-afb2-516e494b4ea7" providerId="ADAL" clId="{6409577E-F4FD-40CB-A61F-30D1C6D54822}" dt="2022-02-13T18:56:53.633" v="1322" actId="115"/>
          <ac:spMkLst>
            <pc:docMk/>
            <pc:sldMk cId="3256147401" sldId="276"/>
            <ac:spMk id="19" creationId="{A1E16809-976F-4305-AB97-07523221F443}"/>
          </ac:spMkLst>
        </pc:spChg>
        <pc:spChg chg="mod">
          <ac:chgData name="Michael Schumacher" userId="ec863bc3-80cc-4c9f-afb2-516e494b4ea7" providerId="ADAL" clId="{6409577E-F4FD-40CB-A61F-30D1C6D54822}" dt="2022-02-13T18:56:53.633" v="1322" actId="115"/>
          <ac:spMkLst>
            <pc:docMk/>
            <pc:sldMk cId="3256147401" sldId="276"/>
            <ac:spMk id="20" creationId="{B95A7FB8-0B23-484E-B4A0-A9CDBAB293CE}"/>
          </ac:spMkLst>
        </pc:spChg>
        <pc:spChg chg="add del mod">
          <ac:chgData name="Michael Schumacher" userId="ec863bc3-80cc-4c9f-afb2-516e494b4ea7" providerId="ADAL" clId="{6409577E-F4FD-40CB-A61F-30D1C6D54822}" dt="2022-02-13T18:47:51.517" v="1080"/>
          <ac:spMkLst>
            <pc:docMk/>
            <pc:sldMk cId="3256147401" sldId="276"/>
            <ac:spMk id="22" creationId="{78992E6E-C787-4043-A432-60A86CD5876C}"/>
          </ac:spMkLst>
        </pc:spChg>
        <pc:spChg chg="add mod">
          <ac:chgData name="Michael Schumacher" userId="ec863bc3-80cc-4c9f-afb2-516e494b4ea7" providerId="ADAL" clId="{6409577E-F4FD-40CB-A61F-30D1C6D54822}" dt="2022-02-13T18:48:19.274" v="1092"/>
          <ac:spMkLst>
            <pc:docMk/>
            <pc:sldMk cId="3256147401" sldId="276"/>
            <ac:spMk id="23" creationId="{7565A7E2-5600-4676-98A3-1B58D569D2E0}"/>
          </ac:spMkLst>
        </pc:spChg>
        <pc:picChg chg="mod">
          <ac:chgData name="Michael Schumacher" userId="ec863bc3-80cc-4c9f-afb2-516e494b4ea7" providerId="ADAL" clId="{6409577E-F4FD-40CB-A61F-30D1C6D54822}" dt="2022-02-13T21:47:48.003" v="3328" actId="1440"/>
          <ac:picMkLst>
            <pc:docMk/>
            <pc:sldMk cId="3256147401" sldId="276"/>
            <ac:picMk id="11" creationId="{F2E11419-3885-403E-A5A5-C2959034A8D0}"/>
          </ac:picMkLst>
        </pc:picChg>
        <pc:picChg chg="del mod">
          <ac:chgData name="Michael Schumacher" userId="ec863bc3-80cc-4c9f-afb2-516e494b4ea7" providerId="ADAL" clId="{6409577E-F4FD-40CB-A61F-30D1C6D54822}" dt="2022-02-13T22:03:45.551" v="3390" actId="21"/>
          <ac:picMkLst>
            <pc:docMk/>
            <pc:sldMk cId="3256147401" sldId="276"/>
            <ac:picMk id="21" creationId="{627DC934-F622-4E72-9E84-3011D441FBF3}"/>
          </ac:picMkLst>
        </pc:picChg>
      </pc:sldChg>
      <pc:sldChg chg="addSp delSp modSp del mod modClrScheme chgLayout">
        <pc:chgData name="Michael Schumacher" userId="ec863bc3-80cc-4c9f-afb2-516e494b4ea7" providerId="ADAL" clId="{6409577E-F4FD-40CB-A61F-30D1C6D54822}" dt="2022-02-13T22:35:42.974" v="3471" actId="47"/>
        <pc:sldMkLst>
          <pc:docMk/>
          <pc:sldMk cId="3906294442" sldId="277"/>
        </pc:sldMkLst>
        <pc:spChg chg="add del mod ord">
          <ac:chgData name="Michael Schumacher" userId="ec863bc3-80cc-4c9f-afb2-516e494b4ea7" providerId="ADAL" clId="{6409577E-F4FD-40CB-A61F-30D1C6D54822}" dt="2022-02-13T18:17:33.483" v="379" actId="478"/>
          <ac:spMkLst>
            <pc:docMk/>
            <pc:sldMk cId="3906294442" sldId="277"/>
            <ac:spMk id="2" creationId="{C94DC304-06E5-4292-AE85-86EACE0771E6}"/>
          </ac:spMkLst>
        </pc:spChg>
        <pc:spChg chg="add del mod ord">
          <ac:chgData name="Michael Schumacher" userId="ec863bc3-80cc-4c9f-afb2-516e494b4ea7" providerId="ADAL" clId="{6409577E-F4FD-40CB-A61F-30D1C6D54822}" dt="2022-02-13T18:17:37.787" v="381" actId="478"/>
          <ac:spMkLst>
            <pc:docMk/>
            <pc:sldMk cId="3906294442" sldId="277"/>
            <ac:spMk id="3" creationId="{14307FE2-D6AF-4040-8A5E-2CA20B38F0D8}"/>
          </ac:spMkLst>
        </pc:spChg>
        <pc:spChg chg="add mod">
          <ac:chgData name="Michael Schumacher" userId="ec863bc3-80cc-4c9f-afb2-516e494b4ea7" providerId="ADAL" clId="{6409577E-F4FD-40CB-A61F-30D1C6D54822}" dt="2022-02-13T18:41:41.857" v="1002" actId="115"/>
          <ac:spMkLst>
            <pc:docMk/>
            <pc:sldMk cId="3906294442" sldId="277"/>
            <ac:spMk id="14" creationId="{5CA0FE7E-6EF0-42D5-AB4C-54D0BD64BAE2}"/>
          </ac:spMkLst>
        </pc:spChg>
        <pc:spChg chg="add del">
          <ac:chgData name="Michael Schumacher" userId="ec863bc3-80cc-4c9f-afb2-516e494b4ea7" providerId="ADAL" clId="{6409577E-F4FD-40CB-A61F-30D1C6D54822}" dt="2022-02-13T18:47:38.084" v="1071" actId="22"/>
          <ac:spMkLst>
            <pc:docMk/>
            <pc:sldMk cId="3906294442" sldId="277"/>
            <ac:spMk id="15" creationId="{453812C8-30B0-4177-93F2-14B4538CFA69}"/>
          </ac:spMkLst>
        </pc:spChg>
        <pc:spChg chg="add mod">
          <ac:chgData name="Michael Schumacher" userId="ec863bc3-80cc-4c9f-afb2-516e494b4ea7" providerId="ADAL" clId="{6409577E-F4FD-40CB-A61F-30D1C6D54822}" dt="2022-02-13T18:47:59.146" v="1081"/>
          <ac:spMkLst>
            <pc:docMk/>
            <pc:sldMk cId="3906294442" sldId="277"/>
            <ac:spMk id="16" creationId="{DFEB31BC-66B1-40AE-A348-2F14116BF941}"/>
          </ac:spMkLst>
        </pc:spChg>
        <pc:spChg chg="del">
          <ac:chgData name="Michael Schumacher" userId="ec863bc3-80cc-4c9f-afb2-516e494b4ea7" providerId="ADAL" clId="{6409577E-F4FD-40CB-A61F-30D1C6D54822}" dt="2022-02-13T18:21:32.364" v="390" actId="478"/>
          <ac:spMkLst>
            <pc:docMk/>
            <pc:sldMk cId="3906294442" sldId="277"/>
            <ac:spMk id="20" creationId="{AE3ABB95-6D5F-4278-8D61-2ED63877FA30}"/>
          </ac:spMkLst>
        </pc:spChg>
        <pc:spChg chg="del">
          <ac:chgData name="Michael Schumacher" userId="ec863bc3-80cc-4c9f-afb2-516e494b4ea7" providerId="ADAL" clId="{6409577E-F4FD-40CB-A61F-30D1C6D54822}" dt="2022-02-13T18:48:00.605" v="1082" actId="478"/>
          <ac:spMkLst>
            <pc:docMk/>
            <pc:sldMk cId="3906294442" sldId="277"/>
            <ac:spMk id="21" creationId="{A3E261FA-6356-4215-980B-F0CBF20AB51D}"/>
          </ac:spMkLst>
        </pc:spChg>
        <pc:spChg chg="mod">
          <ac:chgData name="Michael Schumacher" userId="ec863bc3-80cc-4c9f-afb2-516e494b4ea7" providerId="ADAL" clId="{6409577E-F4FD-40CB-A61F-30D1C6D54822}" dt="2022-02-13T18:57:02.113" v="1326" actId="115"/>
          <ac:spMkLst>
            <pc:docMk/>
            <pc:sldMk cId="3906294442" sldId="277"/>
            <ac:spMk id="22" creationId="{810AB4CB-607A-4440-946B-D2845C2C7AF0}"/>
          </ac:spMkLst>
        </pc:spChg>
      </pc:sldChg>
      <pc:sldChg chg="addSp delSp modSp del mod modClrScheme chgLayout">
        <pc:chgData name="Michael Schumacher" userId="ec863bc3-80cc-4c9f-afb2-516e494b4ea7" providerId="ADAL" clId="{6409577E-F4FD-40CB-A61F-30D1C6D54822}" dt="2022-02-13T22:35:49.164" v="3472" actId="47"/>
        <pc:sldMkLst>
          <pc:docMk/>
          <pc:sldMk cId="1300887936" sldId="279"/>
        </pc:sldMkLst>
        <pc:spChg chg="add del mod ord">
          <ac:chgData name="Michael Schumacher" userId="ec863bc3-80cc-4c9f-afb2-516e494b4ea7" providerId="ADAL" clId="{6409577E-F4FD-40CB-A61F-30D1C6D54822}" dt="2022-02-13T18:17:54.379" v="384" actId="478"/>
          <ac:spMkLst>
            <pc:docMk/>
            <pc:sldMk cId="1300887936" sldId="279"/>
            <ac:spMk id="2" creationId="{03EBDA45-C6E9-420B-BBE4-3C0510BE113A}"/>
          </ac:spMkLst>
        </pc:spChg>
        <pc:spChg chg="add mod ord">
          <ac:chgData name="Michael Schumacher" userId="ec863bc3-80cc-4c9f-afb2-516e494b4ea7" providerId="ADAL" clId="{6409577E-F4FD-40CB-A61F-30D1C6D54822}" dt="2022-02-13T18:17:20.740" v="374" actId="700"/>
          <ac:spMkLst>
            <pc:docMk/>
            <pc:sldMk cId="1300887936" sldId="279"/>
            <ac:spMk id="3" creationId="{29DD665C-FD88-47C6-9B9A-A2CE48CCB2C3}"/>
          </ac:spMkLst>
        </pc:spChg>
        <pc:spChg chg="add mod">
          <ac:chgData name="Michael Schumacher" userId="ec863bc3-80cc-4c9f-afb2-516e494b4ea7" providerId="ADAL" clId="{6409577E-F4FD-40CB-A61F-30D1C6D54822}" dt="2022-02-13T18:41:46.064" v="1004" actId="115"/>
          <ac:spMkLst>
            <pc:docMk/>
            <pc:sldMk cId="1300887936" sldId="279"/>
            <ac:spMk id="13" creationId="{1DBF7FE8-0A40-49AF-AD6D-985A379B3DAA}"/>
          </ac:spMkLst>
        </pc:spChg>
        <pc:spChg chg="add del mod">
          <ac:chgData name="Michael Schumacher" userId="ec863bc3-80cc-4c9f-afb2-516e494b4ea7" providerId="ADAL" clId="{6409577E-F4FD-40CB-A61F-30D1C6D54822}" dt="2022-02-13T18:48:11.645" v="1088" actId="478"/>
          <ac:spMkLst>
            <pc:docMk/>
            <pc:sldMk cId="1300887936" sldId="279"/>
            <ac:spMk id="15" creationId="{28A0695B-E57D-43B5-8D73-60E0B2F74A7C}"/>
          </ac:spMkLst>
        </pc:spChg>
        <pc:spChg chg="add mod">
          <ac:chgData name="Michael Schumacher" userId="ec863bc3-80cc-4c9f-afb2-516e494b4ea7" providerId="ADAL" clId="{6409577E-F4FD-40CB-A61F-30D1C6D54822}" dt="2022-02-13T18:48:13.252" v="1090"/>
          <ac:spMkLst>
            <pc:docMk/>
            <pc:sldMk cId="1300887936" sldId="279"/>
            <ac:spMk id="17" creationId="{CEFC8C5F-447D-4A10-ADF4-F0D9874E46C7}"/>
          </ac:spMkLst>
        </pc:spChg>
        <pc:spChg chg="del">
          <ac:chgData name="Michael Schumacher" userId="ec863bc3-80cc-4c9f-afb2-516e494b4ea7" providerId="ADAL" clId="{6409577E-F4FD-40CB-A61F-30D1C6D54822}" dt="2022-02-13T18:21:22.988" v="386" actId="478"/>
          <ac:spMkLst>
            <pc:docMk/>
            <pc:sldMk cId="1300887936" sldId="279"/>
            <ac:spMk id="20" creationId="{560E502D-3D47-4DF8-AD76-AE5AC628ACAA}"/>
          </ac:spMkLst>
        </pc:spChg>
        <pc:spChg chg="del">
          <ac:chgData name="Michael Schumacher" userId="ec863bc3-80cc-4c9f-afb2-516e494b4ea7" providerId="ADAL" clId="{6409577E-F4FD-40CB-A61F-30D1C6D54822}" dt="2022-02-13T18:48:12.539" v="1089" actId="478"/>
          <ac:spMkLst>
            <pc:docMk/>
            <pc:sldMk cId="1300887936" sldId="279"/>
            <ac:spMk id="21" creationId="{EC82803E-4529-44F0-AF3C-4F0179028E72}"/>
          </ac:spMkLst>
        </pc:spChg>
      </pc:sldChg>
      <pc:sldChg chg="addSp delSp modSp mod modClrScheme chgLayout">
        <pc:chgData name="Michael Schumacher" userId="ec863bc3-80cc-4c9f-afb2-516e494b4ea7" providerId="ADAL" clId="{6409577E-F4FD-40CB-A61F-30D1C6D54822}" dt="2022-02-20T04:30:08.332" v="5421" actId="404"/>
        <pc:sldMkLst>
          <pc:docMk/>
          <pc:sldMk cId="216020907" sldId="280"/>
        </pc:sldMkLst>
        <pc:spChg chg="add del mod ord">
          <ac:chgData name="Michael Schumacher" userId="ec863bc3-80cc-4c9f-afb2-516e494b4ea7" providerId="ADAL" clId="{6409577E-F4FD-40CB-A61F-30D1C6D54822}" dt="2022-02-13T18:24:28.203" v="492" actId="478"/>
          <ac:spMkLst>
            <pc:docMk/>
            <pc:sldMk cId="216020907" sldId="280"/>
            <ac:spMk id="2" creationId="{28C34840-1367-4404-A44C-E87A252DF311}"/>
          </ac:spMkLst>
        </pc:spChg>
        <pc:spChg chg="add mod ord">
          <ac:chgData name="Michael Schumacher" userId="ec863bc3-80cc-4c9f-afb2-516e494b4ea7" providerId="ADAL" clId="{6409577E-F4FD-40CB-A61F-30D1C6D54822}" dt="2022-02-13T18:24:22.294" v="489" actId="700"/>
          <ac:spMkLst>
            <pc:docMk/>
            <pc:sldMk cId="216020907" sldId="280"/>
            <ac:spMk id="3" creationId="{98C8AF7D-6D05-4327-80F9-6F46CF0E3462}"/>
          </ac:spMkLst>
        </pc:spChg>
        <pc:spChg chg="add mod">
          <ac:chgData name="Michael Schumacher" userId="ec863bc3-80cc-4c9f-afb2-516e494b4ea7" providerId="ADAL" clId="{6409577E-F4FD-40CB-A61F-30D1C6D54822}" dt="2022-02-20T04:30:08.332" v="5421" actId="404"/>
          <ac:spMkLst>
            <pc:docMk/>
            <pc:sldMk cId="216020907" sldId="280"/>
            <ac:spMk id="12" creationId="{593EBAE3-DEDD-4432-90C4-9B4539A3CA60}"/>
          </ac:spMkLst>
        </pc:spChg>
        <pc:spChg chg="add del mod">
          <ac:chgData name="Michael Schumacher" userId="ec863bc3-80cc-4c9f-afb2-516e494b4ea7" providerId="ADAL" clId="{6409577E-F4FD-40CB-A61F-30D1C6D54822}" dt="2022-02-13T18:47:49.631" v="1078"/>
          <ac:spMkLst>
            <pc:docMk/>
            <pc:sldMk cId="216020907" sldId="280"/>
            <ac:spMk id="14" creationId="{8CA83667-372A-4431-B3CE-4F4BB35CA559}"/>
          </ac:spMkLst>
        </pc:spChg>
        <pc:spChg chg="add mod">
          <ac:chgData name="Michael Schumacher" userId="ec863bc3-80cc-4c9f-afb2-516e494b4ea7" providerId="ADAL" clId="{6409577E-F4FD-40CB-A61F-30D1C6D54822}" dt="2022-02-13T18:48:26.983" v="1096"/>
          <ac:spMkLst>
            <pc:docMk/>
            <pc:sldMk cId="216020907" sldId="280"/>
            <ac:spMk id="15" creationId="{62399DC0-8388-44E0-BE21-7C694F5E2F56}"/>
          </ac:spMkLst>
        </pc:spChg>
        <pc:spChg chg="del">
          <ac:chgData name="Michael Schumacher" userId="ec863bc3-80cc-4c9f-afb2-516e494b4ea7" providerId="ADAL" clId="{6409577E-F4FD-40CB-A61F-30D1C6D54822}" dt="2022-02-13T18:21:42.237" v="394" actId="478"/>
          <ac:spMkLst>
            <pc:docMk/>
            <pc:sldMk cId="216020907" sldId="280"/>
            <ac:spMk id="20" creationId="{91FC611D-324A-41E1-842A-E0134BF767FF}"/>
          </ac:spMkLst>
        </pc:spChg>
        <pc:spChg chg="del">
          <ac:chgData name="Michael Schumacher" userId="ec863bc3-80cc-4c9f-afb2-516e494b4ea7" providerId="ADAL" clId="{6409577E-F4FD-40CB-A61F-30D1C6D54822}" dt="2022-02-13T18:48:28.221" v="1097" actId="478"/>
          <ac:spMkLst>
            <pc:docMk/>
            <pc:sldMk cId="216020907" sldId="280"/>
            <ac:spMk id="21" creationId="{03FBA9C9-83F7-4E09-80AB-0E03BCF81690}"/>
          </ac:spMkLst>
        </pc:spChg>
        <pc:spChg chg="mod">
          <ac:chgData name="Michael Schumacher" userId="ec863bc3-80cc-4c9f-afb2-516e494b4ea7" providerId="ADAL" clId="{6409577E-F4FD-40CB-A61F-30D1C6D54822}" dt="2022-02-13T18:56:42.128" v="1319" actId="115"/>
          <ac:spMkLst>
            <pc:docMk/>
            <pc:sldMk cId="216020907" sldId="280"/>
            <ac:spMk id="22" creationId="{982F3EC5-A460-41F5-AAE9-D46EC1BFCB1B}"/>
          </ac:spMkLst>
        </pc:spChg>
      </pc:sldChg>
      <pc:sldChg chg="addSp delSp modSp del mod modClrScheme chgLayout">
        <pc:chgData name="Michael Schumacher" userId="ec863bc3-80cc-4c9f-afb2-516e494b4ea7" providerId="ADAL" clId="{6409577E-F4FD-40CB-A61F-30D1C6D54822}" dt="2022-02-13T22:37:25.488" v="3473" actId="47"/>
        <pc:sldMkLst>
          <pc:docMk/>
          <pc:sldMk cId="4256545952" sldId="281"/>
        </pc:sldMkLst>
        <pc:spChg chg="add del mod ord">
          <ac:chgData name="Michael Schumacher" userId="ec863bc3-80cc-4c9f-afb2-516e494b4ea7" providerId="ADAL" clId="{6409577E-F4FD-40CB-A61F-30D1C6D54822}" dt="2022-02-13T18:24:24.749" v="490" actId="478"/>
          <ac:spMkLst>
            <pc:docMk/>
            <pc:sldMk cId="4256545952" sldId="281"/>
            <ac:spMk id="2" creationId="{030D3167-F6FC-41C4-B519-10B18B271D83}"/>
          </ac:spMkLst>
        </pc:spChg>
        <pc:spChg chg="add del mod ord">
          <ac:chgData name="Michael Schumacher" userId="ec863bc3-80cc-4c9f-afb2-516e494b4ea7" providerId="ADAL" clId="{6409577E-F4FD-40CB-A61F-30D1C6D54822}" dt="2022-02-13T18:24:26.093" v="491" actId="478"/>
          <ac:spMkLst>
            <pc:docMk/>
            <pc:sldMk cId="4256545952" sldId="281"/>
            <ac:spMk id="3" creationId="{EA7A5B25-6426-44ED-A634-3DA522516483}"/>
          </ac:spMkLst>
        </pc:spChg>
        <pc:spChg chg="add mod">
          <ac:chgData name="Michael Schumacher" userId="ec863bc3-80cc-4c9f-afb2-516e494b4ea7" providerId="ADAL" clId="{6409577E-F4FD-40CB-A61F-30D1C6D54822}" dt="2022-02-13T18:41:58.270" v="1006" actId="115"/>
          <ac:spMkLst>
            <pc:docMk/>
            <pc:sldMk cId="4256545952" sldId="281"/>
            <ac:spMk id="11" creationId="{D5037DEC-3CA0-4CCF-96C6-10F2B07F1361}"/>
          </ac:spMkLst>
        </pc:spChg>
        <pc:spChg chg="add del mod">
          <ac:chgData name="Michael Schumacher" userId="ec863bc3-80cc-4c9f-afb2-516e494b4ea7" providerId="ADAL" clId="{6409577E-F4FD-40CB-A61F-30D1C6D54822}" dt="2022-02-13T18:47:50.204" v="1079"/>
          <ac:spMkLst>
            <pc:docMk/>
            <pc:sldMk cId="4256545952" sldId="281"/>
            <ac:spMk id="15" creationId="{FC5DD3C1-6978-490C-927B-45F6580BB9EF}"/>
          </ac:spMkLst>
        </pc:spChg>
        <pc:spChg chg="add mod">
          <ac:chgData name="Michael Schumacher" userId="ec863bc3-80cc-4c9f-afb2-516e494b4ea7" providerId="ADAL" clId="{6409577E-F4FD-40CB-A61F-30D1C6D54822}" dt="2022-02-13T18:48:24.421" v="1094"/>
          <ac:spMkLst>
            <pc:docMk/>
            <pc:sldMk cId="4256545952" sldId="281"/>
            <ac:spMk id="17" creationId="{9AFFA81A-43C5-4046-A5B0-91B5DB3B5E24}"/>
          </ac:spMkLst>
        </pc:spChg>
        <pc:spChg chg="del">
          <ac:chgData name="Michael Schumacher" userId="ec863bc3-80cc-4c9f-afb2-516e494b4ea7" providerId="ADAL" clId="{6409577E-F4FD-40CB-A61F-30D1C6D54822}" dt="2022-02-13T18:21:38.076" v="392" actId="478"/>
          <ac:spMkLst>
            <pc:docMk/>
            <pc:sldMk cId="4256545952" sldId="281"/>
            <ac:spMk id="20" creationId="{3F1AB8B6-EBAF-46ED-9EDB-44D74DAED67B}"/>
          </ac:spMkLst>
        </pc:spChg>
        <pc:spChg chg="del">
          <ac:chgData name="Michael Schumacher" userId="ec863bc3-80cc-4c9f-afb2-516e494b4ea7" providerId="ADAL" clId="{6409577E-F4FD-40CB-A61F-30D1C6D54822}" dt="2022-02-13T18:48:25.644" v="1095" actId="478"/>
          <ac:spMkLst>
            <pc:docMk/>
            <pc:sldMk cId="4256545952" sldId="281"/>
            <ac:spMk id="21" creationId="{D6556828-E97B-48F3-B63A-03C0CBBC38EA}"/>
          </ac:spMkLst>
        </pc:spChg>
        <pc:spChg chg="mod">
          <ac:chgData name="Michael Schumacher" userId="ec863bc3-80cc-4c9f-afb2-516e494b4ea7" providerId="ADAL" clId="{6409577E-F4FD-40CB-A61F-30D1C6D54822}" dt="2022-02-13T18:56:46.304" v="1321" actId="115"/>
          <ac:spMkLst>
            <pc:docMk/>
            <pc:sldMk cId="4256545952" sldId="281"/>
            <ac:spMk id="22" creationId="{1D5225D4-D402-4B8F-9D8D-671FC2EE6ACC}"/>
          </ac:spMkLst>
        </pc:spChg>
      </pc:sldChg>
      <pc:sldChg chg="addSp delSp modSp del mod modClrScheme chgLayout">
        <pc:chgData name="Michael Schumacher" userId="ec863bc3-80cc-4c9f-afb2-516e494b4ea7" providerId="ADAL" clId="{6409577E-F4FD-40CB-A61F-30D1C6D54822}" dt="2022-02-13T18:26:34.305" v="517" actId="47"/>
        <pc:sldMkLst>
          <pc:docMk/>
          <pc:sldMk cId="2988576681" sldId="282"/>
        </pc:sldMkLst>
        <pc:spChg chg="add del mod ord">
          <ac:chgData name="Michael Schumacher" userId="ec863bc3-80cc-4c9f-afb2-516e494b4ea7" providerId="ADAL" clId="{6409577E-F4FD-40CB-A61F-30D1C6D54822}" dt="2022-02-13T18:24:48.449" v="497" actId="478"/>
          <ac:spMkLst>
            <pc:docMk/>
            <pc:sldMk cId="2988576681" sldId="282"/>
            <ac:spMk id="2" creationId="{3764E456-4F31-43CE-922B-3215E91DB8CA}"/>
          </ac:spMkLst>
        </pc:spChg>
        <pc:spChg chg="add del mod ord">
          <ac:chgData name="Michael Schumacher" userId="ec863bc3-80cc-4c9f-afb2-516e494b4ea7" providerId="ADAL" clId="{6409577E-F4FD-40CB-A61F-30D1C6D54822}" dt="2022-02-13T18:24:49.702" v="498" actId="478"/>
          <ac:spMkLst>
            <pc:docMk/>
            <pc:sldMk cId="2988576681" sldId="282"/>
            <ac:spMk id="3" creationId="{0A003921-41A7-4BCC-9677-7D0642FBD760}"/>
          </ac:spMkLst>
        </pc:spChg>
        <pc:spChg chg="add del mod">
          <ac:chgData name="Michael Schumacher" userId="ec863bc3-80cc-4c9f-afb2-516e494b4ea7" providerId="ADAL" clId="{6409577E-F4FD-40CB-A61F-30D1C6D54822}" dt="2022-02-13T18:22:17.453" v="437" actId="478"/>
          <ac:spMkLst>
            <pc:docMk/>
            <pc:sldMk cId="2988576681" sldId="282"/>
            <ac:spMk id="12" creationId="{CCC3BB89-47AB-44A6-8ADD-9693E28819FB}"/>
          </ac:spMkLst>
        </pc:spChg>
        <pc:spChg chg="add del mod">
          <ac:chgData name="Michael Schumacher" userId="ec863bc3-80cc-4c9f-afb2-516e494b4ea7" providerId="ADAL" clId="{6409577E-F4FD-40CB-A61F-30D1C6D54822}" dt="2022-02-13T18:23:14.972" v="462" actId="478"/>
          <ac:spMkLst>
            <pc:docMk/>
            <pc:sldMk cId="2988576681" sldId="282"/>
            <ac:spMk id="14" creationId="{A6CC4583-4727-40E2-81B9-628A9207D2B1}"/>
          </ac:spMkLst>
        </pc:spChg>
        <pc:spChg chg="add del mod">
          <ac:chgData name="Michael Schumacher" userId="ec863bc3-80cc-4c9f-afb2-516e494b4ea7" providerId="ADAL" clId="{6409577E-F4FD-40CB-A61F-30D1C6D54822}" dt="2022-02-13T18:24:36.460" v="493" actId="478"/>
          <ac:spMkLst>
            <pc:docMk/>
            <pc:sldMk cId="2988576681" sldId="282"/>
            <ac:spMk id="16" creationId="{02F0C2D6-F612-4BE2-923A-F2067AE6FD53}"/>
          </ac:spMkLst>
        </pc:spChg>
        <pc:spChg chg="add mod">
          <ac:chgData name="Michael Schumacher" userId="ec863bc3-80cc-4c9f-afb2-516e494b4ea7" providerId="ADAL" clId="{6409577E-F4FD-40CB-A61F-30D1C6D54822}" dt="2022-02-13T18:25:58.730" v="510" actId="21"/>
          <ac:spMkLst>
            <pc:docMk/>
            <pc:sldMk cId="2988576681" sldId="282"/>
            <ac:spMk id="17" creationId="{67B3C244-9C24-477F-9603-3519552AFF25}"/>
          </ac:spMkLst>
        </pc:spChg>
        <pc:spChg chg="add del mod">
          <ac:chgData name="Michael Schumacher" userId="ec863bc3-80cc-4c9f-afb2-516e494b4ea7" providerId="ADAL" clId="{6409577E-F4FD-40CB-A61F-30D1C6D54822}" dt="2022-02-13T18:24:42.191" v="495"/>
          <ac:spMkLst>
            <pc:docMk/>
            <pc:sldMk cId="2988576681" sldId="282"/>
            <ac:spMk id="18" creationId="{0D7B4331-624E-4FDE-8822-C5B3C059BA6E}"/>
          </ac:spMkLst>
        </pc:spChg>
        <pc:spChg chg="add del mod">
          <ac:chgData name="Michael Schumacher" userId="ec863bc3-80cc-4c9f-afb2-516e494b4ea7" providerId="ADAL" clId="{6409577E-F4FD-40CB-A61F-30D1C6D54822}" dt="2022-02-13T18:24:57.773" v="500"/>
          <ac:spMkLst>
            <pc:docMk/>
            <pc:sldMk cId="2988576681" sldId="282"/>
            <ac:spMk id="19" creationId="{653381EA-18D4-485B-9A8F-9345DAC8681E}"/>
          </ac:spMkLst>
        </pc:spChg>
        <pc:spChg chg="add del mod">
          <ac:chgData name="Michael Schumacher" userId="ec863bc3-80cc-4c9f-afb2-516e494b4ea7" providerId="ADAL" clId="{6409577E-F4FD-40CB-A61F-30D1C6D54822}" dt="2022-02-13T18:25:32.475" v="502" actId="478"/>
          <ac:spMkLst>
            <pc:docMk/>
            <pc:sldMk cId="2988576681" sldId="282"/>
            <ac:spMk id="20" creationId="{485A07E6-80FB-4DF1-8659-296F56DB05F0}"/>
          </ac:spMkLst>
        </pc:spChg>
        <pc:spChg chg="mod">
          <ac:chgData name="Michael Schumacher" userId="ec863bc3-80cc-4c9f-afb2-516e494b4ea7" providerId="ADAL" clId="{6409577E-F4FD-40CB-A61F-30D1C6D54822}" dt="2022-02-13T18:21:54.345" v="397" actId="21"/>
          <ac:spMkLst>
            <pc:docMk/>
            <pc:sldMk cId="2988576681" sldId="282"/>
            <ac:spMk id="21" creationId="{3A516266-B3DB-4E62-9D91-C6A90C37F371}"/>
          </ac:spMkLst>
        </pc:spChg>
        <pc:spChg chg="mod">
          <ac:chgData name="Michael Schumacher" userId="ec863bc3-80cc-4c9f-afb2-516e494b4ea7" providerId="ADAL" clId="{6409577E-F4FD-40CB-A61F-30D1C6D54822}" dt="2022-02-13T18:23:53.958" v="487" actId="21"/>
          <ac:spMkLst>
            <pc:docMk/>
            <pc:sldMk cId="2988576681" sldId="282"/>
            <ac:spMk id="22" creationId="{06C5A50F-E9BD-4333-9854-0A906674513E}"/>
          </ac:spMkLst>
        </pc:spChg>
        <pc:spChg chg="add del mod">
          <ac:chgData name="Michael Schumacher" userId="ec863bc3-80cc-4c9f-afb2-516e494b4ea7" providerId="ADAL" clId="{6409577E-F4FD-40CB-A61F-30D1C6D54822}" dt="2022-02-13T18:25:35.967" v="504"/>
          <ac:spMkLst>
            <pc:docMk/>
            <pc:sldMk cId="2988576681" sldId="282"/>
            <ac:spMk id="24" creationId="{90AD14BD-FCC4-4FD8-BCAE-A95F9C79F4E9}"/>
          </ac:spMkLst>
        </pc:spChg>
        <pc:spChg chg="add mod">
          <ac:chgData name="Michael Schumacher" userId="ec863bc3-80cc-4c9f-afb2-516e494b4ea7" providerId="ADAL" clId="{6409577E-F4FD-40CB-A61F-30D1C6D54822}" dt="2022-02-13T18:25:42.276" v="506"/>
          <ac:spMkLst>
            <pc:docMk/>
            <pc:sldMk cId="2988576681" sldId="282"/>
            <ac:spMk id="25" creationId="{AE024314-EBC3-44EE-9D6E-5C2047F24A35}"/>
          </ac:spMkLst>
        </pc:spChg>
      </pc:sldChg>
      <pc:sldChg chg="del mod modClrScheme chgLayout">
        <pc:chgData name="Michael Schumacher" userId="ec863bc3-80cc-4c9f-afb2-516e494b4ea7" providerId="ADAL" clId="{6409577E-F4FD-40CB-A61F-30D1C6D54822}" dt="2022-02-13T18:27:02.342" v="540" actId="47"/>
        <pc:sldMkLst>
          <pc:docMk/>
          <pc:sldMk cId="3167511637" sldId="283"/>
        </pc:sldMkLst>
      </pc:sldChg>
      <pc:sldChg chg="addSp delSp modSp del mod modClrScheme chgLayout">
        <pc:chgData name="Michael Schumacher" userId="ec863bc3-80cc-4c9f-afb2-516e494b4ea7" providerId="ADAL" clId="{6409577E-F4FD-40CB-A61F-30D1C6D54822}" dt="2022-02-13T18:28:55.237" v="575" actId="47"/>
        <pc:sldMkLst>
          <pc:docMk/>
          <pc:sldMk cId="1259719539" sldId="284"/>
        </pc:sldMkLst>
        <pc:spChg chg="add del mod ord">
          <ac:chgData name="Michael Schumacher" userId="ec863bc3-80cc-4c9f-afb2-516e494b4ea7" providerId="ADAL" clId="{6409577E-F4FD-40CB-A61F-30D1C6D54822}" dt="2022-02-13T18:28:20.914" v="565" actId="700"/>
          <ac:spMkLst>
            <pc:docMk/>
            <pc:sldMk cId="1259719539" sldId="284"/>
            <ac:spMk id="2" creationId="{5D6A39EC-94DD-4296-8F9B-A1C4A379585A}"/>
          </ac:spMkLst>
        </pc:spChg>
        <pc:spChg chg="add del mod ord">
          <ac:chgData name="Michael Schumacher" userId="ec863bc3-80cc-4c9f-afb2-516e494b4ea7" providerId="ADAL" clId="{6409577E-F4FD-40CB-A61F-30D1C6D54822}" dt="2022-02-13T18:28:20.914" v="565" actId="700"/>
          <ac:spMkLst>
            <pc:docMk/>
            <pc:sldMk cId="1259719539" sldId="284"/>
            <ac:spMk id="3" creationId="{821401A2-7007-4DC3-8375-30B8AAEAA82A}"/>
          </ac:spMkLst>
        </pc:spChg>
        <pc:spChg chg="add del mod">
          <ac:chgData name="Michael Schumacher" userId="ec863bc3-80cc-4c9f-afb2-516e494b4ea7" providerId="ADAL" clId="{6409577E-F4FD-40CB-A61F-30D1C6D54822}" dt="2022-02-13T18:28:21.390" v="566"/>
          <ac:spMkLst>
            <pc:docMk/>
            <pc:sldMk cId="1259719539" sldId="284"/>
            <ac:spMk id="12" creationId="{B011307E-D98F-4481-A3F5-1C7D2DDFF09D}"/>
          </ac:spMkLst>
        </pc:spChg>
        <pc:spChg chg="add del">
          <ac:chgData name="Michael Schumacher" userId="ec863bc3-80cc-4c9f-afb2-516e494b4ea7" providerId="ADAL" clId="{6409577E-F4FD-40CB-A61F-30D1C6D54822}" dt="2022-02-13T18:28:21.886" v="567" actId="478"/>
          <ac:spMkLst>
            <pc:docMk/>
            <pc:sldMk cId="1259719539" sldId="284"/>
            <ac:spMk id="24" creationId="{9A412BD6-175C-4BD1-8DBB-44E8C93C4E01}"/>
          </ac:spMkLst>
        </pc:spChg>
      </pc:sldChg>
      <pc:sldChg chg="del">
        <pc:chgData name="Michael Schumacher" userId="ec863bc3-80cc-4c9f-afb2-516e494b4ea7" providerId="ADAL" clId="{6409577E-F4FD-40CB-A61F-30D1C6D54822}" dt="2022-02-13T17:52:07.639" v="100" actId="47"/>
        <pc:sldMkLst>
          <pc:docMk/>
          <pc:sldMk cId="156258552" sldId="287"/>
        </pc:sldMkLst>
      </pc:sldChg>
      <pc:sldChg chg="modSp del mod">
        <pc:chgData name="Michael Schumacher" userId="ec863bc3-80cc-4c9f-afb2-516e494b4ea7" providerId="ADAL" clId="{6409577E-F4FD-40CB-A61F-30D1C6D54822}" dt="2022-02-13T17:52:08.988" v="101" actId="47"/>
        <pc:sldMkLst>
          <pc:docMk/>
          <pc:sldMk cId="1388796524" sldId="289"/>
        </pc:sldMkLst>
        <pc:spChg chg="mod">
          <ac:chgData name="Michael Schumacher" userId="ec863bc3-80cc-4c9f-afb2-516e494b4ea7" providerId="ADAL" clId="{6409577E-F4FD-40CB-A61F-30D1C6D54822}" dt="2022-02-13T17:51:55.233" v="97" actId="20577"/>
          <ac:spMkLst>
            <pc:docMk/>
            <pc:sldMk cId="1388796524" sldId="289"/>
            <ac:spMk id="21" creationId="{8265AE67-600F-4579-9C4B-7A0EE3648877}"/>
          </ac:spMkLst>
        </pc:spChg>
      </pc:sldChg>
      <pc:sldChg chg="addSp delSp modSp del mod modClrScheme chgLayout modNotesTx">
        <pc:chgData name="Michael Schumacher" userId="ec863bc3-80cc-4c9f-afb2-516e494b4ea7" providerId="ADAL" clId="{6409577E-F4FD-40CB-A61F-30D1C6D54822}" dt="2022-02-13T20:51:01.333" v="2858" actId="47"/>
        <pc:sldMkLst>
          <pc:docMk/>
          <pc:sldMk cId="3161199656" sldId="290"/>
        </pc:sldMkLst>
        <pc:spChg chg="add del mod ord">
          <ac:chgData name="Michael Schumacher" userId="ec863bc3-80cc-4c9f-afb2-516e494b4ea7" providerId="ADAL" clId="{6409577E-F4FD-40CB-A61F-30D1C6D54822}" dt="2022-02-13T18:44:43.098" v="1021" actId="478"/>
          <ac:spMkLst>
            <pc:docMk/>
            <pc:sldMk cId="3161199656" sldId="290"/>
            <ac:spMk id="2" creationId="{9D27C952-11C2-45E0-ACBC-F3853E402351}"/>
          </ac:spMkLst>
        </pc:spChg>
        <pc:spChg chg="add del mod ord">
          <ac:chgData name="Michael Schumacher" userId="ec863bc3-80cc-4c9f-afb2-516e494b4ea7" providerId="ADAL" clId="{6409577E-F4FD-40CB-A61F-30D1C6D54822}" dt="2022-02-13T18:44:44.716" v="1022" actId="478"/>
          <ac:spMkLst>
            <pc:docMk/>
            <pc:sldMk cId="3161199656" sldId="290"/>
            <ac:spMk id="3" creationId="{ED31D287-E45C-4A1E-8854-5259527C487F}"/>
          </ac:spMkLst>
        </pc:spChg>
        <pc:spChg chg="del">
          <ac:chgData name="Michael Schumacher" userId="ec863bc3-80cc-4c9f-afb2-516e494b4ea7" providerId="ADAL" clId="{6409577E-F4FD-40CB-A61F-30D1C6D54822}" dt="2022-02-13T18:55:06.253" v="1275" actId="478"/>
          <ac:spMkLst>
            <pc:docMk/>
            <pc:sldMk cId="3161199656" sldId="290"/>
            <ac:spMk id="11" creationId="{7BB20FD1-6D84-4B56-87BB-CC9462F2605D}"/>
          </ac:spMkLst>
        </pc:spChg>
        <pc:spChg chg="del mod">
          <ac:chgData name="Michael Schumacher" userId="ec863bc3-80cc-4c9f-afb2-516e494b4ea7" providerId="ADAL" clId="{6409577E-F4FD-40CB-A61F-30D1C6D54822}" dt="2022-02-13T18:55:51.276" v="1298" actId="478"/>
          <ac:spMkLst>
            <pc:docMk/>
            <pc:sldMk cId="3161199656" sldId="290"/>
            <ac:spMk id="13" creationId="{5A3E04AF-19B2-42C4-A1ED-F67FF5BF9CB8}"/>
          </ac:spMkLst>
        </pc:spChg>
        <pc:spChg chg="mod">
          <ac:chgData name="Michael Schumacher" userId="ec863bc3-80cc-4c9f-afb2-516e494b4ea7" providerId="ADAL" clId="{6409577E-F4FD-40CB-A61F-30D1C6D54822}" dt="2022-02-13T18:56:32.464" v="1316" actId="115"/>
          <ac:spMkLst>
            <pc:docMk/>
            <pc:sldMk cId="3161199656" sldId="290"/>
            <ac:spMk id="15" creationId="{40DE633D-526A-4B8A-AB8C-B29D30A17209}"/>
          </ac:spMkLst>
        </pc:spChg>
        <pc:spChg chg="mod">
          <ac:chgData name="Michael Schumacher" userId="ec863bc3-80cc-4c9f-afb2-516e494b4ea7" providerId="ADAL" clId="{6409577E-F4FD-40CB-A61F-30D1C6D54822}" dt="2022-02-13T18:56:32.464" v="1316" actId="115"/>
          <ac:spMkLst>
            <pc:docMk/>
            <pc:sldMk cId="3161199656" sldId="290"/>
            <ac:spMk id="17" creationId="{58849B42-FF1A-47DC-AE8A-6187807E76A1}"/>
          </ac:spMkLst>
        </pc:spChg>
        <pc:spChg chg="add del mod">
          <ac:chgData name="Michael Schumacher" userId="ec863bc3-80cc-4c9f-afb2-516e494b4ea7" providerId="ADAL" clId="{6409577E-F4FD-40CB-A61F-30D1C6D54822}" dt="2022-02-13T18:53:33.837" v="1181"/>
          <ac:spMkLst>
            <pc:docMk/>
            <pc:sldMk cId="3161199656" sldId="290"/>
            <ac:spMk id="19" creationId="{8C8DE323-B9DE-4912-8AD1-FDC3FB222E5A}"/>
          </ac:spMkLst>
        </pc:spChg>
        <pc:spChg chg="add del mod">
          <ac:chgData name="Michael Schumacher" userId="ec863bc3-80cc-4c9f-afb2-516e494b4ea7" providerId="ADAL" clId="{6409577E-F4FD-40CB-A61F-30D1C6D54822}" dt="2022-02-13T18:52:00.157" v="1145"/>
          <ac:spMkLst>
            <pc:docMk/>
            <pc:sldMk cId="3161199656" sldId="290"/>
            <ac:spMk id="21" creationId="{A593C50F-9013-4D4D-A213-C7E21029081E}"/>
          </ac:spMkLst>
        </pc:spChg>
        <pc:spChg chg="add del mod">
          <ac:chgData name="Michael Schumacher" userId="ec863bc3-80cc-4c9f-afb2-516e494b4ea7" providerId="ADAL" clId="{6409577E-F4FD-40CB-A61F-30D1C6D54822}" dt="2022-02-13T18:52:00.157" v="1145"/>
          <ac:spMkLst>
            <pc:docMk/>
            <pc:sldMk cId="3161199656" sldId="290"/>
            <ac:spMk id="22" creationId="{BE25692D-FFBE-4A3E-8734-3889523B7899}"/>
          </ac:spMkLst>
        </pc:spChg>
        <pc:spChg chg="add del mod">
          <ac:chgData name="Michael Schumacher" userId="ec863bc3-80cc-4c9f-afb2-516e494b4ea7" providerId="ADAL" clId="{6409577E-F4FD-40CB-A61F-30D1C6D54822}" dt="2022-02-13T18:52:00.157" v="1145"/>
          <ac:spMkLst>
            <pc:docMk/>
            <pc:sldMk cId="3161199656" sldId="290"/>
            <ac:spMk id="23" creationId="{A287ABD9-AC2B-4BF6-BFC8-54EC82F955B2}"/>
          </ac:spMkLst>
        </pc:spChg>
        <pc:spChg chg="add del mod">
          <ac:chgData name="Michael Schumacher" userId="ec863bc3-80cc-4c9f-afb2-516e494b4ea7" providerId="ADAL" clId="{6409577E-F4FD-40CB-A61F-30D1C6D54822}" dt="2022-02-13T18:52:00.157" v="1145"/>
          <ac:spMkLst>
            <pc:docMk/>
            <pc:sldMk cId="3161199656" sldId="290"/>
            <ac:spMk id="24" creationId="{69C544D6-AB77-4389-A981-320B71DE5D43}"/>
          </ac:spMkLst>
        </pc:spChg>
        <pc:spChg chg="add del mod">
          <ac:chgData name="Michael Schumacher" userId="ec863bc3-80cc-4c9f-afb2-516e494b4ea7" providerId="ADAL" clId="{6409577E-F4FD-40CB-A61F-30D1C6D54822}" dt="2022-02-13T18:52:40.784" v="1160"/>
          <ac:spMkLst>
            <pc:docMk/>
            <pc:sldMk cId="3161199656" sldId="290"/>
            <ac:spMk id="25" creationId="{E118F155-511C-4D99-AC2B-708DA43069B5}"/>
          </ac:spMkLst>
        </pc:spChg>
        <pc:spChg chg="add mod">
          <ac:chgData name="Michael Schumacher" userId="ec863bc3-80cc-4c9f-afb2-516e494b4ea7" providerId="ADAL" clId="{6409577E-F4FD-40CB-A61F-30D1C6D54822}" dt="2022-02-13T18:53:33.115" v="1179"/>
          <ac:spMkLst>
            <pc:docMk/>
            <pc:sldMk cId="3161199656" sldId="290"/>
            <ac:spMk id="26" creationId="{CD36AD4F-B099-4CB4-AEBF-555D4EF90929}"/>
          </ac:spMkLst>
        </pc:spChg>
        <pc:spChg chg="add mod">
          <ac:chgData name="Michael Schumacher" userId="ec863bc3-80cc-4c9f-afb2-516e494b4ea7" providerId="ADAL" clId="{6409577E-F4FD-40CB-A61F-30D1C6D54822}" dt="2022-02-13T18:55:06.920" v="1276"/>
          <ac:spMkLst>
            <pc:docMk/>
            <pc:sldMk cId="3161199656" sldId="290"/>
            <ac:spMk id="27" creationId="{466FBD72-5D77-4EEE-BCA3-F0ADDD99A6AE}"/>
          </ac:spMkLst>
        </pc:spChg>
        <pc:spChg chg="add mod">
          <ac:chgData name="Michael Schumacher" userId="ec863bc3-80cc-4c9f-afb2-516e494b4ea7" providerId="ADAL" clId="{6409577E-F4FD-40CB-A61F-30D1C6D54822}" dt="2022-02-13T18:55:52.378" v="1299"/>
          <ac:spMkLst>
            <pc:docMk/>
            <pc:sldMk cId="3161199656" sldId="290"/>
            <ac:spMk id="28" creationId="{61789477-C128-4C16-82E1-C5C519A76BBC}"/>
          </ac:spMkLst>
        </pc:spChg>
      </pc:sldChg>
      <pc:sldChg chg="addSp delSp modSp del mod modClrScheme chgLayout modNotesTx">
        <pc:chgData name="Michael Schumacher" userId="ec863bc3-80cc-4c9f-afb2-516e494b4ea7" providerId="ADAL" clId="{6409577E-F4FD-40CB-A61F-30D1C6D54822}" dt="2022-02-13T20:51:00.308" v="2857" actId="47"/>
        <pc:sldMkLst>
          <pc:docMk/>
          <pc:sldMk cId="3796898295" sldId="291"/>
        </pc:sldMkLst>
        <pc:spChg chg="add del mod ord">
          <ac:chgData name="Michael Schumacher" userId="ec863bc3-80cc-4c9f-afb2-516e494b4ea7" providerId="ADAL" clId="{6409577E-F4FD-40CB-A61F-30D1C6D54822}" dt="2022-02-13T18:44:55.867" v="1027" actId="478"/>
          <ac:spMkLst>
            <pc:docMk/>
            <pc:sldMk cId="3796898295" sldId="291"/>
            <ac:spMk id="2" creationId="{A21ABD39-C6A9-49DF-B479-0971149B6974}"/>
          </ac:spMkLst>
        </pc:spChg>
        <pc:spChg chg="add del mod ord">
          <ac:chgData name="Michael Schumacher" userId="ec863bc3-80cc-4c9f-afb2-516e494b4ea7" providerId="ADAL" clId="{6409577E-F4FD-40CB-A61F-30D1C6D54822}" dt="2022-02-13T18:44:49.567" v="1025" actId="478"/>
          <ac:spMkLst>
            <pc:docMk/>
            <pc:sldMk cId="3796898295" sldId="291"/>
            <ac:spMk id="3" creationId="{00000000-0000-0000-0000-000000000000}"/>
          </ac:spMkLst>
        </pc:spChg>
        <pc:spChg chg="add del mod">
          <ac:chgData name="Michael Schumacher" userId="ec863bc3-80cc-4c9f-afb2-516e494b4ea7" providerId="ADAL" clId="{6409577E-F4FD-40CB-A61F-30D1C6D54822}" dt="2022-02-13T18:44:49.567" v="1025" actId="478"/>
          <ac:spMkLst>
            <pc:docMk/>
            <pc:sldMk cId="3796898295" sldId="291"/>
            <ac:spMk id="5" creationId="{2007D098-2EEA-4217-9C41-FE2A789D4D9C}"/>
          </ac:spMkLst>
        </pc:spChg>
        <pc:spChg chg="del">
          <ac:chgData name="Michael Schumacher" userId="ec863bc3-80cc-4c9f-afb2-516e494b4ea7" providerId="ADAL" clId="{6409577E-F4FD-40CB-A61F-30D1C6D54822}" dt="2022-02-13T18:55:08.749" v="1277" actId="478"/>
          <ac:spMkLst>
            <pc:docMk/>
            <pc:sldMk cId="3796898295" sldId="291"/>
            <ac:spMk id="11" creationId="{7BB20FD1-6D84-4B56-87BB-CC9462F2605D}"/>
          </ac:spMkLst>
        </pc:spChg>
        <pc:spChg chg="del mod">
          <ac:chgData name="Michael Schumacher" userId="ec863bc3-80cc-4c9f-afb2-516e494b4ea7" providerId="ADAL" clId="{6409577E-F4FD-40CB-A61F-30D1C6D54822}" dt="2022-02-13T18:56:02.828" v="1304" actId="478"/>
          <ac:spMkLst>
            <pc:docMk/>
            <pc:sldMk cId="3796898295" sldId="291"/>
            <ac:spMk id="13" creationId="{5A3E04AF-19B2-42C4-A1ED-F67FF5BF9CB8}"/>
          </ac:spMkLst>
        </pc:spChg>
        <pc:spChg chg="add mod">
          <ac:chgData name="Michael Schumacher" userId="ec863bc3-80cc-4c9f-afb2-516e494b4ea7" providerId="ADAL" clId="{6409577E-F4FD-40CB-A61F-30D1C6D54822}" dt="2022-02-13T18:55:09.880" v="1278"/>
          <ac:spMkLst>
            <pc:docMk/>
            <pc:sldMk cId="3796898295" sldId="291"/>
            <ac:spMk id="15" creationId="{3F6124F2-5989-4BF1-8F84-006A89036747}"/>
          </ac:spMkLst>
        </pc:spChg>
        <pc:spChg chg="add mod">
          <ac:chgData name="Michael Schumacher" userId="ec863bc3-80cc-4c9f-afb2-516e494b4ea7" providerId="ADAL" clId="{6409577E-F4FD-40CB-A61F-30D1C6D54822}" dt="2022-02-13T18:56:04.168" v="1305"/>
          <ac:spMkLst>
            <pc:docMk/>
            <pc:sldMk cId="3796898295" sldId="291"/>
            <ac:spMk id="17" creationId="{5DE42E29-8A4D-4BD3-ABBA-8B1ADFADC119}"/>
          </ac:spMkLst>
        </pc:spChg>
        <pc:spChg chg="add del mod">
          <ac:chgData name="Michael Schumacher" userId="ec863bc3-80cc-4c9f-afb2-516e494b4ea7" providerId="ADAL" clId="{6409577E-F4FD-40CB-A61F-30D1C6D54822}" dt="2022-02-13T18:56:00.097" v="1303"/>
          <ac:spMkLst>
            <pc:docMk/>
            <pc:sldMk cId="3796898295" sldId="291"/>
            <ac:spMk id="19" creationId="{C4BE1A97-FCE8-4AA5-99E6-4AB218DC6611}"/>
          </ac:spMkLst>
        </pc:spChg>
      </pc:sldChg>
      <pc:sldChg chg="addSp delSp modSp del mod modClrScheme chgLayout modNotesTx">
        <pc:chgData name="Michael Schumacher" userId="ec863bc3-80cc-4c9f-afb2-516e494b4ea7" providerId="ADAL" clId="{6409577E-F4FD-40CB-A61F-30D1C6D54822}" dt="2022-02-13T20:50:37.234" v="2856" actId="47"/>
        <pc:sldMkLst>
          <pc:docMk/>
          <pc:sldMk cId="2149999991" sldId="292"/>
        </pc:sldMkLst>
        <pc:spChg chg="add del mod ord">
          <ac:chgData name="Michael Schumacher" userId="ec863bc3-80cc-4c9f-afb2-516e494b4ea7" providerId="ADAL" clId="{6409577E-F4FD-40CB-A61F-30D1C6D54822}" dt="2022-02-13T18:44:57.997" v="1028" actId="478"/>
          <ac:spMkLst>
            <pc:docMk/>
            <pc:sldMk cId="2149999991" sldId="292"/>
            <ac:spMk id="2" creationId="{844336C2-EE80-4FD4-AD6A-7BE083A27C61}"/>
          </ac:spMkLst>
        </pc:spChg>
        <pc:spChg chg="mod ord">
          <ac:chgData name="Michael Schumacher" userId="ec863bc3-80cc-4c9f-afb2-516e494b4ea7" providerId="ADAL" clId="{6409577E-F4FD-40CB-A61F-30D1C6D54822}" dt="2022-02-13T18:44:35.115" v="1018" actId="27636"/>
          <ac:spMkLst>
            <pc:docMk/>
            <pc:sldMk cId="2149999991" sldId="292"/>
            <ac:spMk id="3" creationId="{00000000-0000-0000-0000-000000000000}"/>
          </ac:spMkLst>
        </pc:spChg>
        <pc:spChg chg="del">
          <ac:chgData name="Michael Schumacher" userId="ec863bc3-80cc-4c9f-afb2-516e494b4ea7" providerId="ADAL" clId="{6409577E-F4FD-40CB-A61F-30D1C6D54822}" dt="2022-02-13T18:55:12.332" v="1279" actId="478"/>
          <ac:spMkLst>
            <pc:docMk/>
            <pc:sldMk cId="2149999991" sldId="292"/>
            <ac:spMk id="11" creationId="{7BB20FD1-6D84-4B56-87BB-CC9462F2605D}"/>
          </ac:spMkLst>
        </pc:spChg>
        <pc:spChg chg="del mod">
          <ac:chgData name="Michael Schumacher" userId="ec863bc3-80cc-4c9f-afb2-516e494b4ea7" providerId="ADAL" clId="{6409577E-F4FD-40CB-A61F-30D1C6D54822}" dt="2022-02-13T18:56:17.645" v="1314" actId="478"/>
          <ac:spMkLst>
            <pc:docMk/>
            <pc:sldMk cId="2149999991" sldId="292"/>
            <ac:spMk id="13" creationId="{5A3E04AF-19B2-42C4-A1ED-F67FF5BF9CB8}"/>
          </ac:spMkLst>
        </pc:spChg>
        <pc:spChg chg="add mod">
          <ac:chgData name="Michael Schumacher" userId="ec863bc3-80cc-4c9f-afb2-516e494b4ea7" providerId="ADAL" clId="{6409577E-F4FD-40CB-A61F-30D1C6D54822}" dt="2022-02-13T18:55:12.981" v="1280"/>
          <ac:spMkLst>
            <pc:docMk/>
            <pc:sldMk cId="2149999991" sldId="292"/>
            <ac:spMk id="15" creationId="{0A72301C-5464-406B-9771-224AFB10D7E4}"/>
          </ac:spMkLst>
        </pc:spChg>
        <pc:spChg chg="add del">
          <ac:chgData name="Michael Schumacher" userId="ec863bc3-80cc-4c9f-afb2-516e494b4ea7" providerId="ADAL" clId="{6409577E-F4FD-40CB-A61F-30D1C6D54822}" dt="2022-02-13T18:56:07.634" v="1307" actId="22"/>
          <ac:spMkLst>
            <pc:docMk/>
            <pc:sldMk cId="2149999991" sldId="292"/>
            <ac:spMk id="17" creationId="{E2407023-282B-44D1-A869-2193E6807B05}"/>
          </ac:spMkLst>
        </pc:spChg>
        <pc:spChg chg="add mod">
          <ac:chgData name="Michael Schumacher" userId="ec863bc3-80cc-4c9f-afb2-516e494b4ea7" providerId="ADAL" clId="{6409577E-F4FD-40CB-A61F-30D1C6D54822}" dt="2022-02-13T18:56:15.624" v="1313" actId="27636"/>
          <ac:spMkLst>
            <pc:docMk/>
            <pc:sldMk cId="2149999991" sldId="292"/>
            <ac:spMk id="19" creationId="{6EF7DF27-47F3-4181-A234-1A70897804BC}"/>
          </ac:spMkLst>
        </pc:spChg>
      </pc:sldChg>
      <pc:sldChg chg="addSp modSp mod">
        <pc:chgData name="Michael Schumacher" userId="ec863bc3-80cc-4c9f-afb2-516e494b4ea7" providerId="ADAL" clId="{6409577E-F4FD-40CB-A61F-30D1C6D54822}" dt="2022-02-20T04:35:08.921" v="5457" actId="1076"/>
        <pc:sldMkLst>
          <pc:docMk/>
          <pc:sldMk cId="4054160019" sldId="293"/>
        </pc:sldMkLst>
        <pc:spChg chg="mod">
          <ac:chgData name="Michael Schumacher" userId="ec863bc3-80cc-4c9f-afb2-516e494b4ea7" providerId="ADAL" clId="{6409577E-F4FD-40CB-A61F-30D1C6D54822}" dt="2022-02-20T04:35:08.921" v="5457" actId="1076"/>
          <ac:spMkLst>
            <pc:docMk/>
            <pc:sldMk cId="4054160019" sldId="293"/>
            <ac:spMk id="21" creationId="{123D4D28-B603-4068-83B4-0BA0578C41C0}"/>
          </ac:spMkLst>
        </pc:spChg>
        <pc:picChg chg="add mod modCrop">
          <ac:chgData name="Michael Schumacher" userId="ec863bc3-80cc-4c9f-afb2-516e494b4ea7" providerId="ADAL" clId="{6409577E-F4FD-40CB-A61F-30D1C6D54822}" dt="2022-02-13T21:32:27.256" v="3121"/>
          <ac:picMkLst>
            <pc:docMk/>
            <pc:sldMk cId="4054160019" sldId="293"/>
            <ac:picMk id="3" creationId="{FED29018-0E76-440A-B164-709FDCEFB48A}"/>
          </ac:picMkLst>
        </pc:picChg>
        <pc:picChg chg="add mod">
          <ac:chgData name="Michael Schumacher" userId="ec863bc3-80cc-4c9f-afb2-516e494b4ea7" providerId="ADAL" clId="{6409577E-F4FD-40CB-A61F-30D1C6D54822}" dt="2022-02-13T21:32:24.089" v="3114"/>
          <ac:picMkLst>
            <pc:docMk/>
            <pc:sldMk cId="4054160019" sldId="293"/>
            <ac:picMk id="4" creationId="{D3181E6E-BC88-400F-8B32-C3D0036F2D7E}"/>
          </ac:picMkLst>
        </pc:picChg>
        <pc:picChg chg="add mod">
          <ac:chgData name="Michael Schumacher" userId="ec863bc3-80cc-4c9f-afb2-516e494b4ea7" providerId="ADAL" clId="{6409577E-F4FD-40CB-A61F-30D1C6D54822}" dt="2022-02-13T21:42:06.877" v="3317" actId="1440"/>
          <ac:picMkLst>
            <pc:docMk/>
            <pc:sldMk cId="4054160019" sldId="293"/>
            <ac:picMk id="5" creationId="{5E872326-78AF-4D3D-85CD-6A3B21FE50B9}"/>
          </ac:picMkLst>
        </pc:picChg>
      </pc:sldChg>
      <pc:sldChg chg="addSp delSp modSp add mod ord delAnim">
        <pc:chgData name="Michael Schumacher" userId="ec863bc3-80cc-4c9f-afb2-516e494b4ea7" providerId="ADAL" clId="{6409577E-F4FD-40CB-A61F-30D1C6D54822}" dt="2022-02-20T16:15:39.789" v="6185" actId="313"/>
        <pc:sldMkLst>
          <pc:docMk/>
          <pc:sldMk cId="3649606980" sldId="294"/>
        </pc:sldMkLst>
        <pc:spChg chg="add del mod">
          <ac:chgData name="Michael Schumacher" userId="ec863bc3-80cc-4c9f-afb2-516e494b4ea7" providerId="ADAL" clId="{6409577E-F4FD-40CB-A61F-30D1C6D54822}" dt="2022-02-13T21:15:52.239" v="3084" actId="478"/>
          <ac:spMkLst>
            <pc:docMk/>
            <pc:sldMk cId="3649606980" sldId="294"/>
            <ac:spMk id="3" creationId="{BC46FEA9-0526-4490-AF6B-4F8EF1532BEF}"/>
          </ac:spMkLst>
        </pc:spChg>
        <pc:spChg chg="del">
          <ac:chgData name="Michael Schumacher" userId="ec863bc3-80cc-4c9f-afb2-516e494b4ea7" providerId="ADAL" clId="{6409577E-F4FD-40CB-A61F-30D1C6D54822}" dt="2022-02-13T18:08:30.064" v="250" actId="478"/>
          <ac:spMkLst>
            <pc:docMk/>
            <pc:sldMk cId="3649606980" sldId="294"/>
            <ac:spMk id="4" creationId="{89273480-E38C-41E5-A497-8D1B419CC998}"/>
          </ac:spMkLst>
        </pc:spChg>
        <pc:spChg chg="del mod">
          <ac:chgData name="Michael Schumacher" userId="ec863bc3-80cc-4c9f-afb2-516e494b4ea7" providerId="ADAL" clId="{6409577E-F4FD-40CB-A61F-30D1C6D54822}" dt="2022-02-13T21:11:49.596" v="3028" actId="478"/>
          <ac:spMkLst>
            <pc:docMk/>
            <pc:sldMk cId="3649606980" sldId="294"/>
            <ac:spMk id="6" creationId="{66C33AF5-D68D-4355-BEE7-D368CC2A314E}"/>
          </ac:spMkLst>
        </pc:spChg>
        <pc:spChg chg="add del mod">
          <ac:chgData name="Michael Schumacher" userId="ec863bc3-80cc-4c9f-afb2-516e494b4ea7" providerId="ADAL" clId="{6409577E-F4FD-40CB-A61F-30D1C6D54822}" dt="2022-02-13T18:08:34.284" v="251" actId="478"/>
          <ac:spMkLst>
            <pc:docMk/>
            <pc:sldMk cId="3649606980" sldId="294"/>
            <ac:spMk id="7" creationId="{2BED9233-1196-4526-B273-CFB7D95FF030}"/>
          </ac:spMkLst>
        </pc:spChg>
        <pc:spChg chg="add del mod">
          <ac:chgData name="Michael Schumacher" userId="ec863bc3-80cc-4c9f-afb2-516e494b4ea7" providerId="ADAL" clId="{6409577E-F4FD-40CB-A61F-30D1C6D54822}" dt="2022-02-13T21:11:51.160" v="3029" actId="478"/>
          <ac:spMkLst>
            <pc:docMk/>
            <pc:sldMk cId="3649606980" sldId="294"/>
            <ac:spMk id="10" creationId="{D884CF9C-9551-40E1-96F0-1BFA52E1A788}"/>
          </ac:spMkLst>
        </pc:spChg>
        <pc:spChg chg="add mod">
          <ac:chgData name="Michael Schumacher" userId="ec863bc3-80cc-4c9f-afb2-516e494b4ea7" providerId="ADAL" clId="{6409577E-F4FD-40CB-A61F-30D1C6D54822}" dt="2022-02-20T04:27:51.713" v="5377" actId="404"/>
          <ac:spMkLst>
            <pc:docMk/>
            <pc:sldMk cId="3649606980" sldId="294"/>
            <ac:spMk id="12" creationId="{ED258F58-79FB-4487-B628-1BA2240B3EAB}"/>
          </ac:spMkLst>
        </pc:spChg>
        <pc:spChg chg="add del mod">
          <ac:chgData name="Michael Schumacher" userId="ec863bc3-80cc-4c9f-afb2-516e494b4ea7" providerId="ADAL" clId="{6409577E-F4FD-40CB-A61F-30D1C6D54822}" dt="2022-02-13T18:46:30.476" v="1048" actId="478"/>
          <ac:spMkLst>
            <pc:docMk/>
            <pc:sldMk cId="3649606980" sldId="294"/>
            <ac:spMk id="13" creationId="{BA1D8C38-2577-415E-A05E-8DF2232F5402}"/>
          </ac:spMkLst>
        </pc:spChg>
        <pc:spChg chg="add del mod">
          <ac:chgData name="Michael Schumacher" userId="ec863bc3-80cc-4c9f-afb2-516e494b4ea7" providerId="ADAL" clId="{6409577E-F4FD-40CB-A61F-30D1C6D54822}" dt="2022-02-13T18:46:19.661" v="1044"/>
          <ac:spMkLst>
            <pc:docMk/>
            <pc:sldMk cId="3649606980" sldId="294"/>
            <ac:spMk id="14" creationId="{B8B91EFD-4DAB-4C94-8541-EAB052B36420}"/>
          </ac:spMkLst>
        </pc:spChg>
        <pc:spChg chg="add mod">
          <ac:chgData name="Michael Schumacher" userId="ec863bc3-80cc-4c9f-afb2-516e494b4ea7" providerId="ADAL" clId="{6409577E-F4FD-40CB-A61F-30D1C6D54822}" dt="2022-02-20T16:15:39.789" v="6185" actId="313"/>
          <ac:spMkLst>
            <pc:docMk/>
            <pc:sldMk cId="3649606980" sldId="294"/>
            <ac:spMk id="15" creationId="{502D496D-8261-4141-A1BB-2CD8DF866BEE}"/>
          </ac:spMkLst>
        </pc:spChg>
        <pc:spChg chg="add del mod topLvl">
          <ac:chgData name="Michael Schumacher" userId="ec863bc3-80cc-4c9f-afb2-516e494b4ea7" providerId="ADAL" clId="{6409577E-F4FD-40CB-A61F-30D1C6D54822}" dt="2022-02-13T21:16:00.917" v="3094" actId="478"/>
          <ac:spMkLst>
            <pc:docMk/>
            <pc:sldMk cId="3649606980" sldId="294"/>
            <ac:spMk id="21" creationId="{FF3EB444-7923-4735-A067-C373C0BECE17}"/>
          </ac:spMkLst>
        </pc:spChg>
        <pc:spChg chg="add del mod topLvl">
          <ac:chgData name="Michael Schumacher" userId="ec863bc3-80cc-4c9f-afb2-516e494b4ea7" providerId="ADAL" clId="{6409577E-F4FD-40CB-A61F-30D1C6D54822}" dt="2022-02-13T21:16:02.926" v="3095" actId="478"/>
          <ac:spMkLst>
            <pc:docMk/>
            <pc:sldMk cId="3649606980" sldId="294"/>
            <ac:spMk id="22" creationId="{AF117508-055C-46A9-9D32-96D944B8B75D}"/>
          </ac:spMkLst>
        </pc:spChg>
        <pc:spChg chg="add del mod topLvl">
          <ac:chgData name="Michael Schumacher" userId="ec863bc3-80cc-4c9f-afb2-516e494b4ea7" providerId="ADAL" clId="{6409577E-F4FD-40CB-A61F-30D1C6D54822}" dt="2022-02-13T21:16:00.917" v="3094" actId="478"/>
          <ac:spMkLst>
            <pc:docMk/>
            <pc:sldMk cId="3649606980" sldId="294"/>
            <ac:spMk id="24" creationId="{4E20D9EC-D535-4B43-8369-670C6BAD442D}"/>
          </ac:spMkLst>
        </pc:spChg>
        <pc:spChg chg="add mod">
          <ac:chgData name="Michael Schumacher" userId="ec863bc3-80cc-4c9f-afb2-516e494b4ea7" providerId="ADAL" clId="{6409577E-F4FD-40CB-A61F-30D1C6D54822}" dt="2022-02-20T05:24:38.313" v="6078" actId="14100"/>
          <ac:spMkLst>
            <pc:docMk/>
            <pc:sldMk cId="3649606980" sldId="294"/>
            <ac:spMk id="26" creationId="{091C5A85-CFB6-44ED-8EF2-F248BBC884FC}"/>
          </ac:spMkLst>
        </pc:spChg>
        <pc:grpChg chg="add del mod">
          <ac:chgData name="Michael Schumacher" userId="ec863bc3-80cc-4c9f-afb2-516e494b4ea7" providerId="ADAL" clId="{6409577E-F4FD-40CB-A61F-30D1C6D54822}" dt="2022-02-13T21:15:52.169" v="3082" actId="164"/>
          <ac:grpSpMkLst>
            <pc:docMk/>
            <pc:sldMk cId="3649606980" sldId="294"/>
            <ac:grpSpMk id="11" creationId="{FB42F8F5-FFF1-4D4B-BFF0-59BE4DD808D0}"/>
          </ac:grpSpMkLst>
        </pc:grpChg>
        <pc:grpChg chg="add mod">
          <ac:chgData name="Michael Schumacher" userId="ec863bc3-80cc-4c9f-afb2-516e494b4ea7" providerId="ADAL" clId="{6409577E-F4FD-40CB-A61F-30D1C6D54822}" dt="2022-02-13T21:15:51.168" v="3071" actId="164"/>
          <ac:grpSpMkLst>
            <pc:docMk/>
            <pc:sldMk cId="3649606980" sldId="294"/>
            <ac:grpSpMk id="25" creationId="{6C0193C5-4E61-4706-A541-FFCAC66FED8B}"/>
          </ac:grpSpMkLst>
        </pc:grpChg>
        <pc:picChg chg="del">
          <ac:chgData name="Michael Schumacher" userId="ec863bc3-80cc-4c9f-afb2-516e494b4ea7" providerId="ADAL" clId="{6409577E-F4FD-40CB-A61F-30D1C6D54822}" dt="2022-02-13T18:05:26.316" v="168" actId="478"/>
          <ac:picMkLst>
            <pc:docMk/>
            <pc:sldMk cId="3649606980" sldId="294"/>
            <ac:picMk id="8" creationId="{7AD50AB5-76CA-415F-8F1C-43763ACE2AB6}"/>
          </ac:picMkLst>
        </pc:picChg>
        <pc:picChg chg="add del mod topLvl">
          <ac:chgData name="Michael Schumacher" userId="ec863bc3-80cc-4c9f-afb2-516e494b4ea7" providerId="ADAL" clId="{6409577E-F4FD-40CB-A61F-30D1C6D54822}" dt="2022-02-13T21:15:58.357" v="3093" actId="478"/>
          <ac:picMkLst>
            <pc:docMk/>
            <pc:sldMk cId="3649606980" sldId="294"/>
            <ac:picMk id="16" creationId="{9EAE0193-8598-4F06-865D-EC746EDA424C}"/>
          </ac:picMkLst>
        </pc:picChg>
        <pc:picChg chg="add del mod topLvl modCrop">
          <ac:chgData name="Michael Schumacher" userId="ec863bc3-80cc-4c9f-afb2-516e494b4ea7" providerId="ADAL" clId="{6409577E-F4FD-40CB-A61F-30D1C6D54822}" dt="2022-02-13T21:15:57.910" v="3092" actId="478"/>
          <ac:picMkLst>
            <pc:docMk/>
            <pc:sldMk cId="3649606980" sldId="294"/>
            <ac:picMk id="17" creationId="{EEC4BCE5-42EC-4EB8-8CB9-D59E6D4A8DC4}"/>
          </ac:picMkLst>
        </pc:picChg>
        <pc:picChg chg="del">
          <ac:chgData name="Michael Schumacher" userId="ec863bc3-80cc-4c9f-afb2-516e494b4ea7" providerId="ADAL" clId="{6409577E-F4FD-40CB-A61F-30D1C6D54822}" dt="2022-02-13T18:05:33.051" v="173" actId="478"/>
          <ac:picMkLst>
            <pc:docMk/>
            <pc:sldMk cId="3649606980" sldId="294"/>
            <ac:picMk id="18" creationId="{E83CD7F9-27B3-4EEA-B76F-6F0F21377F88}"/>
          </ac:picMkLst>
        </pc:picChg>
        <pc:picChg chg="del">
          <ac:chgData name="Michael Schumacher" userId="ec863bc3-80cc-4c9f-afb2-516e494b4ea7" providerId="ADAL" clId="{6409577E-F4FD-40CB-A61F-30D1C6D54822}" dt="2022-02-13T18:05:28.876" v="170" actId="478"/>
          <ac:picMkLst>
            <pc:docMk/>
            <pc:sldMk cId="3649606980" sldId="294"/>
            <ac:picMk id="19" creationId="{1F1D2CBD-B9B5-4ABB-A816-AC2ED1C96993}"/>
          </ac:picMkLst>
        </pc:picChg>
        <pc:picChg chg="add del mod ord topLvl modCrop">
          <ac:chgData name="Michael Schumacher" userId="ec863bc3-80cc-4c9f-afb2-516e494b4ea7" providerId="ADAL" clId="{6409577E-F4FD-40CB-A61F-30D1C6D54822}" dt="2022-02-13T21:15:55.463" v="3090" actId="478"/>
          <ac:picMkLst>
            <pc:docMk/>
            <pc:sldMk cId="3649606980" sldId="294"/>
            <ac:picMk id="20" creationId="{667E43B2-A926-48EB-B85B-40D1C7A79B36}"/>
          </ac:picMkLst>
        </pc:picChg>
        <pc:picChg chg="del">
          <ac:chgData name="Michael Schumacher" userId="ec863bc3-80cc-4c9f-afb2-516e494b4ea7" providerId="ADAL" clId="{6409577E-F4FD-40CB-A61F-30D1C6D54822}" dt="2022-02-13T18:05:28.426" v="169" actId="478"/>
          <ac:picMkLst>
            <pc:docMk/>
            <pc:sldMk cId="3649606980" sldId="294"/>
            <ac:picMk id="23" creationId="{B8478476-4D34-4799-AAEA-F718D1057968}"/>
          </ac:picMkLst>
        </pc:picChg>
      </pc:sldChg>
      <pc:sldChg chg="addSp delSp modSp add mod">
        <pc:chgData name="Michael Schumacher" userId="ec863bc3-80cc-4c9f-afb2-516e494b4ea7" providerId="ADAL" clId="{6409577E-F4FD-40CB-A61F-30D1C6D54822}" dt="2022-02-20T04:30:24.853" v="5425" actId="404"/>
        <pc:sldMkLst>
          <pc:docMk/>
          <pc:sldMk cId="954970165" sldId="295"/>
        </pc:sldMkLst>
        <pc:spChg chg="del">
          <ac:chgData name="Michael Schumacher" userId="ec863bc3-80cc-4c9f-afb2-516e494b4ea7" providerId="ADAL" clId="{6409577E-F4FD-40CB-A61F-30D1C6D54822}" dt="2022-02-13T18:26:25.901" v="515" actId="478"/>
          <ac:spMkLst>
            <pc:docMk/>
            <pc:sldMk cId="954970165" sldId="295"/>
            <ac:spMk id="3" creationId="{98C8AF7D-6D05-4327-80F9-6F46CF0E3462}"/>
          </ac:spMkLst>
        </pc:spChg>
        <pc:spChg chg="add mod">
          <ac:chgData name="Michael Schumacher" userId="ec863bc3-80cc-4c9f-afb2-516e494b4ea7" providerId="ADAL" clId="{6409577E-F4FD-40CB-A61F-30D1C6D54822}" dt="2022-02-13T18:53:06.190" v="1174" actId="115"/>
          <ac:spMkLst>
            <pc:docMk/>
            <pc:sldMk cId="954970165" sldId="295"/>
            <ac:spMk id="6" creationId="{84257B9E-16CE-43AC-A04C-E304608AB7D8}"/>
          </ac:spMkLst>
        </pc:spChg>
        <pc:spChg chg="add mod">
          <ac:chgData name="Michael Schumacher" userId="ec863bc3-80cc-4c9f-afb2-516e494b4ea7" providerId="ADAL" clId="{6409577E-F4FD-40CB-A61F-30D1C6D54822}" dt="2022-02-13T18:48:33.594" v="1099"/>
          <ac:spMkLst>
            <pc:docMk/>
            <pc:sldMk cId="954970165" sldId="295"/>
            <ac:spMk id="7" creationId="{52D89719-13B8-4C1B-A9CC-C40C3693363F}"/>
          </ac:spMkLst>
        </pc:spChg>
        <pc:spChg chg="mod">
          <ac:chgData name="Michael Schumacher" userId="ec863bc3-80cc-4c9f-afb2-516e494b4ea7" providerId="ADAL" clId="{6409577E-F4FD-40CB-A61F-30D1C6D54822}" dt="2022-02-20T04:30:24.853" v="5425" actId="404"/>
          <ac:spMkLst>
            <pc:docMk/>
            <pc:sldMk cId="954970165" sldId="295"/>
            <ac:spMk id="12" creationId="{593EBAE3-DEDD-4432-90C4-9B4539A3CA60}"/>
          </ac:spMkLst>
        </pc:spChg>
        <pc:spChg chg="del mod">
          <ac:chgData name="Michael Schumacher" userId="ec863bc3-80cc-4c9f-afb2-516e494b4ea7" providerId="ADAL" clId="{6409577E-F4FD-40CB-A61F-30D1C6D54822}" dt="2022-02-13T18:48:34.732" v="1100" actId="478"/>
          <ac:spMkLst>
            <pc:docMk/>
            <pc:sldMk cId="954970165" sldId="295"/>
            <ac:spMk id="21" creationId="{03FBA9C9-83F7-4E09-80AB-0E03BCF81690}"/>
          </ac:spMkLst>
        </pc:spChg>
        <pc:spChg chg="del">
          <ac:chgData name="Michael Schumacher" userId="ec863bc3-80cc-4c9f-afb2-516e494b4ea7" providerId="ADAL" clId="{6409577E-F4FD-40CB-A61F-30D1C6D54822}" dt="2022-02-13T18:26:25.068" v="514" actId="478"/>
          <ac:spMkLst>
            <pc:docMk/>
            <pc:sldMk cId="954970165" sldId="295"/>
            <ac:spMk id="22" creationId="{982F3EC5-A460-41F5-AAE9-D46EC1BFCB1B}"/>
          </ac:spMkLst>
        </pc:spChg>
      </pc:sldChg>
      <pc:sldChg chg="addSp delSp modSp add mod">
        <pc:chgData name="Michael Schumacher" userId="ec863bc3-80cc-4c9f-afb2-516e494b4ea7" providerId="ADAL" clId="{6409577E-F4FD-40CB-A61F-30D1C6D54822}" dt="2022-02-20T04:30:28.885" v="5427" actId="404"/>
        <pc:sldMkLst>
          <pc:docMk/>
          <pc:sldMk cId="1125321875" sldId="296"/>
        </pc:sldMkLst>
        <pc:spChg chg="mod">
          <ac:chgData name="Michael Schumacher" userId="ec863bc3-80cc-4c9f-afb2-516e494b4ea7" providerId="ADAL" clId="{6409577E-F4FD-40CB-A61F-30D1C6D54822}" dt="2022-02-13T18:51:03.311" v="1130" actId="115"/>
          <ac:spMkLst>
            <pc:docMk/>
            <pc:sldMk cId="1125321875" sldId="296"/>
            <ac:spMk id="6" creationId="{84257B9E-16CE-43AC-A04C-E304608AB7D8}"/>
          </ac:spMkLst>
        </pc:spChg>
        <pc:spChg chg="add del">
          <ac:chgData name="Michael Schumacher" userId="ec863bc3-80cc-4c9f-afb2-516e494b4ea7" providerId="ADAL" clId="{6409577E-F4FD-40CB-A61F-30D1C6D54822}" dt="2022-02-13T18:27:36.901" v="548" actId="22"/>
          <ac:spMkLst>
            <pc:docMk/>
            <pc:sldMk cId="1125321875" sldId="296"/>
            <ac:spMk id="7" creationId="{0288BF8B-F875-4E45-9D63-F0D5E1643B55}"/>
          </ac:spMkLst>
        </pc:spChg>
        <pc:spChg chg="add mod">
          <ac:chgData name="Michael Schumacher" userId="ec863bc3-80cc-4c9f-afb2-516e494b4ea7" providerId="ADAL" clId="{6409577E-F4FD-40CB-A61F-30D1C6D54822}" dt="2022-02-13T18:48:43.321" v="1102"/>
          <ac:spMkLst>
            <pc:docMk/>
            <pc:sldMk cId="1125321875" sldId="296"/>
            <ac:spMk id="8" creationId="{B9678E2A-4E08-4606-AAE0-2635D687C3DF}"/>
          </ac:spMkLst>
        </pc:spChg>
        <pc:spChg chg="mod">
          <ac:chgData name="Michael Schumacher" userId="ec863bc3-80cc-4c9f-afb2-516e494b4ea7" providerId="ADAL" clId="{6409577E-F4FD-40CB-A61F-30D1C6D54822}" dt="2022-02-20T04:30:28.885" v="5427" actId="404"/>
          <ac:spMkLst>
            <pc:docMk/>
            <pc:sldMk cId="1125321875" sldId="296"/>
            <ac:spMk id="12" creationId="{593EBAE3-DEDD-4432-90C4-9B4539A3CA60}"/>
          </ac:spMkLst>
        </pc:spChg>
        <pc:spChg chg="del mod">
          <ac:chgData name="Michael Schumacher" userId="ec863bc3-80cc-4c9f-afb2-516e494b4ea7" providerId="ADAL" clId="{6409577E-F4FD-40CB-A61F-30D1C6D54822}" dt="2022-02-13T18:48:44.400" v="1103" actId="478"/>
          <ac:spMkLst>
            <pc:docMk/>
            <pc:sldMk cId="1125321875" sldId="296"/>
            <ac:spMk id="21" creationId="{03FBA9C9-83F7-4E09-80AB-0E03BCF81690}"/>
          </ac:spMkLst>
        </pc:spChg>
      </pc:sldChg>
      <pc:sldChg chg="modSp add del mod">
        <pc:chgData name="Michael Schumacher" userId="ec863bc3-80cc-4c9f-afb2-516e494b4ea7" providerId="ADAL" clId="{6409577E-F4FD-40CB-A61F-30D1C6D54822}" dt="2022-02-13T18:28:16.787" v="558" actId="2890"/>
        <pc:sldMkLst>
          <pc:docMk/>
          <pc:sldMk cId="1459798347" sldId="297"/>
        </pc:sldMkLst>
        <pc:spChg chg="mod">
          <ac:chgData name="Michael Schumacher" userId="ec863bc3-80cc-4c9f-afb2-516e494b4ea7" providerId="ADAL" clId="{6409577E-F4FD-40CB-A61F-30D1C6D54822}" dt="2022-02-13T18:28:16.433" v="557"/>
          <ac:spMkLst>
            <pc:docMk/>
            <pc:sldMk cId="1459798347" sldId="297"/>
            <ac:spMk id="21" creationId="{03FBA9C9-83F7-4E09-80AB-0E03BCF81690}"/>
          </ac:spMkLst>
        </pc:spChg>
      </pc:sldChg>
      <pc:sldChg chg="addSp delSp modSp add mod">
        <pc:chgData name="Michael Schumacher" userId="ec863bc3-80cc-4c9f-afb2-516e494b4ea7" providerId="ADAL" clId="{6409577E-F4FD-40CB-A61F-30D1C6D54822}" dt="2022-02-20T04:30:38.445" v="5429" actId="404"/>
        <pc:sldMkLst>
          <pc:docMk/>
          <pc:sldMk cId="2860266152" sldId="297"/>
        </pc:sldMkLst>
        <pc:spChg chg="add del mod">
          <ac:chgData name="Michael Schumacher" userId="ec863bc3-80cc-4c9f-afb2-516e494b4ea7" providerId="ADAL" clId="{6409577E-F4FD-40CB-A61F-30D1C6D54822}" dt="2022-02-13T18:51:12.302" v="1134"/>
          <ac:spMkLst>
            <pc:docMk/>
            <pc:sldMk cId="2860266152" sldId="297"/>
            <ac:spMk id="5" creationId="{E03C0D45-E89B-4986-8183-BF5C71D11BF4}"/>
          </ac:spMkLst>
        </pc:spChg>
        <pc:spChg chg="del">
          <ac:chgData name="Michael Schumacher" userId="ec863bc3-80cc-4c9f-afb2-516e494b4ea7" providerId="ADAL" clId="{6409577E-F4FD-40CB-A61F-30D1C6D54822}" dt="2022-02-13T18:28:51.788" v="573" actId="478"/>
          <ac:spMkLst>
            <pc:docMk/>
            <pc:sldMk cId="2860266152" sldId="297"/>
            <ac:spMk id="6" creationId="{84257B9E-16CE-43AC-A04C-E304608AB7D8}"/>
          </ac:spMkLst>
        </pc:spChg>
        <pc:spChg chg="add mod">
          <ac:chgData name="Michael Schumacher" userId="ec863bc3-80cc-4c9f-afb2-516e494b4ea7" providerId="ADAL" clId="{6409577E-F4FD-40CB-A61F-30D1C6D54822}" dt="2022-02-13T18:48:57.186" v="1112" actId="27636"/>
          <ac:spMkLst>
            <pc:docMk/>
            <pc:sldMk cId="2860266152" sldId="297"/>
            <ac:spMk id="7" creationId="{61015708-EA77-4DCC-B769-739D83D0C5EF}"/>
          </ac:spMkLst>
        </pc:spChg>
        <pc:spChg chg="add del mod">
          <ac:chgData name="Michael Schumacher" userId="ec863bc3-80cc-4c9f-afb2-516e494b4ea7" providerId="ADAL" clId="{6409577E-F4FD-40CB-A61F-30D1C6D54822}" dt="2022-02-13T18:48:49.490" v="1106"/>
          <ac:spMkLst>
            <pc:docMk/>
            <pc:sldMk cId="2860266152" sldId="297"/>
            <ac:spMk id="8" creationId="{546EBBC5-8A48-4BA0-B689-ABB1FC0FDE81}"/>
          </ac:spMkLst>
        </pc:spChg>
        <pc:spChg chg="add del mod">
          <ac:chgData name="Michael Schumacher" userId="ec863bc3-80cc-4c9f-afb2-516e494b4ea7" providerId="ADAL" clId="{6409577E-F4FD-40CB-A61F-30D1C6D54822}" dt="2022-02-14T00:44:04.952" v="4507" actId="5793"/>
          <ac:spMkLst>
            <pc:docMk/>
            <pc:sldMk cId="2860266152" sldId="297"/>
            <ac:spMk id="9" creationId="{55DCE90D-52E0-461D-9CBA-E417471242BE}"/>
          </ac:spMkLst>
        </pc:spChg>
        <pc:spChg chg="mod">
          <ac:chgData name="Michael Schumacher" userId="ec863bc3-80cc-4c9f-afb2-516e494b4ea7" providerId="ADAL" clId="{6409577E-F4FD-40CB-A61F-30D1C6D54822}" dt="2022-02-20T04:30:38.445" v="5429" actId="404"/>
          <ac:spMkLst>
            <pc:docMk/>
            <pc:sldMk cId="2860266152" sldId="297"/>
            <ac:spMk id="12" creationId="{593EBAE3-DEDD-4432-90C4-9B4539A3CA60}"/>
          </ac:spMkLst>
        </pc:spChg>
        <pc:spChg chg="del mod">
          <ac:chgData name="Michael Schumacher" userId="ec863bc3-80cc-4c9f-afb2-516e494b4ea7" providerId="ADAL" clId="{6409577E-F4FD-40CB-A61F-30D1C6D54822}" dt="2022-02-13T18:48:55.783" v="1110" actId="478"/>
          <ac:spMkLst>
            <pc:docMk/>
            <pc:sldMk cId="2860266152" sldId="297"/>
            <ac:spMk id="21" creationId="{03FBA9C9-83F7-4E09-80AB-0E03BCF81690}"/>
          </ac:spMkLst>
        </pc:spChg>
      </pc:sldChg>
      <pc:sldChg chg="addSp delSp modSp add mod modNotesTx">
        <pc:chgData name="Michael Schumacher" userId="ec863bc3-80cc-4c9f-afb2-516e494b4ea7" providerId="ADAL" clId="{6409577E-F4FD-40CB-A61F-30D1C6D54822}" dt="2022-02-20T04:39:09.510" v="5544" actId="20577"/>
        <pc:sldMkLst>
          <pc:docMk/>
          <pc:sldMk cId="1852840800" sldId="298"/>
        </pc:sldMkLst>
        <pc:spChg chg="del">
          <ac:chgData name="Michael Schumacher" userId="ec863bc3-80cc-4c9f-afb2-516e494b4ea7" providerId="ADAL" clId="{6409577E-F4FD-40CB-A61F-30D1C6D54822}" dt="2022-02-13T19:22:30.831" v="2050" actId="478"/>
          <ac:spMkLst>
            <pc:docMk/>
            <pc:sldMk cId="1852840800" sldId="298"/>
            <ac:spMk id="3" creationId="{00000000-0000-0000-0000-000000000000}"/>
          </ac:spMkLst>
        </pc:spChg>
        <pc:spChg chg="add del mod">
          <ac:chgData name="Michael Schumacher" userId="ec863bc3-80cc-4c9f-afb2-516e494b4ea7" providerId="ADAL" clId="{6409577E-F4FD-40CB-A61F-30D1C6D54822}" dt="2022-02-13T19:24:41.964" v="2051" actId="478"/>
          <ac:spMkLst>
            <pc:docMk/>
            <pc:sldMk cId="1852840800" sldId="298"/>
            <ac:spMk id="4" creationId="{0AB645BE-67FF-420F-8E08-637139980CEE}"/>
          </ac:spMkLst>
        </pc:spChg>
        <pc:spChg chg="mod">
          <ac:chgData name="Michael Schumacher" userId="ec863bc3-80cc-4c9f-afb2-516e494b4ea7" providerId="ADAL" clId="{6409577E-F4FD-40CB-A61F-30D1C6D54822}" dt="2022-02-20T04:39:09.510" v="5544" actId="20577"/>
          <ac:spMkLst>
            <pc:docMk/>
            <pc:sldMk cId="1852840800" sldId="298"/>
            <ac:spMk id="15" creationId="{0A72301C-5464-406B-9771-224AFB10D7E4}"/>
          </ac:spMkLst>
        </pc:spChg>
        <pc:spChg chg="add del mod">
          <ac:chgData name="Michael Schumacher" userId="ec863bc3-80cc-4c9f-afb2-516e494b4ea7" providerId="ADAL" clId="{6409577E-F4FD-40CB-A61F-30D1C6D54822}" dt="2022-02-14T00:08:16.262" v="3967" actId="20577"/>
          <ac:spMkLst>
            <pc:docMk/>
            <pc:sldMk cId="1852840800" sldId="298"/>
            <ac:spMk id="16" creationId="{9085F788-01C5-4D4E-91F4-D9E95E03562C}"/>
          </ac:spMkLst>
        </pc:spChg>
        <pc:spChg chg="del">
          <ac:chgData name="Michael Schumacher" userId="ec863bc3-80cc-4c9f-afb2-516e494b4ea7" providerId="ADAL" clId="{6409577E-F4FD-40CB-A61F-30D1C6D54822}" dt="2022-02-13T19:22:28.251" v="2049" actId="478"/>
          <ac:spMkLst>
            <pc:docMk/>
            <pc:sldMk cId="1852840800" sldId="298"/>
            <ac:spMk id="19" creationId="{6EF7DF27-47F3-4181-A234-1A70897804BC}"/>
          </ac:spMkLst>
        </pc:spChg>
        <pc:spChg chg="add mod">
          <ac:chgData name="Michael Schumacher" userId="ec863bc3-80cc-4c9f-afb2-516e494b4ea7" providerId="ADAL" clId="{6409577E-F4FD-40CB-A61F-30D1C6D54822}" dt="2022-02-14T00:15:41.784" v="4200" actId="1076"/>
          <ac:spMkLst>
            <pc:docMk/>
            <pc:sldMk cId="1852840800" sldId="298"/>
            <ac:spMk id="21" creationId="{90CED298-6CDA-4369-ADB9-BBBB28048C4B}"/>
          </ac:spMkLst>
        </pc:spChg>
        <pc:picChg chg="add mod ord">
          <ac:chgData name="Michael Schumacher" userId="ec863bc3-80cc-4c9f-afb2-516e494b4ea7" providerId="ADAL" clId="{6409577E-F4FD-40CB-A61F-30D1C6D54822}" dt="2022-02-20T02:42:43.360" v="5203" actId="1440"/>
          <ac:picMkLst>
            <pc:docMk/>
            <pc:sldMk cId="1852840800" sldId="298"/>
            <ac:picMk id="3" creationId="{964662A6-E5A8-40B7-8F76-558102AA5FAE}"/>
          </ac:picMkLst>
        </pc:picChg>
        <pc:picChg chg="add del">
          <ac:chgData name="Michael Schumacher" userId="ec863bc3-80cc-4c9f-afb2-516e494b4ea7" providerId="ADAL" clId="{6409577E-F4FD-40CB-A61F-30D1C6D54822}" dt="2022-02-20T02:38:20.905" v="5160" actId="478"/>
          <ac:picMkLst>
            <pc:docMk/>
            <pc:sldMk cId="1852840800" sldId="298"/>
            <ac:picMk id="5" creationId="{146C2F10-7803-4750-A675-0BBEDC158DA4}"/>
          </ac:picMkLst>
        </pc:picChg>
        <pc:picChg chg="add del mod">
          <ac:chgData name="Michael Schumacher" userId="ec863bc3-80cc-4c9f-afb2-516e494b4ea7" providerId="ADAL" clId="{6409577E-F4FD-40CB-A61F-30D1C6D54822}" dt="2022-02-13T20:39:03.174" v="2718" actId="478"/>
          <ac:picMkLst>
            <pc:docMk/>
            <pc:sldMk cId="1852840800" sldId="298"/>
            <ac:picMk id="6" creationId="{D8330FBF-F491-4B6F-8C33-EE2898B23004}"/>
          </ac:picMkLst>
        </pc:picChg>
        <pc:picChg chg="add mod ord">
          <ac:chgData name="Michael Schumacher" userId="ec863bc3-80cc-4c9f-afb2-516e494b4ea7" providerId="ADAL" clId="{6409577E-F4FD-40CB-A61F-30D1C6D54822}" dt="2022-02-20T02:42:46.360" v="5204" actId="1440"/>
          <ac:picMkLst>
            <pc:docMk/>
            <pc:sldMk cId="1852840800" sldId="298"/>
            <ac:picMk id="7" creationId="{E4DD2F3F-6460-4D61-BF51-471869204F94}"/>
          </ac:picMkLst>
        </pc:picChg>
        <pc:picChg chg="add del mod">
          <ac:chgData name="Michael Schumacher" userId="ec863bc3-80cc-4c9f-afb2-516e494b4ea7" providerId="ADAL" clId="{6409577E-F4FD-40CB-A61F-30D1C6D54822}" dt="2022-02-13T20:43:19.814" v="2754" actId="478"/>
          <ac:picMkLst>
            <pc:docMk/>
            <pc:sldMk cId="1852840800" sldId="298"/>
            <ac:picMk id="8" creationId="{1211C1C4-613A-49F6-BD77-9BA499D91423}"/>
          </ac:picMkLst>
        </pc:picChg>
        <pc:picChg chg="add del mod ord">
          <ac:chgData name="Michael Schumacher" userId="ec863bc3-80cc-4c9f-afb2-516e494b4ea7" providerId="ADAL" clId="{6409577E-F4FD-40CB-A61F-30D1C6D54822}" dt="2022-02-20T02:38:06.906" v="5158" actId="478"/>
          <ac:picMkLst>
            <pc:docMk/>
            <pc:sldMk cId="1852840800" sldId="298"/>
            <ac:picMk id="10" creationId="{066B51B4-F3FF-4BDA-8A0D-ACABFDA906D6}"/>
          </ac:picMkLst>
        </pc:picChg>
        <pc:picChg chg="add del mod">
          <ac:chgData name="Michael Schumacher" userId="ec863bc3-80cc-4c9f-afb2-516e494b4ea7" providerId="ADAL" clId="{6409577E-F4FD-40CB-A61F-30D1C6D54822}" dt="2022-02-20T02:34:49.800" v="5146" actId="478"/>
          <ac:picMkLst>
            <pc:docMk/>
            <pc:sldMk cId="1852840800" sldId="298"/>
            <ac:picMk id="12" creationId="{B29132CA-29B4-4614-BFDA-05D180FD7AC2}"/>
          </ac:picMkLst>
        </pc:picChg>
        <pc:picChg chg="add mod">
          <ac:chgData name="Michael Schumacher" userId="ec863bc3-80cc-4c9f-afb2-516e494b4ea7" providerId="ADAL" clId="{6409577E-F4FD-40CB-A61F-30D1C6D54822}" dt="2022-02-14T00:15:47.685" v="4201" actId="1076"/>
          <ac:picMkLst>
            <pc:docMk/>
            <pc:sldMk cId="1852840800" sldId="298"/>
            <ac:picMk id="14" creationId="{177B89CB-BBF3-41F6-831C-3FEF1120125B}"/>
          </ac:picMkLst>
        </pc:picChg>
        <pc:picChg chg="add mod">
          <ac:chgData name="Michael Schumacher" userId="ec863bc3-80cc-4c9f-afb2-516e494b4ea7" providerId="ADAL" clId="{6409577E-F4FD-40CB-A61F-30D1C6D54822}" dt="2022-02-13T23:57:19.527" v="3782" actId="571"/>
          <ac:picMkLst>
            <pc:docMk/>
            <pc:sldMk cId="1852840800" sldId="298"/>
            <ac:picMk id="18" creationId="{D227546C-5E76-45FA-BAEE-70E4F8977E88}"/>
          </ac:picMkLst>
        </pc:picChg>
        <pc:picChg chg="add del mod ord">
          <ac:chgData name="Michael Schumacher" userId="ec863bc3-80cc-4c9f-afb2-516e494b4ea7" providerId="ADAL" clId="{6409577E-F4FD-40CB-A61F-30D1C6D54822}" dt="2022-02-14T00:01:22.834" v="3850" actId="478"/>
          <ac:picMkLst>
            <pc:docMk/>
            <pc:sldMk cId="1852840800" sldId="298"/>
            <ac:picMk id="20" creationId="{ED17D4F2-6F89-4630-980A-3DB682A7DCC6}"/>
          </ac:picMkLst>
        </pc:picChg>
        <pc:picChg chg="add mod">
          <ac:chgData name="Michael Schumacher" userId="ec863bc3-80cc-4c9f-afb2-516e494b4ea7" providerId="ADAL" clId="{6409577E-F4FD-40CB-A61F-30D1C6D54822}" dt="2022-02-14T00:31:04.810" v="4308" actId="14100"/>
          <ac:picMkLst>
            <pc:docMk/>
            <pc:sldMk cId="1852840800" sldId="298"/>
            <ac:picMk id="3074" creationId="{69AC6CE5-2A25-42F1-80A0-FCEFF0E1959F}"/>
          </ac:picMkLst>
        </pc:picChg>
      </pc:sldChg>
      <pc:sldChg chg="modSp add del mod">
        <pc:chgData name="Michael Schumacher" userId="ec863bc3-80cc-4c9f-afb2-516e494b4ea7" providerId="ADAL" clId="{6409577E-F4FD-40CB-A61F-30D1C6D54822}" dt="2022-02-13T19:02:54.582" v="1378" actId="2890"/>
        <pc:sldMkLst>
          <pc:docMk/>
          <pc:sldMk cId="2091728607" sldId="298"/>
        </pc:sldMkLst>
        <pc:spChg chg="mod">
          <ac:chgData name="Michael Schumacher" userId="ec863bc3-80cc-4c9f-afb2-516e494b4ea7" providerId="ADAL" clId="{6409577E-F4FD-40CB-A61F-30D1C6D54822}" dt="2022-02-13T19:02:54.292" v="1377" actId="20577"/>
          <ac:spMkLst>
            <pc:docMk/>
            <pc:sldMk cId="2091728607" sldId="298"/>
            <ac:spMk id="27" creationId="{BD866114-EF30-4D4A-9D21-D42DC0BB20EC}"/>
          </ac:spMkLst>
        </pc:spChg>
      </pc:sldChg>
      <pc:sldChg chg="addSp delSp modSp add mod ord modNotesTx">
        <pc:chgData name="Michael Schumacher" userId="ec863bc3-80cc-4c9f-afb2-516e494b4ea7" providerId="ADAL" clId="{6409577E-F4FD-40CB-A61F-30D1C6D54822}" dt="2022-02-20T04:33:45.234" v="5454"/>
        <pc:sldMkLst>
          <pc:docMk/>
          <pc:sldMk cId="1965137548" sldId="299"/>
        </pc:sldMkLst>
        <pc:spChg chg="add mod">
          <ac:chgData name="Michael Schumacher" userId="ec863bc3-80cc-4c9f-afb2-516e494b4ea7" providerId="ADAL" clId="{6409577E-F4FD-40CB-A61F-30D1C6D54822}" dt="2022-02-13T23:53:32.824" v="3747" actId="20577"/>
          <ac:spMkLst>
            <pc:docMk/>
            <pc:sldMk cId="1965137548" sldId="299"/>
            <ac:spMk id="7" creationId="{064C7D51-FCC6-4F61-8F38-3CA98099BDC6}"/>
          </ac:spMkLst>
        </pc:spChg>
        <pc:spChg chg="mod">
          <ac:chgData name="Michael Schumacher" userId="ec863bc3-80cc-4c9f-afb2-516e494b4ea7" providerId="ADAL" clId="{6409577E-F4FD-40CB-A61F-30D1C6D54822}" dt="2022-02-20T04:31:38.512" v="5444" actId="404"/>
          <ac:spMkLst>
            <pc:docMk/>
            <pc:sldMk cId="1965137548" sldId="299"/>
            <ac:spMk id="15" creationId="{0A72301C-5464-406B-9771-224AFB10D7E4}"/>
          </ac:spMkLst>
        </pc:spChg>
        <pc:picChg chg="add del mod">
          <ac:chgData name="Michael Schumacher" userId="ec863bc3-80cc-4c9f-afb2-516e494b4ea7" providerId="ADAL" clId="{6409577E-F4FD-40CB-A61F-30D1C6D54822}" dt="2022-02-13T22:26:29.675" v="3414" actId="22"/>
          <ac:picMkLst>
            <pc:docMk/>
            <pc:sldMk cId="1965137548" sldId="299"/>
            <ac:picMk id="3" creationId="{0F1FE632-4BEF-469F-9D78-92260BDBF09D}"/>
          </ac:picMkLst>
        </pc:picChg>
        <pc:picChg chg="del">
          <ac:chgData name="Michael Schumacher" userId="ec863bc3-80cc-4c9f-afb2-516e494b4ea7" providerId="ADAL" clId="{6409577E-F4FD-40CB-A61F-30D1C6D54822}" dt="2022-02-13T19:25:06.473" v="2055" actId="478"/>
          <ac:picMkLst>
            <pc:docMk/>
            <pc:sldMk cId="1965137548" sldId="299"/>
            <ac:picMk id="6" creationId="{D8330FBF-F491-4B6F-8C33-EE2898B23004}"/>
          </ac:picMkLst>
        </pc:picChg>
      </pc:sldChg>
      <pc:sldChg chg="addSp delSp modSp add mod">
        <pc:chgData name="Michael Schumacher" userId="ec863bc3-80cc-4c9f-afb2-516e494b4ea7" providerId="ADAL" clId="{6409577E-F4FD-40CB-A61F-30D1C6D54822}" dt="2022-02-20T04:30:59.767" v="5433" actId="14100"/>
        <pc:sldMkLst>
          <pc:docMk/>
          <pc:sldMk cId="217281775" sldId="300"/>
        </pc:sldMkLst>
        <pc:spChg chg="mod">
          <ac:chgData name="Michael Schumacher" userId="ec863bc3-80cc-4c9f-afb2-516e494b4ea7" providerId="ADAL" clId="{6409577E-F4FD-40CB-A61F-30D1C6D54822}" dt="2022-02-20T04:30:59.767" v="5433" actId="14100"/>
          <ac:spMkLst>
            <pc:docMk/>
            <pc:sldMk cId="217281775" sldId="300"/>
            <ac:spMk id="15" creationId="{0A72301C-5464-406B-9771-224AFB10D7E4}"/>
          </ac:spMkLst>
        </pc:spChg>
        <pc:picChg chg="add del mod">
          <ac:chgData name="Michael Schumacher" userId="ec863bc3-80cc-4c9f-afb2-516e494b4ea7" providerId="ADAL" clId="{6409577E-F4FD-40CB-A61F-30D1C6D54822}" dt="2022-02-20T00:16:52.213" v="4796" actId="478"/>
          <ac:picMkLst>
            <pc:docMk/>
            <pc:sldMk cId="217281775" sldId="300"/>
            <ac:picMk id="3" creationId="{64A8F445-AF5D-49FD-9407-DD479F5C60EB}"/>
          </ac:picMkLst>
        </pc:picChg>
        <pc:picChg chg="add mod">
          <ac:chgData name="Michael Schumacher" userId="ec863bc3-80cc-4c9f-afb2-516e494b4ea7" providerId="ADAL" clId="{6409577E-F4FD-40CB-A61F-30D1C6D54822}" dt="2022-02-20T00:17:13.609" v="4800" actId="14100"/>
          <ac:picMkLst>
            <pc:docMk/>
            <pc:sldMk cId="217281775" sldId="300"/>
            <ac:picMk id="4" creationId="{FC782505-9DED-42DE-8B91-7BF1F3789166}"/>
          </ac:picMkLst>
        </pc:picChg>
        <pc:picChg chg="del">
          <ac:chgData name="Michael Schumacher" userId="ec863bc3-80cc-4c9f-afb2-516e494b4ea7" providerId="ADAL" clId="{6409577E-F4FD-40CB-A61F-30D1C6D54822}" dt="2022-02-13T19:25:29.913" v="2077" actId="478"/>
          <ac:picMkLst>
            <pc:docMk/>
            <pc:sldMk cId="217281775" sldId="300"/>
            <ac:picMk id="6" creationId="{D8330FBF-F491-4B6F-8C33-EE2898B23004}"/>
          </ac:picMkLst>
        </pc:picChg>
      </pc:sldChg>
      <pc:sldChg chg="addSp delSp modSp add mod modAnim modNotesTx">
        <pc:chgData name="Michael Schumacher" userId="ec863bc3-80cc-4c9f-afb2-516e494b4ea7" providerId="ADAL" clId="{6409577E-F4FD-40CB-A61F-30D1C6D54822}" dt="2022-02-20T04:31:27.445" v="5440" actId="404"/>
        <pc:sldMkLst>
          <pc:docMk/>
          <pc:sldMk cId="427901997" sldId="301"/>
        </pc:sldMkLst>
        <pc:spChg chg="mod">
          <ac:chgData name="Michael Schumacher" userId="ec863bc3-80cc-4c9f-afb2-516e494b4ea7" providerId="ADAL" clId="{6409577E-F4FD-40CB-A61F-30D1C6D54822}" dt="2022-02-20T04:31:27.445" v="5440" actId="404"/>
          <ac:spMkLst>
            <pc:docMk/>
            <pc:sldMk cId="427901997" sldId="301"/>
            <ac:spMk id="15" creationId="{0A72301C-5464-406B-9771-224AFB10D7E4}"/>
          </ac:spMkLst>
        </pc:spChg>
        <pc:picChg chg="del">
          <ac:chgData name="Michael Schumacher" userId="ec863bc3-80cc-4c9f-afb2-516e494b4ea7" providerId="ADAL" clId="{6409577E-F4FD-40CB-A61F-30D1C6D54822}" dt="2022-02-13T19:42:57.689" v="2083" actId="478"/>
          <ac:picMkLst>
            <pc:docMk/>
            <pc:sldMk cId="427901997" sldId="301"/>
            <ac:picMk id="3" creationId="{64A8F445-AF5D-49FD-9407-DD479F5C60EB}"/>
          </ac:picMkLst>
        </pc:picChg>
        <pc:picChg chg="add mod ord">
          <ac:chgData name="Michael Schumacher" userId="ec863bc3-80cc-4c9f-afb2-516e494b4ea7" providerId="ADAL" clId="{6409577E-F4FD-40CB-A61F-30D1C6D54822}" dt="2022-02-20T00:06:39.678" v="4713" actId="167"/>
          <ac:picMkLst>
            <pc:docMk/>
            <pc:sldMk cId="427901997" sldId="301"/>
            <ac:picMk id="3" creationId="{872F738E-F133-4055-ACAE-DD7FE6337570}"/>
          </ac:picMkLst>
        </pc:picChg>
        <pc:picChg chg="add del mod">
          <ac:chgData name="Michael Schumacher" userId="ec863bc3-80cc-4c9f-afb2-516e494b4ea7" providerId="ADAL" clId="{6409577E-F4FD-40CB-A61F-30D1C6D54822}" dt="2022-02-20T00:03:08.605" v="4681" actId="478"/>
          <ac:picMkLst>
            <pc:docMk/>
            <pc:sldMk cId="427901997" sldId="301"/>
            <ac:picMk id="4" creationId="{79049F74-BF5F-4CE2-9680-0DACC3C0EE90}"/>
          </ac:picMkLst>
        </pc:picChg>
        <pc:picChg chg="add mod ord">
          <ac:chgData name="Michael Schumacher" userId="ec863bc3-80cc-4c9f-afb2-516e494b4ea7" providerId="ADAL" clId="{6409577E-F4FD-40CB-A61F-30D1C6D54822}" dt="2022-02-20T00:04:30.547" v="4700" actId="167"/>
          <ac:picMkLst>
            <pc:docMk/>
            <pc:sldMk cId="427901997" sldId="301"/>
            <ac:picMk id="6" creationId="{F697CE4A-963C-4034-820A-7D620F28F5C2}"/>
          </ac:picMkLst>
        </pc:picChg>
      </pc:sldChg>
      <pc:sldChg chg="addSp delSp modSp add mod modAnim modNotesTx">
        <pc:chgData name="Michael Schumacher" userId="ec863bc3-80cc-4c9f-afb2-516e494b4ea7" providerId="ADAL" clId="{6409577E-F4FD-40CB-A61F-30D1C6D54822}" dt="2022-02-20T04:31:32.559" v="5442" actId="404"/>
        <pc:sldMkLst>
          <pc:docMk/>
          <pc:sldMk cId="1161618824" sldId="302"/>
        </pc:sldMkLst>
        <pc:spChg chg="add mod">
          <ac:chgData name="Michael Schumacher" userId="ec863bc3-80cc-4c9f-afb2-516e494b4ea7" providerId="ADAL" clId="{6409577E-F4FD-40CB-A61F-30D1C6D54822}" dt="2022-02-20T04:31:32.559" v="5442" actId="404"/>
          <ac:spMkLst>
            <pc:docMk/>
            <pc:sldMk cId="1161618824" sldId="302"/>
            <ac:spMk id="6" creationId="{84FAA923-63E4-432C-A845-81BFE698FE30}"/>
          </ac:spMkLst>
        </pc:spChg>
        <pc:spChg chg="del">
          <ac:chgData name="Michael Schumacher" userId="ec863bc3-80cc-4c9f-afb2-516e494b4ea7" providerId="ADAL" clId="{6409577E-F4FD-40CB-A61F-30D1C6D54822}" dt="2022-02-20T04:31:19.069" v="5437" actId="478"/>
          <ac:spMkLst>
            <pc:docMk/>
            <pc:sldMk cId="1161618824" sldId="302"/>
            <ac:spMk id="15" creationId="{0A72301C-5464-406B-9771-224AFB10D7E4}"/>
          </ac:spMkLst>
        </pc:spChg>
        <pc:picChg chg="add del mod">
          <ac:chgData name="Michael Schumacher" userId="ec863bc3-80cc-4c9f-afb2-516e494b4ea7" providerId="ADAL" clId="{6409577E-F4FD-40CB-A61F-30D1C6D54822}" dt="2022-02-13T19:55:37.864" v="2104" actId="478"/>
          <ac:picMkLst>
            <pc:docMk/>
            <pc:sldMk cId="1161618824" sldId="302"/>
            <ac:picMk id="3" creationId="{3E2A5710-65A0-46B4-9BAB-149B28575800}"/>
          </ac:picMkLst>
        </pc:picChg>
        <pc:picChg chg="add mod ord">
          <ac:chgData name="Michael Schumacher" userId="ec863bc3-80cc-4c9f-afb2-516e494b4ea7" providerId="ADAL" clId="{6409577E-F4FD-40CB-A61F-30D1C6D54822}" dt="2022-02-20T00:07:42.999" v="4733" actId="167"/>
          <ac:picMkLst>
            <pc:docMk/>
            <pc:sldMk cId="1161618824" sldId="302"/>
            <ac:picMk id="3" creationId="{8A3FE451-810A-429A-BA24-D643A0BF5E87}"/>
          </ac:picMkLst>
        </pc:picChg>
        <pc:picChg chg="del">
          <ac:chgData name="Michael Schumacher" userId="ec863bc3-80cc-4c9f-afb2-516e494b4ea7" providerId="ADAL" clId="{6409577E-F4FD-40CB-A61F-30D1C6D54822}" dt="2022-02-13T19:54:07.144" v="2092" actId="478"/>
          <ac:picMkLst>
            <pc:docMk/>
            <pc:sldMk cId="1161618824" sldId="302"/>
            <ac:picMk id="4" creationId="{79049F74-BF5F-4CE2-9680-0DACC3C0EE90}"/>
          </ac:picMkLst>
        </pc:picChg>
        <pc:picChg chg="add mod ord">
          <ac:chgData name="Michael Schumacher" userId="ec863bc3-80cc-4c9f-afb2-516e494b4ea7" providerId="ADAL" clId="{6409577E-F4FD-40CB-A61F-30D1C6D54822}" dt="2022-02-20T00:05:22.271" v="4712" actId="167"/>
          <ac:picMkLst>
            <pc:docMk/>
            <pc:sldMk cId="1161618824" sldId="302"/>
            <ac:picMk id="5" creationId="{43C292BE-B2F5-43FA-ADFC-313CCDFCDF6A}"/>
          </ac:picMkLst>
        </pc:picChg>
        <pc:picChg chg="add del mod">
          <ac:chgData name="Michael Schumacher" userId="ec863bc3-80cc-4c9f-afb2-516e494b4ea7" providerId="ADAL" clId="{6409577E-F4FD-40CB-A61F-30D1C6D54822}" dt="2022-02-20T00:04:40.885" v="4701" actId="478"/>
          <ac:picMkLst>
            <pc:docMk/>
            <pc:sldMk cId="1161618824" sldId="302"/>
            <ac:picMk id="6" creationId="{8520CC74-51B3-4057-A887-FA5045A70EAF}"/>
          </ac:picMkLst>
        </pc:picChg>
      </pc:sldChg>
      <pc:sldChg chg="addSp delSp modSp add mod modNotesTx">
        <pc:chgData name="Michael Schumacher" userId="ec863bc3-80cc-4c9f-afb2-516e494b4ea7" providerId="ADAL" clId="{6409577E-F4FD-40CB-A61F-30D1C6D54822}" dt="2022-02-20T04:34:41.854" v="5456" actId="1440"/>
        <pc:sldMkLst>
          <pc:docMk/>
          <pc:sldMk cId="357811427" sldId="303"/>
        </pc:sldMkLst>
        <pc:spChg chg="mod">
          <ac:chgData name="Michael Schumacher" userId="ec863bc3-80cc-4c9f-afb2-516e494b4ea7" providerId="ADAL" clId="{6409577E-F4FD-40CB-A61F-30D1C6D54822}" dt="2022-02-20T04:28:31.498" v="5389" actId="404"/>
          <ac:spMkLst>
            <pc:docMk/>
            <pc:sldMk cId="357811427" sldId="303"/>
            <ac:spMk id="19" creationId="{82FD8AFB-53F7-4C3E-8D94-B91803CC763F}"/>
          </ac:spMkLst>
        </pc:spChg>
        <pc:spChg chg="mod">
          <ac:chgData name="Michael Schumacher" userId="ec863bc3-80cc-4c9f-afb2-516e494b4ea7" providerId="ADAL" clId="{6409577E-F4FD-40CB-A61F-30D1C6D54822}" dt="2022-02-13T20:08:14.402" v="2205" actId="20577"/>
          <ac:spMkLst>
            <pc:docMk/>
            <pc:sldMk cId="357811427" sldId="303"/>
            <ac:spMk id="21" creationId="{03F263C8-67B3-4611-A6A1-71E4B16B8B80}"/>
          </ac:spMkLst>
        </pc:spChg>
        <pc:spChg chg="del">
          <ac:chgData name="Michael Schumacher" userId="ec863bc3-80cc-4c9f-afb2-516e494b4ea7" providerId="ADAL" clId="{6409577E-F4FD-40CB-A61F-30D1C6D54822}" dt="2022-02-13T20:06:44.186" v="2152" actId="478"/>
          <ac:spMkLst>
            <pc:docMk/>
            <pc:sldMk cId="357811427" sldId="303"/>
            <ac:spMk id="25" creationId="{04F9ADB0-3A6C-4C47-B311-CEC329DAAA92}"/>
          </ac:spMkLst>
        </pc:spChg>
        <pc:spChg chg="del">
          <ac:chgData name="Michael Schumacher" userId="ec863bc3-80cc-4c9f-afb2-516e494b4ea7" providerId="ADAL" clId="{6409577E-F4FD-40CB-A61F-30D1C6D54822}" dt="2022-02-13T20:06:41.242" v="2151" actId="478"/>
          <ac:spMkLst>
            <pc:docMk/>
            <pc:sldMk cId="357811427" sldId="303"/>
            <ac:spMk id="26" creationId="{E31C3A7D-FCA8-4732-9C81-1F9C3F1AF829}"/>
          </ac:spMkLst>
        </pc:spChg>
        <pc:picChg chg="add mod">
          <ac:chgData name="Michael Schumacher" userId="ec863bc3-80cc-4c9f-afb2-516e494b4ea7" providerId="ADAL" clId="{6409577E-F4FD-40CB-A61F-30D1C6D54822}" dt="2022-02-20T04:34:41.854" v="5456" actId="1440"/>
          <ac:picMkLst>
            <pc:docMk/>
            <pc:sldMk cId="357811427" sldId="303"/>
            <ac:picMk id="3" creationId="{0E5DBB95-1EA5-4AEB-A826-D2F673BAB91D}"/>
          </ac:picMkLst>
        </pc:picChg>
      </pc:sldChg>
      <pc:sldChg chg="addSp delSp modSp add mod ord">
        <pc:chgData name="Michael Schumacher" userId="ec863bc3-80cc-4c9f-afb2-516e494b4ea7" providerId="ADAL" clId="{6409577E-F4FD-40CB-A61F-30D1C6D54822}" dt="2022-02-20T05:12:40.280" v="5577" actId="1076"/>
        <pc:sldMkLst>
          <pc:docMk/>
          <pc:sldMk cId="990976830" sldId="304"/>
        </pc:sldMkLst>
        <pc:spChg chg="mod">
          <ac:chgData name="Michael Schumacher" userId="ec863bc3-80cc-4c9f-afb2-516e494b4ea7" providerId="ADAL" clId="{6409577E-F4FD-40CB-A61F-30D1C6D54822}" dt="2022-02-20T04:27:09.405" v="5374" actId="1076"/>
          <ac:spMkLst>
            <pc:docMk/>
            <pc:sldMk cId="990976830" sldId="304"/>
            <ac:spMk id="15" creationId="{0A72301C-5464-406B-9771-224AFB10D7E4}"/>
          </ac:spMkLst>
        </pc:spChg>
        <pc:picChg chg="add del mod">
          <ac:chgData name="Michael Schumacher" userId="ec863bc3-80cc-4c9f-afb2-516e494b4ea7" providerId="ADAL" clId="{6409577E-F4FD-40CB-A61F-30D1C6D54822}" dt="2022-02-20T05:11:22.638" v="5568" actId="478"/>
          <ac:picMkLst>
            <pc:docMk/>
            <pc:sldMk cId="990976830" sldId="304"/>
            <ac:picMk id="3" creationId="{C1C8109C-75FD-4636-B7DD-58FEB92AA352}"/>
          </ac:picMkLst>
        </pc:picChg>
        <pc:picChg chg="add mod modCrop">
          <ac:chgData name="Michael Schumacher" userId="ec863bc3-80cc-4c9f-afb2-516e494b4ea7" providerId="ADAL" clId="{6409577E-F4FD-40CB-A61F-30D1C6D54822}" dt="2022-02-20T05:12:40.280" v="5577" actId="1076"/>
          <ac:picMkLst>
            <pc:docMk/>
            <pc:sldMk cId="990976830" sldId="304"/>
            <ac:picMk id="5" creationId="{E51989D7-903D-48C1-A324-4AFC59BB16B7}"/>
          </ac:picMkLst>
        </pc:picChg>
        <pc:picChg chg="del mod">
          <ac:chgData name="Michael Schumacher" userId="ec863bc3-80cc-4c9f-afb2-516e494b4ea7" providerId="ADAL" clId="{6409577E-F4FD-40CB-A61F-30D1C6D54822}" dt="2022-02-20T05:10:40.398" v="5564" actId="478"/>
          <ac:picMkLst>
            <pc:docMk/>
            <pc:sldMk cId="990976830" sldId="304"/>
            <ac:picMk id="6" creationId="{D8330FBF-F491-4B6F-8C33-EE2898B23004}"/>
          </ac:picMkLst>
        </pc:picChg>
      </pc:sldChg>
      <pc:sldChg chg="addSp delSp modSp add del mod modNotesTx">
        <pc:chgData name="Michael Schumacher" userId="ec863bc3-80cc-4c9f-afb2-516e494b4ea7" providerId="ADAL" clId="{6409577E-F4FD-40CB-A61F-30D1C6D54822}" dt="2022-02-13T22:58:20.357" v="3495" actId="47"/>
        <pc:sldMkLst>
          <pc:docMk/>
          <pc:sldMk cId="3789893738" sldId="305"/>
        </pc:sldMkLst>
        <pc:picChg chg="add del mod">
          <ac:chgData name="Michael Schumacher" userId="ec863bc3-80cc-4c9f-afb2-516e494b4ea7" providerId="ADAL" clId="{6409577E-F4FD-40CB-A61F-30D1C6D54822}" dt="2022-02-13T22:27:27.452" v="3436" actId="21"/>
          <ac:picMkLst>
            <pc:docMk/>
            <pc:sldMk cId="3789893738" sldId="305"/>
            <ac:picMk id="5" creationId="{5CEFACFA-1A1C-483A-ABEA-844F75688B1D}"/>
          </ac:picMkLst>
        </pc:picChg>
        <pc:picChg chg="del">
          <ac:chgData name="Michael Schumacher" userId="ec863bc3-80cc-4c9f-afb2-516e494b4ea7" providerId="ADAL" clId="{6409577E-F4FD-40CB-A61F-30D1C6D54822}" dt="2022-02-13T20:44:08.504" v="2763" actId="478"/>
          <ac:picMkLst>
            <pc:docMk/>
            <pc:sldMk cId="3789893738" sldId="305"/>
            <ac:picMk id="10" creationId="{066B51B4-F3FF-4BDA-8A0D-ACABFDA906D6}"/>
          </ac:picMkLst>
        </pc:picChg>
        <pc:picChg chg="del">
          <ac:chgData name="Michael Schumacher" userId="ec863bc3-80cc-4c9f-afb2-516e494b4ea7" providerId="ADAL" clId="{6409577E-F4FD-40CB-A61F-30D1C6D54822}" dt="2022-02-13T20:44:08.119" v="2762" actId="478"/>
          <ac:picMkLst>
            <pc:docMk/>
            <pc:sldMk cId="3789893738" sldId="305"/>
            <ac:picMk id="12" creationId="{B29132CA-29B4-4614-BFDA-05D180FD7AC2}"/>
          </ac:picMkLst>
        </pc:picChg>
        <pc:picChg chg="add del mod">
          <ac:chgData name="Michael Schumacher" userId="ec863bc3-80cc-4c9f-afb2-516e494b4ea7" providerId="ADAL" clId="{6409577E-F4FD-40CB-A61F-30D1C6D54822}" dt="2022-02-13T22:27:02.876" v="3430" actId="21"/>
          <ac:picMkLst>
            <pc:docMk/>
            <pc:sldMk cId="3789893738" sldId="305"/>
            <ac:picMk id="4098" creationId="{B8D028F6-6A3D-4DBE-A89B-82B81B3630A3}"/>
          </ac:picMkLst>
        </pc:picChg>
        <pc:picChg chg="add del mod">
          <ac:chgData name="Michael Schumacher" userId="ec863bc3-80cc-4c9f-afb2-516e494b4ea7" providerId="ADAL" clId="{6409577E-F4FD-40CB-A61F-30D1C6D54822}" dt="2022-02-13T22:58:19.152" v="3494" actId="21"/>
          <ac:picMkLst>
            <pc:docMk/>
            <pc:sldMk cId="3789893738" sldId="305"/>
            <ac:picMk id="4100" creationId="{F6BCBD09-4F53-4C21-9519-CA0F2DD2B5E5}"/>
          </ac:picMkLst>
        </pc:picChg>
      </pc:sldChg>
      <pc:sldChg chg="addSp delSp modSp add mod modNotesTx">
        <pc:chgData name="Michael Schumacher" userId="ec863bc3-80cc-4c9f-afb2-516e494b4ea7" providerId="ADAL" clId="{6409577E-F4FD-40CB-A61F-30D1C6D54822}" dt="2022-02-20T04:21:42.332" v="5284" actId="404"/>
        <pc:sldMkLst>
          <pc:docMk/>
          <pc:sldMk cId="3036982793" sldId="306"/>
        </pc:sldMkLst>
        <pc:spChg chg="add mod">
          <ac:chgData name="Michael Schumacher" userId="ec863bc3-80cc-4c9f-afb2-516e494b4ea7" providerId="ADAL" clId="{6409577E-F4FD-40CB-A61F-30D1C6D54822}" dt="2022-02-20T02:39:23.914" v="5179" actId="1076"/>
          <ac:spMkLst>
            <pc:docMk/>
            <pc:sldMk cId="3036982793" sldId="306"/>
            <ac:spMk id="8" creationId="{9D429389-4C96-4F4A-B61B-3FD4B541CF5C}"/>
          </ac:spMkLst>
        </pc:spChg>
        <pc:spChg chg="add mod">
          <ac:chgData name="Michael Schumacher" userId="ec863bc3-80cc-4c9f-afb2-516e494b4ea7" providerId="ADAL" clId="{6409577E-F4FD-40CB-A61F-30D1C6D54822}" dt="2022-02-14T00:16:21.635" v="4219" actId="20577"/>
          <ac:spMkLst>
            <pc:docMk/>
            <pc:sldMk cId="3036982793" sldId="306"/>
            <ac:spMk id="11" creationId="{8F4A7533-CE14-4A9D-9E8D-5D7EE7C23E57}"/>
          </ac:spMkLst>
        </pc:spChg>
        <pc:spChg chg="add del mod">
          <ac:chgData name="Michael Schumacher" userId="ec863bc3-80cc-4c9f-afb2-516e494b4ea7" providerId="ADAL" clId="{6409577E-F4FD-40CB-A61F-30D1C6D54822}" dt="2022-02-14T00:16:15.892" v="4207" actId="478"/>
          <ac:spMkLst>
            <pc:docMk/>
            <pc:sldMk cId="3036982793" sldId="306"/>
            <ac:spMk id="13" creationId="{627ECE02-8839-442B-8531-B4EAA9EB1FAE}"/>
          </ac:spMkLst>
        </pc:spChg>
        <pc:spChg chg="add del mod">
          <ac:chgData name="Michael Schumacher" userId="ec863bc3-80cc-4c9f-afb2-516e494b4ea7" providerId="ADAL" clId="{6409577E-F4FD-40CB-A61F-30D1C6D54822}" dt="2022-02-20T02:38:49.718" v="5171" actId="21"/>
          <ac:spMkLst>
            <pc:docMk/>
            <pc:sldMk cId="3036982793" sldId="306"/>
            <ac:spMk id="14" creationId="{0AD99ED0-C1EF-43F0-9005-C0F5C45CC9BD}"/>
          </ac:spMkLst>
        </pc:spChg>
        <pc:spChg chg="mod">
          <ac:chgData name="Michael Schumacher" userId="ec863bc3-80cc-4c9f-afb2-516e494b4ea7" providerId="ADAL" clId="{6409577E-F4FD-40CB-A61F-30D1C6D54822}" dt="2022-02-20T04:21:42.332" v="5284" actId="404"/>
          <ac:spMkLst>
            <pc:docMk/>
            <pc:sldMk cId="3036982793" sldId="306"/>
            <ac:spMk id="15" creationId="{0A72301C-5464-406B-9771-224AFB10D7E4}"/>
          </ac:spMkLst>
        </pc:spChg>
        <pc:picChg chg="add mod">
          <ac:chgData name="Michael Schumacher" userId="ec863bc3-80cc-4c9f-afb2-516e494b4ea7" providerId="ADAL" clId="{6409577E-F4FD-40CB-A61F-30D1C6D54822}" dt="2022-02-20T04:21:10.337" v="5277" actId="1076"/>
          <ac:picMkLst>
            <pc:docMk/>
            <pc:sldMk cId="3036982793" sldId="306"/>
            <ac:picMk id="3" creationId="{2FDEBC09-103E-4615-A554-554AB8313F8C}"/>
          </ac:picMkLst>
        </pc:picChg>
        <pc:picChg chg="add mod modCrop">
          <ac:chgData name="Michael Schumacher" userId="ec863bc3-80cc-4c9f-afb2-516e494b4ea7" providerId="ADAL" clId="{6409577E-F4FD-40CB-A61F-30D1C6D54822}" dt="2022-02-14T00:16:13.554" v="4206" actId="1076"/>
          <ac:picMkLst>
            <pc:docMk/>
            <pc:sldMk cId="3036982793" sldId="306"/>
            <ac:picMk id="5" creationId="{0E333264-CD4D-4392-85D4-43AE41EF7E8E}"/>
          </ac:picMkLst>
        </pc:picChg>
        <pc:picChg chg="add mod">
          <ac:chgData name="Michael Schumacher" userId="ec863bc3-80cc-4c9f-afb2-516e494b4ea7" providerId="ADAL" clId="{6409577E-F4FD-40CB-A61F-30D1C6D54822}" dt="2022-02-20T02:39:23.914" v="5179" actId="1076"/>
          <ac:picMkLst>
            <pc:docMk/>
            <pc:sldMk cId="3036982793" sldId="306"/>
            <ac:picMk id="7" creationId="{C7A36C8F-5B04-48C2-85AF-BD37CFFB1F11}"/>
          </ac:picMkLst>
        </pc:picChg>
        <pc:picChg chg="add mod">
          <ac:chgData name="Michael Schumacher" userId="ec863bc3-80cc-4c9f-afb2-516e494b4ea7" providerId="ADAL" clId="{6409577E-F4FD-40CB-A61F-30D1C6D54822}" dt="2022-02-20T02:41:56.615" v="5197" actId="1440"/>
          <ac:picMkLst>
            <pc:docMk/>
            <pc:sldMk cId="3036982793" sldId="306"/>
            <ac:picMk id="9" creationId="{505C3992-B08B-4573-9485-AD4155F0D1A4}"/>
          </ac:picMkLst>
        </pc:picChg>
        <pc:picChg chg="add del mod">
          <ac:chgData name="Michael Schumacher" userId="ec863bc3-80cc-4c9f-afb2-516e494b4ea7" providerId="ADAL" clId="{6409577E-F4FD-40CB-A61F-30D1C6D54822}" dt="2022-02-14T00:01:51.507" v="3858"/>
          <ac:picMkLst>
            <pc:docMk/>
            <pc:sldMk cId="3036982793" sldId="306"/>
            <ac:picMk id="9" creationId="{EB81CCEF-DC1A-4794-B73C-ED87A6CD3D66}"/>
          </ac:picMkLst>
        </pc:picChg>
        <pc:picChg chg="del">
          <ac:chgData name="Michael Schumacher" userId="ec863bc3-80cc-4c9f-afb2-516e494b4ea7" providerId="ADAL" clId="{6409577E-F4FD-40CB-A61F-30D1C6D54822}" dt="2022-02-13T20:44:27.821" v="2785" actId="478"/>
          <ac:picMkLst>
            <pc:docMk/>
            <pc:sldMk cId="3036982793" sldId="306"/>
            <ac:picMk id="10" creationId="{066B51B4-F3FF-4BDA-8A0D-ACABFDA906D6}"/>
          </ac:picMkLst>
        </pc:picChg>
        <pc:picChg chg="del">
          <ac:chgData name="Michael Schumacher" userId="ec863bc3-80cc-4c9f-afb2-516e494b4ea7" providerId="ADAL" clId="{6409577E-F4FD-40CB-A61F-30D1C6D54822}" dt="2022-02-13T20:44:27.111" v="2784" actId="478"/>
          <ac:picMkLst>
            <pc:docMk/>
            <pc:sldMk cId="3036982793" sldId="306"/>
            <ac:picMk id="12" creationId="{B29132CA-29B4-4614-BFDA-05D180FD7AC2}"/>
          </ac:picMkLst>
        </pc:picChg>
      </pc:sldChg>
      <pc:sldChg chg="addSp delSp modSp add mod modNotesTx">
        <pc:chgData name="Michael Schumacher" userId="ec863bc3-80cc-4c9f-afb2-516e494b4ea7" providerId="ADAL" clId="{6409577E-F4FD-40CB-A61F-30D1C6D54822}" dt="2022-02-20T04:21:46.776" v="5286" actId="404"/>
        <pc:sldMkLst>
          <pc:docMk/>
          <pc:sldMk cId="2993829447" sldId="307"/>
        </pc:sldMkLst>
        <pc:spChg chg="mod">
          <ac:chgData name="Michael Schumacher" userId="ec863bc3-80cc-4c9f-afb2-516e494b4ea7" providerId="ADAL" clId="{6409577E-F4FD-40CB-A61F-30D1C6D54822}" dt="2022-02-20T04:21:46.776" v="5286" actId="404"/>
          <ac:spMkLst>
            <pc:docMk/>
            <pc:sldMk cId="2993829447" sldId="307"/>
            <ac:spMk id="15" creationId="{0A72301C-5464-406B-9771-224AFB10D7E4}"/>
          </ac:spMkLst>
        </pc:spChg>
        <pc:spChg chg="add mod">
          <ac:chgData name="Michael Schumacher" userId="ec863bc3-80cc-4c9f-afb2-516e494b4ea7" providerId="ADAL" clId="{6409577E-F4FD-40CB-A61F-30D1C6D54822}" dt="2022-02-14T00:09:49.061" v="4085" actId="20577"/>
          <ac:spMkLst>
            <pc:docMk/>
            <pc:sldMk cId="2993829447" sldId="307"/>
            <ac:spMk id="17" creationId="{60F25B56-C307-4CA4-A0B6-14E8F0C32427}"/>
          </ac:spMkLst>
        </pc:spChg>
        <pc:spChg chg="add del mod">
          <ac:chgData name="Michael Schumacher" userId="ec863bc3-80cc-4c9f-afb2-516e494b4ea7" providerId="ADAL" clId="{6409577E-F4FD-40CB-A61F-30D1C6D54822}" dt="2022-02-14T00:10:03.094" v="4098" actId="20577"/>
          <ac:spMkLst>
            <pc:docMk/>
            <pc:sldMk cId="2993829447" sldId="307"/>
            <ac:spMk id="18" creationId="{A170B188-2BD6-4A18-B363-A22FF60600F5}"/>
          </ac:spMkLst>
        </pc:spChg>
        <pc:picChg chg="del">
          <ac:chgData name="Michael Schumacher" userId="ec863bc3-80cc-4c9f-afb2-516e494b4ea7" providerId="ADAL" clId="{6409577E-F4FD-40CB-A61F-30D1C6D54822}" dt="2022-02-13T20:45:58.807" v="2805" actId="478"/>
          <ac:picMkLst>
            <pc:docMk/>
            <pc:sldMk cId="2993829447" sldId="307"/>
            <ac:picMk id="3" creationId="{2FDEBC09-103E-4615-A554-554AB8313F8C}"/>
          </ac:picMkLst>
        </pc:picChg>
        <pc:picChg chg="add mod ord">
          <ac:chgData name="Michael Schumacher" userId="ec863bc3-80cc-4c9f-afb2-516e494b4ea7" providerId="ADAL" clId="{6409577E-F4FD-40CB-A61F-30D1C6D54822}" dt="2022-02-20T02:42:11.265" v="5199" actId="1440"/>
          <ac:picMkLst>
            <pc:docMk/>
            <pc:sldMk cId="2993829447" sldId="307"/>
            <ac:picMk id="4" creationId="{958E036D-984E-46ED-8619-24155543306C}"/>
          </ac:picMkLst>
        </pc:picChg>
        <pc:picChg chg="add mod">
          <ac:chgData name="Michael Schumacher" userId="ec863bc3-80cc-4c9f-afb2-516e494b4ea7" providerId="ADAL" clId="{6409577E-F4FD-40CB-A61F-30D1C6D54822}" dt="2022-02-20T02:42:06.165" v="5198" actId="1440"/>
          <ac:picMkLst>
            <pc:docMk/>
            <pc:sldMk cId="2993829447" sldId="307"/>
            <ac:picMk id="6" creationId="{97B53F01-E086-42D8-80C4-586C774392A4}"/>
          </ac:picMkLst>
        </pc:picChg>
        <pc:picChg chg="add del mod">
          <ac:chgData name="Michael Schumacher" userId="ec863bc3-80cc-4c9f-afb2-516e494b4ea7" providerId="ADAL" clId="{6409577E-F4FD-40CB-A61F-30D1C6D54822}" dt="2022-02-13T21:56:37.189" v="3344" actId="478"/>
          <ac:picMkLst>
            <pc:docMk/>
            <pc:sldMk cId="2993829447" sldId="307"/>
            <ac:picMk id="8" creationId="{17CF5889-7363-41E2-AADA-9B0C0CC7C0F7}"/>
          </ac:picMkLst>
        </pc:picChg>
        <pc:picChg chg="add mod ord">
          <ac:chgData name="Michael Schumacher" userId="ec863bc3-80cc-4c9f-afb2-516e494b4ea7" providerId="ADAL" clId="{6409577E-F4FD-40CB-A61F-30D1C6D54822}" dt="2022-02-14T00:30:22.233" v="4303" actId="1076"/>
          <ac:picMkLst>
            <pc:docMk/>
            <pc:sldMk cId="2993829447" sldId="307"/>
            <ac:picMk id="10" creationId="{94A93F59-6743-4049-BDB6-6046E7E833BA}"/>
          </ac:picMkLst>
        </pc:picChg>
        <pc:picChg chg="add del">
          <ac:chgData name="Michael Schumacher" userId="ec863bc3-80cc-4c9f-afb2-516e494b4ea7" providerId="ADAL" clId="{6409577E-F4FD-40CB-A61F-30D1C6D54822}" dt="2022-02-13T22:56:09.221" v="3475" actId="22"/>
          <ac:picMkLst>
            <pc:docMk/>
            <pc:sldMk cId="2993829447" sldId="307"/>
            <ac:picMk id="12" creationId="{4E7E578C-01FB-4016-872E-4A4B223A4B49}"/>
          </ac:picMkLst>
        </pc:picChg>
        <pc:picChg chg="add del mod">
          <ac:chgData name="Michael Schumacher" userId="ec863bc3-80cc-4c9f-afb2-516e494b4ea7" providerId="ADAL" clId="{6409577E-F4FD-40CB-A61F-30D1C6D54822}" dt="2022-02-14T00:00:34.083" v="3833" actId="478"/>
          <ac:picMkLst>
            <pc:docMk/>
            <pc:sldMk cId="2993829447" sldId="307"/>
            <ac:picMk id="14" creationId="{0200E4BE-0B3A-4A4A-B5B4-4B0EB568BDBE}"/>
          </ac:picMkLst>
        </pc:picChg>
        <pc:picChg chg="add del mod">
          <ac:chgData name="Michael Schumacher" userId="ec863bc3-80cc-4c9f-afb2-516e494b4ea7" providerId="ADAL" clId="{6409577E-F4FD-40CB-A61F-30D1C6D54822}" dt="2022-02-14T00:01:53.907" v="3860"/>
          <ac:picMkLst>
            <pc:docMk/>
            <pc:sldMk cId="2993829447" sldId="307"/>
            <ac:picMk id="16" creationId="{75824FCE-6AB2-4F81-AC53-DDD90E178B4D}"/>
          </ac:picMkLst>
        </pc:picChg>
        <pc:picChg chg="add mod">
          <ac:chgData name="Michael Schumacher" userId="ec863bc3-80cc-4c9f-afb2-516e494b4ea7" providerId="ADAL" clId="{6409577E-F4FD-40CB-A61F-30D1C6D54822}" dt="2022-02-14T00:30:18.903" v="4302" actId="1076"/>
          <ac:picMkLst>
            <pc:docMk/>
            <pc:sldMk cId="2993829447" sldId="307"/>
            <ac:picMk id="19" creationId="{FE1F8FC4-E8A1-4ED4-AE11-6C418F7FE143}"/>
          </ac:picMkLst>
        </pc:picChg>
      </pc:sldChg>
      <pc:sldChg chg="addSp delSp modSp add mod modNotesTx">
        <pc:chgData name="Michael Schumacher" userId="ec863bc3-80cc-4c9f-afb2-516e494b4ea7" providerId="ADAL" clId="{6409577E-F4FD-40CB-A61F-30D1C6D54822}" dt="2022-02-20T04:23:21.629" v="5318" actId="20577"/>
        <pc:sldMkLst>
          <pc:docMk/>
          <pc:sldMk cId="2512303159" sldId="308"/>
        </pc:sldMkLst>
        <pc:spChg chg="add del mod">
          <ac:chgData name="Michael Schumacher" userId="ec863bc3-80cc-4c9f-afb2-516e494b4ea7" providerId="ADAL" clId="{6409577E-F4FD-40CB-A61F-30D1C6D54822}" dt="2022-02-20T04:22:15.200" v="5293"/>
          <ac:spMkLst>
            <pc:docMk/>
            <pc:sldMk cId="2512303159" sldId="308"/>
            <ac:spMk id="10" creationId="{C3E39C69-22F7-408B-821C-E2A93C141019}"/>
          </ac:spMkLst>
        </pc:spChg>
        <pc:spChg chg="add mod">
          <ac:chgData name="Michael Schumacher" userId="ec863bc3-80cc-4c9f-afb2-516e494b4ea7" providerId="ADAL" clId="{6409577E-F4FD-40CB-A61F-30D1C6D54822}" dt="2022-02-14T00:11:10.901" v="4125" actId="20577"/>
          <ac:spMkLst>
            <pc:docMk/>
            <pc:sldMk cId="2512303159" sldId="308"/>
            <ac:spMk id="11" creationId="{0274B287-FF86-487D-93EA-9F2014464762}"/>
          </ac:spMkLst>
        </pc:spChg>
        <pc:spChg chg="add del mod">
          <ac:chgData name="Michael Schumacher" userId="ec863bc3-80cc-4c9f-afb2-516e494b4ea7" providerId="ADAL" clId="{6409577E-F4FD-40CB-A61F-30D1C6D54822}" dt="2022-02-20T04:23:05.824" v="5307"/>
          <ac:spMkLst>
            <pc:docMk/>
            <pc:sldMk cId="2512303159" sldId="308"/>
            <ac:spMk id="12" creationId="{B5E58EF2-E674-46F9-89EE-398EB6DA3AC6}"/>
          </ac:spMkLst>
        </pc:spChg>
        <pc:spChg chg="add mod">
          <ac:chgData name="Michael Schumacher" userId="ec863bc3-80cc-4c9f-afb2-516e494b4ea7" providerId="ADAL" clId="{6409577E-F4FD-40CB-A61F-30D1C6D54822}" dt="2022-02-20T04:23:21.629" v="5318" actId="20577"/>
          <ac:spMkLst>
            <pc:docMk/>
            <pc:sldMk cId="2512303159" sldId="308"/>
            <ac:spMk id="13" creationId="{744FBD0B-BDCD-486F-8C42-90B2435DB641}"/>
          </ac:spMkLst>
        </pc:spChg>
        <pc:spChg chg="add del mod">
          <ac:chgData name="Michael Schumacher" userId="ec863bc3-80cc-4c9f-afb2-516e494b4ea7" providerId="ADAL" clId="{6409577E-F4FD-40CB-A61F-30D1C6D54822}" dt="2022-02-14T00:11:13.717" v="4126" actId="478"/>
          <ac:spMkLst>
            <pc:docMk/>
            <pc:sldMk cId="2512303159" sldId="308"/>
            <ac:spMk id="13" creationId="{F57389DB-E442-484A-83F3-C8B080C6C23F}"/>
          </ac:spMkLst>
        </pc:spChg>
        <pc:spChg chg="add del mod">
          <ac:chgData name="Michael Schumacher" userId="ec863bc3-80cc-4c9f-afb2-516e494b4ea7" providerId="ADAL" clId="{6409577E-F4FD-40CB-A61F-30D1C6D54822}" dt="2022-02-20T04:23:17.468" v="5309" actId="478"/>
          <ac:spMkLst>
            <pc:docMk/>
            <pc:sldMk cId="2512303159" sldId="308"/>
            <ac:spMk id="15" creationId="{0A72301C-5464-406B-9771-224AFB10D7E4}"/>
          </ac:spMkLst>
        </pc:spChg>
        <pc:picChg chg="add del mod">
          <ac:chgData name="Michael Schumacher" userId="ec863bc3-80cc-4c9f-afb2-516e494b4ea7" providerId="ADAL" clId="{6409577E-F4FD-40CB-A61F-30D1C6D54822}" dt="2022-02-20T04:19:24.251" v="5257" actId="478"/>
          <ac:picMkLst>
            <pc:docMk/>
            <pc:sldMk cId="2512303159" sldId="308"/>
            <ac:picMk id="3" creationId="{0A2F1C27-188F-4E22-9B90-435CDE997157}"/>
          </ac:picMkLst>
        </pc:picChg>
        <pc:picChg chg="add del mod">
          <ac:chgData name="Michael Schumacher" userId="ec863bc3-80cc-4c9f-afb2-516e494b4ea7" providerId="ADAL" clId="{6409577E-F4FD-40CB-A61F-30D1C6D54822}" dt="2022-02-20T04:19:44.491" v="5261" actId="478"/>
          <ac:picMkLst>
            <pc:docMk/>
            <pc:sldMk cId="2512303159" sldId="308"/>
            <ac:picMk id="4" creationId="{ABB4F859-432B-4C02-A2FE-AD26FD7A63A6}"/>
          </ac:picMkLst>
        </pc:picChg>
        <pc:picChg chg="add mod ord">
          <ac:chgData name="Michael Schumacher" userId="ec863bc3-80cc-4c9f-afb2-516e494b4ea7" providerId="ADAL" clId="{6409577E-F4FD-40CB-A61F-30D1C6D54822}" dt="2022-02-14T00:45:47.219" v="4513" actId="14100"/>
          <ac:picMkLst>
            <pc:docMk/>
            <pc:sldMk cId="2512303159" sldId="308"/>
            <ac:picMk id="5" creationId="{6BA11E95-5965-4B3D-8065-A5FDDF358997}"/>
          </ac:picMkLst>
        </pc:picChg>
        <pc:picChg chg="add mod ord">
          <ac:chgData name="Michael Schumacher" userId="ec863bc3-80cc-4c9f-afb2-516e494b4ea7" providerId="ADAL" clId="{6409577E-F4FD-40CB-A61F-30D1C6D54822}" dt="2022-02-20T04:21:04.550" v="5276" actId="1440"/>
          <ac:picMkLst>
            <pc:docMk/>
            <pc:sldMk cId="2512303159" sldId="308"/>
            <ac:picMk id="7" creationId="{EF0D19A2-88A0-42BE-B046-1581E378EBDB}"/>
          </ac:picMkLst>
        </pc:picChg>
        <pc:picChg chg="add del mod ord">
          <ac:chgData name="Michael Schumacher" userId="ec863bc3-80cc-4c9f-afb2-516e494b4ea7" providerId="ADAL" clId="{6409577E-F4FD-40CB-A61F-30D1C6D54822}" dt="2022-02-14T00:01:48.834" v="3856" actId="478"/>
          <ac:picMkLst>
            <pc:docMk/>
            <pc:sldMk cId="2512303159" sldId="308"/>
            <ac:picMk id="9" creationId="{BDFCE6CB-CD5A-4A1D-93D3-F6D71CBC7DBB}"/>
          </ac:picMkLst>
        </pc:picChg>
        <pc:picChg chg="del">
          <ac:chgData name="Michael Schumacher" userId="ec863bc3-80cc-4c9f-afb2-516e494b4ea7" providerId="ADAL" clId="{6409577E-F4FD-40CB-A61F-30D1C6D54822}" dt="2022-02-13T20:47:34.679" v="2842" actId="478"/>
          <ac:picMkLst>
            <pc:docMk/>
            <pc:sldMk cId="2512303159" sldId="308"/>
            <ac:picMk id="10" creationId="{066B51B4-F3FF-4BDA-8A0D-ACABFDA906D6}"/>
          </ac:picMkLst>
        </pc:picChg>
        <pc:picChg chg="del">
          <ac:chgData name="Michael Schumacher" userId="ec863bc3-80cc-4c9f-afb2-516e494b4ea7" providerId="ADAL" clId="{6409577E-F4FD-40CB-A61F-30D1C6D54822}" dt="2022-02-13T20:47:34.312" v="2841" actId="478"/>
          <ac:picMkLst>
            <pc:docMk/>
            <pc:sldMk cId="2512303159" sldId="308"/>
            <ac:picMk id="12" creationId="{B29132CA-29B4-4614-BFDA-05D180FD7AC2}"/>
          </ac:picMkLst>
        </pc:picChg>
      </pc:sldChg>
      <pc:sldChg chg="addSp delSp modSp add del mod">
        <pc:chgData name="Michael Schumacher" userId="ec863bc3-80cc-4c9f-afb2-516e494b4ea7" providerId="ADAL" clId="{6409577E-F4FD-40CB-A61F-30D1C6D54822}" dt="2022-02-20T04:23:52.183" v="5323" actId="2696"/>
        <pc:sldMkLst>
          <pc:docMk/>
          <pc:sldMk cId="4265891466" sldId="309"/>
        </pc:sldMkLst>
        <pc:spChg chg="add del mod">
          <ac:chgData name="Michael Schumacher" userId="ec863bc3-80cc-4c9f-afb2-516e494b4ea7" providerId="ADAL" clId="{6409577E-F4FD-40CB-A61F-30D1C6D54822}" dt="2022-02-20T02:26:06.653" v="5029" actId="478"/>
          <ac:spMkLst>
            <pc:docMk/>
            <pc:sldMk cId="4265891466" sldId="309"/>
            <ac:spMk id="12" creationId="{5745A1CB-A29A-4702-9780-F0ED34E4D8B9}"/>
          </ac:spMkLst>
        </pc:spChg>
        <pc:spChg chg="mod">
          <ac:chgData name="Michael Schumacher" userId="ec863bc3-80cc-4c9f-afb2-516e494b4ea7" providerId="ADAL" clId="{6409577E-F4FD-40CB-A61F-30D1C6D54822}" dt="2022-02-20T04:23:34.346" v="5322" actId="404"/>
          <ac:spMkLst>
            <pc:docMk/>
            <pc:sldMk cId="4265891466" sldId="309"/>
            <ac:spMk id="15" creationId="{0A72301C-5464-406B-9771-224AFB10D7E4}"/>
          </ac:spMkLst>
        </pc:spChg>
        <pc:spChg chg="add mod">
          <ac:chgData name="Michael Schumacher" userId="ec863bc3-80cc-4c9f-afb2-516e494b4ea7" providerId="ADAL" clId="{6409577E-F4FD-40CB-A61F-30D1C6D54822}" dt="2022-02-20T02:38:52.241" v="5172"/>
          <ac:spMkLst>
            <pc:docMk/>
            <pc:sldMk cId="4265891466" sldId="309"/>
            <ac:spMk id="19" creationId="{A965F282-17A0-4521-BC57-5DA19FC2CAA0}"/>
          </ac:spMkLst>
        </pc:spChg>
        <pc:spChg chg="add del mod">
          <ac:chgData name="Michael Schumacher" userId="ec863bc3-80cc-4c9f-afb2-516e494b4ea7" providerId="ADAL" clId="{6409577E-F4FD-40CB-A61F-30D1C6D54822}" dt="2022-02-20T02:38:55.582" v="5173" actId="21"/>
          <ac:spMkLst>
            <pc:docMk/>
            <pc:sldMk cId="4265891466" sldId="309"/>
            <ac:spMk id="20" creationId="{91BF1E1B-954E-44F9-AFFD-A9E5AB7B0DBB}"/>
          </ac:spMkLst>
        </pc:spChg>
        <pc:spChg chg="add del mod">
          <ac:chgData name="Michael Schumacher" userId="ec863bc3-80cc-4c9f-afb2-516e494b4ea7" providerId="ADAL" clId="{6409577E-F4FD-40CB-A61F-30D1C6D54822}" dt="2022-02-20T02:19:33.298" v="4991" actId="21"/>
          <ac:spMkLst>
            <pc:docMk/>
            <pc:sldMk cId="4265891466" sldId="309"/>
            <ac:spMk id="21" creationId="{6495EB08-B289-4F0A-AFFE-78C9954B1176}"/>
          </ac:spMkLst>
        </pc:spChg>
        <pc:picChg chg="add del mod">
          <ac:chgData name="Michael Schumacher" userId="ec863bc3-80cc-4c9f-afb2-516e494b4ea7" providerId="ADAL" clId="{6409577E-F4FD-40CB-A61F-30D1C6D54822}" dt="2022-02-13T23:56:30.185" v="3772" actId="21"/>
          <ac:picMkLst>
            <pc:docMk/>
            <pc:sldMk cId="4265891466" sldId="309"/>
            <ac:picMk id="3" creationId="{03BA404D-4846-48F4-86DC-29EB4CA90BD4}"/>
          </ac:picMkLst>
        </pc:picChg>
        <pc:picChg chg="add del mod">
          <ac:chgData name="Michael Schumacher" userId="ec863bc3-80cc-4c9f-afb2-516e494b4ea7" providerId="ADAL" clId="{6409577E-F4FD-40CB-A61F-30D1C6D54822}" dt="2022-02-20T02:25:05.098" v="5011" actId="22"/>
          <ac:picMkLst>
            <pc:docMk/>
            <pc:sldMk cId="4265891466" sldId="309"/>
            <ac:picMk id="3" creationId="{CB63F1F2-83E6-4289-9840-E43D2525E9E0}"/>
          </ac:picMkLst>
        </pc:picChg>
        <pc:picChg chg="add del mod ord">
          <ac:chgData name="Michael Schumacher" userId="ec863bc3-80cc-4c9f-afb2-516e494b4ea7" providerId="ADAL" clId="{6409577E-F4FD-40CB-A61F-30D1C6D54822}" dt="2022-02-20T02:19:33.298" v="4991" actId="21"/>
          <ac:picMkLst>
            <pc:docMk/>
            <pc:sldMk cId="4265891466" sldId="309"/>
            <ac:picMk id="5" creationId="{1314CA7F-5E0D-41AD-B0E7-3AEB7B6AEECF}"/>
          </ac:picMkLst>
        </pc:picChg>
        <pc:picChg chg="add del mod">
          <ac:chgData name="Michael Schumacher" userId="ec863bc3-80cc-4c9f-afb2-516e494b4ea7" providerId="ADAL" clId="{6409577E-F4FD-40CB-A61F-30D1C6D54822}" dt="2022-02-20T02:26:35.368" v="5034" actId="478"/>
          <ac:picMkLst>
            <pc:docMk/>
            <pc:sldMk cId="4265891466" sldId="309"/>
            <ac:picMk id="6" creationId="{2FDE5B53-45F9-4294-ABDB-BB24EEDD6C8D}"/>
          </ac:picMkLst>
        </pc:picChg>
        <pc:picChg chg="add del mod ord">
          <ac:chgData name="Michael Schumacher" userId="ec863bc3-80cc-4c9f-afb2-516e494b4ea7" providerId="ADAL" clId="{6409577E-F4FD-40CB-A61F-30D1C6D54822}" dt="2022-02-20T02:38:55.582" v="5173" actId="21"/>
          <ac:picMkLst>
            <pc:docMk/>
            <pc:sldMk cId="4265891466" sldId="309"/>
            <ac:picMk id="8" creationId="{93BD1B0C-113C-46E9-A37B-7398A0C9565D}"/>
          </ac:picMkLst>
        </pc:picChg>
        <pc:picChg chg="add del mod">
          <ac:chgData name="Michael Schumacher" userId="ec863bc3-80cc-4c9f-afb2-516e494b4ea7" providerId="ADAL" clId="{6409577E-F4FD-40CB-A61F-30D1C6D54822}" dt="2022-02-20T02:25:50.617" v="5024" actId="478"/>
          <ac:picMkLst>
            <pc:docMk/>
            <pc:sldMk cId="4265891466" sldId="309"/>
            <ac:picMk id="9" creationId="{96E0CF84-ED97-4BD0-9CE1-B39B12257576}"/>
          </ac:picMkLst>
        </pc:picChg>
        <pc:picChg chg="add del mod">
          <ac:chgData name="Michael Schumacher" userId="ec863bc3-80cc-4c9f-afb2-516e494b4ea7" providerId="ADAL" clId="{6409577E-F4FD-40CB-A61F-30D1C6D54822}" dt="2022-02-13T23:56:30.185" v="3772" actId="21"/>
          <ac:picMkLst>
            <pc:docMk/>
            <pc:sldMk cId="4265891466" sldId="309"/>
            <ac:picMk id="9" creationId="{D7FC695A-52E9-4750-9A3C-9FDDAB511EB2}"/>
          </ac:picMkLst>
        </pc:picChg>
        <pc:picChg chg="add del">
          <ac:chgData name="Michael Schumacher" userId="ec863bc3-80cc-4c9f-afb2-516e494b4ea7" providerId="ADAL" clId="{6409577E-F4FD-40CB-A61F-30D1C6D54822}" dt="2022-02-13T22:27:23.686" v="3435" actId="478"/>
          <ac:picMkLst>
            <pc:docMk/>
            <pc:sldMk cId="4265891466" sldId="309"/>
            <ac:picMk id="10" creationId="{066B51B4-F3FF-4BDA-8A0D-ACABFDA906D6}"/>
          </ac:picMkLst>
        </pc:picChg>
        <pc:picChg chg="add del mod">
          <ac:chgData name="Michael Schumacher" userId="ec863bc3-80cc-4c9f-afb2-516e494b4ea7" providerId="ADAL" clId="{6409577E-F4FD-40CB-A61F-30D1C6D54822}" dt="2022-02-20T02:26:34.984" v="5033" actId="478"/>
          <ac:picMkLst>
            <pc:docMk/>
            <pc:sldMk cId="4265891466" sldId="309"/>
            <ac:picMk id="10" creationId="{95DB29DA-26A8-4896-93EF-009993126BB5}"/>
          </ac:picMkLst>
        </pc:picChg>
        <pc:picChg chg="add del mod ord">
          <ac:chgData name="Michael Schumacher" userId="ec863bc3-80cc-4c9f-afb2-516e494b4ea7" providerId="ADAL" clId="{6409577E-F4FD-40CB-A61F-30D1C6D54822}" dt="2022-02-20T02:19:33.298" v="4991" actId="21"/>
          <ac:picMkLst>
            <pc:docMk/>
            <pc:sldMk cId="4265891466" sldId="309"/>
            <ac:picMk id="11" creationId="{689D870D-E965-4875-94B0-28930CF1B865}"/>
          </ac:picMkLst>
        </pc:picChg>
        <pc:picChg chg="add del">
          <ac:chgData name="Michael Schumacher" userId="ec863bc3-80cc-4c9f-afb2-516e494b4ea7" providerId="ADAL" clId="{6409577E-F4FD-40CB-A61F-30D1C6D54822}" dt="2022-02-13T22:26:54.516" v="3427" actId="478"/>
          <ac:picMkLst>
            <pc:docMk/>
            <pc:sldMk cId="4265891466" sldId="309"/>
            <ac:picMk id="12" creationId="{B29132CA-29B4-4614-BFDA-05D180FD7AC2}"/>
          </ac:picMkLst>
        </pc:picChg>
        <pc:picChg chg="add del mod">
          <ac:chgData name="Michael Schumacher" userId="ec863bc3-80cc-4c9f-afb2-516e494b4ea7" providerId="ADAL" clId="{6409577E-F4FD-40CB-A61F-30D1C6D54822}" dt="2022-02-20T02:30:37.737" v="5123" actId="478"/>
          <ac:picMkLst>
            <pc:docMk/>
            <pc:sldMk cId="4265891466" sldId="309"/>
            <ac:picMk id="13" creationId="{9D4A5484-3112-4AF5-B4FF-5DDDF81B79F8}"/>
          </ac:picMkLst>
        </pc:picChg>
        <pc:picChg chg="add del">
          <ac:chgData name="Michael Schumacher" userId="ec863bc3-80cc-4c9f-afb2-516e494b4ea7" providerId="ADAL" clId="{6409577E-F4FD-40CB-A61F-30D1C6D54822}" dt="2022-02-13T22:27:12.052" v="3431" actId="478"/>
          <ac:picMkLst>
            <pc:docMk/>
            <pc:sldMk cId="4265891466" sldId="309"/>
            <ac:picMk id="14" creationId="{177B89CB-BBF3-41F6-831C-3FEF1120125B}"/>
          </ac:picMkLst>
        </pc:picChg>
        <pc:picChg chg="add del mod">
          <ac:chgData name="Michael Schumacher" userId="ec863bc3-80cc-4c9f-afb2-516e494b4ea7" providerId="ADAL" clId="{6409577E-F4FD-40CB-A61F-30D1C6D54822}" dt="2022-02-20T02:38:55.582" v="5173" actId="21"/>
          <ac:picMkLst>
            <pc:docMk/>
            <pc:sldMk cId="4265891466" sldId="309"/>
            <ac:picMk id="16" creationId="{350A9A41-1508-45A7-810A-3421360FBC77}"/>
          </ac:picMkLst>
        </pc:picChg>
        <pc:picChg chg="add del mod">
          <ac:chgData name="Michael Schumacher" userId="ec863bc3-80cc-4c9f-afb2-516e494b4ea7" providerId="ADAL" clId="{6409577E-F4FD-40CB-A61F-30D1C6D54822}" dt="2022-02-13T23:56:29.367" v="3771"/>
          <ac:picMkLst>
            <pc:docMk/>
            <pc:sldMk cId="4265891466" sldId="309"/>
            <ac:picMk id="17" creationId="{B154D62E-7D57-4148-A59B-F3C249E1F563}"/>
          </ac:picMkLst>
        </pc:picChg>
        <pc:picChg chg="add del mod">
          <ac:chgData name="Michael Schumacher" userId="ec863bc3-80cc-4c9f-afb2-516e494b4ea7" providerId="ADAL" clId="{6409577E-F4FD-40CB-A61F-30D1C6D54822}" dt="2022-02-13T23:56:29.367" v="3771"/>
          <ac:picMkLst>
            <pc:docMk/>
            <pc:sldMk cId="4265891466" sldId="309"/>
            <ac:picMk id="18" creationId="{35A59900-1DA4-402D-BB0D-BFAA24EF1B79}"/>
          </ac:picMkLst>
        </pc:picChg>
        <pc:picChg chg="add del mod">
          <ac:chgData name="Michael Schumacher" userId="ec863bc3-80cc-4c9f-afb2-516e494b4ea7" providerId="ADAL" clId="{6409577E-F4FD-40CB-A61F-30D1C6D54822}" dt="2022-02-20T02:31:20.537" v="5134" actId="478"/>
          <ac:picMkLst>
            <pc:docMk/>
            <pc:sldMk cId="4265891466" sldId="309"/>
            <ac:picMk id="18" creationId="{BCB6980A-070D-4C99-83A5-5DC1E52E169E}"/>
          </ac:picMkLst>
        </pc:picChg>
        <pc:picChg chg="add del mod ord">
          <ac:chgData name="Michael Schumacher" userId="ec863bc3-80cc-4c9f-afb2-516e494b4ea7" providerId="ADAL" clId="{6409577E-F4FD-40CB-A61F-30D1C6D54822}" dt="2022-02-14T00:01:07.395" v="3844" actId="478"/>
          <ac:picMkLst>
            <pc:docMk/>
            <pc:sldMk cId="4265891466" sldId="309"/>
            <ac:picMk id="19" creationId="{A1CF37CE-6EE1-4912-BD1D-D9D07BDBA01F}"/>
          </ac:picMkLst>
        </pc:picChg>
        <pc:picChg chg="add del">
          <ac:chgData name="Michael Schumacher" userId="ec863bc3-80cc-4c9f-afb2-516e494b4ea7" providerId="ADAL" clId="{6409577E-F4FD-40CB-A61F-30D1C6D54822}" dt="2022-02-13T22:27:23.093" v="3434" actId="478"/>
          <ac:picMkLst>
            <pc:docMk/>
            <pc:sldMk cId="4265891466" sldId="309"/>
            <ac:picMk id="3074" creationId="{69AC6CE5-2A25-42F1-80A0-FCEFF0E1959F}"/>
          </ac:picMkLst>
        </pc:picChg>
      </pc:sldChg>
      <pc:sldChg chg="addSp delSp modSp add mod">
        <pc:chgData name="Michael Schumacher" userId="ec863bc3-80cc-4c9f-afb2-516e494b4ea7" providerId="ADAL" clId="{6409577E-F4FD-40CB-A61F-30D1C6D54822}" dt="2022-02-20T04:39:12.628" v="5547" actId="20577"/>
        <pc:sldMkLst>
          <pc:docMk/>
          <pc:sldMk cId="1929736298" sldId="310"/>
        </pc:sldMkLst>
        <pc:spChg chg="add del mod">
          <ac:chgData name="Michael Schumacher" userId="ec863bc3-80cc-4c9f-afb2-516e494b4ea7" providerId="ADAL" clId="{6409577E-F4FD-40CB-A61F-30D1C6D54822}" dt="2022-02-14T00:17:20.500" v="4232" actId="478"/>
          <ac:spMkLst>
            <pc:docMk/>
            <pc:sldMk cId="1929736298" sldId="310"/>
            <ac:spMk id="13" creationId="{31168563-D5DC-4DAA-A3A7-5CEB60B382E8}"/>
          </ac:spMkLst>
        </pc:spChg>
        <pc:spChg chg="add del mod">
          <ac:chgData name="Michael Schumacher" userId="ec863bc3-80cc-4c9f-afb2-516e494b4ea7" providerId="ADAL" clId="{6409577E-F4FD-40CB-A61F-30D1C6D54822}" dt="2022-02-14T00:09:10.036" v="4024" actId="478"/>
          <ac:spMkLst>
            <pc:docMk/>
            <pc:sldMk cId="1929736298" sldId="310"/>
            <ac:spMk id="14" creationId="{4E18A49D-F0DD-463E-AD0A-02CAB8F2C934}"/>
          </ac:spMkLst>
        </pc:spChg>
        <pc:spChg chg="mod">
          <ac:chgData name="Michael Schumacher" userId="ec863bc3-80cc-4c9f-afb2-516e494b4ea7" providerId="ADAL" clId="{6409577E-F4FD-40CB-A61F-30D1C6D54822}" dt="2022-02-20T04:39:12.628" v="5547" actId="20577"/>
          <ac:spMkLst>
            <pc:docMk/>
            <pc:sldMk cId="1929736298" sldId="310"/>
            <ac:spMk id="15" creationId="{0A72301C-5464-406B-9771-224AFB10D7E4}"/>
          </ac:spMkLst>
        </pc:spChg>
        <pc:spChg chg="add del mod">
          <ac:chgData name="Michael Schumacher" userId="ec863bc3-80cc-4c9f-afb2-516e494b4ea7" providerId="ADAL" clId="{6409577E-F4FD-40CB-A61F-30D1C6D54822}" dt="2022-02-20T04:26:17.598" v="5368" actId="20577"/>
          <ac:spMkLst>
            <pc:docMk/>
            <pc:sldMk cId="1929736298" sldId="310"/>
            <ac:spMk id="16" creationId="{DD7F41DF-58D6-4335-B60C-C3A7489D3267}"/>
          </ac:spMkLst>
        </pc:spChg>
        <pc:spChg chg="add mod">
          <ac:chgData name="Michael Schumacher" userId="ec863bc3-80cc-4c9f-afb2-516e494b4ea7" providerId="ADAL" clId="{6409577E-F4FD-40CB-A61F-30D1C6D54822}" dt="2022-02-14T00:28:10.310" v="4278" actId="20577"/>
          <ac:spMkLst>
            <pc:docMk/>
            <pc:sldMk cId="1929736298" sldId="310"/>
            <ac:spMk id="17" creationId="{1C37DFDF-F651-49D7-BC1B-0024F5C7E708}"/>
          </ac:spMkLst>
        </pc:spChg>
        <pc:picChg chg="add mod">
          <ac:chgData name="Michael Schumacher" userId="ec863bc3-80cc-4c9f-afb2-516e494b4ea7" providerId="ADAL" clId="{6409577E-F4FD-40CB-A61F-30D1C6D54822}" dt="2022-02-20T02:42:20.528" v="5200" actId="1440"/>
          <ac:picMkLst>
            <pc:docMk/>
            <pc:sldMk cId="1929736298" sldId="310"/>
            <ac:picMk id="3" creationId="{D11E6DBA-B6D9-4CE2-8DFF-F403B4FC3764}"/>
          </ac:picMkLst>
        </pc:picChg>
        <pc:picChg chg="del">
          <ac:chgData name="Michael Schumacher" userId="ec863bc3-80cc-4c9f-afb2-516e494b4ea7" providerId="ADAL" clId="{6409577E-F4FD-40CB-A61F-30D1C6D54822}" dt="2022-02-13T22:56:33.582" v="3480" actId="478"/>
          <ac:picMkLst>
            <pc:docMk/>
            <pc:sldMk cId="1929736298" sldId="310"/>
            <ac:picMk id="4" creationId="{958E036D-984E-46ED-8619-24155543306C}"/>
          </ac:picMkLst>
        </pc:picChg>
        <pc:picChg chg="del">
          <ac:chgData name="Michael Schumacher" userId="ec863bc3-80cc-4c9f-afb2-516e494b4ea7" providerId="ADAL" clId="{6409577E-F4FD-40CB-A61F-30D1C6D54822}" dt="2022-02-13T22:56:33.014" v="3479" actId="478"/>
          <ac:picMkLst>
            <pc:docMk/>
            <pc:sldMk cId="1929736298" sldId="310"/>
            <ac:picMk id="6" creationId="{97B53F01-E086-42D8-80C4-586C774392A4}"/>
          </ac:picMkLst>
        </pc:picChg>
        <pc:picChg chg="add del mod">
          <ac:chgData name="Michael Schumacher" userId="ec863bc3-80cc-4c9f-afb2-516e494b4ea7" providerId="ADAL" clId="{6409577E-F4FD-40CB-A61F-30D1C6D54822}" dt="2022-02-20T02:16:55.129" v="4914" actId="478"/>
          <ac:picMkLst>
            <pc:docMk/>
            <pc:sldMk cId="1929736298" sldId="310"/>
            <ac:picMk id="7" creationId="{37C8A1EF-03D5-4920-9677-915B4541FB41}"/>
          </ac:picMkLst>
        </pc:picChg>
        <pc:picChg chg="add mod">
          <ac:chgData name="Michael Schumacher" userId="ec863bc3-80cc-4c9f-afb2-516e494b4ea7" providerId="ADAL" clId="{6409577E-F4FD-40CB-A61F-30D1C6D54822}" dt="2022-02-20T02:17:02.224" v="4918" actId="1076"/>
          <ac:picMkLst>
            <pc:docMk/>
            <pc:sldMk cId="1929736298" sldId="310"/>
            <ac:picMk id="8" creationId="{A6F116FE-BD14-4BF3-AA38-5D8F77966FEF}"/>
          </ac:picMkLst>
        </pc:picChg>
        <pc:picChg chg="add del mod">
          <ac:chgData name="Michael Schumacher" userId="ec863bc3-80cc-4c9f-afb2-516e494b4ea7" providerId="ADAL" clId="{6409577E-F4FD-40CB-A61F-30D1C6D54822}" dt="2022-02-13T22:58:23.658" v="3497"/>
          <ac:picMkLst>
            <pc:docMk/>
            <pc:sldMk cId="1929736298" sldId="310"/>
            <ac:picMk id="8" creationId="{F12E3FEE-2245-4AE3-8BA7-33C988B38069}"/>
          </ac:picMkLst>
        </pc:picChg>
        <pc:picChg chg="del">
          <ac:chgData name="Michael Schumacher" userId="ec863bc3-80cc-4c9f-afb2-516e494b4ea7" providerId="ADAL" clId="{6409577E-F4FD-40CB-A61F-30D1C6D54822}" dt="2022-02-13T22:56:37.956" v="3482" actId="478"/>
          <ac:picMkLst>
            <pc:docMk/>
            <pc:sldMk cId="1929736298" sldId="310"/>
            <ac:picMk id="10" creationId="{94A93F59-6743-4049-BDB6-6046E7E833BA}"/>
          </ac:picMkLst>
        </pc:picChg>
        <pc:picChg chg="add del mod ord">
          <ac:chgData name="Michael Schumacher" userId="ec863bc3-80cc-4c9f-afb2-516e494b4ea7" providerId="ADAL" clId="{6409577E-F4FD-40CB-A61F-30D1C6D54822}" dt="2022-02-14T00:02:01.748" v="3864" actId="478"/>
          <ac:picMkLst>
            <pc:docMk/>
            <pc:sldMk cId="1929736298" sldId="310"/>
            <ac:picMk id="12" creationId="{67CE0697-34BA-4464-B73C-AAA7089A8B74}"/>
          </ac:picMkLst>
        </pc:picChg>
        <pc:picChg chg="add del mod">
          <ac:chgData name="Michael Schumacher" userId="ec863bc3-80cc-4c9f-afb2-516e494b4ea7" providerId="ADAL" clId="{6409577E-F4FD-40CB-A61F-30D1C6D54822}" dt="2022-02-20T02:16:48.499" v="4904"/>
          <ac:picMkLst>
            <pc:docMk/>
            <pc:sldMk cId="1929736298" sldId="310"/>
            <ac:picMk id="1026" creationId="{6A9CE108-F8C8-4778-9DAF-AC8B42BBCC14}"/>
          </ac:picMkLst>
        </pc:picChg>
        <pc:picChg chg="add del">
          <ac:chgData name="Michael Schumacher" userId="ec863bc3-80cc-4c9f-afb2-516e494b4ea7" providerId="ADAL" clId="{6409577E-F4FD-40CB-A61F-30D1C6D54822}" dt="2022-02-13T23:00:57.607" v="3507"/>
          <ac:picMkLst>
            <pc:docMk/>
            <pc:sldMk cId="1929736298" sldId="310"/>
            <ac:picMk id="6146" creationId="{DB93601C-F44E-429D-9FCF-60DD7FB0F852}"/>
          </ac:picMkLst>
        </pc:picChg>
      </pc:sldChg>
      <pc:sldChg chg="addSp delSp modSp add mod">
        <pc:chgData name="Michael Schumacher" userId="ec863bc3-80cc-4c9f-afb2-516e494b4ea7" providerId="ADAL" clId="{6409577E-F4FD-40CB-A61F-30D1C6D54822}" dt="2022-02-20T04:39:23.445" v="5551" actId="20577"/>
        <pc:sldMkLst>
          <pc:docMk/>
          <pc:sldMk cId="3262741194" sldId="311"/>
        </pc:sldMkLst>
        <pc:spChg chg="add mod">
          <ac:chgData name="Michael Schumacher" userId="ec863bc3-80cc-4c9f-afb2-516e494b4ea7" providerId="ADAL" clId="{6409577E-F4FD-40CB-A61F-30D1C6D54822}" dt="2022-02-20T02:27:39.366" v="5117" actId="20577"/>
          <ac:spMkLst>
            <pc:docMk/>
            <pc:sldMk cId="3262741194" sldId="311"/>
            <ac:spMk id="6" creationId="{814D1BF8-A062-469C-B36B-EB1CAD4114ED}"/>
          </ac:spMkLst>
        </pc:spChg>
        <pc:spChg chg="add del mod">
          <ac:chgData name="Michael Schumacher" userId="ec863bc3-80cc-4c9f-afb2-516e494b4ea7" providerId="ADAL" clId="{6409577E-F4FD-40CB-A61F-30D1C6D54822}" dt="2022-02-20T04:22:12.592" v="5291"/>
          <ac:spMkLst>
            <pc:docMk/>
            <pc:sldMk cId="3262741194" sldId="311"/>
            <ac:spMk id="9" creationId="{16B0FA02-632A-433C-94E4-3C8208C3D4A2}"/>
          </ac:spMkLst>
        </pc:spChg>
        <pc:spChg chg="mod">
          <ac:chgData name="Michael Schumacher" userId="ec863bc3-80cc-4c9f-afb2-516e494b4ea7" providerId="ADAL" clId="{6409577E-F4FD-40CB-A61F-30D1C6D54822}" dt="2022-02-20T04:39:23.445" v="5551" actId="20577"/>
          <ac:spMkLst>
            <pc:docMk/>
            <pc:sldMk cId="3262741194" sldId="311"/>
            <ac:spMk id="15" creationId="{0A72301C-5464-406B-9771-224AFB10D7E4}"/>
          </ac:spMkLst>
        </pc:spChg>
        <pc:spChg chg="add del mod">
          <ac:chgData name="Michael Schumacher" userId="ec863bc3-80cc-4c9f-afb2-516e494b4ea7" providerId="ADAL" clId="{6409577E-F4FD-40CB-A61F-30D1C6D54822}" dt="2022-02-20T02:20:08.317" v="4997" actId="21"/>
          <ac:spMkLst>
            <pc:docMk/>
            <pc:sldMk cId="3262741194" sldId="311"/>
            <ac:spMk id="16" creationId="{60AC45E2-14A0-4E37-A65E-A666393B9731}"/>
          </ac:spMkLst>
        </pc:spChg>
        <pc:spChg chg="add del mod">
          <ac:chgData name="Michael Schumacher" userId="ec863bc3-80cc-4c9f-afb2-516e494b4ea7" providerId="ADAL" clId="{6409577E-F4FD-40CB-A61F-30D1C6D54822}" dt="2022-02-14T00:11:22.757" v="4130" actId="478"/>
          <ac:spMkLst>
            <pc:docMk/>
            <pc:sldMk cId="3262741194" sldId="311"/>
            <ac:spMk id="17" creationId="{DF39F6DD-0666-40AC-90AC-6188F2FBBDB6}"/>
          </ac:spMkLst>
        </pc:spChg>
        <pc:picChg chg="del">
          <ac:chgData name="Michael Schumacher" userId="ec863bc3-80cc-4c9f-afb2-516e494b4ea7" providerId="ADAL" clId="{6409577E-F4FD-40CB-A61F-30D1C6D54822}" dt="2022-02-13T22:57:38.181" v="3485" actId="478"/>
          <ac:picMkLst>
            <pc:docMk/>
            <pc:sldMk cId="3262741194" sldId="311"/>
            <ac:picMk id="3" creationId="{03BA404D-4846-48F4-86DC-29EB4CA90BD4}"/>
          </ac:picMkLst>
        </pc:picChg>
        <pc:picChg chg="add del mod">
          <ac:chgData name="Michael Schumacher" userId="ec863bc3-80cc-4c9f-afb2-516e494b4ea7" providerId="ADAL" clId="{6409577E-F4FD-40CB-A61F-30D1C6D54822}" dt="2022-02-13T23:56:23.990" v="3768" actId="21"/>
          <ac:picMkLst>
            <pc:docMk/>
            <pc:sldMk cId="3262741194" sldId="311"/>
            <ac:picMk id="4" creationId="{6DDCB617-6ED3-4355-BAD8-69904246A349}"/>
          </ac:picMkLst>
        </pc:picChg>
        <pc:picChg chg="del">
          <ac:chgData name="Michael Schumacher" userId="ec863bc3-80cc-4c9f-afb2-516e494b4ea7" providerId="ADAL" clId="{6409577E-F4FD-40CB-A61F-30D1C6D54822}" dt="2022-02-13T22:57:39.107" v="3486" actId="478"/>
          <ac:picMkLst>
            <pc:docMk/>
            <pc:sldMk cId="3262741194" sldId="311"/>
            <ac:picMk id="5" creationId="{1314CA7F-5E0D-41AD-B0E7-3AEB7B6AEECF}"/>
          </ac:picMkLst>
        </pc:picChg>
        <pc:picChg chg="add mod">
          <ac:chgData name="Michael Schumacher" userId="ec863bc3-80cc-4c9f-afb2-516e494b4ea7" providerId="ADAL" clId="{6409577E-F4FD-40CB-A61F-30D1C6D54822}" dt="2022-02-20T02:26:28.720" v="5032"/>
          <ac:picMkLst>
            <pc:docMk/>
            <pc:sldMk cId="3262741194" sldId="311"/>
            <ac:picMk id="7" creationId="{4541DA1E-52DC-4E43-BF30-50EB8E1C1F11}"/>
          </ac:picMkLst>
        </pc:picChg>
        <pc:picChg chg="add mod">
          <ac:chgData name="Michael Schumacher" userId="ec863bc3-80cc-4c9f-afb2-516e494b4ea7" providerId="ADAL" clId="{6409577E-F4FD-40CB-A61F-30D1C6D54822}" dt="2022-02-20T04:04:46.392" v="5256" actId="14100"/>
          <ac:picMkLst>
            <pc:docMk/>
            <pc:sldMk cId="3262741194" sldId="311"/>
            <ac:picMk id="8" creationId="{28F5A836-CA0D-4DD9-AAEE-E07468390EA8}"/>
          </ac:picMkLst>
        </pc:picChg>
        <pc:picChg chg="del">
          <ac:chgData name="Michael Schumacher" userId="ec863bc3-80cc-4c9f-afb2-516e494b4ea7" providerId="ADAL" clId="{6409577E-F4FD-40CB-A61F-30D1C6D54822}" dt="2022-02-13T22:57:40.500" v="3488" actId="478"/>
          <ac:picMkLst>
            <pc:docMk/>
            <pc:sldMk cId="3262741194" sldId="311"/>
            <ac:picMk id="9" creationId="{D7FC695A-52E9-4750-9A3C-9FDDAB511EB2}"/>
          </ac:picMkLst>
        </pc:picChg>
        <pc:picChg chg="add del mod">
          <ac:chgData name="Michael Schumacher" userId="ec863bc3-80cc-4c9f-afb2-516e494b4ea7" providerId="ADAL" clId="{6409577E-F4FD-40CB-A61F-30D1C6D54822}" dt="2022-02-13T23:56:23.990" v="3768" actId="21"/>
          <ac:picMkLst>
            <pc:docMk/>
            <pc:sldMk cId="3262741194" sldId="311"/>
            <ac:picMk id="10" creationId="{7BDA4180-084C-4A0A-8CE9-662C4F74035B}"/>
          </ac:picMkLst>
        </pc:picChg>
        <pc:picChg chg="del">
          <ac:chgData name="Michael Schumacher" userId="ec863bc3-80cc-4c9f-afb2-516e494b4ea7" providerId="ADAL" clId="{6409577E-F4FD-40CB-A61F-30D1C6D54822}" dt="2022-02-13T22:57:39.811" v="3487" actId="478"/>
          <ac:picMkLst>
            <pc:docMk/>
            <pc:sldMk cId="3262741194" sldId="311"/>
            <ac:picMk id="11" creationId="{689D870D-E965-4875-94B0-28930CF1B865}"/>
          </ac:picMkLst>
        </pc:picChg>
        <pc:picChg chg="add del mod">
          <ac:chgData name="Michael Schumacher" userId="ec863bc3-80cc-4c9f-afb2-516e494b4ea7" providerId="ADAL" clId="{6409577E-F4FD-40CB-A61F-30D1C6D54822}" dt="2022-02-20T02:20:08.317" v="4997" actId="21"/>
          <ac:picMkLst>
            <pc:docMk/>
            <pc:sldMk cId="3262741194" sldId="311"/>
            <ac:picMk id="12" creationId="{3322165B-1226-42A5-84B7-1534B214266B}"/>
          </ac:picMkLst>
        </pc:picChg>
        <pc:picChg chg="add del mod">
          <ac:chgData name="Michael Schumacher" userId="ec863bc3-80cc-4c9f-afb2-516e494b4ea7" providerId="ADAL" clId="{6409577E-F4FD-40CB-A61F-30D1C6D54822}" dt="2022-02-20T02:20:08.317" v="4997" actId="21"/>
          <ac:picMkLst>
            <pc:docMk/>
            <pc:sldMk cId="3262741194" sldId="311"/>
            <ac:picMk id="13" creationId="{9A051638-ACC0-4413-82A7-D902977E3772}"/>
          </ac:picMkLst>
        </pc:picChg>
        <pc:picChg chg="add del mod ord">
          <ac:chgData name="Michael Schumacher" userId="ec863bc3-80cc-4c9f-afb2-516e494b4ea7" providerId="ADAL" clId="{6409577E-F4FD-40CB-A61F-30D1C6D54822}" dt="2022-02-14T00:00:49.379" v="3837" actId="478"/>
          <ac:picMkLst>
            <pc:docMk/>
            <pc:sldMk cId="3262741194" sldId="311"/>
            <ac:picMk id="14" creationId="{50F30F50-CA52-470D-AB41-BDA9647B6F95}"/>
          </ac:picMkLst>
        </pc:picChg>
      </pc:sldChg>
      <pc:sldChg chg="addSp modSp add mod">
        <pc:chgData name="Michael Schumacher" userId="ec863bc3-80cc-4c9f-afb2-516e494b4ea7" providerId="ADAL" clId="{6409577E-F4FD-40CB-A61F-30D1C6D54822}" dt="2022-02-20T04:31:45.777" v="5448" actId="404"/>
        <pc:sldMkLst>
          <pc:docMk/>
          <pc:sldMk cId="1205046701" sldId="312"/>
        </pc:sldMkLst>
        <pc:spChg chg="add mod">
          <ac:chgData name="Michael Schumacher" userId="ec863bc3-80cc-4c9f-afb2-516e494b4ea7" providerId="ADAL" clId="{6409577E-F4FD-40CB-A61F-30D1C6D54822}" dt="2022-02-13T23:51:35.326" v="3564"/>
          <ac:spMkLst>
            <pc:docMk/>
            <pc:sldMk cId="1205046701" sldId="312"/>
            <ac:spMk id="3" creationId="{9A85897E-87E9-4E33-B8D3-85EC6477AA99}"/>
          </ac:spMkLst>
        </pc:spChg>
        <pc:spChg chg="mod">
          <ac:chgData name="Michael Schumacher" userId="ec863bc3-80cc-4c9f-afb2-516e494b4ea7" providerId="ADAL" clId="{6409577E-F4FD-40CB-A61F-30D1C6D54822}" dt="2022-02-20T04:31:45.777" v="5448" actId="404"/>
          <ac:spMkLst>
            <pc:docMk/>
            <pc:sldMk cId="1205046701" sldId="312"/>
            <ac:spMk id="15" creationId="{0A72301C-5464-406B-9771-224AFB10D7E4}"/>
          </ac:spMkLst>
        </pc:spChg>
      </pc:sldChg>
      <pc:sldChg chg="modSp add mod">
        <pc:chgData name="Michael Schumacher" userId="ec863bc3-80cc-4c9f-afb2-516e494b4ea7" providerId="ADAL" clId="{6409577E-F4FD-40CB-A61F-30D1C6D54822}" dt="2022-02-20T04:31:51.079" v="5452" actId="404"/>
        <pc:sldMkLst>
          <pc:docMk/>
          <pc:sldMk cId="1660665044" sldId="313"/>
        </pc:sldMkLst>
        <pc:spChg chg="mod">
          <ac:chgData name="Michael Schumacher" userId="ec863bc3-80cc-4c9f-afb2-516e494b4ea7" providerId="ADAL" clId="{6409577E-F4FD-40CB-A61F-30D1C6D54822}" dt="2022-02-20T04:31:51.079" v="5452" actId="404"/>
          <ac:spMkLst>
            <pc:docMk/>
            <pc:sldMk cId="1660665044" sldId="313"/>
            <ac:spMk id="15" creationId="{0A72301C-5464-406B-9771-224AFB10D7E4}"/>
          </ac:spMkLst>
        </pc:spChg>
      </pc:sldChg>
      <pc:sldChg chg="addSp modSp add mod">
        <pc:chgData name="Michael Schumacher" userId="ec863bc3-80cc-4c9f-afb2-516e494b4ea7" providerId="ADAL" clId="{6409577E-F4FD-40CB-A61F-30D1C6D54822}" dt="2022-02-20T04:31:48.359" v="5450" actId="404"/>
        <pc:sldMkLst>
          <pc:docMk/>
          <pc:sldMk cId="1981340430" sldId="314"/>
        </pc:sldMkLst>
        <pc:spChg chg="add mod">
          <ac:chgData name="Michael Schumacher" userId="ec863bc3-80cc-4c9f-afb2-516e494b4ea7" providerId="ADAL" clId="{6409577E-F4FD-40CB-A61F-30D1C6D54822}" dt="2022-02-13T23:51:42.734" v="3566"/>
          <ac:spMkLst>
            <pc:docMk/>
            <pc:sldMk cId="1981340430" sldId="314"/>
            <ac:spMk id="3" creationId="{01C8A13B-D2C4-41B3-BBAE-0E290CC9259C}"/>
          </ac:spMkLst>
        </pc:spChg>
        <pc:spChg chg="mod">
          <ac:chgData name="Michael Schumacher" userId="ec863bc3-80cc-4c9f-afb2-516e494b4ea7" providerId="ADAL" clId="{6409577E-F4FD-40CB-A61F-30D1C6D54822}" dt="2022-02-20T04:31:48.359" v="5450" actId="404"/>
          <ac:spMkLst>
            <pc:docMk/>
            <pc:sldMk cId="1981340430" sldId="314"/>
            <ac:spMk id="15" creationId="{0A72301C-5464-406B-9771-224AFB10D7E4}"/>
          </ac:spMkLst>
        </pc:spChg>
      </pc:sldChg>
      <pc:sldChg chg="modSp add mod ord">
        <pc:chgData name="Michael Schumacher" userId="ec863bc3-80cc-4c9f-afb2-516e494b4ea7" providerId="ADAL" clId="{6409577E-F4FD-40CB-A61F-30D1C6D54822}" dt="2022-02-20T04:31:42.277" v="5446" actId="404"/>
        <pc:sldMkLst>
          <pc:docMk/>
          <pc:sldMk cId="4005565082" sldId="315"/>
        </pc:sldMkLst>
        <pc:spChg chg="mod">
          <ac:chgData name="Michael Schumacher" userId="ec863bc3-80cc-4c9f-afb2-516e494b4ea7" providerId="ADAL" clId="{6409577E-F4FD-40CB-A61F-30D1C6D54822}" dt="2022-02-20T04:31:42.277" v="5446" actId="404"/>
          <ac:spMkLst>
            <pc:docMk/>
            <pc:sldMk cId="4005565082" sldId="315"/>
            <ac:spMk id="15" creationId="{0A72301C-5464-406B-9771-224AFB10D7E4}"/>
          </ac:spMkLst>
        </pc:spChg>
      </pc:sldChg>
      <pc:sldChg chg="addSp delSp modSp new mod">
        <pc:chgData name="Michael Schumacher" userId="ec863bc3-80cc-4c9f-afb2-516e494b4ea7" providerId="ADAL" clId="{6409577E-F4FD-40CB-A61F-30D1C6D54822}" dt="2022-02-20T04:39:38.493" v="5563" actId="478"/>
        <pc:sldMkLst>
          <pc:docMk/>
          <pc:sldMk cId="2228262359" sldId="316"/>
        </pc:sldMkLst>
        <pc:spChg chg="del">
          <ac:chgData name="Michael Schumacher" userId="ec863bc3-80cc-4c9f-afb2-516e494b4ea7" providerId="ADAL" clId="{6409577E-F4FD-40CB-A61F-30D1C6D54822}" dt="2022-02-20T02:19:47.882" v="4994" actId="478"/>
          <ac:spMkLst>
            <pc:docMk/>
            <pc:sldMk cId="2228262359" sldId="316"/>
            <ac:spMk id="2" creationId="{B99AD417-0100-4A0F-B532-D6D5B14C00F1}"/>
          </ac:spMkLst>
        </pc:spChg>
        <pc:spChg chg="del">
          <ac:chgData name="Michael Schumacher" userId="ec863bc3-80cc-4c9f-afb2-516e494b4ea7" providerId="ADAL" clId="{6409577E-F4FD-40CB-A61F-30D1C6D54822}" dt="2022-02-20T02:19:46.347" v="4993" actId="478"/>
          <ac:spMkLst>
            <pc:docMk/>
            <pc:sldMk cId="2228262359" sldId="316"/>
            <ac:spMk id="3" creationId="{57BD4DF5-740B-4CFC-8324-2521521A6C36}"/>
          </ac:spMkLst>
        </pc:spChg>
        <pc:spChg chg="add del mod">
          <ac:chgData name="Michael Schumacher" userId="ec863bc3-80cc-4c9f-afb2-516e494b4ea7" providerId="ADAL" clId="{6409577E-F4FD-40CB-A61F-30D1C6D54822}" dt="2022-02-20T04:39:37.662" v="5562" actId="478"/>
          <ac:spMkLst>
            <pc:docMk/>
            <pc:sldMk cId="2228262359" sldId="316"/>
            <ac:spMk id="5" creationId="{214701AF-91AB-4FBC-B2BB-397DF35937CA}"/>
          </ac:spMkLst>
        </pc:spChg>
        <pc:spChg chg="add mod">
          <ac:chgData name="Michael Schumacher" userId="ec863bc3-80cc-4c9f-afb2-516e494b4ea7" providerId="ADAL" clId="{6409577E-F4FD-40CB-A61F-30D1C6D54822}" dt="2022-02-20T04:39:33.903" v="5561" actId="20577"/>
          <ac:spMkLst>
            <pc:docMk/>
            <pc:sldMk cId="2228262359" sldId="316"/>
            <ac:spMk id="7" creationId="{952C189F-3281-4714-8B7F-65E9E2FC0CBA}"/>
          </ac:spMkLst>
        </pc:spChg>
        <pc:spChg chg="add del mod">
          <ac:chgData name="Michael Schumacher" userId="ec863bc3-80cc-4c9f-afb2-516e494b4ea7" providerId="ADAL" clId="{6409577E-F4FD-40CB-A61F-30D1C6D54822}" dt="2022-02-20T04:36:15.832" v="5473" actId="20577"/>
          <ac:spMkLst>
            <pc:docMk/>
            <pc:sldMk cId="2228262359" sldId="316"/>
            <ac:spMk id="9" creationId="{57AACBC7-7DD5-4A74-881C-A50035030B3F}"/>
          </ac:spMkLst>
        </pc:spChg>
        <pc:picChg chg="add del mod">
          <ac:chgData name="Michael Schumacher" userId="ec863bc3-80cc-4c9f-afb2-516e494b4ea7" providerId="ADAL" clId="{6409577E-F4FD-40CB-A61F-30D1C6D54822}" dt="2022-02-20T04:39:28.237" v="5555" actId="478"/>
          <ac:picMkLst>
            <pc:docMk/>
            <pc:sldMk cId="2228262359" sldId="316"/>
            <ac:picMk id="3" creationId="{76F753FB-53F1-4D02-BB52-AC1089BD4133}"/>
          </ac:picMkLst>
        </pc:picChg>
        <pc:picChg chg="add mod">
          <ac:chgData name="Michael Schumacher" userId="ec863bc3-80cc-4c9f-afb2-516e494b4ea7" providerId="ADAL" clId="{6409577E-F4FD-40CB-A61F-30D1C6D54822}" dt="2022-02-20T04:36:06.253" v="5464" actId="1440"/>
          <ac:picMkLst>
            <pc:docMk/>
            <pc:sldMk cId="2228262359" sldId="316"/>
            <ac:picMk id="4" creationId="{BCE0E692-3199-4BEC-B5D9-FFF9FFFD3A49}"/>
          </ac:picMkLst>
        </pc:picChg>
        <pc:picChg chg="add del mod">
          <ac:chgData name="Michael Schumacher" userId="ec863bc3-80cc-4c9f-afb2-516e494b4ea7" providerId="ADAL" clId="{6409577E-F4FD-40CB-A61F-30D1C6D54822}" dt="2022-02-20T04:26:12.029" v="5367" actId="478"/>
          <ac:picMkLst>
            <pc:docMk/>
            <pc:sldMk cId="2228262359" sldId="316"/>
            <ac:picMk id="6" creationId="{F192444F-F775-4DDC-AB81-E1B56CD71F38}"/>
          </ac:picMkLst>
        </pc:picChg>
        <pc:picChg chg="add del mod">
          <ac:chgData name="Michael Schumacher" userId="ec863bc3-80cc-4c9f-afb2-516e494b4ea7" providerId="ADAL" clId="{6409577E-F4FD-40CB-A61F-30D1C6D54822}" dt="2022-02-20T04:35:56.768" v="5463" actId="478"/>
          <ac:picMkLst>
            <pc:docMk/>
            <pc:sldMk cId="2228262359" sldId="316"/>
            <ac:picMk id="8" creationId="{269C6E99-F445-4B96-8288-96CD54ECB916}"/>
          </ac:picMkLst>
        </pc:picChg>
        <pc:picChg chg="add del mod">
          <ac:chgData name="Michael Schumacher" userId="ec863bc3-80cc-4c9f-afb2-516e494b4ea7" providerId="ADAL" clId="{6409577E-F4FD-40CB-A61F-30D1C6D54822}" dt="2022-02-20T04:39:38.493" v="5563" actId="478"/>
          <ac:picMkLst>
            <pc:docMk/>
            <pc:sldMk cId="2228262359" sldId="316"/>
            <ac:picMk id="10" creationId="{A04E1EB4-B8E3-41EE-BE97-FCB9BE5B5D75}"/>
          </ac:picMkLst>
        </pc:picChg>
        <pc:picChg chg="add del mod">
          <ac:chgData name="Michael Schumacher" userId="ec863bc3-80cc-4c9f-afb2-516e494b4ea7" providerId="ADAL" clId="{6409577E-F4FD-40CB-A61F-30D1C6D54822}" dt="2022-02-20T04:39:27.661" v="5554" actId="478"/>
          <ac:picMkLst>
            <pc:docMk/>
            <pc:sldMk cId="2228262359" sldId="316"/>
            <ac:picMk id="12" creationId="{C807D85D-B410-4153-A1AF-047C522245FB}"/>
          </ac:picMkLst>
        </pc:picChg>
        <pc:picChg chg="add del mod">
          <ac:chgData name="Michael Schumacher" userId="ec863bc3-80cc-4c9f-afb2-516e494b4ea7" providerId="ADAL" clId="{6409577E-F4FD-40CB-A61F-30D1C6D54822}" dt="2022-02-20T04:39:27.069" v="5553" actId="478"/>
          <ac:picMkLst>
            <pc:docMk/>
            <pc:sldMk cId="2228262359" sldId="316"/>
            <ac:picMk id="14" creationId="{15A32990-F74E-46EE-B1DF-5EE61C921B4A}"/>
          </ac:picMkLst>
        </pc:picChg>
        <pc:picChg chg="add del mod">
          <ac:chgData name="Michael Schumacher" userId="ec863bc3-80cc-4c9f-afb2-516e494b4ea7" providerId="ADAL" clId="{6409577E-F4FD-40CB-A61F-30D1C6D54822}" dt="2022-02-20T04:39:26.461" v="5552" actId="478"/>
          <ac:picMkLst>
            <pc:docMk/>
            <pc:sldMk cId="2228262359" sldId="316"/>
            <ac:picMk id="16" creationId="{ABF5767C-1814-427B-A908-9355F68C129C}"/>
          </ac:picMkLst>
        </pc:picChg>
      </pc:sldChg>
      <pc:sldChg chg="delSp modSp add del mod">
        <pc:chgData name="Michael Schumacher" userId="ec863bc3-80cc-4c9f-afb2-516e494b4ea7" providerId="ADAL" clId="{6409577E-F4FD-40CB-A61F-30D1C6D54822}" dt="2022-02-20T02:13:13.346" v="4865" actId="2696"/>
        <pc:sldMkLst>
          <pc:docMk/>
          <pc:sldMk cId="3015029383" sldId="316"/>
        </pc:sldMkLst>
        <pc:spChg chg="mod">
          <ac:chgData name="Michael Schumacher" userId="ec863bc3-80cc-4c9f-afb2-516e494b4ea7" providerId="ADAL" clId="{6409577E-F4FD-40CB-A61F-30D1C6D54822}" dt="2022-02-14T00:52:00.552" v="4680" actId="5793"/>
          <ac:spMkLst>
            <pc:docMk/>
            <pc:sldMk cId="3015029383" sldId="316"/>
            <ac:spMk id="15" creationId="{0A72301C-5464-406B-9771-224AFB10D7E4}"/>
          </ac:spMkLst>
        </pc:spChg>
        <pc:spChg chg="mod">
          <ac:chgData name="Michael Schumacher" userId="ec863bc3-80cc-4c9f-afb2-516e494b4ea7" providerId="ADAL" clId="{6409577E-F4FD-40CB-A61F-30D1C6D54822}" dt="2022-02-14T00:27:44.085" v="4267" actId="20577"/>
          <ac:spMkLst>
            <pc:docMk/>
            <pc:sldMk cId="3015029383" sldId="316"/>
            <ac:spMk id="16" creationId="{DD7F41DF-58D6-4335-B60C-C3A7489D3267}"/>
          </ac:spMkLst>
        </pc:spChg>
        <pc:picChg chg="del">
          <ac:chgData name="Michael Schumacher" userId="ec863bc3-80cc-4c9f-afb2-516e494b4ea7" providerId="ADAL" clId="{6409577E-F4FD-40CB-A61F-30D1C6D54822}" dt="2022-02-14T00:27:47.938" v="4269" actId="478"/>
          <ac:picMkLst>
            <pc:docMk/>
            <pc:sldMk cId="3015029383" sldId="316"/>
            <ac:picMk id="3" creationId="{D11E6DBA-B6D9-4CE2-8DFF-F403B4FC3764}"/>
          </ac:picMkLst>
        </pc:picChg>
        <pc:picChg chg="del">
          <ac:chgData name="Michael Schumacher" userId="ec863bc3-80cc-4c9f-afb2-516e494b4ea7" providerId="ADAL" clId="{6409577E-F4FD-40CB-A61F-30D1C6D54822}" dt="2022-02-14T00:27:47.506" v="4268" actId="478"/>
          <ac:picMkLst>
            <pc:docMk/>
            <pc:sldMk cId="3015029383" sldId="316"/>
            <ac:picMk id="7" creationId="{37C8A1EF-03D5-4920-9677-915B4541FB41}"/>
          </ac:picMkLst>
        </pc:picChg>
      </pc:sldChg>
      <pc:sldChg chg="addSp delSp modSp new mod">
        <pc:chgData name="Michael Schumacher" userId="ec863bc3-80cc-4c9f-afb2-516e494b4ea7" providerId="ADAL" clId="{6409577E-F4FD-40CB-A61F-30D1C6D54822}" dt="2022-02-20T04:24:54.462" v="5359"/>
        <pc:sldMkLst>
          <pc:docMk/>
          <pc:sldMk cId="3989031951" sldId="317"/>
        </pc:sldMkLst>
        <pc:spChg chg="del">
          <ac:chgData name="Michael Schumacher" userId="ec863bc3-80cc-4c9f-afb2-516e494b4ea7" providerId="ADAL" clId="{6409577E-F4FD-40CB-A61F-30D1C6D54822}" dt="2022-02-20T04:24:11.214" v="5325" actId="478"/>
          <ac:spMkLst>
            <pc:docMk/>
            <pc:sldMk cId="3989031951" sldId="317"/>
            <ac:spMk id="2" creationId="{3DA412AA-54F0-4F09-9CC3-D1BD3E5C9093}"/>
          </ac:spMkLst>
        </pc:spChg>
        <pc:spChg chg="del">
          <ac:chgData name="Michael Schumacher" userId="ec863bc3-80cc-4c9f-afb2-516e494b4ea7" providerId="ADAL" clId="{6409577E-F4FD-40CB-A61F-30D1C6D54822}" dt="2022-02-20T04:24:12.366" v="5326" actId="478"/>
          <ac:spMkLst>
            <pc:docMk/>
            <pc:sldMk cId="3989031951" sldId="317"/>
            <ac:spMk id="3" creationId="{31FE40D9-6EFD-4F21-B0FD-F80CFBA32616}"/>
          </ac:spMkLst>
        </pc:spChg>
        <pc:spChg chg="add mod">
          <ac:chgData name="Michael Schumacher" userId="ec863bc3-80cc-4c9f-afb2-516e494b4ea7" providerId="ADAL" clId="{6409577E-F4FD-40CB-A61F-30D1C6D54822}" dt="2022-02-20T04:24:33.263" v="5354" actId="20577"/>
          <ac:spMkLst>
            <pc:docMk/>
            <pc:sldMk cId="3989031951" sldId="317"/>
            <ac:spMk id="5" creationId="{89BF5317-C33B-4828-B088-9DDB80E92F84}"/>
          </ac:spMkLst>
        </pc:spChg>
        <pc:spChg chg="add del mod">
          <ac:chgData name="Michael Schumacher" userId="ec863bc3-80cc-4c9f-afb2-516e494b4ea7" providerId="ADAL" clId="{6409577E-F4FD-40CB-A61F-30D1C6D54822}" dt="2022-02-20T04:24:37.392" v="5356" actId="478"/>
          <ac:spMkLst>
            <pc:docMk/>
            <pc:sldMk cId="3989031951" sldId="317"/>
            <ac:spMk id="7" creationId="{5569E79D-A14D-43DD-8921-7D3DCBE048C9}"/>
          </ac:spMkLst>
        </pc:spChg>
        <pc:spChg chg="add mod">
          <ac:chgData name="Michael Schumacher" userId="ec863bc3-80cc-4c9f-afb2-516e494b4ea7" providerId="ADAL" clId="{6409577E-F4FD-40CB-A61F-30D1C6D54822}" dt="2022-02-20T04:24:22.866" v="5328"/>
          <ac:spMkLst>
            <pc:docMk/>
            <pc:sldMk cId="3989031951" sldId="317"/>
            <ac:spMk id="8" creationId="{0374B4B6-BC9C-4DF0-802C-50C7AAC41906}"/>
          </ac:spMkLst>
        </pc:spChg>
        <pc:spChg chg="add del mod">
          <ac:chgData name="Michael Schumacher" userId="ec863bc3-80cc-4c9f-afb2-516e494b4ea7" providerId="ADAL" clId="{6409577E-F4FD-40CB-A61F-30D1C6D54822}" dt="2022-02-20T04:24:54.462" v="5359"/>
          <ac:spMkLst>
            <pc:docMk/>
            <pc:sldMk cId="3989031951" sldId="317"/>
            <ac:spMk id="9" creationId="{738F5FB6-B466-4217-BF5C-14F34EF48680}"/>
          </ac:spMkLst>
        </pc:spChg>
        <pc:spChg chg="add del mod">
          <ac:chgData name="Michael Schumacher" userId="ec863bc3-80cc-4c9f-afb2-516e494b4ea7" providerId="ADAL" clId="{6409577E-F4FD-40CB-A61F-30D1C6D54822}" dt="2022-02-20T04:24:54.462" v="5359"/>
          <ac:spMkLst>
            <pc:docMk/>
            <pc:sldMk cId="3989031951" sldId="317"/>
            <ac:spMk id="10" creationId="{A7C14449-2518-42EC-B5F9-EB7E2A905438}"/>
          </ac:spMkLst>
        </pc:spChg>
        <pc:picChg chg="add del mod">
          <ac:chgData name="Michael Schumacher" userId="ec863bc3-80cc-4c9f-afb2-516e494b4ea7" providerId="ADAL" clId="{6409577E-F4FD-40CB-A61F-30D1C6D54822}" dt="2022-02-20T04:24:39.836" v="5357" actId="478"/>
          <ac:picMkLst>
            <pc:docMk/>
            <pc:sldMk cId="3989031951" sldId="317"/>
            <ac:picMk id="4" creationId="{839D170A-4BAB-4FBC-8BF9-12EB80E33FDE}"/>
          </ac:picMkLst>
        </pc:picChg>
        <pc:picChg chg="add del mod">
          <ac:chgData name="Michael Schumacher" userId="ec863bc3-80cc-4c9f-afb2-516e494b4ea7" providerId="ADAL" clId="{6409577E-F4FD-40CB-A61F-30D1C6D54822}" dt="2022-02-20T04:24:36.492" v="5355" actId="478"/>
          <ac:picMkLst>
            <pc:docMk/>
            <pc:sldMk cId="3989031951" sldId="317"/>
            <ac:picMk id="6" creationId="{46E77602-B04F-49A1-8992-F0160205DE03}"/>
          </ac:picMkLst>
        </pc:picChg>
      </pc:sldChg>
    </pc:docChg>
  </pc:docChgLst>
  <pc:docChgLst>
    <pc:chgData name="Brett Parker" userId="S::parkerb@knights.ucf.edu::7ce1c1c1-9fa4-431f-aee7-5a37b84acca1" providerId="AD" clId="Web-{ACA3FDEE-40B5-4B50-8E39-C39EC13E529F}"/>
    <pc:docChg chg="addSld modSld">
      <pc:chgData name="Brett Parker" userId="S::parkerb@knights.ucf.edu::7ce1c1c1-9fa4-431f-aee7-5a37b84acca1" providerId="AD" clId="Web-{ACA3FDEE-40B5-4B50-8E39-C39EC13E529F}" dt="2022-02-26T15:33:58.504" v="13" actId="1076"/>
      <pc:docMkLst>
        <pc:docMk/>
      </pc:docMkLst>
      <pc:sldChg chg="delSp modSp">
        <pc:chgData name="Brett Parker" userId="S::parkerb@knights.ucf.edu::7ce1c1c1-9fa4-431f-aee7-5a37b84acca1" providerId="AD" clId="Web-{ACA3FDEE-40B5-4B50-8E39-C39EC13E529F}" dt="2022-02-26T15:33:58.504" v="13" actId="1076"/>
        <pc:sldMkLst>
          <pc:docMk/>
          <pc:sldMk cId="3256147401" sldId="276"/>
        </pc:sldMkLst>
        <pc:spChg chg="mod">
          <ac:chgData name="Brett Parker" userId="S::parkerb@knights.ucf.edu::7ce1c1c1-9fa4-431f-aee7-5a37b84acca1" providerId="AD" clId="Web-{ACA3FDEE-40B5-4B50-8E39-C39EC13E529F}" dt="2022-02-26T15:33:52.738" v="12" actId="14100"/>
          <ac:spMkLst>
            <pc:docMk/>
            <pc:sldMk cId="3256147401" sldId="276"/>
            <ac:spMk id="19" creationId="{A1E16809-976F-4305-AB97-07523221F443}"/>
          </ac:spMkLst>
        </pc:spChg>
        <pc:spChg chg="del">
          <ac:chgData name="Brett Parker" userId="S::parkerb@knights.ucf.edu::7ce1c1c1-9fa4-431f-aee7-5a37b84acca1" providerId="AD" clId="Web-{ACA3FDEE-40B5-4B50-8E39-C39EC13E529F}" dt="2022-02-26T15:32:24.187" v="1"/>
          <ac:spMkLst>
            <pc:docMk/>
            <pc:sldMk cId="3256147401" sldId="276"/>
            <ac:spMk id="20" creationId="{B95A7FB8-0B23-484E-B4A0-A9CDBAB293CE}"/>
          </ac:spMkLst>
        </pc:spChg>
        <pc:picChg chg="del">
          <ac:chgData name="Brett Parker" userId="S::parkerb@knights.ucf.edu::7ce1c1c1-9fa4-431f-aee7-5a37b84acca1" providerId="AD" clId="Web-{ACA3FDEE-40B5-4B50-8E39-C39EC13E529F}" dt="2022-02-26T15:33:28.440" v="2"/>
          <ac:picMkLst>
            <pc:docMk/>
            <pc:sldMk cId="3256147401" sldId="276"/>
            <ac:picMk id="3" creationId="{CDDC2C0F-F998-4728-B013-D7D1FCA45254}"/>
          </ac:picMkLst>
        </pc:picChg>
        <pc:picChg chg="mod">
          <ac:chgData name="Brett Parker" userId="S::parkerb@knights.ucf.edu::7ce1c1c1-9fa4-431f-aee7-5a37b84acca1" providerId="AD" clId="Web-{ACA3FDEE-40B5-4B50-8E39-C39EC13E529F}" dt="2022-02-26T15:33:58.504" v="13" actId="1076"/>
          <ac:picMkLst>
            <pc:docMk/>
            <pc:sldMk cId="3256147401" sldId="276"/>
            <ac:picMk id="11" creationId="{F2E11419-3885-403E-A5A5-C2959034A8D0}"/>
          </ac:picMkLst>
        </pc:picChg>
      </pc:sldChg>
      <pc:sldChg chg="add replId">
        <pc:chgData name="Brett Parker" userId="S::parkerb@knights.ucf.edu::7ce1c1c1-9fa4-431f-aee7-5a37b84acca1" providerId="AD" clId="Web-{ACA3FDEE-40B5-4B50-8E39-C39EC13E529F}" dt="2022-02-26T15:32:19.077" v="0"/>
        <pc:sldMkLst>
          <pc:docMk/>
          <pc:sldMk cId="1918982132" sldId="340"/>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C576DF-AEA5-4078-B5D6-15790A84B768}" type="datetimeFigureOut">
              <a:rPr lang="en-US" smtClean="0"/>
              <a:t>4/19/2022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D52B0-3B69-4E4B-9CED-548226B8D3D7}" type="slidenum">
              <a:rPr lang="en-US" smtClean="0"/>
              <a:t>‹#›</a:t>
            </a:fld>
            <a:endParaRPr lang="en-US"/>
          </a:p>
        </p:txBody>
      </p:sp>
    </p:spTree>
    <p:extLst>
      <p:ext uri="{BB962C8B-B14F-4D97-AF65-F5344CB8AC3E}">
        <p14:creationId xmlns:p14="http://schemas.microsoft.com/office/powerpoint/2010/main" val="3882231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2</a:t>
            </a:fld>
            <a:endParaRPr lang="en-US"/>
          </a:p>
        </p:txBody>
      </p:sp>
    </p:spTree>
    <p:extLst>
      <p:ext uri="{BB962C8B-B14F-4D97-AF65-F5344CB8AC3E}">
        <p14:creationId xmlns:p14="http://schemas.microsoft.com/office/powerpoint/2010/main" val="1571846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aseline="-25000"/>
              <a:t>We had many internal discussions on if we should just get a fully built kit or buy our own camera and antenna, we decided on the latter for the flexibility it gave.</a:t>
            </a:r>
          </a:p>
        </p:txBody>
      </p:sp>
      <p:sp>
        <p:nvSpPr>
          <p:cNvPr id="4" name="Slide Number Placeholder 3"/>
          <p:cNvSpPr>
            <a:spLocks noGrp="1"/>
          </p:cNvSpPr>
          <p:nvPr>
            <p:ph type="sldNum" sz="quarter" idx="5"/>
          </p:nvPr>
        </p:nvSpPr>
        <p:spPr/>
        <p:txBody>
          <a:bodyPr/>
          <a:lstStyle/>
          <a:p>
            <a:fld id="{69AD52B0-3B69-4E4B-9CED-548226B8D3D7}" type="slidenum">
              <a:rPr lang="en-US" smtClean="0"/>
              <a:t>12</a:t>
            </a:fld>
            <a:endParaRPr lang="en-US"/>
          </a:p>
        </p:txBody>
      </p:sp>
    </p:spTree>
    <p:extLst>
      <p:ext uri="{BB962C8B-B14F-4D97-AF65-F5344CB8AC3E}">
        <p14:creationId xmlns:p14="http://schemas.microsoft.com/office/powerpoint/2010/main" val="1110965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14</a:t>
            </a:fld>
            <a:endParaRPr lang="en-US"/>
          </a:p>
        </p:txBody>
      </p:sp>
    </p:spTree>
    <p:extLst>
      <p:ext uri="{BB962C8B-B14F-4D97-AF65-F5344CB8AC3E}">
        <p14:creationId xmlns:p14="http://schemas.microsoft.com/office/powerpoint/2010/main" val="741159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aseline="-25000"/>
              <a:t>After researching different transmitters, we settled on wanting something in the 5.8GHz area. Lower frequency transmitters had lower bandwidths so lower quality video</a:t>
            </a:r>
          </a:p>
          <a:p>
            <a:endParaRPr lang="en-US" sz="3600" baseline="-25000"/>
          </a:p>
          <a:p>
            <a:r>
              <a:rPr lang="en-US" sz="3600" baseline="-25000"/>
              <a:t>We also found that power output made a significant difference in distance with these FPV cameras, so we decided to get something in the middle, in this case 600mW, since the datasheet, and reviews, report 1-2km distance for transmission.</a:t>
            </a:r>
          </a:p>
          <a:p>
            <a:endParaRPr lang="en-US" sz="3600" baseline="-25000"/>
          </a:p>
          <a:p>
            <a:r>
              <a:rPr lang="en-US" sz="3600" baseline="-25000"/>
              <a:t>We had many internal discussions on if we should just get a fully built kit or buy our own camera and antenna, we decided on the latter for the flexibility it gave.</a:t>
            </a:r>
          </a:p>
        </p:txBody>
      </p:sp>
      <p:sp>
        <p:nvSpPr>
          <p:cNvPr id="4" name="Slide Number Placeholder 3"/>
          <p:cNvSpPr>
            <a:spLocks noGrp="1"/>
          </p:cNvSpPr>
          <p:nvPr>
            <p:ph type="sldNum" sz="quarter" idx="5"/>
          </p:nvPr>
        </p:nvSpPr>
        <p:spPr/>
        <p:txBody>
          <a:bodyPr/>
          <a:lstStyle/>
          <a:p>
            <a:fld id="{69AD52B0-3B69-4E4B-9CED-548226B8D3D7}" type="slidenum">
              <a:rPr lang="en-US" smtClean="0"/>
              <a:t>15</a:t>
            </a:fld>
            <a:endParaRPr lang="en-US"/>
          </a:p>
        </p:txBody>
      </p:sp>
    </p:spTree>
    <p:extLst>
      <p:ext uri="{BB962C8B-B14F-4D97-AF65-F5344CB8AC3E}">
        <p14:creationId xmlns:p14="http://schemas.microsoft.com/office/powerpoint/2010/main" val="677012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16</a:t>
            </a:fld>
            <a:endParaRPr lang="en-US"/>
          </a:p>
        </p:txBody>
      </p:sp>
    </p:spTree>
    <p:extLst>
      <p:ext uri="{BB962C8B-B14F-4D97-AF65-F5344CB8AC3E}">
        <p14:creationId xmlns:p14="http://schemas.microsoft.com/office/powerpoint/2010/main" val="753730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motors of choice are the N20 Micro metal gear motors which are one of the smallest motors available</a:t>
            </a:r>
          </a:p>
          <a:p>
            <a:r>
              <a:rPr lang="en-US"/>
              <a:t>They have support for an encoder module which aids in our motor precision specification and a fairly small current at just under half an amp each when running at maximum efficiency</a:t>
            </a:r>
          </a:p>
          <a:p>
            <a:r>
              <a:rPr lang="en-US"/>
              <a:t>Using 4 of the motors in an AWD configuration should give us enough torque move the rover assuming it weighs around 1kg </a:t>
            </a:r>
          </a:p>
          <a:p>
            <a:endParaRPr lang="en-US"/>
          </a:p>
          <a:p>
            <a:r>
              <a:rPr lang="en-US"/>
              <a:t>The motor drivers we chose are the DRV8833 which were our second choice as our original choice, the DRV8835 ran out of stock starting our second semester</a:t>
            </a:r>
          </a:p>
          <a:p>
            <a:r>
              <a:rPr lang="en-US"/>
              <a:t>Each driver supports 2 DC motors and we implemented 2 driver chips to cover all 4 wheels. </a:t>
            </a:r>
          </a:p>
          <a:p>
            <a:r>
              <a:rPr lang="en-US"/>
              <a:t>The drivers provide enough current draw to run both motors with some overhead incase the rover needs extra torque</a:t>
            </a:r>
          </a:p>
        </p:txBody>
      </p:sp>
      <p:sp>
        <p:nvSpPr>
          <p:cNvPr id="4" name="Slide Number Placeholder 3"/>
          <p:cNvSpPr>
            <a:spLocks noGrp="1"/>
          </p:cNvSpPr>
          <p:nvPr>
            <p:ph type="sldNum" sz="quarter" idx="5"/>
          </p:nvPr>
        </p:nvSpPr>
        <p:spPr/>
        <p:txBody>
          <a:bodyPr/>
          <a:lstStyle/>
          <a:p>
            <a:fld id="{69AD52B0-3B69-4E4B-9CED-548226B8D3D7}" type="slidenum">
              <a:rPr lang="en-US" smtClean="0"/>
              <a:t>17</a:t>
            </a:fld>
            <a:endParaRPr lang="en-US"/>
          </a:p>
        </p:txBody>
      </p:sp>
    </p:spTree>
    <p:extLst>
      <p:ext uri="{BB962C8B-B14F-4D97-AF65-F5344CB8AC3E}">
        <p14:creationId xmlns:p14="http://schemas.microsoft.com/office/powerpoint/2010/main" val="766127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motors of choice are the N20 Micro metal gear motors which are one of the smallest motors available</a:t>
            </a:r>
          </a:p>
          <a:p>
            <a:r>
              <a:rPr lang="en-US"/>
              <a:t>They have support for an encoder module which aids in our motor precision specification and a fairly small current at just under half an amp each when running at maximum efficiency</a:t>
            </a:r>
          </a:p>
          <a:p>
            <a:r>
              <a:rPr lang="en-US"/>
              <a:t>Using 4 of the motors in an AWD configuration should give us enough torque move the rover assuming it weighs around 1kg </a:t>
            </a:r>
          </a:p>
          <a:p>
            <a:endParaRPr lang="en-US"/>
          </a:p>
          <a:p>
            <a:r>
              <a:rPr lang="en-US"/>
              <a:t>The motor drivers we chose are the DRV8833 which were our second choice as our original choice, the DRV8835 ran out of stock starting our second semester</a:t>
            </a:r>
          </a:p>
          <a:p>
            <a:r>
              <a:rPr lang="en-US"/>
              <a:t>Each driver supports 2 DC motors and we implemented 2 driver chips to cover all 4 wheels. </a:t>
            </a:r>
          </a:p>
          <a:p>
            <a:r>
              <a:rPr lang="en-US"/>
              <a:t>The drivers provide enough current draw to run both motors with some overhead incase the rover needs extra torque</a:t>
            </a:r>
          </a:p>
        </p:txBody>
      </p:sp>
      <p:sp>
        <p:nvSpPr>
          <p:cNvPr id="4" name="Slide Number Placeholder 3"/>
          <p:cNvSpPr>
            <a:spLocks noGrp="1"/>
          </p:cNvSpPr>
          <p:nvPr>
            <p:ph type="sldNum" sz="quarter" idx="5"/>
          </p:nvPr>
        </p:nvSpPr>
        <p:spPr/>
        <p:txBody>
          <a:bodyPr/>
          <a:lstStyle/>
          <a:p>
            <a:fld id="{69AD52B0-3B69-4E4B-9CED-548226B8D3D7}" type="slidenum">
              <a:rPr lang="en-US" smtClean="0"/>
              <a:t>18</a:t>
            </a:fld>
            <a:endParaRPr lang="en-US"/>
          </a:p>
        </p:txBody>
      </p:sp>
    </p:spTree>
    <p:extLst>
      <p:ext uri="{BB962C8B-B14F-4D97-AF65-F5344CB8AC3E}">
        <p14:creationId xmlns:p14="http://schemas.microsoft.com/office/powerpoint/2010/main" val="4014668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ensure our board had consistent power, we had to implement 3.3v and 5v regulators.</a:t>
            </a:r>
          </a:p>
          <a:p>
            <a:r>
              <a:rPr lang="en-US"/>
              <a:t>The 3.3V regulator has a maximum of 1 amp current draw. </a:t>
            </a:r>
          </a:p>
          <a:p>
            <a:r>
              <a:rPr lang="en-US"/>
              <a:t>We implemented 2 of these regulators, </a:t>
            </a:r>
          </a:p>
          <a:p>
            <a:r>
              <a:rPr lang="en-US"/>
              <a:t>1 dedicated for the MCU and half of the IR sensors and another for the IMU and second half of the sensors</a:t>
            </a:r>
          </a:p>
          <a:p>
            <a:endParaRPr lang="en-US"/>
          </a:p>
          <a:p>
            <a:r>
              <a:rPr lang="en-US"/>
              <a:t>The 5 volt regulators have a maximum current draw of 1.5 A each which is enough to cover 1 motor driver.</a:t>
            </a:r>
          </a:p>
          <a:p>
            <a:r>
              <a:rPr lang="en-US"/>
              <a:t>So each motor driver has dedicated voltage regulator in case they both need overhead power draw</a:t>
            </a:r>
          </a:p>
          <a:p>
            <a:r>
              <a:rPr lang="en-US"/>
              <a:t>And we use a third voltage regulator for any other IC’s or GPIO out pins that would need that 5V.</a:t>
            </a:r>
          </a:p>
        </p:txBody>
      </p:sp>
      <p:sp>
        <p:nvSpPr>
          <p:cNvPr id="4" name="Slide Number Placeholder 3"/>
          <p:cNvSpPr>
            <a:spLocks noGrp="1"/>
          </p:cNvSpPr>
          <p:nvPr>
            <p:ph type="sldNum" sz="quarter" idx="5"/>
          </p:nvPr>
        </p:nvSpPr>
        <p:spPr/>
        <p:txBody>
          <a:bodyPr/>
          <a:lstStyle/>
          <a:p>
            <a:fld id="{69AD52B0-3B69-4E4B-9CED-548226B8D3D7}" type="slidenum">
              <a:rPr lang="en-US" smtClean="0"/>
              <a:t>19</a:t>
            </a:fld>
            <a:endParaRPr lang="en-US"/>
          </a:p>
        </p:txBody>
      </p:sp>
    </p:spTree>
    <p:extLst>
      <p:ext uri="{BB962C8B-B14F-4D97-AF65-F5344CB8AC3E}">
        <p14:creationId xmlns:p14="http://schemas.microsoft.com/office/powerpoint/2010/main" val="3449486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ensure our board had consistent power, we had to implement 3.3v and 5v regulators.</a:t>
            </a:r>
          </a:p>
          <a:p>
            <a:r>
              <a:rPr lang="en-US"/>
              <a:t>The 3.3V regulator has a maximum of 1 amp current draw. </a:t>
            </a:r>
          </a:p>
          <a:p>
            <a:r>
              <a:rPr lang="en-US"/>
              <a:t>We implemented 2 of these regulators, </a:t>
            </a:r>
          </a:p>
          <a:p>
            <a:r>
              <a:rPr lang="en-US"/>
              <a:t>1 dedicated for the MCU and half of the IR sensors and another for the IMU and second half of the sensors</a:t>
            </a:r>
          </a:p>
          <a:p>
            <a:endParaRPr lang="en-US"/>
          </a:p>
          <a:p>
            <a:r>
              <a:rPr lang="en-US"/>
              <a:t>The 5 volt regulators have a maximum current draw of 1.5 A each which is enough to cover 1 motor driver.</a:t>
            </a:r>
          </a:p>
          <a:p>
            <a:r>
              <a:rPr lang="en-US"/>
              <a:t>So each motor driver has dedicated voltage regulator in case they both need overhead power draw</a:t>
            </a:r>
          </a:p>
          <a:p>
            <a:r>
              <a:rPr lang="en-US"/>
              <a:t>And we use a third voltage regulator for any other IC’s or GPIO out pins that would need that 5V.</a:t>
            </a:r>
          </a:p>
        </p:txBody>
      </p:sp>
      <p:sp>
        <p:nvSpPr>
          <p:cNvPr id="4" name="Slide Number Placeholder 3"/>
          <p:cNvSpPr>
            <a:spLocks noGrp="1"/>
          </p:cNvSpPr>
          <p:nvPr>
            <p:ph type="sldNum" sz="quarter" idx="5"/>
          </p:nvPr>
        </p:nvSpPr>
        <p:spPr/>
        <p:txBody>
          <a:bodyPr/>
          <a:lstStyle/>
          <a:p>
            <a:fld id="{69AD52B0-3B69-4E4B-9CED-548226B8D3D7}" type="slidenum">
              <a:rPr lang="en-US" smtClean="0"/>
              <a:t>20</a:t>
            </a:fld>
            <a:endParaRPr lang="en-US"/>
          </a:p>
        </p:txBody>
      </p:sp>
    </p:spTree>
    <p:extLst>
      <p:ext uri="{BB962C8B-B14F-4D97-AF65-F5344CB8AC3E}">
        <p14:creationId xmlns:p14="http://schemas.microsoft.com/office/powerpoint/2010/main" val="124347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 a NMOS transistor as a switch from the battery power to the video transmission system. </a:t>
            </a:r>
          </a:p>
          <a:p>
            <a:r>
              <a:rPr lang="en-US"/>
              <a:t>It is controlled by the MCU so we can tell it when to turn on to start transmitting our video feed.</a:t>
            </a:r>
          </a:p>
          <a:p>
            <a:r>
              <a:rPr lang="en-US"/>
              <a:t>We needed a FET that could draw at least 1A of current to power the transmission module.</a:t>
            </a:r>
          </a:p>
          <a:p>
            <a:endParaRPr lang="en-US"/>
          </a:p>
          <a:p>
            <a:r>
              <a:rPr lang="en-US"/>
              <a:t>Finally, our battery of choice was the ProTek RC Si-Graphene LiPo battery with a capacity of 4600mAh at 7.6V nominal</a:t>
            </a:r>
          </a:p>
          <a:p>
            <a:r>
              <a:rPr lang="en-US"/>
              <a:t>This battery back is high voltage which means it can be charged to 8.7V but we will keep it at a standard 8.4V giving us 4000mAh capacity.</a:t>
            </a:r>
          </a:p>
          <a:p>
            <a:r>
              <a:rPr lang="en-US"/>
              <a:t>We chose this battery because it was one of the smallest packages we could find while also being incredibly light due to its highly energy dense si-graphene battery technology.</a:t>
            </a:r>
          </a:p>
        </p:txBody>
      </p:sp>
      <p:sp>
        <p:nvSpPr>
          <p:cNvPr id="4" name="Slide Number Placeholder 3"/>
          <p:cNvSpPr>
            <a:spLocks noGrp="1"/>
          </p:cNvSpPr>
          <p:nvPr>
            <p:ph type="sldNum" sz="quarter" idx="5"/>
          </p:nvPr>
        </p:nvSpPr>
        <p:spPr/>
        <p:txBody>
          <a:bodyPr/>
          <a:lstStyle/>
          <a:p>
            <a:fld id="{69AD52B0-3B69-4E4B-9CED-548226B8D3D7}" type="slidenum">
              <a:rPr lang="en-US" smtClean="0"/>
              <a:t>21</a:t>
            </a:fld>
            <a:endParaRPr lang="en-US"/>
          </a:p>
        </p:txBody>
      </p:sp>
    </p:spTree>
    <p:extLst>
      <p:ext uri="{BB962C8B-B14F-4D97-AF65-F5344CB8AC3E}">
        <p14:creationId xmlns:p14="http://schemas.microsoft.com/office/powerpoint/2010/main" val="975253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 a NMOS transistor as a switch from the battery power to the video transmission system. </a:t>
            </a:r>
          </a:p>
          <a:p>
            <a:r>
              <a:rPr lang="en-US"/>
              <a:t>It is controlled by the MCU so we can tell it when to turn on to start transmitting our video feed.</a:t>
            </a:r>
          </a:p>
          <a:p>
            <a:r>
              <a:rPr lang="en-US"/>
              <a:t>We needed a FET that could draw at least 1A of current to power the transmission module.</a:t>
            </a:r>
          </a:p>
          <a:p>
            <a:endParaRPr lang="en-US"/>
          </a:p>
          <a:p>
            <a:r>
              <a:rPr lang="en-US"/>
              <a:t>Finally, our battery of choice was the ProTek RC Si-Graphene LiPo battery with a capacity of 4600mAh at 7.6V nominal</a:t>
            </a:r>
          </a:p>
          <a:p>
            <a:r>
              <a:rPr lang="en-US"/>
              <a:t>This battery back is high voltage which means it can be charged to 8.7V but we will keep it at a standard 8.4V giving us 4000mAh capacity.</a:t>
            </a:r>
          </a:p>
          <a:p>
            <a:r>
              <a:rPr lang="en-US"/>
              <a:t>We chose this battery because it was one of the smallest packages we could find while also being incredibly light due to its highly energy dense si-graphene battery technology.</a:t>
            </a:r>
          </a:p>
        </p:txBody>
      </p:sp>
      <p:sp>
        <p:nvSpPr>
          <p:cNvPr id="4" name="Slide Number Placeholder 3"/>
          <p:cNvSpPr>
            <a:spLocks noGrp="1"/>
          </p:cNvSpPr>
          <p:nvPr>
            <p:ph type="sldNum" sz="quarter" idx="5"/>
          </p:nvPr>
        </p:nvSpPr>
        <p:spPr/>
        <p:txBody>
          <a:bodyPr/>
          <a:lstStyle/>
          <a:p>
            <a:fld id="{69AD52B0-3B69-4E4B-9CED-548226B8D3D7}" type="slidenum">
              <a:rPr lang="en-US" smtClean="0"/>
              <a:t>22</a:t>
            </a:fld>
            <a:endParaRPr lang="en-US"/>
          </a:p>
        </p:txBody>
      </p:sp>
    </p:spTree>
    <p:extLst>
      <p:ext uri="{BB962C8B-B14F-4D97-AF65-F5344CB8AC3E}">
        <p14:creationId xmlns:p14="http://schemas.microsoft.com/office/powerpoint/2010/main" val="320529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senior design project has the opportunity to take place in the FAR 1030 competition.</a:t>
            </a:r>
          </a:p>
          <a:p>
            <a:r>
              <a:rPr lang="en-US"/>
              <a:t>The mechanical, aerospace engineering senior design group; has designed a High powered rocket that will take place in the 10k competition</a:t>
            </a:r>
          </a:p>
          <a:p>
            <a:r>
              <a:rPr lang="en-US"/>
              <a:t>Our project is implemented as the autonomous rover in the required payload section for the FAR competition.</a:t>
            </a:r>
            <a:br>
              <a:rPr lang="en-US"/>
            </a:br>
            <a:r>
              <a:rPr lang="en-US"/>
              <a:t>Our main requirements are that the rover returns to the launch pad without human aid or interaction, and that live video must transmit from the time of payload touchdown to the successful return to the launch pad.</a:t>
            </a:r>
            <a:br>
              <a:rPr lang="en-US"/>
            </a:br>
            <a:r>
              <a:rPr lang="en-US"/>
              <a:t>Size and weight requirements were also put onto us by the UCF rocket design team</a:t>
            </a:r>
          </a:p>
        </p:txBody>
      </p:sp>
      <p:sp>
        <p:nvSpPr>
          <p:cNvPr id="4" name="Slide Number Placeholder 3"/>
          <p:cNvSpPr>
            <a:spLocks noGrp="1"/>
          </p:cNvSpPr>
          <p:nvPr>
            <p:ph type="sldNum" sz="quarter" idx="5"/>
          </p:nvPr>
        </p:nvSpPr>
        <p:spPr/>
        <p:txBody>
          <a:bodyPr/>
          <a:lstStyle/>
          <a:p>
            <a:fld id="{69AD52B0-3B69-4E4B-9CED-548226B8D3D7}" type="slidenum">
              <a:rPr lang="en-US" smtClean="0"/>
              <a:t>3</a:t>
            </a:fld>
            <a:endParaRPr lang="en-US"/>
          </a:p>
        </p:txBody>
      </p:sp>
    </p:spTree>
    <p:extLst>
      <p:ext uri="{BB962C8B-B14F-4D97-AF65-F5344CB8AC3E}">
        <p14:creationId xmlns:p14="http://schemas.microsoft.com/office/powerpoint/2010/main" val="3469969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p:txBody>
      </p:sp>
      <p:sp>
        <p:nvSpPr>
          <p:cNvPr id="4" name="Slide Number Placeholder 3"/>
          <p:cNvSpPr>
            <a:spLocks noGrp="1"/>
          </p:cNvSpPr>
          <p:nvPr>
            <p:ph type="sldNum" sz="quarter" idx="5"/>
          </p:nvPr>
        </p:nvSpPr>
        <p:spPr/>
        <p:txBody>
          <a:bodyPr/>
          <a:lstStyle/>
          <a:p>
            <a:fld id="{69AD52B0-3B69-4E4B-9CED-548226B8D3D7}" type="slidenum">
              <a:rPr lang="en-US" smtClean="0"/>
              <a:t>25</a:t>
            </a:fld>
            <a:endParaRPr lang="en-US"/>
          </a:p>
        </p:txBody>
      </p:sp>
    </p:spTree>
    <p:extLst>
      <p:ext uri="{BB962C8B-B14F-4D97-AF65-F5344CB8AC3E}">
        <p14:creationId xmlns:p14="http://schemas.microsoft.com/office/powerpoint/2010/main" val="80233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9AD52B0-3B69-4E4B-9CED-548226B8D3D7}" type="slidenum">
              <a:rPr lang="en-US" smtClean="0"/>
              <a:t>26</a:t>
            </a:fld>
            <a:endParaRPr lang="en-US"/>
          </a:p>
        </p:txBody>
      </p:sp>
    </p:spTree>
    <p:extLst>
      <p:ext uri="{BB962C8B-B14F-4D97-AF65-F5344CB8AC3E}">
        <p14:creationId xmlns:p14="http://schemas.microsoft.com/office/powerpoint/2010/main" val="3702137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seconds</a:t>
            </a:r>
          </a:p>
        </p:txBody>
      </p:sp>
      <p:sp>
        <p:nvSpPr>
          <p:cNvPr id="4" name="Slide Number Placeholder 3"/>
          <p:cNvSpPr>
            <a:spLocks noGrp="1"/>
          </p:cNvSpPr>
          <p:nvPr>
            <p:ph type="sldNum" sz="quarter" idx="5"/>
          </p:nvPr>
        </p:nvSpPr>
        <p:spPr/>
        <p:txBody>
          <a:bodyPr/>
          <a:lstStyle/>
          <a:p>
            <a:fld id="{69AD52B0-3B69-4E4B-9CED-548226B8D3D7}" type="slidenum">
              <a:rPr lang="en-US" smtClean="0"/>
              <a:t>27</a:t>
            </a:fld>
            <a:endParaRPr lang="en-US"/>
          </a:p>
        </p:txBody>
      </p:sp>
    </p:spTree>
    <p:extLst>
      <p:ext uri="{BB962C8B-B14F-4D97-AF65-F5344CB8AC3E}">
        <p14:creationId xmlns:p14="http://schemas.microsoft.com/office/powerpoint/2010/main" val="370620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Pictured below is the board layout for the main control board. More information about the main PCB is on the following slide. Please pause the presentation if you need more time to analize the layout</a:t>
            </a:r>
          </a:p>
        </p:txBody>
      </p:sp>
      <p:sp>
        <p:nvSpPr>
          <p:cNvPr id="4" name="Slide Number Placeholder 3"/>
          <p:cNvSpPr>
            <a:spLocks noGrp="1"/>
          </p:cNvSpPr>
          <p:nvPr>
            <p:ph type="sldNum" sz="quarter" idx="5"/>
          </p:nvPr>
        </p:nvSpPr>
        <p:spPr/>
        <p:txBody>
          <a:bodyPr/>
          <a:lstStyle/>
          <a:p>
            <a:fld id="{69AD52B0-3B69-4E4B-9CED-548226B8D3D7}" type="slidenum">
              <a:rPr lang="en-US" smtClean="0"/>
              <a:t>28</a:t>
            </a:fld>
            <a:endParaRPr lang="en-US"/>
          </a:p>
        </p:txBody>
      </p:sp>
    </p:spTree>
    <p:extLst>
      <p:ext uri="{BB962C8B-B14F-4D97-AF65-F5344CB8AC3E}">
        <p14:creationId xmlns:p14="http://schemas.microsoft.com/office/powerpoint/2010/main" val="817028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p:txBody>
      </p:sp>
      <p:sp>
        <p:nvSpPr>
          <p:cNvPr id="4" name="Slide Number Placeholder 3"/>
          <p:cNvSpPr>
            <a:spLocks noGrp="1"/>
          </p:cNvSpPr>
          <p:nvPr>
            <p:ph type="sldNum" sz="quarter" idx="5"/>
          </p:nvPr>
        </p:nvSpPr>
        <p:spPr/>
        <p:txBody>
          <a:bodyPr/>
          <a:lstStyle/>
          <a:p>
            <a:fld id="{69AD52B0-3B69-4E4B-9CED-548226B8D3D7}" type="slidenum">
              <a:rPr lang="en-US" smtClean="0"/>
              <a:t>29</a:t>
            </a:fld>
            <a:endParaRPr lang="en-US"/>
          </a:p>
        </p:txBody>
      </p:sp>
    </p:spTree>
    <p:extLst>
      <p:ext uri="{BB962C8B-B14F-4D97-AF65-F5344CB8AC3E}">
        <p14:creationId xmlns:p14="http://schemas.microsoft.com/office/powerpoint/2010/main" val="3534036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p:txBody>
      </p:sp>
      <p:sp>
        <p:nvSpPr>
          <p:cNvPr id="4" name="Slide Number Placeholder 3"/>
          <p:cNvSpPr>
            <a:spLocks noGrp="1"/>
          </p:cNvSpPr>
          <p:nvPr>
            <p:ph type="sldNum" sz="quarter" idx="5"/>
          </p:nvPr>
        </p:nvSpPr>
        <p:spPr/>
        <p:txBody>
          <a:bodyPr/>
          <a:lstStyle/>
          <a:p>
            <a:fld id="{69AD52B0-3B69-4E4B-9CED-548226B8D3D7}" type="slidenum">
              <a:rPr lang="en-US" smtClean="0"/>
              <a:t>30</a:t>
            </a:fld>
            <a:endParaRPr lang="en-US"/>
          </a:p>
        </p:txBody>
      </p:sp>
    </p:spTree>
    <p:extLst>
      <p:ext uri="{BB962C8B-B14F-4D97-AF65-F5344CB8AC3E}">
        <p14:creationId xmlns:p14="http://schemas.microsoft.com/office/powerpoint/2010/main" val="2096699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33</a:t>
            </a:fld>
            <a:endParaRPr lang="en-US"/>
          </a:p>
        </p:txBody>
      </p:sp>
    </p:spTree>
    <p:extLst>
      <p:ext uri="{BB962C8B-B14F-4D97-AF65-F5344CB8AC3E}">
        <p14:creationId xmlns:p14="http://schemas.microsoft.com/office/powerpoint/2010/main" val="2775888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p:txBody>
      </p:sp>
      <p:sp>
        <p:nvSpPr>
          <p:cNvPr id="4" name="Slide Number Placeholder 3"/>
          <p:cNvSpPr>
            <a:spLocks noGrp="1"/>
          </p:cNvSpPr>
          <p:nvPr>
            <p:ph type="sldNum" sz="quarter" idx="5"/>
          </p:nvPr>
        </p:nvSpPr>
        <p:spPr/>
        <p:txBody>
          <a:bodyPr/>
          <a:lstStyle/>
          <a:p>
            <a:fld id="{69AD52B0-3B69-4E4B-9CED-548226B8D3D7}" type="slidenum">
              <a:rPr lang="en-US" smtClean="0"/>
              <a:t>35</a:t>
            </a:fld>
            <a:endParaRPr lang="en-US"/>
          </a:p>
        </p:txBody>
      </p:sp>
    </p:spTree>
    <p:extLst>
      <p:ext uri="{BB962C8B-B14F-4D97-AF65-F5344CB8AC3E}">
        <p14:creationId xmlns:p14="http://schemas.microsoft.com/office/powerpoint/2010/main" val="1900688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p:txBody>
      </p:sp>
      <p:sp>
        <p:nvSpPr>
          <p:cNvPr id="4" name="Slide Number Placeholder 3"/>
          <p:cNvSpPr>
            <a:spLocks noGrp="1"/>
          </p:cNvSpPr>
          <p:nvPr>
            <p:ph type="sldNum" sz="quarter" idx="5"/>
          </p:nvPr>
        </p:nvSpPr>
        <p:spPr/>
        <p:txBody>
          <a:bodyPr/>
          <a:lstStyle/>
          <a:p>
            <a:fld id="{69AD52B0-3B69-4E4B-9CED-548226B8D3D7}" type="slidenum">
              <a:rPr lang="en-US" smtClean="0"/>
              <a:t>38</a:t>
            </a:fld>
            <a:endParaRPr lang="en-US"/>
          </a:p>
        </p:txBody>
      </p:sp>
    </p:spTree>
    <p:extLst>
      <p:ext uri="{BB962C8B-B14F-4D97-AF65-F5344CB8AC3E}">
        <p14:creationId xmlns:p14="http://schemas.microsoft.com/office/powerpoint/2010/main" val="2879498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In this </a:t>
            </a:r>
            <a:r>
              <a:rPr lang="en-US" err="1">
                <a:ea typeface="+mn-lt"/>
                <a:cs typeface="+mn-lt"/>
              </a:rPr>
              <a:t>gantt</a:t>
            </a:r>
            <a:r>
              <a:rPr lang="en-US">
                <a:ea typeface="+mn-lt"/>
                <a:cs typeface="+mn-lt"/>
              </a:rPr>
              <a:t> chart we can see the overall progress of the rover in terms of its completion to current day. </a:t>
            </a:r>
          </a:p>
          <a:p>
            <a:r>
              <a:rPr lang="en-US">
                <a:ea typeface="+mn-lt"/>
                <a:cs typeface="+mn-lt"/>
              </a:rPr>
              <a:t>All the parts were order, shipped and assembled to the basic frame of the rover.</a:t>
            </a:r>
          </a:p>
          <a:p>
            <a:r>
              <a:rPr lang="en-US">
                <a:ea typeface="+mn-lt"/>
                <a:cs typeface="+mn-lt"/>
              </a:rPr>
              <a:t>The final steps for this rover was to test all our different systems but we ran into some trouble and bugs that took more time to iron out than we had expected.</a:t>
            </a:r>
          </a:p>
          <a:p>
            <a:r>
              <a:rPr lang="en-US">
                <a:ea typeface="+mn-lt"/>
                <a:cs typeface="+mn-lt"/>
              </a:rPr>
              <a:t>We will cover the challenges we faced later, but these delays meant pushing back the deployment system we had worked on for the payload integration. </a:t>
            </a:r>
          </a:p>
          <a:p>
            <a:r>
              <a:rPr lang="en-US">
                <a:ea typeface="+mn-lt"/>
                <a:cs typeface="+mn-lt"/>
              </a:rPr>
              <a:t>As wouldn’t be testing integration in April we decided to focus on getting the other systems functional first.</a:t>
            </a:r>
          </a:p>
          <a:p>
            <a:endParaRPr lang="en-US">
              <a:ea typeface="+mn-lt"/>
              <a:cs typeface="+mn-lt"/>
            </a:endParaRPr>
          </a:p>
          <a:p>
            <a:endParaRPr lang="en-US">
              <a:ea typeface="+mn-lt"/>
              <a:cs typeface="+mn-lt"/>
            </a:endParaRPr>
          </a:p>
          <a:p>
            <a:endParaRPr lang="en-US">
              <a:ea typeface="+mn-lt"/>
              <a:cs typeface="+mn-lt"/>
            </a:endParaRPr>
          </a:p>
        </p:txBody>
      </p:sp>
      <p:sp>
        <p:nvSpPr>
          <p:cNvPr id="4" name="Slide Number Placeholder 3"/>
          <p:cNvSpPr>
            <a:spLocks noGrp="1"/>
          </p:cNvSpPr>
          <p:nvPr>
            <p:ph type="sldNum" sz="quarter" idx="5"/>
          </p:nvPr>
        </p:nvSpPr>
        <p:spPr/>
        <p:txBody>
          <a:bodyPr/>
          <a:lstStyle/>
          <a:p>
            <a:fld id="{69AD52B0-3B69-4E4B-9CED-548226B8D3D7}" type="slidenum">
              <a:rPr lang="en-US" smtClean="0"/>
              <a:t>39</a:t>
            </a:fld>
            <a:endParaRPr lang="en-US"/>
          </a:p>
        </p:txBody>
      </p:sp>
    </p:spTree>
    <p:extLst>
      <p:ext uri="{BB962C8B-B14F-4D97-AF65-F5344CB8AC3E}">
        <p14:creationId xmlns:p14="http://schemas.microsoft.com/office/powerpoint/2010/main" val="2638878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Reqs and specs misc</a:t>
            </a:r>
          </a:p>
        </p:txBody>
      </p:sp>
      <p:sp>
        <p:nvSpPr>
          <p:cNvPr id="4" name="Slide Number Placeholder 3"/>
          <p:cNvSpPr>
            <a:spLocks noGrp="1"/>
          </p:cNvSpPr>
          <p:nvPr>
            <p:ph type="sldNum" sz="quarter" idx="5"/>
          </p:nvPr>
        </p:nvSpPr>
        <p:spPr/>
        <p:txBody>
          <a:bodyPr/>
          <a:lstStyle/>
          <a:p>
            <a:fld id="{69AD52B0-3B69-4E4B-9CED-548226B8D3D7}" type="slidenum">
              <a:rPr lang="en-US" smtClean="0"/>
              <a:t>4</a:t>
            </a:fld>
            <a:endParaRPr lang="en-US"/>
          </a:p>
        </p:txBody>
      </p:sp>
    </p:spTree>
    <p:extLst>
      <p:ext uri="{BB962C8B-B14F-4D97-AF65-F5344CB8AC3E}">
        <p14:creationId xmlns:p14="http://schemas.microsoft.com/office/powerpoint/2010/main" val="1053121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a:t>
            </a:r>
          </a:p>
          <a:p>
            <a:r>
              <a:rPr lang="en-US"/>
              <a:t>The plan for the rocket teams testing is to have test launches with the integrated payload by early April.</a:t>
            </a:r>
          </a:p>
          <a:p>
            <a:r>
              <a:rPr lang="en-US"/>
              <a:t>We will meet with rocket team from around mid march to mid april to test our deployment from the rocket and our rover’s performance after deployment.</a:t>
            </a:r>
          </a:p>
          <a:p>
            <a:r>
              <a:rPr lang="en-US"/>
              <a:t>The final competition date starts June 4</a:t>
            </a:r>
            <a:r>
              <a:rPr lang="en-US" baseline="30000"/>
              <a:t>th</a:t>
            </a:r>
            <a:r>
              <a:rPr lang="en-US"/>
              <a:t>.</a:t>
            </a:r>
          </a:p>
        </p:txBody>
      </p:sp>
      <p:sp>
        <p:nvSpPr>
          <p:cNvPr id="4" name="Slide Number Placeholder 3"/>
          <p:cNvSpPr>
            <a:spLocks noGrp="1"/>
          </p:cNvSpPr>
          <p:nvPr>
            <p:ph type="sldNum" sz="quarter" idx="5"/>
          </p:nvPr>
        </p:nvSpPr>
        <p:spPr/>
        <p:txBody>
          <a:bodyPr/>
          <a:lstStyle/>
          <a:p>
            <a:fld id="{69AD52B0-3B69-4E4B-9CED-548226B8D3D7}" type="slidenum">
              <a:rPr lang="en-US" smtClean="0"/>
              <a:t>40</a:t>
            </a:fld>
            <a:endParaRPr lang="en-US"/>
          </a:p>
        </p:txBody>
      </p:sp>
    </p:spTree>
    <p:extLst>
      <p:ext uri="{BB962C8B-B14F-4D97-AF65-F5344CB8AC3E}">
        <p14:creationId xmlns:p14="http://schemas.microsoft.com/office/powerpoint/2010/main" val="2721605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discuss the group's immediate plans for the successful completion of the project</a:t>
            </a:r>
          </a:p>
          <a:p>
            <a:endParaRPr lang="en-US">
              <a:ea typeface="+mn-lt"/>
              <a:cs typeface="+mn-lt"/>
            </a:endParaRPr>
          </a:p>
          <a:p>
            <a:r>
              <a:rPr lang="en-US">
                <a:ea typeface="+mn-lt"/>
                <a:cs typeface="+mn-lt"/>
              </a:rPr>
              <a:t>With our PCB design completed, all our needed components for testing have been submitted for ordering. </a:t>
            </a:r>
          </a:p>
          <a:p>
            <a:r>
              <a:rPr lang="en-US">
                <a:ea typeface="+mn-lt"/>
                <a:cs typeface="+mn-lt"/>
              </a:rPr>
              <a:t>In the coming weeks, as we get the last of purchases, we will be testing our components and working to implement and integrate them. </a:t>
            </a:r>
          </a:p>
          <a:p>
            <a:r>
              <a:rPr lang="en-US">
                <a:ea typeface="+mn-lt"/>
                <a:cs typeface="+mn-lt"/>
              </a:rPr>
              <a:t>Near the end of march, we want to have a functioning physical prototype for interfacing with the rocket teams payload deployment.</a:t>
            </a:r>
          </a:p>
        </p:txBody>
      </p:sp>
      <p:sp>
        <p:nvSpPr>
          <p:cNvPr id="4" name="Slide Number Placeholder 3"/>
          <p:cNvSpPr>
            <a:spLocks noGrp="1"/>
          </p:cNvSpPr>
          <p:nvPr>
            <p:ph type="sldNum" sz="quarter" idx="5"/>
          </p:nvPr>
        </p:nvSpPr>
        <p:spPr/>
        <p:txBody>
          <a:bodyPr/>
          <a:lstStyle/>
          <a:p>
            <a:fld id="{69AD52B0-3B69-4E4B-9CED-548226B8D3D7}" type="slidenum">
              <a:rPr lang="en-US" smtClean="0"/>
              <a:t>41</a:t>
            </a:fld>
            <a:endParaRPr lang="en-US"/>
          </a:p>
        </p:txBody>
      </p:sp>
    </p:spTree>
    <p:extLst>
      <p:ext uri="{BB962C8B-B14F-4D97-AF65-F5344CB8AC3E}">
        <p14:creationId xmlns:p14="http://schemas.microsoft.com/office/powerpoint/2010/main" val="718391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mn-lt"/>
              <a:cs typeface="+mn-lt"/>
            </a:endParaRPr>
          </a:p>
          <a:p>
            <a:r>
              <a:rPr lang="en-US">
                <a:ea typeface="+mn-lt"/>
                <a:cs typeface="+mn-lt"/>
              </a:rPr>
              <a:t>Being able to work side by side with other disciplines of engineering towards a common goal is an invaluable skill in the industry.</a:t>
            </a:r>
          </a:p>
          <a:p>
            <a:r>
              <a:rPr lang="en-US">
                <a:ea typeface="+mn-lt"/>
                <a:cs typeface="+mn-lt"/>
              </a:rPr>
              <a:t>Learning how to work with other departments to integrate a product will surely be helpful later in my career.</a:t>
            </a:r>
          </a:p>
          <a:p>
            <a:r>
              <a:rPr lang="en-US">
                <a:ea typeface="+mn-lt"/>
                <a:cs typeface="+mn-lt"/>
              </a:rPr>
              <a:t>I also learned complex circuit board design and development while working with Michael on the motherboard. </a:t>
            </a:r>
          </a:p>
          <a:p>
            <a:r>
              <a:rPr lang="en-US">
                <a:ea typeface="+mn-lt"/>
                <a:cs typeface="+mn-lt"/>
              </a:rPr>
              <a:t>This expanded my experience and understanding in design programs like eagle and fusion 360</a:t>
            </a:r>
          </a:p>
          <a:p>
            <a:r>
              <a:rPr lang="en-US">
                <a:ea typeface="+mn-lt"/>
                <a:cs typeface="+mn-lt"/>
              </a:rPr>
              <a:t>Finally, being able to work with small footprint surface mount technologies was a challenge but worth the experience.</a:t>
            </a:r>
          </a:p>
        </p:txBody>
      </p:sp>
      <p:sp>
        <p:nvSpPr>
          <p:cNvPr id="4" name="Slide Number Placeholder 3"/>
          <p:cNvSpPr>
            <a:spLocks noGrp="1"/>
          </p:cNvSpPr>
          <p:nvPr>
            <p:ph type="sldNum" sz="quarter" idx="5"/>
          </p:nvPr>
        </p:nvSpPr>
        <p:spPr/>
        <p:txBody>
          <a:bodyPr/>
          <a:lstStyle/>
          <a:p>
            <a:fld id="{69AD52B0-3B69-4E4B-9CED-548226B8D3D7}" type="slidenum">
              <a:rPr lang="en-US" smtClean="0"/>
              <a:t>42</a:t>
            </a:fld>
            <a:endParaRPr lang="en-US"/>
          </a:p>
        </p:txBody>
      </p:sp>
    </p:spTree>
    <p:extLst>
      <p:ext uri="{BB962C8B-B14F-4D97-AF65-F5344CB8AC3E}">
        <p14:creationId xmlns:p14="http://schemas.microsoft.com/office/powerpoint/2010/main" val="4038951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discuss the group's immediate plans for the successful completion of the project</a:t>
            </a:r>
          </a:p>
          <a:p>
            <a:endParaRPr lang="en-US">
              <a:ea typeface="+mn-lt"/>
              <a:cs typeface="+mn-lt"/>
            </a:endParaRPr>
          </a:p>
          <a:p>
            <a:r>
              <a:rPr lang="en-US">
                <a:ea typeface="+mn-lt"/>
                <a:cs typeface="+mn-lt"/>
              </a:rPr>
              <a:t>With our PCB design completed, all our needed components for testing have been submitted for ordering. </a:t>
            </a:r>
          </a:p>
          <a:p>
            <a:r>
              <a:rPr lang="en-US">
                <a:ea typeface="+mn-lt"/>
                <a:cs typeface="+mn-lt"/>
              </a:rPr>
              <a:t>In the coming weeks, as we get the last of purchases, we will be testing our components and working to implement and integrate them. </a:t>
            </a:r>
          </a:p>
          <a:p>
            <a:r>
              <a:rPr lang="en-US">
                <a:ea typeface="+mn-lt"/>
                <a:cs typeface="+mn-lt"/>
              </a:rPr>
              <a:t>Near the end of march, we want to have a functioning physical prototype for interfacing with the rocket teams payload deployment.</a:t>
            </a:r>
          </a:p>
        </p:txBody>
      </p:sp>
      <p:sp>
        <p:nvSpPr>
          <p:cNvPr id="4" name="Slide Number Placeholder 3"/>
          <p:cNvSpPr>
            <a:spLocks noGrp="1"/>
          </p:cNvSpPr>
          <p:nvPr>
            <p:ph type="sldNum" sz="quarter" idx="5"/>
          </p:nvPr>
        </p:nvSpPr>
        <p:spPr/>
        <p:txBody>
          <a:bodyPr/>
          <a:lstStyle/>
          <a:p>
            <a:fld id="{69AD52B0-3B69-4E4B-9CED-548226B8D3D7}" type="slidenum">
              <a:rPr lang="en-US" smtClean="0"/>
              <a:t>43</a:t>
            </a:fld>
            <a:endParaRPr lang="en-US"/>
          </a:p>
        </p:txBody>
      </p:sp>
    </p:spTree>
    <p:extLst>
      <p:ext uri="{BB962C8B-B14F-4D97-AF65-F5344CB8AC3E}">
        <p14:creationId xmlns:p14="http://schemas.microsoft.com/office/powerpoint/2010/main" val="1020212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discuss the group's immediate plans for the successful completion of the project</a:t>
            </a:r>
          </a:p>
          <a:p>
            <a:endParaRPr lang="en-US">
              <a:ea typeface="+mn-lt"/>
              <a:cs typeface="+mn-lt"/>
            </a:endParaRPr>
          </a:p>
          <a:p>
            <a:r>
              <a:rPr lang="en-US">
                <a:ea typeface="+mn-lt"/>
                <a:cs typeface="+mn-lt"/>
              </a:rPr>
              <a:t>With our PCB design completed, all our needed components for testing have been submitted for ordering. </a:t>
            </a:r>
          </a:p>
          <a:p>
            <a:r>
              <a:rPr lang="en-US">
                <a:ea typeface="+mn-lt"/>
                <a:cs typeface="+mn-lt"/>
              </a:rPr>
              <a:t>In the coming weeks, as we get the last of purchases, we will be testing our components and working to implement and integrate them. </a:t>
            </a:r>
          </a:p>
          <a:p>
            <a:r>
              <a:rPr lang="en-US">
                <a:ea typeface="+mn-lt"/>
                <a:cs typeface="+mn-lt"/>
              </a:rPr>
              <a:t>Near the end of march, we want to have a functioning physical prototype for interfacing with the rocket teams payload deployment.</a:t>
            </a:r>
          </a:p>
        </p:txBody>
      </p:sp>
      <p:sp>
        <p:nvSpPr>
          <p:cNvPr id="4" name="Slide Number Placeholder 3"/>
          <p:cNvSpPr>
            <a:spLocks noGrp="1"/>
          </p:cNvSpPr>
          <p:nvPr>
            <p:ph type="sldNum" sz="quarter" idx="5"/>
          </p:nvPr>
        </p:nvSpPr>
        <p:spPr/>
        <p:txBody>
          <a:bodyPr/>
          <a:lstStyle/>
          <a:p>
            <a:fld id="{69AD52B0-3B69-4E4B-9CED-548226B8D3D7}" type="slidenum">
              <a:rPr lang="en-US" smtClean="0"/>
              <a:t>44</a:t>
            </a:fld>
            <a:endParaRPr lang="en-US"/>
          </a:p>
        </p:txBody>
      </p:sp>
    </p:spTree>
    <p:extLst>
      <p:ext uri="{BB962C8B-B14F-4D97-AF65-F5344CB8AC3E}">
        <p14:creationId xmlns:p14="http://schemas.microsoft.com/office/powerpoint/2010/main" val="3257698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45</a:t>
            </a:fld>
            <a:endParaRPr lang="en-US"/>
          </a:p>
        </p:txBody>
      </p:sp>
    </p:spTree>
    <p:extLst>
      <p:ext uri="{BB962C8B-B14F-4D97-AF65-F5344CB8AC3E}">
        <p14:creationId xmlns:p14="http://schemas.microsoft.com/office/powerpoint/2010/main" val="201116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panose="020B0604020202020204" pitchFamily="34" charset="0"/>
              </a:rPr>
              <a:t>In this hardware block level over view we can see all the parts that go to making this rover function</a:t>
            </a:r>
          </a:p>
          <a:p>
            <a:r>
              <a:rPr lang="en-US" b="0" i="0">
                <a:effectLst/>
                <a:latin typeface="Arial" panose="020B0604020202020204" pitchFamily="34" charset="0"/>
              </a:rPr>
              <a:t>we have two systems working together, the power systems and control system</a:t>
            </a:r>
          </a:p>
          <a:p>
            <a:r>
              <a:rPr lang="en-US" b="0" i="0">
                <a:effectLst/>
                <a:latin typeface="Arial" panose="020B0604020202020204" pitchFamily="34" charset="0"/>
              </a:rPr>
              <a:t>The battery is the main power supply for the power system and that powers both the control systems and the motors drivers and motors.</a:t>
            </a:r>
          </a:p>
          <a:p>
            <a:r>
              <a:rPr lang="en-US" b="0" i="0">
                <a:effectLst/>
                <a:latin typeface="Arial" panose="020B0604020202020204" pitchFamily="34" charset="0"/>
              </a:rPr>
              <a:t>The motor drivers are what allow us to connect the power systems and control systems.</a:t>
            </a:r>
          </a:p>
          <a:p>
            <a:r>
              <a:rPr lang="en-US" b="0" i="0">
                <a:effectLst/>
                <a:latin typeface="Arial" panose="020B0604020202020204" pitchFamily="34" charset="0"/>
              </a:rPr>
              <a:t>The motor drivers are controlled by the MCU which holds our object avoidance algorithm</a:t>
            </a:r>
          </a:p>
          <a:p>
            <a:r>
              <a:rPr lang="en-US" b="0" i="0">
                <a:effectLst/>
                <a:latin typeface="Arial" panose="020B0604020202020204" pitchFamily="34" charset="0"/>
              </a:rPr>
              <a:t>The control system consists of various sensors including an accelerometer, magnetometer, gyroscope, multiple </a:t>
            </a:r>
            <a:r>
              <a:rPr lang="en-US" b="0" i="0" err="1">
                <a:effectLst/>
                <a:latin typeface="Arial" panose="020B0604020202020204" pitchFamily="34" charset="0"/>
              </a:rPr>
              <a:t>ir</a:t>
            </a:r>
            <a:r>
              <a:rPr lang="en-US" b="0" i="0">
                <a:effectLst/>
                <a:latin typeface="Arial" panose="020B0604020202020204" pitchFamily="34" charset="0"/>
              </a:rPr>
              <a:t> sensors and a </a:t>
            </a:r>
            <a:r>
              <a:rPr lang="en-US" b="0" i="0" err="1">
                <a:effectLst/>
                <a:latin typeface="Arial" panose="020B0604020202020204" pitchFamily="34" charset="0"/>
              </a:rPr>
              <a:t>gps</a:t>
            </a:r>
            <a:endParaRPr lang="en-US" b="0" i="0">
              <a:effectLst/>
              <a:latin typeface="Arial" panose="020B0604020202020204" pitchFamily="34" charset="0"/>
            </a:endParaRPr>
          </a:p>
          <a:p>
            <a:r>
              <a:rPr lang="en-US" b="0" i="0">
                <a:effectLst/>
                <a:latin typeface="Arial" panose="020B0604020202020204" pitchFamily="34" charset="0"/>
              </a:rPr>
              <a:t>These sensors give the rover information about its surrounding and tells it how and when to move and turn </a:t>
            </a:r>
          </a:p>
          <a:p>
            <a:r>
              <a:rPr lang="en-US" b="0" i="0">
                <a:effectLst/>
                <a:latin typeface="Arial" panose="020B0604020202020204" pitchFamily="34" charset="0"/>
              </a:rPr>
              <a:t>Finally, we have a video transmission model to send live video of the rover so we can track its progress when completing its mission.</a:t>
            </a:r>
          </a:p>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5</a:t>
            </a:fld>
            <a:endParaRPr lang="en-US"/>
          </a:p>
        </p:txBody>
      </p:sp>
    </p:spTree>
    <p:extLst>
      <p:ext uri="{BB962C8B-B14F-4D97-AF65-F5344CB8AC3E}">
        <p14:creationId xmlns:p14="http://schemas.microsoft.com/office/powerpoint/2010/main" val="156748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of our design constraints are </a:t>
            </a:r>
          </a:p>
          <a:p>
            <a:r>
              <a:rPr lang="en-US"/>
              <a:t>Financial – our sponsors gave us a budget of 500 dollars and anything else is out of pocket from us group members</a:t>
            </a:r>
          </a:p>
          <a:p>
            <a:r>
              <a:rPr lang="en-US"/>
              <a:t>Environmental – we need a design that is full self contained or recoverable as to not leave any parts out on the field. </a:t>
            </a:r>
          </a:p>
          <a:p>
            <a:r>
              <a:rPr lang="en-US"/>
              <a:t>Our design also needs to be able to function under the weather conditions of the desert launch site</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AD52B0-3B69-4E4B-9CED-548226B8D3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783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AD52B0-3B69-4E4B-9CED-548226B8D3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06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Design Decisions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9</a:t>
            </a:fld>
            <a:endParaRPr lang="en-US"/>
          </a:p>
        </p:txBody>
      </p:sp>
    </p:spTree>
    <p:extLst>
      <p:ext uri="{BB962C8B-B14F-4D97-AF65-F5344CB8AC3E}">
        <p14:creationId xmlns:p14="http://schemas.microsoft.com/office/powerpoint/2010/main" val="245646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Design Decisions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10</a:t>
            </a:fld>
            <a:endParaRPr lang="en-US"/>
          </a:p>
        </p:txBody>
      </p:sp>
    </p:spTree>
    <p:extLst>
      <p:ext uri="{BB962C8B-B14F-4D97-AF65-F5344CB8AC3E}">
        <p14:creationId xmlns:p14="http://schemas.microsoft.com/office/powerpoint/2010/main" val="359042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Design Decisions</a:t>
            </a:r>
          </a:p>
          <a:p>
            <a:endParaRPr lang="en-US"/>
          </a:p>
          <a:p>
            <a:r>
              <a:rPr lang="en-US"/>
              <a:t>For our motors, our main concern was finding a motor that had a great size to torque ratio. </a:t>
            </a:r>
          </a:p>
          <a:p>
            <a:r>
              <a:rPr lang="en-US"/>
              <a:t>The speed of the motor was not as important as consistency was better than high top speed for our pathfinding and object avoidance program.</a:t>
            </a:r>
          </a:p>
          <a:p>
            <a:r>
              <a:rPr lang="en-US"/>
              <a:t>The stepper motors were very inefficient and heavy compared to all the other motors but in terms of pure torque output, they were the best.</a:t>
            </a:r>
          </a:p>
          <a:p>
            <a:r>
              <a:rPr lang="en-US"/>
              <a:t>The servo motors were the most expensive motors we could find and had a good amount of torque output as well and were fairly precise but the size was still an issue.</a:t>
            </a:r>
          </a:p>
          <a:p>
            <a:r>
              <a:rPr lang="en-US"/>
              <a:t>The DC motor was best when taking overall torque and size into consideration. It doesn’t have the best torque output but size and efficiency were important factors that it covered fairly well.</a:t>
            </a:r>
          </a:p>
          <a:p>
            <a:r>
              <a:rPr lang="en-US"/>
              <a:t>This was how we landed on the idea to use DC motors for our rover</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69AD52B0-3B69-4E4B-9CED-548226B8D3D7}" type="slidenum">
              <a:rPr lang="en-US" smtClean="0"/>
              <a:t>11</a:t>
            </a:fld>
            <a:endParaRPr lang="en-US"/>
          </a:p>
        </p:txBody>
      </p:sp>
    </p:spTree>
    <p:extLst>
      <p:ext uri="{BB962C8B-B14F-4D97-AF65-F5344CB8AC3E}">
        <p14:creationId xmlns:p14="http://schemas.microsoft.com/office/powerpoint/2010/main" val="3336381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9AB3A824-1A51-4B26-AD58-A6D8E14F6C04}" type="datetimeFigureOut">
              <a:rPr lang="en-US" smtClean="0"/>
              <a:t>4/19/2022</a:t>
            </a:fld>
            <a:endParaRPr lang="en-US"/>
          </a:p>
        </p:txBody>
      </p:sp>
      <p:sp>
        <p:nvSpPr>
          <p:cNvPr id="5" name="Footer Placeholder 4"/>
          <p:cNvSpPr>
            <a:spLocks noGrp="1"/>
          </p:cNvSpPr>
          <p:nvPr>
            <p:ph type="ftr" sz="quarter" idx="11"/>
          </p:nvPr>
        </p:nvSpPr>
        <p:spPr>
          <a:xfrm>
            <a:off x="1876424" y="5410201"/>
            <a:ext cx="5124886" cy="365125"/>
          </a:xfrm>
        </p:spPr>
        <p:txBody>
          <a:bodyPr/>
          <a:lstStyle/>
          <a:p>
            <a:r>
              <a:rPr lang="en-US"/>
              <a:t>
              </a:t>
            </a:r>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69840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85031200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18058426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5870158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8406423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C1C18-307B-4F68-A007-B5B542270E8D}" type="datetimeFigureOut">
              <a:rPr lang="en-US" smtClean="0"/>
              <a:t>4/19/2022</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342703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C1C18-307B-4F68-A007-B5B542270E8D}" type="datetimeFigureOut">
              <a:rPr lang="en-US" smtClean="0"/>
              <a:t>4/19/2022</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980166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7E33E-8B18-4087-B112-809917729534}" type="datetimeFigureOut">
              <a:rPr lang="en-US" smtClean="0"/>
              <a:t>4/19/2022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47643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FE419-2371-464F-8239-3959401C3561}" type="datetimeFigureOut">
              <a:rPr lang="en-US" smtClean="0"/>
              <a:t>4/19/2022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4482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162C4-EDD9-4389-A98B-B87ECEA2A816}" type="datetimeFigureOut">
              <a:rPr lang="en-US" smtClean="0"/>
              <a:t>4/19/2022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6453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4/19/2022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7414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54B2F-12DE-47F5-8894-472B206D2E1E}"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56814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BC1C18-307B-4F68-A007-B5B542270E8D}" type="datetimeFigureOut">
              <a:rPr lang="en-US" smtClean="0"/>
              <a:t>4/19/2022</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22709032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smtClean="0"/>
              <a:t>4/19/2022</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8081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4/19/2022</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0374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4/19/2022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2581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79641942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CBC1C18-307B-4F68-A007-B5B542270E8D}" type="datetimeFigureOut">
              <a:rPr lang="en-US" smtClean="0"/>
              <a:t>4/19/2022</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a:t>
              </a:t>
            </a: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66529104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18.emf"/><Relationship Id="rId2" Type="http://schemas.microsoft.com/office/2007/relationships/media" Target="../media/media10.m4a"/><Relationship Id="rId1" Type="http://schemas.openxmlformats.org/officeDocument/2006/relationships/vmlDrawing" Target="../drawings/vmlDrawing2.vml"/><Relationship Id="rId6" Type="http://schemas.openxmlformats.org/officeDocument/2006/relationships/package" Target="../embeddings/Microsoft_Excel_Worksheet_E0AC51811.xlsx"/><Relationship Id="rId5" Type="http://schemas.openxmlformats.org/officeDocument/2006/relationships/notesSlide" Target="../notesSlides/notesSlide8.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18.emf"/><Relationship Id="rId2" Type="http://schemas.microsoft.com/office/2007/relationships/media" Target="../media/media11.m4a"/><Relationship Id="rId1" Type="http://schemas.openxmlformats.org/officeDocument/2006/relationships/vmlDrawing" Target="../drawings/vmlDrawing3.vml"/><Relationship Id="rId6" Type="http://schemas.openxmlformats.org/officeDocument/2006/relationships/package" Target="../embeddings/Microsoft_Excel_Worksheet_E0AC51812.xlsx"/><Relationship Id="rId5" Type="http://schemas.openxmlformats.org/officeDocument/2006/relationships/notesSlide" Target="../notesSlides/notesSlide9.xml"/><Relationship Id="rId10" Type="http://schemas.openxmlformats.org/officeDocument/2006/relationships/image" Target="../media/image13.jpe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12.xml"/><Relationship Id="rId9"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png"/><Relationship Id="rId3" Type="http://schemas.openxmlformats.org/officeDocument/2006/relationships/audio" Target="../media/media22.m4a"/><Relationship Id="rId7" Type="http://schemas.openxmlformats.org/officeDocument/2006/relationships/image" Target="../media/image35.png"/><Relationship Id="rId12" Type="http://schemas.openxmlformats.org/officeDocument/2006/relationships/image" Target="../media/image40.png"/><Relationship Id="rId2" Type="http://schemas.microsoft.com/office/2007/relationships/media" Target="../media/media22.m4a"/><Relationship Id="rId1" Type="http://schemas.openxmlformats.org/officeDocument/2006/relationships/tags" Target="../tags/tag1.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notesSlide" Target="../notesSlides/notesSlide20.xml"/><Relationship Id="rId15" Type="http://schemas.openxmlformats.org/officeDocument/2006/relationships/image" Target="../media/image5.png"/><Relationship Id="rId10" Type="http://schemas.openxmlformats.org/officeDocument/2006/relationships/image" Target="../media/image38.jpeg"/><Relationship Id="rId4" Type="http://schemas.openxmlformats.org/officeDocument/2006/relationships/slideLayout" Target="../slideLayouts/slideLayout2.xml"/><Relationship Id="rId9" Type="http://schemas.openxmlformats.org/officeDocument/2006/relationships/image" Target="../media/image37.png"/><Relationship Id="rId1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1.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7.jpeg"/><Relationship Id="rId4" Type="http://schemas.openxmlformats.org/officeDocument/2006/relationships/notesSlide" Target="../notesSlides/notesSlide21.xml"/><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4.m4a"/><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notesSlide" Target="../notesSlides/notesSlide22.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media26.m4a"/><Relationship Id="rId7" Type="http://schemas.openxmlformats.org/officeDocument/2006/relationships/image" Target="../media/image46.png"/><Relationship Id="rId2" Type="http://schemas.microsoft.com/office/2007/relationships/media" Target="../media/media26.m4a"/><Relationship Id="rId1" Type="http://schemas.openxmlformats.org/officeDocument/2006/relationships/tags" Target="../tags/tag3.xml"/><Relationship Id="rId6" Type="http://schemas.openxmlformats.org/officeDocument/2006/relationships/image" Target="../media/image45.png"/><Relationship Id="rId11" Type="http://schemas.openxmlformats.org/officeDocument/2006/relationships/image" Target="../media/image5.png"/><Relationship Id="rId5" Type="http://schemas.openxmlformats.org/officeDocument/2006/relationships/notesSlide" Target="../notesSlides/notesSlide24.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0.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png"/><Relationship Id="rId4" Type="http://schemas.openxmlformats.org/officeDocument/2006/relationships/notesSlide" Target="../notesSlides/notesSlide25.xml"/><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media" Target="../media/media31.m4a"/><Relationship Id="rId7" Type="http://schemas.openxmlformats.org/officeDocument/2006/relationships/image" Target="../media/image3.png"/><Relationship Id="rId2" Type="http://schemas.openxmlformats.org/officeDocument/2006/relationships/video" Target="../media/media30.mp4"/><Relationship Id="rId1" Type="http://schemas.microsoft.com/office/2007/relationships/media" Target="../media/media30.mp4"/><Relationship Id="rId6" Type="http://schemas.openxmlformats.org/officeDocument/2006/relationships/notesSlide" Target="../notesSlides/notesSlide26.xml"/><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audio" Target="../media/media31.m4a"/><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4.jpeg"/><Relationship Id="rId5" Type="http://schemas.openxmlformats.org/officeDocument/2006/relationships/image" Target="../media/image6.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57.jpe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58.jpeg"/><Relationship Id="rId4"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9.jpeg"/><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0.png"/><Relationship Id="rId5" Type="http://schemas.openxmlformats.org/officeDocument/2006/relationships/image" Target="../media/image3.png"/><Relationship Id="rId10" Type="http://schemas.openxmlformats.org/officeDocument/2006/relationships/image" Target="../media/image13.jpeg"/><Relationship Id="rId4" Type="http://schemas.openxmlformats.org/officeDocument/2006/relationships/notesSlide" Target="../notesSlides/notesSlide32.xml"/><Relationship Id="rId9"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xml"/><Relationship Id="rId7" Type="http://schemas.openxmlformats.org/officeDocument/2006/relationships/image" Target="../media/image63.png"/><Relationship Id="rId12" Type="http://schemas.openxmlformats.org/officeDocument/2006/relationships/image" Target="../media/image5.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jpeg"/><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5.png"/><Relationship Id="rId4" Type="http://schemas.openxmlformats.org/officeDocument/2006/relationships/notesSlide" Target="../notesSlides/notesSlide33.xml"/><Relationship Id="rId9" Type="http://schemas.microsoft.com/office/2007/relationships/hdphoto" Target="../media/hdphoto3.wdp"/></Relationships>
</file>

<file path=ppt/slides/_rels/slide4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2.xml"/><Relationship Id="rId7" Type="http://schemas.openxmlformats.org/officeDocument/2006/relationships/image" Target="../media/image67.jpeg"/><Relationship Id="rId12" Type="http://schemas.openxmlformats.org/officeDocument/2006/relationships/image" Target="../media/image5.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6.png"/><Relationship Id="rId11" Type="http://schemas.openxmlformats.org/officeDocument/2006/relationships/image" Target="../media/image54.jpe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34.xml"/><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0.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35.xm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11" Type="http://schemas.openxmlformats.org/officeDocument/2006/relationships/image" Target="../media/image13.jpe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png"/><Relationship Id="rId3" Type="http://schemas.openxmlformats.org/officeDocument/2006/relationships/audio" Target="../media/media9.m4a"/><Relationship Id="rId7" Type="http://schemas.openxmlformats.org/officeDocument/2006/relationships/image" Target="../media/image18.emf"/><Relationship Id="rId12" Type="http://schemas.openxmlformats.org/officeDocument/2006/relationships/image" Target="../media/image7.jpeg"/><Relationship Id="rId2" Type="http://schemas.microsoft.com/office/2007/relationships/media" Target="../media/media9.m4a"/><Relationship Id="rId1" Type="http://schemas.openxmlformats.org/officeDocument/2006/relationships/vmlDrawing" Target="../drawings/vmlDrawing1.vml"/><Relationship Id="rId6" Type="http://schemas.openxmlformats.org/officeDocument/2006/relationships/package" Target="../embeddings/Microsoft_Excel_Worksheet_E0AC5181.xlsx"/><Relationship Id="rId11" Type="http://schemas.openxmlformats.org/officeDocument/2006/relationships/image" Target="../media/image3.png"/><Relationship Id="rId5" Type="http://schemas.openxmlformats.org/officeDocument/2006/relationships/notesSlide" Target="../notesSlides/notesSlide7.xml"/><Relationship Id="rId10" Type="http://schemas.openxmlformats.org/officeDocument/2006/relationships/image" Target="../media/image21.png"/><Relationship Id="rId4" Type="http://schemas.openxmlformats.org/officeDocument/2006/relationships/slideLayout" Target="../slideLayouts/slideLayout2.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9090" y="307392"/>
            <a:ext cx="8103407" cy="993645"/>
          </a:xfrm>
        </p:spPr>
        <p:txBody>
          <a:bodyPr anchor="b">
            <a:normAutofit fontScale="90000"/>
          </a:bodyPr>
          <a:lstStyle/>
          <a:p>
            <a:pPr algn="ctr"/>
            <a:r>
              <a:rPr lang="en-US" sz="5400">
                <a:latin typeface="Digital-Bold"/>
                <a:cs typeface="Calibri Light"/>
              </a:rPr>
              <a:t>Autonomous</a:t>
            </a:r>
            <a:r>
              <a:rPr lang="en-US" sz="6600">
                <a:latin typeface="Digital-Bold"/>
                <a:cs typeface="Calibri Light"/>
              </a:rPr>
              <a:t> </a:t>
            </a:r>
            <a:r>
              <a:rPr lang="en-US" sz="5400">
                <a:latin typeface="Digital-Bold"/>
                <a:cs typeface="Calibri Light"/>
              </a:rPr>
              <a:t>Rover</a:t>
            </a:r>
            <a:endParaRPr lang="en-US" sz="6600">
              <a:latin typeface="Digital-Bold"/>
              <a:cs typeface="Calibri Light"/>
            </a:endParaRPr>
          </a:p>
        </p:txBody>
      </p:sp>
      <p:sp>
        <p:nvSpPr>
          <p:cNvPr id="3" name="Subtitle 2"/>
          <p:cNvSpPr>
            <a:spLocks noGrp="1"/>
          </p:cNvSpPr>
          <p:nvPr>
            <p:ph type="subTitle" idx="1"/>
          </p:nvPr>
        </p:nvSpPr>
        <p:spPr>
          <a:xfrm>
            <a:off x="2196238" y="3070315"/>
            <a:ext cx="7293308" cy="1157330"/>
          </a:xfrm>
        </p:spPr>
        <p:txBody>
          <a:bodyPr vert="horz" lIns="91440" tIns="45720" rIns="91440" bIns="45720" rtlCol="0" anchor="t">
            <a:normAutofit/>
          </a:bodyPr>
          <a:lstStyle/>
          <a:p>
            <a:pPr algn="l">
              <a:lnSpc>
                <a:spcPct val="110000"/>
              </a:lnSpc>
            </a:pPr>
            <a:r>
              <a:rPr lang="en-US" sz="1600">
                <a:cs typeface="Arial"/>
              </a:rPr>
              <a:t>Adriano Gussoni (Electrical eng.)  	</a:t>
            </a:r>
          </a:p>
          <a:p>
            <a:pPr>
              <a:lnSpc>
                <a:spcPct val="110000"/>
              </a:lnSpc>
            </a:pPr>
            <a:r>
              <a:rPr lang="en-US" sz="1600">
                <a:cs typeface="Arial"/>
              </a:rPr>
              <a:t>Brett Parker (computer eng.) – </a:t>
            </a:r>
            <a:r>
              <a:rPr lang="en-US" sz="1200">
                <a:cs typeface="Arial"/>
              </a:rPr>
              <a:t>Team liaison </a:t>
            </a:r>
            <a:endParaRPr lang="en-US" sz="1600">
              <a:cs typeface="Arial"/>
            </a:endParaRPr>
          </a:p>
          <a:p>
            <a:pPr algn="l">
              <a:lnSpc>
                <a:spcPct val="110000"/>
              </a:lnSpc>
            </a:pPr>
            <a:r>
              <a:rPr lang="en-US" sz="1600">
                <a:cs typeface="Arial"/>
              </a:rPr>
              <a:t>Michael Schumacher (Computer eng.) - </a:t>
            </a:r>
            <a:r>
              <a:rPr lang="en-US" sz="1200">
                <a:cs typeface="Arial"/>
              </a:rPr>
              <a:t>Team representative </a:t>
            </a:r>
            <a:endParaRPr lang="en-US" sz="1600">
              <a:cs typeface="Arial"/>
            </a:endParaRPr>
          </a:p>
        </p:txBody>
      </p:sp>
      <p:sp>
        <p:nvSpPr>
          <p:cNvPr id="4" name="Subtitle 2">
            <a:extLst>
              <a:ext uri="{FF2B5EF4-FFF2-40B4-BE49-F238E27FC236}">
                <a16:creationId xmlns:a16="http://schemas.microsoft.com/office/drawing/2014/main" id="{01372041-B86F-42FE-930E-6350C537ADC2}"/>
              </a:ext>
            </a:extLst>
          </p:cNvPr>
          <p:cNvSpPr txBox="1">
            <a:spLocks/>
          </p:cNvSpPr>
          <p:nvPr/>
        </p:nvSpPr>
        <p:spPr>
          <a:xfrm>
            <a:off x="1698292" y="1915485"/>
            <a:ext cx="3476862" cy="868437"/>
          </a:xfrm>
          <a:prstGeom prst="rect">
            <a:avLst/>
          </a:prstGeom>
        </p:spPr>
        <p:txBody>
          <a:bodyPr vert="horz" lIns="91440" tIns="45720" rIns="91440" bIns="45720" rtlCol="0" anchor="ctr">
            <a:normAutofit/>
          </a:bodyPr>
          <a:lstStyle>
            <a:lvl1pPr marL="0" indent="0" algn="r"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9pPr>
          </a:lstStyle>
          <a:p>
            <a:pPr algn="ctr">
              <a:lnSpc>
                <a:spcPct val="110000"/>
              </a:lnSpc>
            </a:pPr>
            <a:r>
              <a:rPr lang="en-US" sz="2000" u="sng">
                <a:latin typeface="Digital-Bold" pitchFamily="2" charset="0"/>
                <a:cs typeface="Arial"/>
              </a:rPr>
              <a:t>Presented by Group 35</a:t>
            </a:r>
            <a:r>
              <a:rPr lang="en-US" sz="2000">
                <a:latin typeface="Digital-Bold" pitchFamily="2" charset="0"/>
                <a:cs typeface="Arial"/>
              </a:rPr>
              <a:t>:</a:t>
            </a:r>
          </a:p>
        </p:txBody>
      </p:sp>
      <p:sp>
        <p:nvSpPr>
          <p:cNvPr id="8" name="Title 1">
            <a:extLst>
              <a:ext uri="{FF2B5EF4-FFF2-40B4-BE49-F238E27FC236}">
                <a16:creationId xmlns:a16="http://schemas.microsoft.com/office/drawing/2014/main" id="{7A9F6516-CDFF-471B-BF16-598CC5426793}"/>
              </a:ext>
            </a:extLst>
          </p:cNvPr>
          <p:cNvSpPr txBox="1">
            <a:spLocks/>
          </p:cNvSpPr>
          <p:nvPr/>
        </p:nvSpPr>
        <p:spPr>
          <a:xfrm>
            <a:off x="3850942" y="1263257"/>
            <a:ext cx="4490116" cy="426151"/>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2000">
                <a:cs typeface="Calibri Light"/>
              </a:rPr>
              <a:t>“ The Processor on Wheels ”</a:t>
            </a:r>
          </a:p>
        </p:txBody>
      </p:sp>
      <p:sp>
        <p:nvSpPr>
          <p:cNvPr id="16" name="Subtitle 2">
            <a:extLst>
              <a:ext uri="{FF2B5EF4-FFF2-40B4-BE49-F238E27FC236}">
                <a16:creationId xmlns:a16="http://schemas.microsoft.com/office/drawing/2014/main" id="{F406A2A7-7E03-4C3C-95B8-C8A924C68A46}"/>
              </a:ext>
            </a:extLst>
          </p:cNvPr>
          <p:cNvSpPr txBox="1">
            <a:spLocks/>
          </p:cNvSpPr>
          <p:nvPr/>
        </p:nvSpPr>
        <p:spPr>
          <a:xfrm>
            <a:off x="7415753" y="5128486"/>
            <a:ext cx="3476862" cy="868437"/>
          </a:xfrm>
          <a:prstGeom prst="rect">
            <a:avLst/>
          </a:prstGeom>
        </p:spPr>
        <p:txBody>
          <a:bodyPr vert="horz" lIns="91440" tIns="45720" rIns="91440" bIns="45720" rtlCol="0" anchor="ctr">
            <a:normAutofit/>
          </a:bodyPr>
          <a:lstStyle>
            <a:lvl1pPr marL="0" indent="0" algn="r"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9pPr>
          </a:lstStyle>
          <a:p>
            <a:pPr algn="ctr">
              <a:lnSpc>
                <a:spcPct val="110000"/>
              </a:lnSpc>
            </a:pPr>
            <a:r>
              <a:rPr lang="en-US" sz="1600" u="sng">
                <a:latin typeface="Digital-Bold" pitchFamily="2" charset="0"/>
                <a:cs typeface="Arial"/>
              </a:rPr>
              <a:t>Sponsored by: Aerojet Rocketdyne Coleman Aerospace</a:t>
            </a:r>
            <a:endParaRPr lang="en-US" sz="1600">
              <a:latin typeface="Digital-Bold" pitchFamily="2" charset="0"/>
              <a:cs typeface="Arial"/>
            </a:endParaRPr>
          </a:p>
        </p:txBody>
      </p:sp>
      <p:sp>
        <p:nvSpPr>
          <p:cNvPr id="9" name="Rectangle 8">
            <a:extLst>
              <a:ext uri="{FF2B5EF4-FFF2-40B4-BE49-F238E27FC236}">
                <a16:creationId xmlns:a16="http://schemas.microsoft.com/office/drawing/2014/main" id="{FE0A7D15-C327-4AFE-8FB3-B2702EFCEE70}"/>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026" name="Picture 2" descr="University of Central Florida logo and symbol, meaning, history, PNG">
            <a:extLst>
              <a:ext uri="{FF2B5EF4-FFF2-40B4-BE49-F238E27FC236}">
                <a16:creationId xmlns:a16="http://schemas.microsoft.com/office/drawing/2014/main" id="{03EA986D-1AF4-430E-80CA-38AEF7FB0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70A9616-4DE3-43D8-842F-6F654B522B1B}"/>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2" name="Subtitle 2">
            <a:extLst>
              <a:ext uri="{FF2B5EF4-FFF2-40B4-BE49-F238E27FC236}">
                <a16:creationId xmlns:a16="http://schemas.microsoft.com/office/drawing/2014/main" id="{71D4BD40-85E9-4C6B-80C6-4CE76128F630}"/>
              </a:ext>
            </a:extLst>
          </p:cNvPr>
          <p:cNvSpPr txBox="1">
            <a:spLocks/>
          </p:cNvSpPr>
          <p:nvPr/>
        </p:nvSpPr>
        <p:spPr>
          <a:xfrm>
            <a:off x="2055780" y="5003813"/>
            <a:ext cx="3965013" cy="868437"/>
          </a:xfrm>
          <a:prstGeom prst="rect">
            <a:avLst/>
          </a:prstGeom>
        </p:spPr>
        <p:txBody>
          <a:bodyPr vert="horz" lIns="91440" tIns="45720" rIns="91440" bIns="45720" rtlCol="0" anchor="ctr">
            <a:normAutofit/>
          </a:bodyPr>
          <a:lstStyle>
            <a:lvl1pPr marL="0" indent="0" algn="r"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9pPr>
          </a:lstStyle>
          <a:p>
            <a:pPr algn="ctr">
              <a:lnSpc>
                <a:spcPct val="110000"/>
              </a:lnSpc>
            </a:pPr>
            <a:r>
              <a:rPr lang="en-US" sz="1600" u="sng">
                <a:latin typeface="Digital-Bold" pitchFamily="2" charset="0"/>
                <a:cs typeface="Arial"/>
              </a:rPr>
              <a:t>Group Advisor:</a:t>
            </a:r>
            <a:r>
              <a:rPr lang="en-US" sz="1600">
                <a:latin typeface="Digital-Bold" pitchFamily="2" charset="0"/>
                <a:cs typeface="Arial"/>
              </a:rPr>
              <a:t>      </a:t>
            </a:r>
            <a:r>
              <a:rPr lang="en-US" sz="1600">
                <a:cs typeface="Arial"/>
              </a:rPr>
              <a:t>Dr. Félix Soto Toro</a:t>
            </a:r>
          </a:p>
        </p:txBody>
      </p:sp>
      <p:pic>
        <p:nvPicPr>
          <p:cNvPr id="6" name="Picture 5">
            <a:extLst>
              <a:ext uri="{FF2B5EF4-FFF2-40B4-BE49-F238E27FC236}">
                <a16:creationId xmlns:a16="http://schemas.microsoft.com/office/drawing/2014/main" id="{14CC1626-D0CD-4F63-B486-CED17361BF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0798" y="778381"/>
            <a:ext cx="7797495" cy="4386091"/>
          </a:xfrm>
          <a:prstGeom prst="rect">
            <a:avLst/>
          </a:prstGeom>
        </p:spPr>
      </p:pic>
      <p:pic>
        <p:nvPicPr>
          <p:cNvPr id="19" name="Audio 18">
            <a:hlinkClick r:id="" action="ppaction://media"/>
            <a:extLst>
              <a:ext uri="{FF2B5EF4-FFF2-40B4-BE49-F238E27FC236}">
                <a16:creationId xmlns:a16="http://schemas.microsoft.com/office/drawing/2014/main" id="{77AC9336-059F-41D4-8089-1CBD56D93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22" name="Rectangle 21">
            <a:extLst>
              <a:ext uri="{FF2B5EF4-FFF2-40B4-BE49-F238E27FC236}">
                <a16:creationId xmlns:a16="http://schemas.microsoft.com/office/drawing/2014/main" id="{DA580984-321C-40AF-BEDB-D7C2ADE80A8F}"/>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23" name="Picture 2" descr="University of Central Florida logo and symbol, meaning, history, PNG">
            <a:extLst>
              <a:ext uri="{FF2B5EF4-FFF2-40B4-BE49-F238E27FC236}">
                <a16:creationId xmlns:a16="http://schemas.microsoft.com/office/drawing/2014/main" id="{8001FB4B-A4F6-4AFD-95D8-7E547605F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DF7F7CA-C38D-41F4-9CBE-279716D047EC}"/>
              </a:ext>
            </a:extLst>
          </p:cNvPr>
          <p:cNvPicPr>
            <a:picLocks noChangeAspect="1"/>
          </p:cNvPicPr>
          <p:nvPr/>
        </p:nvPicPr>
        <p:blipFill rotWithShape="1">
          <a:blip r:embed="rId7"/>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slow" p14:dur="2000" advTm="22742"/>
    </mc:Choice>
    <mc:Fallback>
      <p:transition spd="slow" advTm="2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E362FE-F14C-4D64-99C3-D8AAEB836333}"/>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Processing</a:t>
            </a:r>
          </a:p>
        </p:txBody>
      </p:sp>
      <p:sp>
        <p:nvSpPr>
          <p:cNvPr id="11" name="Rectangle 10">
            <a:extLst>
              <a:ext uri="{FF2B5EF4-FFF2-40B4-BE49-F238E27FC236}">
                <a16:creationId xmlns:a16="http://schemas.microsoft.com/office/drawing/2014/main" id="{C52220FE-7D35-4147-8F10-AC57AE3250B1}"/>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4" name="Rectangle 13">
            <a:extLst>
              <a:ext uri="{FF2B5EF4-FFF2-40B4-BE49-F238E27FC236}">
                <a16:creationId xmlns:a16="http://schemas.microsoft.com/office/drawing/2014/main" id="{ABC786C5-EEBB-4DF8-9F93-1A099E3F425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graphicFrame>
        <p:nvGraphicFramePr>
          <p:cNvPr id="3" name="Object 2">
            <a:extLst>
              <a:ext uri="{FF2B5EF4-FFF2-40B4-BE49-F238E27FC236}">
                <a16:creationId xmlns:a16="http://schemas.microsoft.com/office/drawing/2014/main" id="{F377442C-EBB1-403E-B310-5C87DE3D08D0}"/>
              </a:ext>
            </a:extLst>
          </p:cNvPr>
          <p:cNvGraphicFramePr>
            <a:graphicFrameLocks noChangeAspect="1"/>
          </p:cNvGraphicFramePr>
          <p:nvPr/>
        </p:nvGraphicFramePr>
        <p:xfrm>
          <a:off x="5481638" y="3232150"/>
          <a:ext cx="1228725" cy="390525"/>
        </p:xfrm>
        <a:graphic>
          <a:graphicData uri="http://schemas.openxmlformats.org/presentationml/2006/ole">
            <mc:AlternateContent xmlns:mc="http://schemas.openxmlformats.org/markup-compatibility/2006">
              <mc:Choice xmlns:v="urn:schemas-microsoft-com:vml" Requires="v">
                <p:oleObj spid="_x0000_s36865" name="Worksheet" r:id="rId6" imgW="1228843" imgH="390493" progId="Excel.Sheet.12">
                  <p:embed/>
                </p:oleObj>
              </mc:Choice>
              <mc:Fallback>
                <p:oleObj name="Worksheet" r:id="rId6" imgW="1228843" imgH="390493" progId="Excel.Sheet.12">
                  <p:embed/>
                  <p:pic>
                    <p:nvPicPr>
                      <p:cNvPr id="3" name="Object 2">
                        <a:extLst>
                          <a:ext uri="{FF2B5EF4-FFF2-40B4-BE49-F238E27FC236}">
                            <a16:creationId xmlns:a16="http://schemas.microsoft.com/office/drawing/2014/main" id="{F377442C-EBB1-403E-B310-5C87DE3D08D0}"/>
                          </a:ext>
                        </a:extLst>
                      </p:cNvPr>
                      <p:cNvPicPr/>
                      <p:nvPr/>
                    </p:nvPicPr>
                    <p:blipFill>
                      <a:blip r:embed="rId7"/>
                      <a:stretch>
                        <a:fillRect/>
                      </a:stretch>
                    </p:blipFill>
                    <p:spPr>
                      <a:xfrm>
                        <a:off x="5481638" y="3232150"/>
                        <a:ext cx="1228725" cy="390525"/>
                      </a:xfrm>
                      <a:prstGeom prst="rect">
                        <a:avLst/>
                      </a:prstGeom>
                    </p:spPr>
                  </p:pic>
                </p:oleObj>
              </mc:Fallback>
            </mc:AlternateContent>
          </a:graphicData>
        </a:graphic>
      </p:graphicFrame>
      <p:graphicFrame>
        <p:nvGraphicFramePr>
          <p:cNvPr id="4" name="Table 4">
            <a:extLst>
              <a:ext uri="{FF2B5EF4-FFF2-40B4-BE49-F238E27FC236}">
                <a16:creationId xmlns:a16="http://schemas.microsoft.com/office/drawing/2014/main" id="{281371BD-A25D-4E62-8789-334A837BC6DF}"/>
              </a:ext>
            </a:extLst>
          </p:cNvPr>
          <p:cNvGraphicFramePr>
            <a:graphicFrameLocks noGrp="1"/>
          </p:cNvGraphicFramePr>
          <p:nvPr>
            <p:extLst>
              <p:ext uri="{D42A27DB-BD31-4B8C-83A1-F6EECF244321}">
                <p14:modId xmlns:p14="http://schemas.microsoft.com/office/powerpoint/2010/main" val="1670522789"/>
              </p:ext>
            </p:extLst>
          </p:nvPr>
        </p:nvGraphicFramePr>
        <p:xfrm>
          <a:off x="2106119" y="1772706"/>
          <a:ext cx="7979761" cy="3396317"/>
        </p:xfrm>
        <a:graphic>
          <a:graphicData uri="http://schemas.openxmlformats.org/drawingml/2006/table">
            <a:tbl>
              <a:tblPr firstRow="1" bandRow="1">
                <a:tableStyleId>{5C22544A-7EE6-4342-B048-85BDC9FD1C3A}</a:tableStyleId>
              </a:tblPr>
              <a:tblGrid>
                <a:gridCol w="1074928">
                  <a:extLst>
                    <a:ext uri="{9D8B030D-6E8A-4147-A177-3AD203B41FA5}">
                      <a16:colId xmlns:a16="http://schemas.microsoft.com/office/drawing/2014/main" val="3501636783"/>
                    </a:ext>
                  </a:extLst>
                </a:gridCol>
                <a:gridCol w="1298766">
                  <a:extLst>
                    <a:ext uri="{9D8B030D-6E8A-4147-A177-3AD203B41FA5}">
                      <a16:colId xmlns:a16="http://schemas.microsoft.com/office/drawing/2014/main" val="938724640"/>
                    </a:ext>
                  </a:extLst>
                </a:gridCol>
                <a:gridCol w="974979">
                  <a:extLst>
                    <a:ext uri="{9D8B030D-6E8A-4147-A177-3AD203B41FA5}">
                      <a16:colId xmlns:a16="http://schemas.microsoft.com/office/drawing/2014/main" val="3977784227"/>
                    </a:ext>
                  </a:extLst>
                </a:gridCol>
                <a:gridCol w="771848">
                  <a:extLst>
                    <a:ext uri="{9D8B030D-6E8A-4147-A177-3AD203B41FA5}">
                      <a16:colId xmlns:a16="http://schemas.microsoft.com/office/drawing/2014/main" val="1742524386"/>
                    </a:ext>
                  </a:extLst>
                </a:gridCol>
                <a:gridCol w="771848">
                  <a:extLst>
                    <a:ext uri="{9D8B030D-6E8A-4147-A177-3AD203B41FA5}">
                      <a16:colId xmlns:a16="http://schemas.microsoft.com/office/drawing/2014/main" val="1168785539"/>
                    </a:ext>
                  </a:extLst>
                </a:gridCol>
                <a:gridCol w="771848">
                  <a:extLst>
                    <a:ext uri="{9D8B030D-6E8A-4147-A177-3AD203B41FA5}">
                      <a16:colId xmlns:a16="http://schemas.microsoft.com/office/drawing/2014/main" val="3027096280"/>
                    </a:ext>
                  </a:extLst>
                </a:gridCol>
                <a:gridCol w="771848">
                  <a:extLst>
                    <a:ext uri="{9D8B030D-6E8A-4147-A177-3AD203B41FA5}">
                      <a16:colId xmlns:a16="http://schemas.microsoft.com/office/drawing/2014/main" val="855002226"/>
                    </a:ext>
                  </a:extLst>
                </a:gridCol>
                <a:gridCol w="771848">
                  <a:extLst>
                    <a:ext uri="{9D8B030D-6E8A-4147-A177-3AD203B41FA5}">
                      <a16:colId xmlns:a16="http://schemas.microsoft.com/office/drawing/2014/main" val="95859817"/>
                    </a:ext>
                  </a:extLst>
                </a:gridCol>
                <a:gridCol w="771848">
                  <a:extLst>
                    <a:ext uri="{9D8B030D-6E8A-4147-A177-3AD203B41FA5}">
                      <a16:colId xmlns:a16="http://schemas.microsoft.com/office/drawing/2014/main" val="2315469433"/>
                    </a:ext>
                  </a:extLst>
                </a:gridCol>
              </a:tblGrid>
              <a:tr h="423647">
                <a:tc gridSpan="9">
                  <a:txBody>
                    <a:bodyPr/>
                    <a:lstStyle/>
                    <a:p>
                      <a:pPr algn="ctr" fontAlgn="b"/>
                      <a:r>
                        <a:rPr lang="en-US" sz="2000" b="1" i="0" u="none" strike="noStrike">
                          <a:solidFill>
                            <a:srgbClr val="000000"/>
                          </a:solidFill>
                          <a:effectLst/>
                          <a:latin typeface="Calibri" panose="020F0502020204030204" pitchFamily="34" charset="0"/>
                        </a:rPr>
                        <a:t>Processing Solutions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b"/>
                      <a:r>
                        <a:rPr lang="en-US" sz="1600" b="0" i="0" u="none" strike="noStrike">
                          <a:solidFill>
                            <a:srgbClr val="000000"/>
                          </a:solidFill>
                          <a:effectLst/>
                          <a:latin typeface="Calibri" panose="020F0502020204030204" pitchFamily="34" charset="0"/>
                        </a:rPr>
                        <a:t>Object Detection Solutions</a:t>
                      </a: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2267539"/>
                  </a:ext>
                </a:extLst>
              </a:tr>
              <a:tr h="336741">
                <a:tc>
                  <a:txBody>
                    <a:bodyPr/>
                    <a:lstStyle/>
                    <a:p>
                      <a:pPr algn="ctr" fontAlgn="b"/>
                      <a:r>
                        <a:rPr lang="en-US" sz="1400" b="1" i="0" u="none" strike="noStrike">
                          <a:solidFill>
                            <a:srgbClr val="000000"/>
                          </a:solidFill>
                          <a:effectLst/>
                          <a:latin typeface="Calibri" panose="020F0502020204030204" pitchFamily="34" charset="0"/>
                        </a:rPr>
                        <a:t>Importance</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Characteristics</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Weighting</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p>
                      <a:pPr algn="ctr" fontAlgn="b"/>
                      <a:r>
                        <a:rPr lang="en-US" sz="1400" b="1" i="0" u="none" strike="noStrike">
                          <a:solidFill>
                            <a:srgbClr val="000000"/>
                          </a:solidFill>
                          <a:effectLst/>
                          <a:latin typeface="Calibri" panose="020F0502020204030204" pitchFamily="34" charset="0"/>
                        </a:rPr>
                        <a:t>FPGA</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en-US" sz="1400" b="1" i="0" u="none" strike="noStrike">
                          <a:solidFill>
                            <a:srgbClr val="000000"/>
                          </a:solidFill>
                          <a:effectLst/>
                          <a:latin typeface="Calibri" panose="020F0502020204030204" pitchFamily="34" charset="0"/>
                        </a:rPr>
                        <a:t>Microprocessor</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en-US" sz="1400" b="1" i="0" u="none" strike="noStrike">
                          <a:solidFill>
                            <a:srgbClr val="000000"/>
                          </a:solidFill>
                          <a:effectLst/>
                          <a:latin typeface="Calibri" panose="020F0502020204030204" pitchFamily="34" charset="0"/>
                        </a:rPr>
                        <a:t>Microcontroller</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6001710"/>
                  </a:ext>
                </a:extLst>
              </a:tr>
              <a:tr h="307894">
                <a:tc>
                  <a:txBody>
                    <a:bodyPr/>
                    <a:lstStyle/>
                    <a:p>
                      <a:pPr algn="ctr" fontAlgn="b"/>
                      <a:r>
                        <a:rPr lang="en-US" sz="1400" b="1" i="0" u="none" strike="noStrike">
                          <a:solidFill>
                            <a:srgbClr val="000000"/>
                          </a:solidFill>
                          <a:effectLst/>
                          <a:latin typeface="Calibri" panose="020F0502020204030204" pitchFamily="34" charset="0"/>
                        </a:rPr>
                        <a:t>(1/10)</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Raw</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Raw</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Raw</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664478629"/>
                  </a:ext>
                </a:extLst>
              </a:tr>
              <a:tr h="336741">
                <a:tc>
                  <a:txBody>
                    <a:bodyPr/>
                    <a:lstStyle/>
                    <a:p>
                      <a:pPr algn="ctr" fontAlgn="b"/>
                      <a:r>
                        <a:rPr lang="en-US" sz="1400" b="0" i="0" u="none" strike="noStrike">
                          <a:solidFill>
                            <a:srgbClr val="000000"/>
                          </a:solidFill>
                          <a:effectLst/>
                          <a:latin typeface="Calibri" panose="020F0502020204030204" pitchFamily="34" charset="0"/>
                        </a:rPr>
                        <a:t>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Clock Speed</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0.07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10</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0.49</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0.49</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2182031"/>
                  </a:ext>
                </a:extLst>
              </a:tr>
              <a:tr h="336741">
                <a:tc>
                  <a:txBody>
                    <a:bodyPr/>
                    <a:lstStyle/>
                    <a:p>
                      <a:pPr algn="ctr" fontAlgn="b"/>
                      <a:r>
                        <a:rPr lang="en-US" sz="1400" b="0" i="0" u="none" strike="noStrike">
                          <a:solidFill>
                            <a:srgbClr val="000000"/>
                          </a:solidFill>
                          <a:effectLst/>
                          <a:latin typeface="Calibri" panose="020F0502020204030204" pitchFamily="34" charset="0"/>
                        </a:rPr>
                        <a:t>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IOPS</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10</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1.05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0.75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8794415"/>
                  </a:ext>
                </a:extLst>
              </a:tr>
              <a:tr h="336741">
                <a:tc>
                  <a:txBody>
                    <a:bodyPr/>
                    <a:lstStyle/>
                    <a:p>
                      <a:pPr algn="ctr" fontAlgn="b"/>
                      <a:r>
                        <a:rPr lang="en-US" sz="1400" b="0" i="0" u="none" strike="noStrike">
                          <a:solidFill>
                            <a:srgbClr val="000000"/>
                          </a:solidFill>
                          <a:effectLst/>
                          <a:latin typeface="Calibri" panose="020F0502020204030204" pitchFamily="34" charset="0"/>
                        </a:rPr>
                        <a:t>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Low Cost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0.25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1.25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99906"/>
                  </a:ext>
                </a:extLst>
              </a:tr>
              <a:tr h="336741">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Ease of use</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0.33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0.99</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1.65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2.31</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685128"/>
                  </a:ext>
                </a:extLst>
              </a:tr>
              <a:tr h="307589">
                <a:tc>
                  <a:txBody>
                    <a:bodyPr/>
                    <a:lstStyle/>
                    <a:p>
                      <a:pPr algn="ctr" fontAlgn="b"/>
                      <a:r>
                        <a:rPr lang="en-US" sz="1400" b="0" i="0" u="none" strike="noStrike">
                          <a:solidFill>
                            <a:srgbClr val="000000"/>
                          </a:solidFill>
                          <a:effectLst/>
                          <a:latin typeface="Calibri" panose="020F0502020204030204" pitchFamily="34" charset="0"/>
                        </a:rPr>
                        <a:t>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 of Timers</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0.10</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9964601"/>
                  </a:ext>
                </a:extLst>
              </a:tr>
              <a:tr h="336741">
                <a:tc>
                  <a:txBody>
                    <a:bodyPr/>
                    <a:lstStyle/>
                    <a:p>
                      <a:pPr algn="ctr" fontAlgn="b"/>
                      <a:r>
                        <a:rPr lang="en-US" sz="1400" b="0" i="0" u="none" strike="noStrike">
                          <a:solidFill>
                            <a:srgbClr val="000000"/>
                          </a:solidFill>
                          <a:effectLst/>
                          <a:latin typeface="Calibri" panose="020F0502020204030204" pitchFamily="34" charset="0"/>
                        </a:rPr>
                        <a:t>9</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Conveniency</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0.10</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5733632"/>
                  </a:ext>
                </a:extLst>
              </a:tr>
              <a:tr h="336741">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Score</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a:solidFill>
                            <a:srgbClr val="000000"/>
                          </a:solidFill>
                          <a:effectLst/>
                          <a:latin typeface="Calibri" panose="020F0502020204030204" pitchFamily="34" charset="0"/>
                        </a:rPr>
                        <a:t>4.79</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5.44</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6.45</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228903606"/>
                  </a:ext>
                </a:extLst>
              </a:tr>
            </a:tbl>
          </a:graphicData>
        </a:graphic>
      </p:graphicFrame>
      <p:sp>
        <p:nvSpPr>
          <p:cNvPr id="2" name="TextBox 1">
            <a:extLst>
              <a:ext uri="{FF2B5EF4-FFF2-40B4-BE49-F238E27FC236}">
                <a16:creationId xmlns:a16="http://schemas.microsoft.com/office/drawing/2014/main" id="{EBFCAA41-E5EB-4B0B-8385-7E2B45A47A35}"/>
              </a:ext>
            </a:extLst>
          </p:cNvPr>
          <p:cNvSpPr txBox="1"/>
          <p:nvPr/>
        </p:nvSpPr>
        <p:spPr>
          <a:xfrm>
            <a:off x="9135036" y="542365"/>
            <a:ext cx="3056964" cy="369332"/>
          </a:xfrm>
          <a:prstGeom prst="rect">
            <a:avLst/>
          </a:prstGeom>
          <a:noFill/>
        </p:spPr>
        <p:txBody>
          <a:bodyPr wrap="square" rtlCol="0">
            <a:spAutoFit/>
          </a:bodyPr>
          <a:lstStyle/>
          <a:p>
            <a:r>
              <a:rPr lang="en-US" u="sng">
                <a:latin typeface="Digital-Bold" pitchFamily="2" charset="0"/>
              </a:rPr>
              <a:t>Technology Comparisons </a:t>
            </a:r>
          </a:p>
        </p:txBody>
      </p:sp>
      <p:pic>
        <p:nvPicPr>
          <p:cNvPr id="16" name="Picture 2" descr="University of Central Florida logo and symbol, meaning, history, PNG">
            <a:extLst>
              <a:ext uri="{FF2B5EF4-FFF2-40B4-BE49-F238E27FC236}">
                <a16:creationId xmlns:a16="http://schemas.microsoft.com/office/drawing/2014/main" id="{896F7614-B22A-45D9-A292-A68C499417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1626282D-73C8-4353-90C3-C605BF1AE2D5}"/>
              </a:ext>
            </a:extLst>
          </p:cNvPr>
          <p:cNvPicPr>
            <a:picLocks noChangeAspect="1"/>
          </p:cNvPicPr>
          <p:nvPr/>
        </p:nvPicPr>
        <p:blipFill rotWithShape="1">
          <a:blip r:embed="rId9"/>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5" name="Audio 4">
            <a:hlinkClick r:id="" action="ppaction://media"/>
            <a:extLst>
              <a:ext uri="{FF2B5EF4-FFF2-40B4-BE49-F238E27FC236}">
                <a16:creationId xmlns:a16="http://schemas.microsoft.com/office/drawing/2014/main" id="{AA1F93A6-A41E-4475-A178-A66D3D722B5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63867421"/>
      </p:ext>
    </p:extLst>
  </p:cSld>
  <p:clrMapOvr>
    <a:masterClrMapping/>
  </p:clrMapOvr>
  <mc:AlternateContent xmlns:mc="http://schemas.openxmlformats.org/markup-compatibility/2006">
    <mc:Choice xmlns:p14="http://schemas.microsoft.com/office/powerpoint/2010/main" Requires="p14">
      <p:transition spd="slow" p14:dur="2000" advTm="27885"/>
    </mc:Choice>
    <mc:Fallback>
      <p:transition spd="slow" advTm="27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E362FE-F14C-4D64-99C3-D8AAEB836333}"/>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Motors</a:t>
            </a:r>
          </a:p>
        </p:txBody>
      </p:sp>
      <p:sp>
        <p:nvSpPr>
          <p:cNvPr id="11" name="Rectangle 10">
            <a:extLst>
              <a:ext uri="{FF2B5EF4-FFF2-40B4-BE49-F238E27FC236}">
                <a16:creationId xmlns:a16="http://schemas.microsoft.com/office/drawing/2014/main" id="{C52220FE-7D35-4147-8F10-AC57AE3250B1}"/>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4" name="Rectangle 13">
            <a:extLst>
              <a:ext uri="{FF2B5EF4-FFF2-40B4-BE49-F238E27FC236}">
                <a16:creationId xmlns:a16="http://schemas.microsoft.com/office/drawing/2014/main" id="{ABC786C5-EEBB-4DF8-9F93-1A099E3F425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graphicFrame>
        <p:nvGraphicFramePr>
          <p:cNvPr id="3" name="Object 2">
            <a:extLst>
              <a:ext uri="{FF2B5EF4-FFF2-40B4-BE49-F238E27FC236}">
                <a16:creationId xmlns:a16="http://schemas.microsoft.com/office/drawing/2014/main" id="{F377442C-EBB1-403E-B310-5C87DE3D08D0}"/>
              </a:ext>
            </a:extLst>
          </p:cNvPr>
          <p:cNvGraphicFramePr>
            <a:graphicFrameLocks noChangeAspect="1"/>
          </p:cNvGraphicFramePr>
          <p:nvPr/>
        </p:nvGraphicFramePr>
        <p:xfrm>
          <a:off x="5481638" y="3232150"/>
          <a:ext cx="1228725" cy="390525"/>
        </p:xfrm>
        <a:graphic>
          <a:graphicData uri="http://schemas.openxmlformats.org/presentationml/2006/ole">
            <mc:AlternateContent xmlns:mc="http://schemas.openxmlformats.org/markup-compatibility/2006">
              <mc:Choice xmlns:v="urn:schemas-microsoft-com:vml" Requires="v">
                <p:oleObj spid="_x0000_s38913" name="Worksheet" r:id="rId6" imgW="1228843" imgH="390493" progId="Excel.Sheet.12">
                  <p:embed/>
                </p:oleObj>
              </mc:Choice>
              <mc:Fallback>
                <p:oleObj name="Worksheet" r:id="rId6" imgW="1228843" imgH="390493" progId="Excel.Sheet.12">
                  <p:embed/>
                  <p:pic>
                    <p:nvPicPr>
                      <p:cNvPr id="3" name="Object 2">
                        <a:extLst>
                          <a:ext uri="{FF2B5EF4-FFF2-40B4-BE49-F238E27FC236}">
                            <a16:creationId xmlns:a16="http://schemas.microsoft.com/office/drawing/2014/main" id="{F377442C-EBB1-403E-B310-5C87DE3D08D0}"/>
                          </a:ext>
                        </a:extLst>
                      </p:cNvPr>
                      <p:cNvPicPr/>
                      <p:nvPr/>
                    </p:nvPicPr>
                    <p:blipFill>
                      <a:blip r:embed="rId7"/>
                      <a:stretch>
                        <a:fillRect/>
                      </a:stretch>
                    </p:blipFill>
                    <p:spPr>
                      <a:xfrm>
                        <a:off x="5481638" y="3232150"/>
                        <a:ext cx="1228725" cy="390525"/>
                      </a:xfrm>
                      <a:prstGeom prst="rect">
                        <a:avLst/>
                      </a:prstGeom>
                    </p:spPr>
                  </p:pic>
                </p:oleObj>
              </mc:Fallback>
            </mc:AlternateContent>
          </a:graphicData>
        </a:graphic>
      </p:graphicFrame>
      <p:graphicFrame>
        <p:nvGraphicFramePr>
          <p:cNvPr id="4" name="Table 4">
            <a:extLst>
              <a:ext uri="{FF2B5EF4-FFF2-40B4-BE49-F238E27FC236}">
                <a16:creationId xmlns:a16="http://schemas.microsoft.com/office/drawing/2014/main" id="{281371BD-A25D-4E62-8789-334A837BC6DF}"/>
              </a:ext>
            </a:extLst>
          </p:cNvPr>
          <p:cNvGraphicFramePr>
            <a:graphicFrameLocks noGrp="1"/>
          </p:cNvGraphicFramePr>
          <p:nvPr>
            <p:extLst>
              <p:ext uri="{D42A27DB-BD31-4B8C-83A1-F6EECF244321}">
                <p14:modId xmlns:p14="http://schemas.microsoft.com/office/powerpoint/2010/main" val="1333079680"/>
              </p:ext>
            </p:extLst>
          </p:nvPr>
        </p:nvGraphicFramePr>
        <p:xfrm>
          <a:off x="2262246" y="1815612"/>
          <a:ext cx="7979761" cy="3675304"/>
        </p:xfrm>
        <a:graphic>
          <a:graphicData uri="http://schemas.openxmlformats.org/drawingml/2006/table">
            <a:tbl>
              <a:tblPr firstRow="1" bandRow="1">
                <a:tableStyleId>{5C22544A-7EE6-4342-B048-85BDC9FD1C3A}</a:tableStyleId>
              </a:tblPr>
              <a:tblGrid>
                <a:gridCol w="1074928">
                  <a:extLst>
                    <a:ext uri="{9D8B030D-6E8A-4147-A177-3AD203B41FA5}">
                      <a16:colId xmlns:a16="http://schemas.microsoft.com/office/drawing/2014/main" val="3501636783"/>
                    </a:ext>
                  </a:extLst>
                </a:gridCol>
                <a:gridCol w="1298766">
                  <a:extLst>
                    <a:ext uri="{9D8B030D-6E8A-4147-A177-3AD203B41FA5}">
                      <a16:colId xmlns:a16="http://schemas.microsoft.com/office/drawing/2014/main" val="938724640"/>
                    </a:ext>
                  </a:extLst>
                </a:gridCol>
                <a:gridCol w="974979">
                  <a:extLst>
                    <a:ext uri="{9D8B030D-6E8A-4147-A177-3AD203B41FA5}">
                      <a16:colId xmlns:a16="http://schemas.microsoft.com/office/drawing/2014/main" val="3977784227"/>
                    </a:ext>
                  </a:extLst>
                </a:gridCol>
                <a:gridCol w="771848">
                  <a:extLst>
                    <a:ext uri="{9D8B030D-6E8A-4147-A177-3AD203B41FA5}">
                      <a16:colId xmlns:a16="http://schemas.microsoft.com/office/drawing/2014/main" val="1742524386"/>
                    </a:ext>
                  </a:extLst>
                </a:gridCol>
                <a:gridCol w="771848">
                  <a:extLst>
                    <a:ext uri="{9D8B030D-6E8A-4147-A177-3AD203B41FA5}">
                      <a16:colId xmlns:a16="http://schemas.microsoft.com/office/drawing/2014/main" val="1168785539"/>
                    </a:ext>
                  </a:extLst>
                </a:gridCol>
                <a:gridCol w="771848">
                  <a:extLst>
                    <a:ext uri="{9D8B030D-6E8A-4147-A177-3AD203B41FA5}">
                      <a16:colId xmlns:a16="http://schemas.microsoft.com/office/drawing/2014/main" val="3027096280"/>
                    </a:ext>
                  </a:extLst>
                </a:gridCol>
                <a:gridCol w="771848">
                  <a:extLst>
                    <a:ext uri="{9D8B030D-6E8A-4147-A177-3AD203B41FA5}">
                      <a16:colId xmlns:a16="http://schemas.microsoft.com/office/drawing/2014/main" val="855002226"/>
                    </a:ext>
                  </a:extLst>
                </a:gridCol>
                <a:gridCol w="771848">
                  <a:extLst>
                    <a:ext uri="{9D8B030D-6E8A-4147-A177-3AD203B41FA5}">
                      <a16:colId xmlns:a16="http://schemas.microsoft.com/office/drawing/2014/main" val="95859817"/>
                    </a:ext>
                  </a:extLst>
                </a:gridCol>
                <a:gridCol w="771848">
                  <a:extLst>
                    <a:ext uri="{9D8B030D-6E8A-4147-A177-3AD203B41FA5}">
                      <a16:colId xmlns:a16="http://schemas.microsoft.com/office/drawing/2014/main" val="2315469433"/>
                    </a:ext>
                  </a:extLst>
                </a:gridCol>
              </a:tblGrid>
              <a:tr h="336741">
                <a:tc gridSpan="9">
                  <a:txBody>
                    <a:bodyPr/>
                    <a:lstStyle/>
                    <a:p>
                      <a:pPr algn="ctr" fontAlgn="b"/>
                      <a:r>
                        <a:rPr lang="en-US" sz="1600" b="1" i="0" u="none" strike="noStrike">
                          <a:solidFill>
                            <a:srgbClr val="000000"/>
                          </a:solidFill>
                          <a:effectLst/>
                          <a:latin typeface="Calibri" panose="020F0502020204030204" pitchFamily="34" charset="0"/>
                        </a:rPr>
                        <a:t>Motor Technology Solutions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b"/>
                      <a:endParaRPr lang="en-US" sz="1600" b="0" i="0" u="none" strike="noStrike">
                        <a:solidFill>
                          <a:srgbClr val="000000"/>
                        </a:solidFill>
                        <a:effectLst/>
                        <a:latin typeface="Calibri" panose="020F0502020204030204" pitchFamily="34" charset="0"/>
                      </a:endParaRPr>
                    </a:p>
                  </a:txBody>
                  <a:tcPr marL="9525" marR="9525" marT="9525" marB="0" anchor="ctr"/>
                </a:tc>
                <a:tc hMerge="1">
                  <a:txBody>
                    <a:bodyPr/>
                    <a:lstStyle/>
                    <a:p>
                      <a:pPr algn="ctr" fontAlgn="b"/>
                      <a:r>
                        <a:rPr lang="en-US" sz="1600" b="0" i="0" u="none" strike="noStrike">
                          <a:solidFill>
                            <a:srgbClr val="000000"/>
                          </a:solidFill>
                          <a:effectLst/>
                          <a:latin typeface="Calibri" panose="020F0502020204030204" pitchFamily="34" charset="0"/>
                        </a:rPr>
                        <a:t>Object Detection Solutions</a:t>
                      </a: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600" b="1" i="0" u="none" strike="noStrike">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2267539"/>
                  </a:ext>
                </a:extLst>
              </a:tr>
              <a:tr h="336741">
                <a:tc>
                  <a:txBody>
                    <a:bodyPr/>
                    <a:lstStyle/>
                    <a:p>
                      <a:pPr algn="ctr" fontAlgn="b"/>
                      <a:r>
                        <a:rPr lang="en-US" sz="1400" b="1" i="0" u="none" strike="noStrike">
                          <a:solidFill>
                            <a:srgbClr val="000000"/>
                          </a:solidFill>
                          <a:effectLst/>
                          <a:latin typeface="Calibri" panose="020F0502020204030204" pitchFamily="34" charset="0"/>
                        </a:rPr>
                        <a:t>Importance</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Characteristics</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Weighting</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p>
                      <a:pPr algn="ctr" fontAlgn="b"/>
                      <a:r>
                        <a:rPr lang="en-US" sz="1400" b="1" i="0" u="none" strike="noStrike">
                          <a:solidFill>
                            <a:srgbClr val="000000"/>
                          </a:solidFill>
                          <a:effectLst/>
                          <a:latin typeface="Calibri" panose="020F0502020204030204" pitchFamily="34" charset="0"/>
                        </a:rPr>
                        <a:t>Stepper</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en-US" sz="1400" b="1" i="0" u="none" strike="noStrike">
                          <a:solidFill>
                            <a:srgbClr val="000000"/>
                          </a:solidFill>
                          <a:effectLst/>
                          <a:latin typeface="Calibri" panose="020F0502020204030204" pitchFamily="34" charset="0"/>
                        </a:rPr>
                        <a:t>Servo</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en-US" sz="1400" b="1" i="0" u="none" strike="noStrike">
                          <a:solidFill>
                            <a:srgbClr val="000000"/>
                          </a:solidFill>
                          <a:effectLst/>
                          <a:latin typeface="Calibri" panose="020F0502020204030204" pitchFamily="34" charset="0"/>
                        </a:rPr>
                        <a:t>DC</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6001710"/>
                  </a:ext>
                </a:extLst>
              </a:tr>
              <a:tr h="307894">
                <a:tc>
                  <a:txBody>
                    <a:bodyPr/>
                    <a:lstStyle/>
                    <a:p>
                      <a:pPr algn="ctr" fontAlgn="b"/>
                      <a:r>
                        <a:rPr lang="en-US" sz="1400" b="1" i="0" u="none" strike="noStrike">
                          <a:solidFill>
                            <a:srgbClr val="000000"/>
                          </a:solidFill>
                          <a:effectLst/>
                          <a:latin typeface="Calibri" panose="020F0502020204030204" pitchFamily="34" charset="0"/>
                        </a:rPr>
                        <a:t>(1/10)</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Raw</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Raw</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Raw</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664478629"/>
                  </a:ext>
                </a:extLst>
              </a:tr>
              <a:tr h="336741">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Price</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0.14</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0.42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4</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0.56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5226583"/>
                  </a:ext>
                </a:extLst>
              </a:tr>
              <a:tr h="336741">
                <a:tc>
                  <a:txBody>
                    <a:bodyPr/>
                    <a:lstStyle/>
                    <a:p>
                      <a:pPr algn="ctr" fontAlgn="b"/>
                      <a:r>
                        <a:rPr lang="en-US" sz="1400" b="0" i="0" u="none" strike="noStrike">
                          <a:solidFill>
                            <a:srgbClr val="000000"/>
                          </a:solidFill>
                          <a:effectLst/>
                          <a:latin typeface="Calibri" panose="020F0502020204030204" pitchFamily="34" charset="0"/>
                        </a:rPr>
                        <a:t>10</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Torque</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4</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1.0</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5136322"/>
                  </a:ext>
                </a:extLst>
              </a:tr>
              <a:tr h="336741">
                <a:tc>
                  <a:txBody>
                    <a:bodyPr/>
                    <a:lstStyle/>
                    <a:p>
                      <a:pPr algn="ctr" fontAlgn="b"/>
                      <a:r>
                        <a:rPr lang="en-US" sz="1400" b="0" i="0" u="none" strike="noStrike">
                          <a:solidFill>
                            <a:srgbClr val="000000"/>
                          </a:solidFill>
                          <a:effectLst/>
                          <a:latin typeface="Calibri" panose="020F0502020204030204" pitchFamily="34" charset="0"/>
                        </a:rPr>
                        <a:t>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Speed</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0.1</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8140349"/>
                  </a:ext>
                </a:extLst>
              </a:tr>
              <a:tr h="336741">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Precision</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0.14</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9</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1.26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1.12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0.96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2182031"/>
                  </a:ext>
                </a:extLst>
              </a:tr>
              <a:tr h="336741">
                <a:tc>
                  <a:txBody>
                    <a:bodyPr/>
                    <a:lstStyle/>
                    <a:p>
                      <a:pPr algn="ctr" fontAlgn="b"/>
                      <a:r>
                        <a:rPr lang="en-US" sz="1400" b="0" i="0" u="none" strike="noStrike">
                          <a:solidFill>
                            <a:srgbClr val="000000"/>
                          </a:solidFill>
                          <a:effectLst/>
                          <a:latin typeface="Calibri" panose="020F0502020204030204" pitchFamily="34" charset="0"/>
                        </a:rPr>
                        <a:t>4</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Weight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0.08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0.24</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0.56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0.48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685128"/>
                  </a:ext>
                </a:extLst>
              </a:tr>
              <a:tr h="336741">
                <a:tc>
                  <a:txBody>
                    <a:bodyPr/>
                    <a:lstStyle/>
                    <a:p>
                      <a:pPr algn="ctr" fontAlgn="b"/>
                      <a:r>
                        <a:rPr lang="en-US" sz="1400" b="0" i="0" u="none" strike="noStrike">
                          <a:solidFill>
                            <a:srgbClr val="000000"/>
                          </a:solidFill>
                          <a:effectLst/>
                          <a:latin typeface="Calibri" panose="020F0502020204030204" pitchFamily="34" charset="0"/>
                        </a:rPr>
                        <a:t>9</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Size</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1.08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1.26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1176131"/>
                  </a:ext>
                </a:extLst>
              </a:tr>
              <a:tr h="336741">
                <a:tc>
                  <a:txBody>
                    <a:bodyPr/>
                    <a:lstStyle/>
                    <a:p>
                      <a:pPr algn="ctr" fontAlgn="b"/>
                      <a:r>
                        <a:rPr lang="en-US" sz="1400" b="0" i="0" u="none" strike="noStrike">
                          <a:solidFill>
                            <a:srgbClr val="000000"/>
                          </a:solidFill>
                          <a:effectLst/>
                          <a:latin typeface="Calibri" panose="020F0502020204030204" pitchFamily="34" charset="0"/>
                        </a:rPr>
                        <a:t>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Efficiency</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1.12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1.28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9964601"/>
                  </a:ext>
                </a:extLst>
              </a:tr>
              <a:tr h="336741">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Score</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4.74</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a:solidFill>
                            <a:srgbClr val="000000"/>
                          </a:solidFill>
                          <a:effectLst/>
                          <a:latin typeface="Calibri" panose="020F0502020204030204" pitchFamily="34" charset="0"/>
                        </a:rPr>
                        <a:t>5.58</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6.14</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228903606"/>
                  </a:ext>
                </a:extLst>
              </a:tr>
            </a:tbl>
          </a:graphicData>
        </a:graphic>
      </p:graphicFrame>
      <p:sp>
        <p:nvSpPr>
          <p:cNvPr id="2" name="TextBox 1">
            <a:extLst>
              <a:ext uri="{FF2B5EF4-FFF2-40B4-BE49-F238E27FC236}">
                <a16:creationId xmlns:a16="http://schemas.microsoft.com/office/drawing/2014/main" id="{EBFCAA41-E5EB-4B0B-8385-7E2B45A47A35}"/>
              </a:ext>
            </a:extLst>
          </p:cNvPr>
          <p:cNvSpPr txBox="1"/>
          <p:nvPr/>
        </p:nvSpPr>
        <p:spPr>
          <a:xfrm>
            <a:off x="9135036" y="542365"/>
            <a:ext cx="3056964" cy="369332"/>
          </a:xfrm>
          <a:prstGeom prst="rect">
            <a:avLst/>
          </a:prstGeom>
          <a:noFill/>
        </p:spPr>
        <p:txBody>
          <a:bodyPr wrap="square" rtlCol="0">
            <a:spAutoFit/>
          </a:bodyPr>
          <a:lstStyle/>
          <a:p>
            <a:r>
              <a:rPr lang="en-US" u="sng">
                <a:latin typeface="Digital-Bold" pitchFamily="2" charset="0"/>
              </a:rPr>
              <a:t>Technology Comparisons </a:t>
            </a:r>
          </a:p>
        </p:txBody>
      </p:sp>
      <p:pic>
        <p:nvPicPr>
          <p:cNvPr id="16" name="Picture 2" descr="University of Central Florida logo and symbol, meaning, history, PNG">
            <a:extLst>
              <a:ext uri="{FF2B5EF4-FFF2-40B4-BE49-F238E27FC236}">
                <a16:creationId xmlns:a16="http://schemas.microsoft.com/office/drawing/2014/main" id="{896F7614-B22A-45D9-A292-A68C499417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490916"/>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2120F5A0-C08A-4340-B283-E9234D7AE0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439650" y="6248400"/>
            <a:ext cx="609600" cy="609600"/>
          </a:xfrm>
          <a:prstGeom prst="rect">
            <a:avLst/>
          </a:prstGeom>
        </p:spPr>
      </p:pic>
      <p:pic>
        <p:nvPicPr>
          <p:cNvPr id="10" name="Picture 5">
            <a:extLst>
              <a:ext uri="{FF2B5EF4-FFF2-40B4-BE49-F238E27FC236}">
                <a16:creationId xmlns:a16="http://schemas.microsoft.com/office/drawing/2014/main" id="{80081DF7-9BF3-49DA-8C00-E1A96050F2D7}"/>
              </a:ext>
            </a:extLst>
          </p:cNvPr>
          <p:cNvPicPr>
            <a:picLocks noChangeAspect="1"/>
          </p:cNvPicPr>
          <p:nvPr/>
        </p:nvPicPr>
        <p:blipFill>
          <a:blip r:embed="rId10">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54328290"/>
      </p:ext>
    </p:extLst>
  </p:cSld>
  <p:clrMapOvr>
    <a:masterClrMapping/>
  </p:clrMapOvr>
  <mc:AlternateContent xmlns:mc="http://schemas.openxmlformats.org/markup-compatibility/2006">
    <mc:Choice xmlns:p14="http://schemas.microsoft.com/office/powerpoint/2010/main" Requires="p14">
      <p:transition spd="slow" p14:dur="2000" advTm="47448"/>
    </mc:Choice>
    <mc:Fallback>
      <p:transition spd="slow" advTm="4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9B04443-EF92-4E54-8E04-10E658291CBD}"/>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Brett Parker</a:t>
            </a:r>
          </a:p>
        </p:txBody>
      </p:sp>
      <p:sp>
        <p:nvSpPr>
          <p:cNvPr id="15" name="Title 1">
            <a:extLst>
              <a:ext uri="{FF2B5EF4-FFF2-40B4-BE49-F238E27FC236}">
                <a16:creationId xmlns:a16="http://schemas.microsoft.com/office/drawing/2014/main" id="{7C5243AB-2602-42E0-B3F2-07C0DD4FF3A3}"/>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Live Video</a:t>
            </a:r>
          </a:p>
        </p:txBody>
      </p:sp>
      <p:sp>
        <p:nvSpPr>
          <p:cNvPr id="14" name="Rectangle 13">
            <a:extLst>
              <a:ext uri="{FF2B5EF4-FFF2-40B4-BE49-F238E27FC236}">
                <a16:creationId xmlns:a16="http://schemas.microsoft.com/office/drawing/2014/main" id="{46390096-4030-413D-BE3B-809B579A2196}"/>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17" name="Picture 2" descr="University of Central Florida logo and symbol, meaning, history, PNG">
            <a:extLst>
              <a:ext uri="{FF2B5EF4-FFF2-40B4-BE49-F238E27FC236}">
                <a16:creationId xmlns:a16="http://schemas.microsoft.com/office/drawing/2014/main" id="{AAF47098-2458-45C9-9759-5BE381B11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5942DF5D-1525-450B-9A9D-9D5F2D51F5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98721" y="6208502"/>
            <a:ext cx="609600" cy="609600"/>
          </a:xfrm>
          <a:prstGeom prst="rect">
            <a:avLst/>
          </a:prstGeom>
        </p:spPr>
      </p:pic>
      <p:graphicFrame>
        <p:nvGraphicFramePr>
          <p:cNvPr id="18" name="Table 4">
            <a:extLst>
              <a:ext uri="{FF2B5EF4-FFF2-40B4-BE49-F238E27FC236}">
                <a16:creationId xmlns:a16="http://schemas.microsoft.com/office/drawing/2014/main" id="{61F0ADFF-C27D-4A6D-8D8B-4EEEA6A99256}"/>
              </a:ext>
            </a:extLst>
          </p:cNvPr>
          <p:cNvGraphicFramePr>
            <a:graphicFrameLocks noGrp="1"/>
          </p:cNvGraphicFramePr>
          <p:nvPr>
            <p:extLst>
              <p:ext uri="{D42A27DB-BD31-4B8C-83A1-F6EECF244321}">
                <p14:modId xmlns:p14="http://schemas.microsoft.com/office/powerpoint/2010/main" val="1111802787"/>
              </p:ext>
            </p:extLst>
          </p:nvPr>
        </p:nvGraphicFramePr>
        <p:xfrm>
          <a:off x="2632570" y="1418786"/>
          <a:ext cx="6755409" cy="4613622"/>
        </p:xfrm>
        <a:graphic>
          <a:graphicData uri="http://schemas.openxmlformats.org/drawingml/2006/table">
            <a:tbl>
              <a:tblPr firstRow="1" bandRow="1">
                <a:tableStyleId>{5C22544A-7EE6-4342-B048-85BDC9FD1C3A}</a:tableStyleId>
              </a:tblPr>
              <a:tblGrid>
                <a:gridCol w="1074928">
                  <a:extLst>
                    <a:ext uri="{9D8B030D-6E8A-4147-A177-3AD203B41FA5}">
                      <a16:colId xmlns:a16="http://schemas.microsoft.com/office/drawing/2014/main" val="1079217091"/>
                    </a:ext>
                  </a:extLst>
                </a:gridCol>
                <a:gridCol w="1368552">
                  <a:extLst>
                    <a:ext uri="{9D8B030D-6E8A-4147-A177-3AD203B41FA5}">
                      <a16:colId xmlns:a16="http://schemas.microsoft.com/office/drawing/2014/main" val="2344115938"/>
                    </a:ext>
                  </a:extLst>
                </a:gridCol>
                <a:gridCol w="974979">
                  <a:extLst>
                    <a:ext uri="{9D8B030D-6E8A-4147-A177-3AD203B41FA5}">
                      <a16:colId xmlns:a16="http://schemas.microsoft.com/office/drawing/2014/main" val="3076584943"/>
                    </a:ext>
                  </a:extLst>
                </a:gridCol>
                <a:gridCol w="604050">
                  <a:extLst>
                    <a:ext uri="{9D8B030D-6E8A-4147-A177-3AD203B41FA5}">
                      <a16:colId xmlns:a16="http://schemas.microsoft.com/office/drawing/2014/main" val="3247295230"/>
                    </a:ext>
                  </a:extLst>
                </a:gridCol>
                <a:gridCol w="1195476">
                  <a:extLst>
                    <a:ext uri="{9D8B030D-6E8A-4147-A177-3AD203B41FA5}">
                      <a16:colId xmlns:a16="http://schemas.microsoft.com/office/drawing/2014/main" val="170129475"/>
                    </a:ext>
                  </a:extLst>
                </a:gridCol>
                <a:gridCol w="551180">
                  <a:extLst>
                    <a:ext uri="{9D8B030D-6E8A-4147-A177-3AD203B41FA5}">
                      <a16:colId xmlns:a16="http://schemas.microsoft.com/office/drawing/2014/main" val="1406520305"/>
                    </a:ext>
                  </a:extLst>
                </a:gridCol>
                <a:gridCol w="986244">
                  <a:extLst>
                    <a:ext uri="{9D8B030D-6E8A-4147-A177-3AD203B41FA5}">
                      <a16:colId xmlns:a16="http://schemas.microsoft.com/office/drawing/2014/main" val="3819449080"/>
                    </a:ext>
                  </a:extLst>
                </a:gridCol>
              </a:tblGrid>
              <a:tr h="312968">
                <a:tc gridSpan="3">
                  <a:txBody>
                    <a:bodyPr/>
                    <a:lstStyle/>
                    <a:p>
                      <a:pPr algn="ctr" fontAlgn="b"/>
                      <a:r>
                        <a:rPr lang="en-US" sz="2400" b="1" i="0" u="none" strike="noStrike">
                          <a:solidFill>
                            <a:srgbClr val="000000"/>
                          </a:solidFill>
                          <a:effectLst/>
                          <a:latin typeface="Calibri" panose="020F0502020204030204" pitchFamily="34" charset="0"/>
                        </a:rPr>
                        <a:t>Live Video Solutions</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fontAlgn="b"/>
                      <a:r>
                        <a:rPr lang="en-US" sz="1400" b="1" i="0" u="none" strike="noStrike">
                          <a:solidFill>
                            <a:srgbClr val="000000"/>
                          </a:solidFill>
                          <a:effectLst/>
                          <a:latin typeface="Calibri" panose="020F0502020204030204" pitchFamily="34" charset="0"/>
                        </a:rPr>
                        <a:t>Live Video Solutions</a:t>
                      </a:r>
                    </a:p>
                  </a:txBody>
                  <a:tcPr marT="91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fontAlgn="b"/>
                      <a:endParaRPr lang="en-US" sz="1400" b="1" i="0" u="none" strike="noStrike">
                        <a:solidFill>
                          <a:srgbClr val="000000"/>
                        </a:solidFill>
                        <a:effectLst/>
                        <a:latin typeface="Calibri" panose="020F0502020204030204" pitchFamily="34" charset="0"/>
                      </a:endParaRPr>
                    </a:p>
                  </a:txBody>
                  <a:tcPr marT="9131"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gridSpan="2">
                  <a:txBody>
                    <a:bodyPr/>
                    <a:lstStyle/>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en-US"/>
                    </a:p>
                  </a:txBody>
                  <a:tcPr/>
                </a:tc>
                <a:tc gridSpan="2">
                  <a:txBody>
                    <a:bodyPr/>
                    <a:lstStyle/>
                    <a:p>
                      <a:pPr algn="ctr" fontAlgn="b"/>
                      <a:endParaRPr lang="en-US" sz="1400" b="1" i="0" u="none" strike="noStrike">
                        <a:solidFill>
                          <a:srgbClr val="000000"/>
                        </a:solidFill>
                        <a:effectLst/>
                        <a:latin typeface="Calibri" panose="020F0502020204030204" pitchFamily="34" charset="0"/>
                      </a:endParaRP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2865963259"/>
                  </a:ext>
                </a:extLst>
              </a:tr>
              <a:tr h="312968">
                <a:tc>
                  <a:txBody>
                    <a:bodyPr/>
                    <a:lstStyle/>
                    <a:p>
                      <a:pPr algn="ctr" fontAlgn="b"/>
                      <a:r>
                        <a:rPr lang="en-US" sz="1400" b="1" i="0" u="none" strike="noStrike">
                          <a:solidFill>
                            <a:srgbClr val="000000"/>
                          </a:solidFill>
                          <a:effectLst/>
                          <a:latin typeface="Calibri" panose="020F0502020204030204" pitchFamily="34" charset="0"/>
                        </a:rPr>
                        <a:t>Importance</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Characteristics</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Weighting</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p>
                      <a:pPr algn="ctr" fontAlgn="b"/>
                      <a:r>
                        <a:rPr lang="en-US" sz="1400" b="1" i="0" u="none" strike="noStrike">
                          <a:solidFill>
                            <a:srgbClr val="000000"/>
                          </a:solidFill>
                          <a:effectLst/>
                          <a:latin typeface="Calibri" panose="020F0502020204030204" pitchFamily="34" charset="0"/>
                        </a:rPr>
                        <a:t>Separate Modules</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pPr algn="ctr" fontAlgn="b"/>
                      <a:r>
                        <a:rPr lang="en-US" sz="1700" b="1" i="0" u="none" strike="noStrike">
                          <a:solidFill>
                            <a:srgbClr val="000000"/>
                          </a:solidFill>
                          <a:effectLst/>
                          <a:latin typeface="Calibri" panose="020F0502020204030204" pitchFamily="34" charset="0"/>
                        </a:rPr>
                        <a:t> Purely Control Based</a:t>
                      </a:r>
                    </a:p>
                  </a:txBody>
                  <a:tcPr marL="9131" marR="9131" marT="9131" marB="0" anchor="ctr"/>
                </a:tc>
                <a:tc gridSpan="2">
                  <a:txBody>
                    <a:bodyPr/>
                    <a:lstStyle/>
                    <a:p>
                      <a:pPr algn="ctr" fontAlgn="b"/>
                      <a:r>
                        <a:rPr lang="en-US" sz="1400" b="1" i="0" u="none" strike="noStrike">
                          <a:solidFill>
                            <a:srgbClr val="000000"/>
                          </a:solidFill>
                          <a:effectLst/>
                          <a:latin typeface="Calibri" panose="020F0502020204030204" pitchFamily="34" charset="0"/>
                        </a:rPr>
                        <a:t>Pre-built Module</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fontAlgn="b"/>
                      <a:endParaRPr lang="en-US" sz="1700" b="1" i="0" u="none" strike="noStrike">
                        <a:solidFill>
                          <a:srgbClr val="000000"/>
                        </a:solidFill>
                        <a:effectLst/>
                        <a:latin typeface="Calibri" panose="020F0502020204030204" pitchFamily="34" charset="0"/>
                      </a:endParaRPr>
                    </a:p>
                  </a:txBody>
                  <a:tcPr marL="9131" marR="9131" marT="9131" marB="0" anchor="ctr"/>
                </a:tc>
                <a:extLst>
                  <a:ext uri="{0D108BD9-81ED-4DB2-BD59-A6C34878D82A}">
                    <a16:rowId xmlns:a16="http://schemas.microsoft.com/office/drawing/2014/main" val="3942960833"/>
                  </a:ext>
                </a:extLst>
              </a:tr>
              <a:tr h="316315">
                <a:tc>
                  <a:txBody>
                    <a:bodyPr/>
                    <a:lstStyle/>
                    <a:p>
                      <a:pPr algn="ctr" fontAlgn="b"/>
                      <a:r>
                        <a:rPr lang="en-US" sz="1200" b="1" i="0" u="none" strike="noStrike">
                          <a:solidFill>
                            <a:srgbClr val="000000"/>
                          </a:solidFill>
                          <a:effectLst/>
                          <a:latin typeface="Calibri" panose="020F0502020204030204" pitchFamily="34" charset="0"/>
                        </a:rPr>
                        <a:t>(1-10)</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Raw</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Weighted</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Raw</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Weighted</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493783257"/>
                  </a:ext>
                </a:extLst>
              </a:tr>
              <a:tr h="349522">
                <a:tc>
                  <a:txBody>
                    <a:bodyPr/>
                    <a:lstStyle/>
                    <a:p>
                      <a:pPr algn="ctr" fontAlgn="b"/>
                      <a:r>
                        <a:rPr lang="en-US" sz="1400" b="0" i="0" u="none" strike="noStrike">
                          <a:solidFill>
                            <a:srgbClr val="000000"/>
                          </a:solidFill>
                          <a:effectLst/>
                          <a:latin typeface="Calibri" panose="020F0502020204030204" pitchFamily="34" charset="0"/>
                        </a:rPr>
                        <a:t>4</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Weight</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0.11</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      </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0.11</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0.22</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2378576"/>
                  </a:ext>
                </a:extLst>
              </a:tr>
              <a:tr h="349522">
                <a:tc>
                  <a:txBody>
                    <a:bodyPr/>
                    <a:lstStyle/>
                    <a:p>
                      <a:pPr algn="ctr" fontAlgn="b"/>
                      <a:r>
                        <a:rPr lang="en-US" sz="1400" b="0" i="0" u="none" strike="noStrike">
                          <a:solidFill>
                            <a:srgbClr val="000000"/>
                          </a:solidFill>
                          <a:effectLst/>
                          <a:latin typeface="Calibri" panose="020F0502020204030204" pitchFamily="34" charset="0"/>
                        </a:rPr>
                        <a:t>6</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Price</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0.17</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      </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0.17</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0.34</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10116105"/>
                  </a:ext>
                </a:extLst>
              </a:tr>
              <a:tr h="307358">
                <a:tc>
                  <a:txBody>
                    <a:bodyPr/>
                    <a:lstStyle/>
                    <a:p>
                      <a:pPr algn="ctr" fontAlgn="b"/>
                      <a:r>
                        <a:rPr lang="en-US" sz="1400" b="0" i="0" u="none" strike="noStrike">
                          <a:solidFill>
                            <a:srgbClr val="000000"/>
                          </a:solidFill>
                          <a:effectLst/>
                          <a:latin typeface="Calibri" panose="020F0502020204030204" pitchFamily="34" charset="0"/>
                        </a:rPr>
                        <a:t>7</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Size</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0.20</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0.40</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0.4</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9513152"/>
                  </a:ext>
                </a:extLst>
              </a:tr>
              <a:tr h="349522">
                <a:tc>
                  <a:txBody>
                    <a:bodyPr/>
                    <a:lstStyle/>
                    <a:p>
                      <a:pPr algn="ctr" fontAlgn="b"/>
                      <a:r>
                        <a:rPr lang="en-US" sz="1400" b="0" i="0" u="none" strike="noStrike">
                          <a:solidFill>
                            <a:srgbClr val="000000"/>
                          </a:solidFill>
                          <a:effectLst/>
                          <a:latin typeface="Calibri" panose="020F0502020204030204" pitchFamily="34" charset="0"/>
                        </a:rPr>
                        <a:t>8</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Reliability</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0.23</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0.46</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     </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0.23</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32780930"/>
                  </a:ext>
                </a:extLst>
              </a:tr>
              <a:tr h="349522">
                <a:tc>
                  <a:txBody>
                    <a:bodyPr/>
                    <a:lstStyle/>
                    <a:p>
                      <a:pPr algn="ctr" fontAlgn="b"/>
                      <a:r>
                        <a:rPr lang="en-US" sz="1400" b="0" i="0" u="none" strike="noStrike">
                          <a:solidFill>
                            <a:srgbClr val="000000"/>
                          </a:solidFill>
                          <a:effectLst/>
                          <a:latin typeface="Calibri" panose="020F0502020204030204" pitchFamily="34" charset="0"/>
                        </a:rPr>
                        <a:t>10</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Flexibility</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0.29</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0.58</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     </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0.29</a:t>
                      </a:r>
                    </a:p>
                  </a:txBody>
                  <a:tcPr marT="91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2675954"/>
                  </a:ext>
                </a:extLst>
              </a:tr>
              <a:tr h="349522">
                <a:tc>
                  <a:txBody>
                    <a:bodyPr/>
                    <a:lstStyle/>
                    <a:p>
                      <a:pPr algn="ctr" fontAlgn="b"/>
                      <a:endParaRPr lang="en-US" sz="1400" b="1" i="0" u="none" strike="noStrike">
                        <a:solidFill>
                          <a:srgbClr val="000000"/>
                        </a:solidFill>
                        <a:effectLst/>
                        <a:latin typeface="Calibri" panose="020F0502020204030204" pitchFamily="34" charset="0"/>
                      </a:endParaRPr>
                    </a:p>
                  </a:txBody>
                  <a:tcPr marT="91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Score</a:t>
                      </a:r>
                    </a:p>
                  </a:txBody>
                  <a:tcPr marT="91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1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1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1.72</a:t>
                      </a:r>
                    </a:p>
                  </a:txBody>
                  <a:tcPr marT="91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1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1.48</a:t>
                      </a:r>
                    </a:p>
                  </a:txBody>
                  <a:tcPr marT="91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4266655474"/>
                  </a:ext>
                </a:extLst>
              </a:tr>
            </a:tbl>
          </a:graphicData>
        </a:graphic>
      </p:graphicFrame>
      <p:sp>
        <p:nvSpPr>
          <p:cNvPr id="19" name="TextBox 18">
            <a:extLst>
              <a:ext uri="{FF2B5EF4-FFF2-40B4-BE49-F238E27FC236}">
                <a16:creationId xmlns:a16="http://schemas.microsoft.com/office/drawing/2014/main" id="{135DD4EC-77A5-4645-8034-99CF4B74468E}"/>
              </a:ext>
            </a:extLst>
          </p:cNvPr>
          <p:cNvSpPr txBox="1"/>
          <p:nvPr/>
        </p:nvSpPr>
        <p:spPr>
          <a:xfrm>
            <a:off x="9135036" y="542365"/>
            <a:ext cx="3056964" cy="369332"/>
          </a:xfrm>
          <a:prstGeom prst="rect">
            <a:avLst/>
          </a:prstGeom>
          <a:noFill/>
        </p:spPr>
        <p:txBody>
          <a:bodyPr wrap="square" rtlCol="0">
            <a:spAutoFit/>
          </a:bodyPr>
          <a:lstStyle/>
          <a:p>
            <a:r>
              <a:rPr lang="en-US" u="sng">
                <a:latin typeface="Digital-Bold" pitchFamily="2" charset="0"/>
              </a:rPr>
              <a:t>Technology Comparisons </a:t>
            </a:r>
          </a:p>
        </p:txBody>
      </p:sp>
      <p:pic>
        <p:nvPicPr>
          <p:cNvPr id="24" name="Picture 23">
            <a:extLst>
              <a:ext uri="{FF2B5EF4-FFF2-40B4-BE49-F238E27FC236}">
                <a16:creationId xmlns:a16="http://schemas.microsoft.com/office/drawing/2014/main" id="{8BCCC7DB-9339-428B-857C-24BFDF50877D}"/>
              </a:ext>
            </a:extLst>
          </p:cNvPr>
          <p:cNvPicPr>
            <a:picLocks noChangeAspect="1"/>
          </p:cNvPicPr>
          <p:nvPr/>
        </p:nvPicPr>
        <p:blipFill>
          <a:blip r:embed="rId7"/>
          <a:stretch>
            <a:fillRect/>
          </a:stretch>
        </p:blipFill>
        <p:spPr>
          <a:xfrm>
            <a:off x="6407563" y="1600793"/>
            <a:ext cx="1071705" cy="1598284"/>
          </a:xfrm>
          <a:prstGeom prst="rect">
            <a:avLst/>
          </a:prstGeom>
          <a:ln w="28575">
            <a:solidFill>
              <a:schemeClr val="tx1"/>
            </a:solidFill>
          </a:ln>
        </p:spPr>
      </p:pic>
      <p:pic>
        <p:nvPicPr>
          <p:cNvPr id="22" name="Picture 21">
            <a:extLst>
              <a:ext uri="{FF2B5EF4-FFF2-40B4-BE49-F238E27FC236}">
                <a16:creationId xmlns:a16="http://schemas.microsoft.com/office/drawing/2014/main" id="{220E995D-089B-49F1-9BF4-C871189800CD}"/>
              </a:ext>
            </a:extLst>
          </p:cNvPr>
          <p:cNvPicPr>
            <a:picLocks noChangeAspect="1"/>
          </p:cNvPicPr>
          <p:nvPr/>
        </p:nvPicPr>
        <p:blipFill>
          <a:blip r:embed="rId8"/>
          <a:stretch>
            <a:fillRect/>
          </a:stretch>
        </p:blipFill>
        <p:spPr>
          <a:xfrm>
            <a:off x="8120436" y="1713865"/>
            <a:ext cx="1071706" cy="1364028"/>
          </a:xfrm>
          <a:prstGeom prst="rect">
            <a:avLst/>
          </a:prstGeom>
          <a:ln w="28575">
            <a:solidFill>
              <a:schemeClr val="tx1"/>
            </a:solidFill>
          </a:ln>
        </p:spPr>
      </p:pic>
      <p:pic>
        <p:nvPicPr>
          <p:cNvPr id="11" name="Picture 10">
            <a:extLst>
              <a:ext uri="{FF2B5EF4-FFF2-40B4-BE49-F238E27FC236}">
                <a16:creationId xmlns:a16="http://schemas.microsoft.com/office/drawing/2014/main" id="{E512B732-AECE-472D-86B4-60149A9C81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3989" y="5151953"/>
            <a:ext cx="978519" cy="1304228"/>
          </a:xfrm>
          <a:prstGeom prst="rect">
            <a:avLst/>
          </a:prstGeom>
          <a:ln>
            <a:noFill/>
          </a:ln>
          <a:effectLst>
            <a:softEdge rad="112500"/>
          </a:effectLst>
        </p:spPr>
      </p:pic>
    </p:spTree>
    <p:extLst>
      <p:ext uri="{BB962C8B-B14F-4D97-AF65-F5344CB8AC3E}">
        <p14:creationId xmlns:p14="http://schemas.microsoft.com/office/powerpoint/2010/main" val="163896983"/>
      </p:ext>
    </p:extLst>
  </p:cSld>
  <p:clrMapOvr>
    <a:masterClrMapping/>
  </p:clrMapOvr>
  <mc:AlternateContent xmlns:mc="http://schemas.openxmlformats.org/markup-compatibility/2006">
    <mc:Choice xmlns:p14="http://schemas.microsoft.com/office/powerpoint/2010/main" Requires="p14">
      <p:transition spd="slow" p14:dur="2000" advTm="36627"/>
    </mc:Choice>
    <mc:Fallback>
      <p:transition spd="slow" advTm="3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7273"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7BE67-D4BE-4935-9E91-7F91F94CF05A}"/>
              </a:ext>
            </a:extLst>
          </p:cNvPr>
          <p:cNvSpPr>
            <a:spLocks noGrp="1"/>
          </p:cNvSpPr>
          <p:nvPr>
            <p:ph idx="1"/>
          </p:nvPr>
        </p:nvSpPr>
        <p:spPr>
          <a:xfrm>
            <a:off x="1143000" y="2778405"/>
            <a:ext cx="9905999" cy="3541714"/>
          </a:xfrm>
        </p:spPr>
        <p:txBody>
          <a:bodyPr>
            <a:normAutofit/>
          </a:bodyPr>
          <a:lstStyle/>
          <a:p>
            <a:pPr marL="0" indent="0" algn="ctr">
              <a:buNone/>
            </a:pPr>
            <a:r>
              <a:rPr lang="en-US" sz="4400">
                <a:latin typeface="Digital-Bold" pitchFamily="2" charset="0"/>
              </a:rPr>
              <a:t>PART SELECTION COMPARISON</a:t>
            </a:r>
          </a:p>
        </p:txBody>
      </p:sp>
      <p:sp>
        <p:nvSpPr>
          <p:cNvPr id="7" name="Rectangle 6">
            <a:extLst>
              <a:ext uri="{FF2B5EF4-FFF2-40B4-BE49-F238E27FC236}">
                <a16:creationId xmlns:a16="http://schemas.microsoft.com/office/drawing/2014/main" id="{41C9C5E3-44B2-46EC-B233-529FA641D95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a:solidFill>
                <a:schemeClr val="accent1">
                  <a:lumMod val="40000"/>
                  <a:lumOff val="60000"/>
                </a:schemeClr>
              </a:solidFill>
            </a:endParaRPr>
          </a:p>
        </p:txBody>
      </p:sp>
      <p:pic>
        <p:nvPicPr>
          <p:cNvPr id="8" name="Picture 2" descr="University of Central Florida logo and symbol, meaning, history, PNG">
            <a:extLst>
              <a:ext uri="{FF2B5EF4-FFF2-40B4-BE49-F238E27FC236}">
                <a16:creationId xmlns:a16="http://schemas.microsoft.com/office/drawing/2014/main" id="{2D46B772-9618-4985-8A48-2EFB8670F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1EB0825-752F-48CB-A25D-3090AE4D3C8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4" name="Audio 3">
            <a:hlinkClick r:id="" action="ppaction://media"/>
            <a:extLst>
              <a:ext uri="{FF2B5EF4-FFF2-40B4-BE49-F238E27FC236}">
                <a16:creationId xmlns:a16="http://schemas.microsoft.com/office/drawing/2014/main" id="{FC3CF616-E985-4898-BFBA-9CDAF1871D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Rectangle 9">
            <a:extLst>
              <a:ext uri="{FF2B5EF4-FFF2-40B4-BE49-F238E27FC236}">
                <a16:creationId xmlns:a16="http://schemas.microsoft.com/office/drawing/2014/main" id="{CE26C4B3-55A1-4618-8C52-D2C342143E7C}"/>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1" name="Picture 2" descr="University of Central Florida logo and symbol, meaning, history, PNG">
            <a:extLst>
              <a:ext uri="{FF2B5EF4-FFF2-40B4-BE49-F238E27FC236}">
                <a16:creationId xmlns:a16="http://schemas.microsoft.com/office/drawing/2014/main" id="{848F529F-A2B1-4282-B7CA-0FA0BE5D3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D64738-58F8-4B87-A857-C808826455AA}"/>
              </a:ext>
            </a:extLst>
          </p:cNvPr>
          <p:cNvPicPr>
            <a:picLocks noChangeAspect="1"/>
          </p:cNvPicPr>
          <p:nvPr/>
        </p:nvPicPr>
        <p:blipFill rotWithShape="1">
          <a:blip r:embed="rId6"/>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20666668"/>
      </p:ext>
    </p:extLst>
  </p:cSld>
  <p:clrMapOvr>
    <a:masterClrMapping/>
  </p:clrMapOvr>
  <mc:AlternateContent xmlns:mc="http://schemas.openxmlformats.org/markup-compatibility/2006">
    <mc:Choice xmlns:p14="http://schemas.microsoft.com/office/powerpoint/2010/main" Requires="p14">
      <p:transition spd="slow" p14:dur="2000" advTm="4050"/>
    </mc:Choice>
    <mc:Fallback>
      <p:transition spd="slow" advTm="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74B287-FF86-487D-93EA-9F2014464762}"/>
              </a:ext>
            </a:extLst>
          </p:cNvPr>
          <p:cNvSpPr txBox="1"/>
          <p:nvPr/>
        </p:nvSpPr>
        <p:spPr>
          <a:xfrm>
            <a:off x="2169673" y="1451760"/>
            <a:ext cx="5359941" cy="523220"/>
          </a:xfrm>
          <a:prstGeom prst="rect">
            <a:avLst/>
          </a:prstGeom>
          <a:noFill/>
        </p:spPr>
        <p:txBody>
          <a:bodyPr wrap="square" rtlCol="0">
            <a:spAutoFit/>
          </a:bodyPr>
          <a:lstStyle/>
          <a:p>
            <a:r>
              <a:rPr lang="en-US" sz="2800" b="1"/>
              <a:t>Microcontroller</a:t>
            </a:r>
            <a:r>
              <a:rPr lang="en-US" sz="2800"/>
              <a:t> - </a:t>
            </a:r>
            <a:r>
              <a:rPr lang="en-US" sz="2400"/>
              <a:t>STM32L4S9ZIT6</a:t>
            </a:r>
            <a:endParaRPr lang="en-US" sz="2800" b="1"/>
          </a:p>
        </p:txBody>
      </p:sp>
      <p:pic>
        <p:nvPicPr>
          <p:cNvPr id="5" name="Picture 4">
            <a:extLst>
              <a:ext uri="{FF2B5EF4-FFF2-40B4-BE49-F238E27FC236}">
                <a16:creationId xmlns:a16="http://schemas.microsoft.com/office/drawing/2014/main" id="{6BA11E95-5965-4B3D-8065-A5FDDF358997}"/>
              </a:ext>
            </a:extLst>
          </p:cNvPr>
          <p:cNvPicPr>
            <a:picLocks noChangeAspect="1"/>
          </p:cNvPicPr>
          <p:nvPr/>
        </p:nvPicPr>
        <p:blipFill>
          <a:blip r:embed="rId5"/>
          <a:stretch>
            <a:fillRect/>
          </a:stretch>
        </p:blipFill>
        <p:spPr>
          <a:xfrm>
            <a:off x="454731" y="1242340"/>
            <a:ext cx="1546368" cy="942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itle 1">
            <a:extLst>
              <a:ext uri="{FF2B5EF4-FFF2-40B4-BE49-F238E27FC236}">
                <a16:creationId xmlns:a16="http://schemas.microsoft.com/office/drawing/2014/main" id="{744FBD0B-BDCD-486F-8C42-90B2435DB641}"/>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CPU </a:t>
            </a:r>
          </a:p>
        </p:txBody>
      </p:sp>
      <p:sp>
        <p:nvSpPr>
          <p:cNvPr id="2" name="TextBox 1">
            <a:extLst>
              <a:ext uri="{FF2B5EF4-FFF2-40B4-BE49-F238E27FC236}">
                <a16:creationId xmlns:a16="http://schemas.microsoft.com/office/drawing/2014/main" id="{7F92CB1D-12B4-43E1-B3A4-C0C00020C0B1}"/>
              </a:ext>
            </a:extLst>
          </p:cNvPr>
          <p:cNvSpPr txBox="1"/>
          <p:nvPr/>
        </p:nvSpPr>
        <p:spPr>
          <a:xfrm>
            <a:off x="8501769" y="3277990"/>
            <a:ext cx="2878576" cy="1077218"/>
          </a:xfrm>
          <a:prstGeom prst="rect">
            <a:avLst/>
          </a:prstGeom>
          <a:noFill/>
        </p:spPr>
        <p:txBody>
          <a:bodyPr wrap="square" rtlCol="0">
            <a:spAutoFit/>
          </a:bodyPr>
          <a:lstStyle/>
          <a:p>
            <a:pPr marL="285750" indent="-285750">
              <a:buFont typeface="Arial" panose="020B0604020202020204" pitchFamily="34" charset="0"/>
              <a:buChar char="•"/>
            </a:pPr>
            <a:r>
              <a:rPr lang="en-US" sz="1600"/>
              <a:t>ARM Based Processor – </a:t>
            </a:r>
          </a:p>
          <a:p>
            <a:pPr lvl="1"/>
            <a:r>
              <a:rPr lang="en-US" sz="1600"/>
              <a:t>32-bit Cortex M4 series</a:t>
            </a:r>
          </a:p>
          <a:p>
            <a:pPr marL="285750" indent="-285750">
              <a:buFont typeface="Arial" panose="020B0604020202020204" pitchFamily="34" charset="0"/>
              <a:buChar char="•"/>
            </a:pPr>
            <a:r>
              <a:rPr lang="en-US" sz="1600"/>
              <a:t>144 LQFP package</a:t>
            </a:r>
          </a:p>
          <a:p>
            <a:pPr marL="285750" indent="-285750">
              <a:buFont typeface="Arial" panose="020B0604020202020204" pitchFamily="34" charset="0"/>
              <a:buChar char="•"/>
            </a:pPr>
            <a:r>
              <a:rPr lang="en-US" sz="1600"/>
              <a:t>16 timers</a:t>
            </a:r>
          </a:p>
        </p:txBody>
      </p:sp>
      <p:sp>
        <p:nvSpPr>
          <p:cNvPr id="14" name="Rectangle 13">
            <a:extLst>
              <a:ext uri="{FF2B5EF4-FFF2-40B4-BE49-F238E27FC236}">
                <a16:creationId xmlns:a16="http://schemas.microsoft.com/office/drawing/2014/main" id="{66181D1C-22BA-4D37-909C-C70C7488EDC4}"/>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5" name="Rectangle 14">
            <a:extLst>
              <a:ext uri="{FF2B5EF4-FFF2-40B4-BE49-F238E27FC236}">
                <a16:creationId xmlns:a16="http://schemas.microsoft.com/office/drawing/2014/main" id="{6E8F1088-3A00-4403-B19A-9A03A56A872F}"/>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6" name="Picture 2" descr="University of Central Florida logo and symbol, meaning, history, PNG">
            <a:extLst>
              <a:ext uri="{FF2B5EF4-FFF2-40B4-BE49-F238E27FC236}">
                <a16:creationId xmlns:a16="http://schemas.microsoft.com/office/drawing/2014/main" id="{11C26EE9-9446-4441-989F-16926E6F0A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08F3962-ACBA-4547-9D7C-2F421B01A112}"/>
              </a:ext>
            </a:extLst>
          </p:cNvPr>
          <p:cNvSpPr txBox="1"/>
          <p:nvPr/>
        </p:nvSpPr>
        <p:spPr>
          <a:xfrm>
            <a:off x="9135036" y="542365"/>
            <a:ext cx="2303929" cy="369332"/>
          </a:xfrm>
          <a:prstGeom prst="rect">
            <a:avLst/>
          </a:prstGeom>
          <a:noFill/>
        </p:spPr>
        <p:txBody>
          <a:bodyPr wrap="square" rtlCol="0">
            <a:spAutoFit/>
          </a:bodyPr>
          <a:lstStyle/>
          <a:p>
            <a:pPr algn="r"/>
            <a:r>
              <a:rPr lang="en-US" u="sng">
                <a:latin typeface="Digital-Bold" pitchFamily="2" charset="0"/>
              </a:rPr>
              <a:t>Part Selection</a:t>
            </a:r>
          </a:p>
        </p:txBody>
      </p:sp>
      <p:graphicFrame>
        <p:nvGraphicFramePr>
          <p:cNvPr id="18" name="Table 7">
            <a:extLst>
              <a:ext uri="{FF2B5EF4-FFF2-40B4-BE49-F238E27FC236}">
                <a16:creationId xmlns:a16="http://schemas.microsoft.com/office/drawing/2014/main" id="{391E7C66-9A0E-41FF-863A-D1C212DFF5A5}"/>
              </a:ext>
            </a:extLst>
          </p:cNvPr>
          <p:cNvGraphicFramePr>
            <a:graphicFrameLocks noGrp="1"/>
          </p:cNvGraphicFramePr>
          <p:nvPr>
            <p:extLst>
              <p:ext uri="{D42A27DB-BD31-4B8C-83A1-F6EECF244321}">
                <p14:modId xmlns:p14="http://schemas.microsoft.com/office/powerpoint/2010/main" val="3181452008"/>
              </p:ext>
            </p:extLst>
          </p:nvPr>
        </p:nvGraphicFramePr>
        <p:xfrm>
          <a:off x="811655" y="2610081"/>
          <a:ext cx="7196844" cy="2140122"/>
        </p:xfrm>
        <a:graphic>
          <a:graphicData uri="http://schemas.openxmlformats.org/drawingml/2006/table">
            <a:tbl>
              <a:tblPr firstRow="1" bandRow="1">
                <a:tableStyleId>{5C22544A-7EE6-4342-B048-85BDC9FD1C3A}</a:tableStyleId>
              </a:tblPr>
              <a:tblGrid>
                <a:gridCol w="1799211">
                  <a:extLst>
                    <a:ext uri="{9D8B030D-6E8A-4147-A177-3AD203B41FA5}">
                      <a16:colId xmlns:a16="http://schemas.microsoft.com/office/drawing/2014/main" val="3823849070"/>
                    </a:ext>
                  </a:extLst>
                </a:gridCol>
                <a:gridCol w="1799211">
                  <a:extLst>
                    <a:ext uri="{9D8B030D-6E8A-4147-A177-3AD203B41FA5}">
                      <a16:colId xmlns:a16="http://schemas.microsoft.com/office/drawing/2014/main" val="2623432846"/>
                    </a:ext>
                  </a:extLst>
                </a:gridCol>
                <a:gridCol w="1799211">
                  <a:extLst>
                    <a:ext uri="{9D8B030D-6E8A-4147-A177-3AD203B41FA5}">
                      <a16:colId xmlns:a16="http://schemas.microsoft.com/office/drawing/2014/main" val="548666289"/>
                    </a:ext>
                  </a:extLst>
                </a:gridCol>
                <a:gridCol w="1799211">
                  <a:extLst>
                    <a:ext uri="{9D8B030D-6E8A-4147-A177-3AD203B41FA5}">
                      <a16:colId xmlns:a16="http://schemas.microsoft.com/office/drawing/2014/main" val="3044237538"/>
                    </a:ext>
                  </a:extLst>
                </a:gridCol>
              </a:tblGrid>
              <a:tr h="528323">
                <a:tc>
                  <a:txBody>
                    <a:bodyPr/>
                    <a:lstStyle/>
                    <a:p>
                      <a:pPr algn="ctr" rtl="0" fontAlgn="base"/>
                      <a:r>
                        <a:rPr lang="en-US" sz="1400" b="1" i="1">
                          <a:solidFill>
                            <a:srgbClr val="000000"/>
                          </a:solidFill>
                          <a:effectLst/>
                          <a:latin typeface="Calibri" panose="020F0502020204030204" pitchFamily="34" charset="0"/>
                          <a:cs typeface="Calibri" panose="020F0502020204030204" pitchFamily="34" charset="0"/>
                        </a:rPr>
                        <a:t>Part Name</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ATmega2560</a:t>
                      </a:r>
                      <a:endParaRPr lang="en-US" sz="1400" b="0" i="0">
                        <a:solidFill>
                          <a:srgbClr val="000000"/>
                        </a:solidFill>
                        <a:effectLst/>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a:solidFill>
                            <a:schemeClr val="tx1"/>
                          </a:solidFill>
                        </a:rPr>
                        <a:t>STM32L4S9ZIT6</a:t>
                      </a:r>
                      <a:endParaRPr lang="en-US" sz="1400" b="1" i="0">
                        <a:solidFill>
                          <a:schemeClr val="tx1"/>
                        </a:solidFill>
                        <a:effectLst/>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ase"/>
                      <a:r>
                        <a:rPr lang="en-US" sz="1400" b="1" i="0">
                          <a:solidFill>
                            <a:schemeClr val="tx1"/>
                          </a:solidFill>
                          <a:effectLst/>
                          <a:latin typeface="Calibri" panose="020F0502020204030204" pitchFamily="34" charset="0"/>
                          <a:cs typeface="Calibri" panose="020F0502020204030204" pitchFamily="34" charset="0"/>
                        </a:rPr>
                        <a:t>MSP430FR6989</a:t>
                      </a:r>
                    </a:p>
                  </a:txBody>
                  <a:tcPr anchor="ctr">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3453205"/>
                  </a:ext>
                </a:extLst>
              </a:tr>
              <a:tr h="309808">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Cost ($)</a:t>
                      </a:r>
                      <a:endParaRPr lang="en-US" sz="1400" b="0" i="1">
                        <a:solidFill>
                          <a:srgbClr val="000000"/>
                        </a:solidFill>
                        <a:effectLst/>
                        <a:latin typeface="Calibri" panose="020F0502020204030204" pitchFamily="34" charset="0"/>
                        <a:cs typeface="Calibri" panose="020F0502020204030204"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2D050"/>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26473699"/>
                  </a:ext>
                </a:extLst>
              </a:tr>
              <a:tr h="309808">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Clock Speed (MHz)</a:t>
                      </a:r>
                      <a:endParaRPr lang="en-US" sz="1400" b="0" i="1">
                        <a:solidFill>
                          <a:srgbClr val="000000"/>
                        </a:solidFill>
                        <a:effectLst/>
                        <a:latin typeface="Calibri" panose="020F0502020204030204" pitchFamily="34" charset="0"/>
                        <a:cs typeface="Calibri" panose="020F0502020204030204"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2133261"/>
                  </a:ext>
                </a:extLst>
              </a:tr>
              <a:tr h="309808">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Total GPIO</a:t>
                      </a:r>
                      <a:endParaRPr lang="en-US" sz="1400" b="0" i="1">
                        <a:solidFill>
                          <a:srgbClr val="000000"/>
                        </a:solidFill>
                        <a:effectLst/>
                        <a:latin typeface="Calibri" panose="020F0502020204030204" pitchFamily="34" charset="0"/>
                        <a:cs typeface="Calibri" panose="020F0502020204030204"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83</a:t>
                      </a:r>
                    </a:p>
                  </a:txBody>
                  <a:tcPr anchor="ctr">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88165260"/>
                  </a:ext>
                </a:extLst>
              </a:tr>
              <a:tr h="372567">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Program Memory</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256 KB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 MB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128 KB</a:t>
                      </a:r>
                    </a:p>
                  </a:txBody>
                  <a:tcPr anchor="ctr">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65907327"/>
                  </a:ext>
                </a:extLst>
              </a:tr>
              <a:tr h="309808">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Operating Voltage (v)</a:t>
                      </a:r>
                      <a:endParaRPr lang="en-US" sz="1400" b="0" i="1">
                        <a:solidFill>
                          <a:srgbClr val="000000"/>
                        </a:solidFill>
                        <a:effectLst/>
                        <a:latin typeface="Calibri" panose="020F0502020204030204" pitchFamily="34" charset="0"/>
                        <a:cs typeface="Calibri" panose="020F0502020204030204"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mpd="sng">
                      <a:noFill/>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0276381"/>
                  </a:ext>
                </a:extLst>
              </a:tr>
            </a:tbl>
          </a:graphicData>
        </a:graphic>
      </p:graphicFrame>
      <p:pic>
        <p:nvPicPr>
          <p:cNvPr id="19" name="Picture 5">
            <a:extLst>
              <a:ext uri="{FF2B5EF4-FFF2-40B4-BE49-F238E27FC236}">
                <a16:creationId xmlns:a16="http://schemas.microsoft.com/office/drawing/2014/main" id="{ACD76861-6117-4E2D-B0E0-AF35A1BC6F1E}"/>
              </a:ext>
            </a:extLst>
          </p:cNvPr>
          <p:cNvPicPr>
            <a:picLocks noChangeAspect="1"/>
          </p:cNvPicPr>
          <p:nvPr/>
        </p:nvPicPr>
        <p:blipFill rotWithShape="1">
          <a:blip r:embed="rId7"/>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10" name="Audio 9">
            <a:hlinkClick r:id="" action="ppaction://media"/>
            <a:extLst>
              <a:ext uri="{FF2B5EF4-FFF2-40B4-BE49-F238E27FC236}">
                <a16:creationId xmlns:a16="http://schemas.microsoft.com/office/drawing/2014/main" id="{754C7712-F621-45E2-ADB1-E25205D87F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12303159"/>
      </p:ext>
    </p:extLst>
  </p:cSld>
  <p:clrMapOvr>
    <a:masterClrMapping/>
  </p:clrMapOvr>
  <mc:AlternateContent xmlns:mc="http://schemas.openxmlformats.org/markup-compatibility/2006">
    <mc:Choice xmlns:p14="http://schemas.microsoft.com/office/powerpoint/2010/main" Requires="p14">
      <p:transition spd="slow" p14:dur="2000" advTm="29919"/>
    </mc:Choice>
    <mc:Fallback>
      <p:transition spd="slow" advTm="2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1E16809-976F-4305-AB97-07523221F443}"/>
              </a:ext>
            </a:extLst>
          </p:cNvPr>
          <p:cNvSpPr txBox="1"/>
          <p:nvPr/>
        </p:nvSpPr>
        <p:spPr>
          <a:xfrm>
            <a:off x="1712236" y="1817564"/>
            <a:ext cx="3529658" cy="861774"/>
          </a:xfrm>
          <a:prstGeom prst="rect">
            <a:avLst/>
          </a:prstGeom>
          <a:noFill/>
        </p:spPr>
        <p:txBody>
          <a:bodyPr wrap="square" lIns="91440" tIns="45720" rIns="91440" bIns="45720" rtlCol="0" anchor="t">
            <a:spAutoFit/>
          </a:bodyPr>
          <a:lstStyle/>
          <a:p>
            <a:r>
              <a:rPr lang="en-US" sz="1600" b="1"/>
              <a:t>Key attributes:</a:t>
            </a:r>
          </a:p>
          <a:p>
            <a:pPr marL="285750" indent="-285750">
              <a:buFont typeface="Arial" panose="020B0604020202020204" pitchFamily="34" charset="0"/>
              <a:buChar char="•"/>
            </a:pPr>
            <a:r>
              <a:rPr lang="en-US" sz="1600"/>
              <a:t>Range of transmission</a:t>
            </a:r>
          </a:p>
          <a:p>
            <a:pPr marL="285750" indent="-285750">
              <a:buFont typeface="Arial" panose="020B0604020202020204" pitchFamily="34" charset="0"/>
              <a:buChar char="•"/>
            </a:pPr>
            <a:r>
              <a:rPr lang="en-US" sz="1600"/>
              <a:t>Power consumption</a:t>
            </a:r>
          </a:p>
        </p:txBody>
      </p:sp>
      <p:pic>
        <p:nvPicPr>
          <p:cNvPr id="11" name="Picture 10">
            <a:extLst>
              <a:ext uri="{FF2B5EF4-FFF2-40B4-BE49-F238E27FC236}">
                <a16:creationId xmlns:a16="http://schemas.microsoft.com/office/drawing/2014/main" id="{F2E11419-3885-403E-A5A5-C2959034A8D0}"/>
              </a:ext>
            </a:extLst>
          </p:cNvPr>
          <p:cNvPicPr>
            <a:picLocks noChangeAspect="1"/>
          </p:cNvPicPr>
          <p:nvPr/>
        </p:nvPicPr>
        <p:blipFill rotWithShape="1">
          <a:blip r:embed="rId5"/>
          <a:srcRect l="-8109" t="-6529" r="-8405" b="-15977"/>
          <a:stretch/>
        </p:blipFill>
        <p:spPr>
          <a:xfrm>
            <a:off x="8541931" y="1390828"/>
            <a:ext cx="1821454" cy="2134760"/>
          </a:xfrm>
          <a:prstGeom prst="rect">
            <a:avLst/>
          </a:prstGeom>
          <a:solidFill>
            <a:srgbClr val="FFFFFF"/>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46390096-4030-413D-BE3B-809B579A2196}"/>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6" name="Rectangle 15">
            <a:extLst>
              <a:ext uri="{FF2B5EF4-FFF2-40B4-BE49-F238E27FC236}">
                <a16:creationId xmlns:a16="http://schemas.microsoft.com/office/drawing/2014/main" id="{79B04443-EF92-4E54-8E04-10E658291CBD}"/>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Brett Parker</a:t>
            </a:r>
          </a:p>
        </p:txBody>
      </p:sp>
      <p:pic>
        <p:nvPicPr>
          <p:cNvPr id="17" name="Picture 2" descr="University of Central Florida logo and symbol, meaning, history, PNG">
            <a:extLst>
              <a:ext uri="{FF2B5EF4-FFF2-40B4-BE49-F238E27FC236}">
                <a16:creationId xmlns:a16="http://schemas.microsoft.com/office/drawing/2014/main" id="{AAF47098-2458-45C9-9759-5BE381B11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625267DE-9990-487A-A7D8-72AAA39DCA84}"/>
              </a:ext>
            </a:extLst>
          </p:cNvPr>
          <p:cNvGraphicFramePr>
            <a:graphicFrameLocks noGrp="1"/>
          </p:cNvGraphicFramePr>
          <p:nvPr>
            <p:extLst>
              <p:ext uri="{D42A27DB-BD31-4B8C-83A1-F6EECF244321}">
                <p14:modId xmlns:p14="http://schemas.microsoft.com/office/powerpoint/2010/main" val="339317806"/>
              </p:ext>
            </p:extLst>
          </p:nvPr>
        </p:nvGraphicFramePr>
        <p:xfrm>
          <a:off x="1405388" y="3008599"/>
          <a:ext cx="6679500" cy="2194559"/>
        </p:xfrm>
        <a:graphic>
          <a:graphicData uri="http://schemas.openxmlformats.org/drawingml/2006/table">
            <a:tbl>
              <a:tblPr firstRow="1" bandRow="1">
                <a:tableStyleId>{5C22544A-7EE6-4342-B048-85BDC9FD1C3A}</a:tableStyleId>
              </a:tblPr>
              <a:tblGrid>
                <a:gridCol w="1669875">
                  <a:extLst>
                    <a:ext uri="{9D8B030D-6E8A-4147-A177-3AD203B41FA5}">
                      <a16:colId xmlns:a16="http://schemas.microsoft.com/office/drawing/2014/main" val="3164231420"/>
                    </a:ext>
                  </a:extLst>
                </a:gridCol>
                <a:gridCol w="1669875">
                  <a:extLst>
                    <a:ext uri="{9D8B030D-6E8A-4147-A177-3AD203B41FA5}">
                      <a16:colId xmlns:a16="http://schemas.microsoft.com/office/drawing/2014/main" val="343446837"/>
                    </a:ext>
                  </a:extLst>
                </a:gridCol>
                <a:gridCol w="1669875">
                  <a:extLst>
                    <a:ext uri="{9D8B030D-6E8A-4147-A177-3AD203B41FA5}">
                      <a16:colId xmlns:a16="http://schemas.microsoft.com/office/drawing/2014/main" val="405220154"/>
                    </a:ext>
                  </a:extLst>
                </a:gridCol>
                <a:gridCol w="1669875">
                  <a:extLst>
                    <a:ext uri="{9D8B030D-6E8A-4147-A177-3AD203B41FA5}">
                      <a16:colId xmlns:a16="http://schemas.microsoft.com/office/drawing/2014/main" val="1312656412"/>
                    </a:ext>
                  </a:extLst>
                </a:gridCol>
              </a:tblGrid>
              <a:tr h="617389">
                <a:tc>
                  <a:txBody>
                    <a:bodyPr/>
                    <a:lstStyle/>
                    <a:p>
                      <a:pPr algn="ctr" fontAlgn="b"/>
                      <a:r>
                        <a:rPr lang="en-US" sz="1400" b="1" i="1" u="none" strike="noStrike">
                          <a:solidFill>
                            <a:srgbClr val="000000"/>
                          </a:solidFill>
                          <a:effectLst/>
                          <a:latin typeface="Calibri" panose="020F0502020204030204" pitchFamily="34" charset="0"/>
                        </a:rPr>
                        <a:t>Part Name</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1" i="0" u="none" strike="noStrike">
                          <a:solidFill>
                            <a:srgbClr val="000000"/>
                          </a:solidFill>
                          <a:effectLst/>
                          <a:latin typeface="Calibri" panose="020F0502020204030204" pitchFamily="34" charset="0"/>
                        </a:rPr>
                        <a:t>TS832 600mw Transmitter</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200" b="1" i="0" u="none" strike="noStrike">
                          <a:solidFill>
                            <a:srgbClr val="000000"/>
                          </a:solidFill>
                          <a:effectLst/>
                          <a:latin typeface="Calibri" panose="020F0502020204030204" pitchFamily="34" charset="0"/>
                        </a:rPr>
                        <a:t>Wirelessan 250-2kmW Transmitter</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400" b="1" i="0" u="none" strike="noStrike">
                          <a:solidFill>
                            <a:srgbClr val="000000"/>
                          </a:solidFill>
                          <a:effectLst/>
                          <a:latin typeface="Calibri" panose="020F0502020204030204" pitchFamily="34" charset="0"/>
                        </a:rPr>
                        <a:t>AKK 200mW kit</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648839188"/>
                  </a:ext>
                </a:extLst>
              </a:tr>
              <a:tr h="315434">
                <a:tc>
                  <a:txBody>
                    <a:bodyPr/>
                    <a:lstStyle/>
                    <a:p>
                      <a:pPr algn="ctr" fontAlgn="b"/>
                      <a:r>
                        <a:rPr lang="en-US" sz="1400" b="0" i="0" u="none" strike="noStrike">
                          <a:solidFill>
                            <a:srgbClr val="000000"/>
                          </a:solidFill>
                          <a:effectLst/>
                          <a:latin typeface="Calibri" panose="020F0502020204030204" pitchFamily="34" charset="0"/>
                        </a:rPr>
                        <a:t>Price ($)</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33</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solidFill>
                            <a:srgbClr val="000000"/>
                          </a:solidFill>
                          <a:effectLst/>
                          <a:latin typeface="Calibri" panose="020F0502020204030204" pitchFamily="34" charset="0"/>
                        </a:rPr>
                        <a:t>50</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18 </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6893201"/>
                  </a:ext>
                </a:extLst>
              </a:tr>
              <a:tr h="315434">
                <a:tc>
                  <a:txBody>
                    <a:bodyPr/>
                    <a:lstStyle/>
                    <a:p>
                      <a:pPr algn="ctr" fontAlgn="b"/>
                      <a:r>
                        <a:rPr lang="en-US" sz="1400" b="0" i="0" u="none" strike="noStrike">
                          <a:solidFill>
                            <a:srgbClr val="000000"/>
                          </a:solidFill>
                          <a:effectLst/>
                          <a:latin typeface="Calibri" panose="020F0502020204030204" pitchFamily="34" charset="0"/>
                        </a:rPr>
                        <a:t>Weight (g)</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22</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solidFill>
                            <a:srgbClr val="000000"/>
                          </a:solidFill>
                          <a:effectLst/>
                          <a:latin typeface="Calibri" panose="020F0502020204030204" pitchFamily="34" charset="0"/>
                        </a:rPr>
                        <a:t>20</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0851929"/>
                  </a:ext>
                </a:extLst>
              </a:tr>
              <a:tr h="315434">
                <a:tc>
                  <a:txBody>
                    <a:bodyPr/>
                    <a:lstStyle/>
                    <a:p>
                      <a:pPr algn="ctr" fontAlgn="b"/>
                      <a:r>
                        <a:rPr lang="en-US" sz="1400" b="0" i="0" u="none" strike="noStrike">
                          <a:solidFill>
                            <a:srgbClr val="000000"/>
                          </a:solidFill>
                          <a:effectLst/>
                          <a:latin typeface="Calibri" panose="020F0502020204030204" pitchFamily="34" charset="0"/>
                        </a:rPr>
                        <a:t>Size (mm)</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54 x 32 x 10</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solidFill>
                            <a:srgbClr val="000000"/>
                          </a:solidFill>
                          <a:effectLst/>
                          <a:latin typeface="Calibri" panose="020F0502020204030204" pitchFamily="34" charset="0"/>
                        </a:rPr>
                        <a:t>30 x 30</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91 x 60 x 40</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5279495"/>
                  </a:ext>
                </a:extLst>
              </a:tr>
              <a:tr h="315434">
                <a:tc>
                  <a:txBody>
                    <a:bodyPr/>
                    <a:lstStyle/>
                    <a:p>
                      <a:pPr algn="ctr" fontAlgn="b"/>
                      <a:r>
                        <a:rPr lang="en-US" sz="1400" b="0" i="0" u="none" strike="noStrike">
                          <a:solidFill>
                            <a:srgbClr val="000000"/>
                          </a:solidFill>
                          <a:effectLst/>
                          <a:latin typeface="Calibri" panose="020F0502020204030204" pitchFamily="34" charset="0"/>
                        </a:rPr>
                        <a:t>Range (km)</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solidFill>
                            <a:srgbClr val="000000"/>
                          </a:solidFill>
                          <a:effectLst/>
                          <a:latin typeface="Calibri" panose="020F0502020204030204" pitchFamily="34" charset="0"/>
                        </a:rPr>
                        <a:t>up to 10</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0.2</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69835483"/>
                  </a:ext>
                </a:extLst>
              </a:tr>
              <a:tr h="315434">
                <a:tc>
                  <a:txBody>
                    <a:bodyPr/>
                    <a:lstStyle/>
                    <a:p>
                      <a:pPr algn="ctr" fontAlgn="b"/>
                      <a:r>
                        <a:rPr lang="en-US" sz="1400" b="0" i="0" u="none" strike="noStrike">
                          <a:solidFill>
                            <a:srgbClr val="000000"/>
                          </a:solidFill>
                          <a:effectLst/>
                          <a:latin typeface="Calibri" panose="020F0502020204030204" pitchFamily="34" charset="0"/>
                        </a:rPr>
                        <a:t>Voltage (V)</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7 - 16</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solidFill>
                            <a:srgbClr val="000000"/>
                          </a:solidFill>
                          <a:effectLst/>
                          <a:latin typeface="Calibri" panose="020F0502020204030204" pitchFamily="34" charset="0"/>
                        </a:rPr>
                        <a:t>7 - 26</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3.3 - 5.5</a:t>
                      </a:r>
                    </a:p>
                  </a:txBody>
                  <a:tcPr marL="182880" marR="1828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890023"/>
                  </a:ext>
                </a:extLst>
              </a:tr>
            </a:tbl>
          </a:graphicData>
        </a:graphic>
      </p:graphicFrame>
      <p:sp>
        <p:nvSpPr>
          <p:cNvPr id="18" name="TextBox 17">
            <a:extLst>
              <a:ext uri="{FF2B5EF4-FFF2-40B4-BE49-F238E27FC236}">
                <a16:creationId xmlns:a16="http://schemas.microsoft.com/office/drawing/2014/main" id="{B5261FB4-B993-4B6E-9D26-BACBA5324361}"/>
              </a:ext>
            </a:extLst>
          </p:cNvPr>
          <p:cNvSpPr txBox="1"/>
          <p:nvPr/>
        </p:nvSpPr>
        <p:spPr>
          <a:xfrm>
            <a:off x="5241894" y="2023340"/>
            <a:ext cx="2959373" cy="584775"/>
          </a:xfrm>
          <a:prstGeom prst="rect">
            <a:avLst/>
          </a:prstGeom>
          <a:noFill/>
        </p:spPr>
        <p:txBody>
          <a:bodyPr wrap="square">
            <a:spAutoFit/>
          </a:bodyPr>
          <a:lstStyle/>
          <a:p>
            <a:pPr marL="285750" indent="-285750">
              <a:buFont typeface="Arial" panose="020B0604020202020204" pitchFamily="34" charset="0"/>
              <a:buChar char="•"/>
            </a:pPr>
            <a:r>
              <a:rPr lang="en-US" sz="1600"/>
              <a:t>Size</a:t>
            </a:r>
          </a:p>
          <a:p>
            <a:pPr marL="285750" indent="-285750">
              <a:buFont typeface="Arial" panose="020B0604020202020204" pitchFamily="34" charset="0"/>
              <a:buChar char="•"/>
            </a:pPr>
            <a:r>
              <a:rPr lang="en-US" sz="1600"/>
              <a:t>Flexibility</a:t>
            </a:r>
          </a:p>
        </p:txBody>
      </p:sp>
      <p:pic>
        <p:nvPicPr>
          <p:cNvPr id="8" name="Picture 7">
            <a:extLst>
              <a:ext uri="{FF2B5EF4-FFF2-40B4-BE49-F238E27FC236}">
                <a16:creationId xmlns:a16="http://schemas.microsoft.com/office/drawing/2014/main" id="{35590C6A-BB54-4044-8DF9-883131080131}"/>
              </a:ext>
            </a:extLst>
          </p:cNvPr>
          <p:cNvPicPr>
            <a:picLocks noChangeAspect="1"/>
          </p:cNvPicPr>
          <p:nvPr/>
        </p:nvPicPr>
        <p:blipFill>
          <a:blip r:embed="rId7"/>
          <a:stretch>
            <a:fillRect/>
          </a:stretch>
        </p:blipFill>
        <p:spPr>
          <a:xfrm>
            <a:off x="8541931" y="3730754"/>
            <a:ext cx="1821455" cy="2164892"/>
          </a:xfrm>
          <a:prstGeom prst="rect">
            <a:avLst/>
          </a:prstGeom>
          <a:ln w="38100">
            <a:solidFill>
              <a:schemeClr val="tx1">
                <a:lumMod val="95000"/>
                <a:lumOff val="5000"/>
              </a:schemeClr>
            </a:solidFill>
          </a:ln>
        </p:spPr>
      </p:pic>
      <p:sp>
        <p:nvSpPr>
          <p:cNvPr id="20" name="Title 1">
            <a:extLst>
              <a:ext uri="{FF2B5EF4-FFF2-40B4-BE49-F238E27FC236}">
                <a16:creationId xmlns:a16="http://schemas.microsoft.com/office/drawing/2014/main" id="{1A47BA7D-20CC-4C61-A1EF-45312A21AA9D}"/>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Video TX/RX System </a:t>
            </a:r>
          </a:p>
        </p:txBody>
      </p:sp>
      <p:sp>
        <p:nvSpPr>
          <p:cNvPr id="21" name="TextBox 20">
            <a:extLst>
              <a:ext uri="{FF2B5EF4-FFF2-40B4-BE49-F238E27FC236}">
                <a16:creationId xmlns:a16="http://schemas.microsoft.com/office/drawing/2014/main" id="{61CAF0B0-1653-45BE-B2E2-8CC59649FA17}"/>
              </a:ext>
            </a:extLst>
          </p:cNvPr>
          <p:cNvSpPr txBox="1"/>
          <p:nvPr/>
        </p:nvSpPr>
        <p:spPr>
          <a:xfrm>
            <a:off x="1405388" y="1141676"/>
            <a:ext cx="2953912" cy="523220"/>
          </a:xfrm>
          <a:prstGeom prst="rect">
            <a:avLst/>
          </a:prstGeom>
          <a:noFill/>
        </p:spPr>
        <p:txBody>
          <a:bodyPr wrap="square" rtlCol="0">
            <a:spAutoFit/>
          </a:bodyPr>
          <a:lstStyle/>
          <a:p>
            <a:r>
              <a:rPr lang="en-US" sz="2800" b="1"/>
              <a:t>Live Video</a:t>
            </a:r>
          </a:p>
        </p:txBody>
      </p:sp>
      <p:pic>
        <p:nvPicPr>
          <p:cNvPr id="7" name="Audio 6">
            <a:hlinkClick r:id="" action="ppaction://media"/>
            <a:extLst>
              <a:ext uri="{FF2B5EF4-FFF2-40B4-BE49-F238E27FC236}">
                <a16:creationId xmlns:a16="http://schemas.microsoft.com/office/drawing/2014/main" id="{99085983-5538-4D16-A040-57A6CE04E8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0614" y="6248400"/>
            <a:ext cx="609600" cy="609600"/>
          </a:xfrm>
          <a:prstGeom prst="rect">
            <a:avLst/>
          </a:prstGeom>
        </p:spPr>
      </p:pic>
      <p:sp>
        <p:nvSpPr>
          <p:cNvPr id="15" name="TextBox 14">
            <a:extLst>
              <a:ext uri="{FF2B5EF4-FFF2-40B4-BE49-F238E27FC236}">
                <a16:creationId xmlns:a16="http://schemas.microsoft.com/office/drawing/2014/main" id="{DA2371F2-3B4E-4176-AD84-3D4CF8B7BF7A}"/>
              </a:ext>
            </a:extLst>
          </p:cNvPr>
          <p:cNvSpPr txBox="1"/>
          <p:nvPr/>
        </p:nvSpPr>
        <p:spPr>
          <a:xfrm>
            <a:off x="9135036" y="542365"/>
            <a:ext cx="2303929" cy="369332"/>
          </a:xfrm>
          <a:prstGeom prst="rect">
            <a:avLst/>
          </a:prstGeom>
          <a:noFill/>
        </p:spPr>
        <p:txBody>
          <a:bodyPr wrap="square" rtlCol="0">
            <a:spAutoFit/>
          </a:bodyPr>
          <a:lstStyle/>
          <a:p>
            <a:pPr algn="r"/>
            <a:r>
              <a:rPr lang="en-US" u="sng">
                <a:latin typeface="Digital-Bold" pitchFamily="2" charset="0"/>
              </a:rPr>
              <a:t>Part Selection</a:t>
            </a:r>
          </a:p>
        </p:txBody>
      </p:sp>
      <p:pic>
        <p:nvPicPr>
          <p:cNvPr id="22" name="Picture 21">
            <a:extLst>
              <a:ext uri="{FF2B5EF4-FFF2-40B4-BE49-F238E27FC236}">
                <a16:creationId xmlns:a16="http://schemas.microsoft.com/office/drawing/2014/main" id="{7D994A42-CB55-4E2E-91BD-8AECE48A86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3989" y="5151953"/>
            <a:ext cx="978519" cy="1304228"/>
          </a:xfrm>
          <a:prstGeom prst="rect">
            <a:avLst/>
          </a:prstGeom>
          <a:ln>
            <a:noFill/>
          </a:ln>
          <a:effectLst>
            <a:softEdge rad="112500"/>
          </a:effectLst>
        </p:spPr>
      </p:pic>
    </p:spTree>
    <p:extLst>
      <p:ext uri="{BB962C8B-B14F-4D97-AF65-F5344CB8AC3E}">
        <p14:creationId xmlns:p14="http://schemas.microsoft.com/office/powerpoint/2010/main" val="3256147401"/>
      </p:ext>
    </p:extLst>
  </p:cSld>
  <p:clrMapOvr>
    <a:masterClrMapping/>
  </p:clrMapOvr>
  <mc:AlternateContent xmlns:mc="http://schemas.openxmlformats.org/markup-compatibility/2006">
    <mc:Choice xmlns:p14="http://schemas.microsoft.com/office/powerpoint/2010/main" Requires="p14">
      <p:transition spd="slow" p14:dur="2000" advTm="35582"/>
    </mc:Choice>
    <mc:Fallback>
      <p:transition spd="slow" advTm="3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091"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Orientation Sensors (GPS) </a:t>
            </a:r>
          </a:p>
        </p:txBody>
      </p:sp>
      <p:pic>
        <p:nvPicPr>
          <p:cNvPr id="7" name="Picture 2">
            <a:extLst>
              <a:ext uri="{FF2B5EF4-FFF2-40B4-BE49-F238E27FC236}">
                <a16:creationId xmlns:a16="http://schemas.microsoft.com/office/drawing/2014/main" id="{4541DA1E-52DC-4E43-BF30-50EB8E1C1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711" y="1070665"/>
            <a:ext cx="1216136" cy="12854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AA8AAAC-281F-41AC-9F23-6B15193EC2D7}"/>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6" name="Rectangle 15">
            <a:extLst>
              <a:ext uri="{FF2B5EF4-FFF2-40B4-BE49-F238E27FC236}">
                <a16:creationId xmlns:a16="http://schemas.microsoft.com/office/drawing/2014/main" id="{7F13F77A-9532-4DC1-9340-84F074EC4DF5}"/>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Brett Parker</a:t>
            </a:r>
          </a:p>
        </p:txBody>
      </p:sp>
      <p:pic>
        <p:nvPicPr>
          <p:cNvPr id="17" name="Picture 2" descr="University of Central Florida logo and symbol, meaning, history, PNG">
            <a:extLst>
              <a:ext uri="{FF2B5EF4-FFF2-40B4-BE49-F238E27FC236}">
                <a16:creationId xmlns:a16="http://schemas.microsoft.com/office/drawing/2014/main" id="{6F4CD027-FDC8-4E94-88D6-687154689D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77D0B87-7FA2-49D5-BC63-2E65BECC0BBA}"/>
              </a:ext>
            </a:extLst>
          </p:cNvPr>
          <p:cNvSpPr txBox="1"/>
          <p:nvPr/>
        </p:nvSpPr>
        <p:spPr>
          <a:xfrm>
            <a:off x="3348782" y="1747434"/>
            <a:ext cx="3833067" cy="1200329"/>
          </a:xfrm>
          <a:prstGeom prst="rect">
            <a:avLst/>
          </a:prstGeom>
          <a:noFill/>
        </p:spPr>
        <p:txBody>
          <a:bodyPr wrap="square" lIns="91440" tIns="45720" rIns="91440" bIns="45720" rtlCol="0" anchor="t">
            <a:spAutoFit/>
          </a:bodyPr>
          <a:lstStyle/>
          <a:p>
            <a:r>
              <a:rPr lang="en-US" sz="2400" b="1"/>
              <a:t>key attributes:</a:t>
            </a:r>
          </a:p>
          <a:p>
            <a:pPr marL="285750" indent="-285750">
              <a:buFont typeface="Arial" panose="020B0604020202020204" pitchFamily="34" charset="0"/>
              <a:buChar char="•"/>
            </a:pPr>
            <a:r>
              <a:rPr lang="en-US" sz="2400"/>
              <a:t>Decent Accuracy</a:t>
            </a:r>
          </a:p>
          <a:p>
            <a:pPr marL="285750" indent="-285750">
              <a:buFont typeface="Arial" panose="020B0604020202020204" pitchFamily="34" charset="0"/>
              <a:buChar char="•"/>
            </a:pPr>
            <a:r>
              <a:rPr lang="en-US" sz="2400"/>
              <a:t>Minimal Power consumption</a:t>
            </a:r>
          </a:p>
        </p:txBody>
      </p:sp>
      <p:graphicFrame>
        <p:nvGraphicFramePr>
          <p:cNvPr id="5" name="Table 7">
            <a:extLst>
              <a:ext uri="{FF2B5EF4-FFF2-40B4-BE49-F238E27FC236}">
                <a16:creationId xmlns:a16="http://schemas.microsoft.com/office/drawing/2014/main" id="{E5355EE8-086F-4D97-BE8E-4D44B213DB94}"/>
              </a:ext>
            </a:extLst>
          </p:cNvPr>
          <p:cNvGraphicFramePr>
            <a:graphicFrameLocks noGrp="1"/>
          </p:cNvGraphicFramePr>
          <p:nvPr>
            <p:extLst>
              <p:ext uri="{D42A27DB-BD31-4B8C-83A1-F6EECF244321}">
                <p14:modId xmlns:p14="http://schemas.microsoft.com/office/powerpoint/2010/main" val="3249059356"/>
              </p:ext>
            </p:extLst>
          </p:nvPr>
        </p:nvGraphicFramePr>
        <p:xfrm>
          <a:off x="2464159" y="3075765"/>
          <a:ext cx="7196844" cy="2696127"/>
        </p:xfrm>
        <a:graphic>
          <a:graphicData uri="http://schemas.openxmlformats.org/drawingml/2006/table">
            <a:tbl>
              <a:tblPr firstRow="1" bandRow="1">
                <a:tableStyleId>{5C22544A-7EE6-4342-B048-85BDC9FD1C3A}</a:tableStyleId>
              </a:tblPr>
              <a:tblGrid>
                <a:gridCol w="1799211">
                  <a:extLst>
                    <a:ext uri="{9D8B030D-6E8A-4147-A177-3AD203B41FA5}">
                      <a16:colId xmlns:a16="http://schemas.microsoft.com/office/drawing/2014/main" val="3823849070"/>
                    </a:ext>
                  </a:extLst>
                </a:gridCol>
                <a:gridCol w="1799211">
                  <a:extLst>
                    <a:ext uri="{9D8B030D-6E8A-4147-A177-3AD203B41FA5}">
                      <a16:colId xmlns:a16="http://schemas.microsoft.com/office/drawing/2014/main" val="2623432846"/>
                    </a:ext>
                  </a:extLst>
                </a:gridCol>
                <a:gridCol w="1799211">
                  <a:extLst>
                    <a:ext uri="{9D8B030D-6E8A-4147-A177-3AD203B41FA5}">
                      <a16:colId xmlns:a16="http://schemas.microsoft.com/office/drawing/2014/main" val="548666289"/>
                    </a:ext>
                  </a:extLst>
                </a:gridCol>
                <a:gridCol w="1799211">
                  <a:extLst>
                    <a:ext uri="{9D8B030D-6E8A-4147-A177-3AD203B41FA5}">
                      <a16:colId xmlns:a16="http://schemas.microsoft.com/office/drawing/2014/main" val="3044237538"/>
                    </a:ext>
                  </a:extLst>
                </a:gridCol>
              </a:tblGrid>
              <a:tr h="542164">
                <a:tc>
                  <a:txBody>
                    <a:bodyPr/>
                    <a:lstStyle/>
                    <a:p>
                      <a:pPr algn="ctr" rtl="0" fontAlgn="base"/>
                      <a:r>
                        <a:rPr lang="en-US" sz="1400" b="1" i="1">
                          <a:solidFill>
                            <a:srgbClr val="000000"/>
                          </a:solidFill>
                          <a:effectLst/>
                          <a:latin typeface="Calibri" panose="020F0502020204030204" pitchFamily="34" charset="0"/>
                          <a:cs typeface="Calibri" panose="020F0502020204030204" pitchFamily="34" charset="0"/>
                        </a:rPr>
                        <a:t>Part Name</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TAU1105-1010A00</a:t>
                      </a:r>
                      <a:r>
                        <a:rPr lang="en-US" sz="1400" b="0" i="0">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MAX-M8C-0</a:t>
                      </a:r>
                      <a:r>
                        <a:rPr lang="en-US" sz="1400" b="0" i="0">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YIC51009EBGG</a:t>
                      </a:r>
                      <a:r>
                        <a:rPr lang="en-US" sz="1400" b="0" i="0">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3453205"/>
                  </a:ext>
                </a:extLst>
              </a:tr>
              <a:tr h="309808">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Cost ($)</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9.75 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2D050"/>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10.65 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26473699"/>
                  </a:ext>
                </a:extLst>
              </a:tr>
              <a:tr h="309808">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Accuracy (m)</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2133261"/>
                  </a:ext>
                </a:extLst>
              </a:tr>
              <a:tr h="309808">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Channels</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40 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99 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88165260"/>
                  </a:ext>
                </a:extLst>
              </a:tr>
              <a:tr h="372567">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Dimensions (cm)</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 x 0.9 x 0.2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 x 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 x 1 x 0.3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65907327"/>
                  </a:ext>
                </a:extLst>
              </a:tr>
              <a:tr h="309808">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Voltage (V)</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2D050"/>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0276381"/>
                  </a:ext>
                </a:extLst>
              </a:tr>
              <a:tr h="542164">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Current  (mA)</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GPS – 25 </a:t>
                      </a:r>
                    </a:p>
                    <a:p>
                      <a:pPr algn="ctr" rtl="0" fontAlgn="base"/>
                      <a:r>
                        <a:rPr lang="en-US" sz="1400" b="0" i="0">
                          <a:solidFill>
                            <a:srgbClr val="000000"/>
                          </a:solidFill>
                          <a:effectLst/>
                          <a:latin typeface="Calibri" panose="020F0502020204030204" pitchFamily="34" charset="0"/>
                          <a:cs typeface="Calibri" panose="020F0502020204030204" pitchFamily="34" charset="0"/>
                        </a:rPr>
                        <a:t>GNSS - 35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GPS – 18 </a:t>
                      </a:r>
                    </a:p>
                    <a:p>
                      <a:pPr algn="ctr" rtl="0" fontAlgn="base"/>
                      <a:r>
                        <a:rPr lang="en-US" sz="1400" b="0" i="0">
                          <a:solidFill>
                            <a:srgbClr val="000000"/>
                          </a:solidFill>
                          <a:effectLst/>
                          <a:latin typeface="Calibri" panose="020F0502020204030204" pitchFamily="34" charset="0"/>
                          <a:cs typeface="Calibri" panose="020F0502020204030204" pitchFamily="34" charset="0"/>
                        </a:rPr>
                        <a:t>GNSS - 17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GNSS - 45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1161479"/>
                  </a:ext>
                </a:extLst>
              </a:tr>
            </a:tbl>
          </a:graphicData>
        </a:graphic>
      </p:graphicFrame>
      <p:sp>
        <p:nvSpPr>
          <p:cNvPr id="20" name="TextBox 19">
            <a:extLst>
              <a:ext uri="{FF2B5EF4-FFF2-40B4-BE49-F238E27FC236}">
                <a16:creationId xmlns:a16="http://schemas.microsoft.com/office/drawing/2014/main" id="{DBC1E2FF-7DC3-4204-8D61-5AA14F0F0C54}"/>
              </a:ext>
            </a:extLst>
          </p:cNvPr>
          <p:cNvSpPr txBox="1"/>
          <p:nvPr/>
        </p:nvSpPr>
        <p:spPr>
          <a:xfrm>
            <a:off x="2204393" y="1210988"/>
            <a:ext cx="2953912" cy="523220"/>
          </a:xfrm>
          <a:prstGeom prst="rect">
            <a:avLst/>
          </a:prstGeom>
          <a:noFill/>
        </p:spPr>
        <p:txBody>
          <a:bodyPr wrap="square" rtlCol="0">
            <a:spAutoFit/>
          </a:bodyPr>
          <a:lstStyle/>
          <a:p>
            <a:r>
              <a:rPr lang="en-US" sz="2800" b="1"/>
              <a:t>GPS</a:t>
            </a:r>
          </a:p>
        </p:txBody>
      </p:sp>
      <p:sp>
        <p:nvSpPr>
          <p:cNvPr id="18" name="TextBox 17">
            <a:extLst>
              <a:ext uri="{FF2B5EF4-FFF2-40B4-BE49-F238E27FC236}">
                <a16:creationId xmlns:a16="http://schemas.microsoft.com/office/drawing/2014/main" id="{EB694649-3AD5-4A9B-907D-8AC4B46BDC66}"/>
              </a:ext>
            </a:extLst>
          </p:cNvPr>
          <p:cNvSpPr txBox="1"/>
          <p:nvPr/>
        </p:nvSpPr>
        <p:spPr>
          <a:xfrm>
            <a:off x="7173097" y="2133561"/>
            <a:ext cx="2959373" cy="461665"/>
          </a:xfrm>
          <a:prstGeom prst="rect">
            <a:avLst/>
          </a:prstGeom>
          <a:noFill/>
        </p:spPr>
        <p:txBody>
          <a:bodyPr wrap="square">
            <a:spAutoFit/>
          </a:bodyPr>
          <a:lstStyle/>
          <a:p>
            <a:pPr marL="285750" indent="-285750">
              <a:buFont typeface="Arial" panose="020B0604020202020204" pitchFamily="34" charset="0"/>
              <a:buChar char="•"/>
            </a:pPr>
            <a:r>
              <a:rPr lang="en-US" sz="2400"/>
              <a:t>High Availability</a:t>
            </a:r>
          </a:p>
        </p:txBody>
      </p:sp>
      <p:pic>
        <p:nvPicPr>
          <p:cNvPr id="10" name="Audio 9">
            <a:hlinkClick r:id="" action="ppaction://media"/>
            <a:extLst>
              <a:ext uri="{FF2B5EF4-FFF2-40B4-BE49-F238E27FC236}">
                <a16:creationId xmlns:a16="http://schemas.microsoft.com/office/drawing/2014/main" id="{68718A6C-9EEC-4EFB-91D9-86B68127B7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89667" y="6248400"/>
            <a:ext cx="609600" cy="609600"/>
          </a:xfrm>
          <a:prstGeom prst="rect">
            <a:avLst/>
          </a:prstGeom>
        </p:spPr>
      </p:pic>
      <p:sp>
        <p:nvSpPr>
          <p:cNvPr id="19" name="TextBox 18">
            <a:extLst>
              <a:ext uri="{FF2B5EF4-FFF2-40B4-BE49-F238E27FC236}">
                <a16:creationId xmlns:a16="http://schemas.microsoft.com/office/drawing/2014/main" id="{21F1270D-7F05-46F4-ABA7-D3EA4347D7A1}"/>
              </a:ext>
            </a:extLst>
          </p:cNvPr>
          <p:cNvSpPr txBox="1"/>
          <p:nvPr/>
        </p:nvSpPr>
        <p:spPr>
          <a:xfrm>
            <a:off x="9135036" y="542365"/>
            <a:ext cx="2303929" cy="369332"/>
          </a:xfrm>
          <a:prstGeom prst="rect">
            <a:avLst/>
          </a:prstGeom>
          <a:noFill/>
        </p:spPr>
        <p:txBody>
          <a:bodyPr wrap="square" rtlCol="0">
            <a:spAutoFit/>
          </a:bodyPr>
          <a:lstStyle/>
          <a:p>
            <a:pPr algn="r"/>
            <a:r>
              <a:rPr lang="en-US" u="sng">
                <a:latin typeface="Digital-Bold" pitchFamily="2" charset="0"/>
              </a:rPr>
              <a:t>Part Selection</a:t>
            </a:r>
          </a:p>
        </p:txBody>
      </p:sp>
      <p:pic>
        <p:nvPicPr>
          <p:cNvPr id="21" name="Picture 20">
            <a:extLst>
              <a:ext uri="{FF2B5EF4-FFF2-40B4-BE49-F238E27FC236}">
                <a16:creationId xmlns:a16="http://schemas.microsoft.com/office/drawing/2014/main" id="{00299937-E27B-442A-8D61-9BF4637713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3989" y="5151953"/>
            <a:ext cx="978519" cy="1304228"/>
          </a:xfrm>
          <a:prstGeom prst="rect">
            <a:avLst/>
          </a:prstGeom>
          <a:ln>
            <a:noFill/>
          </a:ln>
          <a:effectLst>
            <a:softEdge rad="112500"/>
          </a:effectLst>
        </p:spPr>
      </p:pic>
    </p:spTree>
    <p:extLst>
      <p:ext uri="{BB962C8B-B14F-4D97-AF65-F5344CB8AC3E}">
        <p14:creationId xmlns:p14="http://schemas.microsoft.com/office/powerpoint/2010/main" val="3262741194"/>
      </p:ext>
    </p:extLst>
  </p:cSld>
  <p:clrMapOvr>
    <a:masterClrMapping/>
  </p:clrMapOvr>
  <mc:AlternateContent xmlns:mc="http://schemas.openxmlformats.org/markup-compatibility/2006">
    <mc:Choice xmlns:p14="http://schemas.microsoft.com/office/powerpoint/2010/main" Requires="p14">
      <p:transition spd="slow" p14:dur="2000" advTm="26527"/>
    </mc:Choice>
    <mc:Fallback>
      <p:transition spd="slow" advTm="2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2121"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Drive System </a:t>
            </a:r>
          </a:p>
        </p:txBody>
      </p:sp>
      <p:sp>
        <p:nvSpPr>
          <p:cNvPr id="7" name="TextBox 6">
            <a:extLst>
              <a:ext uri="{FF2B5EF4-FFF2-40B4-BE49-F238E27FC236}">
                <a16:creationId xmlns:a16="http://schemas.microsoft.com/office/drawing/2014/main" id="{6A00BA79-DEB9-4A1D-AECF-96295A667043}"/>
              </a:ext>
            </a:extLst>
          </p:cNvPr>
          <p:cNvSpPr txBox="1"/>
          <p:nvPr/>
        </p:nvSpPr>
        <p:spPr>
          <a:xfrm>
            <a:off x="961554" y="1212752"/>
            <a:ext cx="5359941" cy="523220"/>
          </a:xfrm>
          <a:prstGeom prst="rect">
            <a:avLst/>
          </a:prstGeom>
          <a:noFill/>
        </p:spPr>
        <p:txBody>
          <a:bodyPr wrap="square" rtlCol="0">
            <a:spAutoFit/>
          </a:bodyPr>
          <a:lstStyle/>
          <a:p>
            <a:r>
              <a:rPr lang="en-US" sz="2800" b="1"/>
              <a:t>N20 Micro Metal Gear Motor (x4)</a:t>
            </a:r>
          </a:p>
        </p:txBody>
      </p:sp>
      <p:sp>
        <p:nvSpPr>
          <p:cNvPr id="14" name="Rectangle 13">
            <a:extLst>
              <a:ext uri="{FF2B5EF4-FFF2-40B4-BE49-F238E27FC236}">
                <a16:creationId xmlns:a16="http://schemas.microsoft.com/office/drawing/2014/main" id="{E1F0B5E4-FDCF-4C5D-A505-C87756AA2995}"/>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5602" name="Picture 2" descr="DC6V 155rpm No-Load Speed N20 Encoder Motor DC Motor – Arduino Tech">
            <a:extLst>
              <a:ext uri="{FF2B5EF4-FFF2-40B4-BE49-F238E27FC236}">
                <a16:creationId xmlns:a16="http://schemas.microsoft.com/office/drawing/2014/main" id="{326BC621-B850-4F44-B788-CC755A6EA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0218" y="2211216"/>
            <a:ext cx="2650548" cy="26505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6" name="Rectangle 15">
            <a:extLst>
              <a:ext uri="{FF2B5EF4-FFF2-40B4-BE49-F238E27FC236}">
                <a16:creationId xmlns:a16="http://schemas.microsoft.com/office/drawing/2014/main" id="{24B72D94-01A5-4A35-B72E-D705ECC177A3}"/>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17" name="Picture 2" descr="University of Central Florida logo and symbol, meaning, history, PNG">
            <a:extLst>
              <a:ext uri="{FF2B5EF4-FFF2-40B4-BE49-F238E27FC236}">
                <a16:creationId xmlns:a16="http://schemas.microsoft.com/office/drawing/2014/main" id="{9B6D3530-FADD-45E2-82CD-1DF4C164FC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08EFA43-C0EA-49B2-9AD2-4EFACA62E4D0}"/>
              </a:ext>
            </a:extLst>
          </p:cNvPr>
          <p:cNvSpPr txBox="1"/>
          <p:nvPr/>
        </p:nvSpPr>
        <p:spPr>
          <a:xfrm>
            <a:off x="1336728" y="2044854"/>
            <a:ext cx="5178372" cy="1569660"/>
          </a:xfrm>
          <a:prstGeom prst="rect">
            <a:avLst/>
          </a:prstGeom>
          <a:noFill/>
        </p:spPr>
        <p:txBody>
          <a:bodyPr wrap="square" rtlCol="0">
            <a:spAutoFit/>
          </a:bodyPr>
          <a:lstStyle/>
          <a:p>
            <a:pPr marL="285750" indent="-285750">
              <a:buFont typeface="Arial" panose="020B0604020202020204" pitchFamily="34" charset="0"/>
              <a:buChar char="•"/>
            </a:pPr>
            <a:r>
              <a:rPr lang="en-US" sz="1600"/>
              <a:t>One of the smallest EM motors on the market</a:t>
            </a:r>
          </a:p>
          <a:p>
            <a:pPr marL="285750" indent="-285750">
              <a:buFont typeface="Arial" panose="020B0604020202020204" pitchFamily="34" charset="0"/>
              <a:buChar char="•"/>
            </a:pPr>
            <a:r>
              <a:rPr lang="en-US" sz="1600"/>
              <a:t>High torque</a:t>
            </a:r>
          </a:p>
          <a:p>
            <a:pPr marL="285750" indent="-285750">
              <a:buFont typeface="Arial" panose="020B0604020202020204" pitchFamily="34" charset="0"/>
              <a:buChar char="•"/>
            </a:pPr>
            <a:r>
              <a:rPr lang="en-US" sz="1600"/>
              <a:t>Low stall current</a:t>
            </a:r>
          </a:p>
          <a:p>
            <a:pPr marL="285750" indent="-285750">
              <a:buFont typeface="Arial" panose="020B0604020202020204" pitchFamily="34" charset="0"/>
              <a:buChar char="•"/>
            </a:pPr>
            <a:r>
              <a:rPr lang="en-US" sz="1600"/>
              <a:t>Low no load current</a:t>
            </a:r>
          </a:p>
          <a:p>
            <a:pPr marL="285750" indent="-285750">
              <a:buFont typeface="Arial" panose="020B0604020202020204" pitchFamily="34" charset="0"/>
              <a:buChar char="•"/>
            </a:pPr>
            <a:r>
              <a:rPr lang="en-US" sz="1600"/>
              <a:t>Optimal drive current subject to rover mass</a:t>
            </a:r>
          </a:p>
          <a:p>
            <a:pPr marL="285750" indent="-285750">
              <a:buFont typeface="Arial" panose="020B0604020202020204" pitchFamily="34" charset="0"/>
              <a:buChar char="•"/>
            </a:pPr>
            <a:r>
              <a:rPr lang="en-US" sz="1600"/>
              <a:t>Optional encoders on drive shaft</a:t>
            </a:r>
          </a:p>
        </p:txBody>
      </p:sp>
      <p:sp>
        <p:nvSpPr>
          <p:cNvPr id="9" name="TextBox 8">
            <a:extLst>
              <a:ext uri="{FF2B5EF4-FFF2-40B4-BE49-F238E27FC236}">
                <a16:creationId xmlns:a16="http://schemas.microsoft.com/office/drawing/2014/main" id="{32D955C5-B1AC-480D-9336-2CD9CE0BFD49}"/>
              </a:ext>
            </a:extLst>
          </p:cNvPr>
          <p:cNvSpPr txBox="1"/>
          <p:nvPr/>
        </p:nvSpPr>
        <p:spPr>
          <a:xfrm>
            <a:off x="9135036" y="542365"/>
            <a:ext cx="2303929" cy="369332"/>
          </a:xfrm>
          <a:prstGeom prst="rect">
            <a:avLst/>
          </a:prstGeom>
          <a:noFill/>
        </p:spPr>
        <p:txBody>
          <a:bodyPr wrap="square" rtlCol="0">
            <a:spAutoFit/>
          </a:bodyPr>
          <a:lstStyle/>
          <a:p>
            <a:pPr algn="r"/>
            <a:r>
              <a:rPr lang="en-US" u="sng">
                <a:latin typeface="Digital-Bold" pitchFamily="2" charset="0"/>
              </a:rPr>
              <a:t>Part Selection</a:t>
            </a:r>
          </a:p>
        </p:txBody>
      </p:sp>
      <p:pic>
        <p:nvPicPr>
          <p:cNvPr id="10" name="Recorded Sound">
            <a:hlinkClick r:id="" action="ppaction://media"/>
            <a:extLst>
              <a:ext uri="{FF2B5EF4-FFF2-40B4-BE49-F238E27FC236}">
                <a16:creationId xmlns:a16="http://schemas.microsoft.com/office/drawing/2014/main" id="{271B8BA8-CCA0-412B-AF23-AACA3B95C6AD}"/>
              </a:ext>
            </a:extLst>
          </p:cNvPr>
          <p:cNvPicPr>
            <a:picLocks noChangeAspect="1"/>
          </p:cNvPicPr>
          <p:nvPr>
            <a:audioFile r:link="rId1"/>
            <p:extLst>
              <p:ext uri="{DAA4B4D4-6D71-4841-9C94-3DE7FCFB9230}">
                <p14:media xmlns:p14="http://schemas.microsoft.com/office/powerpoint/2010/main" r:embed="rId2">
                  <p14:trim end="29071.517"/>
                </p14:media>
              </p:ext>
            </p:extLst>
          </p:nvPr>
        </p:nvPicPr>
        <p:blipFill>
          <a:blip r:embed="rId7"/>
          <a:stretch>
            <a:fillRect/>
          </a:stretch>
        </p:blipFill>
        <p:spPr>
          <a:xfrm>
            <a:off x="12407699" y="6248400"/>
            <a:ext cx="609600" cy="609600"/>
          </a:xfrm>
          <a:prstGeom prst="rect">
            <a:avLst/>
          </a:prstGeom>
        </p:spPr>
      </p:pic>
      <p:pic>
        <p:nvPicPr>
          <p:cNvPr id="11" name="Picture 5">
            <a:extLst>
              <a:ext uri="{FF2B5EF4-FFF2-40B4-BE49-F238E27FC236}">
                <a16:creationId xmlns:a16="http://schemas.microsoft.com/office/drawing/2014/main" id="{D48DF25F-98F2-45D3-9FB9-341EABE8B41D}"/>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3698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6" objId="2"/>
        <p14:stopEvt time="804"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Drive System </a:t>
            </a:r>
          </a:p>
        </p:txBody>
      </p:sp>
      <p:pic>
        <p:nvPicPr>
          <p:cNvPr id="5" name="Picture 4">
            <a:extLst>
              <a:ext uri="{FF2B5EF4-FFF2-40B4-BE49-F238E27FC236}">
                <a16:creationId xmlns:a16="http://schemas.microsoft.com/office/drawing/2014/main" id="{0E333264-CD4D-4392-85D4-43AE41EF7E8E}"/>
              </a:ext>
            </a:extLst>
          </p:cNvPr>
          <p:cNvPicPr>
            <a:picLocks noChangeAspect="1"/>
          </p:cNvPicPr>
          <p:nvPr/>
        </p:nvPicPr>
        <p:blipFill rotWithShape="1">
          <a:blip r:embed="rId5"/>
          <a:srcRect l="9276"/>
          <a:stretch/>
        </p:blipFill>
        <p:spPr>
          <a:xfrm>
            <a:off x="636465" y="1035211"/>
            <a:ext cx="1120097" cy="8241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ectangle 13">
            <a:extLst>
              <a:ext uri="{FF2B5EF4-FFF2-40B4-BE49-F238E27FC236}">
                <a16:creationId xmlns:a16="http://schemas.microsoft.com/office/drawing/2014/main" id="{E1F0B5E4-FDCF-4C5D-A505-C87756AA2995}"/>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6" name="Rectangle 15">
            <a:extLst>
              <a:ext uri="{FF2B5EF4-FFF2-40B4-BE49-F238E27FC236}">
                <a16:creationId xmlns:a16="http://schemas.microsoft.com/office/drawing/2014/main" id="{24B72D94-01A5-4A35-B72E-D705ECC177A3}"/>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17" name="Picture 2" descr="University of Central Florida logo and symbol, meaning, history, PNG">
            <a:extLst>
              <a:ext uri="{FF2B5EF4-FFF2-40B4-BE49-F238E27FC236}">
                <a16:creationId xmlns:a16="http://schemas.microsoft.com/office/drawing/2014/main" id="{38BF01C1-F5B5-46D9-882D-A85ECCB27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2447FB0-E908-4ECB-9060-A42DB4A6BD34}"/>
              </a:ext>
            </a:extLst>
          </p:cNvPr>
          <p:cNvSpPr txBox="1"/>
          <p:nvPr/>
        </p:nvSpPr>
        <p:spPr>
          <a:xfrm>
            <a:off x="1996339" y="1185662"/>
            <a:ext cx="5359941" cy="523220"/>
          </a:xfrm>
          <a:prstGeom prst="rect">
            <a:avLst/>
          </a:prstGeom>
          <a:noFill/>
        </p:spPr>
        <p:txBody>
          <a:bodyPr wrap="square" rtlCol="0">
            <a:spAutoFit/>
          </a:bodyPr>
          <a:lstStyle/>
          <a:p>
            <a:r>
              <a:rPr lang="en-US" sz="2800" b="1"/>
              <a:t>Motor Driver (x2)</a:t>
            </a:r>
          </a:p>
        </p:txBody>
      </p:sp>
      <p:sp>
        <p:nvSpPr>
          <p:cNvPr id="21" name="TextBox 20">
            <a:extLst>
              <a:ext uri="{FF2B5EF4-FFF2-40B4-BE49-F238E27FC236}">
                <a16:creationId xmlns:a16="http://schemas.microsoft.com/office/drawing/2014/main" id="{6FA625CE-D01D-4FDF-AD48-3AD4103BFD0F}"/>
              </a:ext>
            </a:extLst>
          </p:cNvPr>
          <p:cNvSpPr txBox="1"/>
          <p:nvPr/>
        </p:nvSpPr>
        <p:spPr>
          <a:xfrm>
            <a:off x="7108878" y="3009006"/>
            <a:ext cx="4035372" cy="1323439"/>
          </a:xfrm>
          <a:prstGeom prst="rect">
            <a:avLst/>
          </a:prstGeom>
          <a:noFill/>
        </p:spPr>
        <p:txBody>
          <a:bodyPr wrap="square" rtlCol="0">
            <a:spAutoFit/>
          </a:bodyPr>
          <a:lstStyle/>
          <a:p>
            <a:pPr marL="285750" indent="-285750">
              <a:buFont typeface="Arial" panose="020B0604020202020204" pitchFamily="34" charset="0"/>
              <a:buChar char="•"/>
            </a:pPr>
            <a:r>
              <a:rPr lang="en-US" sz="1600"/>
              <a:t>Part # DRV8833</a:t>
            </a:r>
          </a:p>
          <a:p>
            <a:pPr marL="285750" indent="-285750">
              <a:buFont typeface="Arial" panose="020B0604020202020204" pitchFamily="34" charset="0"/>
              <a:buChar char="•"/>
            </a:pPr>
            <a:r>
              <a:rPr lang="en-US" sz="1600"/>
              <a:t>Dual H-Bridge Motor Driver</a:t>
            </a:r>
          </a:p>
          <a:p>
            <a:pPr marL="285750" indent="-285750">
              <a:buFont typeface="Arial" panose="020B0604020202020204" pitchFamily="34" charset="0"/>
              <a:buChar char="•"/>
            </a:pPr>
            <a:r>
              <a:rPr lang="en-US" sz="1600"/>
              <a:t>1.5 Amp max (2 channels)</a:t>
            </a:r>
          </a:p>
          <a:p>
            <a:pPr marL="285750" indent="-285750">
              <a:buFont typeface="Arial" panose="020B0604020202020204" pitchFamily="34" charset="0"/>
              <a:buChar char="•"/>
            </a:pPr>
            <a:r>
              <a:rPr lang="en-US" sz="1600"/>
              <a:t>Supports PWM</a:t>
            </a:r>
          </a:p>
          <a:p>
            <a:pPr marL="285750" indent="-285750">
              <a:buFont typeface="Arial" panose="020B0604020202020204" pitchFamily="34" charset="0"/>
              <a:buChar char="•"/>
            </a:pPr>
            <a:r>
              <a:rPr lang="en-US" sz="1600"/>
              <a:t>Two modes – Fast decay &amp; Slow decay</a:t>
            </a:r>
          </a:p>
        </p:txBody>
      </p:sp>
      <p:sp>
        <p:nvSpPr>
          <p:cNvPr id="11" name="TextBox 10">
            <a:extLst>
              <a:ext uri="{FF2B5EF4-FFF2-40B4-BE49-F238E27FC236}">
                <a16:creationId xmlns:a16="http://schemas.microsoft.com/office/drawing/2014/main" id="{E4CBA973-06DE-488E-B537-266C0A53692F}"/>
              </a:ext>
            </a:extLst>
          </p:cNvPr>
          <p:cNvSpPr txBox="1"/>
          <p:nvPr/>
        </p:nvSpPr>
        <p:spPr>
          <a:xfrm>
            <a:off x="9135036" y="542365"/>
            <a:ext cx="2303929" cy="369332"/>
          </a:xfrm>
          <a:prstGeom prst="rect">
            <a:avLst/>
          </a:prstGeom>
          <a:noFill/>
        </p:spPr>
        <p:txBody>
          <a:bodyPr wrap="square" rtlCol="0">
            <a:spAutoFit/>
          </a:bodyPr>
          <a:lstStyle/>
          <a:p>
            <a:pPr algn="r"/>
            <a:r>
              <a:rPr lang="en-US" u="sng">
                <a:latin typeface="Digital-Bold" pitchFamily="2" charset="0"/>
              </a:rPr>
              <a:t>Part Selection</a:t>
            </a:r>
          </a:p>
        </p:txBody>
      </p:sp>
      <p:graphicFrame>
        <p:nvGraphicFramePr>
          <p:cNvPr id="3" name="Table 2">
            <a:extLst>
              <a:ext uri="{FF2B5EF4-FFF2-40B4-BE49-F238E27FC236}">
                <a16:creationId xmlns:a16="http://schemas.microsoft.com/office/drawing/2014/main" id="{64DF02E8-C0E2-4554-BAB3-0587E52CCFBE}"/>
              </a:ext>
            </a:extLst>
          </p:cNvPr>
          <p:cNvGraphicFramePr>
            <a:graphicFrameLocks noGrp="1"/>
          </p:cNvGraphicFramePr>
          <p:nvPr>
            <p:extLst>
              <p:ext uri="{D42A27DB-BD31-4B8C-83A1-F6EECF244321}">
                <p14:modId xmlns:p14="http://schemas.microsoft.com/office/powerpoint/2010/main" val="3997736962"/>
              </p:ext>
            </p:extLst>
          </p:nvPr>
        </p:nvGraphicFramePr>
        <p:xfrm>
          <a:off x="1289833" y="2573445"/>
          <a:ext cx="5284946" cy="2194560"/>
        </p:xfrm>
        <a:graphic>
          <a:graphicData uri="http://schemas.openxmlformats.org/drawingml/2006/table">
            <a:tbl>
              <a:tblPr firstRow="1" bandRow="1">
                <a:tableStyleId>{5C22544A-7EE6-4342-B048-85BDC9FD1C3A}</a:tableStyleId>
              </a:tblPr>
              <a:tblGrid>
                <a:gridCol w="2452688">
                  <a:extLst>
                    <a:ext uri="{9D8B030D-6E8A-4147-A177-3AD203B41FA5}">
                      <a16:colId xmlns:a16="http://schemas.microsoft.com/office/drawing/2014/main" val="1541923860"/>
                    </a:ext>
                  </a:extLst>
                </a:gridCol>
                <a:gridCol w="1366089">
                  <a:extLst>
                    <a:ext uri="{9D8B030D-6E8A-4147-A177-3AD203B41FA5}">
                      <a16:colId xmlns:a16="http://schemas.microsoft.com/office/drawing/2014/main" val="3948831343"/>
                    </a:ext>
                  </a:extLst>
                </a:gridCol>
                <a:gridCol w="1466169">
                  <a:extLst>
                    <a:ext uri="{9D8B030D-6E8A-4147-A177-3AD203B41FA5}">
                      <a16:colId xmlns:a16="http://schemas.microsoft.com/office/drawing/2014/main" val="2315568289"/>
                    </a:ext>
                  </a:extLst>
                </a:gridCol>
              </a:tblGrid>
              <a:tr h="385010">
                <a:tc>
                  <a:txBody>
                    <a:bodyPr/>
                    <a:lstStyle/>
                    <a:p>
                      <a:pPr algn="ctr" rtl="0" fontAlgn="base"/>
                      <a:r>
                        <a:rPr lang="en-US" sz="1400" b="1" i="1">
                          <a:solidFill>
                            <a:srgbClr val="000000"/>
                          </a:solidFill>
                          <a:effectLst/>
                          <a:latin typeface="Calibri" panose="020F0502020204030204" pitchFamily="34" charset="0"/>
                          <a:cs typeface="Calibri" panose="020F0502020204030204" pitchFamily="34" charset="0"/>
                        </a:rPr>
                        <a:t>Part Name</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TI L293D 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TI DRV8833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41047306"/>
                  </a:ext>
                </a:extLst>
              </a:tr>
              <a:tr h="361910">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Device Supply Voltage (Vcc)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4.5 – 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0 –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731933645"/>
                  </a:ext>
                </a:extLst>
              </a:tr>
              <a:tr h="361910">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Input Voltage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panose="020F0502020204030204" pitchFamily="34" charset="0"/>
                          <a:cs typeface="Calibri" panose="020F0502020204030204" pitchFamily="34" charset="0"/>
                        </a:rPr>
                        <a:t>0 –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-0.5 – (Vcc + 0.5)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889726874"/>
                  </a:ext>
                </a:extLst>
              </a:tr>
              <a:tr h="361910">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panose="020F0502020204030204" pitchFamily="34" charset="0"/>
                          <a:cs typeface="Calibri" panose="020F0502020204030204" pitchFamily="34" charset="0"/>
                        </a:rPr>
                        <a:t>Output Voltage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 – (Vcc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0 –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2229417"/>
                  </a:ext>
                </a:extLst>
              </a:tr>
              <a:tr h="361910">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panose="020F0502020204030204" pitchFamily="34" charset="0"/>
                          <a:cs typeface="Calibri" panose="020F0502020204030204" pitchFamily="34" charset="0"/>
                        </a:rPr>
                        <a:t>Channels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593305182"/>
                  </a:ext>
                </a:extLst>
              </a:tr>
              <a:tr h="361910">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Arial" panose="020B0604020202020204" pitchFamily="34" charset="0"/>
                          <a:cs typeface="Calibri" panose="020F0502020204030204" pitchFamily="34" charset="0"/>
                        </a:rPr>
                        <a:t>Cont. Output Current (A)</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Arial" panose="020B0604020202020204" pitchFamily="34" charset="0"/>
                          <a:cs typeface="Calibri" panose="020F0502020204030204" pitchFamily="34" charset="0"/>
                        </a:rPr>
                        <a:t>±0.6</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Arial" panose="020B0604020202020204" pitchFamily="34" charset="0"/>
                          <a:cs typeface="Calibri" panose="020F0502020204030204" pitchFamily="34" charset="0"/>
                        </a:rPr>
                        <a:t>±1.5</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57763870"/>
                  </a:ext>
                </a:extLst>
              </a:tr>
            </a:tbl>
          </a:graphicData>
        </a:graphic>
      </p:graphicFrame>
      <p:pic>
        <p:nvPicPr>
          <p:cNvPr id="12" name="Recorded Sound">
            <a:hlinkClick r:id="" action="ppaction://media"/>
            <a:extLst>
              <a:ext uri="{FF2B5EF4-FFF2-40B4-BE49-F238E27FC236}">
                <a16:creationId xmlns:a16="http://schemas.microsoft.com/office/drawing/2014/main" id="{2BC1F7A6-0932-43A0-806E-A97DBE8FFD5A}"/>
              </a:ext>
            </a:extLst>
          </p:cNvPr>
          <p:cNvPicPr>
            <a:picLocks noChangeAspect="1"/>
          </p:cNvPicPr>
          <p:nvPr>
            <a:audioFile r:link="rId1"/>
            <p:extLst>
              <p:ext uri="{DAA4B4D4-6D71-4841-9C94-3DE7FCFB9230}">
                <p14:media xmlns:p14="http://schemas.microsoft.com/office/powerpoint/2010/main" r:embed="rId2">
                  <p14:trim st="27203"/>
                </p14:media>
              </p:ext>
            </p:extLst>
          </p:nvPr>
        </p:nvPicPr>
        <p:blipFill>
          <a:blip r:embed="rId7"/>
          <a:stretch>
            <a:fillRect/>
          </a:stretch>
        </p:blipFill>
        <p:spPr>
          <a:xfrm>
            <a:off x="12293399" y="6248400"/>
            <a:ext cx="609600" cy="609600"/>
          </a:xfrm>
          <a:prstGeom prst="rect">
            <a:avLst/>
          </a:prstGeom>
        </p:spPr>
      </p:pic>
      <p:pic>
        <p:nvPicPr>
          <p:cNvPr id="13" name="Picture 5">
            <a:extLst>
              <a:ext uri="{FF2B5EF4-FFF2-40B4-BE49-F238E27FC236}">
                <a16:creationId xmlns:a16="http://schemas.microsoft.com/office/drawing/2014/main" id="{4A657E1A-EA4B-4395-A670-9616A8E3A041}"/>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8782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1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Power System </a:t>
            </a:r>
          </a:p>
        </p:txBody>
      </p:sp>
      <p:sp>
        <p:nvSpPr>
          <p:cNvPr id="17" name="TextBox 16">
            <a:extLst>
              <a:ext uri="{FF2B5EF4-FFF2-40B4-BE49-F238E27FC236}">
                <a16:creationId xmlns:a16="http://schemas.microsoft.com/office/drawing/2014/main" id="{60F25B56-C307-4CA4-A0B6-14E8F0C32427}"/>
              </a:ext>
            </a:extLst>
          </p:cNvPr>
          <p:cNvSpPr txBox="1"/>
          <p:nvPr/>
        </p:nvSpPr>
        <p:spPr>
          <a:xfrm>
            <a:off x="1996339" y="1185662"/>
            <a:ext cx="5359941" cy="523220"/>
          </a:xfrm>
          <a:prstGeom prst="rect">
            <a:avLst/>
          </a:prstGeom>
          <a:noFill/>
        </p:spPr>
        <p:txBody>
          <a:bodyPr wrap="square" rtlCol="0">
            <a:spAutoFit/>
          </a:bodyPr>
          <a:lstStyle/>
          <a:p>
            <a:r>
              <a:rPr lang="en-US" sz="2800" b="1"/>
              <a:t>3.3v Regulator (x2)</a:t>
            </a:r>
          </a:p>
        </p:txBody>
      </p:sp>
      <p:pic>
        <p:nvPicPr>
          <p:cNvPr id="19" name="Picture 18">
            <a:extLst>
              <a:ext uri="{FF2B5EF4-FFF2-40B4-BE49-F238E27FC236}">
                <a16:creationId xmlns:a16="http://schemas.microsoft.com/office/drawing/2014/main" id="{FE1F8FC4-E8A1-4ED4-AE11-6C418F7FE143}"/>
              </a:ext>
            </a:extLst>
          </p:cNvPr>
          <p:cNvPicPr>
            <a:picLocks noChangeAspect="1"/>
          </p:cNvPicPr>
          <p:nvPr/>
        </p:nvPicPr>
        <p:blipFill>
          <a:blip r:embed="rId5"/>
          <a:stretch>
            <a:fillRect/>
          </a:stretch>
        </p:blipFill>
        <p:spPr>
          <a:xfrm>
            <a:off x="653567" y="1061539"/>
            <a:ext cx="1098402" cy="773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a:extLst>
              <a:ext uri="{FF2B5EF4-FFF2-40B4-BE49-F238E27FC236}">
                <a16:creationId xmlns:a16="http://schemas.microsoft.com/office/drawing/2014/main" id="{09D46769-34F4-4904-99CD-70F07C357DEB}"/>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20" name="Rectangle 19">
            <a:extLst>
              <a:ext uri="{FF2B5EF4-FFF2-40B4-BE49-F238E27FC236}">
                <a16:creationId xmlns:a16="http://schemas.microsoft.com/office/drawing/2014/main" id="{C574D84A-51BF-42F3-B096-BFF6FCBECFEE}"/>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21" name="Picture 2" descr="University of Central Florida logo and symbol, meaning, history, PNG">
            <a:extLst>
              <a:ext uri="{FF2B5EF4-FFF2-40B4-BE49-F238E27FC236}">
                <a16:creationId xmlns:a16="http://schemas.microsoft.com/office/drawing/2014/main" id="{AD383793-F747-4989-B1D9-A2505915D1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E8B3A2F-D8F1-4A4B-B785-1EB08AFB18C5}"/>
              </a:ext>
            </a:extLst>
          </p:cNvPr>
          <p:cNvSpPr txBox="1"/>
          <p:nvPr/>
        </p:nvSpPr>
        <p:spPr>
          <a:xfrm>
            <a:off x="7280328" y="3038432"/>
            <a:ext cx="4744950" cy="1323439"/>
          </a:xfrm>
          <a:prstGeom prst="rect">
            <a:avLst/>
          </a:prstGeom>
          <a:noFill/>
        </p:spPr>
        <p:txBody>
          <a:bodyPr wrap="square" rtlCol="0">
            <a:spAutoFit/>
          </a:bodyPr>
          <a:lstStyle/>
          <a:p>
            <a:pPr marL="285750" indent="-285750">
              <a:buFont typeface="Arial" panose="020B0604020202020204" pitchFamily="34" charset="0"/>
              <a:buChar char="•"/>
            </a:pPr>
            <a:r>
              <a:rPr lang="en-US" sz="1600"/>
              <a:t>Part # LP38690DT-3.3</a:t>
            </a:r>
          </a:p>
          <a:p>
            <a:pPr marL="285750" indent="-285750">
              <a:buFont typeface="Arial" panose="020B0604020202020204" pitchFamily="34" charset="0"/>
              <a:buChar char="•"/>
            </a:pPr>
            <a:r>
              <a:rPr lang="en-US" sz="1600"/>
              <a:t>1 Amp maximum</a:t>
            </a:r>
          </a:p>
          <a:p>
            <a:pPr marL="285750" indent="-285750">
              <a:buFont typeface="Arial" panose="020B0604020202020204" pitchFamily="34" charset="0"/>
              <a:buChar char="•"/>
            </a:pPr>
            <a:r>
              <a:rPr lang="en-US" sz="1600"/>
              <a:t>Small package (TO-252-3)</a:t>
            </a:r>
          </a:p>
          <a:p>
            <a:pPr marL="285750" indent="-285750">
              <a:buFont typeface="Arial" panose="020B0604020202020204" pitchFamily="34" charset="0"/>
              <a:buChar char="•"/>
            </a:pPr>
            <a:r>
              <a:rPr lang="en-US" sz="1600"/>
              <a:t>1 Independent – MCU / IR sensor bank 1</a:t>
            </a:r>
          </a:p>
          <a:p>
            <a:pPr marL="285750" indent="-285750">
              <a:buFont typeface="Arial" panose="020B0604020202020204" pitchFamily="34" charset="0"/>
              <a:buChar char="•"/>
            </a:pPr>
            <a:r>
              <a:rPr lang="en-US" sz="1600"/>
              <a:t>1 Independent – Orientation / IR sensor bank 2</a:t>
            </a:r>
          </a:p>
        </p:txBody>
      </p:sp>
      <p:sp>
        <p:nvSpPr>
          <p:cNvPr id="10" name="TextBox 9">
            <a:extLst>
              <a:ext uri="{FF2B5EF4-FFF2-40B4-BE49-F238E27FC236}">
                <a16:creationId xmlns:a16="http://schemas.microsoft.com/office/drawing/2014/main" id="{7603D4FF-C0D0-4B5A-B226-44C45B4E7D6B}"/>
              </a:ext>
            </a:extLst>
          </p:cNvPr>
          <p:cNvSpPr txBox="1"/>
          <p:nvPr/>
        </p:nvSpPr>
        <p:spPr>
          <a:xfrm>
            <a:off x="9135036" y="542365"/>
            <a:ext cx="2303929" cy="369332"/>
          </a:xfrm>
          <a:prstGeom prst="rect">
            <a:avLst/>
          </a:prstGeom>
          <a:noFill/>
        </p:spPr>
        <p:txBody>
          <a:bodyPr wrap="square" rtlCol="0">
            <a:spAutoFit/>
          </a:bodyPr>
          <a:lstStyle/>
          <a:p>
            <a:pPr algn="r"/>
            <a:r>
              <a:rPr lang="en-US" u="sng">
                <a:latin typeface="Digital-Bold" pitchFamily="2" charset="0"/>
              </a:rPr>
              <a:t>Part Selection</a:t>
            </a:r>
          </a:p>
        </p:txBody>
      </p:sp>
      <p:graphicFrame>
        <p:nvGraphicFramePr>
          <p:cNvPr id="2" name="Table 1">
            <a:extLst>
              <a:ext uri="{FF2B5EF4-FFF2-40B4-BE49-F238E27FC236}">
                <a16:creationId xmlns:a16="http://schemas.microsoft.com/office/drawing/2014/main" id="{C914E938-6980-4070-BAA1-5AEE89372823}"/>
              </a:ext>
            </a:extLst>
          </p:cNvPr>
          <p:cNvGraphicFramePr>
            <a:graphicFrameLocks noGrp="1"/>
          </p:cNvGraphicFramePr>
          <p:nvPr>
            <p:extLst>
              <p:ext uri="{D42A27DB-BD31-4B8C-83A1-F6EECF244321}">
                <p14:modId xmlns:p14="http://schemas.microsoft.com/office/powerpoint/2010/main" val="205055549"/>
              </p:ext>
            </p:extLst>
          </p:nvPr>
        </p:nvGraphicFramePr>
        <p:xfrm>
          <a:off x="745568" y="2832661"/>
          <a:ext cx="6155757" cy="1734980"/>
        </p:xfrm>
        <a:graphic>
          <a:graphicData uri="http://schemas.openxmlformats.org/drawingml/2006/table">
            <a:tbl>
              <a:tblPr firstRow="1" bandRow="1">
                <a:tableStyleId>{5C22544A-7EE6-4342-B048-85BDC9FD1C3A}</a:tableStyleId>
              </a:tblPr>
              <a:tblGrid>
                <a:gridCol w="1937766">
                  <a:extLst>
                    <a:ext uri="{9D8B030D-6E8A-4147-A177-3AD203B41FA5}">
                      <a16:colId xmlns:a16="http://schemas.microsoft.com/office/drawing/2014/main" val="1541923860"/>
                    </a:ext>
                  </a:extLst>
                </a:gridCol>
                <a:gridCol w="1405997">
                  <a:extLst>
                    <a:ext uri="{9D8B030D-6E8A-4147-A177-3AD203B41FA5}">
                      <a16:colId xmlns:a16="http://schemas.microsoft.com/office/drawing/2014/main" val="3948831343"/>
                    </a:ext>
                  </a:extLst>
                </a:gridCol>
                <a:gridCol w="1405997">
                  <a:extLst>
                    <a:ext uri="{9D8B030D-6E8A-4147-A177-3AD203B41FA5}">
                      <a16:colId xmlns:a16="http://schemas.microsoft.com/office/drawing/2014/main" val="181238281"/>
                    </a:ext>
                  </a:extLst>
                </a:gridCol>
                <a:gridCol w="1405997">
                  <a:extLst>
                    <a:ext uri="{9D8B030D-6E8A-4147-A177-3AD203B41FA5}">
                      <a16:colId xmlns:a16="http://schemas.microsoft.com/office/drawing/2014/main" val="2315568289"/>
                    </a:ext>
                  </a:extLst>
                </a:gridCol>
              </a:tblGrid>
              <a:tr h="515780">
                <a:tc>
                  <a:txBody>
                    <a:bodyPr/>
                    <a:lstStyle/>
                    <a:p>
                      <a:pPr algn="ctr" rtl="0" fontAlgn="base"/>
                      <a:r>
                        <a:rPr lang="en-US" sz="1400" b="1" i="1">
                          <a:solidFill>
                            <a:srgbClr val="000000"/>
                          </a:solidFill>
                          <a:effectLst/>
                          <a:latin typeface="Calibri" panose="020F0502020204030204" pitchFamily="34" charset="0"/>
                          <a:cs typeface="Calibri" panose="020F0502020204030204" pitchFamily="34" charset="0"/>
                        </a:rPr>
                        <a:t>Part Name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TLV2217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LM1085IS-3.3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LP38690DT-3.3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41047306"/>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Max Output Current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731933645"/>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Input Voltage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 –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2.6 – 27.5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2.7 –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432014738"/>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Operating Temp.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0 – 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-40 – 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-40 – 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889726874"/>
                  </a:ext>
                </a:extLst>
              </a:tr>
              <a:tr h="29473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panose="020F0502020204030204" pitchFamily="34" charset="0"/>
                          <a:cs typeface="Calibri" panose="020F0502020204030204" pitchFamily="34" charset="0"/>
                        </a:rPr>
                        <a:t>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129694936"/>
                  </a:ext>
                </a:extLst>
              </a:tr>
            </a:tbl>
          </a:graphicData>
        </a:graphic>
      </p:graphicFrame>
      <p:pic>
        <p:nvPicPr>
          <p:cNvPr id="11" name="Recorded Sound">
            <a:hlinkClick r:id="" action="ppaction://media"/>
            <a:extLst>
              <a:ext uri="{FF2B5EF4-FFF2-40B4-BE49-F238E27FC236}">
                <a16:creationId xmlns:a16="http://schemas.microsoft.com/office/drawing/2014/main" id="{D3618B37-DFD8-4472-94EA-73C764DB205B}"/>
              </a:ext>
            </a:extLst>
          </p:cNvPr>
          <p:cNvPicPr>
            <a:picLocks noChangeAspect="1"/>
          </p:cNvPicPr>
          <p:nvPr>
            <a:audioFile r:link="rId1"/>
            <p:extLst>
              <p:ext uri="{DAA4B4D4-6D71-4841-9C94-3DE7FCFB9230}">
                <p14:media xmlns:p14="http://schemas.microsoft.com/office/powerpoint/2010/main" r:embed="rId2">
                  <p14:trim end="29147.8888"/>
                </p14:media>
              </p:ext>
            </p:extLst>
          </p:nvPr>
        </p:nvPicPr>
        <p:blipFill>
          <a:blip r:embed="rId7"/>
          <a:stretch>
            <a:fillRect/>
          </a:stretch>
        </p:blipFill>
        <p:spPr>
          <a:xfrm>
            <a:off x="12302924" y="6248400"/>
            <a:ext cx="609600" cy="609600"/>
          </a:xfrm>
          <a:prstGeom prst="rect">
            <a:avLst/>
          </a:prstGeom>
        </p:spPr>
      </p:pic>
      <p:pic>
        <p:nvPicPr>
          <p:cNvPr id="12" name="Picture 5">
            <a:extLst>
              <a:ext uri="{FF2B5EF4-FFF2-40B4-BE49-F238E27FC236}">
                <a16:creationId xmlns:a16="http://schemas.microsoft.com/office/drawing/2014/main" id="{692B551C-CEFE-42F7-BF1B-46C6A6324F2B}"/>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9382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4682E4-042E-4199-AEFB-BD23BB704AF0}"/>
              </a:ext>
            </a:extLst>
          </p:cNvPr>
          <p:cNvSpPr>
            <a:spLocks noGrp="1"/>
          </p:cNvSpPr>
          <p:nvPr>
            <p:ph idx="1"/>
          </p:nvPr>
        </p:nvSpPr>
        <p:spPr>
          <a:xfrm>
            <a:off x="1044478" y="1489613"/>
            <a:ext cx="9783763" cy="4692071"/>
          </a:xfrm>
        </p:spPr>
        <p:txBody>
          <a:bodyPr>
            <a:normAutofit/>
          </a:bodyPr>
          <a:lstStyle/>
          <a:p>
            <a:pPr marL="0" indent="0">
              <a:buNone/>
            </a:pPr>
            <a:r>
              <a:rPr lang="en-US" b="1"/>
              <a:t>Power &amp; Thermal Lead </a:t>
            </a:r>
            <a:r>
              <a:rPr lang="en-US"/>
              <a:t>– Adriano Gussoni</a:t>
            </a:r>
          </a:p>
          <a:p>
            <a:pPr marL="0" indent="0">
              <a:buNone/>
            </a:pPr>
            <a:r>
              <a:rPr lang="en-US"/>
              <a:t>	</a:t>
            </a:r>
            <a:r>
              <a:rPr lang="en-US" sz="1700"/>
              <a:t>Backup – Michael Schumacher</a:t>
            </a:r>
          </a:p>
          <a:p>
            <a:pPr marL="0" indent="0">
              <a:buNone/>
            </a:pPr>
            <a:endParaRPr lang="en-US" sz="1700"/>
          </a:p>
          <a:p>
            <a:pPr marL="0" indent="0">
              <a:buNone/>
            </a:pPr>
            <a:r>
              <a:rPr lang="en-US" b="1"/>
              <a:t>Software &amp; Sensing Lead </a:t>
            </a:r>
            <a:r>
              <a:rPr lang="en-US"/>
              <a:t>– Brett Parker</a:t>
            </a:r>
          </a:p>
          <a:p>
            <a:pPr marL="0" indent="0">
              <a:buNone/>
            </a:pPr>
            <a:r>
              <a:rPr lang="en-US" sz="1800"/>
              <a:t>	</a:t>
            </a:r>
            <a:r>
              <a:rPr lang="en-US" sz="1700"/>
              <a:t>Backup – Michael Schumacher</a:t>
            </a:r>
          </a:p>
          <a:p>
            <a:pPr marL="0" indent="0">
              <a:buNone/>
            </a:pPr>
            <a:endParaRPr lang="en-US" sz="1700"/>
          </a:p>
          <a:p>
            <a:pPr marL="0" indent="0">
              <a:buNone/>
            </a:pPr>
            <a:r>
              <a:rPr lang="en-US" b="1"/>
              <a:t>Hardware, Integration, &amp; Chassis Lead</a:t>
            </a:r>
            <a:r>
              <a:rPr lang="en-US"/>
              <a:t> – </a:t>
            </a:r>
            <a:r>
              <a:rPr lang="en-US" sz="1600"/>
              <a:t>Michael Schumacher</a:t>
            </a:r>
          </a:p>
          <a:p>
            <a:pPr marL="0" indent="0">
              <a:buNone/>
            </a:pPr>
            <a:r>
              <a:rPr lang="en-US" sz="1800"/>
              <a:t>	</a:t>
            </a:r>
            <a:r>
              <a:rPr lang="en-US" sz="1700"/>
              <a:t>Backup – Integration: Brett Parker</a:t>
            </a:r>
          </a:p>
          <a:p>
            <a:pPr marL="0" indent="0">
              <a:buNone/>
            </a:pPr>
            <a:endParaRPr lang="en-US" sz="1700"/>
          </a:p>
          <a:p>
            <a:pPr marL="0" indent="0">
              <a:buNone/>
            </a:pPr>
            <a:endParaRPr lang="en-US"/>
          </a:p>
        </p:txBody>
      </p:sp>
      <p:sp>
        <p:nvSpPr>
          <p:cNvPr id="4" name="Title 1">
            <a:extLst>
              <a:ext uri="{FF2B5EF4-FFF2-40B4-BE49-F238E27FC236}">
                <a16:creationId xmlns:a16="http://schemas.microsoft.com/office/drawing/2014/main" id="{3D6268BC-0995-4AFB-8A8C-58621414A9B2}"/>
              </a:ext>
            </a:extLst>
          </p:cNvPr>
          <p:cNvSpPr txBox="1">
            <a:spLocks/>
          </p:cNvSpPr>
          <p:nvPr/>
        </p:nvSpPr>
        <p:spPr>
          <a:xfrm>
            <a:off x="961554" y="1220878"/>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endParaRPr lang="en-US" sz="4000" u="sng">
              <a:latin typeface="Digital-Bold" pitchFamily="2" charset="0"/>
              <a:cs typeface="Calibri Light"/>
            </a:endParaRPr>
          </a:p>
        </p:txBody>
      </p:sp>
      <p:sp>
        <p:nvSpPr>
          <p:cNvPr id="9" name="Title 1">
            <a:extLst>
              <a:ext uri="{FF2B5EF4-FFF2-40B4-BE49-F238E27FC236}">
                <a16:creationId xmlns:a16="http://schemas.microsoft.com/office/drawing/2014/main" id="{8C03CDE2-DBE0-4BB6-8442-A566503C6DFF}"/>
              </a:ext>
            </a:extLst>
          </p:cNvPr>
          <p:cNvSpPr txBox="1">
            <a:spLocks/>
          </p:cNvSpPr>
          <p:nvPr/>
        </p:nvSpPr>
        <p:spPr>
          <a:xfrm>
            <a:off x="1162656" y="4399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The Team</a:t>
            </a:r>
          </a:p>
        </p:txBody>
      </p:sp>
      <p:sp>
        <p:nvSpPr>
          <p:cNvPr id="11" name="Rectangle 10">
            <a:extLst>
              <a:ext uri="{FF2B5EF4-FFF2-40B4-BE49-F238E27FC236}">
                <a16:creationId xmlns:a16="http://schemas.microsoft.com/office/drawing/2014/main" id="{4E979F89-108C-43E0-BCFA-9E2E33F8DBBD}"/>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cxnSp>
        <p:nvCxnSpPr>
          <p:cNvPr id="12" name="Straight Connector 11">
            <a:extLst>
              <a:ext uri="{FF2B5EF4-FFF2-40B4-BE49-F238E27FC236}">
                <a16:creationId xmlns:a16="http://schemas.microsoft.com/office/drawing/2014/main" id="{AB7302B8-E058-46C8-A5CD-416CE5B30427}"/>
              </a:ext>
            </a:extLst>
          </p:cNvPr>
          <p:cNvCxnSpPr>
            <a:cxnSpLocks/>
          </p:cNvCxnSpPr>
          <p:nvPr/>
        </p:nvCxnSpPr>
        <p:spPr>
          <a:xfrm flipH="1">
            <a:off x="1138556" y="2913350"/>
            <a:ext cx="5681344"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BEE8B599-D67A-4F91-9F5B-48977BBFAC4A}"/>
              </a:ext>
            </a:extLst>
          </p:cNvPr>
          <p:cNvCxnSpPr>
            <a:cxnSpLocks/>
          </p:cNvCxnSpPr>
          <p:nvPr/>
        </p:nvCxnSpPr>
        <p:spPr>
          <a:xfrm flipH="1">
            <a:off x="1138556" y="4246850"/>
            <a:ext cx="5681344" cy="0"/>
          </a:xfrm>
          <a:prstGeom prst="line">
            <a:avLst/>
          </a:prstGeom>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98043223-245C-4FE1-A0A8-D1109DE516B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a:solidFill>
                <a:schemeClr val="accent1">
                  <a:lumMod val="40000"/>
                  <a:lumOff val="60000"/>
                </a:schemeClr>
              </a:solidFill>
            </a:endParaRPr>
          </a:p>
        </p:txBody>
      </p:sp>
      <p:pic>
        <p:nvPicPr>
          <p:cNvPr id="15" name="Picture 2" descr="University of Central Florida logo and symbol, meaning, history, PNG">
            <a:extLst>
              <a:ext uri="{FF2B5EF4-FFF2-40B4-BE49-F238E27FC236}">
                <a16:creationId xmlns:a16="http://schemas.microsoft.com/office/drawing/2014/main" id="{688628C4-7767-45DF-BC5F-A8B208696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63EB3F3-B6BA-43BA-9613-F05BE32F3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4296" y="2667928"/>
            <a:ext cx="1296150" cy="17275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49F7BDC2-AFB1-42EB-9A56-05E5C784DE36}"/>
              </a:ext>
            </a:extLst>
          </p:cNvPr>
          <p:cNvPicPr>
            <a:picLocks noChangeAspect="1"/>
          </p:cNvPicPr>
          <p:nvPr/>
        </p:nvPicPr>
        <p:blipFill>
          <a:blip r:embed="rId7">
            <a:extLst>
              <a:ext uri="{28A0092B-C50C-407E-A947-70E740481C1C}">
                <a14:useLocalDpi xmlns:a14="http://schemas.microsoft.com/office/drawing/2010/main" val="0"/>
              </a:ext>
            </a:extLst>
          </a:blip>
          <a:srcRect t="25" b="25"/>
          <a:stretch/>
        </p:blipFill>
        <p:spPr>
          <a:xfrm>
            <a:off x="8288186" y="1286940"/>
            <a:ext cx="1296150" cy="17275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2CFF7E7-B04A-4CB5-98A4-6010F57B3D4F}"/>
              </a:ext>
            </a:extLst>
          </p:cNvPr>
          <p:cNvSpPr txBox="1"/>
          <p:nvPr/>
        </p:nvSpPr>
        <p:spPr>
          <a:xfrm>
            <a:off x="8483444" y="3017691"/>
            <a:ext cx="922047" cy="369332"/>
          </a:xfrm>
          <a:prstGeom prst="rect">
            <a:avLst/>
          </a:prstGeom>
          <a:noFill/>
        </p:spPr>
        <p:txBody>
          <a:bodyPr wrap="none" rtlCol="0">
            <a:spAutoFit/>
          </a:bodyPr>
          <a:lstStyle/>
          <a:p>
            <a:r>
              <a:rPr lang="en-US"/>
              <a:t>Adriano</a:t>
            </a:r>
          </a:p>
        </p:txBody>
      </p:sp>
      <p:sp>
        <p:nvSpPr>
          <p:cNvPr id="18" name="TextBox 17">
            <a:extLst>
              <a:ext uri="{FF2B5EF4-FFF2-40B4-BE49-F238E27FC236}">
                <a16:creationId xmlns:a16="http://schemas.microsoft.com/office/drawing/2014/main" id="{78D82535-B982-4117-BE4E-A7246FC85A03}"/>
              </a:ext>
            </a:extLst>
          </p:cNvPr>
          <p:cNvSpPr txBox="1"/>
          <p:nvPr/>
        </p:nvSpPr>
        <p:spPr>
          <a:xfrm>
            <a:off x="10299340" y="4395513"/>
            <a:ext cx="617477" cy="369332"/>
          </a:xfrm>
          <a:prstGeom prst="rect">
            <a:avLst/>
          </a:prstGeom>
          <a:noFill/>
        </p:spPr>
        <p:txBody>
          <a:bodyPr wrap="none" rtlCol="0">
            <a:spAutoFit/>
          </a:bodyPr>
          <a:lstStyle/>
          <a:p>
            <a:r>
              <a:rPr lang="en-US"/>
              <a:t>Brett</a:t>
            </a:r>
          </a:p>
        </p:txBody>
      </p:sp>
      <p:sp>
        <p:nvSpPr>
          <p:cNvPr id="19" name="TextBox 18">
            <a:extLst>
              <a:ext uri="{FF2B5EF4-FFF2-40B4-BE49-F238E27FC236}">
                <a16:creationId xmlns:a16="http://schemas.microsoft.com/office/drawing/2014/main" id="{515A55FB-3499-47EC-93A2-39CB4434F986}"/>
              </a:ext>
            </a:extLst>
          </p:cNvPr>
          <p:cNvSpPr txBox="1"/>
          <p:nvPr/>
        </p:nvSpPr>
        <p:spPr>
          <a:xfrm>
            <a:off x="8123216" y="5900836"/>
            <a:ext cx="1642501" cy="307777"/>
          </a:xfrm>
          <a:prstGeom prst="rect">
            <a:avLst/>
          </a:prstGeom>
          <a:noFill/>
        </p:spPr>
        <p:txBody>
          <a:bodyPr wrap="none" rtlCol="0">
            <a:spAutoFit/>
          </a:bodyPr>
          <a:lstStyle/>
          <a:p>
            <a:r>
              <a:rPr lang="en-US" sz="1400"/>
              <a:t>Michael Schumacher</a:t>
            </a:r>
          </a:p>
        </p:txBody>
      </p:sp>
      <p:pic>
        <p:nvPicPr>
          <p:cNvPr id="5" name="Picture 5">
            <a:extLst>
              <a:ext uri="{FF2B5EF4-FFF2-40B4-BE49-F238E27FC236}">
                <a16:creationId xmlns:a16="http://schemas.microsoft.com/office/drawing/2014/main" id="{13DCB89B-3E28-CA28-D8F0-3457C841F594}"/>
              </a:ext>
            </a:extLst>
          </p:cNvPr>
          <p:cNvPicPr>
            <a:picLocks noChangeAspect="1"/>
          </p:cNvPicPr>
          <p:nvPr/>
        </p:nvPicPr>
        <p:blipFill rotWithShape="1">
          <a:blip r:embed="rId8"/>
          <a:srcRect l="8139" t="10507" r="660" b="3441"/>
          <a:stretch/>
        </p:blipFill>
        <p:spPr>
          <a:xfrm rot="5400000">
            <a:off x="8072468" y="4382776"/>
            <a:ext cx="1727585" cy="12225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 name="Audio 22">
            <a:hlinkClick r:id="" action="ppaction://media"/>
            <a:extLst>
              <a:ext uri="{FF2B5EF4-FFF2-40B4-BE49-F238E27FC236}">
                <a16:creationId xmlns:a16="http://schemas.microsoft.com/office/drawing/2014/main" id="{562B385D-1BDF-4D22-B5BE-19CED0BBD64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
        <p:nvSpPr>
          <p:cNvPr id="24" name="Rectangle 23">
            <a:extLst>
              <a:ext uri="{FF2B5EF4-FFF2-40B4-BE49-F238E27FC236}">
                <a16:creationId xmlns:a16="http://schemas.microsoft.com/office/drawing/2014/main" id="{4A6AC237-3BC9-43C2-8405-6F3E6F60D32C}"/>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25" name="Picture 2" descr="University of Central Florida logo and symbol, meaning, history, PNG">
            <a:extLst>
              <a:ext uri="{FF2B5EF4-FFF2-40B4-BE49-F238E27FC236}">
                <a16:creationId xmlns:a16="http://schemas.microsoft.com/office/drawing/2014/main" id="{FF28F8D1-AD7E-44C9-8FEA-439A1A2451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529283"/>
      </p:ext>
    </p:extLst>
  </p:cSld>
  <p:clrMapOvr>
    <a:masterClrMapping/>
  </p:clrMapOvr>
  <mc:AlternateContent xmlns:mc="http://schemas.openxmlformats.org/markup-compatibility/2006">
    <mc:Choice xmlns:p14="http://schemas.microsoft.com/office/powerpoint/2010/main" Requires="p14">
      <p:transition spd="slow" p14:dur="2000" advTm="17751"/>
    </mc:Choice>
    <mc:Fallback>
      <p:transition spd="slow" advTm="17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Power System </a:t>
            </a:r>
          </a:p>
        </p:txBody>
      </p:sp>
      <p:pic>
        <p:nvPicPr>
          <p:cNvPr id="10" name="Picture 9">
            <a:extLst>
              <a:ext uri="{FF2B5EF4-FFF2-40B4-BE49-F238E27FC236}">
                <a16:creationId xmlns:a16="http://schemas.microsoft.com/office/drawing/2014/main" id="{94A93F59-6743-4049-BDB6-6046E7E833BA}"/>
              </a:ext>
            </a:extLst>
          </p:cNvPr>
          <p:cNvPicPr>
            <a:picLocks noChangeAspect="1"/>
          </p:cNvPicPr>
          <p:nvPr/>
        </p:nvPicPr>
        <p:blipFill>
          <a:blip r:embed="rId5"/>
          <a:stretch>
            <a:fillRect/>
          </a:stretch>
        </p:blipFill>
        <p:spPr>
          <a:xfrm>
            <a:off x="667957" y="1092650"/>
            <a:ext cx="1170368" cy="7725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a:extLst>
              <a:ext uri="{FF2B5EF4-FFF2-40B4-BE49-F238E27FC236}">
                <a16:creationId xmlns:a16="http://schemas.microsoft.com/office/drawing/2014/main" id="{09D46769-34F4-4904-99CD-70F07C357DEB}"/>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20" name="Rectangle 19">
            <a:extLst>
              <a:ext uri="{FF2B5EF4-FFF2-40B4-BE49-F238E27FC236}">
                <a16:creationId xmlns:a16="http://schemas.microsoft.com/office/drawing/2014/main" id="{C574D84A-51BF-42F3-B096-BFF6FCBECFEE}"/>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12" name="Picture 2" descr="University of Central Florida logo and symbol, meaning, history, PNG">
            <a:extLst>
              <a:ext uri="{FF2B5EF4-FFF2-40B4-BE49-F238E27FC236}">
                <a16:creationId xmlns:a16="http://schemas.microsoft.com/office/drawing/2014/main" id="{C75111E6-567A-49AE-B71F-0EFD13FFC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8DD7CA9-E411-472E-951C-EAEC5A0E30F5}"/>
              </a:ext>
            </a:extLst>
          </p:cNvPr>
          <p:cNvSpPr txBox="1"/>
          <p:nvPr/>
        </p:nvSpPr>
        <p:spPr>
          <a:xfrm>
            <a:off x="1996339" y="1185662"/>
            <a:ext cx="5359941" cy="523220"/>
          </a:xfrm>
          <a:prstGeom prst="rect">
            <a:avLst/>
          </a:prstGeom>
          <a:noFill/>
        </p:spPr>
        <p:txBody>
          <a:bodyPr wrap="square" rtlCol="0">
            <a:spAutoFit/>
          </a:bodyPr>
          <a:lstStyle/>
          <a:p>
            <a:r>
              <a:rPr lang="en-US" sz="2800" b="1"/>
              <a:t>5v Regulator (x3)</a:t>
            </a:r>
          </a:p>
        </p:txBody>
      </p:sp>
      <p:sp>
        <p:nvSpPr>
          <p:cNvPr id="21" name="TextBox 20">
            <a:extLst>
              <a:ext uri="{FF2B5EF4-FFF2-40B4-BE49-F238E27FC236}">
                <a16:creationId xmlns:a16="http://schemas.microsoft.com/office/drawing/2014/main" id="{557EBC04-F0F6-4146-A01F-DB3FF357FE11}"/>
              </a:ext>
            </a:extLst>
          </p:cNvPr>
          <p:cNvSpPr txBox="1"/>
          <p:nvPr/>
        </p:nvSpPr>
        <p:spPr>
          <a:xfrm>
            <a:off x="7686675" y="3000025"/>
            <a:ext cx="4152434" cy="1323439"/>
          </a:xfrm>
          <a:prstGeom prst="rect">
            <a:avLst/>
          </a:prstGeom>
          <a:noFill/>
        </p:spPr>
        <p:txBody>
          <a:bodyPr wrap="square" rtlCol="0">
            <a:spAutoFit/>
          </a:bodyPr>
          <a:lstStyle/>
          <a:p>
            <a:pPr marL="285750" indent="-285750">
              <a:buFont typeface="Arial" panose="020B0604020202020204" pitchFamily="34" charset="0"/>
              <a:buChar char="•"/>
            </a:pPr>
            <a:r>
              <a:rPr lang="en-US" sz="1600"/>
              <a:t>Part # LD29150DT50R</a:t>
            </a:r>
          </a:p>
          <a:p>
            <a:pPr marL="285750" indent="-285750">
              <a:buFont typeface="Arial" panose="020B0604020202020204" pitchFamily="34" charset="0"/>
              <a:buChar char="•"/>
            </a:pPr>
            <a:r>
              <a:rPr lang="en-US" sz="1600"/>
              <a:t>1.5 Amp maximum</a:t>
            </a:r>
          </a:p>
          <a:p>
            <a:pPr marL="285750" indent="-285750">
              <a:buFont typeface="Arial" panose="020B0604020202020204" pitchFamily="34" charset="0"/>
              <a:buChar char="•"/>
            </a:pPr>
            <a:r>
              <a:rPr lang="en-US" sz="1600"/>
              <a:t>Small package (TO-252-3)</a:t>
            </a:r>
          </a:p>
          <a:p>
            <a:pPr marL="285750" indent="-285750">
              <a:buFont typeface="Arial" panose="020B0604020202020204" pitchFamily="34" charset="0"/>
              <a:buChar char="•"/>
            </a:pPr>
            <a:r>
              <a:rPr lang="en-US" sz="1600"/>
              <a:t>2 Independent for motor drivers</a:t>
            </a:r>
          </a:p>
          <a:p>
            <a:pPr marL="285750" indent="-285750">
              <a:buFont typeface="Arial" panose="020B0604020202020204" pitchFamily="34" charset="0"/>
              <a:buChar char="•"/>
            </a:pPr>
            <a:r>
              <a:rPr lang="en-US" sz="1600"/>
              <a:t>1 independent 5v GPIO out</a:t>
            </a:r>
          </a:p>
        </p:txBody>
      </p:sp>
      <p:sp>
        <p:nvSpPr>
          <p:cNvPr id="11" name="TextBox 10">
            <a:extLst>
              <a:ext uri="{FF2B5EF4-FFF2-40B4-BE49-F238E27FC236}">
                <a16:creationId xmlns:a16="http://schemas.microsoft.com/office/drawing/2014/main" id="{C0C860C3-945A-4E9D-9A67-64208AAA33C2}"/>
              </a:ext>
            </a:extLst>
          </p:cNvPr>
          <p:cNvSpPr txBox="1"/>
          <p:nvPr/>
        </p:nvSpPr>
        <p:spPr>
          <a:xfrm>
            <a:off x="9135036" y="542365"/>
            <a:ext cx="2303929" cy="369332"/>
          </a:xfrm>
          <a:prstGeom prst="rect">
            <a:avLst/>
          </a:prstGeom>
          <a:noFill/>
        </p:spPr>
        <p:txBody>
          <a:bodyPr wrap="square" rtlCol="0">
            <a:spAutoFit/>
          </a:bodyPr>
          <a:lstStyle/>
          <a:p>
            <a:pPr algn="r"/>
            <a:r>
              <a:rPr lang="en-US" u="sng">
                <a:latin typeface="Digital-Bold" pitchFamily="2" charset="0"/>
              </a:rPr>
              <a:t>Part Selection</a:t>
            </a:r>
          </a:p>
        </p:txBody>
      </p:sp>
      <p:graphicFrame>
        <p:nvGraphicFramePr>
          <p:cNvPr id="2" name="Table 1">
            <a:extLst>
              <a:ext uri="{FF2B5EF4-FFF2-40B4-BE49-F238E27FC236}">
                <a16:creationId xmlns:a16="http://schemas.microsoft.com/office/drawing/2014/main" id="{FE07003B-8B1A-4619-922F-52FD256FC3F0}"/>
              </a:ext>
            </a:extLst>
          </p:cNvPr>
          <p:cNvGraphicFramePr>
            <a:graphicFrameLocks noGrp="1"/>
          </p:cNvGraphicFramePr>
          <p:nvPr>
            <p:extLst>
              <p:ext uri="{D42A27DB-BD31-4B8C-83A1-F6EECF244321}">
                <p14:modId xmlns:p14="http://schemas.microsoft.com/office/powerpoint/2010/main" val="1082112675"/>
              </p:ext>
            </p:extLst>
          </p:nvPr>
        </p:nvGraphicFramePr>
        <p:xfrm>
          <a:off x="926335" y="2769435"/>
          <a:ext cx="6155757" cy="1784617"/>
        </p:xfrm>
        <a:graphic>
          <a:graphicData uri="http://schemas.openxmlformats.org/drawingml/2006/table">
            <a:tbl>
              <a:tblPr firstRow="1" bandRow="1">
                <a:tableStyleId>{5C22544A-7EE6-4342-B048-85BDC9FD1C3A}</a:tableStyleId>
              </a:tblPr>
              <a:tblGrid>
                <a:gridCol w="1937766">
                  <a:extLst>
                    <a:ext uri="{9D8B030D-6E8A-4147-A177-3AD203B41FA5}">
                      <a16:colId xmlns:a16="http://schemas.microsoft.com/office/drawing/2014/main" val="1541923860"/>
                    </a:ext>
                  </a:extLst>
                </a:gridCol>
                <a:gridCol w="1405997">
                  <a:extLst>
                    <a:ext uri="{9D8B030D-6E8A-4147-A177-3AD203B41FA5}">
                      <a16:colId xmlns:a16="http://schemas.microsoft.com/office/drawing/2014/main" val="3948831343"/>
                    </a:ext>
                  </a:extLst>
                </a:gridCol>
                <a:gridCol w="1405997">
                  <a:extLst>
                    <a:ext uri="{9D8B030D-6E8A-4147-A177-3AD203B41FA5}">
                      <a16:colId xmlns:a16="http://schemas.microsoft.com/office/drawing/2014/main" val="181238281"/>
                    </a:ext>
                  </a:extLst>
                </a:gridCol>
                <a:gridCol w="1405997">
                  <a:extLst>
                    <a:ext uri="{9D8B030D-6E8A-4147-A177-3AD203B41FA5}">
                      <a16:colId xmlns:a16="http://schemas.microsoft.com/office/drawing/2014/main" val="2315568289"/>
                    </a:ext>
                  </a:extLst>
                </a:gridCol>
              </a:tblGrid>
              <a:tr h="515780">
                <a:tc>
                  <a:txBody>
                    <a:bodyPr/>
                    <a:lstStyle/>
                    <a:p>
                      <a:pPr algn="ctr" rtl="0" fontAlgn="base"/>
                      <a:r>
                        <a:rPr lang="en-US" sz="1400" b="1" i="1">
                          <a:solidFill>
                            <a:srgbClr val="000000"/>
                          </a:solidFill>
                          <a:effectLst/>
                          <a:latin typeface="Calibri" panose="020F0502020204030204" pitchFamily="34" charset="0"/>
                          <a:cs typeface="Calibri" panose="020F0502020204030204" pitchFamily="34" charset="0"/>
                        </a:rPr>
                        <a:t>Part Name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1" i="0">
                          <a:solidFill>
                            <a:srgbClr val="000000"/>
                          </a:solidFill>
                          <a:effectLst/>
                          <a:latin typeface="Calibri" panose="020F0502020204030204" pitchFamily="34" charset="0"/>
                          <a:cs typeface="Calibri" panose="020F0502020204030204" pitchFamily="34" charset="0"/>
                        </a:rPr>
                        <a:t>LP38690DT-5.0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LM1085IS-5.0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LD29150DT50R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41047306"/>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Max Output Current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731933645"/>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Input Voltage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2.7 –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2.6 – 27.5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 –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889726874"/>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Operating Temp.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panose="020F0502020204030204" pitchFamily="34" charset="0"/>
                          <a:cs typeface="Calibri" panose="020F0502020204030204" pitchFamily="34" charset="0"/>
                        </a:rPr>
                        <a:t>-40 – 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-40 – 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panose="020F0502020204030204" pitchFamily="34" charset="0"/>
                          <a:cs typeface="Calibri" panose="020F0502020204030204" pitchFamily="34" charset="0"/>
                        </a:rPr>
                        <a:t>-40 – 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129694936"/>
                  </a:ext>
                </a:extLst>
              </a:tr>
              <a:tr h="35443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panose="020F0502020204030204" pitchFamily="34" charset="0"/>
                          <a:cs typeface="Calibri" panose="020F0502020204030204" pitchFamily="34" charset="0"/>
                        </a:rPr>
                        <a:t>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697048224"/>
                  </a:ext>
                </a:extLst>
              </a:tr>
            </a:tbl>
          </a:graphicData>
        </a:graphic>
      </p:graphicFrame>
      <p:pic>
        <p:nvPicPr>
          <p:cNvPr id="13" name="Recorded Sound">
            <a:hlinkClick r:id="" action="ppaction://media"/>
            <a:extLst>
              <a:ext uri="{FF2B5EF4-FFF2-40B4-BE49-F238E27FC236}">
                <a16:creationId xmlns:a16="http://schemas.microsoft.com/office/drawing/2014/main" id="{70FE4389-D30D-4178-BEF8-1D5020BFC1C7}"/>
              </a:ext>
            </a:extLst>
          </p:cNvPr>
          <p:cNvPicPr>
            <a:picLocks noChangeAspect="1"/>
          </p:cNvPicPr>
          <p:nvPr>
            <a:audioFile r:link="rId1"/>
            <p:extLst>
              <p:ext uri="{DAA4B4D4-6D71-4841-9C94-3DE7FCFB9230}">
                <p14:media xmlns:p14="http://schemas.microsoft.com/office/powerpoint/2010/main" r:embed="rId2">
                  <p14:trim st="24768"/>
                </p14:media>
              </p:ext>
            </p:extLst>
          </p:nvPr>
        </p:nvPicPr>
        <p:blipFill>
          <a:blip r:embed="rId7"/>
          <a:stretch>
            <a:fillRect/>
          </a:stretch>
        </p:blipFill>
        <p:spPr>
          <a:xfrm>
            <a:off x="12341024" y="6248400"/>
            <a:ext cx="609600" cy="609600"/>
          </a:xfrm>
          <a:prstGeom prst="rect">
            <a:avLst/>
          </a:prstGeom>
        </p:spPr>
      </p:pic>
      <p:pic>
        <p:nvPicPr>
          <p:cNvPr id="17" name="Picture 5">
            <a:extLst>
              <a:ext uri="{FF2B5EF4-FFF2-40B4-BE49-F238E27FC236}">
                <a16:creationId xmlns:a16="http://schemas.microsoft.com/office/drawing/2014/main" id="{996CB310-3ED4-45E1-9DB6-A60642704FD2}"/>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1483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Power System </a:t>
            </a:r>
          </a:p>
        </p:txBody>
      </p:sp>
      <p:pic>
        <p:nvPicPr>
          <p:cNvPr id="8" name="Picture 2">
            <a:extLst>
              <a:ext uri="{FF2B5EF4-FFF2-40B4-BE49-F238E27FC236}">
                <a16:creationId xmlns:a16="http://schemas.microsoft.com/office/drawing/2014/main" id="{A6F116FE-BD14-4BF3-AA38-5D8F77966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713" y="918847"/>
            <a:ext cx="1056849" cy="10568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AA38CB7-A80E-4625-A38E-1EC55D20E02A}"/>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4" name="Rectangle 13">
            <a:extLst>
              <a:ext uri="{FF2B5EF4-FFF2-40B4-BE49-F238E27FC236}">
                <a16:creationId xmlns:a16="http://schemas.microsoft.com/office/drawing/2014/main" id="{B4289704-C254-41B2-BB1B-E5386E72907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18" name="Picture 2" descr="University of Central Florida logo and symbol, meaning, history, PNG">
            <a:extLst>
              <a:ext uri="{FF2B5EF4-FFF2-40B4-BE49-F238E27FC236}">
                <a16:creationId xmlns:a16="http://schemas.microsoft.com/office/drawing/2014/main" id="{26B4B799-D7BB-4B41-B2C1-54A3C419D6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E82ADC6-C79E-4EEA-872A-C54710DA1D4A}"/>
              </a:ext>
            </a:extLst>
          </p:cNvPr>
          <p:cNvSpPr txBox="1"/>
          <p:nvPr/>
        </p:nvSpPr>
        <p:spPr>
          <a:xfrm>
            <a:off x="1996340" y="1185662"/>
            <a:ext cx="3899636" cy="523220"/>
          </a:xfrm>
          <a:prstGeom prst="rect">
            <a:avLst/>
          </a:prstGeom>
          <a:noFill/>
        </p:spPr>
        <p:txBody>
          <a:bodyPr wrap="square" rtlCol="0">
            <a:spAutoFit/>
          </a:bodyPr>
          <a:lstStyle/>
          <a:p>
            <a:r>
              <a:rPr lang="en-US" sz="2800" b="1"/>
              <a:t>N-MOSFET (RF switch) </a:t>
            </a:r>
          </a:p>
        </p:txBody>
      </p:sp>
      <p:sp>
        <p:nvSpPr>
          <p:cNvPr id="20" name="TextBox 19">
            <a:extLst>
              <a:ext uri="{FF2B5EF4-FFF2-40B4-BE49-F238E27FC236}">
                <a16:creationId xmlns:a16="http://schemas.microsoft.com/office/drawing/2014/main" id="{626EE8B9-4014-4B22-976F-5B120F7C2116}"/>
              </a:ext>
            </a:extLst>
          </p:cNvPr>
          <p:cNvSpPr txBox="1"/>
          <p:nvPr/>
        </p:nvSpPr>
        <p:spPr>
          <a:xfrm>
            <a:off x="7399583" y="2767280"/>
            <a:ext cx="4543426" cy="1323439"/>
          </a:xfrm>
          <a:prstGeom prst="rect">
            <a:avLst/>
          </a:prstGeom>
          <a:noFill/>
        </p:spPr>
        <p:txBody>
          <a:bodyPr wrap="square" rtlCol="0">
            <a:spAutoFit/>
          </a:bodyPr>
          <a:lstStyle/>
          <a:p>
            <a:pPr marL="285750" indent="-285750">
              <a:buFont typeface="Arial" panose="020B0604020202020204" pitchFamily="34" charset="0"/>
              <a:buChar char="•"/>
            </a:pPr>
            <a:r>
              <a:rPr lang="en-US" sz="1600"/>
              <a:t>Part#: IPB65R230CFD7AATMA1</a:t>
            </a:r>
          </a:p>
          <a:p>
            <a:pPr marL="285750" indent="-285750">
              <a:buFont typeface="Arial" panose="020B0604020202020204" pitchFamily="34" charset="0"/>
              <a:buChar char="•"/>
            </a:pPr>
            <a:r>
              <a:rPr lang="en-US" sz="1600"/>
              <a:t>4V Gate-Source Threshold</a:t>
            </a:r>
          </a:p>
          <a:p>
            <a:pPr marL="285750" indent="-285750">
              <a:buFont typeface="Arial" panose="020B0604020202020204" pitchFamily="34" charset="0"/>
              <a:buChar char="•"/>
            </a:pPr>
            <a:r>
              <a:rPr lang="en-US" sz="1600"/>
              <a:t>&gt;1A Continuous Current</a:t>
            </a:r>
          </a:p>
          <a:p>
            <a:pPr marL="285750" indent="-285750">
              <a:buFont typeface="Arial" panose="020B0604020202020204" pitchFamily="34" charset="0"/>
              <a:buChar char="•"/>
            </a:pPr>
            <a:r>
              <a:rPr lang="en-US" sz="1600"/>
              <a:t>Small package (TO-263-3)</a:t>
            </a:r>
          </a:p>
          <a:p>
            <a:pPr marL="285750" indent="-285750">
              <a:buFont typeface="Arial" panose="020B0604020202020204" pitchFamily="34" charset="0"/>
              <a:buChar char="•"/>
            </a:pPr>
            <a:r>
              <a:rPr lang="en-US" sz="1600"/>
              <a:t>Used to cut video feed during launch</a:t>
            </a:r>
          </a:p>
        </p:txBody>
      </p:sp>
      <p:sp>
        <p:nvSpPr>
          <p:cNvPr id="10" name="TextBox 9">
            <a:extLst>
              <a:ext uri="{FF2B5EF4-FFF2-40B4-BE49-F238E27FC236}">
                <a16:creationId xmlns:a16="http://schemas.microsoft.com/office/drawing/2014/main" id="{65C8BD65-4AF6-4D0F-9707-467C99E53010}"/>
              </a:ext>
            </a:extLst>
          </p:cNvPr>
          <p:cNvSpPr txBox="1"/>
          <p:nvPr/>
        </p:nvSpPr>
        <p:spPr>
          <a:xfrm>
            <a:off x="9135036" y="542365"/>
            <a:ext cx="2303929" cy="369332"/>
          </a:xfrm>
          <a:prstGeom prst="rect">
            <a:avLst/>
          </a:prstGeom>
          <a:noFill/>
        </p:spPr>
        <p:txBody>
          <a:bodyPr wrap="square" rtlCol="0">
            <a:spAutoFit/>
          </a:bodyPr>
          <a:lstStyle/>
          <a:p>
            <a:pPr algn="r"/>
            <a:r>
              <a:rPr lang="en-US" u="sng">
                <a:latin typeface="Digital-Bold" pitchFamily="2" charset="0"/>
              </a:rPr>
              <a:t>Part Selection</a:t>
            </a:r>
          </a:p>
        </p:txBody>
      </p:sp>
      <p:graphicFrame>
        <p:nvGraphicFramePr>
          <p:cNvPr id="2" name="Table 1">
            <a:extLst>
              <a:ext uri="{FF2B5EF4-FFF2-40B4-BE49-F238E27FC236}">
                <a16:creationId xmlns:a16="http://schemas.microsoft.com/office/drawing/2014/main" id="{53896EA7-0438-4977-B4C6-4A071E244FDA}"/>
              </a:ext>
            </a:extLst>
          </p:cNvPr>
          <p:cNvGraphicFramePr>
            <a:graphicFrameLocks noGrp="1"/>
          </p:cNvGraphicFramePr>
          <p:nvPr>
            <p:extLst>
              <p:ext uri="{D42A27DB-BD31-4B8C-83A1-F6EECF244321}">
                <p14:modId xmlns:p14="http://schemas.microsoft.com/office/powerpoint/2010/main" val="2868230977"/>
              </p:ext>
            </p:extLst>
          </p:nvPr>
        </p:nvGraphicFramePr>
        <p:xfrm>
          <a:off x="1171477" y="2510280"/>
          <a:ext cx="5518428" cy="2089417"/>
        </p:xfrm>
        <a:graphic>
          <a:graphicData uri="http://schemas.openxmlformats.org/drawingml/2006/table">
            <a:tbl>
              <a:tblPr firstRow="1" bandRow="1">
                <a:tableStyleId>{5C22544A-7EE6-4342-B048-85BDC9FD1C3A}</a:tableStyleId>
              </a:tblPr>
              <a:tblGrid>
                <a:gridCol w="2706434">
                  <a:extLst>
                    <a:ext uri="{9D8B030D-6E8A-4147-A177-3AD203B41FA5}">
                      <a16:colId xmlns:a16="http://schemas.microsoft.com/office/drawing/2014/main" val="1541923860"/>
                    </a:ext>
                  </a:extLst>
                </a:gridCol>
                <a:gridCol w="1405997">
                  <a:extLst>
                    <a:ext uri="{9D8B030D-6E8A-4147-A177-3AD203B41FA5}">
                      <a16:colId xmlns:a16="http://schemas.microsoft.com/office/drawing/2014/main" val="3948831343"/>
                    </a:ext>
                  </a:extLst>
                </a:gridCol>
                <a:gridCol w="1405997">
                  <a:extLst>
                    <a:ext uri="{9D8B030D-6E8A-4147-A177-3AD203B41FA5}">
                      <a16:colId xmlns:a16="http://schemas.microsoft.com/office/drawing/2014/main" val="2315568289"/>
                    </a:ext>
                  </a:extLst>
                </a:gridCol>
              </a:tblGrid>
              <a:tr h="515780">
                <a:tc>
                  <a:txBody>
                    <a:bodyPr/>
                    <a:lstStyle/>
                    <a:p>
                      <a:pPr algn="ctr" rtl="0" fontAlgn="base"/>
                      <a:r>
                        <a:rPr lang="en-US" sz="1400" b="1" i="1">
                          <a:solidFill>
                            <a:srgbClr val="000000"/>
                          </a:solidFill>
                          <a:effectLst/>
                          <a:latin typeface="Calibri" panose="020F0502020204030204" pitchFamily="34" charset="0"/>
                          <a:cs typeface="Calibri" panose="020F0502020204030204" pitchFamily="34" charset="0"/>
                        </a:rPr>
                        <a:t>Part Name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SIHB24N65EFT1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IPB65R230CFD7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41047306"/>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Gate-Source Threshold Voltage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731933645"/>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Cont. Output Current Limit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889726874"/>
                  </a:ext>
                </a:extLst>
              </a:tr>
              <a:tr h="29473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panose="020F0502020204030204" pitchFamily="34" charset="0"/>
                          <a:cs typeface="Calibri" panose="020F0502020204030204" pitchFamily="34" charset="0"/>
                        </a:rPr>
                        <a:t>Rds (ON) (mOhms)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129694936"/>
                  </a:ext>
                </a:extLst>
              </a:tr>
              <a:tr h="35443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panose="020F0502020204030204" pitchFamily="34" charset="0"/>
                          <a:cs typeface="Calibri" panose="020F0502020204030204" pitchFamily="34" charset="0"/>
                        </a:rPr>
                        <a:t>Power Diss. (W)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697048224"/>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5.72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593305182"/>
                  </a:ext>
                </a:extLst>
              </a:tr>
            </a:tbl>
          </a:graphicData>
        </a:graphic>
      </p:graphicFrame>
      <p:sp>
        <p:nvSpPr>
          <p:cNvPr id="12" name="TextBox 11">
            <a:extLst>
              <a:ext uri="{FF2B5EF4-FFF2-40B4-BE49-F238E27FC236}">
                <a16:creationId xmlns:a16="http://schemas.microsoft.com/office/drawing/2014/main" id="{BBF2A1E1-F5A3-4E69-8569-E1889A4FBC97}"/>
              </a:ext>
            </a:extLst>
          </p:cNvPr>
          <p:cNvSpPr txBox="1"/>
          <p:nvPr/>
        </p:nvSpPr>
        <p:spPr>
          <a:xfrm>
            <a:off x="3784348" y="6130850"/>
            <a:ext cx="7892201" cy="253916"/>
          </a:xfrm>
          <a:prstGeom prst="rect">
            <a:avLst/>
          </a:prstGeom>
          <a:noFill/>
        </p:spPr>
        <p:txBody>
          <a:bodyPr wrap="square" rtlCol="0">
            <a:spAutoFit/>
          </a:bodyPr>
          <a:lstStyle/>
          <a:p>
            <a:r>
              <a:rPr lang="en-US" sz="1050"/>
              <a:t>** These FETs are overkill for their use-case, but they were the lowest price, highest stock we could find for the parameters chosen on Mouser</a:t>
            </a:r>
          </a:p>
        </p:txBody>
      </p:sp>
      <p:pic>
        <p:nvPicPr>
          <p:cNvPr id="16" name="Recorded Sound">
            <a:hlinkClick r:id="" action="ppaction://media"/>
            <a:extLst>
              <a:ext uri="{FF2B5EF4-FFF2-40B4-BE49-F238E27FC236}">
                <a16:creationId xmlns:a16="http://schemas.microsoft.com/office/drawing/2014/main" id="{023D8AC0-4798-4C6B-A0D9-6FE3A61DBB24}"/>
              </a:ext>
            </a:extLst>
          </p:cNvPr>
          <p:cNvPicPr>
            <a:picLocks noChangeAspect="1"/>
          </p:cNvPicPr>
          <p:nvPr>
            <a:audioFile r:link="rId1"/>
            <p:extLst>
              <p:ext uri="{DAA4B4D4-6D71-4841-9C94-3DE7FCFB9230}">
                <p14:media xmlns:p14="http://schemas.microsoft.com/office/powerpoint/2010/main" r:embed="rId2">
                  <p14:trim end="37242.0997"/>
                </p14:media>
              </p:ext>
            </p:extLst>
          </p:nvPr>
        </p:nvPicPr>
        <p:blipFill>
          <a:blip r:embed="rId7"/>
          <a:stretch>
            <a:fillRect/>
          </a:stretch>
        </p:blipFill>
        <p:spPr>
          <a:xfrm>
            <a:off x="12322095" y="6248400"/>
            <a:ext cx="609600" cy="609600"/>
          </a:xfrm>
          <a:prstGeom prst="rect">
            <a:avLst/>
          </a:prstGeom>
        </p:spPr>
      </p:pic>
      <p:pic>
        <p:nvPicPr>
          <p:cNvPr id="17" name="Picture 5">
            <a:extLst>
              <a:ext uri="{FF2B5EF4-FFF2-40B4-BE49-F238E27FC236}">
                <a16:creationId xmlns:a16="http://schemas.microsoft.com/office/drawing/2014/main" id="{CDBCFB07-94E2-4158-937D-932AFA98FE72}"/>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2973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1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Power System </a:t>
            </a:r>
          </a:p>
        </p:txBody>
      </p:sp>
      <p:sp>
        <p:nvSpPr>
          <p:cNvPr id="13" name="Rectangle 12">
            <a:extLst>
              <a:ext uri="{FF2B5EF4-FFF2-40B4-BE49-F238E27FC236}">
                <a16:creationId xmlns:a16="http://schemas.microsoft.com/office/drawing/2014/main" id="{5AA38CB7-A80E-4625-A38E-1EC55D20E02A}"/>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15362" name="Picture 2" descr="ProTek RC 2S 120C Low IR Si-Graphene + HV LCG Shorty LiPo Battery (7.6V/4600mAh)">
            <a:extLst>
              <a:ext uri="{FF2B5EF4-FFF2-40B4-BE49-F238E27FC236}">
                <a16:creationId xmlns:a16="http://schemas.microsoft.com/office/drawing/2014/main" id="{74273673-2BC3-41A3-A6C5-ECAB32352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7914" y="3543971"/>
            <a:ext cx="3114716" cy="2491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4289704-C254-41B2-BB1B-E5386E72907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18" name="Picture 2" descr="University of Central Florida logo and symbol, meaning, history, PNG">
            <a:extLst>
              <a:ext uri="{FF2B5EF4-FFF2-40B4-BE49-F238E27FC236}">
                <a16:creationId xmlns:a16="http://schemas.microsoft.com/office/drawing/2014/main" id="{A235E7AA-1051-44BE-9E52-47BD445B4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31CFB99-6627-4749-949B-9439B694CA41}"/>
              </a:ext>
            </a:extLst>
          </p:cNvPr>
          <p:cNvSpPr txBox="1"/>
          <p:nvPr/>
        </p:nvSpPr>
        <p:spPr>
          <a:xfrm>
            <a:off x="1996340" y="1185662"/>
            <a:ext cx="3899636" cy="523220"/>
          </a:xfrm>
          <a:prstGeom prst="rect">
            <a:avLst/>
          </a:prstGeom>
          <a:noFill/>
        </p:spPr>
        <p:txBody>
          <a:bodyPr wrap="square" rtlCol="0">
            <a:spAutoFit/>
          </a:bodyPr>
          <a:lstStyle/>
          <a:p>
            <a:r>
              <a:rPr lang="en-US" sz="2800" b="1"/>
              <a:t>Battery</a:t>
            </a:r>
          </a:p>
        </p:txBody>
      </p:sp>
      <p:sp>
        <p:nvSpPr>
          <p:cNvPr id="20" name="TextBox 19">
            <a:extLst>
              <a:ext uri="{FF2B5EF4-FFF2-40B4-BE49-F238E27FC236}">
                <a16:creationId xmlns:a16="http://schemas.microsoft.com/office/drawing/2014/main" id="{4F44C597-6636-43D5-8666-D3FEA21A0585}"/>
              </a:ext>
            </a:extLst>
          </p:cNvPr>
          <p:cNvSpPr txBox="1"/>
          <p:nvPr/>
        </p:nvSpPr>
        <p:spPr>
          <a:xfrm>
            <a:off x="7123358" y="1215393"/>
            <a:ext cx="4463998" cy="1323439"/>
          </a:xfrm>
          <a:prstGeom prst="rect">
            <a:avLst/>
          </a:prstGeom>
          <a:noFill/>
        </p:spPr>
        <p:txBody>
          <a:bodyPr wrap="square" rtlCol="0">
            <a:spAutoFit/>
          </a:bodyPr>
          <a:lstStyle/>
          <a:p>
            <a:pPr marL="285750" indent="-285750">
              <a:buFont typeface="Arial" panose="020B0604020202020204" pitchFamily="34" charset="0"/>
              <a:buChar char="•"/>
            </a:pPr>
            <a:r>
              <a:rPr lang="en-US" sz="1600"/>
              <a:t>Part: ProTek RC 2S 120C</a:t>
            </a:r>
          </a:p>
          <a:p>
            <a:pPr marL="285750" indent="-285750">
              <a:buFont typeface="Arial" panose="020B0604020202020204" pitchFamily="34" charset="0"/>
              <a:buChar char="•"/>
            </a:pPr>
            <a:r>
              <a:rPr lang="en-US" sz="1600"/>
              <a:t>7.6v nominal</a:t>
            </a:r>
          </a:p>
          <a:p>
            <a:pPr marL="285750" indent="-285750">
              <a:buFont typeface="Arial" panose="020B0604020202020204" pitchFamily="34" charset="0"/>
              <a:buChar char="•"/>
            </a:pPr>
            <a:r>
              <a:rPr lang="en-US" sz="1600"/>
              <a:t>4600 mAh capacity (supports &gt;30 min uptime)</a:t>
            </a:r>
          </a:p>
          <a:p>
            <a:pPr marL="285750" indent="-285750">
              <a:buFont typeface="Arial" panose="020B0604020202020204" pitchFamily="34" charset="0"/>
              <a:buChar char="•"/>
            </a:pPr>
            <a:r>
              <a:rPr lang="en-US" sz="1600"/>
              <a:t>LiPo (Si-Graphene)</a:t>
            </a:r>
          </a:p>
          <a:p>
            <a:pPr marL="285750" indent="-285750">
              <a:buFont typeface="Arial" panose="020B0604020202020204" pitchFamily="34" charset="0"/>
              <a:buChar char="•"/>
            </a:pPr>
            <a:r>
              <a:rPr lang="en-US" sz="1600"/>
              <a:t>Small battery package (high energy density)</a:t>
            </a:r>
          </a:p>
        </p:txBody>
      </p:sp>
      <p:sp>
        <p:nvSpPr>
          <p:cNvPr id="10" name="TextBox 9">
            <a:extLst>
              <a:ext uri="{FF2B5EF4-FFF2-40B4-BE49-F238E27FC236}">
                <a16:creationId xmlns:a16="http://schemas.microsoft.com/office/drawing/2014/main" id="{CAC40700-0963-4AEE-AD0C-83114395A8D1}"/>
              </a:ext>
            </a:extLst>
          </p:cNvPr>
          <p:cNvSpPr txBox="1"/>
          <p:nvPr/>
        </p:nvSpPr>
        <p:spPr>
          <a:xfrm>
            <a:off x="9135036" y="542365"/>
            <a:ext cx="2303929" cy="369332"/>
          </a:xfrm>
          <a:prstGeom prst="rect">
            <a:avLst/>
          </a:prstGeom>
          <a:noFill/>
        </p:spPr>
        <p:txBody>
          <a:bodyPr wrap="square" rtlCol="0">
            <a:spAutoFit/>
          </a:bodyPr>
          <a:lstStyle/>
          <a:p>
            <a:pPr algn="r"/>
            <a:r>
              <a:rPr lang="en-US" u="sng">
                <a:latin typeface="Digital-Bold" pitchFamily="2" charset="0"/>
              </a:rPr>
              <a:t>Part Selection</a:t>
            </a:r>
          </a:p>
        </p:txBody>
      </p:sp>
      <p:graphicFrame>
        <p:nvGraphicFramePr>
          <p:cNvPr id="11" name="Table 7">
            <a:extLst>
              <a:ext uri="{FF2B5EF4-FFF2-40B4-BE49-F238E27FC236}">
                <a16:creationId xmlns:a16="http://schemas.microsoft.com/office/drawing/2014/main" id="{E5FE4DC5-7066-4550-950E-82A5FE8F077D}"/>
              </a:ext>
            </a:extLst>
          </p:cNvPr>
          <p:cNvGraphicFramePr>
            <a:graphicFrameLocks noGrp="1"/>
          </p:cNvGraphicFramePr>
          <p:nvPr>
            <p:extLst>
              <p:ext uri="{D42A27DB-BD31-4B8C-83A1-F6EECF244321}">
                <p14:modId xmlns:p14="http://schemas.microsoft.com/office/powerpoint/2010/main" val="1553889460"/>
              </p:ext>
            </p:extLst>
          </p:nvPr>
        </p:nvGraphicFramePr>
        <p:xfrm>
          <a:off x="926335" y="2271340"/>
          <a:ext cx="5924871" cy="2518517"/>
        </p:xfrm>
        <a:graphic>
          <a:graphicData uri="http://schemas.openxmlformats.org/drawingml/2006/table">
            <a:tbl>
              <a:tblPr firstRow="1" bandRow="1">
                <a:tableStyleId>{5C22544A-7EE6-4342-B048-85BDC9FD1C3A}</a:tableStyleId>
              </a:tblPr>
              <a:tblGrid>
                <a:gridCol w="1706880">
                  <a:extLst>
                    <a:ext uri="{9D8B030D-6E8A-4147-A177-3AD203B41FA5}">
                      <a16:colId xmlns:a16="http://schemas.microsoft.com/office/drawing/2014/main" val="3823849070"/>
                    </a:ext>
                  </a:extLst>
                </a:gridCol>
                <a:gridCol w="1405997">
                  <a:extLst>
                    <a:ext uri="{9D8B030D-6E8A-4147-A177-3AD203B41FA5}">
                      <a16:colId xmlns:a16="http://schemas.microsoft.com/office/drawing/2014/main" val="2623432846"/>
                    </a:ext>
                  </a:extLst>
                </a:gridCol>
                <a:gridCol w="1405997">
                  <a:extLst>
                    <a:ext uri="{9D8B030D-6E8A-4147-A177-3AD203B41FA5}">
                      <a16:colId xmlns:a16="http://schemas.microsoft.com/office/drawing/2014/main" val="3886916646"/>
                    </a:ext>
                  </a:extLst>
                </a:gridCol>
                <a:gridCol w="1405997">
                  <a:extLst>
                    <a:ext uri="{9D8B030D-6E8A-4147-A177-3AD203B41FA5}">
                      <a16:colId xmlns:a16="http://schemas.microsoft.com/office/drawing/2014/main" val="548666289"/>
                    </a:ext>
                  </a:extLst>
                </a:gridCol>
              </a:tblGrid>
              <a:tr h="515780">
                <a:tc>
                  <a:txBody>
                    <a:bodyPr/>
                    <a:lstStyle/>
                    <a:p>
                      <a:pPr algn="ctr" rtl="0" fontAlgn="base"/>
                      <a:r>
                        <a:rPr lang="en-US" sz="1400" b="1" i="1">
                          <a:solidFill>
                            <a:srgbClr val="000000"/>
                          </a:solidFill>
                          <a:effectLst/>
                          <a:latin typeface="Calibri" panose="020F0502020204030204" pitchFamily="34" charset="0"/>
                          <a:cs typeface="Calibri" panose="020F0502020204030204" pitchFamily="34" charset="0"/>
                        </a:rPr>
                        <a:t>Part Name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Tenergy Li-ion Rechargeable Battery Pack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EcoPower "Trail"</a:t>
                      </a:r>
                    </a:p>
                    <a:p>
                      <a:pPr algn="ctr" rtl="0" fontAlgn="base"/>
                      <a:r>
                        <a:rPr lang="en-US" sz="1400" b="1" i="0">
                          <a:solidFill>
                            <a:srgbClr val="000000"/>
                          </a:solidFill>
                          <a:effectLst/>
                          <a:latin typeface="Calibri" panose="020F0502020204030204" pitchFamily="34" charset="0"/>
                          <a:cs typeface="Calibri" panose="020F0502020204030204" pitchFamily="34" charset="0"/>
                        </a:rPr>
                        <a:t>Hard Case LiPo Battery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ProTek RC Low IR Si-Graphene LiPo Battery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553453205"/>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Cost ($)</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29.49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37.99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59.99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826473699"/>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Nominal Voltage (V)</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132133261"/>
                  </a:ext>
                </a:extLst>
              </a:tr>
              <a:tr h="29473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panose="020F0502020204030204" pitchFamily="34" charset="0"/>
                          <a:cs typeface="Calibri" panose="020F0502020204030204" pitchFamily="34" charset="0"/>
                        </a:rPr>
                        <a:t>Dimensions (cm)</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3.8 x 7.2 x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4.6 x 13.85 x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4.7 x 9.55 x 1.95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988165260"/>
                  </a:ext>
                </a:extLst>
              </a:tr>
              <a:tr h="35443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panose="020F0502020204030204" pitchFamily="34" charset="0"/>
                          <a:cs typeface="Calibri" panose="020F0502020204030204" pitchFamily="34" charset="0"/>
                        </a:rPr>
                        <a:t>Capacity (mAh)</a:t>
                      </a:r>
                      <a:r>
                        <a:rPr lang="en-US" sz="1400" b="0" i="1">
                          <a:solidFill>
                            <a:srgbClr val="000000"/>
                          </a:solidFill>
                          <a:effectLst/>
                          <a:latin typeface="Calibri" panose="020F0502020204030204" pitchFamily="34" charset="0"/>
                          <a:cs typeface="Calibri" panose="020F050202020403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4600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4265907327"/>
                  </a:ext>
                </a:extLst>
              </a:tr>
              <a:tr h="294732">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Weight (g)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309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165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490276381"/>
                  </a:ext>
                </a:extLst>
              </a:tr>
            </a:tbl>
          </a:graphicData>
        </a:graphic>
      </p:graphicFrame>
      <p:pic>
        <p:nvPicPr>
          <p:cNvPr id="12" name="Recorded Sound">
            <a:hlinkClick r:id="" action="ppaction://media"/>
            <a:extLst>
              <a:ext uri="{FF2B5EF4-FFF2-40B4-BE49-F238E27FC236}">
                <a16:creationId xmlns:a16="http://schemas.microsoft.com/office/drawing/2014/main" id="{781D26BE-DFB9-4356-B737-414E8C2F4A7D}"/>
              </a:ext>
            </a:extLst>
          </p:cNvPr>
          <p:cNvPicPr>
            <a:picLocks noChangeAspect="1"/>
          </p:cNvPicPr>
          <p:nvPr>
            <a:audioFile r:link="rId1"/>
            <p:extLst>
              <p:ext uri="{DAA4B4D4-6D71-4841-9C94-3DE7FCFB9230}">
                <p14:media xmlns:p14="http://schemas.microsoft.com/office/powerpoint/2010/main" r:embed="rId2">
                  <p14:trim st="40535"/>
                </p14:media>
              </p:ext>
            </p:extLst>
          </p:nvPr>
        </p:nvPicPr>
        <p:blipFill>
          <a:blip r:embed="rId7"/>
          <a:stretch>
            <a:fillRect/>
          </a:stretch>
        </p:blipFill>
        <p:spPr>
          <a:xfrm>
            <a:off x="12322095" y="6248400"/>
            <a:ext cx="609600" cy="609600"/>
          </a:xfrm>
          <a:prstGeom prst="rect">
            <a:avLst/>
          </a:prstGeom>
        </p:spPr>
      </p:pic>
      <p:pic>
        <p:nvPicPr>
          <p:cNvPr id="16" name="Picture 5">
            <a:extLst>
              <a:ext uri="{FF2B5EF4-FFF2-40B4-BE49-F238E27FC236}">
                <a16:creationId xmlns:a16="http://schemas.microsoft.com/office/drawing/2014/main" id="{00F22F88-C183-4235-8D4B-BD45E122B071}"/>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9298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2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2C189F-3281-4714-8B7F-65E9E2FC0CBA}"/>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Obstacle Avoidance </a:t>
            </a:r>
          </a:p>
        </p:txBody>
      </p:sp>
      <p:sp>
        <p:nvSpPr>
          <p:cNvPr id="9" name="TextBox 8">
            <a:extLst>
              <a:ext uri="{FF2B5EF4-FFF2-40B4-BE49-F238E27FC236}">
                <a16:creationId xmlns:a16="http://schemas.microsoft.com/office/drawing/2014/main" id="{57AACBC7-7DD5-4A74-881C-A50035030B3F}"/>
              </a:ext>
            </a:extLst>
          </p:cNvPr>
          <p:cNvSpPr txBox="1"/>
          <p:nvPr/>
        </p:nvSpPr>
        <p:spPr>
          <a:xfrm>
            <a:off x="1631374" y="1178250"/>
            <a:ext cx="5359941" cy="523220"/>
          </a:xfrm>
          <a:prstGeom prst="rect">
            <a:avLst/>
          </a:prstGeom>
          <a:noFill/>
        </p:spPr>
        <p:txBody>
          <a:bodyPr wrap="square" rtlCol="0">
            <a:spAutoFit/>
          </a:bodyPr>
          <a:lstStyle/>
          <a:p>
            <a:r>
              <a:rPr lang="en-US" sz="2800" b="1"/>
              <a:t>IR Sensor</a:t>
            </a:r>
          </a:p>
        </p:txBody>
      </p:sp>
      <p:sp>
        <p:nvSpPr>
          <p:cNvPr id="10" name="TextBox 9">
            <a:extLst>
              <a:ext uri="{FF2B5EF4-FFF2-40B4-BE49-F238E27FC236}">
                <a16:creationId xmlns:a16="http://schemas.microsoft.com/office/drawing/2014/main" id="{93E88D4A-97EB-409A-B478-CBEC4CDC4BAE}"/>
              </a:ext>
            </a:extLst>
          </p:cNvPr>
          <p:cNvSpPr txBox="1"/>
          <p:nvPr/>
        </p:nvSpPr>
        <p:spPr>
          <a:xfrm>
            <a:off x="2227726" y="1693071"/>
            <a:ext cx="4167235" cy="1200329"/>
          </a:xfrm>
          <a:prstGeom prst="rect">
            <a:avLst/>
          </a:prstGeom>
          <a:noFill/>
        </p:spPr>
        <p:txBody>
          <a:bodyPr wrap="square" rtlCol="0">
            <a:spAutoFit/>
          </a:bodyPr>
          <a:lstStyle/>
          <a:p>
            <a:r>
              <a:rPr lang="en-US" sz="2400" b="1"/>
              <a:t>Key attributes:</a:t>
            </a:r>
          </a:p>
          <a:p>
            <a:pPr marL="285750" indent="-285750">
              <a:buFont typeface="Arial" panose="020B0604020202020204" pitchFamily="34" charset="0"/>
              <a:buChar char="•"/>
            </a:pPr>
            <a:r>
              <a:rPr lang="en-US" sz="2400"/>
              <a:t>Small as possible</a:t>
            </a:r>
          </a:p>
          <a:p>
            <a:pPr marL="285750" indent="-285750">
              <a:buFont typeface="Arial" panose="020B0604020202020204" pitchFamily="34" charset="0"/>
              <a:buChar char="•"/>
            </a:pPr>
            <a:r>
              <a:rPr lang="en-US" sz="2400"/>
              <a:t>Range &gt;= 0.6m ~2ft</a:t>
            </a:r>
          </a:p>
        </p:txBody>
      </p:sp>
      <p:sp>
        <p:nvSpPr>
          <p:cNvPr id="14" name="Rectangle 13">
            <a:extLst>
              <a:ext uri="{FF2B5EF4-FFF2-40B4-BE49-F238E27FC236}">
                <a16:creationId xmlns:a16="http://schemas.microsoft.com/office/drawing/2014/main" id="{55C38C6F-8BBD-4CC9-B5DA-DC04F1E2680C}"/>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1" name="Rectangle 10">
            <a:extLst>
              <a:ext uri="{FF2B5EF4-FFF2-40B4-BE49-F238E27FC236}">
                <a16:creationId xmlns:a16="http://schemas.microsoft.com/office/drawing/2014/main" id="{827D8D2A-E372-4F92-898B-D9B60D27060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Brett Parker</a:t>
            </a:r>
          </a:p>
        </p:txBody>
      </p:sp>
      <p:pic>
        <p:nvPicPr>
          <p:cNvPr id="16" name="Picture 2" descr="University of Central Florida logo and symbol, meaning, history, PNG">
            <a:extLst>
              <a:ext uri="{FF2B5EF4-FFF2-40B4-BE49-F238E27FC236}">
                <a16:creationId xmlns:a16="http://schemas.microsoft.com/office/drawing/2014/main" id="{C66865D0-4AE7-451E-B84A-BE88B612A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B0CE0B33-583C-429E-BDD3-3696E9FBF893}"/>
              </a:ext>
            </a:extLst>
          </p:cNvPr>
          <p:cNvGraphicFramePr>
            <a:graphicFrameLocks noGrp="1"/>
          </p:cNvGraphicFramePr>
          <p:nvPr>
            <p:extLst>
              <p:ext uri="{D42A27DB-BD31-4B8C-83A1-F6EECF244321}">
                <p14:modId xmlns:p14="http://schemas.microsoft.com/office/powerpoint/2010/main" val="1859196309"/>
              </p:ext>
            </p:extLst>
          </p:nvPr>
        </p:nvGraphicFramePr>
        <p:xfrm>
          <a:off x="2227726" y="3312039"/>
          <a:ext cx="8128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939824025"/>
                    </a:ext>
                  </a:extLst>
                </a:gridCol>
                <a:gridCol w="2032000">
                  <a:extLst>
                    <a:ext uri="{9D8B030D-6E8A-4147-A177-3AD203B41FA5}">
                      <a16:colId xmlns:a16="http://schemas.microsoft.com/office/drawing/2014/main" val="3945921113"/>
                    </a:ext>
                  </a:extLst>
                </a:gridCol>
                <a:gridCol w="2032000">
                  <a:extLst>
                    <a:ext uri="{9D8B030D-6E8A-4147-A177-3AD203B41FA5}">
                      <a16:colId xmlns:a16="http://schemas.microsoft.com/office/drawing/2014/main" val="1442766073"/>
                    </a:ext>
                  </a:extLst>
                </a:gridCol>
                <a:gridCol w="2032000">
                  <a:extLst>
                    <a:ext uri="{9D8B030D-6E8A-4147-A177-3AD203B41FA5}">
                      <a16:colId xmlns:a16="http://schemas.microsoft.com/office/drawing/2014/main" val="319376894"/>
                    </a:ext>
                  </a:extLst>
                </a:gridCol>
              </a:tblGrid>
              <a:tr h="370840">
                <a:tc>
                  <a:txBody>
                    <a:bodyPr/>
                    <a:lstStyle/>
                    <a:p>
                      <a:pPr algn="ctr" fontAlgn="b"/>
                      <a:r>
                        <a:rPr lang="en-US" sz="1400" b="1" i="1" u="none" strike="noStrike">
                          <a:solidFill>
                            <a:srgbClr val="000000"/>
                          </a:solidFill>
                          <a:effectLst/>
                          <a:latin typeface="Calibri" panose="020F0502020204030204" pitchFamily="34" charset="0"/>
                        </a:rPr>
                        <a:t>Part Name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CUSP-TRS0-18-2400-TH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u="none" strike="noStrike">
                          <a:solidFill>
                            <a:srgbClr val="000000"/>
                          </a:solidFill>
                          <a:effectLst/>
                          <a:latin typeface="Calibri" panose="020F0502020204030204" pitchFamily="34" charset="0"/>
                        </a:rPr>
                        <a:t>VL53L0X  </a:t>
                      </a:r>
                      <a:endParaRPr lang="en-US" sz="2400" b="1"/>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1" i="0" u="none" strike="noStrike">
                          <a:solidFill>
                            <a:srgbClr val="000000"/>
                          </a:solidFill>
                          <a:effectLst/>
                          <a:latin typeface="Calibri" panose="020F0502020204030204" pitchFamily="34" charset="0"/>
                        </a:rPr>
                        <a:t>APDS-9190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409534"/>
                  </a:ext>
                </a:extLst>
              </a:tr>
              <a:tr h="370840">
                <a:tc>
                  <a:txBody>
                    <a:bodyPr/>
                    <a:lstStyle/>
                    <a:p>
                      <a:pPr algn="ctr" fontAlgn="b"/>
                      <a:r>
                        <a:rPr lang="en-US" sz="1400" b="0" i="0" u="none" strike="noStrike">
                          <a:solidFill>
                            <a:srgbClr val="000000"/>
                          </a:solidFill>
                          <a:effectLst/>
                          <a:latin typeface="Calibri" panose="020F0502020204030204" pitchFamily="34" charset="0"/>
                        </a:rPr>
                        <a:t>Part type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Ultrasonic Sensor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a:solidFill>
                            <a:srgbClr val="000000"/>
                          </a:solidFill>
                          <a:effectLst/>
                          <a:latin typeface="Calibri" panose="020F0502020204030204" pitchFamily="34" charset="0"/>
                        </a:rPr>
                        <a:t>Laser Sensor  </a:t>
                      </a:r>
                      <a:endParaRPr lang="en-US" sz="2400"/>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solidFill>
                            <a:srgbClr val="000000"/>
                          </a:solidFill>
                          <a:effectLst/>
                          <a:latin typeface="Calibri" panose="020F0502020204030204" pitchFamily="34" charset="0"/>
                        </a:rPr>
                        <a:t>Laser Sensor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0267479"/>
                  </a:ext>
                </a:extLst>
              </a:tr>
              <a:tr h="370840">
                <a:tc>
                  <a:txBody>
                    <a:bodyPr/>
                    <a:lstStyle/>
                    <a:p>
                      <a:pPr algn="ctr" fontAlgn="b"/>
                      <a:r>
                        <a:rPr lang="en-US" sz="1400" b="0" i="0" u="none" strike="noStrike">
                          <a:solidFill>
                            <a:srgbClr val="000000"/>
                          </a:solidFill>
                          <a:effectLst/>
                          <a:latin typeface="Calibri" panose="020F0502020204030204" pitchFamily="34" charset="0"/>
                        </a:rPr>
                        <a:t>Distance range (m)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0 - 18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a:solidFill>
                            <a:srgbClr val="000000"/>
                          </a:solidFill>
                          <a:effectLst/>
                          <a:latin typeface="Calibri" panose="020F0502020204030204" pitchFamily="34" charset="0"/>
                        </a:rPr>
                        <a:t>0 - 2  </a:t>
                      </a:r>
                      <a:endParaRPr lang="en-US" sz="2400"/>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solidFill>
                            <a:srgbClr val="000000"/>
                          </a:solidFill>
                          <a:effectLst/>
                          <a:latin typeface="Calibri" panose="020F0502020204030204" pitchFamily="34" charset="0"/>
                        </a:rPr>
                        <a:t>0 - 0.1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7967677"/>
                  </a:ext>
                </a:extLst>
              </a:tr>
              <a:tr h="370840">
                <a:tc>
                  <a:txBody>
                    <a:bodyPr/>
                    <a:lstStyle/>
                    <a:p>
                      <a:pPr algn="ctr" fontAlgn="b"/>
                      <a:r>
                        <a:rPr lang="en-US" sz="1400" b="0" i="0" u="none" strike="noStrike">
                          <a:solidFill>
                            <a:srgbClr val="000000"/>
                          </a:solidFill>
                          <a:effectLst/>
                          <a:latin typeface="Calibri" panose="020F0502020204030204" pitchFamily="34" charset="0"/>
                        </a:rPr>
                        <a:t>Dimensions (cm)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1,65 x 1.20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a:solidFill>
                            <a:srgbClr val="000000"/>
                          </a:solidFill>
                          <a:effectLst/>
                          <a:latin typeface="Calibri" panose="020F0502020204030204" pitchFamily="34" charset="0"/>
                        </a:rPr>
                        <a:t>.44 x .24 x .1  </a:t>
                      </a:r>
                      <a:endParaRPr lang="en-US" sz="2400"/>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solidFill>
                            <a:srgbClr val="000000"/>
                          </a:solidFill>
                          <a:effectLst/>
                          <a:latin typeface="Calibri" panose="020F0502020204030204" pitchFamily="34" charset="0"/>
                        </a:rPr>
                        <a:t>.4 x .24 x .14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675984"/>
                  </a:ext>
                </a:extLst>
              </a:tr>
              <a:tr h="370840">
                <a:tc>
                  <a:txBody>
                    <a:bodyPr/>
                    <a:lstStyle/>
                    <a:p>
                      <a:pPr algn="ctr" fontAlgn="b"/>
                      <a:r>
                        <a:rPr lang="en-US" sz="1400" b="0" i="0" u="none" strike="noStrike">
                          <a:solidFill>
                            <a:srgbClr val="000000"/>
                          </a:solidFill>
                          <a:effectLst/>
                          <a:latin typeface="Calibri" panose="020F0502020204030204" pitchFamily="34" charset="0"/>
                        </a:rPr>
                        <a:t>Price ($)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5.0 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a:solidFill>
                            <a:srgbClr val="000000"/>
                          </a:solidFill>
                          <a:effectLst/>
                          <a:latin typeface="Calibri" panose="020F0502020204030204" pitchFamily="34" charset="0"/>
                        </a:rPr>
                        <a:t>5.04  </a:t>
                      </a:r>
                      <a:endParaRPr lang="en-US" sz="2400"/>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solidFill>
                            <a:srgbClr val="000000"/>
                          </a:solidFill>
                          <a:effectLst/>
                          <a:latin typeface="Calibri" panose="020F0502020204030204" pitchFamily="34" charset="0"/>
                        </a:rPr>
                        <a:t>5.21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864146"/>
                  </a:ext>
                </a:extLst>
              </a:tr>
              <a:tr h="370840">
                <a:tc>
                  <a:txBody>
                    <a:bodyPr/>
                    <a:lstStyle/>
                    <a:p>
                      <a:pPr algn="ctr" fontAlgn="b"/>
                      <a:r>
                        <a:rPr lang="en-US" sz="1400" b="0" i="0" u="none" strike="noStrike">
                          <a:solidFill>
                            <a:srgbClr val="000000"/>
                          </a:solidFill>
                          <a:effectLst/>
                          <a:latin typeface="Calibri" panose="020F0502020204030204" pitchFamily="34" charset="0"/>
                        </a:rPr>
                        <a:t>Voltage (V)</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a:solidFill>
                            <a:srgbClr val="000000"/>
                          </a:solidFill>
                          <a:effectLst/>
                          <a:latin typeface="Calibri" panose="020F0502020204030204" pitchFamily="34" charset="0"/>
                        </a:rPr>
                        <a:t>3.5  </a:t>
                      </a:r>
                      <a:endParaRPr lang="en-US" sz="2400"/>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solidFill>
                            <a:srgbClr val="000000"/>
                          </a:solidFill>
                          <a:effectLst/>
                          <a:latin typeface="Calibri" panose="020F0502020204030204" pitchFamily="34" charset="0"/>
                        </a:rPr>
                        <a:t>3.8 max</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8584923"/>
                  </a:ext>
                </a:extLst>
              </a:tr>
              <a:tr h="370840">
                <a:tc>
                  <a:txBody>
                    <a:bodyPr/>
                    <a:lstStyle/>
                    <a:p>
                      <a:pPr algn="ctr" fontAlgn="b"/>
                      <a:r>
                        <a:rPr lang="en-US" sz="1400" b="0" i="0" u="none" strike="noStrike">
                          <a:solidFill>
                            <a:srgbClr val="000000"/>
                          </a:solidFill>
                          <a:effectLst/>
                          <a:latin typeface="Calibri" panose="020F0502020204030204" pitchFamily="34" charset="0"/>
                        </a:rPr>
                        <a:t>Weight (g)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a:solidFill>
                            <a:srgbClr val="000000"/>
                          </a:solidFill>
                          <a:effectLst/>
                          <a:latin typeface="Calibri" panose="020F0502020204030204" pitchFamily="34" charset="0"/>
                        </a:rPr>
                        <a:t>0.15  </a:t>
                      </a:r>
                      <a:endParaRPr lang="en-US" sz="2400"/>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0" i="0" u="none" strike="noStrike">
                          <a:solidFill>
                            <a:srgbClr val="000000"/>
                          </a:solidFill>
                          <a:effectLst/>
                          <a:latin typeface="Calibri" panose="020F0502020204030204" pitchFamily="34" charset="0"/>
                        </a:rPr>
                        <a:t>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9918196"/>
                  </a:ext>
                </a:extLst>
              </a:tr>
            </a:tbl>
          </a:graphicData>
        </a:graphic>
      </p:graphicFrame>
      <p:pic>
        <p:nvPicPr>
          <p:cNvPr id="13" name="Picture 12">
            <a:extLst>
              <a:ext uri="{FF2B5EF4-FFF2-40B4-BE49-F238E27FC236}">
                <a16:creationId xmlns:a16="http://schemas.microsoft.com/office/drawing/2014/main" id="{40D58B2C-FB36-4794-85D0-06FA67D2FA4E}"/>
              </a:ext>
            </a:extLst>
          </p:cNvPr>
          <p:cNvPicPr>
            <a:picLocks noChangeAspect="1"/>
          </p:cNvPicPr>
          <p:nvPr/>
        </p:nvPicPr>
        <p:blipFill>
          <a:blip r:embed="rId5"/>
          <a:stretch>
            <a:fillRect/>
          </a:stretch>
        </p:blipFill>
        <p:spPr>
          <a:xfrm>
            <a:off x="8419290" y="1401385"/>
            <a:ext cx="2094344" cy="1382433"/>
          </a:xfrm>
          <a:prstGeom prst="rect">
            <a:avLst/>
          </a:prstGeom>
          <a:ln w="28575">
            <a:solidFill>
              <a:schemeClr val="tx1"/>
            </a:solidFill>
          </a:ln>
        </p:spPr>
      </p:pic>
      <p:sp>
        <p:nvSpPr>
          <p:cNvPr id="17" name="TextBox 16">
            <a:extLst>
              <a:ext uri="{FF2B5EF4-FFF2-40B4-BE49-F238E27FC236}">
                <a16:creationId xmlns:a16="http://schemas.microsoft.com/office/drawing/2014/main" id="{D7EC7864-50EC-4FAE-87DB-57D2D231F6AA}"/>
              </a:ext>
            </a:extLst>
          </p:cNvPr>
          <p:cNvSpPr txBox="1"/>
          <p:nvPr/>
        </p:nvSpPr>
        <p:spPr>
          <a:xfrm>
            <a:off x="5523442" y="2066602"/>
            <a:ext cx="6122708" cy="461665"/>
          </a:xfrm>
          <a:prstGeom prst="rect">
            <a:avLst/>
          </a:prstGeom>
          <a:noFill/>
        </p:spPr>
        <p:txBody>
          <a:bodyPr wrap="square">
            <a:spAutoFit/>
          </a:bodyPr>
          <a:lstStyle/>
          <a:p>
            <a:pPr marL="285750" indent="-285750">
              <a:buFont typeface="Arial" panose="020B0604020202020204" pitchFamily="34" charset="0"/>
              <a:buChar char="•"/>
            </a:pPr>
            <a:r>
              <a:rPr lang="en-US" sz="2400"/>
              <a:t>Reliable outdoors</a:t>
            </a:r>
          </a:p>
        </p:txBody>
      </p:sp>
      <p:sp>
        <p:nvSpPr>
          <p:cNvPr id="15" name="TextBox 14">
            <a:extLst>
              <a:ext uri="{FF2B5EF4-FFF2-40B4-BE49-F238E27FC236}">
                <a16:creationId xmlns:a16="http://schemas.microsoft.com/office/drawing/2014/main" id="{4A70338A-FF11-4F7C-BE34-2F862B506594}"/>
              </a:ext>
            </a:extLst>
          </p:cNvPr>
          <p:cNvSpPr txBox="1"/>
          <p:nvPr/>
        </p:nvSpPr>
        <p:spPr>
          <a:xfrm>
            <a:off x="9135036" y="542365"/>
            <a:ext cx="2303929" cy="369332"/>
          </a:xfrm>
          <a:prstGeom prst="rect">
            <a:avLst/>
          </a:prstGeom>
          <a:noFill/>
        </p:spPr>
        <p:txBody>
          <a:bodyPr wrap="square" rtlCol="0">
            <a:spAutoFit/>
          </a:bodyPr>
          <a:lstStyle/>
          <a:p>
            <a:pPr algn="r"/>
            <a:r>
              <a:rPr lang="en-US" u="sng">
                <a:latin typeface="Digital-Bold" pitchFamily="2" charset="0"/>
              </a:rPr>
              <a:t>Part Selection</a:t>
            </a:r>
          </a:p>
        </p:txBody>
      </p:sp>
      <p:pic>
        <p:nvPicPr>
          <p:cNvPr id="2" name="Recorded Sound">
            <a:hlinkClick r:id="" action="ppaction://media"/>
            <a:extLst>
              <a:ext uri="{FF2B5EF4-FFF2-40B4-BE49-F238E27FC236}">
                <a16:creationId xmlns:a16="http://schemas.microsoft.com/office/drawing/2014/main" id="{3B39EA0B-8254-4A86-8A19-7598F94229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73069" y="6142736"/>
            <a:ext cx="609600" cy="609600"/>
          </a:xfrm>
          <a:prstGeom prst="rect">
            <a:avLst/>
          </a:prstGeom>
        </p:spPr>
      </p:pic>
      <p:pic>
        <p:nvPicPr>
          <p:cNvPr id="18" name="Picture 17">
            <a:extLst>
              <a:ext uri="{FF2B5EF4-FFF2-40B4-BE49-F238E27FC236}">
                <a16:creationId xmlns:a16="http://schemas.microsoft.com/office/drawing/2014/main" id="{3A6A797D-6F9C-4A27-AE23-C7237FC958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3989" y="5151953"/>
            <a:ext cx="978519" cy="1304228"/>
          </a:xfrm>
          <a:prstGeom prst="rect">
            <a:avLst/>
          </a:prstGeom>
          <a:ln>
            <a:noFill/>
          </a:ln>
          <a:effectLst>
            <a:softEdge rad="112500"/>
          </a:effectLst>
        </p:spPr>
      </p:pic>
    </p:spTree>
    <p:extLst>
      <p:ext uri="{BB962C8B-B14F-4D97-AF65-F5344CB8AC3E}">
        <p14:creationId xmlns:p14="http://schemas.microsoft.com/office/powerpoint/2010/main" val="2228262359"/>
      </p:ext>
    </p:extLst>
  </p:cSld>
  <p:clrMapOvr>
    <a:masterClrMapping/>
  </p:clrMapOvr>
  <mc:AlternateContent xmlns:mc="http://schemas.openxmlformats.org/markup-compatibility/2006">
    <mc:Choice xmlns:p14="http://schemas.microsoft.com/office/powerpoint/2010/main" Requires="p14">
      <p:transition spd="slow" p14:dur="2000" advTm="36116"/>
    </mc:Choice>
    <mc:Fallback>
      <p:transition spd="slow" advTm="3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7BE67-D4BE-4935-9E91-7F91F94CF05A}"/>
              </a:ext>
            </a:extLst>
          </p:cNvPr>
          <p:cNvSpPr>
            <a:spLocks noGrp="1"/>
          </p:cNvSpPr>
          <p:nvPr>
            <p:ph idx="1"/>
          </p:nvPr>
        </p:nvSpPr>
        <p:spPr>
          <a:xfrm>
            <a:off x="1284402" y="2138049"/>
            <a:ext cx="9905999" cy="3541714"/>
          </a:xfrm>
        </p:spPr>
        <p:txBody>
          <a:bodyPr>
            <a:normAutofit/>
          </a:bodyPr>
          <a:lstStyle/>
          <a:p>
            <a:pPr marL="0" indent="0" algn="ctr">
              <a:buNone/>
            </a:pPr>
            <a:r>
              <a:rPr lang="en-US" sz="4800">
                <a:latin typeface="Digital-Bold" pitchFamily="2" charset="0"/>
              </a:rPr>
              <a:t>PCB DESIGN</a:t>
            </a:r>
          </a:p>
          <a:p>
            <a:pPr marL="0" indent="0" algn="ctr">
              <a:buNone/>
            </a:pPr>
            <a:r>
              <a:rPr lang="en-US" sz="3200">
                <a:latin typeface="Digital-Bold" pitchFamily="2" charset="0"/>
              </a:rPr>
              <a:t>(Board Layout &amp; Schematic Capture)</a:t>
            </a:r>
          </a:p>
        </p:txBody>
      </p:sp>
      <p:sp>
        <p:nvSpPr>
          <p:cNvPr id="7" name="Rectangle 6">
            <a:extLst>
              <a:ext uri="{FF2B5EF4-FFF2-40B4-BE49-F238E27FC236}">
                <a16:creationId xmlns:a16="http://schemas.microsoft.com/office/drawing/2014/main" id="{41C9C5E3-44B2-46EC-B233-529FA641D95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a:solidFill>
                <a:schemeClr val="accent1">
                  <a:lumMod val="40000"/>
                  <a:lumOff val="60000"/>
                </a:schemeClr>
              </a:solidFill>
            </a:endParaRPr>
          </a:p>
        </p:txBody>
      </p:sp>
      <p:pic>
        <p:nvPicPr>
          <p:cNvPr id="8" name="Picture 2" descr="University of Central Florida logo and symbol, meaning, history, PNG">
            <a:extLst>
              <a:ext uri="{FF2B5EF4-FFF2-40B4-BE49-F238E27FC236}">
                <a16:creationId xmlns:a16="http://schemas.microsoft.com/office/drawing/2014/main" id="{2D46B772-9618-4985-8A48-2EFB8670F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1EB0825-752F-48CB-A25D-3090AE4D3C8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 name="Audio 1">
            <a:hlinkClick r:id="" action="ppaction://media"/>
            <a:extLst>
              <a:ext uri="{FF2B5EF4-FFF2-40B4-BE49-F238E27FC236}">
                <a16:creationId xmlns:a16="http://schemas.microsoft.com/office/drawing/2014/main" id="{C5A391B3-A756-4979-8363-6B413E62BC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Rectangle 9">
            <a:extLst>
              <a:ext uri="{FF2B5EF4-FFF2-40B4-BE49-F238E27FC236}">
                <a16:creationId xmlns:a16="http://schemas.microsoft.com/office/drawing/2014/main" id="{3DDAAD86-47D2-4F12-9B1A-5A5F67D69D0A}"/>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1" name="Picture 2" descr="University of Central Florida logo and symbol, meaning, history, PNG">
            <a:extLst>
              <a:ext uri="{FF2B5EF4-FFF2-40B4-BE49-F238E27FC236}">
                <a16:creationId xmlns:a16="http://schemas.microsoft.com/office/drawing/2014/main" id="{85B88302-FBF5-48E4-BDA1-11D8EFEA5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DB5169B-ED0C-4AFB-BB36-BB596CB9F017}"/>
              </a:ext>
            </a:extLst>
          </p:cNvPr>
          <p:cNvPicPr>
            <a:picLocks noChangeAspect="1"/>
          </p:cNvPicPr>
          <p:nvPr/>
        </p:nvPicPr>
        <p:blipFill rotWithShape="1">
          <a:blip r:embed="rId6"/>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93871190"/>
      </p:ext>
    </p:extLst>
  </p:cSld>
  <p:clrMapOvr>
    <a:masterClrMapping/>
  </p:clrMapOvr>
  <mc:AlternateContent xmlns:mc="http://schemas.openxmlformats.org/markup-compatibility/2006">
    <mc:Choice xmlns:p14="http://schemas.microsoft.com/office/powerpoint/2010/main" Requires="p14">
      <p:transition spd="slow" p14:dur="2000" advTm="5443"/>
    </mc:Choice>
    <mc:Fallback>
      <p:transition spd="slow" advTm="5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electronics, circuit&#10;&#10;Description automatically generated">
            <a:extLst>
              <a:ext uri="{FF2B5EF4-FFF2-40B4-BE49-F238E27FC236}">
                <a16:creationId xmlns:a16="http://schemas.microsoft.com/office/drawing/2014/main" id="{626CE043-A010-430E-820F-8336D2547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09" y="1196635"/>
            <a:ext cx="4713550" cy="2651372"/>
          </a:xfrm>
          <a:prstGeom prst="rect">
            <a:avLst/>
          </a:prstGeom>
        </p:spPr>
      </p:pic>
      <p:pic>
        <p:nvPicPr>
          <p:cNvPr id="11" name="Picture 10" descr="A picture containing text, electronics&#10;&#10;Description automatically generated">
            <a:extLst>
              <a:ext uri="{FF2B5EF4-FFF2-40B4-BE49-F238E27FC236}">
                <a16:creationId xmlns:a16="http://schemas.microsoft.com/office/drawing/2014/main" id="{143AB41F-E5D4-4E40-9E85-E42BD08645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0392" y="1057275"/>
            <a:ext cx="4914360" cy="2764328"/>
          </a:xfrm>
          <a:prstGeom prst="rect">
            <a:avLst/>
          </a:prstGeom>
        </p:spPr>
      </p:pic>
      <p:pic>
        <p:nvPicPr>
          <p:cNvPr id="16" name="Picture 15" descr="A picture containing text, electronics&#10;&#10;Description automatically generated">
            <a:extLst>
              <a:ext uri="{FF2B5EF4-FFF2-40B4-BE49-F238E27FC236}">
                <a16:creationId xmlns:a16="http://schemas.microsoft.com/office/drawing/2014/main" id="{F5753E07-4B67-410E-B519-A28164C9F5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09" y="1196635"/>
            <a:ext cx="4713550" cy="2651372"/>
          </a:xfrm>
          <a:prstGeom prst="rect">
            <a:avLst/>
          </a:prstGeom>
        </p:spPr>
      </p:pic>
      <p:pic>
        <p:nvPicPr>
          <p:cNvPr id="13" name="Picture 12" descr="A picture containing electronics&#10;&#10;Description automatically generated">
            <a:extLst>
              <a:ext uri="{FF2B5EF4-FFF2-40B4-BE49-F238E27FC236}">
                <a16:creationId xmlns:a16="http://schemas.microsoft.com/office/drawing/2014/main" id="{7CC4DE78-BD8B-4A72-B56E-43E4B63D63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0390" y="1083679"/>
            <a:ext cx="4914362" cy="2764328"/>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C2524574-FB68-49B6-A6E6-E7CC76E470D4}"/>
              </a:ext>
            </a:extLst>
          </p:cNvPr>
          <p:cNvPicPr>
            <a:picLocks noChangeAspect="1"/>
          </p:cNvPicPr>
          <p:nvPr/>
        </p:nvPicPr>
        <p:blipFill rotWithShape="1">
          <a:blip r:embed="rId10">
            <a:extLst>
              <a:ext uri="{28A0092B-C50C-407E-A947-70E740481C1C}">
                <a14:useLocalDpi xmlns:a14="http://schemas.microsoft.com/office/drawing/2010/main" val="0"/>
              </a:ext>
            </a:extLst>
          </a:blip>
          <a:srcRect l="43139" t="47980" r="33219" b="16206"/>
          <a:stretch/>
        </p:blipFill>
        <p:spPr>
          <a:xfrm rot="5400000">
            <a:off x="4469894" y="1283251"/>
            <a:ext cx="2035352" cy="2312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 person holding a remote control&#10;&#10;Description automatically generated">
            <a:extLst>
              <a:ext uri="{FF2B5EF4-FFF2-40B4-BE49-F238E27FC236}">
                <a16:creationId xmlns:a16="http://schemas.microsoft.com/office/drawing/2014/main" id="{10DF7B40-E67E-4F1D-9ABA-E990673CC1D4}"/>
              </a:ext>
            </a:extLst>
          </p:cNvPr>
          <p:cNvPicPr>
            <a:picLocks noChangeAspect="1"/>
          </p:cNvPicPr>
          <p:nvPr/>
        </p:nvPicPr>
        <p:blipFill rotWithShape="1">
          <a:blip r:embed="rId11">
            <a:extLst>
              <a:ext uri="{28A0092B-C50C-407E-A947-70E740481C1C}">
                <a14:useLocalDpi xmlns:a14="http://schemas.microsoft.com/office/drawing/2010/main" val="0"/>
              </a:ext>
            </a:extLst>
          </a:blip>
          <a:srcRect l="40914" t="15156" r="31409" b="40989"/>
          <a:stretch/>
        </p:blipFill>
        <p:spPr>
          <a:xfrm rot="5400000">
            <a:off x="1444818" y="1328037"/>
            <a:ext cx="1945780" cy="2312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itle 1">
            <a:extLst>
              <a:ext uri="{FF2B5EF4-FFF2-40B4-BE49-F238E27FC236}">
                <a16:creationId xmlns:a16="http://schemas.microsoft.com/office/drawing/2014/main" id="{0A72301C-5464-406B-9771-224AFB10D7E4}"/>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IR Sensor Board Layout</a:t>
            </a:r>
          </a:p>
        </p:txBody>
      </p:sp>
      <p:pic>
        <p:nvPicPr>
          <p:cNvPr id="18" name="Picture 17">
            <a:extLst>
              <a:ext uri="{FF2B5EF4-FFF2-40B4-BE49-F238E27FC236}">
                <a16:creationId xmlns:a16="http://schemas.microsoft.com/office/drawing/2014/main" id="{A37C5866-4C22-4880-9132-DED9A9F203C7}"/>
              </a:ext>
            </a:extLst>
          </p:cNvPr>
          <p:cNvPicPr>
            <a:picLocks noChangeAspect="1"/>
          </p:cNvPicPr>
          <p:nvPr/>
        </p:nvPicPr>
        <p:blipFill>
          <a:blip r:embed="rId12"/>
          <a:stretch>
            <a:fillRect/>
          </a:stretch>
        </p:blipFill>
        <p:spPr>
          <a:xfrm>
            <a:off x="2095029" y="3874411"/>
            <a:ext cx="4316430" cy="188371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0A9D0AF-3F9B-4D25-97C9-5D05EC8B3525}"/>
              </a:ext>
            </a:extLst>
          </p:cNvPr>
          <p:cNvSpPr txBox="1"/>
          <p:nvPr/>
        </p:nvSpPr>
        <p:spPr>
          <a:xfrm>
            <a:off x="2426534" y="5926420"/>
            <a:ext cx="6186170" cy="276999"/>
          </a:xfrm>
          <a:prstGeom prst="rect">
            <a:avLst/>
          </a:prstGeom>
          <a:noFill/>
        </p:spPr>
        <p:txBody>
          <a:bodyPr wrap="square" rtlCol="0">
            <a:spAutoFit/>
          </a:bodyPr>
          <a:lstStyle/>
          <a:p>
            <a:r>
              <a:rPr lang="en-US" sz="1200"/>
              <a:t>* Ground planes not shown</a:t>
            </a:r>
          </a:p>
        </p:txBody>
      </p:sp>
      <p:sp>
        <p:nvSpPr>
          <p:cNvPr id="17" name="Rectangle 16">
            <a:extLst>
              <a:ext uri="{FF2B5EF4-FFF2-40B4-BE49-F238E27FC236}">
                <a16:creationId xmlns:a16="http://schemas.microsoft.com/office/drawing/2014/main" id="{1705442E-15E4-4F15-B351-8F02CBE87624}"/>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9" name="Rectangle 18">
            <a:extLst>
              <a:ext uri="{FF2B5EF4-FFF2-40B4-BE49-F238E27FC236}">
                <a16:creationId xmlns:a16="http://schemas.microsoft.com/office/drawing/2014/main" id="{1984AF98-6085-492C-8D86-6B4F7BBC657E}"/>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20" name="Picture 2" descr="University of Central Florida logo and symbol, meaning, history, PNG">
            <a:extLst>
              <a:ext uri="{FF2B5EF4-FFF2-40B4-BE49-F238E27FC236}">
                <a16:creationId xmlns:a16="http://schemas.microsoft.com/office/drawing/2014/main" id="{23CB312F-B942-45FE-9B0E-1ED15012B6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CEFAC12E-51E8-40DE-9444-1E2821DE88B8}"/>
              </a:ext>
            </a:extLst>
          </p:cNvPr>
          <p:cNvGraphicFramePr>
            <a:graphicFrameLocks noGrp="1"/>
          </p:cNvGraphicFramePr>
          <p:nvPr>
            <p:extLst>
              <p:ext uri="{D42A27DB-BD31-4B8C-83A1-F6EECF244321}">
                <p14:modId xmlns:p14="http://schemas.microsoft.com/office/powerpoint/2010/main" val="3903918762"/>
              </p:ext>
            </p:extLst>
          </p:nvPr>
        </p:nvGraphicFramePr>
        <p:xfrm>
          <a:off x="7401243" y="1891255"/>
          <a:ext cx="3284539" cy="3552457"/>
        </p:xfrm>
        <a:graphic>
          <a:graphicData uri="http://schemas.openxmlformats.org/drawingml/2006/table">
            <a:tbl>
              <a:tblPr firstRow="1" firstCol="1" bandRow="1">
                <a:tableStyleId>{5C22544A-7EE6-4342-B048-85BDC9FD1C3A}</a:tableStyleId>
              </a:tblPr>
              <a:tblGrid>
                <a:gridCol w="1530251">
                  <a:extLst>
                    <a:ext uri="{9D8B030D-6E8A-4147-A177-3AD203B41FA5}">
                      <a16:colId xmlns:a16="http://schemas.microsoft.com/office/drawing/2014/main" val="1541923860"/>
                    </a:ext>
                  </a:extLst>
                </a:gridCol>
                <a:gridCol w="1754288">
                  <a:extLst>
                    <a:ext uri="{9D8B030D-6E8A-4147-A177-3AD203B41FA5}">
                      <a16:colId xmlns:a16="http://schemas.microsoft.com/office/drawing/2014/main" val="3948831343"/>
                    </a:ext>
                  </a:extLst>
                </a:gridCol>
              </a:tblGrid>
              <a:tr h="515780">
                <a:tc>
                  <a:txBody>
                    <a:bodyPr/>
                    <a:lstStyle/>
                    <a:p>
                      <a:pPr algn="ctr" rtl="0" fontAlgn="base"/>
                      <a:r>
                        <a:rPr lang="en-US" sz="1800" b="1" i="0">
                          <a:solidFill>
                            <a:srgbClr val="000000"/>
                          </a:solidFill>
                          <a:effectLst/>
                          <a:latin typeface="Calibri" panose="020F0502020204030204" pitchFamily="34" charset="0"/>
                          <a:cs typeface="Calibri" panose="020F0502020204030204" pitchFamily="34" charset="0"/>
                        </a:rPr>
                        <a:t>Aspect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800" b="1" i="0">
                          <a:solidFill>
                            <a:srgbClr val="000000"/>
                          </a:solidFill>
                          <a:effectLst/>
                          <a:latin typeface="Calibri" panose="020F0502020204030204" pitchFamily="34" charset="0"/>
                          <a:cs typeface="Calibri" panose="020F0502020204030204" pitchFamily="34" charset="0"/>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047306"/>
                  </a:ext>
                </a:extLst>
              </a:tr>
              <a:tr h="294732">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Layers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1933645"/>
                  </a:ext>
                </a:extLst>
              </a:tr>
              <a:tr h="294732">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0.66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9726874"/>
                  </a:ext>
                </a:extLst>
              </a:tr>
              <a:tr h="29473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1" i="0">
                          <a:solidFill>
                            <a:srgbClr val="000000"/>
                          </a:solidFill>
                          <a:effectLst/>
                          <a:latin typeface="Calibri" panose="020F0502020204030204" pitchFamily="34" charset="0"/>
                          <a:cs typeface="Calibri" panose="020F0502020204030204" pitchFamily="34" charset="0"/>
                        </a:rPr>
                        <a:t>Width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0.27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694936"/>
                  </a:ext>
                </a:extLst>
              </a:tr>
              <a:tr h="35443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1" i="0">
                          <a:solidFill>
                            <a:srgbClr val="000000"/>
                          </a:solidFill>
                          <a:effectLst/>
                          <a:latin typeface="Calibri" panose="020F0502020204030204" pitchFamily="34" charset="0"/>
                          <a:cs typeface="Calibri" panose="020F0502020204030204" pitchFamily="34" charset="0"/>
                        </a:rPr>
                        <a:t>Total Elements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7048224"/>
                  </a:ext>
                </a:extLst>
              </a:tr>
              <a:tr h="294732">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Total Elements on Top Layer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3305182"/>
                  </a:ext>
                </a:extLst>
              </a:tr>
              <a:tr h="29473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1" i="0">
                          <a:solidFill>
                            <a:srgbClr val="000000"/>
                          </a:solidFill>
                          <a:effectLst/>
                          <a:latin typeface="Calibri" panose="020F0502020204030204" pitchFamily="34" charset="0"/>
                          <a:cs typeface="Calibri" panose="020F0502020204030204" pitchFamily="34" charset="0"/>
                        </a:rPr>
                        <a:t>Total Elements on Bottom Layer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3822757"/>
                  </a:ext>
                </a:extLst>
              </a:tr>
              <a:tr h="294732">
                <a:tc>
                  <a:txBody>
                    <a:bodyPr/>
                    <a:lstStyle/>
                    <a:p>
                      <a:pPr algn="ctr" rtl="0" fontAlgn="base"/>
                      <a:r>
                        <a:rPr lang="en-US" sz="1400" b="1" i="0">
                          <a:solidFill>
                            <a:srgbClr val="000000"/>
                          </a:solidFill>
                          <a:effectLst/>
                          <a:latin typeface="Calibri" panose="020F0502020204030204" pitchFamily="34" charset="0"/>
                          <a:cs typeface="Calibri" panose="020F0502020204030204" pitchFamily="34" charset="0"/>
                        </a:rPr>
                        <a:t>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285750" indent="-285750" algn="l" rtl="0" fontAlgn="base">
                        <a:buFont typeface="Arial" panose="020B0604020202020204" pitchFamily="34" charset="0"/>
                        <a:buChar char="•"/>
                      </a:pPr>
                      <a:r>
                        <a:rPr lang="en-US" sz="1400" b="0" i="0">
                          <a:solidFill>
                            <a:srgbClr val="000000"/>
                          </a:solidFill>
                          <a:effectLst/>
                          <a:latin typeface="Calibri" panose="020F0502020204030204" pitchFamily="34" charset="0"/>
                          <a:cs typeface="Calibri" panose="020F0502020204030204" pitchFamily="34" charset="0"/>
                        </a:rPr>
                        <a:t>4 pin JST</a:t>
                      </a:r>
                    </a:p>
                    <a:p>
                      <a:pPr marL="285750" indent="-285750" algn="l" rtl="0" fontAlgn="base">
                        <a:buFont typeface="Arial" panose="020B0604020202020204" pitchFamily="34" charset="0"/>
                        <a:buChar char="•"/>
                      </a:pPr>
                      <a:r>
                        <a:rPr lang="en-US" sz="1400" b="0" i="0">
                          <a:solidFill>
                            <a:srgbClr val="000000"/>
                          </a:solidFill>
                          <a:effectLst/>
                          <a:latin typeface="Calibri" panose="020F0502020204030204" pitchFamily="34" charset="0"/>
                          <a:cs typeface="Calibri" panose="020F0502020204030204" pitchFamily="34" charset="0"/>
                        </a:rPr>
                        <a:t>Optional Pin for Interrupt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9399184"/>
                  </a:ext>
                </a:extLst>
              </a:tr>
            </a:tbl>
          </a:graphicData>
        </a:graphic>
      </p:graphicFrame>
      <p:pic>
        <p:nvPicPr>
          <p:cNvPr id="25" name="Picture 5">
            <a:extLst>
              <a:ext uri="{FF2B5EF4-FFF2-40B4-BE49-F238E27FC236}">
                <a16:creationId xmlns:a16="http://schemas.microsoft.com/office/drawing/2014/main" id="{A27F4E39-BE8C-4C9B-9323-00D9C06FA26D}"/>
              </a:ext>
            </a:extLst>
          </p:cNvPr>
          <p:cNvPicPr>
            <a:picLocks noChangeAspect="1"/>
          </p:cNvPicPr>
          <p:nvPr/>
        </p:nvPicPr>
        <p:blipFill rotWithShape="1">
          <a:blip r:embed="rId14"/>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7" name="Audio 6">
            <a:hlinkClick r:id="" action="ppaction://media"/>
            <a:extLst>
              <a:ext uri="{FF2B5EF4-FFF2-40B4-BE49-F238E27FC236}">
                <a16:creationId xmlns:a16="http://schemas.microsoft.com/office/drawing/2014/main" id="{9329D6F2-A950-4271-954D-634E58392658}"/>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133728149"/>
      </p:ext>
    </p:extLst>
  </p:cSld>
  <p:clrMapOvr>
    <a:masterClrMapping/>
  </p:clrMapOvr>
  <mc:AlternateContent xmlns:mc="http://schemas.openxmlformats.org/markup-compatibility/2006">
    <mc:Choice xmlns:p14="http://schemas.microsoft.com/office/powerpoint/2010/main" Requires="p14">
      <p:transition spd="slow" p14:dur="2000" advTm="21327"/>
    </mc:Choice>
    <mc:Fallback>
      <p:transition spd="slow" advTm="21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nodeType="withEffect">
                                  <p:stCondLst>
                                    <p:cond delay="1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nodeType="withEffect">
                                  <p:stCondLst>
                                    <p:cond delay="1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IR Module Used</a:t>
            </a:r>
          </a:p>
        </p:txBody>
      </p:sp>
      <p:sp>
        <p:nvSpPr>
          <p:cNvPr id="17" name="Rectangle 16">
            <a:extLst>
              <a:ext uri="{FF2B5EF4-FFF2-40B4-BE49-F238E27FC236}">
                <a16:creationId xmlns:a16="http://schemas.microsoft.com/office/drawing/2014/main" id="{1705442E-15E4-4F15-B351-8F02CBE87624}"/>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9" name="Rectangle 18">
            <a:extLst>
              <a:ext uri="{FF2B5EF4-FFF2-40B4-BE49-F238E27FC236}">
                <a16:creationId xmlns:a16="http://schemas.microsoft.com/office/drawing/2014/main" id="{1984AF98-6085-492C-8D86-6B4F7BBC657E}"/>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Brett Parker</a:t>
            </a:r>
          </a:p>
        </p:txBody>
      </p:sp>
      <p:pic>
        <p:nvPicPr>
          <p:cNvPr id="20" name="Picture 2" descr="University of Central Florida logo and symbol, meaning, history, PNG">
            <a:extLst>
              <a:ext uri="{FF2B5EF4-FFF2-40B4-BE49-F238E27FC236}">
                <a16:creationId xmlns:a16="http://schemas.microsoft.com/office/drawing/2014/main" id="{23CB312F-B942-45FE-9B0E-1ED15012B6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A8CB4A-CAC8-42DA-98B6-CA9862C8DBC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3" b="89850" l="8852" r="90000">
                        <a14:foregroundMark x1="10492" y1="24792" x2="8852" y2="34276"/>
                      </a14:backgroundRemoval>
                    </a14:imgEffect>
                  </a14:imgLayer>
                </a14:imgProps>
              </a:ext>
            </a:extLst>
          </a:blip>
          <a:stretch>
            <a:fillRect/>
          </a:stretch>
        </p:blipFill>
        <p:spPr>
          <a:xfrm rot="19234866">
            <a:off x="1645754" y="1087462"/>
            <a:ext cx="2544505" cy="2506963"/>
          </a:xfrm>
          <a:prstGeom prst="rect">
            <a:avLst/>
          </a:prstGeom>
        </p:spPr>
      </p:pic>
      <p:pic>
        <p:nvPicPr>
          <p:cNvPr id="5" name="Picture 4">
            <a:extLst>
              <a:ext uri="{FF2B5EF4-FFF2-40B4-BE49-F238E27FC236}">
                <a16:creationId xmlns:a16="http://schemas.microsoft.com/office/drawing/2014/main" id="{E7E97671-1FF8-4350-9294-CED526F9631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731" b="92949" l="6215" r="92373">
                        <a14:foregroundMark x1="20339" y1="17308" x2="20339" y2="17308"/>
                        <a14:foregroundMark x1="12994" y1="28205" x2="16102" y2="8974"/>
                        <a14:foregroundMark x1="16102" y1="8974" x2="19209" y2="13462"/>
                        <a14:foregroundMark x1="46045" y1="12500" x2="44068" y2="6731"/>
                        <a14:foregroundMark x1="11582" y1="24038" x2="8757" y2="18269"/>
                        <a14:foregroundMark x1="19774" y1="20513" x2="14689" y2="15705"/>
                        <a14:foregroundMark x1="16102" y1="15385" x2="12147" y2="17949"/>
                        <a14:foregroundMark x1="81356" y1="75641" x2="83616" y2="80449"/>
                        <a14:foregroundMark x1="75989" y1="87179" x2="81921" y2="88141"/>
                        <a14:foregroundMark x1="51130" y1="88141" x2="53955" y2="90385"/>
                        <a14:foregroundMark x1="6215" y1="47756" x2="16667" y2="60256"/>
                        <a14:foregroundMark x1="16667" y1="60256" x2="16949" y2="60577"/>
                        <a14:foregroundMark x1="17514" y1="59936" x2="55650" y2="93269"/>
                        <a14:foregroundMark x1="55650" y1="93269" x2="62429" y2="87821"/>
                        <a14:foregroundMark x1="84746" y1="62179" x2="90678" y2="51282"/>
                        <a14:foregroundMark x1="88136" y1="47436" x2="92373" y2="53846"/>
                        <a14:foregroundMark x1="79944" y1="59615" x2="65254" y2="59295"/>
                        <a14:foregroundMark x1="80226" y1="61859" x2="63277" y2="57051"/>
                        <a14:foregroundMark x1="63277" y1="57051" x2="63559" y2="77244"/>
                        <a14:foregroundMark x1="63559" y1="77244" x2="63277" y2="77564"/>
                        <a14:foregroundMark x1="66949" y1="48397" x2="52260" y2="59615"/>
                        <a14:foregroundMark x1="52260" y1="59615" x2="42655" y2="43269"/>
                        <a14:foregroundMark x1="42655" y1="43269" x2="29096" y2="33013"/>
                        <a14:foregroundMark x1="29096" y1="33013" x2="26271" y2="33013"/>
                        <a14:foregroundMark x1="32486" y1="23718" x2="41243" y2="36218"/>
                        <a14:foregroundMark x1="41243" y1="36218" x2="45763" y2="51603"/>
                        <a14:foregroundMark x1="45763" y1="51603" x2="59322" y2="46154"/>
                        <a14:foregroundMark x1="59322" y1="46154" x2="70904" y2="53205"/>
                        <a14:foregroundMark x1="44350" y1="49679" x2="44915" y2="67308"/>
                        <a14:foregroundMark x1="77401" y1="75641" x2="83051" y2="84295"/>
                      </a14:backgroundRemoval>
                    </a14:imgEffect>
                  </a14:imgLayer>
                </a14:imgProps>
              </a:ext>
            </a:extLst>
          </a:blip>
          <a:stretch>
            <a:fillRect/>
          </a:stretch>
        </p:blipFill>
        <p:spPr>
          <a:xfrm rot="18766548">
            <a:off x="1700712" y="3287555"/>
            <a:ext cx="2056233" cy="1812273"/>
          </a:xfrm>
          <a:prstGeom prst="rect">
            <a:avLst/>
          </a:prstGeom>
        </p:spPr>
      </p:pic>
      <p:sp>
        <p:nvSpPr>
          <p:cNvPr id="21" name="TextBox 20">
            <a:extLst>
              <a:ext uri="{FF2B5EF4-FFF2-40B4-BE49-F238E27FC236}">
                <a16:creationId xmlns:a16="http://schemas.microsoft.com/office/drawing/2014/main" id="{E1DF6D95-BF97-4985-9025-8A05D9C352FF}"/>
              </a:ext>
            </a:extLst>
          </p:cNvPr>
          <p:cNvSpPr txBox="1"/>
          <p:nvPr/>
        </p:nvSpPr>
        <p:spPr>
          <a:xfrm>
            <a:off x="4092175" y="1866576"/>
            <a:ext cx="6365720" cy="1200329"/>
          </a:xfrm>
          <a:prstGeom prst="rect">
            <a:avLst/>
          </a:prstGeom>
          <a:noFill/>
        </p:spPr>
        <p:txBody>
          <a:bodyPr wrap="square" rtlCol="0">
            <a:spAutoFit/>
          </a:bodyPr>
          <a:lstStyle/>
          <a:p>
            <a:r>
              <a:rPr lang="en-US" sz="2400" b="1"/>
              <a:t>Reasoning:</a:t>
            </a:r>
          </a:p>
          <a:p>
            <a:pPr marL="285750" indent="-285750">
              <a:buFont typeface="Arial" panose="020B0604020202020204" pitchFamily="34" charset="0"/>
              <a:buChar char="•"/>
            </a:pPr>
            <a:r>
              <a:rPr lang="en-US" sz="2400"/>
              <a:t>Access to XSHUT pin for multi – sensor purposes</a:t>
            </a:r>
          </a:p>
          <a:p>
            <a:endParaRPr lang="en-US" sz="2400"/>
          </a:p>
        </p:txBody>
      </p:sp>
      <p:sp>
        <p:nvSpPr>
          <p:cNvPr id="22" name="TextBox 21">
            <a:extLst>
              <a:ext uri="{FF2B5EF4-FFF2-40B4-BE49-F238E27FC236}">
                <a16:creationId xmlns:a16="http://schemas.microsoft.com/office/drawing/2014/main" id="{66BFE842-9055-4B01-87F3-FBBEE0B2FDFC}"/>
              </a:ext>
            </a:extLst>
          </p:cNvPr>
          <p:cNvSpPr txBox="1"/>
          <p:nvPr/>
        </p:nvSpPr>
        <p:spPr>
          <a:xfrm>
            <a:off x="4092175" y="3535210"/>
            <a:ext cx="6481130" cy="1569660"/>
          </a:xfrm>
          <a:prstGeom prst="rect">
            <a:avLst/>
          </a:prstGeom>
          <a:noFill/>
        </p:spPr>
        <p:txBody>
          <a:bodyPr wrap="square" rtlCol="0">
            <a:spAutoFit/>
          </a:bodyPr>
          <a:lstStyle/>
          <a:p>
            <a:r>
              <a:rPr lang="en-US" sz="2400" b="1"/>
              <a:t>Why </a:t>
            </a:r>
            <a:r>
              <a:rPr lang="en-US" sz="2400" b="1" u="sng"/>
              <a:t>this</a:t>
            </a:r>
            <a:r>
              <a:rPr lang="en-US" sz="2400" b="1"/>
              <a:t> module?</a:t>
            </a:r>
          </a:p>
          <a:p>
            <a:pPr marL="285750" indent="-285750">
              <a:buFont typeface="Arial" panose="020B0604020202020204" pitchFamily="34" charset="0"/>
              <a:buChar char="•"/>
            </a:pPr>
            <a:r>
              <a:rPr lang="en-US" sz="2400"/>
              <a:t>Used in our breadboarding phase</a:t>
            </a:r>
          </a:p>
          <a:p>
            <a:pPr marL="285750" indent="-285750">
              <a:buFont typeface="Arial" panose="020B0604020202020204" pitchFamily="34" charset="0"/>
              <a:buChar char="•"/>
            </a:pPr>
            <a:r>
              <a:rPr lang="en-US" sz="2400"/>
              <a:t>Fit into our build without much change</a:t>
            </a:r>
          </a:p>
          <a:p>
            <a:endParaRPr lang="en-US" sz="2400"/>
          </a:p>
        </p:txBody>
      </p:sp>
      <p:pic>
        <p:nvPicPr>
          <p:cNvPr id="2" name="Picture 9">
            <a:extLst>
              <a:ext uri="{FF2B5EF4-FFF2-40B4-BE49-F238E27FC236}">
                <a16:creationId xmlns:a16="http://schemas.microsoft.com/office/drawing/2014/main" id="{E79E2BFB-BDCD-4DC8-B328-63F61DF92D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3989" y="5151953"/>
            <a:ext cx="978519" cy="1304228"/>
          </a:xfrm>
          <a:prstGeom prst="rect">
            <a:avLst/>
          </a:prstGeom>
          <a:ln>
            <a:noFill/>
          </a:ln>
          <a:effectLst>
            <a:softEdge rad="112500"/>
          </a:effectLst>
        </p:spPr>
      </p:pic>
      <p:pic>
        <p:nvPicPr>
          <p:cNvPr id="4" name="Recorded Sound">
            <a:hlinkClick r:id="" action="ppaction://media"/>
            <a:extLst>
              <a:ext uri="{FF2B5EF4-FFF2-40B4-BE49-F238E27FC236}">
                <a16:creationId xmlns:a16="http://schemas.microsoft.com/office/drawing/2014/main" id="{11257BEC-5F33-4822-9D72-B7B7A2BAD63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65530" y="6248400"/>
            <a:ext cx="609600" cy="609600"/>
          </a:xfrm>
          <a:prstGeom prst="rect">
            <a:avLst/>
          </a:prstGeom>
        </p:spPr>
      </p:pic>
    </p:spTree>
    <p:extLst>
      <p:ext uri="{BB962C8B-B14F-4D97-AF65-F5344CB8AC3E}">
        <p14:creationId xmlns:p14="http://schemas.microsoft.com/office/powerpoint/2010/main" val="47744582"/>
      </p:ext>
    </p:extLst>
  </p:cSld>
  <p:clrMapOvr>
    <a:masterClrMapping/>
  </p:clrMapOvr>
  <mc:AlternateContent xmlns:mc="http://schemas.openxmlformats.org/markup-compatibility/2006">
    <mc:Choice xmlns:p14="http://schemas.microsoft.com/office/powerpoint/2010/main" Requires="p14">
      <p:transition spd="slow" p14:dur="2000" advTm="50931"/>
    </mc:Choice>
    <mc:Fallback>
      <p:transition spd="slow" advTm="5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667">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162656" y="4399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Main Board Schematic</a:t>
            </a:r>
          </a:p>
        </p:txBody>
      </p:sp>
      <p:pic>
        <p:nvPicPr>
          <p:cNvPr id="5" name="Picture 4">
            <a:extLst>
              <a:ext uri="{FF2B5EF4-FFF2-40B4-BE49-F238E27FC236}">
                <a16:creationId xmlns:a16="http://schemas.microsoft.com/office/drawing/2014/main" id="{E51989D7-903D-48C1-A324-4AFC59BB16B7}"/>
              </a:ext>
            </a:extLst>
          </p:cNvPr>
          <p:cNvPicPr>
            <a:picLocks noChangeAspect="1"/>
          </p:cNvPicPr>
          <p:nvPr/>
        </p:nvPicPr>
        <p:blipFill rotWithShape="1">
          <a:blip r:embed="rId6"/>
          <a:srcRect b="-3786"/>
          <a:stretch/>
        </p:blipFill>
        <p:spPr>
          <a:xfrm>
            <a:off x="609600" y="1223762"/>
            <a:ext cx="10972800" cy="4613814"/>
          </a:xfrm>
          <a:prstGeom prst="rect">
            <a:avLst/>
          </a:prstGeom>
          <a:solidFill>
            <a:schemeClr val="bg1"/>
          </a:solidFill>
          <a:ln w="88900" cap="sq" cmpd="thickThin">
            <a:solidFill>
              <a:srgbClr val="000000"/>
            </a:solidFill>
            <a:prstDash val="solid"/>
            <a:miter lim="800000"/>
          </a:ln>
          <a:effectLst>
            <a:innerShdw blurRad="76200">
              <a:srgbClr val="000000"/>
            </a:innerShdw>
          </a:effectLst>
        </p:spPr>
      </p:pic>
      <p:sp>
        <p:nvSpPr>
          <p:cNvPr id="2" name="Rectangle 1">
            <a:extLst>
              <a:ext uri="{FF2B5EF4-FFF2-40B4-BE49-F238E27FC236}">
                <a16:creationId xmlns:a16="http://schemas.microsoft.com/office/drawing/2014/main" id="{10B2C653-2FBC-4578-88C6-747FCC3E5F12}"/>
              </a:ext>
            </a:extLst>
          </p:cNvPr>
          <p:cNvSpPr/>
          <p:nvPr/>
        </p:nvSpPr>
        <p:spPr>
          <a:xfrm>
            <a:off x="762000" y="1474138"/>
            <a:ext cx="2827020" cy="42138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EE9D13-73B5-4F4A-846A-825B864F6099}"/>
              </a:ext>
            </a:extLst>
          </p:cNvPr>
          <p:cNvSpPr/>
          <p:nvPr/>
        </p:nvSpPr>
        <p:spPr>
          <a:xfrm>
            <a:off x="3589020" y="1474138"/>
            <a:ext cx="2575560" cy="32613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1010DE-50E0-4CC1-A6B6-E8673E22475D}"/>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6" name="Rectangle 15">
            <a:extLst>
              <a:ext uri="{FF2B5EF4-FFF2-40B4-BE49-F238E27FC236}">
                <a16:creationId xmlns:a16="http://schemas.microsoft.com/office/drawing/2014/main" id="{A3FD5370-328F-4B42-8B4F-FCB2508817AC}"/>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7" name="Picture 2" descr="University of Central Florida logo and symbol, meaning, history, PNG">
            <a:extLst>
              <a:ext uri="{FF2B5EF4-FFF2-40B4-BE49-F238E27FC236}">
                <a16:creationId xmlns:a16="http://schemas.microsoft.com/office/drawing/2014/main" id="{511BE631-AE16-46F4-AB42-F4B1FFB53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2C4E41B-C8D7-4216-B29A-A93C8F35C29C}"/>
              </a:ext>
            </a:extLst>
          </p:cNvPr>
          <p:cNvSpPr/>
          <p:nvPr/>
        </p:nvSpPr>
        <p:spPr>
          <a:xfrm>
            <a:off x="6248400" y="3785820"/>
            <a:ext cx="5059680" cy="190217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7030A0"/>
                </a:solidFill>
              </a:ln>
              <a:noFill/>
            </a:endParaRPr>
          </a:p>
        </p:txBody>
      </p:sp>
      <p:sp>
        <p:nvSpPr>
          <p:cNvPr id="11" name="Rectangle 10">
            <a:extLst>
              <a:ext uri="{FF2B5EF4-FFF2-40B4-BE49-F238E27FC236}">
                <a16:creationId xmlns:a16="http://schemas.microsoft.com/office/drawing/2014/main" id="{59AD3C26-702E-40D7-9993-65D859FC35BD}"/>
              </a:ext>
            </a:extLst>
          </p:cNvPr>
          <p:cNvSpPr/>
          <p:nvPr/>
        </p:nvSpPr>
        <p:spPr>
          <a:xfrm>
            <a:off x="6248400" y="1397938"/>
            <a:ext cx="5059680" cy="232562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8934A0-1B0D-465D-A923-40D609C71E24}"/>
              </a:ext>
            </a:extLst>
          </p:cNvPr>
          <p:cNvSpPr/>
          <p:nvPr/>
        </p:nvSpPr>
        <p:spPr>
          <a:xfrm>
            <a:off x="3938016" y="4788838"/>
            <a:ext cx="2157984" cy="89916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a:extLst>
              <a:ext uri="{FF2B5EF4-FFF2-40B4-BE49-F238E27FC236}">
                <a16:creationId xmlns:a16="http://schemas.microsoft.com/office/drawing/2014/main" id="{89EE224E-C93F-496C-9DC7-FEC1E14B0015}"/>
              </a:ext>
            </a:extLst>
          </p:cNvPr>
          <p:cNvPicPr>
            <a:picLocks noChangeAspect="1"/>
          </p:cNvPicPr>
          <p:nvPr/>
        </p:nvPicPr>
        <p:blipFill rotWithShape="1">
          <a:blip r:embed="rId8"/>
          <a:srcRect l="8139" t="10507" r="660" b="3441"/>
          <a:stretch/>
        </p:blipFill>
        <p:spPr>
          <a:xfrm rot="5400000">
            <a:off x="11353349" y="5623232"/>
            <a:ext cx="965416" cy="683192"/>
          </a:xfrm>
          <a:prstGeom prst="snip2DiagRect">
            <a:avLst/>
          </a:prstGeom>
          <a:ln/>
        </p:spPr>
        <p:style>
          <a:lnRef idx="2">
            <a:schemeClr val="dk1"/>
          </a:lnRef>
          <a:fillRef idx="1">
            <a:schemeClr val="lt1"/>
          </a:fillRef>
          <a:effectRef idx="0">
            <a:schemeClr val="dk1"/>
          </a:effectRef>
          <a:fontRef idx="minor">
            <a:schemeClr val="dk1"/>
          </a:fontRef>
        </p:style>
      </p:pic>
      <p:pic>
        <p:nvPicPr>
          <p:cNvPr id="22" name="Audio 21">
            <a:hlinkClick r:id="" action="ppaction://media"/>
            <a:extLst>
              <a:ext uri="{FF2B5EF4-FFF2-40B4-BE49-F238E27FC236}">
                <a16:creationId xmlns:a16="http://schemas.microsoft.com/office/drawing/2014/main" id="{BEFA8820-64DA-4BAA-ABAF-5FC134712E8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90976830"/>
      </p:ext>
    </p:extLst>
  </p:cSld>
  <p:clrMapOvr>
    <a:masterClrMapping/>
  </p:clrMapOvr>
  <mc:AlternateContent xmlns:mc="http://schemas.openxmlformats.org/markup-compatibility/2006">
    <mc:Choice xmlns:p14="http://schemas.microsoft.com/office/powerpoint/2010/main" Requires="p14">
      <p:transition spd="slow" p14:dur="2000" advTm="24483"/>
    </mc:Choice>
    <mc:Fallback>
      <p:transition spd="slow" advTm="2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2"/>
                </p:tgtEl>
              </p:cMediaNode>
            </p:audio>
          </p:childTnLst>
        </p:cTn>
      </p:par>
    </p:tnLst>
    <p:bldLst>
      <p:bldP spid="2" grpId="0" animBg="1"/>
      <p:bldP spid="8"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782505-9DED-42DE-8B91-7BF1F3789166}"/>
              </a:ext>
            </a:extLst>
          </p:cNvPr>
          <p:cNvPicPr>
            <a:picLocks noChangeAspect="1"/>
          </p:cNvPicPr>
          <p:nvPr/>
        </p:nvPicPr>
        <p:blipFill>
          <a:blip r:embed="rId5"/>
          <a:stretch>
            <a:fillRect/>
          </a:stretch>
        </p:blipFill>
        <p:spPr>
          <a:xfrm>
            <a:off x="1757680" y="1233287"/>
            <a:ext cx="8676640" cy="4656846"/>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843C1694-149F-4C22-A41B-EE6C3347727E}"/>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Main Board Layout</a:t>
            </a:r>
          </a:p>
        </p:txBody>
      </p:sp>
      <p:sp>
        <p:nvSpPr>
          <p:cNvPr id="2" name="TextBox 1">
            <a:extLst>
              <a:ext uri="{FF2B5EF4-FFF2-40B4-BE49-F238E27FC236}">
                <a16:creationId xmlns:a16="http://schemas.microsoft.com/office/drawing/2014/main" id="{76B66CDE-6BE2-4645-A7A9-0D66E5F46145}"/>
              </a:ext>
            </a:extLst>
          </p:cNvPr>
          <p:cNvSpPr txBox="1"/>
          <p:nvPr/>
        </p:nvSpPr>
        <p:spPr>
          <a:xfrm>
            <a:off x="1757680" y="5961239"/>
            <a:ext cx="6186170" cy="276999"/>
          </a:xfrm>
          <a:prstGeom prst="rect">
            <a:avLst/>
          </a:prstGeom>
          <a:noFill/>
        </p:spPr>
        <p:txBody>
          <a:bodyPr wrap="square" rtlCol="0">
            <a:spAutoFit/>
          </a:bodyPr>
          <a:lstStyle/>
          <a:p>
            <a:r>
              <a:rPr lang="en-US" sz="1200"/>
              <a:t>* Ground planes not shown</a:t>
            </a:r>
          </a:p>
        </p:txBody>
      </p:sp>
      <p:sp>
        <p:nvSpPr>
          <p:cNvPr id="10" name="Rectangle 9">
            <a:extLst>
              <a:ext uri="{FF2B5EF4-FFF2-40B4-BE49-F238E27FC236}">
                <a16:creationId xmlns:a16="http://schemas.microsoft.com/office/drawing/2014/main" id="{D0D0F3C0-C171-4381-B8E1-BFAADFFFAC9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1" name="Rectangle 10">
            <a:extLst>
              <a:ext uri="{FF2B5EF4-FFF2-40B4-BE49-F238E27FC236}">
                <a16:creationId xmlns:a16="http://schemas.microsoft.com/office/drawing/2014/main" id="{8C90F042-FE60-467E-985C-25C45590A072}"/>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2" name="Picture 2" descr="University of Central Florida logo and symbol, meaning, history, PNG">
            <a:extLst>
              <a:ext uri="{FF2B5EF4-FFF2-40B4-BE49-F238E27FC236}">
                <a16:creationId xmlns:a16="http://schemas.microsoft.com/office/drawing/2014/main" id="{CD4C154F-E46F-4EBB-A124-E63287E67A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A9D6DF7E-3FA5-4788-8791-4D436628D06D}"/>
              </a:ext>
            </a:extLst>
          </p:cNvPr>
          <p:cNvPicPr>
            <a:picLocks noChangeAspect="1"/>
          </p:cNvPicPr>
          <p:nvPr/>
        </p:nvPicPr>
        <p:blipFill rotWithShape="1">
          <a:blip r:embed="rId7"/>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31" name="Audio 30">
            <a:hlinkClick r:id="" action="ppaction://media"/>
            <a:extLst>
              <a:ext uri="{FF2B5EF4-FFF2-40B4-BE49-F238E27FC236}">
                <a16:creationId xmlns:a16="http://schemas.microsoft.com/office/drawing/2014/main" id="{F4CFF74D-71AF-4D05-897F-36B2D156D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7281775"/>
      </p:ext>
    </p:extLst>
  </p:cSld>
  <p:clrMapOvr>
    <a:masterClrMapping/>
  </p:clrMapOvr>
  <mc:AlternateContent xmlns:mc="http://schemas.openxmlformats.org/markup-compatibility/2006">
    <mc:Choice xmlns:p14="http://schemas.microsoft.com/office/powerpoint/2010/main" Requires="p14">
      <p:transition spd="slow" p14:dur="2000" advTm="38996"/>
    </mc:Choice>
    <mc:Fallback>
      <p:transition spd="slow" advTm="3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circuit&#10;&#10;Description automatically generated">
            <a:extLst>
              <a:ext uri="{FF2B5EF4-FFF2-40B4-BE49-F238E27FC236}">
                <a16:creationId xmlns:a16="http://schemas.microsoft.com/office/drawing/2014/main" id="{872F738E-F133-4055-ACAE-DD7FE6337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8080" y="991997"/>
            <a:ext cx="10058400" cy="5657850"/>
          </a:xfrm>
          <a:prstGeom prst="rect">
            <a:avLst/>
          </a:prstGeom>
        </p:spPr>
      </p:pic>
      <p:pic>
        <p:nvPicPr>
          <p:cNvPr id="6" name="Picture 5" descr="A picture containing electronics, circuit&#10;&#10;Description automatically generated">
            <a:extLst>
              <a:ext uri="{FF2B5EF4-FFF2-40B4-BE49-F238E27FC236}">
                <a16:creationId xmlns:a16="http://schemas.microsoft.com/office/drawing/2014/main" id="{F697CE4A-963C-4034-820A-7D620F28F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8080" y="991997"/>
            <a:ext cx="10058400" cy="5657850"/>
          </a:xfrm>
          <a:prstGeom prst="rect">
            <a:avLst/>
          </a:prstGeom>
        </p:spPr>
      </p:pic>
      <p:pic>
        <p:nvPicPr>
          <p:cNvPr id="34822" name="Picture 6">
            <a:extLst>
              <a:ext uri="{FF2B5EF4-FFF2-40B4-BE49-F238E27FC236}">
                <a16:creationId xmlns:a16="http://schemas.microsoft.com/office/drawing/2014/main" id="{093B3B44-4211-41E6-8C99-9AF8141DDBE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241" t="17716" r="15417" b="10521"/>
          <a:stretch/>
        </p:blipFill>
        <p:spPr bwMode="auto">
          <a:xfrm rot="10800000">
            <a:off x="539558" y="1567787"/>
            <a:ext cx="7318566" cy="38213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0A72301C-5464-406B-9771-224AFB10D7E4}"/>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Main Board Layout</a:t>
            </a:r>
          </a:p>
        </p:txBody>
      </p:sp>
      <p:sp>
        <p:nvSpPr>
          <p:cNvPr id="10" name="Rectangle 9">
            <a:extLst>
              <a:ext uri="{FF2B5EF4-FFF2-40B4-BE49-F238E27FC236}">
                <a16:creationId xmlns:a16="http://schemas.microsoft.com/office/drawing/2014/main" id="{039723EF-EDD2-463B-9026-CBA764A84609}"/>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1" name="Rectangle 10">
            <a:extLst>
              <a:ext uri="{FF2B5EF4-FFF2-40B4-BE49-F238E27FC236}">
                <a16:creationId xmlns:a16="http://schemas.microsoft.com/office/drawing/2014/main" id="{718FEDE3-FF84-41D0-8570-BA5E791E4B51}"/>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2" name="Picture 2" descr="University of Central Florida logo and symbol, meaning, history, PNG">
            <a:extLst>
              <a:ext uri="{FF2B5EF4-FFF2-40B4-BE49-F238E27FC236}">
                <a16:creationId xmlns:a16="http://schemas.microsoft.com/office/drawing/2014/main" id="{414409FF-AFA2-48CF-8EFD-71FF1511A0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BAAB40A0-2B1E-41D1-BC88-17D71B462472}"/>
              </a:ext>
            </a:extLst>
          </p:cNvPr>
          <p:cNvGraphicFramePr>
            <a:graphicFrameLocks noGrp="1"/>
          </p:cNvGraphicFramePr>
          <p:nvPr>
            <p:extLst>
              <p:ext uri="{D42A27DB-BD31-4B8C-83A1-F6EECF244321}">
                <p14:modId xmlns:p14="http://schemas.microsoft.com/office/powerpoint/2010/main" val="669913327"/>
              </p:ext>
            </p:extLst>
          </p:nvPr>
        </p:nvGraphicFramePr>
        <p:xfrm>
          <a:off x="8367904" y="1567787"/>
          <a:ext cx="3284539" cy="3034297"/>
        </p:xfrm>
        <a:graphic>
          <a:graphicData uri="http://schemas.openxmlformats.org/drawingml/2006/table">
            <a:tbl>
              <a:tblPr firstRow="1" firstCol="1" bandRow="1">
                <a:tableStyleId>{5C22544A-7EE6-4342-B048-85BDC9FD1C3A}</a:tableStyleId>
              </a:tblPr>
              <a:tblGrid>
                <a:gridCol w="1530251">
                  <a:extLst>
                    <a:ext uri="{9D8B030D-6E8A-4147-A177-3AD203B41FA5}">
                      <a16:colId xmlns:a16="http://schemas.microsoft.com/office/drawing/2014/main" val="1541923860"/>
                    </a:ext>
                  </a:extLst>
                </a:gridCol>
                <a:gridCol w="1754288">
                  <a:extLst>
                    <a:ext uri="{9D8B030D-6E8A-4147-A177-3AD203B41FA5}">
                      <a16:colId xmlns:a16="http://schemas.microsoft.com/office/drawing/2014/main" val="3948831343"/>
                    </a:ext>
                  </a:extLst>
                </a:gridCol>
              </a:tblGrid>
              <a:tr h="515780">
                <a:tc>
                  <a:txBody>
                    <a:bodyPr/>
                    <a:lstStyle/>
                    <a:p>
                      <a:pPr algn="ctr" rtl="0" fontAlgn="base"/>
                      <a:r>
                        <a:rPr lang="en-US" sz="1800" b="1" i="0">
                          <a:solidFill>
                            <a:srgbClr val="000000"/>
                          </a:solidFill>
                          <a:effectLst/>
                          <a:latin typeface="Calibri"/>
                          <a:cs typeface="Calibri"/>
                        </a:rPr>
                        <a:t>Aspect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800" b="1" i="0">
                          <a:solidFill>
                            <a:srgbClr val="000000"/>
                          </a:solidFill>
                          <a:effectLst/>
                          <a:latin typeface="Calibri"/>
                          <a:cs typeface="Calibri"/>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047306"/>
                  </a:ext>
                </a:extLst>
              </a:tr>
              <a:tr h="294732">
                <a:tc>
                  <a:txBody>
                    <a:bodyPr/>
                    <a:lstStyle/>
                    <a:p>
                      <a:pPr algn="ctr" rtl="0" fontAlgn="base"/>
                      <a:r>
                        <a:rPr lang="en-US" sz="1400" b="1" i="0">
                          <a:solidFill>
                            <a:srgbClr val="000000"/>
                          </a:solidFill>
                          <a:effectLst/>
                          <a:latin typeface="Calibri"/>
                          <a:cs typeface="Calibri"/>
                        </a:rPr>
                        <a:t>Layers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1933645"/>
                  </a:ext>
                </a:extLst>
              </a:tr>
              <a:tr h="294732">
                <a:tc>
                  <a:txBody>
                    <a:bodyPr/>
                    <a:lstStyle/>
                    <a:p>
                      <a:pPr algn="ctr" rtl="0" fontAlgn="base"/>
                      <a:r>
                        <a:rPr lang="en-US" sz="1400" b="1" i="0">
                          <a:solidFill>
                            <a:srgbClr val="000000"/>
                          </a:solidFill>
                          <a:effectLst/>
                          <a:latin typeface="Calibri"/>
                          <a:cs typeface="Calibri"/>
                        </a:rPr>
                        <a:t>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3.625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9726874"/>
                  </a:ext>
                </a:extLst>
              </a:tr>
              <a:tr h="29473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1" i="0">
                          <a:solidFill>
                            <a:srgbClr val="000000"/>
                          </a:solidFill>
                          <a:effectLst/>
                          <a:latin typeface="Calibri"/>
                          <a:cs typeface="Calibri"/>
                        </a:rPr>
                        <a:t>Width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2.2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694936"/>
                  </a:ext>
                </a:extLst>
              </a:tr>
              <a:tr h="35443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1" i="0">
                          <a:solidFill>
                            <a:srgbClr val="000000"/>
                          </a:solidFill>
                          <a:effectLst/>
                          <a:latin typeface="Calibri"/>
                          <a:cs typeface="Calibri"/>
                        </a:rPr>
                        <a:t>Total Elements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7048224"/>
                  </a:ext>
                </a:extLst>
              </a:tr>
              <a:tr h="294732">
                <a:tc>
                  <a:txBody>
                    <a:bodyPr/>
                    <a:lstStyle/>
                    <a:p>
                      <a:pPr algn="ctr" rtl="0" fontAlgn="base"/>
                      <a:r>
                        <a:rPr lang="en-US" sz="1400" b="1" i="0">
                          <a:solidFill>
                            <a:srgbClr val="000000"/>
                          </a:solidFill>
                          <a:effectLst/>
                          <a:latin typeface="Calibri"/>
                          <a:cs typeface="Calibri"/>
                        </a:rPr>
                        <a:t>Total Elements on Top Layer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3305182"/>
                  </a:ext>
                </a:extLst>
              </a:tr>
              <a:tr h="294732">
                <a:tc>
                  <a:txBody>
                    <a:bodyPr/>
                    <a:lstStyle/>
                    <a:p>
                      <a:pPr algn="ctr" rtl="0" fontAlgn="base"/>
                      <a:r>
                        <a:rPr lang="en-US" sz="1400" b="1" i="0">
                          <a:solidFill>
                            <a:srgbClr val="000000"/>
                          </a:solidFill>
                          <a:effectLst/>
                          <a:latin typeface="Calibri"/>
                          <a:cs typeface="Calibri"/>
                        </a:rPr>
                        <a:t>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285750" indent="-285750" algn="l" rtl="0" fontAlgn="base">
                        <a:buFont typeface="Arial" panose="020B0604020202020204" pitchFamily="34" charset="0"/>
                        <a:buChar char="•"/>
                      </a:pPr>
                      <a:r>
                        <a:rPr lang="en-US" sz="1400" b="0" i="0">
                          <a:solidFill>
                            <a:srgbClr val="000000"/>
                          </a:solidFill>
                          <a:effectLst/>
                          <a:latin typeface="Calibri"/>
                          <a:cs typeface="Calibri"/>
                        </a:rPr>
                        <a:t>GPIO uses 1.0 mm pitch solder-cups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9399184"/>
                  </a:ext>
                </a:extLst>
              </a:tr>
            </a:tbl>
          </a:graphicData>
        </a:graphic>
      </p:graphicFrame>
      <p:pic>
        <p:nvPicPr>
          <p:cNvPr id="14" name="Picture 5">
            <a:extLst>
              <a:ext uri="{FF2B5EF4-FFF2-40B4-BE49-F238E27FC236}">
                <a16:creationId xmlns:a16="http://schemas.microsoft.com/office/drawing/2014/main" id="{83703C03-5453-44C8-AFE6-F47F8897630E}"/>
              </a:ext>
            </a:extLst>
          </p:cNvPr>
          <p:cNvPicPr>
            <a:picLocks noChangeAspect="1"/>
          </p:cNvPicPr>
          <p:nvPr/>
        </p:nvPicPr>
        <p:blipFill rotWithShape="1">
          <a:blip r:embed="rId10"/>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25" name="Audio 24">
            <a:hlinkClick r:id="" action="ppaction://media"/>
            <a:extLst>
              <a:ext uri="{FF2B5EF4-FFF2-40B4-BE49-F238E27FC236}">
                <a16:creationId xmlns:a16="http://schemas.microsoft.com/office/drawing/2014/main" id="{D4A60359-80EF-45D5-9F12-FDE7998FCAB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27901997"/>
      </p:ext>
    </p:extLst>
  </p:cSld>
  <p:clrMapOvr>
    <a:masterClrMapping/>
  </p:clrMapOvr>
  <mc:AlternateContent xmlns:mc="http://schemas.openxmlformats.org/markup-compatibility/2006">
    <mc:Choice xmlns:p14="http://schemas.microsoft.com/office/powerpoint/2010/main" Requires="p14">
      <p:transition spd="slow" p14:dur="2000" advTm="26132"/>
    </mc:Choice>
    <mc:Fallback>
      <p:transition spd="slow" advTm="2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10" presetClass="entr" presetSubtype="0" fill="hold" nodeType="withEffect">
                                  <p:stCondLst>
                                    <p:cond delay="3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2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4822"/>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CC7F4-51F2-40A2-A629-0994CAAD832D}"/>
              </a:ext>
            </a:extLst>
          </p:cNvPr>
          <p:cNvSpPr/>
          <p:nvPr/>
        </p:nvSpPr>
        <p:spPr>
          <a:xfrm>
            <a:off x="7386321" y="589281"/>
            <a:ext cx="4047128" cy="5415863"/>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58F58-79FB-4487-B628-1BA2240B3EAB}"/>
              </a:ext>
            </a:extLst>
          </p:cNvPr>
          <p:cNvSpPr txBox="1">
            <a:spLocks/>
          </p:cNvSpPr>
          <p:nvPr/>
        </p:nvSpPr>
        <p:spPr>
          <a:xfrm>
            <a:off x="1756562" y="401819"/>
            <a:ext cx="6378102"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Project Description</a:t>
            </a:r>
          </a:p>
        </p:txBody>
      </p:sp>
      <p:sp>
        <p:nvSpPr>
          <p:cNvPr id="15" name="Subtitle 2">
            <a:extLst>
              <a:ext uri="{FF2B5EF4-FFF2-40B4-BE49-F238E27FC236}">
                <a16:creationId xmlns:a16="http://schemas.microsoft.com/office/drawing/2014/main" id="{502D496D-8261-4141-A1BB-2CD8DF866BEE}"/>
              </a:ext>
            </a:extLst>
          </p:cNvPr>
          <p:cNvSpPr txBox="1">
            <a:spLocks/>
          </p:cNvSpPr>
          <p:nvPr/>
        </p:nvSpPr>
        <p:spPr>
          <a:xfrm>
            <a:off x="1144589" y="1115014"/>
            <a:ext cx="5865811" cy="30126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000" b="1">
                <a:ea typeface="+mn-lt"/>
                <a:cs typeface="+mn-lt"/>
              </a:rPr>
              <a:t>Overview (FAR 1030)</a:t>
            </a:r>
          </a:p>
          <a:p>
            <a:pPr lvl="1"/>
            <a:r>
              <a:rPr lang="en-US" sz="1600">
                <a:ea typeface="+mn-lt"/>
                <a:cs typeface="+mn-lt"/>
              </a:rPr>
              <a:t>High Powered Rocket(ry) [HPR]</a:t>
            </a:r>
          </a:p>
          <a:p>
            <a:pPr lvl="1"/>
            <a:r>
              <a:rPr lang="en-US" sz="1600">
                <a:ea typeface="+mn-lt"/>
                <a:cs typeface="+mn-lt"/>
              </a:rPr>
              <a:t>10,000 ft and 30,000 ft competition</a:t>
            </a:r>
          </a:p>
          <a:p>
            <a:pPr lvl="1"/>
            <a:r>
              <a:rPr lang="en-US" sz="1600">
                <a:ea typeface="+mn-lt"/>
                <a:cs typeface="+mn-lt"/>
              </a:rPr>
              <a:t>Rocket designed by UCF MAE Senior Design Group</a:t>
            </a:r>
          </a:p>
          <a:p>
            <a:pPr lvl="1"/>
            <a:r>
              <a:rPr lang="en-US" sz="1600">
                <a:ea typeface="+mn-lt"/>
                <a:cs typeface="+mn-lt"/>
              </a:rPr>
              <a:t>UCF MAE Rocket entering competition – named ‘Arcturus’</a:t>
            </a:r>
          </a:p>
          <a:p>
            <a:pPr lvl="1"/>
            <a:r>
              <a:rPr lang="en-US" sz="1600">
                <a:ea typeface="+mn-lt"/>
                <a:cs typeface="+mn-lt"/>
              </a:rPr>
              <a:t>FAR competition requires payload integration, 3 options:</a:t>
            </a:r>
          </a:p>
          <a:p>
            <a:pPr marL="1257300" lvl="2" indent="-342900">
              <a:buFont typeface="+mj-lt"/>
              <a:buAutoNum type="arabicPeriod"/>
            </a:pPr>
            <a:r>
              <a:rPr lang="en-US" sz="1400">
                <a:ea typeface="+mn-lt"/>
                <a:cs typeface="+mn-lt"/>
              </a:rPr>
              <a:t>Autonomous rover  </a:t>
            </a:r>
          </a:p>
          <a:p>
            <a:pPr marL="1257300" lvl="2" indent="-342900">
              <a:buFont typeface="+mj-lt"/>
              <a:buAutoNum type="arabicPeriod"/>
            </a:pPr>
            <a:r>
              <a:rPr lang="en-US" sz="1400">
                <a:ea typeface="+mn-lt"/>
                <a:cs typeface="+mn-lt"/>
              </a:rPr>
              <a:t>Remote controlled rover</a:t>
            </a:r>
          </a:p>
          <a:p>
            <a:pPr marL="1257300" lvl="2" indent="-342900">
              <a:buFont typeface="+mj-lt"/>
              <a:buAutoNum type="arabicPeriod"/>
            </a:pPr>
            <a:r>
              <a:rPr lang="en-US" sz="1400">
                <a:ea typeface="+mn-lt"/>
                <a:cs typeface="+mn-lt"/>
              </a:rPr>
              <a:t>Drone or glider</a:t>
            </a:r>
          </a:p>
        </p:txBody>
      </p:sp>
      <p:sp>
        <p:nvSpPr>
          <p:cNvPr id="26" name="TextBox 25">
            <a:extLst>
              <a:ext uri="{FF2B5EF4-FFF2-40B4-BE49-F238E27FC236}">
                <a16:creationId xmlns:a16="http://schemas.microsoft.com/office/drawing/2014/main" id="{091C5A85-CFB6-44ED-8EF2-F248BBC884FC}"/>
              </a:ext>
            </a:extLst>
          </p:cNvPr>
          <p:cNvSpPr txBox="1"/>
          <p:nvPr/>
        </p:nvSpPr>
        <p:spPr>
          <a:xfrm>
            <a:off x="1774798" y="4388769"/>
            <a:ext cx="5253837" cy="1107996"/>
          </a:xfrm>
          <a:prstGeom prst="rect">
            <a:avLst/>
          </a:prstGeom>
          <a:noFill/>
        </p:spPr>
        <p:txBody>
          <a:bodyPr wrap="square" rtlCol="0">
            <a:spAutoFit/>
          </a:bodyPr>
          <a:lstStyle/>
          <a:p>
            <a:endParaRPr lang="en-US" u="sng"/>
          </a:p>
          <a:p>
            <a:pPr marL="285750" indent="-285750">
              <a:buFont typeface="Arial" panose="020B0604020202020204" pitchFamily="34" charset="0"/>
              <a:buChar char="•"/>
            </a:pPr>
            <a:r>
              <a:rPr lang="en-US" sz="1600"/>
              <a:t>Must transmit live video from payload touchdown.</a:t>
            </a:r>
          </a:p>
          <a:p>
            <a:pPr marL="285750" indent="-285750">
              <a:buFont typeface="Arial" panose="020B0604020202020204" pitchFamily="34" charset="0"/>
              <a:buChar char="•"/>
            </a:pPr>
            <a:r>
              <a:rPr lang="en-US" sz="1600"/>
              <a:t>Other requirements that are decided by the rocket design 	team.</a:t>
            </a:r>
          </a:p>
        </p:txBody>
      </p:sp>
      <p:pic>
        <p:nvPicPr>
          <p:cNvPr id="7" name="Picture 4">
            <a:extLst>
              <a:ext uri="{FF2B5EF4-FFF2-40B4-BE49-F238E27FC236}">
                <a16:creationId xmlns:a16="http://schemas.microsoft.com/office/drawing/2014/main" id="{E2F920B1-7CCE-430B-8C7F-1875C009D862}"/>
              </a:ext>
            </a:extLst>
          </p:cNvPr>
          <p:cNvPicPr>
            <a:picLocks noChangeAspect="1"/>
          </p:cNvPicPr>
          <p:nvPr/>
        </p:nvPicPr>
        <p:blipFill>
          <a:blip r:embed="rId5"/>
          <a:stretch>
            <a:fillRect/>
          </a:stretch>
        </p:blipFill>
        <p:spPr>
          <a:xfrm rot="4546020">
            <a:off x="7330253" y="2294636"/>
            <a:ext cx="4907607" cy="213831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Content Placeholder 4" descr="A picture containing diagram&#10;&#10;Description automatically generated">
            <a:extLst>
              <a:ext uri="{FF2B5EF4-FFF2-40B4-BE49-F238E27FC236}">
                <a16:creationId xmlns:a16="http://schemas.microsoft.com/office/drawing/2014/main" id="{20C88B4F-2456-4A70-B0E5-12F8B345A3E2}"/>
              </a:ext>
            </a:extLst>
          </p:cNvPr>
          <p:cNvPicPr>
            <a:picLocks noGrp="1" noChangeAspect="1"/>
          </p:cNvPicPr>
          <p:nvPr/>
        </p:nvPicPr>
        <p:blipFill rotWithShape="1">
          <a:blip r:embed="rId6">
            <a:extLst>
              <a:ext uri="{28A0092B-C50C-407E-A947-70E740481C1C}">
                <a14:useLocalDpi xmlns:a14="http://schemas.microsoft.com/office/drawing/2010/main" val="0"/>
              </a:ext>
            </a:extLst>
          </a:blip>
          <a:srcRect t="27348" r="656" b="25583"/>
          <a:stretch/>
        </p:blipFill>
        <p:spPr>
          <a:xfrm rot="5400000">
            <a:off x="5934895" y="2802603"/>
            <a:ext cx="4907606" cy="1008112"/>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79DD0CAE-F629-43D0-88F7-3A3B439316F8}"/>
              </a:ext>
            </a:extLst>
          </p:cNvPr>
          <p:cNvSpPr txBox="1"/>
          <p:nvPr/>
        </p:nvSpPr>
        <p:spPr>
          <a:xfrm>
            <a:off x="1163510" y="4204103"/>
            <a:ext cx="6207760" cy="369332"/>
          </a:xfrm>
          <a:prstGeom prst="rect">
            <a:avLst/>
          </a:prstGeom>
          <a:noFill/>
        </p:spPr>
        <p:txBody>
          <a:bodyPr wrap="square">
            <a:spAutoFit/>
          </a:bodyPr>
          <a:lstStyle/>
          <a:p>
            <a:r>
              <a:rPr lang="en-US" b="1"/>
              <a:t>Requirements that apply to us</a:t>
            </a:r>
            <a:endParaRPr lang="en-US"/>
          </a:p>
        </p:txBody>
      </p:sp>
      <p:sp>
        <p:nvSpPr>
          <p:cNvPr id="17" name="Rectangle 16">
            <a:extLst>
              <a:ext uri="{FF2B5EF4-FFF2-40B4-BE49-F238E27FC236}">
                <a16:creationId xmlns:a16="http://schemas.microsoft.com/office/drawing/2014/main" id="{4F176C40-39E1-4581-AF9B-00FC70058686}"/>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8" name="Rectangle 17">
            <a:extLst>
              <a:ext uri="{FF2B5EF4-FFF2-40B4-BE49-F238E27FC236}">
                <a16:creationId xmlns:a16="http://schemas.microsoft.com/office/drawing/2014/main" id="{89B0080F-7C5A-44CD-B154-89D039CA765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9" name="Picture 2" descr="University of Central Florida logo and symbol, meaning, history, PNG">
            <a:extLst>
              <a:ext uri="{FF2B5EF4-FFF2-40B4-BE49-F238E27FC236}">
                <a16:creationId xmlns:a16="http://schemas.microsoft.com/office/drawing/2014/main" id="{45563FDF-85B6-4412-96CA-E1B8171734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31AB8D8C-3563-4807-AB31-CD2FC53721BD}"/>
              </a:ext>
            </a:extLst>
          </p:cNvPr>
          <p:cNvPicPr>
            <a:picLocks noChangeAspect="1"/>
          </p:cNvPicPr>
          <p:nvPr/>
        </p:nvPicPr>
        <p:blipFill rotWithShape="1">
          <a:blip r:embed="rId8"/>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11" name="Audio 10">
            <a:hlinkClick r:id="" action="ppaction://media"/>
            <a:extLst>
              <a:ext uri="{FF2B5EF4-FFF2-40B4-BE49-F238E27FC236}">
                <a16:creationId xmlns:a16="http://schemas.microsoft.com/office/drawing/2014/main" id="{2A711B06-0763-46CE-A455-138B6927A4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9606980"/>
      </p:ext>
    </p:extLst>
  </p:cSld>
  <p:clrMapOvr>
    <a:masterClrMapping/>
  </p:clrMapOvr>
  <mc:AlternateContent xmlns:mc="http://schemas.openxmlformats.org/markup-compatibility/2006">
    <mc:Choice xmlns:p14="http://schemas.microsoft.com/office/powerpoint/2010/main" Requires="p14">
      <p:transition spd="slow" p14:dur="2000" advTm="78841"/>
    </mc:Choice>
    <mc:Fallback>
      <p:transition spd="slow" advTm="7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icrochip&#10;&#10;Description automatically generated with medium confidence">
            <a:extLst>
              <a:ext uri="{FF2B5EF4-FFF2-40B4-BE49-F238E27FC236}">
                <a16:creationId xmlns:a16="http://schemas.microsoft.com/office/drawing/2014/main" id="{8A3FE451-810A-429A-BA24-D643A0BF5E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00" y="793740"/>
            <a:ext cx="10058400" cy="5657850"/>
          </a:xfrm>
          <a:prstGeom prst="rect">
            <a:avLst/>
          </a:prstGeom>
        </p:spPr>
      </p:pic>
      <p:pic>
        <p:nvPicPr>
          <p:cNvPr id="5" name="Picture 4" descr="A picture containing text, electronics, circuit&#10;&#10;Description automatically generated">
            <a:extLst>
              <a:ext uri="{FF2B5EF4-FFF2-40B4-BE49-F238E27FC236}">
                <a16:creationId xmlns:a16="http://schemas.microsoft.com/office/drawing/2014/main" id="{43C292BE-B2F5-43FA-ADFC-313CCDFCD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900" y="798331"/>
            <a:ext cx="10058400" cy="5657850"/>
          </a:xfrm>
          <a:prstGeom prst="rect">
            <a:avLst/>
          </a:prstGeom>
        </p:spPr>
      </p:pic>
      <p:pic>
        <p:nvPicPr>
          <p:cNvPr id="35842" name="Picture 2">
            <a:extLst>
              <a:ext uri="{FF2B5EF4-FFF2-40B4-BE49-F238E27FC236}">
                <a16:creationId xmlns:a16="http://schemas.microsoft.com/office/drawing/2014/main" id="{2D69AA5D-EDB9-4722-BCE6-DA4D7AC9F9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90" t="5414" r="11571" b="9694"/>
          <a:stretch/>
        </p:blipFill>
        <p:spPr bwMode="auto">
          <a:xfrm>
            <a:off x="766982" y="1577584"/>
            <a:ext cx="6719668" cy="389386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4FAA923-63E4-432C-A845-81BFE698FE30}"/>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Main Board Layout</a:t>
            </a:r>
          </a:p>
        </p:txBody>
      </p:sp>
      <p:sp>
        <p:nvSpPr>
          <p:cNvPr id="11" name="Rectangle 10">
            <a:extLst>
              <a:ext uri="{FF2B5EF4-FFF2-40B4-BE49-F238E27FC236}">
                <a16:creationId xmlns:a16="http://schemas.microsoft.com/office/drawing/2014/main" id="{A903CD4A-D170-4B62-B3FE-D8A84CA5EF9E}"/>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0" name="Rectangle 9">
            <a:extLst>
              <a:ext uri="{FF2B5EF4-FFF2-40B4-BE49-F238E27FC236}">
                <a16:creationId xmlns:a16="http://schemas.microsoft.com/office/drawing/2014/main" id="{1E5CAF20-C7DD-4BD0-BF93-3A2DA673CA58}"/>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3" name="Picture 2" descr="University of Central Florida logo and symbol, meaning, history, PNG">
            <a:extLst>
              <a:ext uri="{FF2B5EF4-FFF2-40B4-BE49-F238E27FC236}">
                <a16:creationId xmlns:a16="http://schemas.microsoft.com/office/drawing/2014/main" id="{4EF6F787-6BF9-4FCE-BA6A-FE40777F5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F426E5DF-85A6-499E-A55F-7C5A7570AF0D}"/>
              </a:ext>
            </a:extLst>
          </p:cNvPr>
          <p:cNvGraphicFramePr>
            <a:graphicFrameLocks noGrp="1"/>
          </p:cNvGraphicFramePr>
          <p:nvPr>
            <p:extLst>
              <p:ext uri="{D42A27DB-BD31-4B8C-83A1-F6EECF244321}">
                <p14:modId xmlns:p14="http://schemas.microsoft.com/office/powerpoint/2010/main" val="3670753069"/>
              </p:ext>
            </p:extLst>
          </p:nvPr>
        </p:nvGraphicFramePr>
        <p:xfrm>
          <a:off x="8281837" y="1372671"/>
          <a:ext cx="3284540" cy="3252603"/>
        </p:xfrm>
        <a:graphic>
          <a:graphicData uri="http://schemas.openxmlformats.org/drawingml/2006/table">
            <a:tbl>
              <a:tblPr firstRow="1" firstCol="1" bandRow="1">
                <a:tableStyleId>{5C22544A-7EE6-4342-B048-85BDC9FD1C3A}</a:tableStyleId>
              </a:tblPr>
              <a:tblGrid>
                <a:gridCol w="1531940">
                  <a:extLst>
                    <a:ext uri="{9D8B030D-6E8A-4147-A177-3AD203B41FA5}">
                      <a16:colId xmlns:a16="http://schemas.microsoft.com/office/drawing/2014/main" val="1541923860"/>
                    </a:ext>
                  </a:extLst>
                </a:gridCol>
                <a:gridCol w="1752600">
                  <a:extLst>
                    <a:ext uri="{9D8B030D-6E8A-4147-A177-3AD203B41FA5}">
                      <a16:colId xmlns:a16="http://schemas.microsoft.com/office/drawing/2014/main" val="3948831343"/>
                    </a:ext>
                  </a:extLst>
                </a:gridCol>
              </a:tblGrid>
              <a:tr h="520726">
                <a:tc>
                  <a:txBody>
                    <a:bodyPr/>
                    <a:lstStyle/>
                    <a:p>
                      <a:pPr algn="ctr" rtl="0" fontAlgn="base"/>
                      <a:r>
                        <a:rPr lang="en-US" sz="1800" b="1" i="0">
                          <a:solidFill>
                            <a:srgbClr val="000000"/>
                          </a:solidFill>
                          <a:effectLst/>
                          <a:latin typeface="Calibri"/>
                          <a:cs typeface="Calibri"/>
                        </a:rPr>
                        <a:t>Aspect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800" b="1" i="0">
                          <a:solidFill>
                            <a:srgbClr val="000000"/>
                          </a:solidFill>
                          <a:effectLst/>
                          <a:latin typeface="Calibri"/>
                          <a:cs typeface="Calibri"/>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047306"/>
                  </a:ext>
                </a:extLst>
              </a:tr>
              <a:tr h="294732">
                <a:tc>
                  <a:txBody>
                    <a:bodyPr/>
                    <a:lstStyle/>
                    <a:p>
                      <a:pPr algn="ctr" rtl="0" fontAlgn="base"/>
                      <a:r>
                        <a:rPr lang="en-US" sz="1400" b="1" i="0">
                          <a:solidFill>
                            <a:srgbClr val="000000"/>
                          </a:solidFill>
                          <a:effectLst/>
                          <a:latin typeface="Calibri"/>
                          <a:cs typeface="Calibri"/>
                        </a:rPr>
                        <a:t>Layers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1933645"/>
                  </a:ext>
                </a:extLst>
              </a:tr>
              <a:tr h="294732">
                <a:tc>
                  <a:txBody>
                    <a:bodyPr/>
                    <a:lstStyle/>
                    <a:p>
                      <a:pPr algn="ctr" rtl="0" fontAlgn="base"/>
                      <a:r>
                        <a:rPr lang="en-US" sz="1400" b="1" i="0">
                          <a:solidFill>
                            <a:srgbClr val="000000"/>
                          </a:solidFill>
                          <a:effectLst/>
                          <a:latin typeface="Calibri"/>
                          <a:cs typeface="Calibri"/>
                        </a:rPr>
                        <a:t>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3.625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9726874"/>
                  </a:ext>
                </a:extLst>
              </a:tr>
              <a:tr h="29473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1" i="0">
                          <a:solidFill>
                            <a:srgbClr val="000000"/>
                          </a:solidFill>
                          <a:effectLst/>
                          <a:latin typeface="Calibri"/>
                          <a:cs typeface="Calibri"/>
                        </a:rPr>
                        <a:t>Width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2.2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694936"/>
                  </a:ext>
                </a:extLst>
              </a:tr>
              <a:tr h="35443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1" i="0">
                          <a:solidFill>
                            <a:srgbClr val="000000"/>
                          </a:solidFill>
                          <a:effectLst/>
                          <a:latin typeface="Calibri"/>
                          <a:cs typeface="Calibri"/>
                        </a:rPr>
                        <a:t>Total Elements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7048224"/>
                  </a:ext>
                </a:extLst>
              </a:tr>
              <a:tr h="294732">
                <a:tc>
                  <a:txBody>
                    <a:bodyPr/>
                    <a:lstStyle/>
                    <a:p>
                      <a:pPr algn="ctr" rtl="0" fontAlgn="base"/>
                      <a:r>
                        <a:rPr lang="en-US" sz="1400" b="1" i="0">
                          <a:solidFill>
                            <a:srgbClr val="000000"/>
                          </a:solidFill>
                          <a:effectLst/>
                          <a:latin typeface="Calibri"/>
                          <a:cs typeface="Calibri"/>
                        </a:rPr>
                        <a:t>Total Elements on Bottom Layer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3305182"/>
                  </a:ext>
                </a:extLst>
              </a:tr>
              <a:tr h="294732">
                <a:tc>
                  <a:txBody>
                    <a:bodyPr/>
                    <a:lstStyle/>
                    <a:p>
                      <a:pPr algn="ctr" rtl="0" fontAlgn="base"/>
                      <a:r>
                        <a:rPr lang="en-US" sz="1400" b="1" i="0">
                          <a:solidFill>
                            <a:srgbClr val="000000"/>
                          </a:solidFill>
                          <a:effectLst/>
                          <a:latin typeface="Calibri"/>
                          <a:cs typeface="Calibri"/>
                        </a:rPr>
                        <a:t>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285750" indent="-285750" algn="l" rtl="0" fontAlgn="base">
                        <a:buFont typeface="Arial" panose="020B0604020202020204" pitchFamily="34" charset="0"/>
                        <a:buChar char="•"/>
                      </a:pPr>
                      <a:r>
                        <a:rPr lang="en-US" sz="1400" b="0" i="0">
                          <a:solidFill>
                            <a:srgbClr val="000000"/>
                          </a:solidFill>
                          <a:effectLst/>
                          <a:latin typeface="Calibri"/>
                          <a:cs typeface="Calibri"/>
                        </a:rPr>
                        <a:t>IMU Center Placement</a:t>
                      </a:r>
                    </a:p>
                    <a:p>
                      <a:pPr marL="285750" indent="-285750" algn="l" rtl="0" fontAlgn="base">
                        <a:buFont typeface="Arial" panose="020B0604020202020204" pitchFamily="34" charset="0"/>
                        <a:buChar char="•"/>
                      </a:pPr>
                      <a:r>
                        <a:rPr lang="en-US" sz="1400" b="0" i="0">
                          <a:solidFill>
                            <a:srgbClr val="000000"/>
                          </a:solidFill>
                          <a:effectLst/>
                          <a:latin typeface="Calibri"/>
                          <a:cs typeface="Calibri"/>
                        </a:rPr>
                        <a:t>377, 1.5v Backup Battery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9399184"/>
                  </a:ext>
                </a:extLst>
              </a:tr>
            </a:tbl>
          </a:graphicData>
        </a:graphic>
      </p:graphicFrame>
      <p:pic>
        <p:nvPicPr>
          <p:cNvPr id="16" name="Picture 5">
            <a:extLst>
              <a:ext uri="{FF2B5EF4-FFF2-40B4-BE49-F238E27FC236}">
                <a16:creationId xmlns:a16="http://schemas.microsoft.com/office/drawing/2014/main" id="{E4621ABB-5BE2-435F-9755-B9F582D3AAEC}"/>
              </a:ext>
            </a:extLst>
          </p:cNvPr>
          <p:cNvPicPr>
            <a:picLocks noChangeAspect="1"/>
          </p:cNvPicPr>
          <p:nvPr/>
        </p:nvPicPr>
        <p:blipFill rotWithShape="1">
          <a:blip r:embed="rId9"/>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17" name="Audio 16">
            <a:hlinkClick r:id="" action="ppaction://media"/>
            <a:extLst>
              <a:ext uri="{FF2B5EF4-FFF2-40B4-BE49-F238E27FC236}">
                <a16:creationId xmlns:a16="http://schemas.microsoft.com/office/drawing/2014/main" id="{355738D3-60D3-4680-9309-DAD7DBC72C6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61618824"/>
      </p:ext>
    </p:extLst>
  </p:cSld>
  <p:clrMapOvr>
    <a:masterClrMapping/>
  </p:clrMapOvr>
  <mc:AlternateContent xmlns:mc="http://schemas.openxmlformats.org/markup-compatibility/2006">
    <mc:Choice xmlns:p14="http://schemas.microsoft.com/office/powerpoint/2010/main" Requires="p14">
      <p:transition spd="slow" p14:dur="2000" advTm="16867"/>
    </mc:Choice>
    <mc:Fallback>
      <p:transition spd="slow" advTm="1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10" presetClass="entr" presetSubtype="0" fill="hold" nodeType="afterEffect">
                                  <p:stCondLst>
                                    <p:cond delay="1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5842"/>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7BE67-D4BE-4935-9E91-7F91F94CF05A}"/>
              </a:ext>
            </a:extLst>
          </p:cNvPr>
          <p:cNvSpPr>
            <a:spLocks noGrp="1"/>
          </p:cNvSpPr>
          <p:nvPr>
            <p:ph idx="1"/>
          </p:nvPr>
        </p:nvSpPr>
        <p:spPr/>
        <p:txBody>
          <a:bodyPr>
            <a:normAutofit/>
          </a:bodyPr>
          <a:lstStyle/>
          <a:p>
            <a:pPr marL="0" indent="0" algn="ctr">
              <a:buNone/>
            </a:pPr>
            <a:r>
              <a:rPr lang="en-US" sz="5400">
                <a:latin typeface="Digital-Bold" pitchFamily="2" charset="0"/>
              </a:rPr>
              <a:t>OBSTACLE AVOIDANCE</a:t>
            </a:r>
          </a:p>
          <a:p>
            <a:pPr marL="0" indent="0" algn="ctr">
              <a:buNone/>
            </a:pPr>
            <a:r>
              <a:rPr lang="en-US" sz="1800">
                <a:latin typeface="Digital-Bold" pitchFamily="2" charset="0"/>
              </a:rPr>
              <a:t>( Simulation Overview )</a:t>
            </a:r>
          </a:p>
        </p:txBody>
      </p:sp>
      <p:sp>
        <p:nvSpPr>
          <p:cNvPr id="7" name="Rectangle 6">
            <a:extLst>
              <a:ext uri="{FF2B5EF4-FFF2-40B4-BE49-F238E27FC236}">
                <a16:creationId xmlns:a16="http://schemas.microsoft.com/office/drawing/2014/main" id="{41C9C5E3-44B2-46EC-B233-529FA641D95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a:solidFill>
                <a:schemeClr val="accent1">
                  <a:lumMod val="40000"/>
                  <a:lumOff val="60000"/>
                </a:schemeClr>
              </a:solidFill>
            </a:endParaRPr>
          </a:p>
        </p:txBody>
      </p:sp>
      <p:pic>
        <p:nvPicPr>
          <p:cNvPr id="8" name="Picture 2" descr="University of Central Florida logo and symbol, meaning, history, PNG">
            <a:extLst>
              <a:ext uri="{FF2B5EF4-FFF2-40B4-BE49-F238E27FC236}">
                <a16:creationId xmlns:a16="http://schemas.microsoft.com/office/drawing/2014/main" id="{2D46B772-9618-4985-8A48-2EFB8670F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1EB0825-752F-48CB-A25D-3090AE4D3C8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 name="Audio 1">
            <a:hlinkClick r:id="" action="ppaction://media"/>
            <a:extLst>
              <a:ext uri="{FF2B5EF4-FFF2-40B4-BE49-F238E27FC236}">
                <a16:creationId xmlns:a16="http://schemas.microsoft.com/office/drawing/2014/main" id="{C69CCECF-856D-403E-B726-715D802FC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Rectangle 9">
            <a:extLst>
              <a:ext uri="{FF2B5EF4-FFF2-40B4-BE49-F238E27FC236}">
                <a16:creationId xmlns:a16="http://schemas.microsoft.com/office/drawing/2014/main" id="{6BEC638E-916A-404D-BBC5-18E7A6F6090F}"/>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1" name="Picture 2" descr="University of Central Florida logo and symbol, meaning, history, PNG">
            <a:extLst>
              <a:ext uri="{FF2B5EF4-FFF2-40B4-BE49-F238E27FC236}">
                <a16:creationId xmlns:a16="http://schemas.microsoft.com/office/drawing/2014/main" id="{172A771A-3F6C-4B95-A443-80708B30C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DBAFE5B-2F6F-4C42-A587-2C7312D6F9D3}"/>
              </a:ext>
            </a:extLst>
          </p:cNvPr>
          <p:cNvPicPr>
            <a:picLocks noChangeAspect="1"/>
          </p:cNvPicPr>
          <p:nvPr/>
        </p:nvPicPr>
        <p:blipFill rotWithShape="1">
          <a:blip r:embed="rId6"/>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264271119"/>
      </p:ext>
    </p:extLst>
  </p:cSld>
  <p:clrMapOvr>
    <a:masterClrMapping/>
  </p:clrMapOvr>
  <mc:AlternateContent xmlns:mc="http://schemas.openxmlformats.org/markup-compatibility/2006">
    <mc:Choice xmlns:p14="http://schemas.microsoft.com/office/powerpoint/2010/main" Requires="p14">
      <p:transition spd="slow" p14:dur="2000" advTm="4426"/>
    </mc:Choice>
    <mc:Fallback>
      <p:transition spd="slow" advTm="4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C01B2B-7FCA-40AD-8A01-31589FBF4B7F}"/>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Brett Parker</a:t>
            </a:r>
          </a:p>
        </p:txBody>
      </p:sp>
      <p:pic>
        <p:nvPicPr>
          <p:cNvPr id="12" name="Picture 11">
            <a:extLst>
              <a:ext uri="{FF2B5EF4-FFF2-40B4-BE49-F238E27FC236}">
                <a16:creationId xmlns:a16="http://schemas.microsoft.com/office/drawing/2014/main" id="{A97175B4-BA7C-4EFC-B500-D838EDACE149}"/>
              </a:ext>
            </a:extLst>
          </p:cNvPr>
          <p:cNvPicPr>
            <a:picLocks noChangeAspect="1"/>
          </p:cNvPicPr>
          <p:nvPr/>
        </p:nvPicPr>
        <p:blipFill>
          <a:blip r:embed="rId4"/>
          <a:stretch>
            <a:fillRect/>
          </a:stretch>
        </p:blipFill>
        <p:spPr>
          <a:xfrm>
            <a:off x="1747520" y="1288890"/>
            <a:ext cx="8696960" cy="4913782"/>
          </a:xfrm>
          <a:prstGeom prst="rect">
            <a:avLst/>
          </a:prstGeom>
        </p:spPr>
      </p:pic>
      <p:sp>
        <p:nvSpPr>
          <p:cNvPr id="8" name="Title 1">
            <a:extLst>
              <a:ext uri="{FF2B5EF4-FFF2-40B4-BE49-F238E27FC236}">
                <a16:creationId xmlns:a16="http://schemas.microsoft.com/office/drawing/2014/main" id="{46F95459-439E-49AF-B837-9E37F38F96AB}"/>
              </a:ext>
            </a:extLst>
          </p:cNvPr>
          <p:cNvSpPr>
            <a:spLocks noGrp="1"/>
          </p:cNvSpPr>
          <p:nvPr>
            <p:ph type="title"/>
          </p:nvPr>
        </p:nvSpPr>
        <p:spPr>
          <a:xfrm>
            <a:off x="0" y="0"/>
            <a:ext cx="12192000" cy="1478570"/>
          </a:xfrm>
        </p:spPr>
        <p:txBody>
          <a:bodyPr>
            <a:normAutofit/>
          </a:bodyPr>
          <a:lstStyle/>
          <a:p>
            <a:pPr algn="ctr"/>
            <a:r>
              <a:rPr lang="en-US" u="sng" cap="none">
                <a:latin typeface="Digital-Bold" pitchFamily="2" charset="0"/>
              </a:rPr>
              <a:t>Simulation View</a:t>
            </a:r>
          </a:p>
        </p:txBody>
      </p:sp>
      <p:sp>
        <p:nvSpPr>
          <p:cNvPr id="10" name="Rectangle 9">
            <a:extLst>
              <a:ext uri="{FF2B5EF4-FFF2-40B4-BE49-F238E27FC236}">
                <a16:creationId xmlns:a16="http://schemas.microsoft.com/office/drawing/2014/main" id="{2C382649-5B57-46AC-B7D2-40E1FDA6EB58}"/>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11" name="Picture 2" descr="University of Central Florida logo and symbol, meaning, history, PNG">
            <a:extLst>
              <a:ext uri="{FF2B5EF4-FFF2-40B4-BE49-F238E27FC236}">
                <a16:creationId xmlns:a16="http://schemas.microsoft.com/office/drawing/2014/main" id="{6708BB28-9D54-4391-BC4B-7D5724F87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25E8F02-1081-4B9A-9F10-DCF3E25FD3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3989" y="5151953"/>
            <a:ext cx="978519" cy="1304228"/>
          </a:xfrm>
          <a:prstGeom prst="rect">
            <a:avLst/>
          </a:prstGeom>
          <a:ln>
            <a:noFill/>
          </a:ln>
          <a:effectLst>
            <a:softEdge rad="112500"/>
          </a:effectLst>
        </p:spPr>
      </p:pic>
      <p:pic>
        <p:nvPicPr>
          <p:cNvPr id="3" name="Recorded Sound">
            <a:hlinkClick r:id="" action="ppaction://media"/>
            <a:extLst>
              <a:ext uri="{FF2B5EF4-FFF2-40B4-BE49-F238E27FC236}">
                <a16:creationId xmlns:a16="http://schemas.microsoft.com/office/drawing/2014/main" id="{0B49E512-FEB1-4D01-A192-A210A17A40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87308" y="6322530"/>
            <a:ext cx="609600" cy="609600"/>
          </a:xfrm>
          <a:prstGeom prst="rect">
            <a:avLst/>
          </a:prstGeom>
        </p:spPr>
      </p:pic>
    </p:spTree>
    <p:extLst>
      <p:ext uri="{BB962C8B-B14F-4D97-AF65-F5344CB8AC3E}">
        <p14:creationId xmlns:p14="http://schemas.microsoft.com/office/powerpoint/2010/main" val="2568287066"/>
      </p:ext>
    </p:extLst>
  </p:cSld>
  <p:clrMapOvr>
    <a:masterClrMapping/>
  </p:clrMapOvr>
  <mc:AlternateContent xmlns:mc="http://schemas.openxmlformats.org/markup-compatibility/2006">
    <mc:Choice xmlns:p14="http://schemas.microsoft.com/office/powerpoint/2010/main" Requires="p14">
      <p:transition spd="slow" p14:dur="2000" advTm="14290"/>
    </mc:Choice>
    <mc:Fallback>
      <p:transition spd="slow" advTm="1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758">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DF399F-BE74-4BB6-A175-6F8CBAEE32D8}"/>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Brett Parker</a:t>
            </a:r>
          </a:p>
        </p:txBody>
      </p:sp>
      <p:sp>
        <p:nvSpPr>
          <p:cNvPr id="6" name="Title 1">
            <a:extLst>
              <a:ext uri="{FF2B5EF4-FFF2-40B4-BE49-F238E27FC236}">
                <a16:creationId xmlns:a16="http://schemas.microsoft.com/office/drawing/2014/main" id="{D753B927-AEE3-4D70-84E1-30D775DDC28B}"/>
              </a:ext>
            </a:extLst>
          </p:cNvPr>
          <p:cNvSpPr>
            <a:spLocks noGrp="1"/>
          </p:cNvSpPr>
          <p:nvPr>
            <p:ph type="title"/>
          </p:nvPr>
        </p:nvSpPr>
        <p:spPr>
          <a:xfrm>
            <a:off x="0" y="0"/>
            <a:ext cx="12192000" cy="1478570"/>
          </a:xfrm>
        </p:spPr>
        <p:txBody>
          <a:bodyPr>
            <a:normAutofit/>
          </a:bodyPr>
          <a:lstStyle/>
          <a:p>
            <a:pPr algn="ctr"/>
            <a:r>
              <a:rPr lang="en-US" u="sng" cap="none">
                <a:latin typeface="Digital-Bold" pitchFamily="2" charset="0"/>
              </a:rPr>
              <a:t>Object Detection Simulation</a:t>
            </a:r>
          </a:p>
        </p:txBody>
      </p:sp>
      <p:sp>
        <p:nvSpPr>
          <p:cNvPr id="13" name="Rectangle 12">
            <a:extLst>
              <a:ext uri="{FF2B5EF4-FFF2-40B4-BE49-F238E27FC236}">
                <a16:creationId xmlns:a16="http://schemas.microsoft.com/office/drawing/2014/main" id="{C55BF569-4810-4AB7-BDC4-8DEE552DB9A3}"/>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9" name="Picture 2" descr="University of Central Florida logo and symbol, meaning, history, PNG">
            <a:extLst>
              <a:ext uri="{FF2B5EF4-FFF2-40B4-BE49-F238E27FC236}">
                <a16:creationId xmlns:a16="http://schemas.microsoft.com/office/drawing/2014/main" id="{B4BC1494-306C-401E-87E8-3D66D3B274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0383095-E3BE-423C-9C0A-E10A88794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3989" y="5151953"/>
            <a:ext cx="978519" cy="1304228"/>
          </a:xfrm>
          <a:prstGeom prst="rect">
            <a:avLst/>
          </a:prstGeom>
          <a:ln>
            <a:noFill/>
          </a:ln>
          <a:effectLst>
            <a:softEdge rad="112500"/>
          </a:effectLst>
        </p:spPr>
      </p:pic>
      <p:pic>
        <p:nvPicPr>
          <p:cNvPr id="3" name="2022-02-22 14-47-07">
            <a:hlinkClick r:id="" action="ppaction://media"/>
            <a:extLst>
              <a:ext uri="{FF2B5EF4-FFF2-40B4-BE49-F238E27FC236}">
                <a16:creationId xmlns:a16="http://schemas.microsoft.com/office/drawing/2014/main" id="{DA3A289A-4AC9-48D5-9C7F-252D467E4E9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747519" y="1301839"/>
            <a:ext cx="8696959" cy="4892039"/>
          </a:xfrm>
          <a:prstGeom prst="rect">
            <a:avLst/>
          </a:prstGeom>
        </p:spPr>
      </p:pic>
      <p:pic>
        <p:nvPicPr>
          <p:cNvPr id="4" name="Recorded Sound">
            <a:hlinkClick r:id="" action="ppaction://media"/>
            <a:extLst>
              <a:ext uri="{FF2B5EF4-FFF2-40B4-BE49-F238E27FC236}">
                <a16:creationId xmlns:a16="http://schemas.microsoft.com/office/drawing/2014/main" id="{FED121F3-8C69-4F08-A980-E4448E8CAF6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16718" y="6248400"/>
            <a:ext cx="609600" cy="609600"/>
          </a:xfrm>
          <a:prstGeom prst="rect">
            <a:avLst/>
          </a:prstGeom>
        </p:spPr>
      </p:pic>
    </p:spTree>
    <p:extLst>
      <p:ext uri="{BB962C8B-B14F-4D97-AF65-F5344CB8AC3E}">
        <p14:creationId xmlns:p14="http://schemas.microsoft.com/office/powerpoint/2010/main" val="3636284674"/>
      </p:ext>
    </p:extLst>
  </p:cSld>
  <p:clrMapOvr>
    <a:masterClrMapping/>
  </p:clrMapOvr>
  <mc:AlternateContent xmlns:mc="http://schemas.openxmlformats.org/markup-compatibility/2006">
    <mc:Choice xmlns:p14="http://schemas.microsoft.com/office/powerpoint/2010/main" Requires="p14">
      <p:transition spd="slow" p14:dur="2000" advTm="47750"/>
    </mc:Choice>
    <mc:Fallback>
      <p:transition spd="slow" advTm="4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31" fill="hold"/>
                                        <p:tgtEl>
                                          <p:spTgt spid="4"/>
                                        </p:tgtEl>
                                      </p:cBhvr>
                                    </p:cmd>
                                  </p:childTnLst>
                                </p:cTn>
                              </p:par>
                            </p:childTnLst>
                          </p:cTn>
                        </p:par>
                        <p:par>
                          <p:cTn id="7" fill="hold">
                            <p:stCondLst>
                              <p:cond delay="46031"/>
                            </p:stCondLst>
                            <p:childTnLst>
                              <p:par>
                                <p:cTn id="8" presetID="1" presetClass="mediacall" presetSubtype="0" fill="hold" nodeType="afterEffect">
                                  <p:stCondLst>
                                    <p:cond delay="0"/>
                                  </p:stCondLst>
                                  <p:childTnLst>
                                    <p:cmd type="call" cmd="playFrom(0.0)">
                                      <p:cBhvr>
                                        <p:cTn id="9" dur="45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818">
                <p:cTn id="10" fill="hold" display="0">
                  <p:stCondLst>
                    <p:cond delay="indefinite"/>
                  </p:stCondLst>
                  <p:endCondLst>
                    <p:cond evt="onStopAudio" delay="0">
                      <p:tgtEl>
                        <p:sldTgt/>
                      </p:tgtEl>
                    </p:cond>
                  </p:endCondLst>
                </p:cTn>
                <p:tgtEl>
                  <p:spTgt spid="4"/>
                </p:tgtEl>
              </p:cMediaNode>
            </p:audio>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1527" objId="3"/>
        <p14:stopEvt time="47468" objId="3"/>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7BE67-D4BE-4935-9E91-7F91F94CF05A}"/>
              </a:ext>
            </a:extLst>
          </p:cNvPr>
          <p:cNvSpPr>
            <a:spLocks noGrp="1"/>
          </p:cNvSpPr>
          <p:nvPr>
            <p:ph idx="1"/>
          </p:nvPr>
        </p:nvSpPr>
        <p:spPr/>
        <p:txBody>
          <a:bodyPr>
            <a:normAutofit/>
          </a:bodyPr>
          <a:lstStyle/>
          <a:p>
            <a:pPr marL="0" indent="0" algn="ctr">
              <a:buNone/>
            </a:pPr>
            <a:r>
              <a:rPr lang="en-US" sz="5400">
                <a:latin typeface="Digital-Bold" pitchFamily="2" charset="0"/>
              </a:rPr>
              <a:t>FRAME DESIGN</a:t>
            </a:r>
          </a:p>
        </p:txBody>
      </p:sp>
      <p:sp>
        <p:nvSpPr>
          <p:cNvPr id="7" name="Rectangle 6">
            <a:extLst>
              <a:ext uri="{FF2B5EF4-FFF2-40B4-BE49-F238E27FC236}">
                <a16:creationId xmlns:a16="http://schemas.microsoft.com/office/drawing/2014/main" id="{41C9C5E3-44B2-46EC-B233-529FA641D95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a:solidFill>
                <a:schemeClr val="accent1">
                  <a:lumMod val="40000"/>
                  <a:lumOff val="60000"/>
                </a:schemeClr>
              </a:solidFill>
            </a:endParaRPr>
          </a:p>
        </p:txBody>
      </p:sp>
      <p:pic>
        <p:nvPicPr>
          <p:cNvPr id="8" name="Picture 2" descr="University of Central Florida logo and symbol, meaning, history, PNG">
            <a:extLst>
              <a:ext uri="{FF2B5EF4-FFF2-40B4-BE49-F238E27FC236}">
                <a16:creationId xmlns:a16="http://schemas.microsoft.com/office/drawing/2014/main" id="{2D46B772-9618-4985-8A48-2EFB8670F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1EB0825-752F-48CB-A25D-3090AE4D3C8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 name="Audio 1">
            <a:hlinkClick r:id="" action="ppaction://media"/>
            <a:extLst>
              <a:ext uri="{FF2B5EF4-FFF2-40B4-BE49-F238E27FC236}">
                <a16:creationId xmlns:a16="http://schemas.microsoft.com/office/drawing/2014/main" id="{F6CB897E-D167-4EBE-A344-A9D1F8845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Rectangle 9">
            <a:extLst>
              <a:ext uri="{FF2B5EF4-FFF2-40B4-BE49-F238E27FC236}">
                <a16:creationId xmlns:a16="http://schemas.microsoft.com/office/drawing/2014/main" id="{D0C0AC24-7251-4E47-916D-587654F33489}"/>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1" name="Picture 2" descr="University of Central Florida logo and symbol, meaning, history, PNG">
            <a:extLst>
              <a:ext uri="{FF2B5EF4-FFF2-40B4-BE49-F238E27FC236}">
                <a16:creationId xmlns:a16="http://schemas.microsoft.com/office/drawing/2014/main" id="{430D8560-B877-4751-AD4A-359815123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5E7B602-EF35-4B13-A3E1-EAF0B365642E}"/>
              </a:ext>
            </a:extLst>
          </p:cNvPr>
          <p:cNvPicPr>
            <a:picLocks noChangeAspect="1"/>
          </p:cNvPicPr>
          <p:nvPr/>
        </p:nvPicPr>
        <p:blipFill rotWithShape="1">
          <a:blip r:embed="rId6"/>
          <a:srcRect l="8139" t="10507" r="660" b="3441"/>
          <a:stretch/>
        </p:blipFill>
        <p:spPr>
          <a:xfrm rot="5400000">
            <a:off x="10688445" y="4579656"/>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42252376"/>
      </p:ext>
    </p:extLst>
  </p:cSld>
  <p:clrMapOvr>
    <a:masterClrMapping/>
  </p:clrMapOvr>
  <mc:AlternateContent xmlns:mc="http://schemas.openxmlformats.org/markup-compatibility/2006">
    <mc:Choice xmlns:p14="http://schemas.microsoft.com/office/powerpoint/2010/main" Requires="p14">
      <p:transition spd="slow" p14:dur="2000" advTm="3084"/>
    </mc:Choice>
    <mc:Fallback>
      <p:transition spd="slow" advTm="3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FAA923-63E4-432C-A845-81BFE698FE30}"/>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Rover Frame Design</a:t>
            </a:r>
          </a:p>
        </p:txBody>
      </p:sp>
      <p:sp>
        <p:nvSpPr>
          <p:cNvPr id="11" name="Rectangle 10">
            <a:extLst>
              <a:ext uri="{FF2B5EF4-FFF2-40B4-BE49-F238E27FC236}">
                <a16:creationId xmlns:a16="http://schemas.microsoft.com/office/drawing/2014/main" id="{A903CD4A-D170-4B62-B3FE-D8A84CA5EF9E}"/>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0" name="Rectangle 9">
            <a:extLst>
              <a:ext uri="{FF2B5EF4-FFF2-40B4-BE49-F238E27FC236}">
                <a16:creationId xmlns:a16="http://schemas.microsoft.com/office/drawing/2014/main" id="{1E5CAF20-C7DD-4BD0-BF93-3A2DA673CA58}"/>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3" name="Picture 2" descr="University of Central Florida logo and symbol, meaning, history, PNG">
            <a:extLst>
              <a:ext uri="{FF2B5EF4-FFF2-40B4-BE49-F238E27FC236}">
                <a16:creationId xmlns:a16="http://schemas.microsoft.com/office/drawing/2014/main" id="{4EF6F787-6BF9-4FCE-BA6A-FE40777F5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F426E5DF-85A6-499E-A55F-7C5A7570AF0D}"/>
              </a:ext>
            </a:extLst>
          </p:cNvPr>
          <p:cNvGraphicFramePr>
            <a:graphicFrameLocks noGrp="1"/>
          </p:cNvGraphicFramePr>
          <p:nvPr>
            <p:extLst>
              <p:ext uri="{D42A27DB-BD31-4B8C-83A1-F6EECF244321}">
                <p14:modId xmlns:p14="http://schemas.microsoft.com/office/powerpoint/2010/main" val="3648750490"/>
              </p:ext>
            </p:extLst>
          </p:nvPr>
        </p:nvGraphicFramePr>
        <p:xfrm>
          <a:off x="7994009" y="1250590"/>
          <a:ext cx="3558229" cy="3721126"/>
        </p:xfrm>
        <a:graphic>
          <a:graphicData uri="http://schemas.openxmlformats.org/drawingml/2006/table">
            <a:tbl>
              <a:tblPr firstRow="1" firstCol="1" bandRow="1">
                <a:tableStyleId>{5C22544A-7EE6-4342-B048-85BDC9FD1C3A}</a:tableStyleId>
              </a:tblPr>
              <a:tblGrid>
                <a:gridCol w="1659591">
                  <a:extLst>
                    <a:ext uri="{9D8B030D-6E8A-4147-A177-3AD203B41FA5}">
                      <a16:colId xmlns:a16="http://schemas.microsoft.com/office/drawing/2014/main" val="1541923860"/>
                    </a:ext>
                  </a:extLst>
                </a:gridCol>
                <a:gridCol w="1898638">
                  <a:extLst>
                    <a:ext uri="{9D8B030D-6E8A-4147-A177-3AD203B41FA5}">
                      <a16:colId xmlns:a16="http://schemas.microsoft.com/office/drawing/2014/main" val="3948831343"/>
                    </a:ext>
                  </a:extLst>
                </a:gridCol>
              </a:tblGrid>
              <a:tr h="520726">
                <a:tc>
                  <a:txBody>
                    <a:bodyPr/>
                    <a:lstStyle/>
                    <a:p>
                      <a:pPr algn="ctr" rtl="0" fontAlgn="base"/>
                      <a:r>
                        <a:rPr lang="en-US" sz="1800" b="1" i="0">
                          <a:solidFill>
                            <a:srgbClr val="000000"/>
                          </a:solidFill>
                          <a:effectLst/>
                          <a:latin typeface="Calibri"/>
                          <a:cs typeface="Calibri"/>
                        </a:rPr>
                        <a:t>Aspect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US" sz="1800" b="1" i="0">
                          <a:solidFill>
                            <a:srgbClr val="000000"/>
                          </a:solidFill>
                          <a:effectLst/>
                          <a:latin typeface="Calibri"/>
                          <a:cs typeface="Calibri"/>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047306"/>
                  </a:ext>
                </a:extLst>
              </a:tr>
              <a:tr h="294732">
                <a:tc>
                  <a:txBody>
                    <a:bodyPr/>
                    <a:lstStyle/>
                    <a:p>
                      <a:pPr algn="ctr" rtl="0" fontAlgn="base"/>
                      <a:r>
                        <a:rPr lang="en-US" sz="1400" b="1" i="0">
                          <a:solidFill>
                            <a:srgbClr val="000000"/>
                          </a:solidFill>
                          <a:effectLst/>
                          <a:latin typeface="Calibri"/>
                          <a:cs typeface="Calibri"/>
                        </a:rPr>
                        <a:t>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PLA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1933645"/>
                  </a:ext>
                </a:extLst>
              </a:tr>
              <a:tr h="294732">
                <a:tc>
                  <a:txBody>
                    <a:bodyPr/>
                    <a:lstStyle/>
                    <a:p>
                      <a:pPr algn="ctr" rtl="0" fontAlgn="base"/>
                      <a:r>
                        <a:rPr lang="en-US" sz="1400" b="1" i="0">
                          <a:solidFill>
                            <a:srgbClr val="000000"/>
                          </a:solidFill>
                          <a:effectLst/>
                          <a:latin typeface="Calibri"/>
                          <a:cs typeface="Calibri"/>
                        </a:rPr>
                        <a:t>Tolerances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0.1mm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9726874"/>
                  </a:ext>
                </a:extLst>
              </a:tr>
              <a:tr h="29473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1" i="0">
                          <a:solidFill>
                            <a:srgbClr val="000000"/>
                          </a:solidFill>
                          <a:effectLst/>
                          <a:latin typeface="Calibri"/>
                          <a:cs typeface="Calibri"/>
                        </a:rPr>
                        <a:t>Total Pieces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9694936"/>
                  </a:ext>
                </a:extLst>
              </a:tr>
              <a:tr h="35443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1" i="0">
                          <a:solidFill>
                            <a:srgbClr val="000000"/>
                          </a:solidFill>
                          <a:effectLst/>
                          <a:latin typeface="Calibri"/>
                          <a:cs typeface="Calibri"/>
                        </a:rPr>
                        <a:t>Fasteners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l" rtl="0" fontAlgn="base"/>
                      <a:r>
                        <a:rPr lang="en-US" sz="1400" b="0" i="0">
                          <a:solidFill>
                            <a:srgbClr val="000000"/>
                          </a:solidFill>
                          <a:effectLst/>
                          <a:latin typeface="Calibri"/>
                          <a:cs typeface="Calibri"/>
                        </a:rPr>
                        <a:t>-M4 Screws for bottom plate</a:t>
                      </a:r>
                    </a:p>
                    <a:p>
                      <a:pPr algn="l" rtl="0" fontAlgn="base"/>
                      <a:endParaRPr lang="en-US" sz="1400" b="0" i="0">
                        <a:solidFill>
                          <a:srgbClr val="000000"/>
                        </a:solidFill>
                        <a:effectLst/>
                        <a:latin typeface="Calibri"/>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400" b="0" i="0">
                          <a:solidFill>
                            <a:srgbClr val="000000"/>
                          </a:solidFill>
                          <a:effectLst/>
                          <a:latin typeface="Calibri"/>
                          <a:cs typeface="Calibri"/>
                        </a:rPr>
                        <a:t>-M2 Screws for top housing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7048224"/>
                  </a:ext>
                </a:extLst>
              </a:tr>
              <a:tr h="294732">
                <a:tc>
                  <a:txBody>
                    <a:bodyPr/>
                    <a:lstStyle/>
                    <a:p>
                      <a:pPr algn="ctr" rtl="0" fontAlgn="base"/>
                      <a:r>
                        <a:rPr lang="en-US" sz="1400" b="1" i="0">
                          <a:solidFill>
                            <a:srgbClr val="000000"/>
                          </a:solidFill>
                          <a:effectLst/>
                          <a:latin typeface="Calibri"/>
                          <a:cs typeface="Calibri"/>
                        </a:rPr>
                        <a:t>Yellow Component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Antenna Holder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3305182"/>
                  </a:ext>
                </a:extLst>
              </a:tr>
              <a:tr h="294732">
                <a:tc>
                  <a:txBody>
                    <a:bodyPr/>
                    <a:lstStyle/>
                    <a:p>
                      <a:pPr algn="ctr" rtl="0" fontAlgn="base"/>
                      <a:r>
                        <a:rPr lang="en-US" sz="1400" b="1" i="0">
                          <a:solidFill>
                            <a:srgbClr val="000000"/>
                          </a:solidFill>
                          <a:effectLst/>
                          <a:latin typeface="Calibri"/>
                          <a:cs typeface="Calibri"/>
                        </a:rPr>
                        <a:t>Red Component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Video TX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2221197"/>
                  </a:ext>
                </a:extLst>
              </a:tr>
              <a:tr h="294732">
                <a:tc>
                  <a:txBody>
                    <a:bodyPr/>
                    <a:lstStyle/>
                    <a:p>
                      <a:pPr algn="ctr" rtl="0" fontAlgn="base"/>
                      <a:r>
                        <a:rPr lang="en-US" sz="1400" b="1" i="0">
                          <a:solidFill>
                            <a:srgbClr val="000000"/>
                          </a:solidFill>
                          <a:effectLst/>
                          <a:latin typeface="Calibri"/>
                          <a:cs typeface="Calibri"/>
                        </a:rPr>
                        <a:t>Black Component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rtl="0" fontAlgn="base"/>
                      <a:r>
                        <a:rPr lang="en-US" sz="1400" b="0" i="0">
                          <a:solidFill>
                            <a:srgbClr val="000000"/>
                          </a:solidFill>
                          <a:effectLst/>
                          <a:latin typeface="Calibri"/>
                          <a:cs typeface="Calibri"/>
                        </a:rPr>
                        <a:t>Middle plate / Battery Brace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4551635"/>
                  </a:ext>
                </a:extLst>
              </a:tr>
            </a:tbl>
          </a:graphicData>
        </a:graphic>
      </p:graphicFrame>
      <p:pic>
        <p:nvPicPr>
          <p:cNvPr id="16" name="Picture 5">
            <a:extLst>
              <a:ext uri="{FF2B5EF4-FFF2-40B4-BE49-F238E27FC236}">
                <a16:creationId xmlns:a16="http://schemas.microsoft.com/office/drawing/2014/main" id="{E4621ABB-5BE2-435F-9755-B9F582D3AAEC}"/>
              </a:ext>
            </a:extLst>
          </p:cNvPr>
          <p:cNvPicPr>
            <a:picLocks noChangeAspect="1"/>
          </p:cNvPicPr>
          <p:nvPr/>
        </p:nvPicPr>
        <p:blipFill rotWithShape="1">
          <a:blip r:embed="rId6"/>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4" name="Picture 3" descr="Diagram&#10;&#10;Description automatically generated with medium confidence">
            <a:extLst>
              <a:ext uri="{FF2B5EF4-FFF2-40B4-BE49-F238E27FC236}">
                <a16:creationId xmlns:a16="http://schemas.microsoft.com/office/drawing/2014/main" id="{D95A86BF-6950-4290-BFDD-DC6BE0C8EF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583" y="1250590"/>
            <a:ext cx="8540684" cy="4804135"/>
          </a:xfrm>
          <a:prstGeom prst="rect">
            <a:avLst/>
          </a:prstGeom>
        </p:spPr>
      </p:pic>
      <p:pic>
        <p:nvPicPr>
          <p:cNvPr id="15" name="Audio 14">
            <a:hlinkClick r:id="" action="ppaction://media"/>
            <a:extLst>
              <a:ext uri="{FF2B5EF4-FFF2-40B4-BE49-F238E27FC236}">
                <a16:creationId xmlns:a16="http://schemas.microsoft.com/office/drawing/2014/main" id="{E5AC8156-1B35-425B-AEA1-5CBD17ABB6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72282780"/>
      </p:ext>
    </p:extLst>
  </p:cSld>
  <p:clrMapOvr>
    <a:masterClrMapping/>
  </p:clrMapOvr>
  <mc:AlternateContent xmlns:mc="http://schemas.openxmlformats.org/markup-compatibility/2006">
    <mc:Choice xmlns:p14="http://schemas.microsoft.com/office/powerpoint/2010/main" Requires="p14">
      <p:transition spd="slow" p14:dur="2000" advTm="40552"/>
    </mc:Choice>
    <mc:Fallback>
      <p:transition spd="slow" advTm="4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CDBFB5-7806-4583-9C8D-BFEF206A4FC4}"/>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5" name="Picture 2" descr="University of Central Florida logo and symbol, meaning, history, PNG">
            <a:extLst>
              <a:ext uri="{FF2B5EF4-FFF2-40B4-BE49-F238E27FC236}">
                <a16:creationId xmlns:a16="http://schemas.microsoft.com/office/drawing/2014/main" id="{AE860920-D5D2-44FA-8223-E5B70731E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BACBF3F-CFD6-4613-93F1-F2E953C3B9EA}"/>
              </a:ext>
            </a:extLst>
          </p:cNvPr>
          <p:cNvPicPr>
            <a:picLocks noChangeAspect="1"/>
          </p:cNvPicPr>
          <p:nvPr/>
        </p:nvPicPr>
        <p:blipFill rotWithShape="1">
          <a:blip r:embed="rId5"/>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47106" name="Picture 2">
            <a:extLst>
              <a:ext uri="{FF2B5EF4-FFF2-40B4-BE49-F238E27FC236}">
                <a16:creationId xmlns:a16="http://schemas.microsoft.com/office/drawing/2014/main" id="{08CBFB54-F415-42C2-A646-BDED4369BB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98" t="12647" r="26854" b="11890"/>
          <a:stretch/>
        </p:blipFill>
        <p:spPr bwMode="auto">
          <a:xfrm>
            <a:off x="6960126" y="1269741"/>
            <a:ext cx="4342615" cy="34502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7" name="Picture 66" descr="A toy car with an object&#10;&#10;Description automatically generated with low confidence">
            <a:extLst>
              <a:ext uri="{FF2B5EF4-FFF2-40B4-BE49-F238E27FC236}">
                <a16:creationId xmlns:a16="http://schemas.microsoft.com/office/drawing/2014/main" id="{36586711-48EF-439E-8AA0-1F9BAEB1CC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444" y="1045630"/>
            <a:ext cx="5915320" cy="4436490"/>
          </a:xfrm>
          <a:prstGeom prst="rect">
            <a:avLst/>
          </a:prstGeom>
        </p:spPr>
      </p:pic>
      <p:cxnSp>
        <p:nvCxnSpPr>
          <p:cNvPr id="69" name="Straight Arrow Connector 68">
            <a:extLst>
              <a:ext uri="{FF2B5EF4-FFF2-40B4-BE49-F238E27FC236}">
                <a16:creationId xmlns:a16="http://schemas.microsoft.com/office/drawing/2014/main" id="{4F5B6FCB-BEF3-46A3-9E5A-AF326F455A71}"/>
              </a:ext>
            </a:extLst>
          </p:cNvPr>
          <p:cNvCxnSpPr>
            <a:cxnSpLocks/>
            <a:stCxn id="67" idx="3"/>
          </p:cNvCxnSpPr>
          <p:nvPr/>
        </p:nvCxnSpPr>
        <p:spPr>
          <a:xfrm>
            <a:off x="5231876" y="3263875"/>
            <a:ext cx="130089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7" name="Title 1">
            <a:extLst>
              <a:ext uri="{FF2B5EF4-FFF2-40B4-BE49-F238E27FC236}">
                <a16:creationId xmlns:a16="http://schemas.microsoft.com/office/drawing/2014/main" id="{99292DE6-E481-4689-85CD-7FDC45292A26}"/>
              </a:ext>
            </a:extLst>
          </p:cNvPr>
          <p:cNvSpPr txBox="1">
            <a:spLocks/>
          </p:cNvSpPr>
          <p:nvPr/>
        </p:nvSpPr>
        <p:spPr>
          <a:xfrm>
            <a:off x="0" y="401819"/>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From Concept to Prototype</a:t>
            </a:r>
          </a:p>
        </p:txBody>
      </p:sp>
      <p:pic>
        <p:nvPicPr>
          <p:cNvPr id="92" name="Audio 91">
            <a:hlinkClick r:id="" action="ppaction://media"/>
            <a:extLst>
              <a:ext uri="{FF2B5EF4-FFF2-40B4-BE49-F238E27FC236}">
                <a16:creationId xmlns:a16="http://schemas.microsoft.com/office/drawing/2014/main" id="{3F489317-80AF-40F0-B3D2-9517BEFC24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92478893"/>
      </p:ext>
    </p:extLst>
  </p:cSld>
  <p:clrMapOvr>
    <a:masterClrMapping/>
  </p:clrMapOvr>
  <mc:AlternateContent xmlns:mc="http://schemas.openxmlformats.org/markup-compatibility/2006">
    <mc:Choice xmlns:p14="http://schemas.microsoft.com/office/powerpoint/2010/main" Requires="p14">
      <p:transition spd="slow" p14:dur="2000" advTm="14986"/>
    </mc:Choice>
    <mc:Fallback>
      <p:transition spd="slow" advTm="14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7BE67-D4BE-4935-9E91-7F91F94CF05A}"/>
              </a:ext>
            </a:extLst>
          </p:cNvPr>
          <p:cNvSpPr>
            <a:spLocks noGrp="1"/>
          </p:cNvSpPr>
          <p:nvPr>
            <p:ph idx="1"/>
          </p:nvPr>
        </p:nvSpPr>
        <p:spPr/>
        <p:txBody>
          <a:bodyPr>
            <a:normAutofit/>
          </a:bodyPr>
          <a:lstStyle/>
          <a:p>
            <a:pPr marL="0" indent="0" algn="ctr">
              <a:buNone/>
            </a:pPr>
            <a:r>
              <a:rPr lang="en-US" sz="5400">
                <a:latin typeface="Digital-Bold" pitchFamily="2" charset="0"/>
              </a:rPr>
              <a:t>ADMINISTRATIVE</a:t>
            </a:r>
          </a:p>
          <a:p>
            <a:pPr marL="0" indent="0" algn="ctr">
              <a:buNone/>
            </a:pPr>
            <a:r>
              <a:rPr lang="en-US" sz="2000">
                <a:latin typeface="Digital-Bold" pitchFamily="2" charset="0"/>
              </a:rPr>
              <a:t>( BUDGET &amp; WORKFLOW )</a:t>
            </a:r>
            <a:endParaRPr lang="en-US" sz="800">
              <a:latin typeface="Digital-Bold" pitchFamily="2" charset="0"/>
            </a:endParaRPr>
          </a:p>
        </p:txBody>
      </p:sp>
      <p:sp>
        <p:nvSpPr>
          <p:cNvPr id="7" name="Rectangle 6">
            <a:extLst>
              <a:ext uri="{FF2B5EF4-FFF2-40B4-BE49-F238E27FC236}">
                <a16:creationId xmlns:a16="http://schemas.microsoft.com/office/drawing/2014/main" id="{41C9C5E3-44B2-46EC-B233-529FA641D95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a:solidFill>
                <a:schemeClr val="accent1">
                  <a:lumMod val="40000"/>
                  <a:lumOff val="60000"/>
                </a:schemeClr>
              </a:solidFill>
            </a:endParaRPr>
          </a:p>
        </p:txBody>
      </p:sp>
      <p:pic>
        <p:nvPicPr>
          <p:cNvPr id="8" name="Picture 2" descr="University of Central Florida logo and symbol, meaning, history, PNG">
            <a:extLst>
              <a:ext uri="{FF2B5EF4-FFF2-40B4-BE49-F238E27FC236}">
                <a16:creationId xmlns:a16="http://schemas.microsoft.com/office/drawing/2014/main" id="{2D46B772-9618-4985-8A48-2EFB8670F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1EB0825-752F-48CB-A25D-3090AE4D3C8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 name="Audio 1">
            <a:hlinkClick r:id="" action="ppaction://media"/>
            <a:extLst>
              <a:ext uri="{FF2B5EF4-FFF2-40B4-BE49-F238E27FC236}">
                <a16:creationId xmlns:a16="http://schemas.microsoft.com/office/drawing/2014/main" id="{F6CB897E-D167-4EBE-A344-A9D1F8845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0666" y="6203855"/>
            <a:ext cx="487362" cy="487362"/>
          </a:xfrm>
          <a:prstGeom prst="rect">
            <a:avLst/>
          </a:prstGeom>
        </p:spPr>
      </p:pic>
      <p:sp>
        <p:nvSpPr>
          <p:cNvPr id="10" name="Rectangle 9">
            <a:extLst>
              <a:ext uri="{FF2B5EF4-FFF2-40B4-BE49-F238E27FC236}">
                <a16:creationId xmlns:a16="http://schemas.microsoft.com/office/drawing/2014/main" id="{AF6D887B-AD3A-43D4-BD83-3A4D9EC7F7ED}"/>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1" name="Picture 2" descr="University of Central Florida logo and symbol, meaning, history, PNG">
            <a:extLst>
              <a:ext uri="{FF2B5EF4-FFF2-40B4-BE49-F238E27FC236}">
                <a16:creationId xmlns:a16="http://schemas.microsoft.com/office/drawing/2014/main" id="{1FDFE699-D8B4-48FF-B19E-D10FFDDFA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E36204F-A195-414E-94E1-40DF6A45CCFD}"/>
              </a:ext>
            </a:extLst>
          </p:cNvPr>
          <p:cNvPicPr>
            <a:picLocks noChangeAspect="1"/>
          </p:cNvPicPr>
          <p:nvPr/>
        </p:nvPicPr>
        <p:blipFill rotWithShape="1">
          <a:blip r:embed="rId6"/>
          <a:srcRect l="8139" t="10507" r="660" b="3441"/>
          <a:stretch/>
        </p:blipFill>
        <p:spPr>
          <a:xfrm rot="5400000">
            <a:off x="10716931"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92686033"/>
      </p:ext>
    </p:extLst>
  </p:cSld>
  <p:clrMapOvr>
    <a:masterClrMapping/>
  </p:clrMapOvr>
  <mc:AlternateContent xmlns:mc="http://schemas.openxmlformats.org/markup-compatibility/2006">
    <mc:Choice xmlns:p14="http://schemas.microsoft.com/office/powerpoint/2010/main" Requires="p14">
      <p:transition spd="slow" p14:dur="2000" advTm="3084"/>
    </mc:Choice>
    <mc:Fallback>
      <p:transition spd="slow" advTm="3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68CE03D-B3F0-406F-BCA7-F5E75E9EFE5E}"/>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2" name="Rectangle 11">
            <a:extLst>
              <a:ext uri="{FF2B5EF4-FFF2-40B4-BE49-F238E27FC236}">
                <a16:creationId xmlns:a16="http://schemas.microsoft.com/office/drawing/2014/main" id="{B326D288-A219-4BE3-8122-ABA02793595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7" name="Picture 2" descr="University of Central Florida logo and symbol, meaning, history, PNG">
            <a:extLst>
              <a:ext uri="{FF2B5EF4-FFF2-40B4-BE49-F238E27FC236}">
                <a16:creationId xmlns:a16="http://schemas.microsoft.com/office/drawing/2014/main" id="{4F52CD61-C87B-4A73-90E2-78313CFE6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a:extLst>
              <a:ext uri="{FF2B5EF4-FFF2-40B4-BE49-F238E27FC236}">
                <a16:creationId xmlns:a16="http://schemas.microsoft.com/office/drawing/2014/main" id="{90AD04BC-7903-4F85-8390-79E8E0898D0F}"/>
              </a:ext>
            </a:extLst>
          </p:cNvPr>
          <p:cNvGraphicFramePr>
            <a:graphicFrameLocks noGrp="1"/>
          </p:cNvGraphicFramePr>
          <p:nvPr>
            <p:extLst>
              <p:ext uri="{D42A27DB-BD31-4B8C-83A1-F6EECF244321}">
                <p14:modId xmlns:p14="http://schemas.microsoft.com/office/powerpoint/2010/main" val="1284053393"/>
              </p:ext>
            </p:extLst>
          </p:nvPr>
        </p:nvGraphicFramePr>
        <p:xfrm>
          <a:off x="2133656" y="1036407"/>
          <a:ext cx="6734175" cy="5003492"/>
        </p:xfrm>
        <a:graphic>
          <a:graphicData uri="http://schemas.openxmlformats.org/drawingml/2006/table">
            <a:tbl>
              <a:tblPr firstRow="1" firstCol="1" bandRow="1">
                <a:tableStyleId>{6E25E649-3F16-4E02-A733-19D2CDBF48F0}</a:tableStyleId>
              </a:tblPr>
              <a:tblGrid>
                <a:gridCol w="2505075">
                  <a:extLst>
                    <a:ext uri="{9D8B030D-6E8A-4147-A177-3AD203B41FA5}">
                      <a16:colId xmlns:a16="http://schemas.microsoft.com/office/drawing/2014/main" val="1783449657"/>
                    </a:ext>
                  </a:extLst>
                </a:gridCol>
                <a:gridCol w="1476375">
                  <a:extLst>
                    <a:ext uri="{9D8B030D-6E8A-4147-A177-3AD203B41FA5}">
                      <a16:colId xmlns:a16="http://schemas.microsoft.com/office/drawing/2014/main" val="3241356343"/>
                    </a:ext>
                  </a:extLst>
                </a:gridCol>
                <a:gridCol w="1276350">
                  <a:extLst>
                    <a:ext uri="{9D8B030D-6E8A-4147-A177-3AD203B41FA5}">
                      <a16:colId xmlns:a16="http://schemas.microsoft.com/office/drawing/2014/main" val="3740178558"/>
                    </a:ext>
                  </a:extLst>
                </a:gridCol>
                <a:gridCol w="1476375">
                  <a:extLst>
                    <a:ext uri="{9D8B030D-6E8A-4147-A177-3AD203B41FA5}">
                      <a16:colId xmlns:a16="http://schemas.microsoft.com/office/drawing/2014/main" val="3873757800"/>
                    </a:ext>
                  </a:extLst>
                </a:gridCol>
              </a:tblGrid>
              <a:tr h="456704">
                <a:tc gridSpan="4">
                  <a:txBody>
                    <a:bodyPr/>
                    <a:lstStyle/>
                    <a:p>
                      <a:pPr marL="0" marR="0" algn="ctr">
                        <a:spcBef>
                          <a:spcPts val="0"/>
                        </a:spcBef>
                        <a:spcAft>
                          <a:spcPts val="0"/>
                        </a:spcAft>
                      </a:pPr>
                      <a:r>
                        <a:rPr lang="en-US" sz="2000" b="1"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ea typeface="Arial" panose="020B0604020202020204" pitchFamily="34" charset="0"/>
                          <a:cs typeface="Arial" panose="020B0604020202020204" pitchFamily="34" charset="0"/>
                        </a:rPr>
                        <a:t>Bill of materials per project system</a:t>
                      </a:r>
                    </a:p>
                  </a:txBody>
                  <a:tcPr marL="73025" marR="8890" marT="8890" marB="8890" anchor="ctr"/>
                </a:tc>
                <a:tc hMerge="1">
                  <a:txBody>
                    <a:bodyPr/>
                    <a:lstStyle/>
                    <a:p>
                      <a:endParaRPr lang="en-US"/>
                    </a:p>
                  </a:txBody>
                  <a:tcPr/>
                </a:tc>
                <a:tc hMerge="1">
                  <a:txBody>
                    <a:bodyPr/>
                    <a:lstStyle/>
                    <a:p>
                      <a:pPr marL="0" marR="0" algn="ctr">
                        <a:spcBef>
                          <a:spcPts val="0"/>
                        </a:spcBef>
                        <a:spcAft>
                          <a:spcPts val="0"/>
                        </a:spcAft>
                      </a:pPr>
                      <a:endParaRPr lang="en-US" sz="2000" b="1"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ea typeface="Arial" panose="020B0604020202020204" pitchFamily="34" charset="0"/>
                        <a:cs typeface="Arial" panose="020B0604020202020204" pitchFamily="34" charset="0"/>
                      </a:endParaRPr>
                    </a:p>
                  </a:txBody>
                  <a:tcPr marL="73025" marR="8890" marT="8890" marB="8890" anchor="ctr"/>
                </a:tc>
                <a:tc hMerge="1">
                  <a:txBody>
                    <a:bodyPr/>
                    <a:lstStyle/>
                    <a:p>
                      <a:pPr marL="0" marR="0" algn="ctr">
                        <a:spcBef>
                          <a:spcPts val="0"/>
                        </a:spcBef>
                        <a:spcAft>
                          <a:spcPts val="0"/>
                        </a:spcAft>
                      </a:pPr>
                      <a:endParaRPr lang="en-US" sz="2000" b="1"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ea typeface="Arial" panose="020B0604020202020204" pitchFamily="34" charset="0"/>
                        <a:cs typeface="Arial" panose="020B0604020202020204" pitchFamily="34" charset="0"/>
                      </a:endParaRPr>
                    </a:p>
                  </a:txBody>
                  <a:tcPr marL="73025" marR="8890" marT="8890" marB="8890" anchor="ctr"/>
                </a:tc>
                <a:extLst>
                  <a:ext uri="{0D108BD9-81ED-4DB2-BD59-A6C34878D82A}">
                    <a16:rowId xmlns:a16="http://schemas.microsoft.com/office/drawing/2014/main" val="612747411"/>
                  </a:ext>
                </a:extLst>
              </a:tr>
              <a:tr h="340346">
                <a:tc>
                  <a:txBody>
                    <a:bodyPr/>
                    <a:lstStyle/>
                    <a:p>
                      <a:pPr marL="0" marR="0" lvl="0" indent="0" algn="l">
                        <a:spcBef>
                          <a:spcPts val="0"/>
                        </a:spcBef>
                        <a:spcAft>
                          <a:spcPts val="300"/>
                        </a:spcAft>
                        <a:buFont typeface="Symbol" panose="05050102010706020507" pitchFamily="18" charset="2"/>
                        <a:buNone/>
                      </a:pPr>
                      <a:r>
                        <a:rPr lang="en-US" sz="1600" b="1">
                          <a:effectLst/>
                          <a:latin typeface="Calibri" panose="020F0502020204030204" pitchFamily="34" charset="0"/>
                          <a:ea typeface="Courier New" panose="02070309020205020404" pitchFamily="49" charset="0"/>
                          <a:cs typeface="Calibri" panose="020F0502020204030204" pitchFamily="34" charset="0"/>
                        </a:rPr>
                        <a:t>                System</a:t>
                      </a:r>
                    </a:p>
                  </a:txBody>
                  <a:tcPr marL="182880" marR="8890" marB="8890" anchor="ctr">
                    <a:solidFill>
                      <a:schemeClr val="tx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effectLst/>
                          <a:latin typeface="Calibri" panose="020F0502020204030204" pitchFamily="34" charset="0"/>
                          <a:ea typeface="Arial" panose="020B0604020202020204" pitchFamily="34" charset="0"/>
                          <a:cs typeface="Calibri" panose="020F0502020204030204" pitchFamily="34" charset="0"/>
                        </a:rPr>
                        <a:t>Actual Cost</a:t>
                      </a:r>
                    </a:p>
                  </a:txBody>
                  <a:tcPr marL="73025" marR="182880" marB="88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effectLst/>
                          <a:latin typeface="Calibri" panose="020F0502020204030204" pitchFamily="34" charset="0"/>
                          <a:ea typeface="Arial" panose="020B0604020202020204" pitchFamily="34" charset="0"/>
                          <a:cs typeface="Calibri" panose="020F0502020204030204" pitchFamily="34" charset="0"/>
                        </a:rPr>
                        <a:t>Over/under Budget</a:t>
                      </a:r>
                    </a:p>
                  </a:txBody>
                  <a:tcPr marL="73025" marR="182880" marB="8890" anchor="ctr"/>
                </a:tc>
                <a:tc>
                  <a:txBody>
                    <a:bodyPr/>
                    <a:lstStyle/>
                    <a:p>
                      <a:pPr marL="0" marR="0" algn="ctr">
                        <a:spcBef>
                          <a:spcPts val="0"/>
                        </a:spcBef>
                        <a:spcAft>
                          <a:spcPts val="0"/>
                        </a:spcAft>
                      </a:pPr>
                      <a:r>
                        <a:rPr lang="en-US" sz="1600" b="1">
                          <a:effectLst/>
                          <a:latin typeface="Calibri" panose="020F0502020204030204" pitchFamily="34" charset="0"/>
                          <a:ea typeface="Arial" panose="020B0604020202020204" pitchFamily="34" charset="0"/>
                          <a:cs typeface="Calibri" panose="020F0502020204030204" pitchFamily="34" charset="0"/>
                        </a:rPr>
                        <a:t>Allocated Budget</a:t>
                      </a:r>
                    </a:p>
                  </a:txBody>
                  <a:tcPr marL="73025" marR="182880" marB="8890" anchor="ctr"/>
                </a:tc>
                <a:extLst>
                  <a:ext uri="{0D108BD9-81ED-4DB2-BD59-A6C34878D82A}">
                    <a16:rowId xmlns:a16="http://schemas.microsoft.com/office/drawing/2014/main" val="1249409657"/>
                  </a:ext>
                </a:extLst>
              </a:tr>
              <a:tr h="340346">
                <a:tc>
                  <a:txBody>
                    <a:bodyPr/>
                    <a:lstStyle/>
                    <a:p>
                      <a:pPr marL="342900" marR="0" lvl="0" indent="-342900">
                        <a:spcBef>
                          <a:spcPts val="0"/>
                        </a:spcBef>
                        <a:spcAft>
                          <a:spcPts val="300"/>
                        </a:spcAft>
                        <a:buFont typeface="Symbol" panose="05050102010706020507" pitchFamily="18" charset="2"/>
                        <a:buChar char=""/>
                      </a:pPr>
                      <a:r>
                        <a:rPr lang="en-US" sz="1600" b="0">
                          <a:effectLst/>
                          <a:latin typeface="Calibri" panose="020F0502020204030204" pitchFamily="34" charset="0"/>
                          <a:cs typeface="Calibri" panose="020F0502020204030204" pitchFamily="34" charset="0"/>
                        </a:rPr>
                        <a:t>Processing</a:t>
                      </a:r>
                      <a:endParaRPr lang="en-US" sz="1600" b="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B="8890" anchor="ctr">
                    <a:solidFill>
                      <a:schemeClr val="tx1">
                        <a:lumMod val="65000"/>
                        <a:lumOff val="35000"/>
                      </a:schemeClr>
                    </a:solidFill>
                  </a:tcPr>
                </a:tc>
                <a:tc>
                  <a:txBody>
                    <a:bodyPr/>
                    <a:lstStyle/>
                    <a:p>
                      <a:pPr marL="0" marR="0" algn="ctr">
                        <a:spcBef>
                          <a:spcPts val="0"/>
                        </a:spcBef>
                        <a:spcAft>
                          <a:spcPts val="0"/>
                        </a:spcAft>
                      </a:pPr>
                      <a:r>
                        <a:rPr lang="en-US" sz="1600">
                          <a:effectLst/>
                          <a:latin typeface="Calibri" panose="020F0502020204030204" pitchFamily="34" charset="0"/>
                          <a:ea typeface="Arial" panose="020B0604020202020204" pitchFamily="34" charset="0"/>
                          <a:cs typeface="Calibri" panose="020F0502020204030204" pitchFamily="34" charset="0"/>
                        </a:rPr>
                        <a:t>$ 74.36</a:t>
                      </a:r>
                    </a:p>
                  </a:txBody>
                  <a:tcPr marL="73025" marR="182880" marB="8890" anchor="ctr"/>
                </a:tc>
                <a:tc>
                  <a:txBody>
                    <a:bodyPr/>
                    <a:lstStyle/>
                    <a:p>
                      <a:pPr marL="0" marR="0" algn="ctr">
                        <a:spcBef>
                          <a:spcPts val="0"/>
                        </a:spcBef>
                        <a:spcAft>
                          <a:spcPts val="0"/>
                        </a:spcAft>
                      </a:pPr>
                      <a:r>
                        <a:rPr lang="en-US" sz="1600" b="1">
                          <a:solidFill>
                            <a:srgbClr val="00B050"/>
                          </a:solidFill>
                          <a:effectLst/>
                          <a:latin typeface="Calibri" panose="020F0502020204030204" pitchFamily="34" charset="0"/>
                          <a:ea typeface="Arial" panose="020B0604020202020204" pitchFamily="34" charset="0"/>
                          <a:cs typeface="Calibri" panose="020F0502020204030204" pitchFamily="34" charset="0"/>
                        </a:rPr>
                        <a:t>-</a:t>
                      </a:r>
                    </a:p>
                  </a:txBody>
                  <a:tcPr marL="73025" marR="182880" marB="8890" anchor="ctr"/>
                </a:tc>
                <a:tc>
                  <a:txBody>
                    <a:bodyPr/>
                    <a:lstStyle/>
                    <a:p>
                      <a:pPr marL="0" marR="0" algn="ctr">
                        <a:spcBef>
                          <a:spcPts val="0"/>
                        </a:spcBef>
                        <a:spcAft>
                          <a:spcPts val="0"/>
                        </a:spcAft>
                      </a:pPr>
                      <a:r>
                        <a:rPr lang="en-US" sz="1600">
                          <a:effectLst/>
                          <a:latin typeface="Calibri" panose="020F0502020204030204" pitchFamily="34" charset="0"/>
                          <a:cs typeface="Calibri" panose="020F0502020204030204" pitchFamily="34" charset="0"/>
                        </a:rPr>
                        <a:t>$ 80.00</a:t>
                      </a:r>
                      <a:endParaRPr lang="en-US" sz="1600">
                        <a:effectLst/>
                        <a:latin typeface="Calibri" panose="020F0502020204030204" pitchFamily="34" charset="0"/>
                        <a:ea typeface="Arial" panose="020B0604020202020204" pitchFamily="34" charset="0"/>
                        <a:cs typeface="Calibri" panose="020F0502020204030204" pitchFamily="34" charset="0"/>
                      </a:endParaRPr>
                    </a:p>
                  </a:txBody>
                  <a:tcPr marL="73025" marR="182880" marB="8890" anchor="ctr"/>
                </a:tc>
                <a:extLst>
                  <a:ext uri="{0D108BD9-81ED-4DB2-BD59-A6C34878D82A}">
                    <a16:rowId xmlns:a16="http://schemas.microsoft.com/office/drawing/2014/main" val="2977091844"/>
                  </a:ext>
                </a:extLst>
              </a:tr>
              <a:tr h="340346">
                <a:tc>
                  <a:txBody>
                    <a:bodyPr/>
                    <a:lstStyle/>
                    <a:p>
                      <a:pPr marL="342900" marR="0" lvl="0" indent="-342900">
                        <a:spcBef>
                          <a:spcPts val="0"/>
                        </a:spcBef>
                        <a:spcAft>
                          <a:spcPts val="300"/>
                        </a:spcAft>
                        <a:buFont typeface="Symbol" panose="05050102010706020507" pitchFamily="18" charset="2"/>
                        <a:buChar char=""/>
                      </a:pPr>
                      <a:r>
                        <a:rPr lang="en-US" sz="1600" b="0">
                          <a:effectLst/>
                          <a:latin typeface="Calibri" panose="020F0502020204030204" pitchFamily="34" charset="0"/>
                          <a:cs typeface="Calibri" panose="020F0502020204030204" pitchFamily="34" charset="0"/>
                        </a:rPr>
                        <a:t>PCB Fabrication</a:t>
                      </a:r>
                      <a:endParaRPr lang="en-US" sz="1600" b="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B="8890" anchor="ctr">
                    <a:solidFill>
                      <a:schemeClr val="tx1">
                        <a:lumMod val="65000"/>
                        <a:lumOff val="35000"/>
                      </a:schemeClr>
                    </a:solidFill>
                  </a:tcPr>
                </a:tc>
                <a:tc>
                  <a:txBody>
                    <a:bodyPr/>
                    <a:lstStyle/>
                    <a:p>
                      <a:pPr marL="0" marR="0" algn="ctr">
                        <a:spcBef>
                          <a:spcPts val="0"/>
                        </a:spcBef>
                        <a:spcAft>
                          <a:spcPts val="0"/>
                        </a:spcAft>
                      </a:pPr>
                      <a:r>
                        <a:rPr lang="en-US" sz="1600">
                          <a:effectLst/>
                          <a:latin typeface="Calibri" panose="020F0502020204030204" pitchFamily="34" charset="0"/>
                          <a:ea typeface="Arial" panose="020B0604020202020204" pitchFamily="34" charset="0"/>
                          <a:cs typeface="Calibri" panose="020F0502020204030204" pitchFamily="34" charset="0"/>
                        </a:rPr>
                        <a:t>$ 33.94</a:t>
                      </a:r>
                    </a:p>
                  </a:txBody>
                  <a:tcPr marL="73025" marR="182880" marB="8890" anchor="ctr"/>
                </a:tc>
                <a:tc>
                  <a:txBody>
                    <a:bodyPr/>
                    <a:lstStyle/>
                    <a:p>
                      <a:pPr marL="0" marR="0" algn="ctr">
                        <a:spcBef>
                          <a:spcPts val="0"/>
                        </a:spcBef>
                        <a:spcAft>
                          <a:spcPts val="0"/>
                        </a:spcAft>
                      </a:pPr>
                      <a:r>
                        <a:rPr lang="en-US" sz="1600" b="1">
                          <a:solidFill>
                            <a:srgbClr val="FF0000"/>
                          </a:solidFill>
                          <a:effectLst/>
                          <a:latin typeface="Calibri" panose="020F0502020204030204" pitchFamily="34" charset="0"/>
                          <a:ea typeface="Arial" panose="020B0604020202020204" pitchFamily="34" charset="0"/>
                          <a:cs typeface="Calibri" panose="020F0502020204030204" pitchFamily="34" charset="0"/>
                        </a:rPr>
                        <a:t>+</a:t>
                      </a:r>
                    </a:p>
                  </a:txBody>
                  <a:tcPr marL="73025" marR="182880" marB="8890" anchor="ctr"/>
                </a:tc>
                <a:tc>
                  <a:txBody>
                    <a:bodyPr/>
                    <a:lstStyle/>
                    <a:p>
                      <a:pPr marL="0" marR="0" algn="ctr">
                        <a:spcBef>
                          <a:spcPts val="0"/>
                        </a:spcBef>
                        <a:spcAft>
                          <a:spcPts val="0"/>
                        </a:spcAft>
                      </a:pPr>
                      <a:r>
                        <a:rPr lang="en-US" sz="1600">
                          <a:effectLst/>
                          <a:latin typeface="Calibri" panose="020F0502020204030204" pitchFamily="34" charset="0"/>
                          <a:ea typeface="Arial" panose="020B0604020202020204" pitchFamily="34" charset="0"/>
                          <a:cs typeface="Calibri" panose="020F0502020204030204" pitchFamily="34" charset="0"/>
                        </a:rPr>
                        <a:t> $ 20.00</a:t>
                      </a:r>
                    </a:p>
                  </a:txBody>
                  <a:tcPr marL="73025" marR="182880" marT="8890" marB="8890" anchor="ctr"/>
                </a:tc>
                <a:extLst>
                  <a:ext uri="{0D108BD9-81ED-4DB2-BD59-A6C34878D82A}">
                    <a16:rowId xmlns:a16="http://schemas.microsoft.com/office/drawing/2014/main" val="3480060193"/>
                  </a:ext>
                </a:extLst>
              </a:tr>
              <a:tr h="298346">
                <a:tc>
                  <a:txBody>
                    <a:bodyPr/>
                    <a:lstStyle/>
                    <a:p>
                      <a:pPr marL="342900" marR="0" lvl="0" indent="-342900">
                        <a:spcBef>
                          <a:spcPts val="0"/>
                        </a:spcBef>
                        <a:spcAft>
                          <a:spcPts val="300"/>
                        </a:spcAft>
                        <a:buFont typeface="Symbol" panose="05050102010706020507" pitchFamily="18" charset="2"/>
                        <a:buChar char=""/>
                      </a:pPr>
                      <a:r>
                        <a:rPr lang="en-US" sz="1600" b="0">
                          <a:effectLst/>
                          <a:latin typeface="Calibri" panose="020F0502020204030204" pitchFamily="34" charset="0"/>
                          <a:cs typeface="Calibri" panose="020F0502020204030204" pitchFamily="34" charset="0"/>
                        </a:rPr>
                        <a:t>Video System</a:t>
                      </a:r>
                      <a:endParaRPr lang="en-US" sz="1600" b="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T="8890" marB="8890" anchor="ctr">
                    <a:solidFill>
                      <a:schemeClr val="tx1">
                        <a:lumMod val="65000"/>
                        <a:lumOff val="35000"/>
                      </a:schemeClr>
                    </a:solidFill>
                  </a:tcPr>
                </a:tc>
                <a:tc>
                  <a:txBody>
                    <a:bodyPr/>
                    <a:lstStyle/>
                    <a:p>
                      <a:pPr marL="0" marR="0" algn="ctr">
                        <a:spcBef>
                          <a:spcPts val="0"/>
                        </a:spcBef>
                        <a:spcAft>
                          <a:spcPts val="0"/>
                        </a:spcAft>
                      </a:pPr>
                      <a:r>
                        <a:rPr lang="en-US" sz="1600">
                          <a:effectLst/>
                          <a:latin typeface="Calibri" panose="020F0502020204030204" pitchFamily="34" charset="0"/>
                          <a:ea typeface="Arial" panose="020B0604020202020204" pitchFamily="34" charset="0"/>
                          <a:cs typeface="Calibri" panose="020F0502020204030204" pitchFamily="34" charset="0"/>
                        </a:rPr>
                        <a:t>$ 44.98</a:t>
                      </a:r>
                    </a:p>
                  </a:txBody>
                  <a:tcPr marL="73025" marR="182880" marT="8890" marB="8890" anchor="ctr"/>
                </a:tc>
                <a:tc>
                  <a:txBody>
                    <a:bodyPr/>
                    <a:lstStyle/>
                    <a:p>
                      <a:pPr marL="0" marR="0" algn="ctr">
                        <a:spcBef>
                          <a:spcPts val="0"/>
                        </a:spcBef>
                        <a:spcAft>
                          <a:spcPts val="0"/>
                        </a:spcAft>
                      </a:pPr>
                      <a:r>
                        <a:rPr lang="en-US" sz="1600" b="1">
                          <a:solidFill>
                            <a:srgbClr val="00B050"/>
                          </a:solidFill>
                          <a:effectLst/>
                          <a:latin typeface="Calibri" panose="020F0502020204030204" pitchFamily="34" charset="0"/>
                          <a:ea typeface="Arial" panose="020B0604020202020204" pitchFamily="34" charset="0"/>
                          <a:cs typeface="Calibri" panose="020F0502020204030204" pitchFamily="34" charset="0"/>
                        </a:rPr>
                        <a:t>-</a:t>
                      </a:r>
                    </a:p>
                  </a:txBody>
                  <a:tcPr marL="73025" marR="182880" marT="8890" marB="8890" anchor="ctr"/>
                </a:tc>
                <a:tc>
                  <a:txBody>
                    <a:bodyPr/>
                    <a:lstStyle/>
                    <a:p>
                      <a:pPr marL="0" marR="0" algn="ctr">
                        <a:spcBef>
                          <a:spcPts val="0"/>
                        </a:spcBef>
                        <a:spcAft>
                          <a:spcPts val="0"/>
                        </a:spcAft>
                      </a:pPr>
                      <a:r>
                        <a:rPr lang="en-US" sz="1600">
                          <a:effectLst/>
                          <a:latin typeface="Calibri" panose="020F0502020204030204" pitchFamily="34" charset="0"/>
                          <a:cs typeface="Calibri" panose="020F0502020204030204" pitchFamily="34" charset="0"/>
                        </a:rPr>
                        <a:t> $ 50-100</a:t>
                      </a:r>
                      <a:endParaRPr lang="en-US" sz="160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108407216"/>
                  </a:ext>
                </a:extLst>
              </a:tr>
              <a:tr h="298346">
                <a:tc>
                  <a:txBody>
                    <a:bodyPr/>
                    <a:lstStyle/>
                    <a:p>
                      <a:pPr marL="342900" marR="0" lvl="0" indent="-342900">
                        <a:spcBef>
                          <a:spcPts val="0"/>
                        </a:spcBef>
                        <a:spcAft>
                          <a:spcPts val="300"/>
                        </a:spcAft>
                        <a:buFont typeface="Symbol" panose="05050102010706020507" pitchFamily="18" charset="2"/>
                        <a:buChar char=""/>
                      </a:pPr>
                      <a:r>
                        <a:rPr lang="en-US" sz="1600" b="0">
                          <a:effectLst/>
                          <a:latin typeface="Calibri" panose="020F0502020204030204" pitchFamily="34" charset="0"/>
                          <a:ea typeface="Courier New" panose="02070309020205020404" pitchFamily="49" charset="0"/>
                          <a:cs typeface="Calibri" panose="020F0502020204030204" pitchFamily="34" charset="0"/>
                        </a:rPr>
                        <a:t>Power System</a:t>
                      </a:r>
                    </a:p>
                  </a:txBody>
                  <a:tcPr marL="182880" marR="8890" marT="8890" marB="8890" anchor="ctr">
                    <a:solidFill>
                      <a:schemeClr val="tx1">
                        <a:lumMod val="65000"/>
                        <a:lumOff val="35000"/>
                      </a:schemeClr>
                    </a:solidFill>
                  </a:tcPr>
                </a:tc>
                <a:tc>
                  <a:txBody>
                    <a:bodyPr/>
                    <a:lstStyle/>
                    <a:p>
                      <a:pPr marL="0" marR="0" algn="ctr">
                        <a:spcBef>
                          <a:spcPts val="0"/>
                        </a:spcBef>
                        <a:spcAft>
                          <a:spcPts val="0"/>
                        </a:spcAft>
                      </a:pPr>
                      <a:r>
                        <a:rPr lang="en-US" sz="1600">
                          <a:effectLst/>
                          <a:latin typeface="Calibri" panose="020F0502020204030204" pitchFamily="34" charset="0"/>
                          <a:ea typeface="Arial" panose="020B0604020202020204" pitchFamily="34" charset="0"/>
                          <a:cs typeface="Calibri" panose="020F0502020204030204" pitchFamily="34" charset="0"/>
                        </a:rPr>
                        <a:t>$ 93.40</a:t>
                      </a:r>
                    </a:p>
                  </a:txBody>
                  <a:tcPr marL="73025" marR="182880" marT="8890" marB="8890" anchor="ctr"/>
                </a:tc>
                <a:tc>
                  <a:txBody>
                    <a:bodyPr/>
                    <a:lstStyle/>
                    <a:p>
                      <a:pPr marL="0" marR="0" algn="ctr">
                        <a:spcBef>
                          <a:spcPts val="0"/>
                        </a:spcBef>
                        <a:spcAft>
                          <a:spcPts val="0"/>
                        </a:spcAft>
                      </a:pPr>
                      <a:r>
                        <a:rPr lang="en-US" sz="1600" b="1">
                          <a:solidFill>
                            <a:srgbClr val="FF0000"/>
                          </a:solidFill>
                          <a:effectLst/>
                          <a:latin typeface="Calibri" panose="020F0502020204030204" pitchFamily="34" charset="0"/>
                          <a:ea typeface="Arial" panose="020B0604020202020204" pitchFamily="34" charset="0"/>
                          <a:cs typeface="Calibri" panose="020F0502020204030204" pitchFamily="34" charset="0"/>
                        </a:rPr>
                        <a:t>+</a:t>
                      </a:r>
                    </a:p>
                  </a:txBody>
                  <a:tcPr marL="73025" marR="182880" marT="8890" marB="8890" anchor="ctr"/>
                </a:tc>
                <a:tc>
                  <a:txBody>
                    <a:bodyPr/>
                    <a:lstStyle/>
                    <a:p>
                      <a:pPr marL="0" marR="0" algn="ctr">
                        <a:spcBef>
                          <a:spcPts val="0"/>
                        </a:spcBef>
                        <a:spcAft>
                          <a:spcPts val="0"/>
                        </a:spcAft>
                      </a:pPr>
                      <a:r>
                        <a:rPr lang="en-US" sz="1600">
                          <a:effectLst/>
                          <a:latin typeface="Calibri" panose="020F0502020204030204" pitchFamily="34" charset="0"/>
                          <a:cs typeface="Calibri" panose="020F0502020204030204" pitchFamily="34" charset="0"/>
                        </a:rPr>
                        <a:t>$ 80.00</a:t>
                      </a:r>
                      <a:endParaRPr lang="en-US" sz="160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137596033"/>
                  </a:ext>
                </a:extLst>
              </a:tr>
              <a:tr h="298346">
                <a:tc>
                  <a:txBody>
                    <a:bodyPr/>
                    <a:lstStyle/>
                    <a:p>
                      <a:pPr marL="342900" marR="0" lvl="0" indent="-342900">
                        <a:spcBef>
                          <a:spcPts val="0"/>
                        </a:spcBef>
                        <a:spcAft>
                          <a:spcPts val="300"/>
                        </a:spcAft>
                        <a:buFont typeface="Symbol" panose="05050102010706020507" pitchFamily="18" charset="2"/>
                        <a:buChar char=""/>
                      </a:pPr>
                      <a:r>
                        <a:rPr lang="en-US" sz="1600" b="0">
                          <a:effectLst/>
                          <a:latin typeface="Calibri" panose="020F0502020204030204" pitchFamily="34" charset="0"/>
                          <a:ea typeface="Courier New" panose="02070309020205020404" pitchFamily="49" charset="0"/>
                          <a:cs typeface="Calibri" panose="020F0502020204030204" pitchFamily="34" charset="0"/>
                        </a:rPr>
                        <a:t>Sensing</a:t>
                      </a:r>
                    </a:p>
                  </a:txBody>
                  <a:tcPr marL="182880" marR="8890" marT="8890" marB="8890" anchor="ctr">
                    <a:solidFill>
                      <a:schemeClr val="tx1">
                        <a:lumMod val="65000"/>
                        <a:lumOff val="35000"/>
                      </a:schemeClr>
                    </a:solidFill>
                  </a:tcPr>
                </a:tc>
                <a:tc>
                  <a:txBody>
                    <a:bodyPr/>
                    <a:lstStyle/>
                    <a:p>
                      <a:pPr marL="0" marR="0" algn="ctr">
                        <a:spcBef>
                          <a:spcPts val="0"/>
                        </a:spcBef>
                        <a:spcAft>
                          <a:spcPts val="0"/>
                        </a:spcAft>
                      </a:pPr>
                      <a:r>
                        <a:rPr lang="en-US" sz="1600">
                          <a:effectLst/>
                          <a:latin typeface="Calibri" panose="020F0502020204030204" pitchFamily="34" charset="0"/>
                          <a:ea typeface="Arial" panose="020B0604020202020204" pitchFamily="34" charset="0"/>
                          <a:cs typeface="Calibri" panose="020F0502020204030204" pitchFamily="34" charset="0"/>
                        </a:rPr>
                        <a:t>$ 123.99</a:t>
                      </a:r>
                    </a:p>
                  </a:txBody>
                  <a:tcPr marL="73025" marR="182880" marT="8890" marB="8890" anchor="ctr"/>
                </a:tc>
                <a:tc>
                  <a:txBody>
                    <a:bodyPr/>
                    <a:lstStyle/>
                    <a:p>
                      <a:pPr marL="0" marR="0" algn="ctr">
                        <a:spcBef>
                          <a:spcPts val="0"/>
                        </a:spcBef>
                        <a:spcAft>
                          <a:spcPts val="0"/>
                        </a:spcAft>
                      </a:pPr>
                      <a:r>
                        <a:rPr lang="en-US" sz="1600" b="1">
                          <a:solidFill>
                            <a:srgbClr val="FF0000"/>
                          </a:solidFill>
                          <a:effectLst/>
                          <a:latin typeface="Calibri" panose="020F0502020204030204" pitchFamily="34" charset="0"/>
                          <a:ea typeface="Arial" panose="020B0604020202020204" pitchFamily="34" charset="0"/>
                          <a:cs typeface="Calibri" panose="020F0502020204030204" pitchFamily="34" charset="0"/>
                        </a:rPr>
                        <a:t>+</a:t>
                      </a:r>
                    </a:p>
                  </a:txBody>
                  <a:tcPr marL="73025" marR="182880" marT="8890" marB="8890" anchor="ctr"/>
                </a:tc>
                <a:tc>
                  <a:txBody>
                    <a:bodyPr/>
                    <a:lstStyle/>
                    <a:p>
                      <a:pPr marL="0" marR="0" algn="ctr">
                        <a:spcBef>
                          <a:spcPts val="0"/>
                        </a:spcBef>
                        <a:spcAft>
                          <a:spcPts val="0"/>
                        </a:spcAft>
                      </a:pPr>
                      <a:r>
                        <a:rPr lang="en-US" sz="1600">
                          <a:effectLst/>
                          <a:latin typeface="Calibri" panose="020F0502020204030204" pitchFamily="34" charset="0"/>
                          <a:cs typeface="Calibri" panose="020F0502020204030204" pitchFamily="34" charset="0"/>
                        </a:rPr>
                        <a:t>$ 70.00</a:t>
                      </a:r>
                      <a:endParaRPr lang="en-US" sz="160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288662200"/>
                  </a:ext>
                </a:extLst>
              </a:tr>
              <a:tr h="298346">
                <a:tc>
                  <a:txBody>
                    <a:bodyPr/>
                    <a:lstStyle/>
                    <a:p>
                      <a:pPr marL="342900" marR="0" lvl="0" indent="-342900">
                        <a:spcBef>
                          <a:spcPts val="0"/>
                        </a:spcBef>
                        <a:spcAft>
                          <a:spcPts val="300"/>
                        </a:spcAft>
                        <a:buFont typeface="Symbol" panose="05050102010706020507" pitchFamily="18" charset="2"/>
                        <a:buChar char=""/>
                      </a:pPr>
                      <a:r>
                        <a:rPr lang="en-US" sz="1600" b="0">
                          <a:effectLst/>
                          <a:latin typeface="Calibri" panose="020F0502020204030204" pitchFamily="34" charset="0"/>
                          <a:cs typeface="Calibri" panose="020F0502020204030204" pitchFamily="34" charset="0"/>
                        </a:rPr>
                        <a:t>Drive System</a:t>
                      </a:r>
                      <a:endParaRPr lang="en-US" sz="1600" b="0">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T="8890" marB="8890" anchor="ctr">
                    <a:solidFill>
                      <a:schemeClr val="tx1">
                        <a:lumMod val="65000"/>
                        <a:lumOff val="35000"/>
                      </a:schemeClr>
                    </a:solidFill>
                  </a:tcPr>
                </a:tc>
                <a:tc>
                  <a:txBody>
                    <a:bodyPr/>
                    <a:lstStyle/>
                    <a:p>
                      <a:pPr marL="0" marR="0" algn="ctr">
                        <a:spcBef>
                          <a:spcPts val="0"/>
                        </a:spcBef>
                        <a:spcAft>
                          <a:spcPts val="0"/>
                        </a:spcAft>
                      </a:pPr>
                      <a:r>
                        <a:rPr lang="en-US" sz="1600">
                          <a:effectLst/>
                          <a:latin typeface="Calibri" panose="020F0502020204030204" pitchFamily="34" charset="0"/>
                          <a:ea typeface="Arial" panose="020B0604020202020204" pitchFamily="34" charset="0"/>
                          <a:cs typeface="Calibri" panose="020F0502020204030204" pitchFamily="34" charset="0"/>
                        </a:rPr>
                        <a:t>$ 109.60</a:t>
                      </a:r>
                    </a:p>
                  </a:txBody>
                  <a:tcPr marL="73025" marR="182880" marT="8890" marB="88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00B050"/>
                          </a:solidFill>
                          <a:effectLst/>
                          <a:latin typeface="Calibri" panose="020F0502020204030204" pitchFamily="34" charset="0"/>
                          <a:ea typeface="Arial" panose="020B0604020202020204" pitchFamily="34" charset="0"/>
                          <a:cs typeface="Calibri" panose="020F0502020204030204" pitchFamily="34" charset="0"/>
                        </a:rPr>
                        <a:t>-</a:t>
                      </a:r>
                    </a:p>
                  </a:txBody>
                  <a:tcPr marL="73025" marR="182880" marT="8890" marB="8890" anchor="ctr"/>
                </a:tc>
                <a:tc>
                  <a:txBody>
                    <a:bodyPr/>
                    <a:lstStyle/>
                    <a:p>
                      <a:pPr marL="0" marR="0" algn="ctr">
                        <a:spcBef>
                          <a:spcPts val="0"/>
                        </a:spcBef>
                        <a:spcAft>
                          <a:spcPts val="0"/>
                        </a:spcAft>
                      </a:pPr>
                      <a:r>
                        <a:rPr lang="en-US" sz="1600">
                          <a:effectLst/>
                          <a:latin typeface="Calibri" panose="020F0502020204030204" pitchFamily="34" charset="0"/>
                          <a:cs typeface="Calibri" panose="020F0502020204030204" pitchFamily="34" charset="0"/>
                        </a:rPr>
                        <a:t>$ 90.00</a:t>
                      </a:r>
                      <a:endParaRPr lang="en-US" sz="1600">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3191231710"/>
                  </a:ext>
                </a:extLst>
              </a:tr>
              <a:tr h="298346">
                <a:tc>
                  <a:txBody>
                    <a:bodyPr/>
                    <a:lstStyle/>
                    <a:p>
                      <a:pPr marL="342900" marR="0" lvl="0" indent="-342900">
                        <a:spcBef>
                          <a:spcPts val="0"/>
                        </a:spcBef>
                        <a:spcAft>
                          <a:spcPts val="300"/>
                        </a:spcAft>
                        <a:buFont typeface="Symbol" panose="05050102010706020507" pitchFamily="18" charset="2"/>
                        <a:buChar char=""/>
                      </a:pPr>
                      <a:r>
                        <a:rPr lang="en-US" sz="1600" b="0">
                          <a:effectLst/>
                          <a:latin typeface="Calibri" panose="020F0502020204030204" pitchFamily="34" charset="0"/>
                          <a:ea typeface="Courier New" panose="02070309020205020404" pitchFamily="49" charset="0"/>
                          <a:cs typeface="Calibri" panose="020F0502020204030204" pitchFamily="34" charset="0"/>
                        </a:rPr>
                        <a:t>Miscellaneous </a:t>
                      </a:r>
                    </a:p>
                  </a:txBody>
                  <a:tcPr marL="182880" marR="8890" marT="8890" marB="8890" anchor="ctr">
                    <a:solidFill>
                      <a:schemeClr val="tx1">
                        <a:lumMod val="65000"/>
                        <a:lumOff val="35000"/>
                      </a:schemeClr>
                    </a:solidFill>
                  </a:tcPr>
                </a:tc>
                <a:tc>
                  <a:txBody>
                    <a:bodyPr/>
                    <a:lstStyle/>
                    <a:p>
                      <a:pPr marL="0" marR="0" algn="ctr">
                        <a:spcBef>
                          <a:spcPts val="0"/>
                        </a:spcBef>
                        <a:spcAft>
                          <a:spcPts val="0"/>
                        </a:spcAft>
                      </a:pPr>
                      <a:r>
                        <a:rPr lang="en-US" sz="1600" u="none">
                          <a:effectLst/>
                          <a:latin typeface="Calibri" panose="020F0502020204030204" pitchFamily="34" charset="0"/>
                          <a:ea typeface="Arial" panose="020B0604020202020204" pitchFamily="34" charset="0"/>
                          <a:cs typeface="Calibri" panose="020F0502020204030204" pitchFamily="34" charset="0"/>
                        </a:rPr>
                        <a:t>$46.68</a:t>
                      </a:r>
                    </a:p>
                  </a:txBody>
                  <a:tcPr marL="73025" marR="182880" marT="8890" marB="8890" anchor="ctr">
                    <a:lnB w="12700" cap="flat" cmpd="sng" algn="ctr">
                      <a:noFill/>
                      <a:prstDash val="solid"/>
                      <a:round/>
                      <a:headEnd type="none" w="med" len="med"/>
                      <a:tailEnd type="none" w="med" len="med"/>
                    </a:lnB>
                  </a:tcPr>
                </a:tc>
                <a:tc>
                  <a:txBody>
                    <a:bodyPr/>
                    <a:lstStyle/>
                    <a:p>
                      <a:pPr marL="0" marR="0" algn="ctr">
                        <a:spcBef>
                          <a:spcPts val="0"/>
                        </a:spcBef>
                        <a:spcAft>
                          <a:spcPts val="0"/>
                        </a:spcAft>
                      </a:pPr>
                      <a:endParaRPr lang="en-US" sz="1600" u="none">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600" u="none">
                          <a:effectLst/>
                          <a:latin typeface="Calibri" panose="020F0502020204030204" pitchFamily="34" charset="0"/>
                          <a:ea typeface="Arial" panose="020B0604020202020204" pitchFamily="34" charset="0"/>
                          <a:cs typeface="Calibri" panose="020F0502020204030204" pitchFamily="34" charset="0"/>
                        </a:rPr>
                        <a:t>$100.00</a:t>
                      </a:r>
                    </a:p>
                  </a:txBody>
                  <a:tcPr marL="73025" marR="182880" marT="8890" marB="8890" anchor="ctr">
                    <a:lnB w="12700" cap="flat" cmpd="sng" algn="ctr">
                      <a:noFill/>
                      <a:prstDash val="solid"/>
                      <a:round/>
                      <a:headEnd type="none" w="med" len="med"/>
                      <a:tailEnd type="none" w="med" len="med"/>
                    </a:lnB>
                  </a:tcPr>
                </a:tc>
                <a:extLst>
                  <a:ext uri="{0D108BD9-81ED-4DB2-BD59-A6C34878D82A}">
                    <a16:rowId xmlns:a16="http://schemas.microsoft.com/office/drawing/2014/main" val="1786455276"/>
                  </a:ext>
                </a:extLst>
              </a:tr>
              <a:tr h="298346">
                <a:tc>
                  <a:txBody>
                    <a:bodyPr/>
                    <a:lstStyle/>
                    <a:p>
                      <a:pPr marL="342900" marR="0" lvl="0" indent="-342900">
                        <a:spcBef>
                          <a:spcPts val="0"/>
                        </a:spcBef>
                        <a:spcAft>
                          <a:spcPts val="300"/>
                        </a:spcAft>
                        <a:buFont typeface="Symbol" panose="05050102010706020507" pitchFamily="18" charset="2"/>
                        <a:buChar char=""/>
                      </a:pPr>
                      <a:r>
                        <a:rPr lang="en-US" sz="1600" b="0">
                          <a:effectLst/>
                          <a:latin typeface="Calibri" panose="020F0502020204030204" pitchFamily="34" charset="0"/>
                          <a:ea typeface="Courier New" panose="02070309020205020404" pitchFamily="49" charset="0"/>
                          <a:cs typeface="Calibri" panose="020F0502020204030204" pitchFamily="34" charset="0"/>
                        </a:rPr>
                        <a:t>Tools</a:t>
                      </a:r>
                    </a:p>
                  </a:txBody>
                  <a:tcPr marL="182880" marR="8890" marT="8890" marB="8890" anchor="ctr">
                    <a:lnR>
                      <a:noFill/>
                    </a:lnR>
                    <a:solidFill>
                      <a:schemeClr val="tx1">
                        <a:lumMod val="65000"/>
                        <a:lumOff val="35000"/>
                      </a:schemeClr>
                    </a:solidFill>
                  </a:tcPr>
                </a:tc>
                <a:tc>
                  <a:txBody>
                    <a:bodyPr/>
                    <a:lstStyle/>
                    <a:p>
                      <a:pPr marL="0" marR="0" algn="ctr">
                        <a:spcBef>
                          <a:spcPts val="0"/>
                        </a:spcBef>
                        <a:spcAft>
                          <a:spcPts val="0"/>
                        </a:spcAft>
                      </a:pPr>
                      <a:r>
                        <a:rPr lang="en-US" sz="1600" u="none">
                          <a:effectLst/>
                          <a:latin typeface="Calibri" panose="020F0502020204030204" pitchFamily="34" charset="0"/>
                          <a:ea typeface="Arial" panose="020B0604020202020204" pitchFamily="34" charset="0"/>
                          <a:cs typeface="Calibri" panose="020F0502020204030204" pitchFamily="34" charset="0"/>
                        </a:rPr>
                        <a:t>$100.00</a:t>
                      </a:r>
                    </a:p>
                  </a:txBody>
                  <a:tcPr marL="73025" marR="182880" marT="8890" marB="88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u="none">
                          <a:solidFill>
                            <a:srgbClr val="FF0000"/>
                          </a:solidFill>
                          <a:effectLst/>
                          <a:latin typeface="Calibri" panose="020F0502020204030204" pitchFamily="34" charset="0"/>
                          <a:ea typeface="Arial" panose="020B0604020202020204" pitchFamily="34" charset="0"/>
                          <a:cs typeface="Calibri" panose="020F0502020204030204" pitchFamily="34" charset="0"/>
                        </a:rPr>
                        <a:t>+</a:t>
                      </a:r>
                    </a:p>
                  </a:txBody>
                  <a:tcPr marL="73025" marR="182880" marT="8890" marB="88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u="none">
                          <a:effectLst/>
                          <a:latin typeface="Calibri" panose="020F0502020204030204" pitchFamily="34" charset="0"/>
                          <a:ea typeface="Arial" panose="020B0604020202020204" pitchFamily="34" charset="0"/>
                          <a:cs typeface="Calibri" panose="020F0502020204030204" pitchFamily="34" charset="0"/>
                        </a:rPr>
                        <a:t>$0.00</a:t>
                      </a:r>
                    </a:p>
                  </a:txBody>
                  <a:tcPr marL="73025" marR="182880" marT="8890" marB="88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0895432"/>
                  </a:ext>
                </a:extLst>
              </a:tr>
              <a:tr h="298346">
                <a:tc>
                  <a:txBody>
                    <a:bodyPr/>
                    <a:lstStyle/>
                    <a:p>
                      <a:pPr marL="342900" marR="0" lvl="0" indent="-342900">
                        <a:spcBef>
                          <a:spcPts val="0"/>
                        </a:spcBef>
                        <a:spcAft>
                          <a:spcPts val="300"/>
                        </a:spcAft>
                        <a:buFont typeface="Symbol" panose="05050102010706020507" pitchFamily="18" charset="2"/>
                        <a:buChar char=""/>
                      </a:pPr>
                      <a:r>
                        <a:rPr lang="en-US" sz="1600" b="0">
                          <a:effectLst/>
                          <a:latin typeface="Calibri" panose="020F0502020204030204" pitchFamily="34" charset="0"/>
                          <a:ea typeface="Courier New" panose="02070309020205020404" pitchFamily="49" charset="0"/>
                          <a:cs typeface="Calibri" panose="020F0502020204030204" pitchFamily="34" charset="0"/>
                        </a:rPr>
                        <a:t>Testing Devs/Modules</a:t>
                      </a:r>
                    </a:p>
                  </a:txBody>
                  <a:tcPr marL="182880" marR="8890" marT="8890" marB="8890" anchor="ctr">
                    <a:lnR>
                      <a:noFill/>
                    </a:lnR>
                    <a:solidFill>
                      <a:schemeClr val="tx1">
                        <a:lumMod val="65000"/>
                        <a:lumOff val="35000"/>
                      </a:schemeClr>
                    </a:solidFill>
                  </a:tcPr>
                </a:tc>
                <a:tc>
                  <a:txBody>
                    <a:bodyPr/>
                    <a:lstStyle/>
                    <a:p>
                      <a:pPr marL="0" marR="0" algn="ctr">
                        <a:spcBef>
                          <a:spcPts val="0"/>
                        </a:spcBef>
                        <a:spcAft>
                          <a:spcPts val="0"/>
                        </a:spcAft>
                      </a:pPr>
                      <a:r>
                        <a:rPr lang="en-US" sz="1600" u="none">
                          <a:effectLst/>
                          <a:latin typeface="Calibri" panose="020F0502020204030204" pitchFamily="34" charset="0"/>
                          <a:ea typeface="Arial" panose="020B0604020202020204" pitchFamily="34" charset="0"/>
                          <a:cs typeface="Calibri" panose="020F0502020204030204" pitchFamily="34" charset="0"/>
                        </a:rPr>
                        <a:t>$122.60</a:t>
                      </a:r>
                    </a:p>
                  </a:txBody>
                  <a:tcPr marL="73025" marR="182880" marT="8890" marB="88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u="none">
                          <a:solidFill>
                            <a:srgbClr val="FF0000"/>
                          </a:solidFill>
                          <a:effectLst/>
                          <a:latin typeface="Calibri" panose="020F0502020204030204" pitchFamily="34" charset="0"/>
                          <a:ea typeface="Arial" panose="020B0604020202020204" pitchFamily="34" charset="0"/>
                          <a:cs typeface="Calibri" panose="020F0502020204030204" pitchFamily="34" charset="0"/>
                        </a:rPr>
                        <a:t>+</a:t>
                      </a:r>
                    </a:p>
                  </a:txBody>
                  <a:tcPr marL="73025" marR="182880" marT="8890" marB="88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u="none">
                          <a:effectLst/>
                          <a:latin typeface="Calibri" panose="020F0502020204030204" pitchFamily="34" charset="0"/>
                          <a:ea typeface="Arial" panose="020B0604020202020204" pitchFamily="34" charset="0"/>
                          <a:cs typeface="Calibri" panose="020F0502020204030204" pitchFamily="34" charset="0"/>
                        </a:rPr>
                        <a:t>$0.00</a:t>
                      </a:r>
                    </a:p>
                  </a:txBody>
                  <a:tcPr marL="73025" marR="182880" marT="8890" marB="88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9016389"/>
                  </a:ext>
                </a:extLst>
              </a:tr>
              <a:tr h="298346">
                <a:tc>
                  <a:txBody>
                    <a:bodyPr/>
                    <a:lstStyle/>
                    <a:p>
                      <a:pPr marL="342900" marR="0" lvl="0" indent="-342900">
                        <a:spcBef>
                          <a:spcPts val="0"/>
                        </a:spcBef>
                        <a:spcAft>
                          <a:spcPts val="300"/>
                        </a:spcAft>
                        <a:buFont typeface="Symbol" panose="05050102010706020507" pitchFamily="18" charset="2"/>
                        <a:buChar char=""/>
                      </a:pPr>
                      <a:r>
                        <a:rPr lang="en-US" sz="1600" b="0">
                          <a:effectLst/>
                          <a:latin typeface="Calibri" panose="020F0502020204030204" pitchFamily="34" charset="0"/>
                          <a:ea typeface="Courier New" panose="02070309020205020404" pitchFamily="49" charset="0"/>
                          <a:cs typeface="Calibri" panose="020F0502020204030204" pitchFamily="34" charset="0"/>
                        </a:rPr>
                        <a:t>Mistakes</a:t>
                      </a:r>
                    </a:p>
                  </a:txBody>
                  <a:tcPr marL="182880" marR="8890" marT="8890" marB="8890" anchor="ctr">
                    <a:lnR>
                      <a:noFill/>
                    </a:lnR>
                    <a:solidFill>
                      <a:schemeClr val="tx1">
                        <a:lumMod val="65000"/>
                        <a:lumOff val="35000"/>
                      </a:schemeClr>
                    </a:solidFill>
                  </a:tcPr>
                </a:tc>
                <a:tc>
                  <a:txBody>
                    <a:bodyPr/>
                    <a:lstStyle/>
                    <a:p>
                      <a:pPr marL="0" marR="0" algn="ctr">
                        <a:spcBef>
                          <a:spcPts val="0"/>
                        </a:spcBef>
                        <a:spcAft>
                          <a:spcPts val="0"/>
                        </a:spcAft>
                      </a:pPr>
                      <a:r>
                        <a:rPr lang="en-US" sz="1600" u="none">
                          <a:effectLst/>
                          <a:latin typeface="Calibri" panose="020F0502020204030204" pitchFamily="34" charset="0"/>
                          <a:ea typeface="Arial" panose="020B0604020202020204" pitchFamily="34" charset="0"/>
                          <a:cs typeface="Calibri" panose="020F0502020204030204" pitchFamily="34" charset="0"/>
                        </a:rPr>
                        <a:t>$13.00</a:t>
                      </a:r>
                    </a:p>
                  </a:txBody>
                  <a:tcPr marL="73025" marR="182880" marT="8890" marB="88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u="none">
                          <a:solidFill>
                            <a:srgbClr val="FF0000"/>
                          </a:solidFill>
                          <a:effectLst/>
                          <a:latin typeface="Calibri" panose="020F0502020204030204" pitchFamily="34" charset="0"/>
                          <a:ea typeface="Arial" panose="020B0604020202020204" pitchFamily="34" charset="0"/>
                          <a:cs typeface="Calibri" panose="020F0502020204030204" pitchFamily="34" charset="0"/>
                        </a:rPr>
                        <a:t>+</a:t>
                      </a:r>
                    </a:p>
                  </a:txBody>
                  <a:tcPr marL="73025" marR="182880" marT="8890" marB="88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u="none">
                          <a:effectLst/>
                          <a:latin typeface="Calibri" panose="020F0502020204030204" pitchFamily="34" charset="0"/>
                          <a:ea typeface="Arial" panose="020B0604020202020204" pitchFamily="34" charset="0"/>
                          <a:cs typeface="Calibri" panose="020F0502020204030204" pitchFamily="34" charset="0"/>
                        </a:rPr>
                        <a:t>$0.00</a:t>
                      </a:r>
                    </a:p>
                  </a:txBody>
                  <a:tcPr marL="73025" marR="182880" marT="8890" marB="88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7148125"/>
                  </a:ext>
                </a:extLst>
              </a:tr>
              <a:tr h="340346">
                <a:tc>
                  <a:txBody>
                    <a:bodyPr/>
                    <a:lstStyle/>
                    <a:p>
                      <a:pPr marL="0" marR="0" lvl="0" indent="0" algn="l">
                        <a:spcBef>
                          <a:spcPts val="0"/>
                        </a:spcBef>
                        <a:spcAft>
                          <a:spcPts val="300"/>
                        </a:spcAft>
                        <a:buFont typeface="Symbol" panose="05050102010706020507" pitchFamily="18" charset="2"/>
                        <a:buNone/>
                      </a:pPr>
                      <a:r>
                        <a:rPr lang="en-US" sz="1600" b="1">
                          <a:effectLst/>
                          <a:latin typeface="Calibri" panose="020F0502020204030204" pitchFamily="34" charset="0"/>
                          <a:cs typeface="Calibri" panose="020F0502020204030204" pitchFamily="34" charset="0"/>
                        </a:rPr>
                        <a:t>TOTAL</a:t>
                      </a:r>
                      <a:endParaRPr lang="en-US" sz="1600" b="1">
                        <a:effectLst/>
                        <a:latin typeface="Calibri" panose="020F0502020204030204" pitchFamily="34" charset="0"/>
                        <a:ea typeface="Courier New" panose="02070309020205020404" pitchFamily="49" charset="0"/>
                        <a:cs typeface="Calibri" panose="020F0502020204030204" pitchFamily="34" charset="0"/>
                      </a:endParaRPr>
                    </a:p>
                  </a:txBody>
                  <a:tcPr marL="182880" marR="8890" marT="8890" anchor="ctr">
                    <a:solidFill>
                      <a:schemeClr val="tx1">
                        <a:lumMod val="65000"/>
                        <a:lumOff val="35000"/>
                      </a:schemeClr>
                    </a:solidFill>
                  </a:tcPr>
                </a:tc>
                <a:tc>
                  <a:txBody>
                    <a:bodyPr/>
                    <a:lstStyle/>
                    <a:p>
                      <a:pPr marL="0" marR="0" algn="ctr">
                        <a:spcBef>
                          <a:spcPts val="0"/>
                        </a:spcBef>
                        <a:spcAft>
                          <a:spcPts val="0"/>
                        </a:spcAft>
                      </a:pPr>
                      <a:r>
                        <a:rPr lang="en-US" sz="1600" b="1">
                          <a:effectLst/>
                          <a:latin typeface="Calibri" panose="020F0502020204030204" pitchFamily="34" charset="0"/>
                          <a:ea typeface="Arial" panose="020B0604020202020204" pitchFamily="34" charset="0"/>
                          <a:cs typeface="Calibri" panose="020F0502020204030204" pitchFamily="34" charset="0"/>
                        </a:rPr>
                        <a:t>$ 762.55</a:t>
                      </a:r>
                    </a:p>
                  </a:txBody>
                  <a:tcPr marL="73025" marR="182880" marT="8890" anchor="ctr">
                    <a:lnT w="12700" cap="flat" cmpd="sng" algn="ctr">
                      <a:noFill/>
                      <a:prstDash val="solid"/>
                      <a:round/>
                      <a:headEnd type="none" w="med" len="med"/>
                      <a:tailEnd type="none" w="med" len="med"/>
                    </a:lnT>
                  </a:tcPr>
                </a:tc>
                <a:tc>
                  <a:txBody>
                    <a:bodyPr/>
                    <a:lstStyle/>
                    <a:p>
                      <a:pPr marL="0" marR="0" algn="ctr">
                        <a:spcBef>
                          <a:spcPts val="0"/>
                        </a:spcBef>
                        <a:spcAft>
                          <a:spcPts val="0"/>
                        </a:spcAft>
                      </a:pPr>
                      <a:endParaRPr lang="en-US" sz="1600" b="1">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anchor="ctr">
                    <a:lnT w="12700" cap="flat" cmpd="sng" algn="ctr">
                      <a:noFill/>
                      <a:prstDash val="solid"/>
                      <a:round/>
                      <a:headEnd type="none" w="med" len="med"/>
                      <a:tailEnd type="none" w="med" len="med"/>
                    </a:lnT>
                  </a:tcPr>
                </a:tc>
                <a:tc>
                  <a:txBody>
                    <a:bodyPr/>
                    <a:lstStyle/>
                    <a:p>
                      <a:pPr marL="0" marR="0" algn="ctr">
                        <a:spcBef>
                          <a:spcPts val="0"/>
                        </a:spcBef>
                        <a:spcAft>
                          <a:spcPts val="0"/>
                        </a:spcAft>
                      </a:pPr>
                      <a:r>
                        <a:rPr lang="en-US" sz="1600" b="1">
                          <a:effectLst/>
                          <a:latin typeface="Calibri" panose="020F0502020204030204" pitchFamily="34" charset="0"/>
                          <a:ea typeface="Arial" panose="020B0604020202020204" pitchFamily="34" charset="0"/>
                          <a:cs typeface="Calibri" panose="020F0502020204030204" pitchFamily="34" charset="0"/>
                        </a:rPr>
                        <a:t>$ 800.00</a:t>
                      </a:r>
                    </a:p>
                  </a:txBody>
                  <a:tcPr marL="73025" marR="182880" marT="8890" anchor="ctr">
                    <a:lnT w="12700" cap="flat" cmpd="sng" algn="ctr">
                      <a:noFill/>
                      <a:prstDash val="solid"/>
                      <a:round/>
                      <a:headEnd type="none" w="med" len="med"/>
                      <a:tailEnd type="none" w="med" len="med"/>
                    </a:lnT>
                  </a:tcPr>
                </a:tc>
                <a:extLst>
                  <a:ext uri="{0D108BD9-81ED-4DB2-BD59-A6C34878D82A}">
                    <a16:rowId xmlns:a16="http://schemas.microsoft.com/office/drawing/2014/main" val="1462672607"/>
                  </a:ext>
                </a:extLst>
              </a:tr>
              <a:tr h="298346">
                <a:tc>
                  <a:txBody>
                    <a:bodyPr/>
                    <a:lstStyle/>
                    <a:p>
                      <a:pPr marL="0" marR="0" algn="l">
                        <a:spcBef>
                          <a:spcPts val="0"/>
                        </a:spcBef>
                        <a:spcAft>
                          <a:spcPts val="0"/>
                        </a:spcAft>
                      </a:pPr>
                      <a:r>
                        <a:rPr lang="en-US" sz="1600" u="sng">
                          <a:effectLst/>
                          <a:latin typeface="Calibri" panose="020F0502020204030204" pitchFamily="34" charset="0"/>
                          <a:cs typeface="Calibri" panose="020F0502020204030204" pitchFamily="34" charset="0"/>
                        </a:rPr>
                        <a:t>Sponsor contribution</a:t>
                      </a:r>
                      <a:endParaRPr lang="en-US" sz="1600">
                        <a:effectLst/>
                        <a:latin typeface="Calibri" panose="020F0502020204030204" pitchFamily="34" charset="0"/>
                        <a:ea typeface="Arial" panose="020B0604020202020204" pitchFamily="34" charset="0"/>
                        <a:cs typeface="Calibri" panose="020F0502020204030204" pitchFamily="34" charset="0"/>
                      </a:endParaRPr>
                    </a:p>
                  </a:txBody>
                  <a:tcPr marL="182880" marR="8890" marT="8890" marB="8890" anchor="ctr">
                    <a:solidFill>
                      <a:schemeClr val="tx1">
                        <a:lumMod val="65000"/>
                        <a:lumOff val="35000"/>
                      </a:schemeClr>
                    </a:solidFill>
                  </a:tcPr>
                </a:tc>
                <a:tc>
                  <a:txBody>
                    <a:bodyPr/>
                    <a:lstStyle/>
                    <a:p>
                      <a:pPr marL="0" marR="0" algn="ctr">
                        <a:spcBef>
                          <a:spcPts val="0"/>
                        </a:spcBef>
                        <a:spcAft>
                          <a:spcPts val="0"/>
                        </a:spcAft>
                      </a:pPr>
                      <a:r>
                        <a:rPr lang="en-US" sz="1600" b="1">
                          <a:solidFill>
                            <a:srgbClr val="00B050"/>
                          </a:solidFill>
                          <a:effectLst/>
                          <a:latin typeface="Calibri" panose="020F0502020204030204" pitchFamily="34" charset="0"/>
                          <a:ea typeface="Arial" panose="020B0604020202020204" pitchFamily="34" charset="0"/>
                          <a:cs typeface="Calibri" panose="020F0502020204030204" pitchFamily="34" charset="0"/>
                        </a:rPr>
                        <a:t>-$500.00</a:t>
                      </a:r>
                    </a:p>
                  </a:txBody>
                  <a:tcPr marL="73025" marR="182880" marT="8890" marB="8890" anchor="ctr"/>
                </a:tc>
                <a:tc>
                  <a:txBody>
                    <a:bodyPr/>
                    <a:lstStyle/>
                    <a:p>
                      <a:pPr marL="0" marR="0" algn="ctr">
                        <a:spcBef>
                          <a:spcPts val="0"/>
                        </a:spcBef>
                        <a:spcAft>
                          <a:spcPts val="0"/>
                        </a:spcAft>
                      </a:pPr>
                      <a:endParaRPr lang="en-US" sz="1600" b="1">
                        <a:solidFill>
                          <a:srgbClr val="00B050"/>
                        </a:solidFill>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tc>
                  <a:txBody>
                    <a:bodyPr/>
                    <a:lstStyle/>
                    <a:p>
                      <a:pPr marL="0" marR="0" algn="ctr">
                        <a:spcBef>
                          <a:spcPts val="0"/>
                        </a:spcBef>
                        <a:spcAft>
                          <a:spcPts val="0"/>
                        </a:spcAft>
                      </a:pPr>
                      <a:r>
                        <a:rPr lang="en-US" sz="1600" b="1" u="none">
                          <a:solidFill>
                            <a:srgbClr val="00B050"/>
                          </a:solidFill>
                          <a:effectLst/>
                          <a:latin typeface="Calibri" panose="020F0502020204030204" pitchFamily="34" charset="0"/>
                          <a:cs typeface="Calibri" panose="020F0502020204030204" pitchFamily="34" charset="0"/>
                        </a:rPr>
                        <a:t>$ 500.00</a:t>
                      </a:r>
                      <a:endParaRPr lang="en-US" sz="1600" b="1" u="none">
                        <a:solidFill>
                          <a:srgbClr val="00B050"/>
                        </a:solidFill>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extLst>
                  <a:ext uri="{0D108BD9-81ED-4DB2-BD59-A6C34878D82A}">
                    <a16:rowId xmlns:a16="http://schemas.microsoft.com/office/drawing/2014/main" val="1363001901"/>
                  </a:ext>
                </a:extLst>
              </a:tr>
              <a:tr h="298346">
                <a:tc>
                  <a:txBody>
                    <a:bodyPr/>
                    <a:lstStyle/>
                    <a:p>
                      <a:pPr marL="0" marR="0" algn="l">
                        <a:spcBef>
                          <a:spcPts val="0"/>
                        </a:spcBef>
                        <a:spcAft>
                          <a:spcPts val="0"/>
                        </a:spcAft>
                      </a:pPr>
                      <a:r>
                        <a:rPr lang="en-US" sz="1600" u="sng">
                          <a:effectLst/>
                          <a:latin typeface="Calibri" panose="020F0502020204030204" pitchFamily="34" charset="0"/>
                          <a:ea typeface="Arial" panose="020B0604020202020204" pitchFamily="34" charset="0"/>
                          <a:cs typeface="Calibri" panose="020F0502020204030204" pitchFamily="34" charset="0"/>
                        </a:rPr>
                        <a:t>Team contribution</a:t>
                      </a:r>
                    </a:p>
                  </a:txBody>
                  <a:tcPr marL="182880" marR="8890" marT="8890" marB="8890" anchor="ctr">
                    <a:solidFill>
                      <a:schemeClr val="tx1">
                        <a:lumMod val="65000"/>
                        <a:lumOff val="35000"/>
                      </a:schemeClr>
                    </a:solidFill>
                  </a:tcPr>
                </a:tc>
                <a:tc>
                  <a:txBody>
                    <a:bodyPr/>
                    <a:lstStyle/>
                    <a:p>
                      <a:pPr marL="0" marR="0" algn="ctr">
                        <a:spcBef>
                          <a:spcPts val="0"/>
                        </a:spcBef>
                        <a:spcAft>
                          <a:spcPts val="0"/>
                        </a:spcAft>
                      </a:pPr>
                      <a:r>
                        <a:rPr lang="en-US" sz="1600" b="1">
                          <a:solidFill>
                            <a:srgbClr val="00B050"/>
                          </a:solidFill>
                          <a:effectLst/>
                          <a:latin typeface="Calibri" panose="020F0502020204030204" pitchFamily="34" charset="0"/>
                          <a:ea typeface="Arial" panose="020B0604020202020204" pitchFamily="34" charset="0"/>
                          <a:cs typeface="Calibri" panose="020F0502020204030204" pitchFamily="34" charset="0"/>
                        </a:rPr>
                        <a:t>-$262.55</a:t>
                      </a:r>
                    </a:p>
                  </a:txBody>
                  <a:tcPr marL="73025" marR="182880" marT="8890" marB="8890" anchor="ctr"/>
                </a:tc>
                <a:tc>
                  <a:txBody>
                    <a:bodyPr/>
                    <a:lstStyle/>
                    <a:p>
                      <a:pPr marL="0" marR="0" algn="ctr">
                        <a:spcBef>
                          <a:spcPts val="0"/>
                        </a:spcBef>
                        <a:spcAft>
                          <a:spcPts val="0"/>
                        </a:spcAft>
                      </a:pPr>
                      <a:endParaRPr lang="en-US" sz="1600" b="1">
                        <a:solidFill>
                          <a:srgbClr val="00B050"/>
                        </a:solidFill>
                        <a:effectLst/>
                        <a:latin typeface="Calibri" panose="020F0502020204030204" pitchFamily="34" charset="0"/>
                        <a:ea typeface="Arial" panose="020B0604020202020204" pitchFamily="34" charset="0"/>
                        <a:cs typeface="Calibri" panose="020F0502020204030204" pitchFamily="34" charset="0"/>
                      </a:endParaRPr>
                    </a:p>
                  </a:txBody>
                  <a:tcPr marL="73025" marR="182880" marT="8890" marB="8890" anchor="ctr"/>
                </a:tc>
                <a:tc>
                  <a:txBody>
                    <a:bodyPr/>
                    <a:lstStyle/>
                    <a:p>
                      <a:pPr marL="0" marR="0" algn="ctr">
                        <a:spcBef>
                          <a:spcPts val="0"/>
                        </a:spcBef>
                        <a:spcAft>
                          <a:spcPts val="0"/>
                        </a:spcAft>
                      </a:pPr>
                      <a:r>
                        <a:rPr lang="en-US" sz="1600" b="1" u="none">
                          <a:solidFill>
                            <a:srgbClr val="00B050"/>
                          </a:solidFill>
                          <a:effectLst/>
                          <a:latin typeface="Calibri" panose="020F0502020204030204" pitchFamily="34" charset="0"/>
                          <a:ea typeface="Arial" panose="020B0604020202020204" pitchFamily="34" charset="0"/>
                          <a:cs typeface="Calibri" panose="020F0502020204030204" pitchFamily="34" charset="0"/>
                        </a:rPr>
                        <a:t>$ 300.00</a:t>
                      </a:r>
                    </a:p>
                  </a:txBody>
                  <a:tcPr marL="73025" marR="182880" marT="8890" marB="8890" anchor="ctr"/>
                </a:tc>
                <a:extLst>
                  <a:ext uri="{0D108BD9-81ED-4DB2-BD59-A6C34878D82A}">
                    <a16:rowId xmlns:a16="http://schemas.microsoft.com/office/drawing/2014/main" val="3225624444"/>
                  </a:ext>
                </a:extLst>
              </a:tr>
            </a:tbl>
          </a:graphicData>
        </a:graphic>
      </p:graphicFrame>
      <p:sp>
        <p:nvSpPr>
          <p:cNvPr id="22" name="Title 1">
            <a:extLst>
              <a:ext uri="{FF2B5EF4-FFF2-40B4-BE49-F238E27FC236}">
                <a16:creationId xmlns:a16="http://schemas.microsoft.com/office/drawing/2014/main" id="{A0FB6D4B-D71F-4681-973E-6C592095792D}"/>
              </a:ext>
            </a:extLst>
          </p:cNvPr>
          <p:cNvSpPr txBox="1">
            <a:spLocks/>
          </p:cNvSpPr>
          <p:nvPr/>
        </p:nvSpPr>
        <p:spPr>
          <a:xfrm>
            <a:off x="-595256" y="319917"/>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Bill of Materials</a:t>
            </a:r>
          </a:p>
        </p:txBody>
      </p:sp>
      <p:pic>
        <p:nvPicPr>
          <p:cNvPr id="8" name="Picture 4" descr="Delegate Feedback | American Aerospace &amp;amp; Defense Summit">
            <a:extLst>
              <a:ext uri="{FF2B5EF4-FFF2-40B4-BE49-F238E27FC236}">
                <a16:creationId xmlns:a16="http://schemas.microsoft.com/office/drawing/2014/main" id="{2E088B9D-5D22-42E5-880E-ABDC6F7493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8870" y="2783470"/>
            <a:ext cx="2654058" cy="15924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5D3BECB9-1EFE-4760-B5EF-33103717B4BA}"/>
              </a:ext>
            </a:extLst>
          </p:cNvPr>
          <p:cNvPicPr>
            <a:picLocks noChangeAspect="1"/>
          </p:cNvPicPr>
          <p:nvPr/>
        </p:nvPicPr>
        <p:blipFill rotWithShape="1">
          <a:blip r:embed="rId7"/>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24" name="Audio 23">
            <a:hlinkClick r:id="" action="ppaction://media"/>
            <a:extLst>
              <a:ext uri="{FF2B5EF4-FFF2-40B4-BE49-F238E27FC236}">
                <a16:creationId xmlns:a16="http://schemas.microsoft.com/office/drawing/2014/main" id="{191BE2FD-6CDF-4BEC-A481-BEE24BC265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25921801"/>
      </p:ext>
    </p:extLst>
  </p:cSld>
  <p:clrMapOvr>
    <a:masterClrMapping/>
  </p:clrMapOvr>
  <mc:AlternateContent xmlns:mc="http://schemas.openxmlformats.org/markup-compatibility/2006">
    <mc:Choice xmlns:p14="http://schemas.microsoft.com/office/powerpoint/2010/main" Requires="p14">
      <p:transition spd="slow" p14:dur="2000" advTm="68908"/>
    </mc:Choice>
    <mc:Fallback>
      <p:transition spd="slow" advTm="68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D027611-655B-4FDE-9DC3-DF04F4212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049" y="699309"/>
            <a:ext cx="7824787" cy="5577153"/>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0A72301C-5464-406B-9771-224AFB10D7E4}"/>
              </a:ext>
            </a:extLst>
          </p:cNvPr>
          <p:cNvSpPr txBox="1">
            <a:spLocks/>
          </p:cNvSpPr>
          <p:nvPr/>
        </p:nvSpPr>
        <p:spPr>
          <a:xfrm>
            <a:off x="1838325" y="147172"/>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Gantt Chart</a:t>
            </a:r>
          </a:p>
        </p:txBody>
      </p:sp>
      <p:sp>
        <p:nvSpPr>
          <p:cNvPr id="9" name="Rectangle 8">
            <a:extLst>
              <a:ext uri="{FF2B5EF4-FFF2-40B4-BE49-F238E27FC236}">
                <a16:creationId xmlns:a16="http://schemas.microsoft.com/office/drawing/2014/main" id="{22772D90-61F3-4E57-86F6-0580DF9553AD}"/>
              </a:ext>
            </a:extLst>
          </p:cNvPr>
          <p:cNvSpPr/>
          <p:nvPr/>
        </p:nvSpPr>
        <p:spPr>
          <a:xfrm>
            <a:off x="8517341" y="2706300"/>
            <a:ext cx="2150992" cy="1184365"/>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326D6F6-D9B8-42AB-A951-03A17D16455E}"/>
              </a:ext>
            </a:extLst>
          </p:cNvPr>
          <p:cNvSpPr txBox="1"/>
          <p:nvPr/>
        </p:nvSpPr>
        <p:spPr>
          <a:xfrm>
            <a:off x="8577174" y="2825720"/>
            <a:ext cx="2031325" cy="923330"/>
          </a:xfrm>
          <a:prstGeom prst="rect">
            <a:avLst/>
          </a:prstGeom>
          <a:noFill/>
        </p:spPr>
        <p:txBody>
          <a:bodyPr wrap="none" rtlCol="0">
            <a:spAutoFit/>
          </a:bodyPr>
          <a:lstStyle/>
          <a:p>
            <a:r>
              <a:rPr lang="en-US">
                <a:solidFill>
                  <a:srgbClr val="91C942"/>
                </a:solidFill>
              </a:rPr>
              <a:t>Green-</a:t>
            </a:r>
            <a:r>
              <a:rPr lang="en-US"/>
              <a:t> Completed</a:t>
            </a:r>
          </a:p>
          <a:p>
            <a:r>
              <a:rPr lang="en-US">
                <a:solidFill>
                  <a:srgbClr val="E7E59F"/>
                </a:solidFill>
              </a:rPr>
              <a:t>Yellow-</a:t>
            </a:r>
            <a:r>
              <a:rPr lang="en-US"/>
              <a:t> Started</a:t>
            </a:r>
          </a:p>
          <a:p>
            <a:r>
              <a:rPr lang="en-US">
                <a:solidFill>
                  <a:srgbClr val="B5EAF3"/>
                </a:solidFill>
              </a:rPr>
              <a:t>Blue   - </a:t>
            </a:r>
            <a:r>
              <a:rPr lang="en-US"/>
              <a:t>Yet to Start 	</a:t>
            </a:r>
          </a:p>
        </p:txBody>
      </p:sp>
      <p:sp>
        <p:nvSpPr>
          <p:cNvPr id="12" name="Rectangle 11">
            <a:extLst>
              <a:ext uri="{FF2B5EF4-FFF2-40B4-BE49-F238E27FC236}">
                <a16:creationId xmlns:a16="http://schemas.microsoft.com/office/drawing/2014/main" id="{CF35261A-D5C0-40BA-A6DF-DBA1B8EEB6F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3" name="Rectangle 12">
            <a:extLst>
              <a:ext uri="{FF2B5EF4-FFF2-40B4-BE49-F238E27FC236}">
                <a16:creationId xmlns:a16="http://schemas.microsoft.com/office/drawing/2014/main" id="{046FEC96-85BE-498F-9A04-9AD3B98BA9B0}"/>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14" name="Picture 2" descr="University of Central Florida logo and symbol, meaning, history, PNG">
            <a:extLst>
              <a:ext uri="{FF2B5EF4-FFF2-40B4-BE49-F238E27FC236}">
                <a16:creationId xmlns:a16="http://schemas.microsoft.com/office/drawing/2014/main" id="{739C613A-E634-4C91-A859-BDE5CB946D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42C05EA0-F614-4283-A773-06E100510B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33688" y="6276462"/>
            <a:ext cx="609600" cy="609600"/>
          </a:xfrm>
          <a:prstGeom prst="rect">
            <a:avLst/>
          </a:prstGeom>
        </p:spPr>
      </p:pic>
      <p:pic>
        <p:nvPicPr>
          <p:cNvPr id="11" name="Picture 5">
            <a:extLst>
              <a:ext uri="{FF2B5EF4-FFF2-40B4-BE49-F238E27FC236}">
                <a16:creationId xmlns:a16="http://schemas.microsoft.com/office/drawing/2014/main" id="{AF065574-9EBA-4ED7-8CB7-5B6763B7E856}"/>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81340430"/>
      </p:ext>
    </p:extLst>
  </p:cSld>
  <p:clrMapOvr>
    <a:masterClrMapping/>
  </p:clrMapOvr>
  <mc:AlternateContent xmlns:mc="http://schemas.openxmlformats.org/markup-compatibility/2006">
    <mc:Choice xmlns:p14="http://schemas.microsoft.com/office/powerpoint/2010/main" Requires="p14">
      <p:transition spd="slow" p14:dur="2000" advTm="38161"/>
    </mc:Choice>
    <mc:Fallback>
      <p:transition spd="slow" advTm="3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ke shaped like a car&#10;&#10;Description automatically generated with medium confidence">
            <a:extLst>
              <a:ext uri="{FF2B5EF4-FFF2-40B4-BE49-F238E27FC236}">
                <a16:creationId xmlns:a16="http://schemas.microsoft.com/office/drawing/2014/main" id="{ACE51510-5DFF-414A-AF63-9B0FFCC6B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9381" y="127234"/>
            <a:ext cx="8866951" cy="4987660"/>
          </a:xfrm>
          <a:prstGeom prst="rect">
            <a:avLst/>
          </a:prstGeom>
        </p:spPr>
      </p:pic>
      <p:sp>
        <p:nvSpPr>
          <p:cNvPr id="9" name="Title 1">
            <a:extLst>
              <a:ext uri="{FF2B5EF4-FFF2-40B4-BE49-F238E27FC236}">
                <a16:creationId xmlns:a16="http://schemas.microsoft.com/office/drawing/2014/main" id="{3E55327B-19DA-4847-9A98-466AC994D730}"/>
              </a:ext>
            </a:extLst>
          </p:cNvPr>
          <p:cNvSpPr txBox="1">
            <a:spLocks/>
          </p:cNvSpPr>
          <p:nvPr/>
        </p:nvSpPr>
        <p:spPr>
          <a:xfrm>
            <a:off x="1756562" y="401819"/>
            <a:ext cx="8625688"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Engineering Requirements</a:t>
            </a:r>
          </a:p>
        </p:txBody>
      </p:sp>
      <p:sp>
        <p:nvSpPr>
          <p:cNvPr id="12" name="Rectangle 11">
            <a:extLst>
              <a:ext uri="{FF2B5EF4-FFF2-40B4-BE49-F238E27FC236}">
                <a16:creationId xmlns:a16="http://schemas.microsoft.com/office/drawing/2014/main" id="{165E29E4-F101-4949-B71A-E49037C5A4B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4" name="Subtitle 2">
            <a:extLst>
              <a:ext uri="{FF2B5EF4-FFF2-40B4-BE49-F238E27FC236}">
                <a16:creationId xmlns:a16="http://schemas.microsoft.com/office/drawing/2014/main" id="{7D0CC321-C1E1-4CF2-84C6-630F039662B9}"/>
              </a:ext>
            </a:extLst>
          </p:cNvPr>
          <p:cNvSpPr txBox="1">
            <a:spLocks/>
          </p:cNvSpPr>
          <p:nvPr/>
        </p:nvSpPr>
        <p:spPr>
          <a:xfrm>
            <a:off x="1984762" y="983315"/>
            <a:ext cx="5767247" cy="65931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a:ea typeface="+mn-lt"/>
                <a:cs typeface="+mn-lt"/>
              </a:rPr>
              <a:t>Specifications and Requirements</a:t>
            </a:r>
          </a:p>
        </p:txBody>
      </p:sp>
      <p:sp>
        <p:nvSpPr>
          <p:cNvPr id="13" name="Rectangle 12">
            <a:extLst>
              <a:ext uri="{FF2B5EF4-FFF2-40B4-BE49-F238E27FC236}">
                <a16:creationId xmlns:a16="http://schemas.microsoft.com/office/drawing/2014/main" id="{643BE7D5-23CD-49F4-84A3-C07A49A5531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5" name="Picture 2" descr="University of Central Florida logo and symbol, meaning, history, PNG">
            <a:extLst>
              <a:ext uri="{FF2B5EF4-FFF2-40B4-BE49-F238E27FC236}">
                <a16:creationId xmlns:a16="http://schemas.microsoft.com/office/drawing/2014/main" id="{A4C4D3B3-C3B4-4832-911A-B123CD8691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17C3F070-CC55-4ED5-9550-E52E68BF7094}"/>
              </a:ext>
            </a:extLst>
          </p:cNvPr>
          <p:cNvGraphicFramePr>
            <a:graphicFrameLocks noGrp="1"/>
          </p:cNvGraphicFramePr>
          <p:nvPr>
            <p:extLst>
              <p:ext uri="{D42A27DB-BD31-4B8C-83A1-F6EECF244321}">
                <p14:modId xmlns:p14="http://schemas.microsoft.com/office/powerpoint/2010/main" val="4168580383"/>
              </p:ext>
            </p:extLst>
          </p:nvPr>
        </p:nvGraphicFramePr>
        <p:xfrm>
          <a:off x="2615610" y="1460247"/>
          <a:ext cx="4505550" cy="4670413"/>
        </p:xfrm>
        <a:graphic>
          <a:graphicData uri="http://schemas.openxmlformats.org/drawingml/2006/table">
            <a:tbl>
              <a:tblPr>
                <a:tableStyleId>{793D81CF-94F2-401A-BA57-92F5A7B2D0C5}</a:tableStyleId>
              </a:tblPr>
              <a:tblGrid>
                <a:gridCol w="2405969">
                  <a:extLst>
                    <a:ext uri="{9D8B030D-6E8A-4147-A177-3AD203B41FA5}">
                      <a16:colId xmlns:a16="http://schemas.microsoft.com/office/drawing/2014/main" val="1724856859"/>
                    </a:ext>
                  </a:extLst>
                </a:gridCol>
                <a:gridCol w="1207771">
                  <a:extLst>
                    <a:ext uri="{9D8B030D-6E8A-4147-A177-3AD203B41FA5}">
                      <a16:colId xmlns:a16="http://schemas.microsoft.com/office/drawing/2014/main" val="263685036"/>
                    </a:ext>
                  </a:extLst>
                </a:gridCol>
                <a:gridCol w="157479">
                  <a:extLst>
                    <a:ext uri="{9D8B030D-6E8A-4147-A177-3AD203B41FA5}">
                      <a16:colId xmlns:a16="http://schemas.microsoft.com/office/drawing/2014/main" val="2874624630"/>
                    </a:ext>
                  </a:extLst>
                </a:gridCol>
                <a:gridCol w="734331">
                  <a:extLst>
                    <a:ext uri="{9D8B030D-6E8A-4147-A177-3AD203B41FA5}">
                      <a16:colId xmlns:a16="http://schemas.microsoft.com/office/drawing/2014/main" val="4207928382"/>
                    </a:ext>
                  </a:extLst>
                </a:gridCol>
              </a:tblGrid>
              <a:tr h="220847">
                <a:tc gridSpan="4">
                  <a:txBody>
                    <a:bodyPr/>
                    <a:lstStyle/>
                    <a:p>
                      <a:pPr algn="ctr" rtl="0" fontAlgn="base"/>
                      <a:r>
                        <a:rPr lang="en-US" sz="1000" b="1">
                          <a:effectLst/>
                        </a:rPr>
                        <a:t>Rover Specifications Table</a:t>
                      </a:r>
                      <a:r>
                        <a:rPr lang="en-US" sz="1000" b="0">
                          <a:effectLst/>
                        </a:rPr>
                        <a:t> </a:t>
                      </a:r>
                      <a:endParaRPr lang="en-US" sz="1400" b="0" i="0">
                        <a:effectLst/>
                      </a:endParaRPr>
                    </a:p>
                  </a:txBody>
                  <a:tcPr marL="48078" marR="48078" marT="24039" marB="24039">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4293889"/>
                  </a:ext>
                </a:extLst>
              </a:tr>
              <a:tr h="226870">
                <a:tc>
                  <a:txBody>
                    <a:bodyPr/>
                    <a:lstStyle/>
                    <a:p>
                      <a:pPr algn="ctr" rtl="0" fontAlgn="base"/>
                      <a:r>
                        <a:rPr lang="en-US" sz="1000" b="1">
                          <a:effectLst/>
                        </a:rPr>
                        <a:t>Parameter</a:t>
                      </a:r>
                      <a:r>
                        <a:rPr lang="en-US" sz="1000" b="0">
                          <a:effectLst/>
                        </a:rPr>
                        <a:t> </a:t>
                      </a:r>
                      <a:endParaRPr lang="en-US" sz="1400" b="0" i="0">
                        <a:effectLst/>
                      </a:endParaRP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chemeClr val="accent2">
                        <a:lumMod val="40000"/>
                        <a:lumOff val="60000"/>
                      </a:schemeClr>
                    </a:solidFill>
                  </a:tcPr>
                </a:tc>
                <a:tc gridSpan="3">
                  <a:txBody>
                    <a:bodyPr/>
                    <a:lstStyle/>
                    <a:p>
                      <a:pPr algn="ctr" rtl="0" fontAlgn="base"/>
                      <a:r>
                        <a:rPr lang="en-US" sz="1000" b="1">
                          <a:effectLst/>
                        </a:rPr>
                        <a:t>Value</a:t>
                      </a:r>
                      <a:r>
                        <a:rPr lang="en-US" sz="1000" b="0">
                          <a:effectLst/>
                        </a:rPr>
                        <a:t> </a:t>
                      </a:r>
                      <a:endParaRPr lang="en-US" sz="1400" b="0" i="0">
                        <a:effectLst/>
                      </a:endParaRP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chemeClr val="accent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6432934"/>
                  </a:ext>
                </a:extLst>
              </a:tr>
              <a:tr h="22084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000" b="1">
                          <a:effectLst/>
                        </a:rPr>
                        <a:t>Obstacle Detection</a:t>
                      </a:r>
                      <a:endParaRPr lang="en-US" sz="1000" b="0">
                        <a:effectLst/>
                      </a:endParaRP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rgbClr val="92D050"/>
                    </a:solidFill>
                  </a:tcPr>
                </a:tc>
                <a:tc gridSpan="3">
                  <a:txBody>
                    <a:bodyPr/>
                    <a:lstStyle/>
                    <a:p>
                      <a:pPr algn="l" rtl="0" fontAlgn="base"/>
                      <a:endParaRPr lang="en-US" sz="1000" b="0" i="0">
                        <a:effectLst/>
                        <a:latin typeface="Times New Roman" panose="02020603050405020304" pitchFamily="18" charset="0"/>
                      </a:endParaRP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2371000"/>
                  </a:ext>
                </a:extLst>
              </a:tr>
              <a:tr h="373804">
                <a:tc>
                  <a:txBody>
                    <a:bodyPr/>
                    <a:lstStyle/>
                    <a:p>
                      <a:pPr algn="l" rtl="0" fontAlgn="base">
                        <a:buFont typeface="+mj-lt"/>
                        <a:buNone/>
                      </a:pPr>
                      <a:r>
                        <a:rPr lang="en-US" sz="1000" b="0">
                          <a:effectLst/>
                        </a:rPr>
                        <a:t>1. Detected Object Minimum Size</a:t>
                      </a:r>
                    </a:p>
                    <a:p>
                      <a:pPr algn="l" rtl="0" fontAlgn="base">
                        <a:buFont typeface="+mj-lt"/>
                        <a:buNone/>
                      </a:pPr>
                      <a:r>
                        <a:rPr lang="en-US" sz="1000" b="0">
                          <a:effectLst/>
                        </a:rPr>
                        <a:t>2. Detection Minimum Distance</a:t>
                      </a: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rgbClr val="B1C585"/>
                    </a:solidFill>
                  </a:tcPr>
                </a:tc>
                <a:tc gridSpan="3">
                  <a:txBody>
                    <a:bodyPr/>
                    <a:lstStyle/>
                    <a:p>
                      <a:pPr algn="l" rtl="0" fontAlgn="base">
                        <a:buFont typeface="Arial" panose="020B0604020202020204" pitchFamily="34" charset="0"/>
                        <a:buChar char="•"/>
                      </a:pPr>
                      <a:r>
                        <a:rPr lang="de-DE" sz="1000" b="0">
                          <a:effectLst/>
                        </a:rPr>
                        <a:t> 1x1 ft</a:t>
                      </a:r>
                    </a:p>
                    <a:p>
                      <a:pPr algn="l" rtl="0" fontAlgn="base">
                        <a:buFont typeface="Arial" panose="020B0604020202020204" pitchFamily="34" charset="0"/>
                        <a:buChar char="•"/>
                      </a:pPr>
                      <a:r>
                        <a:rPr lang="de-DE" sz="1000" b="0">
                          <a:effectLst/>
                        </a:rPr>
                        <a:t> 2 ft ~609mm</a:t>
                      </a: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rgbClr val="B1C58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02897328"/>
                  </a:ext>
                </a:extLst>
              </a:tr>
              <a:tr h="220439">
                <a:tc>
                  <a:txBody>
                    <a:bodyPr/>
                    <a:lstStyle/>
                    <a:p>
                      <a:pPr algn="ctr" rtl="0" fontAlgn="base"/>
                      <a:r>
                        <a:rPr lang="en-US" sz="1000" b="1">
                          <a:effectLst/>
                        </a:rPr>
                        <a:t>Live Video Transmission</a:t>
                      </a: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rgbClr val="92D050"/>
                    </a:solidFill>
                  </a:tcPr>
                </a:tc>
                <a:tc gridSpan="3">
                  <a:txBody>
                    <a:bodyPr/>
                    <a:lstStyle/>
                    <a:p>
                      <a:pPr algn="l" rtl="0" fontAlgn="base"/>
                      <a:endParaRPr lang="en-US" sz="1050" b="0" i="0">
                        <a:effectLst/>
                      </a:endParaRP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7270804"/>
                  </a:ext>
                </a:extLst>
              </a:tr>
              <a:tr h="388732">
                <a:tc>
                  <a:txBody>
                    <a:bodyPr/>
                    <a:lstStyle/>
                    <a:p>
                      <a:pPr algn="l" rtl="0" fontAlgn="base">
                        <a:buFont typeface="+mj-lt"/>
                        <a:buAutoNum type="arabicPeriod" startAt="3"/>
                      </a:pPr>
                      <a:r>
                        <a:rPr lang="en-US" sz="1000" b="0">
                          <a:effectLst/>
                          <a:latin typeface="Tw Cen MT (Body)"/>
                        </a:rPr>
                        <a:t> Continuous video transmission </a:t>
                      </a:r>
                    </a:p>
                    <a:p>
                      <a:pPr algn="l" rtl="0" fontAlgn="base">
                        <a:buFont typeface="+mj-lt"/>
                        <a:buAutoNum type="arabicPeriod" startAt="3"/>
                      </a:pPr>
                      <a:r>
                        <a:rPr lang="en-US" sz="1000" b="0" i="0">
                          <a:effectLst/>
                          <a:latin typeface="Tw Cen MT (Body)"/>
                        </a:rPr>
                        <a:t> Transmission minimum distance</a:t>
                      </a: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rgbClr val="B1C585"/>
                    </a:solidFill>
                  </a:tcPr>
                </a:tc>
                <a:tc gridSpan="3">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0">
                          <a:effectLst/>
                          <a:latin typeface="Tw Cen MT (Body)"/>
                        </a:rPr>
                        <a:t> Yes  ☑     No  ❑ </a:t>
                      </a:r>
                      <a:endParaRPr lang="en-US" sz="1400" b="0" i="0">
                        <a:effectLst/>
                        <a:latin typeface="Tw Cen MT (Body)"/>
                      </a:endParaRPr>
                    </a:p>
                    <a:p>
                      <a:pPr algn="l" rtl="0" fontAlgn="base">
                        <a:buFont typeface="Arial" panose="020B0604020202020204" pitchFamily="34" charset="0"/>
                        <a:buChar char="•"/>
                      </a:pPr>
                      <a:r>
                        <a:rPr lang="en-US" sz="1000" b="0" i="0">
                          <a:effectLst/>
                          <a:latin typeface="Tw Cen MT (Body)"/>
                        </a:rPr>
                        <a:t> 400ft</a:t>
                      </a: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rgbClr val="B1C58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9046786"/>
                  </a:ext>
                </a:extLst>
              </a:tr>
              <a:tr h="0">
                <a:tc>
                  <a:txBody>
                    <a:bodyPr/>
                    <a:lstStyle/>
                    <a:p>
                      <a:pPr algn="ctr" rtl="0" fontAlgn="base"/>
                      <a:r>
                        <a:rPr lang="en-US" sz="1000" b="1">
                          <a:effectLst/>
                        </a:rPr>
                        <a:t>Rover Moving Weight</a:t>
                      </a: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rgbClr val="92D050"/>
                    </a:solidFill>
                  </a:tcPr>
                </a:tc>
                <a:tc gridSpan="3">
                  <a:txBody>
                    <a:bodyPr/>
                    <a:lstStyle/>
                    <a:p>
                      <a:pPr algn="l" rtl="0" fontAlgn="base"/>
                      <a:endParaRPr lang="en-US" sz="1000" b="0" i="0">
                        <a:effectLst/>
                      </a:endParaRP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75859701"/>
                  </a:ext>
                </a:extLst>
              </a:tr>
              <a:tr h="365889">
                <a:tc>
                  <a:txBody>
                    <a:bodyPr/>
                    <a:lstStyle/>
                    <a:p>
                      <a:pPr algn="l" rtl="0" fontAlgn="base">
                        <a:buFont typeface="+mj-lt"/>
                        <a:buNone/>
                      </a:pPr>
                      <a:r>
                        <a:rPr lang="en-US" sz="1000" b="0">
                          <a:effectLst/>
                        </a:rPr>
                        <a:t>5. Maximum weight rover must be able to move as</a:t>
                      </a: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rgbClr val="B1C585"/>
                    </a:solidFill>
                  </a:tcPr>
                </a:tc>
                <a:tc gridSpan="3">
                  <a:txBody>
                    <a:bodyPr/>
                    <a:lstStyle/>
                    <a:p>
                      <a:pPr algn="l" rtl="0" fontAlgn="base">
                        <a:buFont typeface="Arial" panose="020B0604020202020204" pitchFamily="34" charset="0"/>
                        <a:buChar char="•"/>
                      </a:pPr>
                      <a:r>
                        <a:rPr lang="de-DE" sz="1000" b="0">
                          <a:effectLst/>
                        </a:rPr>
                        <a:t>At 750g</a:t>
                      </a: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rgbClr val="B1C58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2218798"/>
                  </a:ext>
                </a:extLst>
              </a:tr>
              <a:tr h="220847">
                <a:tc>
                  <a:txBody>
                    <a:bodyPr/>
                    <a:lstStyle/>
                    <a:p>
                      <a:pPr algn="ctr" rtl="0" fontAlgn="base"/>
                      <a:r>
                        <a:rPr lang="en-US" sz="1000" b="1">
                          <a:effectLst/>
                        </a:rPr>
                        <a:t>Maximum mass</a:t>
                      </a:r>
                      <a:r>
                        <a:rPr lang="en-US" sz="1000" b="0">
                          <a:effectLst/>
                        </a:rPr>
                        <a:t> </a:t>
                      </a:r>
                      <a:endParaRPr lang="en-US" sz="1400" b="0" i="0">
                        <a:effectLst/>
                      </a:endParaRP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chemeClr val="accent1">
                        <a:lumMod val="60000"/>
                        <a:lumOff val="40000"/>
                      </a:schemeClr>
                    </a:solidFill>
                  </a:tcPr>
                </a:tc>
                <a:tc gridSpan="3">
                  <a:txBody>
                    <a:bodyPr/>
                    <a:lstStyle/>
                    <a:p>
                      <a:pPr algn="l" rtl="0" fontAlgn="base"/>
                      <a:endParaRPr lang="en-US" sz="1000" b="0" i="0">
                        <a:effectLst/>
                        <a:latin typeface="Times New Roman" panose="02020603050405020304" pitchFamily="18" charset="0"/>
                      </a:endParaRP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chemeClr val="accent1">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4863384"/>
                  </a:ext>
                </a:extLst>
              </a:tr>
              <a:tr h="388732">
                <a:tc>
                  <a:txBody>
                    <a:bodyPr/>
                    <a:lstStyle/>
                    <a:p>
                      <a:pPr algn="l" rtl="0" fontAlgn="base">
                        <a:buFont typeface="+mj-lt"/>
                        <a:buAutoNum type="arabicPeriod" startAt="8"/>
                      </a:pPr>
                      <a:r>
                        <a:rPr lang="en-US" sz="1000" b="0">
                          <a:effectLst/>
                        </a:rPr>
                        <a:t> Combined sled, canister, and rover </a:t>
                      </a:r>
                    </a:p>
                    <a:p>
                      <a:pPr algn="l" rtl="0" fontAlgn="base">
                        <a:buFont typeface="+mj-lt"/>
                        <a:buAutoNum type="arabicPeriod" startAt="9"/>
                      </a:pPr>
                      <a:r>
                        <a:rPr lang="en-US" sz="1000" b="0">
                          <a:effectLst/>
                        </a:rPr>
                        <a:t> Rover </a:t>
                      </a:r>
                      <a:endParaRPr lang="en-US" sz="1000" b="0" i="0">
                        <a:effectLst/>
                        <a:latin typeface="Times New Roman" panose="02020603050405020304" pitchFamily="18" charset="0"/>
                      </a:endParaRP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rgbClr val="E7E59F"/>
                    </a:solidFill>
                  </a:tcPr>
                </a:tc>
                <a:tc>
                  <a:txBody>
                    <a:bodyPr/>
                    <a:lstStyle/>
                    <a:p>
                      <a:pPr algn="l" rtl="0" fontAlgn="base">
                        <a:buFont typeface="Arial" panose="020B0604020202020204" pitchFamily="34" charset="0"/>
                        <a:buChar char="•"/>
                      </a:pPr>
                      <a:r>
                        <a:rPr lang="en-US" sz="1000" b="0">
                          <a:effectLst/>
                        </a:rPr>
                        <a:t> 9.5-lb, </a:t>
                      </a:r>
                    </a:p>
                    <a:p>
                      <a:pPr algn="l" rtl="0" fontAlgn="base">
                        <a:buFont typeface="Arial" panose="020B0604020202020204" pitchFamily="34" charset="0"/>
                        <a:buChar char="•"/>
                      </a:pPr>
                      <a:r>
                        <a:rPr lang="en-US" sz="1000" b="0">
                          <a:effectLst/>
                        </a:rPr>
                        <a:t> 2.2-lb, </a:t>
                      </a:r>
                      <a:endParaRPr lang="en-US" sz="1000" b="0" i="0">
                        <a:effectLst/>
                        <a:latin typeface="Times New Roman" panose="02020603050405020304" pitchFamily="18" charset="0"/>
                      </a:endParaRP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rgbClr val="E7E59F"/>
                    </a:solidFill>
                  </a:tcPr>
                </a:tc>
                <a:tc gridSpan="2">
                  <a:txBody>
                    <a:bodyPr/>
                    <a:lstStyle/>
                    <a:p>
                      <a:pPr algn="ctr" rtl="0" fontAlgn="base"/>
                      <a:r>
                        <a:rPr lang="en-US" sz="1000" b="0">
                          <a:effectLst/>
                        </a:rPr>
                        <a:t>4.3 kg </a:t>
                      </a:r>
                      <a:endParaRPr lang="en-US" sz="1400" b="0">
                        <a:effectLst/>
                      </a:endParaRPr>
                    </a:p>
                    <a:p>
                      <a:pPr algn="ctr" rtl="0" fontAlgn="base"/>
                      <a:r>
                        <a:rPr lang="en-US" sz="1000" b="0">
                          <a:effectLst/>
                        </a:rPr>
                        <a:t> 1 kg </a:t>
                      </a:r>
                      <a:endParaRPr lang="en-US" sz="1000" b="0" i="0">
                        <a:effectLst/>
                        <a:latin typeface="Times New Roman" panose="02020603050405020304" pitchFamily="18" charset="0"/>
                      </a:endParaRPr>
                    </a:p>
                  </a:txBody>
                  <a:tcPr marL="48078" marR="48078" marT="24039" marB="24039">
                    <a:solidFill>
                      <a:srgbClr val="E7E59F"/>
                    </a:solidFill>
                  </a:tcPr>
                </a:tc>
                <a:tc hMerge="1">
                  <a:txBody>
                    <a:bodyPr/>
                    <a:lstStyle/>
                    <a:p>
                      <a:pPr algn="r" rtl="0" fontAlgn="base"/>
                      <a:r>
                        <a:rPr lang="en-US" sz="1100" b="0" i="0">
                          <a:effectLst/>
                          <a:latin typeface="Times New Roman" panose="02020603050405020304" pitchFamily="18" charset="0"/>
                        </a:rPr>
                        <a:t>4.3 kg </a:t>
                      </a:r>
                      <a:endParaRPr lang="en-US" sz="1800" b="0" i="0">
                        <a:effectLst/>
                      </a:endParaRPr>
                    </a:p>
                    <a:p>
                      <a:pPr algn="r" rtl="0" fontAlgn="base"/>
                      <a:r>
                        <a:rPr lang="en-US" sz="1100" b="0" i="0">
                          <a:effectLst/>
                          <a:latin typeface="Times New Roman" panose="02020603050405020304" pitchFamily="18" charset="0"/>
                        </a:rPr>
                        <a:t> 1 kg </a:t>
                      </a:r>
                      <a:endParaRPr lang="en-US" sz="1800" b="0" i="0">
                        <a:effectLst/>
                      </a:endParaRPr>
                    </a:p>
                  </a:txBody>
                  <a:tcPr marL="48078" marR="48078" marT="24039" marB="24039">
                    <a:lnL>
                      <a:noFill/>
                    </a:lnL>
                    <a:lnR>
                      <a:noFill/>
                    </a:lnR>
                    <a:lnT w="7620" cap="flat" cmpd="sng" algn="ctr">
                      <a:solidFill>
                        <a:srgbClr val="106FC2"/>
                      </a:solidFill>
                      <a:prstDash val="solid"/>
                      <a:round/>
                      <a:headEnd type="none" w="med" len="med"/>
                      <a:tailEnd type="none" w="med" len="med"/>
                    </a:lnT>
                    <a:lnB w="7620" cap="flat" cmpd="sng" algn="ctr">
                      <a:solidFill>
                        <a:srgbClr val="B06FC2"/>
                      </a:solidFill>
                      <a:prstDash val="solid"/>
                      <a:round/>
                      <a:headEnd type="none" w="med" len="med"/>
                      <a:tailEnd type="none" w="med" len="med"/>
                    </a:lnB>
                  </a:tcPr>
                </a:tc>
                <a:extLst>
                  <a:ext uri="{0D108BD9-81ED-4DB2-BD59-A6C34878D82A}">
                    <a16:rowId xmlns:a16="http://schemas.microsoft.com/office/drawing/2014/main" val="646570731"/>
                  </a:ext>
                </a:extLst>
              </a:tr>
              <a:tr h="220847">
                <a:tc>
                  <a:txBody>
                    <a:bodyPr/>
                    <a:lstStyle/>
                    <a:p>
                      <a:pPr algn="ctr" rtl="0" fontAlgn="base"/>
                      <a:r>
                        <a:rPr lang="en-US" sz="1000" b="1">
                          <a:effectLst/>
                        </a:rPr>
                        <a:t>Maximum size</a:t>
                      </a:r>
                      <a:r>
                        <a:rPr lang="en-US" sz="1000" b="0">
                          <a:effectLst/>
                        </a:rPr>
                        <a:t> </a:t>
                      </a:r>
                      <a:endParaRPr lang="en-US" sz="1400" b="0" i="0">
                        <a:effectLst/>
                      </a:endParaRP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chemeClr val="accent1">
                        <a:lumMod val="60000"/>
                        <a:lumOff val="40000"/>
                      </a:schemeClr>
                    </a:solidFill>
                  </a:tcPr>
                </a:tc>
                <a:tc gridSpan="3">
                  <a:txBody>
                    <a:bodyPr/>
                    <a:lstStyle/>
                    <a:p>
                      <a:pPr algn="l" rtl="0" fontAlgn="base"/>
                      <a:endParaRPr lang="en-US" sz="1000" b="0" i="0">
                        <a:effectLst/>
                        <a:latin typeface="Times New Roman" panose="02020603050405020304" pitchFamily="18" charset="0"/>
                      </a:endParaRP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chemeClr val="accent1">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213270"/>
                  </a:ext>
                </a:extLst>
              </a:tr>
              <a:tr h="556617">
                <a:tc>
                  <a:txBody>
                    <a:bodyPr/>
                    <a:lstStyle/>
                    <a:p>
                      <a:pPr algn="l" rtl="0" fontAlgn="base">
                        <a:buFont typeface="+mj-lt"/>
                        <a:buAutoNum type="arabicPeriod" startAt="10"/>
                      </a:pPr>
                      <a:r>
                        <a:rPr lang="en-US" sz="1000" b="0">
                          <a:effectLst/>
                        </a:rPr>
                        <a:t> Canister Length </a:t>
                      </a:r>
                    </a:p>
                    <a:p>
                      <a:pPr algn="l" rtl="0" fontAlgn="base">
                        <a:buFont typeface="+mj-lt"/>
                        <a:buAutoNum type="arabicPeriod" startAt="11"/>
                      </a:pPr>
                      <a:r>
                        <a:rPr lang="en-US" sz="1000" b="0">
                          <a:effectLst/>
                        </a:rPr>
                        <a:t> Inner canister diameter (width) </a:t>
                      </a:r>
                    </a:p>
                    <a:p>
                      <a:pPr algn="l" rtl="0" fontAlgn="base">
                        <a:buFont typeface="+mj-lt"/>
                        <a:buAutoNum type="arabicPeriod" startAt="12"/>
                      </a:pPr>
                      <a:r>
                        <a:rPr lang="en-US" sz="1000" b="0">
                          <a:effectLst/>
                        </a:rPr>
                        <a:t> Outer canister diameter </a:t>
                      </a:r>
                      <a:endParaRPr lang="en-US" sz="1000" b="0" i="0">
                        <a:effectLst/>
                        <a:latin typeface="Times New Roman" panose="02020603050405020304" pitchFamily="18" charset="0"/>
                      </a:endParaRP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rgbClr val="E7E59F"/>
                    </a:solidFill>
                  </a:tcPr>
                </a:tc>
                <a:tc gridSpan="2">
                  <a:txBody>
                    <a:bodyPr/>
                    <a:lstStyle/>
                    <a:p>
                      <a:pPr algn="l" rtl="0" fontAlgn="base">
                        <a:buFont typeface="Arial" panose="020B0604020202020204" pitchFamily="34" charset="0"/>
                        <a:buChar char="•"/>
                      </a:pPr>
                      <a:r>
                        <a:rPr lang="en-US" sz="1000" b="0">
                          <a:effectLst/>
                        </a:rPr>
                        <a:t> 16 in  </a:t>
                      </a:r>
                    </a:p>
                    <a:p>
                      <a:pPr algn="l" rtl="0" fontAlgn="base">
                        <a:buFont typeface="Arial" panose="020B0604020202020204" pitchFamily="34" charset="0"/>
                        <a:buChar char="•"/>
                      </a:pPr>
                      <a:r>
                        <a:rPr lang="en-US" sz="1000" b="0">
                          <a:effectLst/>
                        </a:rPr>
                        <a:t> 6 in  </a:t>
                      </a:r>
                    </a:p>
                    <a:p>
                      <a:pPr algn="l" rtl="0" fontAlgn="base">
                        <a:buFont typeface="Arial" panose="020B0604020202020204" pitchFamily="34" charset="0"/>
                        <a:buChar char="•"/>
                      </a:pPr>
                      <a:r>
                        <a:rPr lang="en-US" sz="1000" b="0">
                          <a:effectLst/>
                        </a:rPr>
                        <a:t> 6.169 in </a:t>
                      </a:r>
                      <a:endParaRPr lang="en-US" sz="1000" b="0" i="0">
                        <a:effectLst/>
                        <a:latin typeface="Times New Roman" panose="02020603050405020304" pitchFamily="18" charset="0"/>
                      </a:endParaRP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rgbClr val="E7E59F"/>
                    </a:solidFill>
                  </a:tcPr>
                </a:tc>
                <a:tc hMerge="1">
                  <a:txBody>
                    <a:bodyPr/>
                    <a:lstStyle/>
                    <a:p>
                      <a:pPr algn="l" rtl="0" fontAlgn="base">
                        <a:buFont typeface="Arial" panose="020B0604020202020204" pitchFamily="34" charset="0"/>
                        <a:buChar char="•"/>
                      </a:pPr>
                      <a:endParaRPr lang="en-US" sz="1100" b="0" i="0">
                        <a:effectLst/>
                        <a:latin typeface="Times New Roman" panose="02020603050405020304" pitchFamily="18" charset="0"/>
                      </a:endParaRPr>
                    </a:p>
                  </a:txBody>
                  <a:tcPr marL="48078" marR="48078" marT="24039" marB="24039">
                    <a:lnL>
                      <a:noFill/>
                    </a:lnL>
                    <a:lnR>
                      <a:noFill/>
                    </a:lnR>
                    <a:lnT w="7620" cap="flat" cmpd="sng" algn="ctr">
                      <a:solidFill>
                        <a:srgbClr val="B076C2"/>
                      </a:solidFill>
                      <a:prstDash val="solid"/>
                      <a:round/>
                      <a:headEnd type="none" w="med" len="med"/>
                      <a:tailEnd type="none" w="med" len="med"/>
                    </a:lnT>
                    <a:lnB w="7620" cap="flat" cmpd="sng" algn="ctr">
                      <a:solidFill>
                        <a:srgbClr val="1078C2"/>
                      </a:solidFill>
                      <a:prstDash val="solid"/>
                      <a:round/>
                      <a:headEnd type="none" w="med" len="med"/>
                      <a:tailEnd type="none" w="med" len="med"/>
                    </a:lnB>
                  </a:tcPr>
                </a:tc>
                <a:tc>
                  <a:txBody>
                    <a:bodyPr/>
                    <a:lstStyle/>
                    <a:p>
                      <a:pPr algn="ctr" rtl="0" fontAlgn="base">
                        <a:buFont typeface="Arial" panose="020B0604020202020204" pitchFamily="34" charset="0"/>
                        <a:buChar char="•"/>
                      </a:pPr>
                      <a:r>
                        <a:rPr lang="en-US" sz="1000" b="0">
                          <a:effectLst/>
                        </a:rPr>
                        <a:t>40.64 cm </a:t>
                      </a:r>
                    </a:p>
                    <a:p>
                      <a:pPr algn="ctr" rtl="0" fontAlgn="base">
                        <a:buFont typeface="Arial" panose="020B0604020202020204" pitchFamily="34" charset="0"/>
                        <a:buChar char="•"/>
                      </a:pPr>
                      <a:r>
                        <a:rPr lang="en-US" sz="1000" b="0">
                          <a:effectLst/>
                        </a:rPr>
                        <a:t>15.24 cm </a:t>
                      </a:r>
                    </a:p>
                    <a:p>
                      <a:pPr algn="ctr" rtl="0" fontAlgn="base">
                        <a:buFont typeface="Arial" panose="020B0604020202020204" pitchFamily="34" charset="0"/>
                        <a:buChar char="•"/>
                      </a:pPr>
                      <a:r>
                        <a:rPr lang="en-US" sz="1000" b="0">
                          <a:effectLst/>
                        </a:rPr>
                        <a:t>15.67 cm </a:t>
                      </a:r>
                      <a:endParaRPr lang="en-US" sz="1000" b="0" i="0">
                        <a:effectLst/>
                        <a:latin typeface="Times New Roman" panose="02020603050405020304" pitchFamily="18" charset="0"/>
                      </a:endParaRPr>
                    </a:p>
                  </a:txBody>
                  <a:tcPr marL="48078" marR="48078" marT="24039" marB="24039">
                    <a:solidFill>
                      <a:srgbClr val="E7E59F"/>
                    </a:solidFill>
                  </a:tcPr>
                </a:tc>
                <a:extLst>
                  <a:ext uri="{0D108BD9-81ED-4DB2-BD59-A6C34878D82A}">
                    <a16:rowId xmlns:a16="http://schemas.microsoft.com/office/drawing/2014/main" val="1401647076"/>
                  </a:ext>
                </a:extLst>
              </a:tr>
              <a:tr h="220847">
                <a:tc>
                  <a:txBody>
                    <a:bodyPr/>
                    <a:lstStyle/>
                    <a:p>
                      <a:pPr algn="ctr" rtl="0" fontAlgn="base"/>
                      <a:r>
                        <a:rPr lang="en-US" sz="1000" b="1">
                          <a:effectLst/>
                        </a:rPr>
                        <a:t>Video capturing and transmission</a:t>
                      </a:r>
                      <a:r>
                        <a:rPr lang="en-US" sz="1000" b="0">
                          <a:effectLst/>
                        </a:rPr>
                        <a:t> </a:t>
                      </a:r>
                      <a:endParaRPr lang="en-US" sz="1400" b="0" i="0">
                        <a:effectLst/>
                      </a:endParaRP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chemeClr val="accent1">
                        <a:lumMod val="60000"/>
                        <a:lumOff val="40000"/>
                      </a:schemeClr>
                    </a:solidFill>
                  </a:tcPr>
                </a:tc>
                <a:tc gridSpan="3">
                  <a:txBody>
                    <a:bodyPr/>
                    <a:lstStyle/>
                    <a:p>
                      <a:pPr algn="l" rtl="0" fontAlgn="base"/>
                      <a:endParaRPr lang="en-US" sz="1000" b="0" i="0">
                        <a:effectLst/>
                        <a:latin typeface="Times New Roman" panose="02020603050405020304" pitchFamily="18" charset="0"/>
                      </a:endParaRP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chemeClr val="accent1">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1641714"/>
                  </a:ext>
                </a:extLst>
              </a:tr>
              <a:tr h="623770">
                <a:tc>
                  <a:txBody>
                    <a:bodyPr/>
                    <a:lstStyle/>
                    <a:p>
                      <a:pPr algn="l" rtl="0" fontAlgn="base">
                        <a:buFont typeface="+mj-lt"/>
                        <a:buAutoNum type="arabicPeriod" startAt="17"/>
                      </a:pPr>
                      <a:r>
                        <a:rPr lang="en-US" sz="1000" b="0">
                          <a:effectLst/>
                        </a:rPr>
                        <a:t> Resolution </a:t>
                      </a:r>
                    </a:p>
                    <a:p>
                      <a:pPr algn="l" rtl="0" fontAlgn="base"/>
                      <a:endParaRPr lang="en-US" sz="1400" b="0">
                        <a:effectLst/>
                      </a:endParaRPr>
                    </a:p>
                    <a:p>
                      <a:pPr algn="l" rtl="0" fontAlgn="base">
                        <a:buFont typeface="+mj-lt"/>
                        <a:buAutoNum type="arabicPeriod" startAt="18"/>
                      </a:pPr>
                      <a:r>
                        <a:rPr lang="en-US" sz="1000" b="0">
                          <a:effectLst/>
                        </a:rPr>
                        <a:t> Data Rate </a:t>
                      </a:r>
                      <a:endParaRPr lang="en-US" sz="1000" b="0" i="0">
                        <a:effectLst/>
                        <a:latin typeface="Times New Roman" panose="02020603050405020304" pitchFamily="18" charset="0"/>
                      </a:endParaRPr>
                    </a:p>
                  </a:txBody>
                  <a:tcPr marL="48078" marR="48078" marT="24039" marB="24039">
                    <a:lnR w="12700" cap="flat" cmpd="sng" algn="ctr">
                      <a:solidFill>
                        <a:schemeClr val="tx1">
                          <a:lumMod val="75000"/>
                          <a:lumOff val="25000"/>
                        </a:schemeClr>
                      </a:solidFill>
                      <a:prstDash val="solid"/>
                      <a:round/>
                      <a:headEnd type="none" w="med" len="med"/>
                      <a:tailEnd type="none" w="med" len="med"/>
                    </a:lnR>
                    <a:solidFill>
                      <a:srgbClr val="E7E59F"/>
                    </a:solidFill>
                  </a:tcPr>
                </a:tc>
                <a:tc gridSpan="3">
                  <a:txBody>
                    <a:bodyPr/>
                    <a:lstStyle/>
                    <a:p>
                      <a:pPr algn="l" rtl="0" fontAlgn="base">
                        <a:buFont typeface="Arial" panose="020B0604020202020204" pitchFamily="34" charset="0"/>
                        <a:buChar char="•"/>
                      </a:pPr>
                      <a:r>
                        <a:rPr lang="nn-NO" sz="1000" b="0">
                          <a:effectLst/>
                        </a:rPr>
                        <a:t> 480i minimum,  </a:t>
                      </a:r>
                    </a:p>
                    <a:p>
                      <a:pPr algn="l" rtl="0" fontAlgn="base">
                        <a:buFont typeface="Arial" panose="020B0604020202020204" pitchFamily="34" charset="0"/>
                        <a:buChar char="•"/>
                      </a:pPr>
                      <a:r>
                        <a:rPr lang="nn-NO" sz="1000" b="0">
                          <a:effectLst/>
                        </a:rPr>
                        <a:t> 1920 x1080p maximum </a:t>
                      </a:r>
                    </a:p>
                    <a:p>
                      <a:pPr algn="l" rtl="0" fontAlgn="base">
                        <a:buFont typeface="Arial" panose="020B0604020202020204" pitchFamily="34" charset="0"/>
                        <a:buChar char="•"/>
                      </a:pPr>
                      <a:r>
                        <a:rPr lang="nn-NO" sz="1000" b="0">
                          <a:effectLst/>
                        </a:rPr>
                        <a:t> 12 Mbps (720i), 22 Mbps (1080p) </a:t>
                      </a:r>
                      <a:endParaRPr lang="nn-NO" sz="1000" b="0" i="0">
                        <a:effectLst/>
                        <a:latin typeface="Times New Roman" panose="02020603050405020304" pitchFamily="18" charset="0"/>
                      </a:endParaRPr>
                    </a:p>
                  </a:txBody>
                  <a:tcPr marL="48078" marR="48078" marT="24039" marB="24039">
                    <a:lnL w="12700" cap="flat" cmpd="sng" algn="ctr">
                      <a:solidFill>
                        <a:schemeClr val="tx1">
                          <a:lumMod val="75000"/>
                          <a:lumOff val="25000"/>
                        </a:schemeClr>
                      </a:solidFill>
                      <a:prstDash val="solid"/>
                      <a:round/>
                      <a:headEnd type="none" w="med" len="med"/>
                      <a:tailEnd type="none" w="med" len="med"/>
                    </a:lnL>
                    <a:solidFill>
                      <a:srgbClr val="E7E59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5276176"/>
                  </a:ext>
                </a:extLst>
              </a:tr>
              <a:tr h="220847">
                <a:tc gridSpan="4">
                  <a:txBody>
                    <a:bodyPr/>
                    <a:lstStyle/>
                    <a:p>
                      <a:pPr algn="ctr" rtl="0" fontAlgn="base"/>
                      <a:r>
                        <a:rPr lang="en-US" sz="1000" b="1">
                          <a:solidFill>
                            <a:srgbClr val="4F6228"/>
                          </a:solidFill>
                          <a:effectLst/>
                        </a:rPr>
                        <a:t>Green Highlight </a:t>
                      </a:r>
                      <a:r>
                        <a:rPr lang="en-US" sz="1000" b="1">
                          <a:effectLst/>
                        </a:rPr>
                        <a:t>=</a:t>
                      </a:r>
                      <a:r>
                        <a:rPr lang="en-US" sz="1000" b="1">
                          <a:solidFill>
                            <a:srgbClr val="4F6228"/>
                          </a:solidFill>
                          <a:effectLst/>
                        </a:rPr>
                        <a:t> </a:t>
                      </a:r>
                      <a:r>
                        <a:rPr lang="en-US" sz="1000" b="1">
                          <a:solidFill>
                            <a:schemeClr val="tx1"/>
                          </a:solidFill>
                          <a:effectLst/>
                        </a:rPr>
                        <a:t>Key Engineering Requirements</a:t>
                      </a:r>
                      <a:endParaRPr lang="en-US" sz="1400" b="0" i="0">
                        <a:solidFill>
                          <a:schemeClr val="tx1"/>
                        </a:solidFill>
                        <a:effectLst/>
                      </a:endParaRPr>
                    </a:p>
                  </a:txBody>
                  <a:tcPr marL="48078" marR="48078" marT="24039" marB="24039">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3411065"/>
                  </a:ext>
                </a:extLst>
              </a:tr>
            </a:tbl>
          </a:graphicData>
        </a:graphic>
      </p:graphicFrame>
      <p:pic>
        <p:nvPicPr>
          <p:cNvPr id="16" name="Picture 5">
            <a:extLst>
              <a:ext uri="{FF2B5EF4-FFF2-40B4-BE49-F238E27FC236}">
                <a16:creationId xmlns:a16="http://schemas.microsoft.com/office/drawing/2014/main" id="{11405D94-35B3-473A-974B-C2FB7C056F68}"/>
              </a:ext>
            </a:extLst>
          </p:cNvPr>
          <p:cNvPicPr>
            <a:picLocks noChangeAspect="1"/>
          </p:cNvPicPr>
          <p:nvPr/>
        </p:nvPicPr>
        <p:blipFill rotWithShape="1">
          <a:blip r:embed="rId7"/>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8" name="Audio 7">
            <a:hlinkClick r:id="" action="ppaction://media"/>
            <a:extLst>
              <a:ext uri="{FF2B5EF4-FFF2-40B4-BE49-F238E27FC236}">
                <a16:creationId xmlns:a16="http://schemas.microsoft.com/office/drawing/2014/main" id="{F22B89C9-78CE-4988-923A-C3F97291EE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82487575"/>
      </p:ext>
    </p:extLst>
  </p:cSld>
  <p:clrMapOvr>
    <a:masterClrMapping/>
  </p:clrMapOvr>
  <mc:AlternateContent xmlns:mc="http://schemas.openxmlformats.org/markup-compatibility/2006">
    <mc:Choice xmlns:p14="http://schemas.microsoft.com/office/powerpoint/2010/main" Requires="p14">
      <p:transition spd="slow" p14:dur="2000" advTm="30690"/>
    </mc:Choice>
    <mc:Fallback>
      <p:transition spd="slow" advTm="3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04A4301-0113-421C-BFE5-40EB562EA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185662"/>
            <a:ext cx="10515600" cy="46863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Gantt Chart Continued</a:t>
            </a:r>
          </a:p>
        </p:txBody>
      </p:sp>
      <p:sp>
        <p:nvSpPr>
          <p:cNvPr id="13" name="Rectangle 12">
            <a:extLst>
              <a:ext uri="{FF2B5EF4-FFF2-40B4-BE49-F238E27FC236}">
                <a16:creationId xmlns:a16="http://schemas.microsoft.com/office/drawing/2014/main" id="{EE819E22-85A3-4B5B-8125-AB31AFFAAC41}"/>
              </a:ext>
            </a:extLst>
          </p:cNvPr>
          <p:cNvSpPr/>
          <p:nvPr/>
        </p:nvSpPr>
        <p:spPr>
          <a:xfrm>
            <a:off x="9847760" y="2172904"/>
            <a:ext cx="2150992" cy="1184365"/>
          </a:xfrm>
          <a:prstGeom prst="rect">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7B4D09A-9A5B-43F2-845D-3AB0CBBB5FC6}"/>
              </a:ext>
            </a:extLst>
          </p:cNvPr>
          <p:cNvSpPr txBox="1"/>
          <p:nvPr/>
        </p:nvSpPr>
        <p:spPr>
          <a:xfrm>
            <a:off x="9967427" y="2303422"/>
            <a:ext cx="2031325" cy="923330"/>
          </a:xfrm>
          <a:prstGeom prst="rect">
            <a:avLst/>
          </a:prstGeom>
          <a:noFill/>
        </p:spPr>
        <p:txBody>
          <a:bodyPr wrap="none" rtlCol="0">
            <a:spAutoFit/>
          </a:bodyPr>
          <a:lstStyle/>
          <a:p>
            <a:r>
              <a:rPr lang="en-US">
                <a:solidFill>
                  <a:srgbClr val="91C942"/>
                </a:solidFill>
              </a:rPr>
              <a:t>Green-</a:t>
            </a:r>
            <a:r>
              <a:rPr lang="en-US"/>
              <a:t> Completed</a:t>
            </a:r>
          </a:p>
          <a:p>
            <a:r>
              <a:rPr lang="en-US">
                <a:solidFill>
                  <a:srgbClr val="E7E59F"/>
                </a:solidFill>
              </a:rPr>
              <a:t>Yellow-</a:t>
            </a:r>
            <a:r>
              <a:rPr lang="en-US"/>
              <a:t> Started</a:t>
            </a:r>
          </a:p>
          <a:p>
            <a:r>
              <a:rPr lang="en-US">
                <a:solidFill>
                  <a:srgbClr val="B5EAF3"/>
                </a:solidFill>
              </a:rPr>
              <a:t>Blue   - </a:t>
            </a:r>
            <a:r>
              <a:rPr lang="en-US"/>
              <a:t>Yet to Start 	</a:t>
            </a:r>
          </a:p>
        </p:txBody>
      </p:sp>
      <p:sp>
        <p:nvSpPr>
          <p:cNvPr id="17" name="Rectangle 16">
            <a:extLst>
              <a:ext uri="{FF2B5EF4-FFF2-40B4-BE49-F238E27FC236}">
                <a16:creationId xmlns:a16="http://schemas.microsoft.com/office/drawing/2014/main" id="{D14346AD-59EB-4BF8-B985-C1FCCD6E36B4}"/>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1" name="Rectangle 10">
            <a:extLst>
              <a:ext uri="{FF2B5EF4-FFF2-40B4-BE49-F238E27FC236}">
                <a16:creationId xmlns:a16="http://schemas.microsoft.com/office/drawing/2014/main" id="{6BF85A0F-6F5E-418A-A9DE-7D5433706D9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12" name="Picture 2" descr="University of Central Florida logo and symbol, meaning, history, PNG">
            <a:extLst>
              <a:ext uri="{FF2B5EF4-FFF2-40B4-BE49-F238E27FC236}">
                <a16:creationId xmlns:a16="http://schemas.microsoft.com/office/drawing/2014/main" id="{FBDAB6A5-8397-4C9A-8B77-BB3FBA0DF0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D01B51B6-EA6A-48BD-B2E0-C6716C97FB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82500" y="6276975"/>
            <a:ext cx="609600" cy="609600"/>
          </a:xfrm>
          <a:prstGeom prst="rect">
            <a:avLst/>
          </a:prstGeom>
        </p:spPr>
      </p:pic>
      <p:pic>
        <p:nvPicPr>
          <p:cNvPr id="10" name="Picture 5">
            <a:extLst>
              <a:ext uri="{FF2B5EF4-FFF2-40B4-BE49-F238E27FC236}">
                <a16:creationId xmlns:a16="http://schemas.microsoft.com/office/drawing/2014/main" id="{7FAB189D-F020-48E2-9817-C8E3D6DEB1D1}"/>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60665044"/>
      </p:ext>
    </p:extLst>
  </p:cSld>
  <p:clrMapOvr>
    <a:masterClrMapping/>
  </p:clrMapOvr>
  <mc:AlternateContent xmlns:mc="http://schemas.openxmlformats.org/markup-compatibility/2006">
    <mc:Choice xmlns:p14="http://schemas.microsoft.com/office/powerpoint/2010/main" Requires="p14">
      <p:transition spd="slow" p14:dur="2000" advTm="36873"/>
    </mc:Choice>
    <mc:Fallback>
      <p:transition spd="slow" advTm="3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Project Challenges/Solutions</a:t>
            </a:r>
          </a:p>
        </p:txBody>
      </p:sp>
      <p:sp>
        <p:nvSpPr>
          <p:cNvPr id="12" name="Rectangle 11">
            <a:extLst>
              <a:ext uri="{FF2B5EF4-FFF2-40B4-BE49-F238E27FC236}">
                <a16:creationId xmlns:a16="http://schemas.microsoft.com/office/drawing/2014/main" id="{CF35261A-D5C0-40BA-A6DF-DBA1B8EEB6F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3" name="Rectangle 12">
            <a:extLst>
              <a:ext uri="{FF2B5EF4-FFF2-40B4-BE49-F238E27FC236}">
                <a16:creationId xmlns:a16="http://schemas.microsoft.com/office/drawing/2014/main" id="{046FEC96-85BE-498F-9A04-9AD3B98BA9B0}"/>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14" name="Picture 2" descr="University of Central Florida logo and symbol, meaning, history, PNG">
            <a:extLst>
              <a:ext uri="{FF2B5EF4-FFF2-40B4-BE49-F238E27FC236}">
                <a16:creationId xmlns:a16="http://schemas.microsoft.com/office/drawing/2014/main" id="{739C613A-E634-4C91-A859-BDE5CB946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13AC3E-FE6A-4401-8CC5-7C70D94002C6}"/>
              </a:ext>
            </a:extLst>
          </p:cNvPr>
          <p:cNvSpPr txBox="1"/>
          <p:nvPr/>
        </p:nvSpPr>
        <p:spPr>
          <a:xfrm>
            <a:off x="1756562" y="1551993"/>
            <a:ext cx="6688191" cy="4770537"/>
          </a:xfrm>
          <a:prstGeom prst="rect">
            <a:avLst/>
          </a:prstGeom>
          <a:noFill/>
        </p:spPr>
        <p:txBody>
          <a:bodyPr wrap="square" rtlCol="0">
            <a:spAutoFit/>
          </a:bodyPr>
          <a:lstStyle/>
          <a:p>
            <a:pPr marL="285750" indent="-285750">
              <a:buFont typeface="Arial" panose="020B0604020202020204" pitchFamily="34" charset="0"/>
              <a:buChar char="•"/>
            </a:pPr>
            <a:r>
              <a:rPr lang="en-US" sz="1600"/>
              <a:t>PCB assembly was top priority, with small components (mainly 0402 resistors and capacitors). Without the solder stencil, this project would cease to be.</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Reduced stock of primary chosen components in original design required early purchase of said components.</a:t>
            </a:r>
          </a:p>
          <a:p>
            <a:endParaRPr lang="en-US" sz="1600"/>
          </a:p>
          <a:p>
            <a:pPr marL="285750" indent="-285750">
              <a:buFont typeface="Arial" panose="020B0604020202020204" pitchFamily="34" charset="0"/>
              <a:buChar char="•"/>
            </a:pPr>
            <a:r>
              <a:rPr lang="en-US" sz="1600"/>
              <a:t>Wiring external sensors and soldering 1mm pitch solder cups required patience.</a:t>
            </a:r>
          </a:p>
          <a:p>
            <a:endParaRPr lang="en-US" sz="1600"/>
          </a:p>
          <a:p>
            <a:pPr marL="285750" indent="-285750">
              <a:buFont typeface="Arial" panose="020B0604020202020204" pitchFamily="34" charset="0"/>
              <a:buChar char="•"/>
            </a:pPr>
            <a:r>
              <a:rPr lang="en-US" sz="1600"/>
              <a:t>Reverse engineering existing sensor drivers and modifying them to meet our project needs.</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The group is composed of EECE, the project involved working on mechanical drive systems, varying sets of motors were purchased because of miscalculations of friction and overall load force when attempting the “skid steer”</a:t>
            </a:r>
          </a:p>
          <a:p>
            <a:pPr marL="285750" indent="-285750">
              <a:buFont typeface="Arial" panose="020B0604020202020204" pitchFamily="34" charset="0"/>
              <a:buChar char="•"/>
            </a:pPr>
            <a:endParaRPr lang="en-US" sz="1600"/>
          </a:p>
          <a:p>
            <a:pPr marL="742950" lvl="1" indent="-285750">
              <a:buFont typeface="Arial" panose="020B0604020202020204" pitchFamily="34" charset="0"/>
              <a:buChar char="•"/>
            </a:pPr>
            <a:endParaRPr lang="en-US" sz="1600"/>
          </a:p>
          <a:p>
            <a:endParaRPr lang="en-US" sz="1600"/>
          </a:p>
        </p:txBody>
      </p:sp>
      <p:pic>
        <p:nvPicPr>
          <p:cNvPr id="11" name="Picture 2">
            <a:extLst>
              <a:ext uri="{FF2B5EF4-FFF2-40B4-BE49-F238E27FC236}">
                <a16:creationId xmlns:a16="http://schemas.microsoft.com/office/drawing/2014/main" id="{3438F49C-D4FB-4665-A894-B57999EDBB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20" r="19763"/>
          <a:stretch/>
        </p:blipFill>
        <p:spPr bwMode="auto">
          <a:xfrm rot="5400000">
            <a:off x="8674947" y="1501951"/>
            <a:ext cx="3520980" cy="2702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FD53AB7-C046-41C5-AC7A-E64003C6C433}"/>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Brett Parker</a:t>
            </a:r>
          </a:p>
        </p:txBody>
      </p:sp>
      <p:pic>
        <p:nvPicPr>
          <p:cNvPr id="18" name="Picture 17">
            <a:extLst>
              <a:ext uri="{FF2B5EF4-FFF2-40B4-BE49-F238E27FC236}">
                <a16:creationId xmlns:a16="http://schemas.microsoft.com/office/drawing/2014/main" id="{991E0D83-9020-46C6-9696-16FB8928B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3989" y="5151953"/>
            <a:ext cx="978519" cy="1304228"/>
          </a:xfrm>
          <a:prstGeom prst="rect">
            <a:avLst/>
          </a:prstGeom>
          <a:ln>
            <a:noFill/>
          </a:ln>
          <a:effectLst>
            <a:softEdge rad="112500"/>
          </a:effectLst>
        </p:spPr>
      </p:pic>
      <p:pic>
        <p:nvPicPr>
          <p:cNvPr id="3" name="Recorded Sound">
            <a:hlinkClick r:id="" action="ppaction://media"/>
            <a:extLst>
              <a:ext uri="{FF2B5EF4-FFF2-40B4-BE49-F238E27FC236}">
                <a16:creationId xmlns:a16="http://schemas.microsoft.com/office/drawing/2014/main" id="{7BD124B2-DEDD-49B1-9559-9A6B114322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53925" y="6322530"/>
            <a:ext cx="609600" cy="609600"/>
          </a:xfrm>
          <a:prstGeom prst="rect">
            <a:avLst/>
          </a:prstGeom>
        </p:spPr>
      </p:pic>
      <p:pic>
        <p:nvPicPr>
          <p:cNvPr id="8" name="Picture 2" descr="University of Central Florida logo and symbol, meaning, history, PNG">
            <a:extLst>
              <a:ext uri="{FF2B5EF4-FFF2-40B4-BE49-F238E27FC236}">
                <a16:creationId xmlns:a16="http://schemas.microsoft.com/office/drawing/2014/main" id="{3C9B3565-C787-4743-AFC2-4EE6E97D3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101996"/>
      </p:ext>
    </p:extLst>
  </p:cSld>
  <p:clrMapOvr>
    <a:masterClrMapping/>
  </p:clrMapOvr>
  <mc:AlternateContent xmlns:mc="http://schemas.openxmlformats.org/markup-compatibility/2006">
    <mc:Choice xmlns:p14="http://schemas.microsoft.com/office/powerpoint/2010/main" Requires="p14">
      <p:transition spd="slow" p14:dur="2000" advTm="99460"/>
    </mc:Choice>
    <mc:Fallback>
      <p:transition spd="slow" advTm="9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Skills Gained / Learned</a:t>
            </a:r>
          </a:p>
        </p:txBody>
      </p:sp>
      <p:sp>
        <p:nvSpPr>
          <p:cNvPr id="12" name="Rectangle 11">
            <a:extLst>
              <a:ext uri="{FF2B5EF4-FFF2-40B4-BE49-F238E27FC236}">
                <a16:creationId xmlns:a16="http://schemas.microsoft.com/office/drawing/2014/main" id="{CF35261A-D5C0-40BA-A6DF-DBA1B8EEB6F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3" name="Rectangle 12">
            <a:extLst>
              <a:ext uri="{FF2B5EF4-FFF2-40B4-BE49-F238E27FC236}">
                <a16:creationId xmlns:a16="http://schemas.microsoft.com/office/drawing/2014/main" id="{046FEC96-85BE-498F-9A04-9AD3B98BA9B0}"/>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14" name="Picture 2" descr="University of Central Florida logo and symbol, meaning, history, PNG">
            <a:extLst>
              <a:ext uri="{FF2B5EF4-FFF2-40B4-BE49-F238E27FC236}">
                <a16:creationId xmlns:a16="http://schemas.microsoft.com/office/drawing/2014/main" id="{739C613A-E634-4C91-A859-BDE5CB946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1A6A8455-EECE-4FA1-B0B1-8607B187FEB7}"/>
              </a:ext>
            </a:extLst>
          </p:cNvPr>
          <p:cNvSpPr txBox="1">
            <a:spLocks/>
          </p:cNvSpPr>
          <p:nvPr/>
        </p:nvSpPr>
        <p:spPr>
          <a:xfrm>
            <a:off x="1422900" y="1253331"/>
            <a:ext cx="7240226" cy="3494087"/>
          </a:xfrm>
          <a:prstGeom prst="rect">
            <a:avLst/>
          </a:prstGeom>
        </p:spPr>
        <p:txBody>
          <a:bodyPr vert="horz" wrap="square" lIns="91440" tIns="45720" rIns="91440" bIns="45720" rtlCol="0" anchor="t">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101598" indent="0">
              <a:lnSpc>
                <a:spcPct val="90000"/>
              </a:lnSpc>
              <a:buFont typeface="Arial" panose="020B0604020202020204" pitchFamily="34" charset="0"/>
              <a:buNone/>
            </a:pPr>
            <a:r>
              <a:rPr lang="en-US" sz="2800" u="sng"/>
              <a:t>Adriano Gussoni:</a:t>
            </a:r>
          </a:p>
          <a:p>
            <a:pPr>
              <a:lnSpc>
                <a:spcPct val="90000"/>
              </a:lnSpc>
            </a:pPr>
            <a:r>
              <a:rPr lang="en-US" sz="2800" b="1"/>
              <a:t>Working in as team within a larger, interdisciplinary  project </a:t>
            </a:r>
          </a:p>
          <a:p>
            <a:pPr>
              <a:lnSpc>
                <a:spcPct val="90000"/>
              </a:lnSpc>
            </a:pPr>
            <a:r>
              <a:rPr lang="en-US" sz="2800" b="1"/>
              <a:t>Complex circuit board design and development</a:t>
            </a:r>
          </a:p>
          <a:p>
            <a:pPr lvl="1">
              <a:lnSpc>
                <a:spcPct val="90000"/>
              </a:lnSpc>
            </a:pPr>
            <a:r>
              <a:rPr lang="en-US" b="1"/>
              <a:t>More in-depth understanding of design programs like Eagle and Fusion 360</a:t>
            </a:r>
          </a:p>
          <a:p>
            <a:pPr>
              <a:lnSpc>
                <a:spcPct val="90000"/>
              </a:lnSpc>
            </a:pPr>
            <a:r>
              <a:rPr lang="en-US" sz="2800" b="1"/>
              <a:t>Direct experience with SMD/SMT soldering </a:t>
            </a:r>
            <a:endParaRPr lang="en-US" sz="2800"/>
          </a:p>
        </p:txBody>
      </p:sp>
      <p:pic>
        <p:nvPicPr>
          <p:cNvPr id="5" name="Picture 4">
            <a:extLst>
              <a:ext uri="{FF2B5EF4-FFF2-40B4-BE49-F238E27FC236}">
                <a16:creationId xmlns:a16="http://schemas.microsoft.com/office/drawing/2014/main" id="{82629121-AE38-4141-859B-F2DAB27BFA5C}"/>
              </a:ext>
            </a:extLst>
          </p:cNvPr>
          <p:cNvPicPr>
            <a:picLocks noChangeAspect="1"/>
          </p:cNvPicPr>
          <p:nvPr/>
        </p:nvPicPr>
        <p:blipFill>
          <a:blip r:embed="rId6"/>
          <a:stretch>
            <a:fillRect/>
          </a:stretch>
        </p:blipFill>
        <p:spPr>
          <a:xfrm>
            <a:off x="8530499" y="1432512"/>
            <a:ext cx="2387359" cy="1758494"/>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F669BDEE-A4C8-481A-9929-7C0EAE19E9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7044" y="5148290"/>
            <a:ext cx="2043854" cy="667659"/>
          </a:xfrm>
          <a:prstGeom prst="rect">
            <a:avLst/>
          </a:prstGeom>
        </p:spPr>
      </p:pic>
      <p:pic>
        <p:nvPicPr>
          <p:cNvPr id="11" name="Picture 10" descr="Icon&#10;&#10;Description automatically generated">
            <a:extLst>
              <a:ext uri="{FF2B5EF4-FFF2-40B4-BE49-F238E27FC236}">
                <a16:creationId xmlns:a16="http://schemas.microsoft.com/office/drawing/2014/main" id="{BC38F6A9-59CE-4303-8F7F-8D8663EB82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1244" y="4815087"/>
            <a:ext cx="1282934" cy="1282934"/>
          </a:xfrm>
          <a:prstGeom prst="rect">
            <a:avLst/>
          </a:prstGeom>
        </p:spPr>
      </p:pic>
      <p:pic>
        <p:nvPicPr>
          <p:cNvPr id="16" name="Recorded Sound">
            <a:hlinkClick r:id="" action="ppaction://media"/>
            <a:extLst>
              <a:ext uri="{FF2B5EF4-FFF2-40B4-BE49-F238E27FC236}">
                <a16:creationId xmlns:a16="http://schemas.microsoft.com/office/drawing/2014/main" id="{0A4A12CF-A99F-4172-BBEC-E40CABF8A5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01550" y="6248400"/>
            <a:ext cx="609600" cy="609600"/>
          </a:xfrm>
          <a:prstGeom prst="rect">
            <a:avLst/>
          </a:prstGeom>
        </p:spPr>
      </p:pic>
      <p:pic>
        <p:nvPicPr>
          <p:cNvPr id="17" name="Picture 5">
            <a:extLst>
              <a:ext uri="{FF2B5EF4-FFF2-40B4-BE49-F238E27FC236}">
                <a16:creationId xmlns:a16="http://schemas.microsoft.com/office/drawing/2014/main" id="{DA730A49-098F-4A6D-B1C8-4EECC5F408C5}"/>
              </a:ext>
            </a:extLst>
          </p:cNvPr>
          <p:cNvPicPr>
            <a:picLocks noChangeAspect="1"/>
          </p:cNvPicPr>
          <p:nvPr/>
        </p:nvPicPr>
        <p:blipFill>
          <a:blip r:embed="rId10">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25926878"/>
      </p:ext>
    </p:extLst>
  </p:cSld>
  <p:clrMapOvr>
    <a:masterClrMapping/>
  </p:clrMapOvr>
  <mc:AlternateContent xmlns:mc="http://schemas.openxmlformats.org/markup-compatibility/2006">
    <mc:Choice xmlns:p14="http://schemas.microsoft.com/office/powerpoint/2010/main" Requires="p14">
      <p:transition spd="slow" p14:dur="2000" advTm="43896"/>
    </mc:Choice>
    <mc:Fallback>
      <p:transition spd="slow" advTm="43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9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Skills Gained / Learned</a:t>
            </a:r>
          </a:p>
        </p:txBody>
      </p:sp>
      <p:sp>
        <p:nvSpPr>
          <p:cNvPr id="12" name="Rectangle 11">
            <a:extLst>
              <a:ext uri="{FF2B5EF4-FFF2-40B4-BE49-F238E27FC236}">
                <a16:creationId xmlns:a16="http://schemas.microsoft.com/office/drawing/2014/main" id="{CF35261A-D5C0-40BA-A6DF-DBA1B8EEB6F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3" name="Rectangle 12">
            <a:extLst>
              <a:ext uri="{FF2B5EF4-FFF2-40B4-BE49-F238E27FC236}">
                <a16:creationId xmlns:a16="http://schemas.microsoft.com/office/drawing/2014/main" id="{046FEC96-85BE-498F-9A04-9AD3B98BA9B0}"/>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14" name="Picture 2" descr="University of Central Florida logo and symbol, meaning, history, PNG">
            <a:extLst>
              <a:ext uri="{FF2B5EF4-FFF2-40B4-BE49-F238E27FC236}">
                <a16:creationId xmlns:a16="http://schemas.microsoft.com/office/drawing/2014/main" id="{739C613A-E634-4C91-A859-BDE5CB946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92D9F2-0F27-46E2-B3DF-03FDAA621025}"/>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Brett Parker</a:t>
            </a:r>
          </a:p>
        </p:txBody>
      </p:sp>
      <p:pic>
        <p:nvPicPr>
          <p:cNvPr id="8" name="Picture 2" descr="University of Central Florida logo and symbol, meaning, history, PNG">
            <a:extLst>
              <a:ext uri="{FF2B5EF4-FFF2-40B4-BE49-F238E27FC236}">
                <a16:creationId xmlns:a16="http://schemas.microsoft.com/office/drawing/2014/main" id="{B0CC3277-FBD3-45E3-926D-93AA459CC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0A69876-1424-4EB5-ADE1-C921C7CAE1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3989" y="5151953"/>
            <a:ext cx="978519" cy="1304228"/>
          </a:xfrm>
          <a:prstGeom prst="rect">
            <a:avLst/>
          </a:prstGeom>
          <a:ln>
            <a:noFill/>
          </a:ln>
          <a:effectLst>
            <a:softEdge rad="112500"/>
          </a:effectLst>
        </p:spPr>
      </p:pic>
      <p:sp>
        <p:nvSpPr>
          <p:cNvPr id="10" name="Subtitle 2">
            <a:extLst>
              <a:ext uri="{FF2B5EF4-FFF2-40B4-BE49-F238E27FC236}">
                <a16:creationId xmlns:a16="http://schemas.microsoft.com/office/drawing/2014/main" id="{774BCB36-A64D-4E74-B641-E5BA2A0ABCF6}"/>
              </a:ext>
            </a:extLst>
          </p:cNvPr>
          <p:cNvSpPr txBox="1">
            <a:spLocks/>
          </p:cNvSpPr>
          <p:nvPr/>
        </p:nvSpPr>
        <p:spPr>
          <a:xfrm>
            <a:off x="1575300" y="1340241"/>
            <a:ext cx="7240226" cy="3494087"/>
          </a:xfrm>
          <a:prstGeom prst="rect">
            <a:avLst/>
          </a:prstGeom>
        </p:spPr>
        <p:txBody>
          <a:bodyPr vert="horz" wrap="square" lIns="91440" tIns="45720" rIns="91440" bIns="45720" rtlCol="0" anchor="t">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101598" indent="0">
              <a:lnSpc>
                <a:spcPct val="90000"/>
              </a:lnSpc>
              <a:buFont typeface="Arial" panose="020B0604020202020204" pitchFamily="34" charset="0"/>
              <a:buNone/>
            </a:pPr>
            <a:r>
              <a:rPr lang="en-US" sz="2800" u="sng"/>
              <a:t>Brett Parker:</a:t>
            </a:r>
          </a:p>
          <a:p>
            <a:pPr>
              <a:lnSpc>
                <a:spcPct val="90000"/>
              </a:lnSpc>
            </a:pPr>
            <a:r>
              <a:rPr lang="en-US" b="1"/>
              <a:t>First-hand experience using drivers/API for specific equipment</a:t>
            </a:r>
          </a:p>
          <a:p>
            <a:pPr>
              <a:lnSpc>
                <a:spcPct val="90000"/>
              </a:lnSpc>
            </a:pPr>
            <a:endParaRPr lang="en-US" b="1"/>
          </a:p>
          <a:p>
            <a:pPr>
              <a:lnSpc>
                <a:spcPct val="90000"/>
              </a:lnSpc>
            </a:pPr>
            <a:r>
              <a:rPr lang="en-US" b="1"/>
              <a:t>Having systems in the project that I didn’t personally build</a:t>
            </a:r>
          </a:p>
          <a:p>
            <a:pPr>
              <a:lnSpc>
                <a:spcPct val="90000"/>
              </a:lnSpc>
            </a:pPr>
            <a:endParaRPr lang="en-US" b="1"/>
          </a:p>
          <a:p>
            <a:pPr>
              <a:lnSpc>
                <a:spcPct val="90000"/>
              </a:lnSpc>
            </a:pPr>
            <a:r>
              <a:rPr lang="en-US" b="1"/>
              <a:t>Developing test code/sim code that converts to project code nicely</a:t>
            </a:r>
            <a:endParaRPr lang="en-US" sz="2800"/>
          </a:p>
        </p:txBody>
      </p:sp>
      <p:pic>
        <p:nvPicPr>
          <p:cNvPr id="4" name="Picture 3">
            <a:extLst>
              <a:ext uri="{FF2B5EF4-FFF2-40B4-BE49-F238E27FC236}">
                <a16:creationId xmlns:a16="http://schemas.microsoft.com/office/drawing/2014/main" id="{40F05D38-CC67-4B86-904F-7581A3D513CA}"/>
              </a:ext>
            </a:extLst>
          </p:cNvPr>
          <p:cNvPicPr>
            <a:picLocks noChangeAspect="1"/>
          </p:cNvPicPr>
          <p:nvPr/>
        </p:nvPicPr>
        <p:blipFill>
          <a:blip r:embed="rId7"/>
          <a:stretch>
            <a:fillRect/>
          </a:stretch>
        </p:blipFill>
        <p:spPr>
          <a:xfrm>
            <a:off x="8561880" y="1217404"/>
            <a:ext cx="2572109" cy="118126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39C76E90-E895-4789-8937-01F509E66EE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38" b="91691" l="7855" r="89426">
                        <a14:foregroundMark x1="47130" y1="14540" x2="42598" y2="10682"/>
                        <a14:foregroundMark x1="44713" y1="5638" x2="47734" y2="10682"/>
                        <a14:foregroundMark x1="8157" y1="30564" x2="11178" y2="59941"/>
                        <a14:foregroundMark x1="47432" y1="87537" x2="47734" y2="91691"/>
                      </a14:backgroundRemoval>
                    </a14:imgEffect>
                  </a14:imgLayer>
                </a14:imgProps>
              </a:ext>
            </a:extLst>
          </a:blip>
          <a:stretch>
            <a:fillRect/>
          </a:stretch>
        </p:blipFill>
        <p:spPr>
          <a:xfrm>
            <a:off x="6192153" y="4727620"/>
            <a:ext cx="1197827" cy="1219540"/>
          </a:xfrm>
          <a:prstGeom prst="rect">
            <a:avLst/>
          </a:prstGeom>
        </p:spPr>
      </p:pic>
      <p:cxnSp>
        <p:nvCxnSpPr>
          <p:cNvPr id="18" name="Straight Arrow Connector 17">
            <a:extLst>
              <a:ext uri="{FF2B5EF4-FFF2-40B4-BE49-F238E27FC236}">
                <a16:creationId xmlns:a16="http://schemas.microsoft.com/office/drawing/2014/main" id="{F7241B7C-CBDD-433D-821A-69026F9996AA}"/>
              </a:ext>
            </a:extLst>
          </p:cNvPr>
          <p:cNvCxnSpPr>
            <a:stCxn id="16" idx="3"/>
          </p:cNvCxnSpPr>
          <p:nvPr/>
        </p:nvCxnSpPr>
        <p:spPr>
          <a:xfrm>
            <a:off x="7389980" y="5337390"/>
            <a:ext cx="802662"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pic>
        <p:nvPicPr>
          <p:cNvPr id="20" name="Picture 19">
            <a:extLst>
              <a:ext uri="{FF2B5EF4-FFF2-40B4-BE49-F238E27FC236}">
                <a16:creationId xmlns:a16="http://schemas.microsoft.com/office/drawing/2014/main" id="{4E6B4D3E-325D-4C84-BED7-8509DCA1C28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20" b="93668" l="5765" r="89579">
                        <a14:foregroundMark x1="64523" y1="37991" x2="29933" y2="61790"/>
                        <a14:foregroundMark x1="29933" y1="61790" x2="30820" y2="64847"/>
                        <a14:foregroundMark x1="75166" y1="39520" x2="33038" y2="17249"/>
                        <a14:foregroundMark x1="33038" y1="17249" x2="9978" y2="52402"/>
                        <a14:foregroundMark x1="9978" y1="52402" x2="22173" y2="74454"/>
                        <a14:foregroundMark x1="27938" y1="58515" x2="66075" y2="68341"/>
                        <a14:foregroundMark x1="76053" y1="57424" x2="67627" y2="17904"/>
                        <a14:foregroundMark x1="67627" y1="17904" x2="19956" y2="22489"/>
                        <a14:foregroundMark x1="19956" y1="22489" x2="11086" y2="66594"/>
                        <a14:foregroundMark x1="11086" y1="66594" x2="11530" y2="67031"/>
                        <a14:foregroundMark x1="5765" y1="69869" x2="11308" y2="33843"/>
                        <a14:foregroundMark x1="9534" y1="69214" x2="12195" y2="35371"/>
                        <a14:foregroundMark x1="40798" y1="25328" x2="30820" y2="47162"/>
                        <a14:foregroundMark x1="28160" y1="54585" x2="28825" y2="52838"/>
                        <a14:foregroundMark x1="30599" y1="37555" x2="25055" y2="54148"/>
                        <a14:foregroundMark x1="31042" y1="25764" x2="23060" y2="55677"/>
                        <a14:foregroundMark x1="33259" y1="24454" x2="25055" y2="48690"/>
                        <a14:foregroundMark x1="24834" y1="37118" x2="22395" y2="51528"/>
                        <a14:foregroundMark x1="22395" y1="39956" x2="25055" y2="64847"/>
                        <a14:foregroundMark x1="19956" y1="44105" x2="28603" y2="66812"/>
                        <a14:foregroundMark x1="23282" y1="56550" x2="39468" y2="77074"/>
                        <a14:foregroundMark x1="27051" y1="61572" x2="45455" y2="81878"/>
                        <a14:foregroundMark x1="41463" y1="62664" x2="51663" y2="79476"/>
                        <a14:foregroundMark x1="47894" y1="58515" x2="55432" y2="79039"/>
                        <a14:foregroundMark x1="59867" y1="63974" x2="62528" y2="74672"/>
                        <a14:foregroundMark x1="67627" y1="57860" x2="67406" y2="67904"/>
                        <a14:foregroundMark x1="70732" y1="57205" x2="70288" y2="68559"/>
                        <a14:foregroundMark x1="49002" y1="86026" x2="48780" y2="91048"/>
                        <a14:foregroundMark x1="48337" y1="6550" x2="48115" y2="18122"/>
                        <a14:foregroundMark x1="89579" y1="27729" x2="90022" y2="32096"/>
                        <a14:foregroundMark x1="48337" y1="2838" x2="49224" y2="7860"/>
                        <a14:foregroundMark x1="48115" y1="89738" x2="49446" y2="93668"/>
                      </a14:backgroundRemoval>
                    </a14:imgEffect>
                  </a14:imgLayer>
                </a14:imgProps>
              </a:ext>
            </a:extLst>
          </a:blip>
          <a:stretch>
            <a:fillRect/>
          </a:stretch>
        </p:blipFill>
        <p:spPr>
          <a:xfrm>
            <a:off x="8216612" y="4741480"/>
            <a:ext cx="1197827" cy="1216418"/>
          </a:xfrm>
          <a:prstGeom prst="rect">
            <a:avLst/>
          </a:prstGeom>
        </p:spPr>
      </p:pic>
      <p:pic>
        <p:nvPicPr>
          <p:cNvPr id="21" name="Recorded Sound">
            <a:hlinkClick r:id="" action="ppaction://media"/>
            <a:extLst>
              <a:ext uri="{FF2B5EF4-FFF2-40B4-BE49-F238E27FC236}">
                <a16:creationId xmlns:a16="http://schemas.microsoft.com/office/drawing/2014/main" id="{30F4B82B-0707-4C7D-8D35-3C55C6DD48C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253971" y="6322530"/>
            <a:ext cx="609600" cy="609600"/>
          </a:xfrm>
          <a:prstGeom prst="rect">
            <a:avLst/>
          </a:prstGeom>
        </p:spPr>
      </p:pic>
    </p:spTree>
    <p:extLst>
      <p:ext uri="{BB962C8B-B14F-4D97-AF65-F5344CB8AC3E}">
        <p14:creationId xmlns:p14="http://schemas.microsoft.com/office/powerpoint/2010/main" val="3883124041"/>
      </p:ext>
    </p:extLst>
  </p:cSld>
  <p:clrMapOvr>
    <a:masterClrMapping/>
  </p:clrMapOvr>
  <mc:AlternateContent xmlns:mc="http://schemas.openxmlformats.org/markup-compatibility/2006">
    <mc:Choice xmlns:p14="http://schemas.microsoft.com/office/powerpoint/2010/main" Requires="p14">
      <p:transition spd="slow" p14:dur="2000" advTm="78423"/>
    </mc:Choice>
    <mc:Fallback>
      <p:transition spd="slow" advTm="7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2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72301C-5464-406B-9771-224AFB10D7E4}"/>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Skills Gained / Learned</a:t>
            </a:r>
          </a:p>
        </p:txBody>
      </p:sp>
      <p:sp>
        <p:nvSpPr>
          <p:cNvPr id="12" name="Rectangle 11">
            <a:extLst>
              <a:ext uri="{FF2B5EF4-FFF2-40B4-BE49-F238E27FC236}">
                <a16:creationId xmlns:a16="http://schemas.microsoft.com/office/drawing/2014/main" id="{CF35261A-D5C0-40BA-A6DF-DBA1B8EEB6F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3" name="Rectangle 12">
            <a:extLst>
              <a:ext uri="{FF2B5EF4-FFF2-40B4-BE49-F238E27FC236}">
                <a16:creationId xmlns:a16="http://schemas.microsoft.com/office/drawing/2014/main" id="{046FEC96-85BE-498F-9A04-9AD3B98BA9B0}"/>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sp>
        <p:nvSpPr>
          <p:cNvPr id="7" name="Rectangle 6">
            <a:extLst>
              <a:ext uri="{FF2B5EF4-FFF2-40B4-BE49-F238E27FC236}">
                <a16:creationId xmlns:a16="http://schemas.microsoft.com/office/drawing/2014/main" id="{59833E64-DBDE-4947-B467-88DA4A6B1CF9}"/>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4" name="Picture 2" descr="University of Central Florida logo and symbol, meaning, history, PNG">
            <a:extLst>
              <a:ext uri="{FF2B5EF4-FFF2-40B4-BE49-F238E27FC236}">
                <a16:creationId xmlns:a16="http://schemas.microsoft.com/office/drawing/2014/main" id="{739C613A-E634-4C91-A859-BDE5CB946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A0D869F0-9766-45B0-ABD7-437C77BD44C5}"/>
              </a:ext>
            </a:extLst>
          </p:cNvPr>
          <p:cNvSpPr txBox="1">
            <a:spLocks/>
          </p:cNvSpPr>
          <p:nvPr/>
        </p:nvSpPr>
        <p:spPr>
          <a:xfrm>
            <a:off x="1300092" y="1050656"/>
            <a:ext cx="6715125" cy="3494087"/>
          </a:xfrm>
          <a:prstGeom prst="rect">
            <a:avLst/>
          </a:prstGeom>
        </p:spPr>
        <p:txBody>
          <a:bodyPr vert="horz" wrap="square" lIns="91440" tIns="45720" rIns="91440" bIns="45720" rtlCol="0" anchor="t">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101598" indent="0">
              <a:lnSpc>
                <a:spcPct val="90000"/>
              </a:lnSpc>
              <a:buFont typeface="Arial" panose="020B0604020202020204" pitchFamily="34" charset="0"/>
              <a:buNone/>
            </a:pPr>
            <a:r>
              <a:rPr lang="de-DE" sz="1800" u="sng"/>
              <a:t>Michael Schumacher</a:t>
            </a:r>
            <a:r>
              <a:rPr lang="en-US" sz="1800" u="sng"/>
              <a:t>:</a:t>
            </a:r>
          </a:p>
          <a:p>
            <a:pPr>
              <a:lnSpc>
                <a:spcPct val="90000"/>
              </a:lnSpc>
            </a:pPr>
            <a:r>
              <a:rPr lang="en-US" sz="1600" b="1"/>
              <a:t>From schematic to prototype design.</a:t>
            </a:r>
          </a:p>
          <a:p>
            <a:pPr lvl="1">
              <a:lnSpc>
                <a:spcPct val="90000"/>
              </a:lnSpc>
            </a:pPr>
            <a:r>
              <a:rPr lang="en-US" sz="1400"/>
              <a:t>4-Layer, compact PCB design.</a:t>
            </a:r>
          </a:p>
          <a:p>
            <a:pPr lvl="1">
              <a:lnSpc>
                <a:spcPct val="90000"/>
              </a:lnSpc>
            </a:pPr>
            <a:endParaRPr lang="en-US" sz="1400"/>
          </a:p>
          <a:p>
            <a:pPr lvl="1">
              <a:lnSpc>
                <a:spcPct val="90000"/>
              </a:lnSpc>
            </a:pPr>
            <a:r>
              <a:rPr lang="en-US" sz="1400"/>
              <a:t>Placing and reflow of 0201-0402 package size components and BGA Integrated circuits on PCB.</a:t>
            </a:r>
          </a:p>
          <a:p>
            <a:pPr lvl="1">
              <a:lnSpc>
                <a:spcPct val="90000"/>
              </a:lnSpc>
            </a:pPr>
            <a:endParaRPr lang="en-US" sz="1400"/>
          </a:p>
          <a:p>
            <a:pPr lvl="1">
              <a:lnSpc>
                <a:spcPct val="90000"/>
              </a:lnSpc>
            </a:pPr>
            <a:r>
              <a:rPr lang="en-US" sz="1400"/>
              <a:t>Programming a STM32 Cortex M4 Processor via SWD.</a:t>
            </a:r>
          </a:p>
          <a:p>
            <a:pPr lvl="1">
              <a:lnSpc>
                <a:spcPct val="90000"/>
              </a:lnSpc>
            </a:pPr>
            <a:endParaRPr lang="en-US" sz="1400"/>
          </a:p>
          <a:p>
            <a:pPr>
              <a:lnSpc>
                <a:spcPct val="90000"/>
              </a:lnSpc>
            </a:pPr>
            <a:r>
              <a:rPr lang="en-US" sz="1400" b="1"/>
              <a:t>Practical CAD design to prototype for our project</a:t>
            </a:r>
            <a:br>
              <a:rPr lang="en-US" sz="1400" b="1"/>
            </a:br>
            <a:endParaRPr lang="en-US" sz="1400" b="1"/>
          </a:p>
          <a:p>
            <a:pPr>
              <a:lnSpc>
                <a:spcPct val="90000"/>
              </a:lnSpc>
            </a:pPr>
            <a:r>
              <a:rPr lang="en-US" sz="1400" b="1"/>
              <a:t>Collaboration on an Interdisciplinary project over Microsoft Teams and Zoom</a:t>
            </a:r>
          </a:p>
          <a:p>
            <a:pPr>
              <a:lnSpc>
                <a:spcPct val="90000"/>
              </a:lnSpc>
            </a:pPr>
            <a:endParaRPr lang="en-US" sz="1200"/>
          </a:p>
          <a:p>
            <a:pPr marL="457200" lvl="1" indent="0">
              <a:lnSpc>
                <a:spcPct val="90000"/>
              </a:lnSpc>
              <a:buNone/>
            </a:pPr>
            <a:endParaRPr lang="en-US" sz="1800"/>
          </a:p>
          <a:p>
            <a:pPr>
              <a:lnSpc>
                <a:spcPct val="90000"/>
              </a:lnSpc>
            </a:pPr>
            <a:endParaRPr lang="en-US" sz="2000"/>
          </a:p>
        </p:txBody>
      </p:sp>
      <p:pic>
        <p:nvPicPr>
          <p:cNvPr id="11" name="Picture 2">
            <a:extLst>
              <a:ext uri="{FF2B5EF4-FFF2-40B4-BE49-F238E27FC236}">
                <a16:creationId xmlns:a16="http://schemas.microsoft.com/office/drawing/2014/main" id="{DBEF3920-5948-4C6B-88E2-D4D07A2EC4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7831" y="4435214"/>
            <a:ext cx="3486458" cy="20258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No photo description available.">
            <a:extLst>
              <a:ext uri="{FF2B5EF4-FFF2-40B4-BE49-F238E27FC236}">
                <a16:creationId xmlns:a16="http://schemas.microsoft.com/office/drawing/2014/main" id="{A38CBB91-B707-424A-BF1D-AEA07597C9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1267" y="726478"/>
            <a:ext cx="2640315" cy="14212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No photo description available.">
            <a:extLst>
              <a:ext uri="{FF2B5EF4-FFF2-40B4-BE49-F238E27FC236}">
                <a16:creationId xmlns:a16="http://schemas.microsoft.com/office/drawing/2014/main" id="{3C98A58D-1FF6-4C7B-B093-087E4DE71A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387" t="7931" r="6481" b="18577"/>
          <a:stretch/>
        </p:blipFill>
        <p:spPr bwMode="auto">
          <a:xfrm>
            <a:off x="8741267" y="2924960"/>
            <a:ext cx="2622834" cy="138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3951742-FC34-405C-AE57-2FC92FF9D8D7}"/>
              </a:ext>
            </a:extLst>
          </p:cNvPr>
          <p:cNvPicPr>
            <a:picLocks noChangeAspect="1"/>
          </p:cNvPicPr>
          <p:nvPr/>
        </p:nvPicPr>
        <p:blipFill>
          <a:blip r:embed="rId9"/>
          <a:stretch>
            <a:fillRect/>
          </a:stretch>
        </p:blipFill>
        <p:spPr>
          <a:xfrm>
            <a:off x="1835640" y="4813155"/>
            <a:ext cx="1773473" cy="1145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19" name="Straight Arrow Connector 18">
            <a:extLst>
              <a:ext uri="{FF2B5EF4-FFF2-40B4-BE49-F238E27FC236}">
                <a16:creationId xmlns:a16="http://schemas.microsoft.com/office/drawing/2014/main" id="{07CF705F-4BEB-434E-9A38-16433CB07141}"/>
              </a:ext>
            </a:extLst>
          </p:cNvPr>
          <p:cNvCxnSpPr>
            <a:cxnSpLocks/>
          </p:cNvCxnSpPr>
          <p:nvPr/>
        </p:nvCxnSpPr>
        <p:spPr>
          <a:xfrm>
            <a:off x="3910857" y="5537035"/>
            <a:ext cx="491323" cy="3230"/>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AB06BD51-096D-49A9-ACF3-1B0A6E682DE0}"/>
              </a:ext>
            </a:extLst>
          </p:cNvPr>
          <p:cNvCxnSpPr/>
          <p:nvPr/>
        </p:nvCxnSpPr>
        <p:spPr>
          <a:xfrm>
            <a:off x="10165806" y="2282133"/>
            <a:ext cx="0" cy="515566"/>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1" name="Connector: Elbow 20">
            <a:extLst>
              <a:ext uri="{FF2B5EF4-FFF2-40B4-BE49-F238E27FC236}">
                <a16:creationId xmlns:a16="http://schemas.microsoft.com/office/drawing/2014/main" id="{2B640511-8106-4368-B02B-717354856946}"/>
              </a:ext>
            </a:extLst>
          </p:cNvPr>
          <p:cNvCxnSpPr>
            <a:cxnSpLocks/>
          </p:cNvCxnSpPr>
          <p:nvPr/>
        </p:nvCxnSpPr>
        <p:spPr>
          <a:xfrm rot="5400000">
            <a:off x="9453742" y="4712918"/>
            <a:ext cx="929222" cy="700294"/>
          </a:xfrm>
          <a:prstGeom prst="bentConnector3">
            <a:avLst>
              <a:gd name="adj1" fmla="val 100724"/>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pic>
        <p:nvPicPr>
          <p:cNvPr id="27" name="Picture 5">
            <a:extLst>
              <a:ext uri="{FF2B5EF4-FFF2-40B4-BE49-F238E27FC236}">
                <a16:creationId xmlns:a16="http://schemas.microsoft.com/office/drawing/2014/main" id="{D8712D64-6D80-43F5-B9B2-90AB07489AA6}"/>
              </a:ext>
            </a:extLst>
          </p:cNvPr>
          <p:cNvPicPr>
            <a:picLocks noChangeAspect="1"/>
          </p:cNvPicPr>
          <p:nvPr/>
        </p:nvPicPr>
        <p:blipFill rotWithShape="1">
          <a:blip r:embed="rId10"/>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41986" name="Picture 2">
            <a:extLst>
              <a:ext uri="{FF2B5EF4-FFF2-40B4-BE49-F238E27FC236}">
                <a16:creationId xmlns:a16="http://schemas.microsoft.com/office/drawing/2014/main" id="{9149D5FB-E084-452D-994B-DC71E7F892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302" t="13377" r="24728" b="12859"/>
          <a:stretch/>
        </p:blipFill>
        <p:spPr bwMode="auto">
          <a:xfrm>
            <a:off x="7221342" y="4649051"/>
            <a:ext cx="2070365" cy="1482471"/>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8EE091D1-5C03-4CD2-9CEA-50E101D57725}"/>
              </a:ext>
            </a:extLst>
          </p:cNvPr>
          <p:cNvCxnSpPr>
            <a:cxnSpLocks/>
          </p:cNvCxnSpPr>
          <p:nvPr/>
        </p:nvCxnSpPr>
        <p:spPr>
          <a:xfrm rot="10800000" flipH="1">
            <a:off x="6402634" y="5527676"/>
            <a:ext cx="574542" cy="93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41997" name="Audio 41996">
            <a:hlinkClick r:id="" action="ppaction://media"/>
            <a:extLst>
              <a:ext uri="{FF2B5EF4-FFF2-40B4-BE49-F238E27FC236}">
                <a16:creationId xmlns:a16="http://schemas.microsoft.com/office/drawing/2014/main" id="{270870AA-A164-4A52-A576-CF1C0EFD792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99519434"/>
      </p:ext>
    </p:extLst>
  </p:cSld>
  <p:clrMapOvr>
    <a:masterClrMapping/>
  </p:clrMapOvr>
  <mc:AlternateContent xmlns:mc="http://schemas.openxmlformats.org/markup-compatibility/2006">
    <mc:Choice xmlns:p14="http://schemas.microsoft.com/office/powerpoint/2010/main" Requires="p14">
      <p:transition spd="slow" p14:dur="2000" advTm="58508"/>
    </mc:Choice>
    <mc:Fallback>
      <p:transition spd="slow" advTm="5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9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99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DDE6-4428-4BDE-A002-4011AEC7B153}"/>
              </a:ext>
            </a:extLst>
          </p:cNvPr>
          <p:cNvSpPr>
            <a:spLocks noGrp="1"/>
          </p:cNvSpPr>
          <p:nvPr>
            <p:ph type="title"/>
          </p:nvPr>
        </p:nvSpPr>
        <p:spPr>
          <a:xfrm>
            <a:off x="0" y="502243"/>
            <a:ext cx="12192000" cy="1478570"/>
          </a:xfrm>
        </p:spPr>
        <p:txBody>
          <a:bodyPr>
            <a:normAutofit fontScale="90000"/>
          </a:bodyPr>
          <a:lstStyle/>
          <a:p>
            <a:pPr algn="ctr"/>
            <a:r>
              <a:rPr lang="en-US" sz="5300" u="sng">
                <a:latin typeface="Digital-Bold" pitchFamily="2" charset="0"/>
              </a:rPr>
              <a:t>The end</a:t>
            </a:r>
            <a:br>
              <a:rPr lang="en-US">
                <a:latin typeface="Digital-Bold" pitchFamily="2" charset="0"/>
              </a:rPr>
            </a:br>
            <a:br>
              <a:rPr lang="en-US">
                <a:latin typeface="Digital-Bold" pitchFamily="2" charset="0"/>
              </a:rPr>
            </a:br>
            <a:r>
              <a:rPr lang="en-US">
                <a:latin typeface="Digital-Bold" pitchFamily="2" charset="0"/>
              </a:rPr>
              <a:t>GROUP 35</a:t>
            </a:r>
          </a:p>
        </p:txBody>
      </p:sp>
      <p:sp>
        <p:nvSpPr>
          <p:cNvPr id="5" name="Rectangle 4">
            <a:extLst>
              <a:ext uri="{FF2B5EF4-FFF2-40B4-BE49-F238E27FC236}">
                <a16:creationId xmlns:a16="http://schemas.microsoft.com/office/drawing/2014/main" id="{E2BA9166-C764-4171-97AA-406A03624A86}"/>
              </a:ext>
            </a:extLst>
          </p:cNvPr>
          <p:cNvSpPr/>
          <p:nvPr/>
        </p:nvSpPr>
        <p:spPr>
          <a:xfrm>
            <a:off x="0" y="6309344"/>
            <a:ext cx="12192000" cy="5486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8" name="Rectangle 7">
            <a:extLst>
              <a:ext uri="{FF2B5EF4-FFF2-40B4-BE49-F238E27FC236}">
                <a16:creationId xmlns:a16="http://schemas.microsoft.com/office/drawing/2014/main" id="{5008FE75-C1CB-44FF-86AB-91EA56B409F7}"/>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9" name="TextBox 8">
            <a:extLst>
              <a:ext uri="{FF2B5EF4-FFF2-40B4-BE49-F238E27FC236}">
                <a16:creationId xmlns:a16="http://schemas.microsoft.com/office/drawing/2014/main" id="{706374E7-7864-4E75-BA7E-706C8255C8A4}"/>
              </a:ext>
            </a:extLst>
          </p:cNvPr>
          <p:cNvSpPr txBox="1"/>
          <p:nvPr/>
        </p:nvSpPr>
        <p:spPr>
          <a:xfrm>
            <a:off x="1913664" y="2518745"/>
            <a:ext cx="8707572" cy="1569660"/>
          </a:xfrm>
          <a:prstGeom prst="rect">
            <a:avLst/>
          </a:prstGeom>
          <a:noFill/>
        </p:spPr>
        <p:txBody>
          <a:bodyPr wrap="square" rtlCol="0">
            <a:spAutoFit/>
          </a:bodyPr>
          <a:lstStyle/>
          <a:p>
            <a:pPr algn="just"/>
            <a:r>
              <a:rPr lang="en-US" sz="1600" b="1" i="0">
                <a:solidFill>
                  <a:schemeClr val="tx1">
                    <a:lumMod val="95000"/>
                    <a:lumOff val="5000"/>
                  </a:schemeClr>
                </a:solidFill>
                <a:effectLst/>
                <a:latin typeface="national"/>
              </a:rPr>
              <a:t>“It is a great profession. There is the satisfaction of watching a figment of the imagination emerge through the aid of science to a plan on paper. Then it moves to realization in stone or metal or energy. Then it brings jobs and homes to [</a:t>
            </a:r>
            <a:r>
              <a:rPr lang="en-US" sz="1600" b="1">
                <a:solidFill>
                  <a:schemeClr val="tx1">
                    <a:lumMod val="95000"/>
                    <a:lumOff val="5000"/>
                  </a:schemeClr>
                </a:solidFill>
                <a:latin typeface="national"/>
              </a:rPr>
              <a:t>families]</a:t>
            </a:r>
            <a:r>
              <a:rPr lang="en-US" sz="1600" b="1" i="0">
                <a:solidFill>
                  <a:schemeClr val="tx1">
                    <a:lumMod val="95000"/>
                    <a:lumOff val="5000"/>
                  </a:schemeClr>
                </a:solidFill>
                <a:effectLst/>
                <a:latin typeface="national"/>
              </a:rPr>
              <a:t>. Then it elevates the standards of living and adds to the comforts of life. That is the engineer's high privilege.”  	</a:t>
            </a:r>
          </a:p>
          <a:p>
            <a:pPr algn="just"/>
            <a:br>
              <a:rPr lang="en-US" sz="1600" b="1" i="0">
                <a:solidFill>
                  <a:schemeClr val="tx1">
                    <a:lumMod val="95000"/>
                    <a:lumOff val="5000"/>
                  </a:schemeClr>
                </a:solidFill>
                <a:effectLst/>
                <a:latin typeface="national"/>
              </a:rPr>
            </a:br>
            <a:r>
              <a:rPr lang="en-US" sz="1600" b="1" i="0">
                <a:solidFill>
                  <a:schemeClr val="tx1">
                    <a:lumMod val="95000"/>
                    <a:lumOff val="5000"/>
                  </a:schemeClr>
                </a:solidFill>
                <a:effectLst/>
                <a:latin typeface="national"/>
              </a:rPr>
              <a:t>	</a:t>
            </a:r>
            <a:r>
              <a:rPr lang="en-US" sz="1600" b="0" i="0">
                <a:solidFill>
                  <a:schemeClr val="tx1">
                    <a:lumMod val="95000"/>
                    <a:lumOff val="5000"/>
                  </a:schemeClr>
                </a:solidFill>
                <a:effectLst/>
                <a:latin typeface="national"/>
              </a:rPr>
              <a:t>- Herbert Hoover</a:t>
            </a:r>
            <a:endParaRPr lang="en-US" sz="1600">
              <a:solidFill>
                <a:schemeClr val="tx1">
                  <a:lumMod val="95000"/>
                  <a:lumOff val="5000"/>
                </a:schemeClr>
              </a:solidFill>
            </a:endParaRPr>
          </a:p>
        </p:txBody>
      </p:sp>
      <p:sp>
        <p:nvSpPr>
          <p:cNvPr id="12" name="TextBox 11">
            <a:extLst>
              <a:ext uri="{FF2B5EF4-FFF2-40B4-BE49-F238E27FC236}">
                <a16:creationId xmlns:a16="http://schemas.microsoft.com/office/drawing/2014/main" id="{AD18F4EB-3A8A-425E-A8D3-932C0C3E4872}"/>
              </a:ext>
            </a:extLst>
          </p:cNvPr>
          <p:cNvSpPr txBox="1"/>
          <p:nvPr/>
        </p:nvSpPr>
        <p:spPr>
          <a:xfrm>
            <a:off x="5997251" y="6508403"/>
            <a:ext cx="1445965" cy="200055"/>
          </a:xfrm>
          <a:prstGeom prst="rect">
            <a:avLst/>
          </a:prstGeom>
          <a:noFill/>
        </p:spPr>
        <p:txBody>
          <a:bodyPr wrap="square" rtlCol="0">
            <a:spAutoFit/>
          </a:bodyPr>
          <a:lstStyle/>
          <a:p>
            <a:r>
              <a:rPr lang="en-US" sz="700">
                <a:solidFill>
                  <a:srgbClr val="FFC000"/>
                </a:solidFill>
                <a:latin typeface="Consolas" panose="020B0609020204030204" pitchFamily="49" charset="0"/>
              </a:rPr>
              <a:t>Michael Schumacher</a:t>
            </a:r>
          </a:p>
        </p:txBody>
      </p:sp>
      <p:sp>
        <p:nvSpPr>
          <p:cNvPr id="16" name="TextBox 15">
            <a:extLst>
              <a:ext uri="{FF2B5EF4-FFF2-40B4-BE49-F238E27FC236}">
                <a16:creationId xmlns:a16="http://schemas.microsoft.com/office/drawing/2014/main" id="{BE6B5385-5DA9-4D2E-ABE2-4C44730DDD7B}"/>
              </a:ext>
            </a:extLst>
          </p:cNvPr>
          <p:cNvSpPr txBox="1"/>
          <p:nvPr/>
        </p:nvSpPr>
        <p:spPr>
          <a:xfrm>
            <a:off x="7918332" y="6522676"/>
            <a:ext cx="3842165" cy="200055"/>
          </a:xfrm>
          <a:prstGeom prst="rect">
            <a:avLst/>
          </a:prstGeom>
          <a:noFill/>
        </p:spPr>
        <p:txBody>
          <a:bodyPr wrap="square" rtlCol="0">
            <a:spAutoFit/>
          </a:bodyPr>
          <a:lstStyle/>
          <a:p>
            <a:r>
              <a:rPr lang="en-US" sz="700">
                <a:solidFill>
                  <a:schemeClr val="accent1"/>
                </a:solidFill>
                <a:latin typeface="Consolas" panose="020B0609020204030204" pitchFamily="49" charset="0"/>
              </a:rPr>
              <a:t>Brett Parker</a:t>
            </a:r>
          </a:p>
        </p:txBody>
      </p:sp>
      <p:sp>
        <p:nvSpPr>
          <p:cNvPr id="17" name="TextBox 16">
            <a:extLst>
              <a:ext uri="{FF2B5EF4-FFF2-40B4-BE49-F238E27FC236}">
                <a16:creationId xmlns:a16="http://schemas.microsoft.com/office/drawing/2014/main" id="{2C375BE5-1C0F-496F-A645-EB2563B64846}"/>
              </a:ext>
            </a:extLst>
          </p:cNvPr>
          <p:cNvSpPr txBox="1"/>
          <p:nvPr/>
        </p:nvSpPr>
        <p:spPr>
          <a:xfrm>
            <a:off x="3808865" y="6522676"/>
            <a:ext cx="1375153" cy="200055"/>
          </a:xfrm>
          <a:prstGeom prst="rect">
            <a:avLst/>
          </a:prstGeom>
          <a:noFill/>
        </p:spPr>
        <p:txBody>
          <a:bodyPr wrap="square" rtlCol="0">
            <a:spAutoFit/>
          </a:bodyPr>
          <a:lstStyle/>
          <a:p>
            <a:r>
              <a:rPr lang="en-US" sz="700">
                <a:solidFill>
                  <a:schemeClr val="accent1"/>
                </a:solidFill>
                <a:latin typeface="Consolas" panose="020B0609020204030204" pitchFamily="49" charset="0"/>
              </a:rPr>
              <a:t>Adriano Gussoni</a:t>
            </a:r>
          </a:p>
        </p:txBody>
      </p:sp>
      <p:pic>
        <p:nvPicPr>
          <p:cNvPr id="18" name="Picture 2" descr="University of Central Florida logo and symbol, meaning, history, PNG">
            <a:extLst>
              <a:ext uri="{FF2B5EF4-FFF2-40B4-BE49-F238E27FC236}">
                <a16:creationId xmlns:a16="http://schemas.microsoft.com/office/drawing/2014/main" id="{C9D9C945-5835-4369-ACA3-3C2D470C5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1634" y="556039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2BEA51-B248-4C34-AEF8-9DAA8858ACB3}"/>
              </a:ext>
            </a:extLst>
          </p:cNvPr>
          <p:cNvSpPr txBox="1"/>
          <p:nvPr/>
        </p:nvSpPr>
        <p:spPr>
          <a:xfrm>
            <a:off x="9205298" y="4271592"/>
            <a:ext cx="2146075" cy="1015663"/>
          </a:xfrm>
          <a:prstGeom prst="rect">
            <a:avLst/>
          </a:prstGeom>
          <a:noFill/>
        </p:spPr>
        <p:txBody>
          <a:bodyPr wrap="square" rtlCol="0">
            <a:spAutoFit/>
          </a:bodyPr>
          <a:lstStyle/>
          <a:p>
            <a:r>
              <a:rPr lang="en-US" sz="1200">
                <a:latin typeface="David" panose="020B0604020202020204" pitchFamily="34" charset="-79"/>
                <a:cs typeface="David" panose="020B0604020202020204" pitchFamily="34" charset="-79"/>
              </a:rPr>
              <a:t>Big thank you to our sponsor</a:t>
            </a:r>
          </a:p>
          <a:p>
            <a:endParaRPr lang="en-US" sz="1200">
              <a:latin typeface="David" panose="020B0604020202020204" pitchFamily="34" charset="-79"/>
              <a:cs typeface="David" panose="020B0604020202020204" pitchFamily="34" charset="-79"/>
            </a:endParaRPr>
          </a:p>
          <a:p>
            <a:r>
              <a:rPr lang="en-US" u="sng">
                <a:latin typeface="Digital-Bold" pitchFamily="2" charset="0"/>
                <a:cs typeface="Arial"/>
              </a:rPr>
              <a:t>Aerojet Rocketdyne Coleman Aerospace</a:t>
            </a:r>
            <a:endParaRPr lang="en-US">
              <a:latin typeface="David" panose="020B0604020202020204" pitchFamily="34" charset="-79"/>
              <a:cs typeface="David" panose="020B0604020202020204" pitchFamily="34" charset="-79"/>
            </a:endParaRPr>
          </a:p>
        </p:txBody>
      </p:sp>
      <p:pic>
        <p:nvPicPr>
          <p:cNvPr id="6" name="Picture 5">
            <a:extLst>
              <a:ext uri="{FF2B5EF4-FFF2-40B4-BE49-F238E27FC236}">
                <a16:creationId xmlns:a16="http://schemas.microsoft.com/office/drawing/2014/main" id="{00450D82-AE6F-4AB2-B3A6-131B1387F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8393" y="3409207"/>
            <a:ext cx="5219488" cy="2935962"/>
          </a:xfrm>
          <a:prstGeom prst="rect">
            <a:avLst/>
          </a:prstGeom>
        </p:spPr>
      </p:pic>
      <p:pic>
        <p:nvPicPr>
          <p:cNvPr id="13" name="Audio 12">
            <a:hlinkClick r:id="" action="ppaction://media"/>
            <a:extLst>
              <a:ext uri="{FF2B5EF4-FFF2-40B4-BE49-F238E27FC236}">
                <a16:creationId xmlns:a16="http://schemas.microsoft.com/office/drawing/2014/main" id="{F817E2B5-695B-4FF1-B7D8-89DDE87489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pic>
        <p:nvPicPr>
          <p:cNvPr id="23" name="Picture 22">
            <a:extLst>
              <a:ext uri="{FF2B5EF4-FFF2-40B4-BE49-F238E27FC236}">
                <a16:creationId xmlns:a16="http://schemas.microsoft.com/office/drawing/2014/main" id="{9F03E94C-3E4D-4919-95B6-DF2CCBA8B4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614" y="2139109"/>
            <a:ext cx="1296150" cy="17275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517EC5D5-500C-4983-B2FC-1ED3A6C152F6}"/>
              </a:ext>
            </a:extLst>
          </p:cNvPr>
          <p:cNvPicPr>
            <a:picLocks noChangeAspect="1"/>
          </p:cNvPicPr>
          <p:nvPr/>
        </p:nvPicPr>
        <p:blipFill>
          <a:blip r:embed="rId9">
            <a:extLst>
              <a:ext uri="{28A0092B-C50C-407E-A947-70E740481C1C}">
                <a14:useLocalDpi xmlns:a14="http://schemas.microsoft.com/office/drawing/2010/main" val="0"/>
              </a:ext>
            </a:extLst>
          </a:blip>
          <a:srcRect t="25" b="25"/>
          <a:stretch/>
        </p:blipFill>
        <p:spPr>
          <a:xfrm>
            <a:off x="190561" y="230670"/>
            <a:ext cx="1296150" cy="17275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5" name="Picture 5">
            <a:extLst>
              <a:ext uri="{FF2B5EF4-FFF2-40B4-BE49-F238E27FC236}">
                <a16:creationId xmlns:a16="http://schemas.microsoft.com/office/drawing/2014/main" id="{124D462F-2934-497D-956D-4287FBD2BF7A}"/>
              </a:ext>
            </a:extLst>
          </p:cNvPr>
          <p:cNvPicPr>
            <a:picLocks noChangeAspect="1"/>
          </p:cNvPicPr>
          <p:nvPr/>
        </p:nvPicPr>
        <p:blipFill rotWithShape="1">
          <a:blip r:embed="rId10"/>
          <a:srcRect l="8139" t="10507" r="660" b="3441"/>
          <a:stretch/>
        </p:blipFill>
        <p:spPr>
          <a:xfrm rot="5400000">
            <a:off x="58896" y="4277506"/>
            <a:ext cx="1727585" cy="12225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1971612"/>
      </p:ext>
    </p:extLst>
  </p:cSld>
  <p:clrMapOvr>
    <a:masterClrMapping/>
  </p:clrMapOvr>
  <mc:AlternateContent xmlns:mc="http://schemas.openxmlformats.org/markup-compatibility/2006">
    <mc:Choice xmlns:p14="http://schemas.microsoft.com/office/powerpoint/2010/main" Requires="p14">
      <p:transition spd="slow" p14:dur="2000" advTm="15520"/>
    </mc:Choice>
    <mc:Fallback>
      <p:transition spd="slow" advTm="1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23D4D28-B603-4068-83B4-0BA0578C41C0}"/>
              </a:ext>
            </a:extLst>
          </p:cNvPr>
          <p:cNvSpPr txBox="1">
            <a:spLocks/>
          </p:cNvSpPr>
          <p:nvPr/>
        </p:nvSpPr>
        <p:spPr>
          <a:xfrm>
            <a:off x="0" y="477440"/>
            <a:ext cx="12192000"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n-US" sz="4000" u="sng">
                <a:latin typeface="Digital-Bold" pitchFamily="2" charset="0"/>
                <a:cs typeface="Calibri Light"/>
              </a:rPr>
              <a:t>Hardware Block Level Overview</a:t>
            </a:r>
          </a:p>
        </p:txBody>
      </p:sp>
      <p:pic>
        <p:nvPicPr>
          <p:cNvPr id="5" name="Picture 4" descr="Diagram&#10;&#10;Description automatically generated with medium confidence">
            <a:extLst>
              <a:ext uri="{FF2B5EF4-FFF2-40B4-BE49-F238E27FC236}">
                <a16:creationId xmlns:a16="http://schemas.microsoft.com/office/drawing/2014/main" id="{093CC001-7980-4756-8D98-008CE1B1A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333" y="1252447"/>
            <a:ext cx="10810240" cy="48433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8C3A13D9-4F7B-45F4-9DDD-AF8AEAE7ED33}"/>
              </a:ext>
            </a:extLst>
          </p:cNvPr>
          <p:cNvSpPr txBox="1"/>
          <p:nvPr/>
        </p:nvSpPr>
        <p:spPr>
          <a:xfrm>
            <a:off x="5840762" y="2634482"/>
            <a:ext cx="1445840" cy="261610"/>
          </a:xfrm>
          <a:prstGeom prst="rect">
            <a:avLst/>
          </a:prstGeom>
          <a:noFill/>
        </p:spPr>
        <p:txBody>
          <a:bodyPr wrap="square" rtlCol="0">
            <a:spAutoFit/>
          </a:bodyPr>
          <a:lstStyle/>
          <a:p>
            <a:r>
              <a:rPr lang="en-US" sz="1100">
                <a:solidFill>
                  <a:srgbClr val="92D050"/>
                </a:solidFill>
              </a:rPr>
              <a:t>Control Logic</a:t>
            </a:r>
          </a:p>
        </p:txBody>
      </p:sp>
      <p:sp>
        <p:nvSpPr>
          <p:cNvPr id="16" name="TextBox 15">
            <a:extLst>
              <a:ext uri="{FF2B5EF4-FFF2-40B4-BE49-F238E27FC236}">
                <a16:creationId xmlns:a16="http://schemas.microsoft.com/office/drawing/2014/main" id="{81572874-AAF4-4C34-8674-9C8CD9F208AF}"/>
              </a:ext>
            </a:extLst>
          </p:cNvPr>
          <p:cNvSpPr txBox="1"/>
          <p:nvPr/>
        </p:nvSpPr>
        <p:spPr>
          <a:xfrm>
            <a:off x="6669736" y="3040762"/>
            <a:ext cx="1445840" cy="256623"/>
          </a:xfrm>
          <a:prstGeom prst="rect">
            <a:avLst/>
          </a:prstGeom>
          <a:noFill/>
        </p:spPr>
        <p:txBody>
          <a:bodyPr wrap="square" rtlCol="0">
            <a:spAutoFit/>
          </a:bodyPr>
          <a:lstStyle/>
          <a:p>
            <a:r>
              <a:rPr lang="en-US" sz="1200">
                <a:solidFill>
                  <a:srgbClr val="92D050"/>
                </a:solidFill>
              </a:rPr>
              <a:t>I2C Data</a:t>
            </a:r>
          </a:p>
        </p:txBody>
      </p:sp>
      <p:sp>
        <p:nvSpPr>
          <p:cNvPr id="17" name="TextBox 16">
            <a:extLst>
              <a:ext uri="{FF2B5EF4-FFF2-40B4-BE49-F238E27FC236}">
                <a16:creationId xmlns:a16="http://schemas.microsoft.com/office/drawing/2014/main" id="{C7AFEDFB-8FD5-44D3-BAA9-649D48642F48}"/>
              </a:ext>
            </a:extLst>
          </p:cNvPr>
          <p:cNvSpPr txBox="1"/>
          <p:nvPr/>
        </p:nvSpPr>
        <p:spPr>
          <a:xfrm>
            <a:off x="4855856" y="3955301"/>
            <a:ext cx="1445840" cy="461665"/>
          </a:xfrm>
          <a:prstGeom prst="rect">
            <a:avLst/>
          </a:prstGeom>
          <a:noFill/>
        </p:spPr>
        <p:txBody>
          <a:bodyPr wrap="square" rtlCol="0">
            <a:spAutoFit/>
          </a:bodyPr>
          <a:lstStyle/>
          <a:p>
            <a:r>
              <a:rPr lang="en-US" sz="1200">
                <a:solidFill>
                  <a:srgbClr val="92D050"/>
                </a:solidFill>
              </a:rPr>
              <a:t>Digital </a:t>
            </a:r>
          </a:p>
          <a:p>
            <a:r>
              <a:rPr lang="en-US" sz="1200">
                <a:solidFill>
                  <a:srgbClr val="92D050"/>
                </a:solidFill>
              </a:rPr>
              <a:t>Switch</a:t>
            </a:r>
          </a:p>
        </p:txBody>
      </p:sp>
      <p:sp>
        <p:nvSpPr>
          <p:cNvPr id="19" name="TextBox 18">
            <a:extLst>
              <a:ext uri="{FF2B5EF4-FFF2-40B4-BE49-F238E27FC236}">
                <a16:creationId xmlns:a16="http://schemas.microsoft.com/office/drawing/2014/main" id="{B2052706-B6ED-4925-AE04-FAA5E8DECA68}"/>
              </a:ext>
            </a:extLst>
          </p:cNvPr>
          <p:cNvSpPr txBox="1"/>
          <p:nvPr/>
        </p:nvSpPr>
        <p:spPr>
          <a:xfrm>
            <a:off x="4143438" y="4725954"/>
            <a:ext cx="1445840" cy="256623"/>
          </a:xfrm>
          <a:prstGeom prst="rect">
            <a:avLst/>
          </a:prstGeom>
          <a:noFill/>
        </p:spPr>
        <p:txBody>
          <a:bodyPr wrap="square" rtlCol="0">
            <a:spAutoFit/>
          </a:bodyPr>
          <a:lstStyle/>
          <a:p>
            <a:r>
              <a:rPr lang="en-US" sz="1200">
                <a:solidFill>
                  <a:srgbClr val="00B050"/>
                </a:solidFill>
              </a:rPr>
              <a:t>+3v3</a:t>
            </a:r>
          </a:p>
        </p:txBody>
      </p:sp>
      <p:sp>
        <p:nvSpPr>
          <p:cNvPr id="20" name="TextBox 19">
            <a:extLst>
              <a:ext uri="{FF2B5EF4-FFF2-40B4-BE49-F238E27FC236}">
                <a16:creationId xmlns:a16="http://schemas.microsoft.com/office/drawing/2014/main" id="{DEDF5089-1D28-4C95-9F4C-69F9A4BAB2F9}"/>
              </a:ext>
            </a:extLst>
          </p:cNvPr>
          <p:cNvSpPr txBox="1"/>
          <p:nvPr/>
        </p:nvSpPr>
        <p:spPr>
          <a:xfrm>
            <a:off x="4143438" y="3270584"/>
            <a:ext cx="1445840" cy="256623"/>
          </a:xfrm>
          <a:prstGeom prst="rect">
            <a:avLst/>
          </a:prstGeom>
          <a:noFill/>
        </p:spPr>
        <p:txBody>
          <a:bodyPr wrap="square" rtlCol="0">
            <a:spAutoFit/>
          </a:bodyPr>
          <a:lstStyle/>
          <a:p>
            <a:r>
              <a:rPr lang="en-US" sz="1200">
                <a:solidFill>
                  <a:srgbClr val="00B050"/>
                </a:solidFill>
              </a:rPr>
              <a:t>+3v3</a:t>
            </a:r>
          </a:p>
        </p:txBody>
      </p:sp>
      <p:sp>
        <p:nvSpPr>
          <p:cNvPr id="24" name="TextBox 23">
            <a:extLst>
              <a:ext uri="{FF2B5EF4-FFF2-40B4-BE49-F238E27FC236}">
                <a16:creationId xmlns:a16="http://schemas.microsoft.com/office/drawing/2014/main" id="{2464A4C2-907A-4187-AA87-957C03F5598B}"/>
              </a:ext>
            </a:extLst>
          </p:cNvPr>
          <p:cNvSpPr txBox="1"/>
          <p:nvPr/>
        </p:nvSpPr>
        <p:spPr>
          <a:xfrm>
            <a:off x="4242271" y="1709033"/>
            <a:ext cx="1445840" cy="256623"/>
          </a:xfrm>
          <a:prstGeom prst="rect">
            <a:avLst/>
          </a:prstGeom>
          <a:noFill/>
        </p:spPr>
        <p:txBody>
          <a:bodyPr wrap="square" rtlCol="0">
            <a:spAutoFit/>
          </a:bodyPr>
          <a:lstStyle/>
          <a:p>
            <a:r>
              <a:rPr lang="en-US" sz="1200">
                <a:solidFill>
                  <a:srgbClr val="00B050"/>
                </a:solidFill>
              </a:rPr>
              <a:t>+5v</a:t>
            </a:r>
          </a:p>
        </p:txBody>
      </p:sp>
      <p:sp>
        <p:nvSpPr>
          <p:cNvPr id="26" name="TextBox 25">
            <a:extLst>
              <a:ext uri="{FF2B5EF4-FFF2-40B4-BE49-F238E27FC236}">
                <a16:creationId xmlns:a16="http://schemas.microsoft.com/office/drawing/2014/main" id="{074752CB-E713-48CC-AA18-71671C5E5B37}"/>
              </a:ext>
            </a:extLst>
          </p:cNvPr>
          <p:cNvSpPr txBox="1"/>
          <p:nvPr/>
        </p:nvSpPr>
        <p:spPr>
          <a:xfrm>
            <a:off x="6180923" y="1687118"/>
            <a:ext cx="1445840" cy="256623"/>
          </a:xfrm>
          <a:prstGeom prst="rect">
            <a:avLst/>
          </a:prstGeom>
          <a:noFill/>
        </p:spPr>
        <p:txBody>
          <a:bodyPr wrap="square" rtlCol="0">
            <a:spAutoFit/>
          </a:bodyPr>
          <a:lstStyle/>
          <a:p>
            <a:r>
              <a:rPr lang="en-US" sz="1200">
                <a:solidFill>
                  <a:schemeClr val="tx1">
                    <a:lumMod val="85000"/>
                    <a:lumOff val="15000"/>
                  </a:schemeClr>
                </a:solidFill>
              </a:rPr>
              <a:t>PWM</a:t>
            </a:r>
          </a:p>
        </p:txBody>
      </p:sp>
      <p:sp>
        <p:nvSpPr>
          <p:cNvPr id="28" name="TextBox 27">
            <a:extLst>
              <a:ext uri="{FF2B5EF4-FFF2-40B4-BE49-F238E27FC236}">
                <a16:creationId xmlns:a16="http://schemas.microsoft.com/office/drawing/2014/main" id="{EA71AA9B-6A90-4B74-A217-73A008D8221B}"/>
              </a:ext>
            </a:extLst>
          </p:cNvPr>
          <p:cNvSpPr txBox="1"/>
          <p:nvPr/>
        </p:nvSpPr>
        <p:spPr>
          <a:xfrm>
            <a:off x="9625761" y="1761670"/>
            <a:ext cx="1445840" cy="256623"/>
          </a:xfrm>
          <a:prstGeom prst="rect">
            <a:avLst/>
          </a:prstGeom>
          <a:noFill/>
        </p:spPr>
        <p:txBody>
          <a:bodyPr wrap="square" rtlCol="0">
            <a:spAutoFit/>
          </a:bodyPr>
          <a:lstStyle/>
          <a:p>
            <a:r>
              <a:rPr lang="en-US" sz="1200">
                <a:solidFill>
                  <a:schemeClr val="tx1">
                    <a:lumMod val="85000"/>
                    <a:lumOff val="15000"/>
                  </a:schemeClr>
                </a:solidFill>
              </a:rPr>
              <a:t>PWM</a:t>
            </a:r>
          </a:p>
        </p:txBody>
      </p:sp>
      <p:sp>
        <p:nvSpPr>
          <p:cNvPr id="30" name="TextBox 29">
            <a:extLst>
              <a:ext uri="{FF2B5EF4-FFF2-40B4-BE49-F238E27FC236}">
                <a16:creationId xmlns:a16="http://schemas.microsoft.com/office/drawing/2014/main" id="{14EEEFA3-875A-4B4D-9E85-691D1981E6AC}"/>
              </a:ext>
            </a:extLst>
          </p:cNvPr>
          <p:cNvSpPr txBox="1"/>
          <p:nvPr/>
        </p:nvSpPr>
        <p:spPr>
          <a:xfrm>
            <a:off x="7286602" y="5466698"/>
            <a:ext cx="1445840" cy="261610"/>
          </a:xfrm>
          <a:prstGeom prst="rect">
            <a:avLst/>
          </a:prstGeom>
          <a:noFill/>
        </p:spPr>
        <p:txBody>
          <a:bodyPr wrap="square" rtlCol="0">
            <a:spAutoFit/>
          </a:bodyPr>
          <a:lstStyle/>
          <a:p>
            <a:r>
              <a:rPr lang="en-US" sz="1100">
                <a:solidFill>
                  <a:srgbClr val="7030A0"/>
                </a:solidFill>
              </a:rPr>
              <a:t>+5v</a:t>
            </a:r>
          </a:p>
        </p:txBody>
      </p:sp>
      <p:sp>
        <p:nvSpPr>
          <p:cNvPr id="32" name="TextBox 31">
            <a:extLst>
              <a:ext uri="{FF2B5EF4-FFF2-40B4-BE49-F238E27FC236}">
                <a16:creationId xmlns:a16="http://schemas.microsoft.com/office/drawing/2014/main" id="{50A26720-FC19-4198-BA53-938FF750010F}"/>
              </a:ext>
            </a:extLst>
          </p:cNvPr>
          <p:cNvSpPr txBox="1"/>
          <p:nvPr/>
        </p:nvSpPr>
        <p:spPr>
          <a:xfrm>
            <a:off x="11242830" y="4362966"/>
            <a:ext cx="548743" cy="276999"/>
          </a:xfrm>
          <a:prstGeom prst="rect">
            <a:avLst/>
          </a:prstGeom>
          <a:noFill/>
        </p:spPr>
        <p:txBody>
          <a:bodyPr wrap="square" rtlCol="0">
            <a:spAutoFit/>
          </a:bodyPr>
          <a:lstStyle/>
          <a:p>
            <a:r>
              <a:rPr lang="en-US" sz="1200">
                <a:solidFill>
                  <a:schemeClr val="tx1">
                    <a:lumMod val="85000"/>
                    <a:lumOff val="15000"/>
                  </a:schemeClr>
                </a:solidFill>
              </a:rPr>
              <a:t>+1v5</a:t>
            </a:r>
          </a:p>
        </p:txBody>
      </p:sp>
      <p:sp>
        <p:nvSpPr>
          <p:cNvPr id="34" name="TextBox 33">
            <a:extLst>
              <a:ext uri="{FF2B5EF4-FFF2-40B4-BE49-F238E27FC236}">
                <a16:creationId xmlns:a16="http://schemas.microsoft.com/office/drawing/2014/main" id="{82C8D07A-EF17-4546-B5BC-03B6C526B746}"/>
              </a:ext>
            </a:extLst>
          </p:cNvPr>
          <p:cNvSpPr txBox="1"/>
          <p:nvPr/>
        </p:nvSpPr>
        <p:spPr>
          <a:xfrm>
            <a:off x="4855856" y="2493595"/>
            <a:ext cx="1445840" cy="461665"/>
          </a:xfrm>
          <a:prstGeom prst="rect">
            <a:avLst/>
          </a:prstGeom>
          <a:noFill/>
        </p:spPr>
        <p:txBody>
          <a:bodyPr wrap="square" rtlCol="0">
            <a:spAutoFit/>
          </a:bodyPr>
          <a:lstStyle/>
          <a:p>
            <a:r>
              <a:rPr lang="en-US" sz="1200">
                <a:solidFill>
                  <a:srgbClr val="92D050"/>
                </a:solidFill>
              </a:rPr>
              <a:t>Control </a:t>
            </a:r>
          </a:p>
          <a:p>
            <a:r>
              <a:rPr lang="en-US" sz="1200">
                <a:solidFill>
                  <a:srgbClr val="92D050"/>
                </a:solidFill>
              </a:rPr>
              <a:t>Logic</a:t>
            </a:r>
          </a:p>
        </p:txBody>
      </p:sp>
      <p:sp>
        <p:nvSpPr>
          <p:cNvPr id="27" name="Rectangle 26">
            <a:extLst>
              <a:ext uri="{FF2B5EF4-FFF2-40B4-BE49-F238E27FC236}">
                <a16:creationId xmlns:a16="http://schemas.microsoft.com/office/drawing/2014/main" id="{FA034326-AD72-444D-9646-AD34EB7D792D}"/>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cxnSp>
        <p:nvCxnSpPr>
          <p:cNvPr id="4" name="Straight Connector 3">
            <a:extLst>
              <a:ext uri="{FF2B5EF4-FFF2-40B4-BE49-F238E27FC236}">
                <a16:creationId xmlns:a16="http://schemas.microsoft.com/office/drawing/2014/main" id="{A3A2DFB9-76CC-43C3-8E3C-98B457A9BB36}"/>
              </a:ext>
            </a:extLst>
          </p:cNvPr>
          <p:cNvCxnSpPr/>
          <p:nvPr/>
        </p:nvCxnSpPr>
        <p:spPr>
          <a:xfrm>
            <a:off x="3125093" y="5153210"/>
            <a:ext cx="969264" cy="6779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D4EC11-FE6C-435A-9077-2933DADF548C}"/>
              </a:ext>
            </a:extLst>
          </p:cNvPr>
          <p:cNvCxnSpPr/>
          <p:nvPr/>
        </p:nvCxnSpPr>
        <p:spPr>
          <a:xfrm flipH="1">
            <a:off x="3125093" y="5166459"/>
            <a:ext cx="1018345" cy="6646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4FA6E62-7177-4C4D-BCEE-2B5C7AC12E12}"/>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Adriano Gussoni</a:t>
            </a:r>
          </a:p>
        </p:txBody>
      </p:sp>
      <p:pic>
        <p:nvPicPr>
          <p:cNvPr id="33" name="Picture 2" descr="University of Central Florida logo and symbol, meaning, history, PNG">
            <a:extLst>
              <a:ext uri="{FF2B5EF4-FFF2-40B4-BE49-F238E27FC236}">
                <a16:creationId xmlns:a16="http://schemas.microsoft.com/office/drawing/2014/main" id="{87BEB06A-1639-43B3-B56C-7D5A46ED3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9208BA-1453-44C6-9AE0-9D4DCB4FA43C}"/>
              </a:ext>
            </a:extLst>
          </p:cNvPr>
          <p:cNvSpPr txBox="1"/>
          <p:nvPr/>
        </p:nvSpPr>
        <p:spPr>
          <a:xfrm>
            <a:off x="432933" y="917660"/>
            <a:ext cx="1686560" cy="1569660"/>
          </a:xfrm>
          <a:prstGeom prst="rect">
            <a:avLst/>
          </a:prstGeom>
          <a:solidFill>
            <a:schemeClr val="bg1"/>
          </a:solidFill>
          <a:ln w="38100">
            <a:solidFill>
              <a:schemeClr val="tx1"/>
            </a:solidFill>
          </a:ln>
        </p:spPr>
        <p:txBody>
          <a:bodyPr wrap="square" rtlCol="0">
            <a:spAutoFit/>
          </a:bodyPr>
          <a:lstStyle/>
          <a:p>
            <a:endParaRPr lang="en-US" sz="1600"/>
          </a:p>
          <a:p>
            <a:endParaRPr lang="en-US" sz="1600"/>
          </a:p>
          <a:p>
            <a:endParaRPr lang="en-US" sz="1600"/>
          </a:p>
          <a:p>
            <a:endParaRPr lang="en-US" sz="1600"/>
          </a:p>
          <a:p>
            <a:endParaRPr lang="en-US" sz="1600"/>
          </a:p>
          <a:p>
            <a:endParaRPr lang="en-US" sz="1600"/>
          </a:p>
        </p:txBody>
      </p:sp>
      <p:sp>
        <p:nvSpPr>
          <p:cNvPr id="2" name="TextBox 1">
            <a:extLst>
              <a:ext uri="{FF2B5EF4-FFF2-40B4-BE49-F238E27FC236}">
                <a16:creationId xmlns:a16="http://schemas.microsoft.com/office/drawing/2014/main" id="{FFA9305E-682E-4ED4-8142-35A568DB5B41}"/>
              </a:ext>
            </a:extLst>
          </p:cNvPr>
          <p:cNvSpPr txBox="1"/>
          <p:nvPr/>
        </p:nvSpPr>
        <p:spPr>
          <a:xfrm>
            <a:off x="550274" y="1300143"/>
            <a:ext cx="1445840" cy="276999"/>
          </a:xfrm>
          <a:prstGeom prst="rect">
            <a:avLst/>
          </a:prstGeom>
          <a:solidFill>
            <a:srgbClr val="B1C585"/>
          </a:solidFill>
          <a:ln>
            <a:solidFill>
              <a:schemeClr val="tx1"/>
            </a:solidFill>
          </a:ln>
        </p:spPr>
        <p:txBody>
          <a:bodyPr wrap="square" rtlCol="0">
            <a:spAutoFit/>
          </a:bodyPr>
          <a:lstStyle/>
          <a:p>
            <a:pPr algn="ctr"/>
            <a:r>
              <a:rPr lang="en-US" sz="1200">
                <a:solidFill>
                  <a:schemeClr val="bg1"/>
                </a:solidFill>
              </a:rPr>
              <a:t>Michael Schumacher </a:t>
            </a:r>
          </a:p>
        </p:txBody>
      </p:sp>
      <p:sp>
        <p:nvSpPr>
          <p:cNvPr id="25" name="TextBox 24">
            <a:extLst>
              <a:ext uri="{FF2B5EF4-FFF2-40B4-BE49-F238E27FC236}">
                <a16:creationId xmlns:a16="http://schemas.microsoft.com/office/drawing/2014/main" id="{C7D418EA-322B-465D-B081-679B22CEFEAC}"/>
              </a:ext>
            </a:extLst>
          </p:cNvPr>
          <p:cNvSpPr txBox="1"/>
          <p:nvPr/>
        </p:nvSpPr>
        <p:spPr>
          <a:xfrm>
            <a:off x="550274" y="1702490"/>
            <a:ext cx="1445840" cy="276999"/>
          </a:xfrm>
          <a:prstGeom prst="rect">
            <a:avLst/>
          </a:prstGeom>
          <a:gradFill>
            <a:gsLst>
              <a:gs pos="43000">
                <a:srgbClr val="41834A"/>
              </a:gs>
              <a:gs pos="50000">
                <a:schemeClr val="tx1">
                  <a:lumMod val="85000"/>
                  <a:lumOff val="15000"/>
                </a:schemeClr>
              </a:gs>
              <a:gs pos="0">
                <a:srgbClr val="41834A"/>
              </a:gs>
              <a:gs pos="100000">
                <a:schemeClr val="tx1">
                  <a:lumMod val="85000"/>
                  <a:lumOff val="15000"/>
                </a:schemeClr>
              </a:gs>
            </a:gsLst>
            <a:lin ang="5400000" scaled="1"/>
          </a:gradFill>
          <a:ln>
            <a:solidFill>
              <a:schemeClr val="tx1"/>
            </a:solidFill>
          </a:ln>
        </p:spPr>
        <p:txBody>
          <a:bodyPr wrap="square" rtlCol="0">
            <a:spAutoFit/>
          </a:bodyPr>
          <a:lstStyle/>
          <a:p>
            <a:pPr algn="ctr"/>
            <a:r>
              <a:rPr lang="en-US" sz="1200">
                <a:solidFill>
                  <a:schemeClr val="bg1"/>
                </a:solidFill>
              </a:rPr>
              <a:t>Adriano Gussoni</a:t>
            </a:r>
          </a:p>
        </p:txBody>
      </p:sp>
      <p:sp>
        <p:nvSpPr>
          <p:cNvPr id="35" name="TextBox 34">
            <a:extLst>
              <a:ext uri="{FF2B5EF4-FFF2-40B4-BE49-F238E27FC236}">
                <a16:creationId xmlns:a16="http://schemas.microsoft.com/office/drawing/2014/main" id="{8B615424-566A-4111-A116-AF10B1FF15EA}"/>
              </a:ext>
            </a:extLst>
          </p:cNvPr>
          <p:cNvSpPr txBox="1"/>
          <p:nvPr/>
        </p:nvSpPr>
        <p:spPr>
          <a:xfrm>
            <a:off x="550274" y="2083986"/>
            <a:ext cx="1445840" cy="276999"/>
          </a:xfrm>
          <a:prstGeom prst="rect">
            <a:avLst/>
          </a:prstGeom>
          <a:gradFill>
            <a:gsLst>
              <a:gs pos="55000">
                <a:srgbClr val="CA454D"/>
              </a:gs>
              <a:gs pos="50000">
                <a:srgbClr val="D5545D"/>
              </a:gs>
              <a:gs pos="0">
                <a:srgbClr val="E0626C"/>
              </a:gs>
              <a:gs pos="100000">
                <a:srgbClr val="CA454D"/>
              </a:gs>
            </a:gsLst>
            <a:lin ang="5400000" scaled="1"/>
          </a:gradFill>
          <a:ln>
            <a:solidFill>
              <a:schemeClr val="tx1"/>
            </a:solidFill>
          </a:ln>
        </p:spPr>
        <p:txBody>
          <a:bodyPr wrap="square" rtlCol="0">
            <a:spAutoFit/>
          </a:bodyPr>
          <a:lstStyle/>
          <a:p>
            <a:pPr algn="ctr"/>
            <a:r>
              <a:rPr lang="en-US" sz="1200">
                <a:solidFill>
                  <a:schemeClr val="bg1"/>
                </a:solidFill>
              </a:rPr>
              <a:t>Brett Parker</a:t>
            </a:r>
          </a:p>
        </p:txBody>
      </p:sp>
      <p:sp>
        <p:nvSpPr>
          <p:cNvPr id="7" name="TextBox 6">
            <a:extLst>
              <a:ext uri="{FF2B5EF4-FFF2-40B4-BE49-F238E27FC236}">
                <a16:creationId xmlns:a16="http://schemas.microsoft.com/office/drawing/2014/main" id="{5D60C481-06BD-4EF3-949F-5D179B10D00F}"/>
              </a:ext>
            </a:extLst>
          </p:cNvPr>
          <p:cNvSpPr txBox="1"/>
          <p:nvPr/>
        </p:nvSpPr>
        <p:spPr>
          <a:xfrm>
            <a:off x="432933" y="902699"/>
            <a:ext cx="1686560" cy="261610"/>
          </a:xfrm>
          <a:prstGeom prst="rect">
            <a:avLst/>
          </a:prstGeom>
          <a:solidFill>
            <a:schemeClr val="tx1"/>
          </a:solidFill>
        </p:spPr>
        <p:txBody>
          <a:bodyPr wrap="square" rtlCol="0">
            <a:spAutoFit/>
          </a:bodyPr>
          <a:lstStyle/>
          <a:p>
            <a:pPr algn="ctr"/>
            <a:r>
              <a:rPr lang="en-US" sz="1100" b="1">
                <a:solidFill>
                  <a:schemeClr val="bg1"/>
                </a:solidFill>
              </a:rPr>
              <a:t>Project Work Distribution</a:t>
            </a:r>
          </a:p>
        </p:txBody>
      </p:sp>
      <p:cxnSp>
        <p:nvCxnSpPr>
          <p:cNvPr id="36" name="Straight Connector 35">
            <a:extLst>
              <a:ext uri="{FF2B5EF4-FFF2-40B4-BE49-F238E27FC236}">
                <a16:creationId xmlns:a16="http://schemas.microsoft.com/office/drawing/2014/main" id="{BC96ACB9-4114-4B39-84C0-69A13204FDF4}"/>
              </a:ext>
            </a:extLst>
          </p:cNvPr>
          <p:cNvCxnSpPr>
            <a:cxnSpLocks/>
          </p:cNvCxnSpPr>
          <p:nvPr/>
        </p:nvCxnSpPr>
        <p:spPr>
          <a:xfrm flipH="1">
            <a:off x="10437754" y="5573081"/>
            <a:ext cx="312419" cy="649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A20AF80-8EFB-4BED-98D3-35D9C4FCE30A}"/>
              </a:ext>
            </a:extLst>
          </p:cNvPr>
          <p:cNvSpPr txBox="1"/>
          <p:nvPr/>
        </p:nvSpPr>
        <p:spPr>
          <a:xfrm>
            <a:off x="10383521" y="5476452"/>
            <a:ext cx="551179" cy="261610"/>
          </a:xfrm>
          <a:prstGeom prst="rect">
            <a:avLst/>
          </a:prstGeom>
          <a:solidFill>
            <a:srgbClr val="4D4C4C"/>
          </a:solidFill>
        </p:spPr>
        <p:txBody>
          <a:bodyPr wrap="square" rtlCol="0">
            <a:spAutoFit/>
          </a:bodyPr>
          <a:lstStyle/>
          <a:p>
            <a:r>
              <a:rPr lang="en-US" sz="1100">
                <a:solidFill>
                  <a:schemeClr val="bg1"/>
                </a:solidFill>
              </a:rPr>
              <a:t>1.5v</a:t>
            </a:r>
          </a:p>
        </p:txBody>
      </p:sp>
      <p:sp>
        <p:nvSpPr>
          <p:cNvPr id="9" name="TextBox 8">
            <a:extLst>
              <a:ext uri="{FF2B5EF4-FFF2-40B4-BE49-F238E27FC236}">
                <a16:creationId xmlns:a16="http://schemas.microsoft.com/office/drawing/2014/main" id="{2D86CA7D-DB4F-4091-8A0D-A18CF1AE1A34}"/>
              </a:ext>
            </a:extLst>
          </p:cNvPr>
          <p:cNvSpPr txBox="1"/>
          <p:nvPr/>
        </p:nvSpPr>
        <p:spPr>
          <a:xfrm>
            <a:off x="2933700" y="5086350"/>
            <a:ext cx="1244382" cy="836708"/>
          </a:xfrm>
          <a:prstGeom prst="rect">
            <a:avLst/>
          </a:prstGeom>
          <a:solidFill>
            <a:srgbClr val="FFFFFF"/>
          </a:solidFill>
        </p:spPr>
        <p:txBody>
          <a:bodyPr wrap="square" rtlCol="0">
            <a:spAutoFit/>
          </a:bodyPr>
          <a:lstStyle/>
          <a:p>
            <a:endParaRPr lang="en-US"/>
          </a:p>
        </p:txBody>
      </p:sp>
      <p:cxnSp>
        <p:nvCxnSpPr>
          <p:cNvPr id="13" name="Straight Connector 12">
            <a:extLst>
              <a:ext uri="{FF2B5EF4-FFF2-40B4-BE49-F238E27FC236}">
                <a16:creationId xmlns:a16="http://schemas.microsoft.com/office/drawing/2014/main" id="{7FE2C2F3-DB19-4E04-883B-2CFA4E266396}"/>
              </a:ext>
            </a:extLst>
          </p:cNvPr>
          <p:cNvCxnSpPr>
            <a:cxnSpLocks/>
          </p:cNvCxnSpPr>
          <p:nvPr/>
        </p:nvCxnSpPr>
        <p:spPr>
          <a:xfrm>
            <a:off x="2853690" y="5499791"/>
            <a:ext cx="1324392" cy="0"/>
          </a:xfrm>
          <a:prstGeom prst="line">
            <a:avLst/>
          </a:prstGeom>
          <a:ln w="19050">
            <a:solidFill>
              <a:srgbClr val="767676"/>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CBCF9128-9C07-466F-88DE-5E6EDC13C53D}"/>
              </a:ext>
            </a:extLst>
          </p:cNvPr>
          <p:cNvSpPr txBox="1"/>
          <p:nvPr/>
        </p:nvSpPr>
        <p:spPr>
          <a:xfrm>
            <a:off x="3342546" y="5237185"/>
            <a:ext cx="1445840" cy="261610"/>
          </a:xfrm>
          <a:prstGeom prst="rect">
            <a:avLst/>
          </a:prstGeom>
          <a:noFill/>
        </p:spPr>
        <p:txBody>
          <a:bodyPr wrap="square" rtlCol="0">
            <a:spAutoFit/>
          </a:bodyPr>
          <a:lstStyle/>
          <a:p>
            <a:r>
              <a:rPr lang="en-US" sz="1100">
                <a:solidFill>
                  <a:schemeClr val="tx1">
                    <a:lumMod val="75000"/>
                    <a:lumOff val="25000"/>
                  </a:schemeClr>
                </a:solidFill>
              </a:rPr>
              <a:t>8.4v-7.6v</a:t>
            </a:r>
          </a:p>
        </p:txBody>
      </p:sp>
      <p:pic>
        <p:nvPicPr>
          <p:cNvPr id="11" name="Recorded Sound">
            <a:hlinkClick r:id="" action="ppaction://media"/>
            <a:extLst>
              <a:ext uri="{FF2B5EF4-FFF2-40B4-BE49-F238E27FC236}">
                <a16:creationId xmlns:a16="http://schemas.microsoft.com/office/drawing/2014/main" id="{0EE40334-58D7-463C-96CB-964787CA54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94882" y="6248400"/>
            <a:ext cx="609600" cy="609600"/>
          </a:xfrm>
          <a:prstGeom prst="rect">
            <a:avLst/>
          </a:prstGeom>
        </p:spPr>
      </p:pic>
      <p:pic>
        <p:nvPicPr>
          <p:cNvPr id="38" name="Picture 5">
            <a:extLst>
              <a:ext uri="{FF2B5EF4-FFF2-40B4-BE49-F238E27FC236}">
                <a16:creationId xmlns:a16="http://schemas.microsoft.com/office/drawing/2014/main" id="{A6A1396B-E7AF-4A88-9CDA-AE1706E47918}"/>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37334705"/>
      </p:ext>
    </p:extLst>
  </p:cSld>
  <p:clrMapOvr>
    <a:masterClrMapping/>
  </p:clrMapOvr>
  <mc:AlternateContent xmlns:mc="http://schemas.openxmlformats.org/markup-compatibility/2006">
    <mc:Choice xmlns:p14="http://schemas.microsoft.com/office/powerpoint/2010/main" Requires="p14">
      <p:transition spd="slow" p14:dur="2000" advTm="36860"/>
    </mc:Choice>
    <mc:Fallback>
      <p:transition spd="slow" advTm="3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5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93EBAE3-DEDD-4432-90C4-9B4539A3CA60}"/>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sng" strike="noStrike" kern="1200" cap="none" spc="0" normalizeH="0" baseline="0" noProof="0">
                <a:ln>
                  <a:noFill/>
                </a:ln>
                <a:solidFill>
                  <a:prstClr val="black"/>
                </a:solidFill>
                <a:effectLst/>
                <a:uLnTx/>
                <a:uFillTx/>
                <a:latin typeface="Digital-Bold" pitchFamily="2" charset="0"/>
                <a:ea typeface="+mj-ea"/>
                <a:cs typeface="Calibri Light"/>
              </a:rPr>
              <a:t>Design Constraints</a:t>
            </a:r>
          </a:p>
        </p:txBody>
      </p:sp>
      <p:sp>
        <p:nvSpPr>
          <p:cNvPr id="6" name="TextBox 5">
            <a:extLst>
              <a:ext uri="{FF2B5EF4-FFF2-40B4-BE49-F238E27FC236}">
                <a16:creationId xmlns:a16="http://schemas.microsoft.com/office/drawing/2014/main" id="{84257B9E-16CE-43AC-A04C-E304608AB7D8}"/>
              </a:ext>
            </a:extLst>
          </p:cNvPr>
          <p:cNvSpPr txBox="1"/>
          <p:nvPr/>
        </p:nvSpPr>
        <p:spPr>
          <a:xfrm>
            <a:off x="2767586" y="1460247"/>
            <a:ext cx="9109234" cy="5509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Economic:</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Limited out of pocket expenses,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Thankful for our sponsor: Aerojet Rocketdyne, Coleman Aerospace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Environmental: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“No part left behind” – All parts will be recovered, No launch site pollution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Launch Site is in the desert. Build location and testing in humid Florida.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Health and Safety: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	</a:t>
            </a:r>
            <a:r>
              <a:rPr kumimoji="0" lang="en-US" sz="1600" b="0" i="0" u="sng" strike="noStrike" kern="1200" cap="none" spc="0" normalizeH="0" baseline="0" noProof="0">
                <a:ln>
                  <a:noFill/>
                </a:ln>
                <a:solidFill>
                  <a:prstClr val="black"/>
                </a:solidFill>
                <a:effectLst/>
                <a:uLnTx/>
                <a:uFillTx/>
                <a:latin typeface="Tw Cen MT" panose="020B0602020104020603"/>
                <a:ea typeface="+mn-ea"/>
                <a:cs typeface="+mn-cs"/>
              </a:rPr>
              <a:t>We have 2 main constraints for heath and safety. </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In case of emergency, Logic loop detected autonomous shutdown</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IR sensor placement – Minimize possible eye damage at all cost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Manufacturability and Sustainability: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Global IC shortage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JLC PCB does not support Blind or Buried Vias.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JLC PCB does not support fine trace sizes to accommodate WFBGA chips.</a:t>
            </a: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sng"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0DC882B1-034D-4565-ACE4-F7EB29794C9D}"/>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A08">
                  <a:lumMod val="40000"/>
                  <a:lumOff val="60000"/>
                </a:srgbClr>
              </a:solidFill>
              <a:effectLst/>
              <a:uLnTx/>
              <a:uFillTx/>
              <a:latin typeface="Tw Cen MT" panose="020B0602020104020603"/>
              <a:ea typeface="+mn-ea"/>
              <a:cs typeface="+mn-cs"/>
            </a:endParaRPr>
          </a:p>
        </p:txBody>
      </p:sp>
      <p:pic>
        <p:nvPicPr>
          <p:cNvPr id="2" name="Recorded Sound">
            <a:hlinkClick r:id="" action="ppaction://media"/>
            <a:extLst>
              <a:ext uri="{FF2B5EF4-FFF2-40B4-BE49-F238E27FC236}">
                <a16:creationId xmlns:a16="http://schemas.microsoft.com/office/drawing/2014/main" id="{B39EAB12-92CE-4CFB-804D-02FA9C0E93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51830" y="6322530"/>
            <a:ext cx="609600" cy="609600"/>
          </a:xfrm>
          <a:prstGeom prst="rect">
            <a:avLst/>
          </a:prstGeom>
        </p:spPr>
      </p:pic>
      <p:sp>
        <p:nvSpPr>
          <p:cNvPr id="11" name="Rectangle 10">
            <a:extLst>
              <a:ext uri="{FF2B5EF4-FFF2-40B4-BE49-F238E27FC236}">
                <a16:creationId xmlns:a16="http://schemas.microsoft.com/office/drawing/2014/main" id="{1228B424-3BE2-4DFB-A347-DF0BE00315C4}"/>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A08">
                    <a:lumMod val="40000"/>
                    <a:lumOff val="60000"/>
                  </a:srgbClr>
                </a:solidFill>
                <a:effectLst/>
                <a:uLnTx/>
                <a:uFillTx/>
                <a:latin typeface="Tw Cen MT" panose="020B0602020104020603"/>
                <a:ea typeface="+mn-ea"/>
                <a:cs typeface="+mn-cs"/>
              </a:rPr>
              <a:t>Speaker: Adriano Gussoni</a:t>
            </a:r>
          </a:p>
        </p:txBody>
      </p:sp>
      <p:pic>
        <p:nvPicPr>
          <p:cNvPr id="13" name="Picture 2" descr="University of Central Florida logo and symbol, meaning, history, PNG">
            <a:extLst>
              <a:ext uri="{FF2B5EF4-FFF2-40B4-BE49-F238E27FC236}">
                <a16:creationId xmlns:a16="http://schemas.microsoft.com/office/drawing/2014/main" id="{7CDBA1D3-A4A6-40B0-B3A4-0FFA4504C9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13C18012-2279-4EB7-8702-F71B59B6833E}"/>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54970165"/>
      </p:ext>
    </p:extLst>
  </p:cSld>
  <p:clrMapOvr>
    <a:masterClrMapping/>
  </p:clrMapOvr>
  <mc:AlternateContent xmlns:mc="http://schemas.openxmlformats.org/markup-compatibility/2006">
    <mc:Choice xmlns:p14="http://schemas.microsoft.com/office/powerpoint/2010/main" Requires="p14">
      <p:transition spd="slow" p14:dur="2000" advTm="51256"/>
    </mc:Choice>
    <mc:Fallback>
      <p:transition spd="slow" advTm="5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3C52EB8-1D17-477B-A43D-221F7D480C1B}"/>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sng" strike="noStrike" kern="1200" cap="none" spc="0" normalizeH="0" baseline="0" noProof="0">
                <a:ln>
                  <a:noFill/>
                </a:ln>
                <a:solidFill>
                  <a:prstClr val="black"/>
                </a:solidFill>
                <a:effectLst/>
                <a:uLnTx/>
                <a:uFillTx/>
                <a:latin typeface="Digital-Bold" pitchFamily="2" charset="0"/>
                <a:ea typeface="+mj-ea"/>
                <a:cs typeface="Calibri Light"/>
              </a:rPr>
              <a:t>Standards</a:t>
            </a:r>
          </a:p>
        </p:txBody>
      </p:sp>
      <p:sp>
        <p:nvSpPr>
          <p:cNvPr id="17" name="TextBox 16">
            <a:extLst>
              <a:ext uri="{FF2B5EF4-FFF2-40B4-BE49-F238E27FC236}">
                <a16:creationId xmlns:a16="http://schemas.microsoft.com/office/drawing/2014/main" id="{1BB9A32F-F8A1-44BB-A8D5-DD6D58A15675}"/>
              </a:ext>
            </a:extLst>
          </p:cNvPr>
          <p:cNvSpPr txBox="1"/>
          <p:nvPr/>
        </p:nvSpPr>
        <p:spPr>
          <a:xfrm>
            <a:off x="3805545" y="1505162"/>
            <a:ext cx="7005331" cy="13542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(ISO/ IEC 9899): 			- C Programming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(IEEE 29119) :				- Software Testing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a:t>
            </a:r>
            <a:r>
              <a:rPr kumimoji="0" lang="en-US" sz="1600" b="0" i="1" u="none" strike="noStrike" kern="1200" cap="none" spc="0" normalizeH="0" baseline="0" noProof="0">
                <a:ln>
                  <a:noFill/>
                </a:ln>
                <a:solidFill>
                  <a:prstClr val="black"/>
                </a:solidFill>
                <a:effectLst/>
                <a:uLnTx/>
                <a:uFillTx/>
                <a:latin typeface="Tw Cen MT" panose="020B0602020104020603"/>
                <a:ea typeface="+mn-ea"/>
                <a:cs typeface="+mn-cs"/>
              </a:rPr>
              <a:t>De Facto):</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					- NTSC / PAL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(IEEE 754) :				- Floating Point Arithmetic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a:t>
            </a:r>
            <a:r>
              <a:rPr kumimoji="0" lang="en-US" sz="1600" b="0" i="1" u="none" strike="noStrike" kern="1200" cap="none" spc="0" normalizeH="0" baseline="0" noProof="0">
                <a:ln>
                  <a:noFill/>
                </a:ln>
                <a:solidFill>
                  <a:prstClr val="black"/>
                </a:solidFill>
                <a:effectLst/>
                <a:uLnTx/>
                <a:uFillTx/>
                <a:latin typeface="Tw Cen MT" panose="020B0602020104020603"/>
                <a:ea typeface="+mn-ea"/>
                <a:cs typeface="+mn-cs"/>
              </a:rPr>
              <a:t>De Facto):</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					- ASCII</a:t>
            </a: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				</a:t>
            </a:r>
          </a:p>
        </p:txBody>
      </p:sp>
      <p:sp>
        <p:nvSpPr>
          <p:cNvPr id="19" name="TextBox 18">
            <a:extLst>
              <a:ext uri="{FF2B5EF4-FFF2-40B4-BE49-F238E27FC236}">
                <a16:creationId xmlns:a16="http://schemas.microsoft.com/office/drawing/2014/main" id="{9CFA4032-C1E0-4A04-92C7-94F9EB76E32D}"/>
              </a:ext>
            </a:extLst>
          </p:cNvPr>
          <p:cNvSpPr txBox="1"/>
          <p:nvPr/>
        </p:nvSpPr>
        <p:spPr>
          <a:xfrm>
            <a:off x="3805543" y="3121447"/>
            <a:ext cx="8204213" cy="13542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(IEEE 149): 				- Antenna Distances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(IPC 2221):				- PCB design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(IEEE 2700): 				- Sensor Performance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(ICECCPCE 6998764): 		- IR Sensor and Camera-Based Monitoring Systems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(IEEE 1625):				- Rechargeable Batteries	</a:t>
            </a:r>
          </a:p>
        </p:txBody>
      </p:sp>
      <p:sp>
        <p:nvSpPr>
          <p:cNvPr id="21" name="TextBox 20">
            <a:extLst>
              <a:ext uri="{FF2B5EF4-FFF2-40B4-BE49-F238E27FC236}">
                <a16:creationId xmlns:a16="http://schemas.microsoft.com/office/drawing/2014/main" id="{491FC03A-670F-4161-BF33-E3743CD306EF}"/>
              </a:ext>
            </a:extLst>
          </p:cNvPr>
          <p:cNvSpPr txBox="1"/>
          <p:nvPr/>
        </p:nvSpPr>
        <p:spPr>
          <a:xfrm>
            <a:off x="3805543" y="4821862"/>
            <a:ext cx="7005332"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a:t>
            </a:r>
            <a:r>
              <a:rPr kumimoji="0" lang="en-US" sz="1600" b="0" i="1" u="none" strike="noStrike" kern="1200" cap="none" spc="0" normalizeH="0" baseline="0" noProof="0">
                <a:ln>
                  <a:noFill/>
                </a:ln>
                <a:solidFill>
                  <a:prstClr val="black"/>
                </a:solidFill>
                <a:effectLst/>
                <a:uLnTx/>
                <a:uFillTx/>
                <a:latin typeface="Tw Cen MT" panose="020B0602020104020603"/>
                <a:ea typeface="+mn-ea"/>
                <a:cs typeface="+mn-cs"/>
              </a:rPr>
              <a:t>De Facto): </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				- SPI / I2C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(IPC 7801): 				- Reflow Oven Process Control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(IEE 188881): 				- IT Green Community Management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(Government):				- RoHS Compliance	</a:t>
            </a: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	</a:t>
            </a:r>
          </a:p>
        </p:txBody>
      </p:sp>
      <p:sp>
        <p:nvSpPr>
          <p:cNvPr id="5" name="TextBox 4">
            <a:extLst>
              <a:ext uri="{FF2B5EF4-FFF2-40B4-BE49-F238E27FC236}">
                <a16:creationId xmlns:a16="http://schemas.microsoft.com/office/drawing/2014/main" id="{EF18397F-897A-4722-8818-93C7908DE871}"/>
              </a:ext>
            </a:extLst>
          </p:cNvPr>
          <p:cNvSpPr txBox="1"/>
          <p:nvPr/>
        </p:nvSpPr>
        <p:spPr>
          <a:xfrm>
            <a:off x="1443343" y="1389640"/>
            <a:ext cx="23622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w Cen MT" panose="020B0602020104020603"/>
                <a:ea typeface="+mn-ea"/>
                <a:cs typeface="+mn-cs"/>
              </a:rPr>
              <a:t>Software:</a:t>
            </a:r>
          </a:p>
        </p:txBody>
      </p:sp>
      <p:sp>
        <p:nvSpPr>
          <p:cNvPr id="23" name="TextBox 22">
            <a:extLst>
              <a:ext uri="{FF2B5EF4-FFF2-40B4-BE49-F238E27FC236}">
                <a16:creationId xmlns:a16="http://schemas.microsoft.com/office/drawing/2014/main" id="{0BF3C29D-F9B6-4FFB-8B75-DFDEEDE876F7}"/>
              </a:ext>
            </a:extLst>
          </p:cNvPr>
          <p:cNvSpPr txBox="1"/>
          <p:nvPr/>
        </p:nvSpPr>
        <p:spPr>
          <a:xfrm>
            <a:off x="1443343" y="2974901"/>
            <a:ext cx="23622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w Cen MT" panose="020B0602020104020603"/>
                <a:ea typeface="+mn-ea"/>
                <a:cs typeface="+mn-cs"/>
              </a:rPr>
              <a:t>Hardware:</a:t>
            </a:r>
          </a:p>
        </p:txBody>
      </p:sp>
      <p:sp>
        <p:nvSpPr>
          <p:cNvPr id="24" name="TextBox 23">
            <a:extLst>
              <a:ext uri="{FF2B5EF4-FFF2-40B4-BE49-F238E27FC236}">
                <a16:creationId xmlns:a16="http://schemas.microsoft.com/office/drawing/2014/main" id="{70834369-FF7F-4CB4-8E3A-9DCAEABDAF35}"/>
              </a:ext>
            </a:extLst>
          </p:cNvPr>
          <p:cNvSpPr txBox="1"/>
          <p:nvPr/>
        </p:nvSpPr>
        <p:spPr>
          <a:xfrm>
            <a:off x="1443343" y="4706340"/>
            <a:ext cx="23622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w Cen MT" panose="020B0602020104020603"/>
                <a:ea typeface="+mn-ea"/>
                <a:cs typeface="+mn-cs"/>
              </a:rPr>
              <a:t>Miscellaneous:</a:t>
            </a:r>
          </a:p>
        </p:txBody>
      </p:sp>
      <p:cxnSp>
        <p:nvCxnSpPr>
          <p:cNvPr id="31" name="Straight Connector 30">
            <a:extLst>
              <a:ext uri="{FF2B5EF4-FFF2-40B4-BE49-F238E27FC236}">
                <a16:creationId xmlns:a16="http://schemas.microsoft.com/office/drawing/2014/main" id="{422FBCEC-D3DB-4C35-B039-3ABA905D3D0A}"/>
              </a:ext>
            </a:extLst>
          </p:cNvPr>
          <p:cNvCxnSpPr>
            <a:cxnSpLocks/>
          </p:cNvCxnSpPr>
          <p:nvPr/>
        </p:nvCxnSpPr>
        <p:spPr>
          <a:xfrm flipH="1">
            <a:off x="1138556" y="2974901"/>
            <a:ext cx="9672319" cy="0"/>
          </a:xfrm>
          <a:prstGeom prst="line">
            <a:avLst/>
          </a:prstGeom>
        </p:spPr>
        <p:style>
          <a:lnRef idx="1">
            <a:schemeClr val="dk1"/>
          </a:lnRef>
          <a:fillRef idx="0">
            <a:schemeClr val="dk1"/>
          </a:fillRef>
          <a:effectRef idx="0">
            <a:schemeClr val="dk1"/>
          </a:effectRef>
          <a:fontRef idx="minor">
            <a:schemeClr val="tx1"/>
          </a:fontRef>
        </p:style>
      </p:cxnSp>
      <p:pic>
        <p:nvPicPr>
          <p:cNvPr id="16" name="Picture 4" descr="Homepage | IPC International, Inc.">
            <a:extLst>
              <a:ext uri="{FF2B5EF4-FFF2-40B4-BE49-F238E27FC236}">
                <a16:creationId xmlns:a16="http://schemas.microsoft.com/office/drawing/2014/main" id="{DE6279B7-B494-4B61-8C93-06C7999611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424" y="545324"/>
            <a:ext cx="1949238" cy="4588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CE3B84FD-8CFD-4BB0-B24A-10D0F29D9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1182" y="399481"/>
            <a:ext cx="717912" cy="717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4">
            <a:extLst>
              <a:ext uri="{FF2B5EF4-FFF2-40B4-BE49-F238E27FC236}">
                <a16:creationId xmlns:a16="http://schemas.microsoft.com/office/drawing/2014/main" id="{41B1AA39-F479-47D5-8BCA-2F30A2AFED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9905" y="476206"/>
            <a:ext cx="1741034" cy="597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IEEE logo and symbol, meaning, history, PNG">
            <a:extLst>
              <a:ext uri="{FF2B5EF4-FFF2-40B4-BE49-F238E27FC236}">
                <a16:creationId xmlns:a16="http://schemas.microsoft.com/office/drawing/2014/main" id="{91FF1A3E-11AD-427E-B4A1-A8A33A27BD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2498" y="508592"/>
            <a:ext cx="944880" cy="531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Rectangle 29">
            <a:extLst>
              <a:ext uri="{FF2B5EF4-FFF2-40B4-BE49-F238E27FC236}">
                <a16:creationId xmlns:a16="http://schemas.microsoft.com/office/drawing/2014/main" id="{47858B56-20A3-4293-A351-CD2A9EB60FC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A08">
                  <a:lumMod val="40000"/>
                  <a:lumOff val="60000"/>
                </a:srgbClr>
              </a:solidFill>
              <a:effectLst/>
              <a:uLnTx/>
              <a:uFillTx/>
              <a:latin typeface="Tw Cen MT" panose="020B0602020104020603"/>
              <a:ea typeface="+mn-ea"/>
              <a:cs typeface="+mn-cs"/>
            </a:endParaRPr>
          </a:p>
        </p:txBody>
      </p:sp>
      <p:cxnSp>
        <p:nvCxnSpPr>
          <p:cNvPr id="32" name="Straight Connector 31">
            <a:extLst>
              <a:ext uri="{FF2B5EF4-FFF2-40B4-BE49-F238E27FC236}">
                <a16:creationId xmlns:a16="http://schemas.microsoft.com/office/drawing/2014/main" id="{3CC7978C-DE89-42DA-83C5-6602E3415878}"/>
              </a:ext>
            </a:extLst>
          </p:cNvPr>
          <p:cNvCxnSpPr>
            <a:cxnSpLocks/>
          </p:cNvCxnSpPr>
          <p:nvPr/>
        </p:nvCxnSpPr>
        <p:spPr>
          <a:xfrm flipH="1">
            <a:off x="1329056" y="4580340"/>
            <a:ext cx="9672319" cy="0"/>
          </a:xfrm>
          <a:prstGeom prst="line">
            <a:avLst/>
          </a:prstGeom>
        </p:spPr>
        <p:style>
          <a:lnRef idx="1">
            <a:schemeClr val="dk1"/>
          </a:lnRef>
          <a:fillRef idx="0">
            <a:schemeClr val="dk1"/>
          </a:fillRef>
          <a:effectRef idx="0">
            <a:schemeClr val="dk1"/>
          </a:effectRef>
          <a:fontRef idx="minor">
            <a:schemeClr val="tx1"/>
          </a:fontRef>
        </p:style>
      </p:cxnSp>
      <p:pic>
        <p:nvPicPr>
          <p:cNvPr id="3" name="Recorded Sound">
            <a:hlinkClick r:id="" action="ppaction://media"/>
            <a:extLst>
              <a:ext uri="{FF2B5EF4-FFF2-40B4-BE49-F238E27FC236}">
                <a16:creationId xmlns:a16="http://schemas.microsoft.com/office/drawing/2014/main" id="{DA9739AF-FBB8-4AD8-9C98-1D719E2032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39509" y="6186535"/>
            <a:ext cx="609600" cy="609600"/>
          </a:xfrm>
          <a:prstGeom prst="rect">
            <a:avLst/>
          </a:prstGeom>
        </p:spPr>
      </p:pic>
      <p:sp>
        <p:nvSpPr>
          <p:cNvPr id="25" name="Rectangle 24">
            <a:extLst>
              <a:ext uri="{FF2B5EF4-FFF2-40B4-BE49-F238E27FC236}">
                <a16:creationId xmlns:a16="http://schemas.microsoft.com/office/drawing/2014/main" id="{2733CBD3-551A-4B2B-834E-C251595727BE}"/>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A08">
                    <a:lumMod val="40000"/>
                    <a:lumOff val="60000"/>
                  </a:srgbClr>
                </a:solidFill>
                <a:effectLst/>
                <a:uLnTx/>
                <a:uFillTx/>
                <a:latin typeface="Tw Cen MT" panose="020B0602020104020603"/>
                <a:ea typeface="+mn-ea"/>
                <a:cs typeface="+mn-cs"/>
              </a:rPr>
              <a:t>Speaker: Adriano Gussoni</a:t>
            </a:r>
          </a:p>
        </p:txBody>
      </p:sp>
      <p:pic>
        <p:nvPicPr>
          <p:cNvPr id="26" name="Picture 2" descr="University of Central Florida logo and symbol, meaning, history, PNG">
            <a:extLst>
              <a:ext uri="{FF2B5EF4-FFF2-40B4-BE49-F238E27FC236}">
                <a16:creationId xmlns:a16="http://schemas.microsoft.com/office/drawing/2014/main" id="{75222F3B-64D0-4EEC-A303-39D4B111ED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a:extLst>
              <a:ext uri="{FF2B5EF4-FFF2-40B4-BE49-F238E27FC236}">
                <a16:creationId xmlns:a16="http://schemas.microsoft.com/office/drawing/2014/main" id="{8A97EEAB-5B0B-4997-88CF-2CC01A7471A9}"/>
              </a:ext>
            </a:extLst>
          </p:cNvPr>
          <p:cNvPicPr>
            <a:picLocks noChangeAspect="1"/>
          </p:cNvPicPr>
          <p:nvPr/>
        </p:nvPicPr>
        <p:blipFill>
          <a:blip r:embed="rId11">
            <a:extLst>
              <a:ext uri="{28A0092B-C50C-407E-A947-70E740481C1C}">
                <a14:useLocalDpi xmlns:a14="http://schemas.microsoft.com/office/drawing/2010/main" val="0"/>
              </a:ext>
            </a:extLst>
          </a:blip>
          <a:stretch/>
        </p:blipFill>
        <p:spPr>
          <a:xfrm>
            <a:off x="11071601" y="4991728"/>
            <a:ext cx="1126525" cy="150203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219604467"/>
      </p:ext>
    </p:extLst>
  </p:cSld>
  <p:clrMapOvr>
    <a:masterClrMapping/>
  </p:clrMapOvr>
  <mc:AlternateContent xmlns:mc="http://schemas.openxmlformats.org/markup-compatibility/2006">
    <mc:Choice xmlns:p14="http://schemas.microsoft.com/office/powerpoint/2010/main" Requires="p14">
      <p:transition spd="slow" p14:dur="2000" advTm="1240"/>
    </mc:Choice>
    <mc:Fallback>
      <p:transition spd="slow" advTm="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7BE67-D4BE-4935-9E91-7F91F94CF05A}"/>
              </a:ext>
            </a:extLst>
          </p:cNvPr>
          <p:cNvSpPr>
            <a:spLocks noGrp="1"/>
          </p:cNvSpPr>
          <p:nvPr>
            <p:ph idx="1"/>
          </p:nvPr>
        </p:nvSpPr>
        <p:spPr>
          <a:xfrm>
            <a:off x="1143000" y="2778405"/>
            <a:ext cx="9905999" cy="3541714"/>
          </a:xfrm>
        </p:spPr>
        <p:txBody>
          <a:bodyPr>
            <a:normAutofit/>
          </a:bodyPr>
          <a:lstStyle/>
          <a:p>
            <a:pPr marL="0" indent="0" algn="ctr">
              <a:buNone/>
            </a:pPr>
            <a:r>
              <a:rPr lang="en-US" sz="4400">
                <a:latin typeface="Digital-Bold" pitchFamily="2" charset="0"/>
              </a:rPr>
              <a:t>TECHNOLOGY COMPARISONS</a:t>
            </a:r>
          </a:p>
        </p:txBody>
      </p:sp>
      <p:sp>
        <p:nvSpPr>
          <p:cNvPr id="7" name="Rectangle 6">
            <a:extLst>
              <a:ext uri="{FF2B5EF4-FFF2-40B4-BE49-F238E27FC236}">
                <a16:creationId xmlns:a16="http://schemas.microsoft.com/office/drawing/2014/main" id="{41C9C5E3-44B2-46EC-B233-529FA641D95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a:solidFill>
                <a:schemeClr val="accent1">
                  <a:lumMod val="40000"/>
                  <a:lumOff val="60000"/>
                </a:schemeClr>
              </a:solidFill>
            </a:endParaRPr>
          </a:p>
        </p:txBody>
      </p:sp>
      <p:pic>
        <p:nvPicPr>
          <p:cNvPr id="8" name="Picture 2" descr="University of Central Florida logo and symbol, meaning, history, PNG">
            <a:extLst>
              <a:ext uri="{FF2B5EF4-FFF2-40B4-BE49-F238E27FC236}">
                <a16:creationId xmlns:a16="http://schemas.microsoft.com/office/drawing/2014/main" id="{2D46B772-9618-4985-8A48-2EFB8670F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1EB0825-752F-48CB-A25D-3090AE4D3C8F}"/>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pic>
        <p:nvPicPr>
          <p:cNvPr id="2" name="Audio 1">
            <a:hlinkClick r:id="" action="ppaction://media"/>
            <a:extLst>
              <a:ext uri="{FF2B5EF4-FFF2-40B4-BE49-F238E27FC236}">
                <a16:creationId xmlns:a16="http://schemas.microsoft.com/office/drawing/2014/main" id="{5A43973B-D5BD-40C8-8B7F-629ABDC4D2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Rectangle 9">
            <a:extLst>
              <a:ext uri="{FF2B5EF4-FFF2-40B4-BE49-F238E27FC236}">
                <a16:creationId xmlns:a16="http://schemas.microsoft.com/office/drawing/2014/main" id="{44ADE20D-2852-4F66-B121-5CA21BA0F846}"/>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Michael Schumacher</a:t>
            </a:r>
          </a:p>
        </p:txBody>
      </p:sp>
      <p:pic>
        <p:nvPicPr>
          <p:cNvPr id="11" name="Picture 2" descr="University of Central Florida logo and symbol, meaning, history, PNG">
            <a:extLst>
              <a:ext uri="{FF2B5EF4-FFF2-40B4-BE49-F238E27FC236}">
                <a16:creationId xmlns:a16="http://schemas.microsoft.com/office/drawing/2014/main" id="{BABD8E72-82AF-4E8D-8F7D-A3D573C0B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C9C0D37-6BD5-4B88-9F07-7CFB92C81558}"/>
              </a:ext>
            </a:extLst>
          </p:cNvPr>
          <p:cNvPicPr>
            <a:picLocks noChangeAspect="1"/>
          </p:cNvPicPr>
          <p:nvPr/>
        </p:nvPicPr>
        <p:blipFill rotWithShape="1">
          <a:blip r:embed="rId6"/>
          <a:srcRect l="8139" t="10507" r="660" b="3441"/>
          <a:stretch/>
        </p:blipFill>
        <p:spPr>
          <a:xfrm rot="5400000">
            <a:off x="10702585" y="4972467"/>
            <a:ext cx="1727585" cy="1222553"/>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23010051"/>
      </p:ext>
    </p:extLst>
  </p:cSld>
  <p:clrMapOvr>
    <a:masterClrMapping/>
  </p:clrMapOvr>
  <mc:AlternateContent xmlns:mc="http://schemas.openxmlformats.org/markup-compatibility/2006">
    <mc:Choice xmlns:p14="http://schemas.microsoft.com/office/powerpoint/2010/main" Requires="p14">
      <p:transition spd="slow" p14:dur="2000" advTm="3098"/>
    </mc:Choice>
    <mc:Fallback>
      <p:transition spd="slow" advTm="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E362FE-F14C-4D64-99C3-D8AAEB836333}"/>
              </a:ext>
            </a:extLst>
          </p:cNvPr>
          <p:cNvSpPr txBox="1">
            <a:spLocks/>
          </p:cNvSpPr>
          <p:nvPr/>
        </p:nvSpPr>
        <p:spPr>
          <a:xfrm>
            <a:off x="1756562" y="401819"/>
            <a:ext cx="9866687" cy="78384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l"/>
            <a:r>
              <a:rPr lang="en-US" sz="4000" u="sng">
                <a:latin typeface="Digital-Bold" pitchFamily="2" charset="0"/>
                <a:cs typeface="Calibri Light"/>
              </a:rPr>
              <a:t>Object Detection</a:t>
            </a:r>
          </a:p>
        </p:txBody>
      </p:sp>
      <p:sp>
        <p:nvSpPr>
          <p:cNvPr id="11" name="Rectangle 10">
            <a:extLst>
              <a:ext uri="{FF2B5EF4-FFF2-40B4-BE49-F238E27FC236}">
                <a16:creationId xmlns:a16="http://schemas.microsoft.com/office/drawing/2014/main" id="{C52220FE-7D35-4147-8F10-AC57AE3250B1}"/>
              </a:ext>
            </a:extLst>
          </p:cNvPr>
          <p:cNvSpPr/>
          <p:nvPr/>
        </p:nvSpPr>
        <p:spPr>
          <a:xfrm>
            <a:off x="0" y="-17718"/>
            <a:ext cx="12192000" cy="1449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accent1">
                  <a:lumMod val="40000"/>
                  <a:lumOff val="60000"/>
                </a:schemeClr>
              </a:solidFill>
            </a:endParaRPr>
          </a:p>
        </p:txBody>
      </p:sp>
      <p:sp>
        <p:nvSpPr>
          <p:cNvPr id="14" name="Rectangle 13">
            <a:extLst>
              <a:ext uri="{FF2B5EF4-FFF2-40B4-BE49-F238E27FC236}">
                <a16:creationId xmlns:a16="http://schemas.microsoft.com/office/drawing/2014/main" id="{ABC786C5-EEBB-4DF8-9F93-1A099E3F4257}"/>
              </a:ext>
            </a:extLst>
          </p:cNvPr>
          <p:cNvSpPr/>
          <p:nvPr/>
        </p:nvSpPr>
        <p:spPr>
          <a:xfrm>
            <a:off x="0" y="6447536"/>
            <a:ext cx="12192000" cy="410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solidFill>
                  <a:schemeClr val="accent1">
                    <a:lumMod val="40000"/>
                    <a:lumOff val="60000"/>
                  </a:schemeClr>
                </a:solidFill>
              </a:rPr>
              <a:t>Speaker: Brett Parker</a:t>
            </a:r>
          </a:p>
        </p:txBody>
      </p:sp>
      <p:graphicFrame>
        <p:nvGraphicFramePr>
          <p:cNvPr id="3" name="Object 2">
            <a:extLst>
              <a:ext uri="{FF2B5EF4-FFF2-40B4-BE49-F238E27FC236}">
                <a16:creationId xmlns:a16="http://schemas.microsoft.com/office/drawing/2014/main" id="{F377442C-EBB1-403E-B310-5C87DE3D08D0}"/>
              </a:ext>
            </a:extLst>
          </p:cNvPr>
          <p:cNvGraphicFramePr>
            <a:graphicFrameLocks noChangeAspect="1"/>
          </p:cNvGraphicFramePr>
          <p:nvPr>
            <p:extLst>
              <p:ext uri="{D42A27DB-BD31-4B8C-83A1-F6EECF244321}">
                <p14:modId xmlns:p14="http://schemas.microsoft.com/office/powerpoint/2010/main" val="3309390728"/>
              </p:ext>
            </p:extLst>
          </p:nvPr>
        </p:nvGraphicFramePr>
        <p:xfrm>
          <a:off x="5481638" y="3232150"/>
          <a:ext cx="1228725" cy="390525"/>
        </p:xfrm>
        <a:graphic>
          <a:graphicData uri="http://schemas.openxmlformats.org/presentationml/2006/ole">
            <mc:AlternateContent xmlns:mc="http://schemas.openxmlformats.org/markup-compatibility/2006">
              <mc:Choice xmlns:v="urn:schemas-microsoft-com:vml" Requires="v">
                <p:oleObj spid="_x0000_s34817" name="Worksheet" r:id="rId6" imgW="1228843" imgH="390493" progId="Excel.Sheet.12">
                  <p:embed/>
                </p:oleObj>
              </mc:Choice>
              <mc:Fallback>
                <p:oleObj name="Worksheet" r:id="rId6" imgW="1228843" imgH="390493" progId="Excel.Sheet.12">
                  <p:embed/>
                  <p:pic>
                    <p:nvPicPr>
                      <p:cNvPr id="3" name="Object 2">
                        <a:extLst>
                          <a:ext uri="{FF2B5EF4-FFF2-40B4-BE49-F238E27FC236}">
                            <a16:creationId xmlns:a16="http://schemas.microsoft.com/office/drawing/2014/main" id="{F377442C-EBB1-403E-B310-5C87DE3D08D0}"/>
                          </a:ext>
                        </a:extLst>
                      </p:cNvPr>
                      <p:cNvPicPr/>
                      <p:nvPr/>
                    </p:nvPicPr>
                    <p:blipFill>
                      <a:blip r:embed="rId7"/>
                      <a:stretch>
                        <a:fillRect/>
                      </a:stretch>
                    </p:blipFill>
                    <p:spPr>
                      <a:xfrm>
                        <a:off x="5481638" y="3232150"/>
                        <a:ext cx="1228725" cy="390525"/>
                      </a:xfrm>
                      <a:prstGeom prst="rect">
                        <a:avLst/>
                      </a:prstGeom>
                    </p:spPr>
                  </p:pic>
                </p:oleObj>
              </mc:Fallback>
            </mc:AlternateContent>
          </a:graphicData>
        </a:graphic>
      </p:graphicFrame>
      <p:graphicFrame>
        <p:nvGraphicFramePr>
          <p:cNvPr id="4" name="Table 4">
            <a:extLst>
              <a:ext uri="{FF2B5EF4-FFF2-40B4-BE49-F238E27FC236}">
                <a16:creationId xmlns:a16="http://schemas.microsoft.com/office/drawing/2014/main" id="{281371BD-A25D-4E62-8789-334A837BC6DF}"/>
              </a:ext>
            </a:extLst>
          </p:cNvPr>
          <p:cNvGraphicFramePr>
            <a:graphicFrameLocks noGrp="1"/>
          </p:cNvGraphicFramePr>
          <p:nvPr>
            <p:extLst>
              <p:ext uri="{D42A27DB-BD31-4B8C-83A1-F6EECF244321}">
                <p14:modId xmlns:p14="http://schemas.microsoft.com/office/powerpoint/2010/main" val="2956711813"/>
              </p:ext>
            </p:extLst>
          </p:nvPr>
        </p:nvGraphicFramePr>
        <p:xfrm>
          <a:off x="2106119" y="1263233"/>
          <a:ext cx="7979761" cy="4414888"/>
        </p:xfrm>
        <a:graphic>
          <a:graphicData uri="http://schemas.openxmlformats.org/drawingml/2006/table">
            <a:tbl>
              <a:tblPr firstRow="1" bandRow="1">
                <a:tableStyleId>{5C22544A-7EE6-4342-B048-85BDC9FD1C3A}</a:tableStyleId>
              </a:tblPr>
              <a:tblGrid>
                <a:gridCol w="1074928">
                  <a:extLst>
                    <a:ext uri="{9D8B030D-6E8A-4147-A177-3AD203B41FA5}">
                      <a16:colId xmlns:a16="http://schemas.microsoft.com/office/drawing/2014/main" val="3501636783"/>
                    </a:ext>
                  </a:extLst>
                </a:gridCol>
                <a:gridCol w="1298766">
                  <a:extLst>
                    <a:ext uri="{9D8B030D-6E8A-4147-A177-3AD203B41FA5}">
                      <a16:colId xmlns:a16="http://schemas.microsoft.com/office/drawing/2014/main" val="938724640"/>
                    </a:ext>
                  </a:extLst>
                </a:gridCol>
                <a:gridCol w="974979">
                  <a:extLst>
                    <a:ext uri="{9D8B030D-6E8A-4147-A177-3AD203B41FA5}">
                      <a16:colId xmlns:a16="http://schemas.microsoft.com/office/drawing/2014/main" val="3977784227"/>
                    </a:ext>
                  </a:extLst>
                </a:gridCol>
                <a:gridCol w="771848">
                  <a:extLst>
                    <a:ext uri="{9D8B030D-6E8A-4147-A177-3AD203B41FA5}">
                      <a16:colId xmlns:a16="http://schemas.microsoft.com/office/drawing/2014/main" val="1742524386"/>
                    </a:ext>
                  </a:extLst>
                </a:gridCol>
                <a:gridCol w="771848">
                  <a:extLst>
                    <a:ext uri="{9D8B030D-6E8A-4147-A177-3AD203B41FA5}">
                      <a16:colId xmlns:a16="http://schemas.microsoft.com/office/drawing/2014/main" val="1168785539"/>
                    </a:ext>
                  </a:extLst>
                </a:gridCol>
                <a:gridCol w="771848">
                  <a:extLst>
                    <a:ext uri="{9D8B030D-6E8A-4147-A177-3AD203B41FA5}">
                      <a16:colId xmlns:a16="http://schemas.microsoft.com/office/drawing/2014/main" val="3027096280"/>
                    </a:ext>
                  </a:extLst>
                </a:gridCol>
                <a:gridCol w="771848">
                  <a:extLst>
                    <a:ext uri="{9D8B030D-6E8A-4147-A177-3AD203B41FA5}">
                      <a16:colId xmlns:a16="http://schemas.microsoft.com/office/drawing/2014/main" val="855002226"/>
                    </a:ext>
                  </a:extLst>
                </a:gridCol>
                <a:gridCol w="771848">
                  <a:extLst>
                    <a:ext uri="{9D8B030D-6E8A-4147-A177-3AD203B41FA5}">
                      <a16:colId xmlns:a16="http://schemas.microsoft.com/office/drawing/2014/main" val="95859817"/>
                    </a:ext>
                  </a:extLst>
                </a:gridCol>
                <a:gridCol w="771848">
                  <a:extLst>
                    <a:ext uri="{9D8B030D-6E8A-4147-A177-3AD203B41FA5}">
                      <a16:colId xmlns:a16="http://schemas.microsoft.com/office/drawing/2014/main" val="2315469433"/>
                    </a:ext>
                  </a:extLst>
                </a:gridCol>
              </a:tblGrid>
              <a:tr h="336741">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a:solidFill>
                            <a:srgbClr val="000000"/>
                          </a:solidFill>
                          <a:effectLst/>
                          <a:latin typeface="Calibri" panose="020F0502020204030204" pitchFamily="34" charset="0"/>
                        </a:rPr>
                        <a:t>Object Detection Solutions</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a:solidFill>
                            <a:srgbClr val="000000"/>
                          </a:solidFill>
                          <a:effectLst/>
                          <a:latin typeface="Calibri" panose="020F0502020204030204" pitchFamily="34" charset="0"/>
                        </a:rPr>
                        <a:t>Object Detection Solutions</a:t>
                      </a:r>
                    </a:p>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en-US"/>
                    </a:p>
                  </a:txBody>
                  <a:tcPr/>
                </a:tc>
                <a:tc gridSpan="2">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en-US"/>
                    </a:p>
                  </a:txBody>
                  <a:tcPr/>
                </a:tc>
                <a:tc gridSpan="2">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en-US"/>
                    </a:p>
                  </a:txBody>
                  <a:tcPr/>
                </a:tc>
                <a:extLst>
                  <a:ext uri="{0D108BD9-81ED-4DB2-BD59-A6C34878D82A}">
                    <a16:rowId xmlns:a16="http://schemas.microsoft.com/office/drawing/2014/main" val="2809569841"/>
                  </a:ext>
                </a:extLst>
              </a:tr>
              <a:tr h="336741">
                <a:tc>
                  <a:txBody>
                    <a:bodyPr/>
                    <a:lstStyle/>
                    <a:p>
                      <a:pPr algn="ctr" fontAlgn="b"/>
                      <a:r>
                        <a:rPr lang="en-US" sz="1400" b="1" i="0" u="none" strike="noStrike">
                          <a:solidFill>
                            <a:srgbClr val="000000"/>
                          </a:solidFill>
                          <a:effectLst/>
                          <a:latin typeface="Calibri" panose="020F0502020204030204" pitchFamily="34" charset="0"/>
                        </a:rPr>
                        <a:t>Importance</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Characteristics</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Weighting</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p>
                      <a:pPr algn="ctr" fontAlgn="b"/>
                      <a:r>
                        <a:rPr lang="en-US" sz="1400" b="1" i="0" u="none" strike="noStrike">
                          <a:solidFill>
                            <a:srgbClr val="000000"/>
                          </a:solidFill>
                          <a:effectLst/>
                          <a:latin typeface="Calibri" panose="020F0502020204030204" pitchFamily="34" charset="0"/>
                        </a:rPr>
                        <a:t>Lidar</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en-US" sz="1400" b="1" i="0" u="none" strike="noStrike">
                          <a:solidFill>
                            <a:srgbClr val="000000"/>
                          </a:solidFill>
                          <a:effectLst/>
                          <a:latin typeface="Calibri" panose="020F0502020204030204" pitchFamily="34" charset="0"/>
                        </a:rPr>
                        <a:t>AI / Camera</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en-US" sz="1400" b="1" i="0" u="none" strike="noStrike">
                          <a:solidFill>
                            <a:srgbClr val="000000"/>
                          </a:solidFill>
                          <a:effectLst/>
                          <a:latin typeface="Calibri" panose="020F0502020204030204" pitchFamily="34" charset="0"/>
                        </a:rPr>
                        <a:t>Basic Sensing</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pPr algn="ctr" fontAlgn="b"/>
                      <a:endParaRPr lang="en-US"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6001710"/>
                  </a:ext>
                </a:extLst>
              </a:tr>
              <a:tr h="307894">
                <a:tc>
                  <a:txBody>
                    <a:bodyPr/>
                    <a:lstStyle/>
                    <a:p>
                      <a:pPr algn="ctr" fontAlgn="b"/>
                      <a:r>
                        <a:rPr lang="en-US" sz="1400" b="1" i="0" u="none" strike="noStrike">
                          <a:solidFill>
                            <a:srgbClr val="000000"/>
                          </a:solidFill>
                          <a:effectLst/>
                          <a:latin typeface="Calibri" panose="020F0502020204030204" pitchFamily="34" charset="0"/>
                        </a:rPr>
                        <a:t>(1/10)</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Raw</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Raw</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Raw</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b"/>
                      <a:r>
                        <a:rPr lang="en-US" sz="1400" b="1" i="0" u="none" strike="noStrike">
                          <a:solidFill>
                            <a:srgbClr val="000000"/>
                          </a:solidFill>
                          <a:effectLst/>
                          <a:latin typeface="Calibri" panose="020F0502020204030204" pitchFamily="34" charset="0"/>
                        </a:rPr>
                        <a:t>Weight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664478629"/>
                  </a:ext>
                </a:extLst>
              </a:tr>
              <a:tr h="336741">
                <a:tc>
                  <a:txBody>
                    <a:bodyPr/>
                    <a:lstStyle/>
                    <a:p>
                      <a:pPr algn="ctr" fontAlgn="b"/>
                      <a:r>
                        <a:rPr lang="en-US" sz="1400" b="0" i="0" u="none" strike="noStrike">
                          <a:solidFill>
                            <a:srgbClr val="000000"/>
                          </a:solidFill>
                          <a:effectLst/>
                          <a:latin typeface="Calibri" panose="020F0502020204030204" pitchFamily="34" charset="0"/>
                        </a:rPr>
                        <a:t>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Price</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0.15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0.45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0.30</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5226583"/>
                  </a:ext>
                </a:extLst>
              </a:tr>
              <a:tr h="336741">
                <a:tc>
                  <a:txBody>
                    <a:bodyPr/>
                    <a:lstStyle/>
                    <a:p>
                      <a:pPr algn="ctr" fontAlgn="b"/>
                      <a:r>
                        <a:rPr lang="en-US" sz="1400" b="0" i="0" u="none" strike="noStrike">
                          <a:solidFill>
                            <a:srgbClr val="000000"/>
                          </a:solidFill>
                          <a:effectLst/>
                          <a:latin typeface="Calibri" panose="020F0502020204030204" pitchFamily="34" charset="0"/>
                        </a:rPr>
                        <a:t>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Weight</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0.11</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0.15</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0.22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5136322"/>
                  </a:ext>
                </a:extLst>
              </a:tr>
              <a:tr h="336741">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Size</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0.13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0.26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0.39</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8140349"/>
                  </a:ext>
                </a:extLst>
              </a:tr>
              <a:tr h="336741">
                <a:tc>
                  <a:txBody>
                    <a:bodyPr/>
                    <a:lstStyle/>
                    <a:p>
                      <a:pPr algn="ctr" fontAlgn="b"/>
                      <a:r>
                        <a:rPr lang="en-US" sz="1400" b="0" i="0" u="none" strike="noStrike">
                          <a:solidFill>
                            <a:srgbClr val="000000"/>
                          </a:solidFill>
                          <a:effectLst/>
                          <a:latin typeface="Calibri" panose="020F0502020204030204" pitchFamily="34" charset="0"/>
                        </a:rPr>
                        <a:t>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Reliability</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0.39</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0.13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0.26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2182031"/>
                  </a:ext>
                </a:extLst>
              </a:tr>
              <a:tr h="336741">
                <a:tc>
                  <a:txBody>
                    <a:bodyPr/>
                    <a:lstStyle/>
                    <a:p>
                      <a:pPr algn="ctr" fontAlgn="b"/>
                      <a:r>
                        <a:rPr lang="en-US" sz="1400" b="0" i="0" u="none" strike="noStrike">
                          <a:solidFill>
                            <a:srgbClr val="000000"/>
                          </a:solidFill>
                          <a:effectLst/>
                          <a:latin typeface="Calibri" panose="020F0502020204030204" pitchFamily="34" charset="0"/>
                        </a:rPr>
                        <a:t>10</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Ease of use</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0.19</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0.38</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0.19</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0.57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685128"/>
                  </a:ext>
                </a:extLst>
              </a:tr>
              <a:tr h="336741">
                <a:tc>
                  <a:txBody>
                    <a:bodyPr/>
                    <a:lstStyle/>
                    <a:p>
                      <a:pPr algn="ctr" fontAlgn="b"/>
                      <a:r>
                        <a:rPr lang="en-US" sz="1400" b="0" i="0" u="none" strike="noStrike">
                          <a:solidFill>
                            <a:srgbClr val="000000"/>
                          </a:solidFill>
                          <a:effectLst/>
                          <a:latin typeface="Calibri" panose="020F0502020204030204" pitchFamily="34" charset="0"/>
                        </a:rPr>
                        <a:t>6</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Conveniency</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0.11</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0.11</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0.33</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0.22</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1176131"/>
                  </a:ext>
                </a:extLst>
              </a:tr>
              <a:tr h="336741">
                <a:tc>
                  <a:txBody>
                    <a:bodyPr/>
                    <a:lstStyle/>
                    <a:p>
                      <a:pPr algn="ctr" fontAlgn="b"/>
                      <a:r>
                        <a:rPr lang="en-US" sz="1400" b="0" i="0" u="none" strike="noStrike">
                          <a:solidFill>
                            <a:srgbClr val="000000"/>
                          </a:solidFill>
                          <a:effectLst/>
                          <a:latin typeface="Calibri" panose="020F0502020204030204" pitchFamily="34" charset="0"/>
                        </a:rPr>
                        <a:t>9</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Flexibility</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a:solidFill>
                            <a:srgbClr val="000000"/>
                          </a:solidFill>
                          <a:effectLst/>
                          <a:latin typeface="Calibri" panose="020F0502020204030204" pitchFamily="34" charset="0"/>
                        </a:rPr>
                        <a:t>0.17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1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0.17</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2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0.34</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3      </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a:solidFill>
                            <a:srgbClr val="000000"/>
                          </a:solidFill>
                          <a:effectLst/>
                          <a:latin typeface="Calibri" panose="020F0502020204030204" pitchFamily="34" charset="0"/>
                        </a:rPr>
                        <a:t>0.51</a:t>
                      </a:r>
                    </a:p>
                  </a:txBody>
                  <a:tcPr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9964601"/>
                  </a:ext>
                </a:extLst>
              </a:tr>
              <a:tr h="336741">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Score</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a:solidFill>
                            <a:srgbClr val="000000"/>
                          </a:solidFill>
                          <a:effectLst/>
                          <a:latin typeface="Calibri" panose="020F0502020204030204" pitchFamily="34" charset="0"/>
                        </a:rPr>
                        <a:t>1.48</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1.92</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endParaRPr lang="en-US" sz="1400" b="1" i="0" u="none" strike="noStrike">
                        <a:solidFill>
                          <a:srgbClr val="000000"/>
                        </a:solidFill>
                        <a:effectLst/>
                        <a:latin typeface="Calibri" panose="020F0502020204030204" pitchFamily="34" charset="0"/>
                      </a:endParaRP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a:solidFill>
                            <a:srgbClr val="000000"/>
                          </a:solidFill>
                          <a:effectLst/>
                          <a:latin typeface="Calibri" panose="020F0502020204030204" pitchFamily="34" charset="0"/>
                        </a:rPr>
                        <a:t>2.58</a:t>
                      </a:r>
                    </a:p>
                  </a:txBody>
                  <a:tcPr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228903606"/>
                  </a:ext>
                </a:extLst>
              </a:tr>
            </a:tbl>
          </a:graphicData>
        </a:graphic>
      </p:graphicFrame>
      <p:pic>
        <p:nvPicPr>
          <p:cNvPr id="7" name="Picture 6">
            <a:extLst>
              <a:ext uri="{FF2B5EF4-FFF2-40B4-BE49-F238E27FC236}">
                <a16:creationId xmlns:a16="http://schemas.microsoft.com/office/drawing/2014/main" id="{FC6BBC74-02DA-4909-B6C1-82C6CA04B865}"/>
              </a:ext>
            </a:extLst>
          </p:cNvPr>
          <p:cNvPicPr>
            <a:picLocks noChangeAspect="1"/>
          </p:cNvPicPr>
          <p:nvPr/>
        </p:nvPicPr>
        <p:blipFill>
          <a:blip r:embed="rId8"/>
          <a:stretch>
            <a:fillRect/>
          </a:stretch>
        </p:blipFill>
        <p:spPr>
          <a:xfrm>
            <a:off x="5619390" y="1511504"/>
            <a:ext cx="1228725" cy="611243"/>
          </a:xfrm>
          <a:prstGeom prst="rect">
            <a:avLst/>
          </a:prstGeom>
          <a:ln w="28575">
            <a:solidFill>
              <a:schemeClr val="tx1"/>
            </a:solidFill>
          </a:ln>
        </p:spPr>
      </p:pic>
      <p:pic>
        <p:nvPicPr>
          <p:cNvPr id="10" name="Picture 9">
            <a:extLst>
              <a:ext uri="{FF2B5EF4-FFF2-40B4-BE49-F238E27FC236}">
                <a16:creationId xmlns:a16="http://schemas.microsoft.com/office/drawing/2014/main" id="{89013C1B-EC50-4028-805D-EAED0BF8DBA5}"/>
              </a:ext>
            </a:extLst>
          </p:cNvPr>
          <p:cNvPicPr>
            <a:picLocks noChangeAspect="1"/>
          </p:cNvPicPr>
          <p:nvPr/>
        </p:nvPicPr>
        <p:blipFill>
          <a:blip r:embed="rId9"/>
          <a:stretch>
            <a:fillRect/>
          </a:stretch>
        </p:blipFill>
        <p:spPr>
          <a:xfrm>
            <a:off x="7360606" y="1391672"/>
            <a:ext cx="707629" cy="759406"/>
          </a:xfrm>
          <a:prstGeom prst="rect">
            <a:avLst/>
          </a:prstGeom>
          <a:ln w="28575">
            <a:solidFill>
              <a:schemeClr val="tx1"/>
            </a:solidFill>
          </a:ln>
        </p:spPr>
      </p:pic>
      <p:pic>
        <p:nvPicPr>
          <p:cNvPr id="18" name="Picture 17">
            <a:extLst>
              <a:ext uri="{FF2B5EF4-FFF2-40B4-BE49-F238E27FC236}">
                <a16:creationId xmlns:a16="http://schemas.microsoft.com/office/drawing/2014/main" id="{E47ACD50-0FDB-40C4-8EB2-C6A1EA8D7D0D}"/>
              </a:ext>
            </a:extLst>
          </p:cNvPr>
          <p:cNvPicPr>
            <a:picLocks noChangeAspect="1"/>
          </p:cNvPicPr>
          <p:nvPr/>
        </p:nvPicPr>
        <p:blipFill>
          <a:blip r:embed="rId10"/>
          <a:stretch>
            <a:fillRect/>
          </a:stretch>
        </p:blipFill>
        <p:spPr>
          <a:xfrm>
            <a:off x="8774223" y="1412892"/>
            <a:ext cx="1118329" cy="738186"/>
          </a:xfrm>
          <a:prstGeom prst="rect">
            <a:avLst/>
          </a:prstGeom>
          <a:ln w="28575">
            <a:solidFill>
              <a:schemeClr val="tx1"/>
            </a:solidFill>
          </a:ln>
        </p:spPr>
      </p:pic>
      <p:sp>
        <p:nvSpPr>
          <p:cNvPr id="2" name="TextBox 1">
            <a:extLst>
              <a:ext uri="{FF2B5EF4-FFF2-40B4-BE49-F238E27FC236}">
                <a16:creationId xmlns:a16="http://schemas.microsoft.com/office/drawing/2014/main" id="{EBFCAA41-E5EB-4B0B-8385-7E2B45A47A35}"/>
              </a:ext>
            </a:extLst>
          </p:cNvPr>
          <p:cNvSpPr txBox="1"/>
          <p:nvPr/>
        </p:nvSpPr>
        <p:spPr>
          <a:xfrm>
            <a:off x="9135036" y="542365"/>
            <a:ext cx="3056964" cy="369332"/>
          </a:xfrm>
          <a:prstGeom prst="rect">
            <a:avLst/>
          </a:prstGeom>
          <a:noFill/>
        </p:spPr>
        <p:txBody>
          <a:bodyPr wrap="square" rtlCol="0">
            <a:spAutoFit/>
          </a:bodyPr>
          <a:lstStyle/>
          <a:p>
            <a:r>
              <a:rPr lang="en-US" u="sng">
                <a:latin typeface="Digital-Bold" pitchFamily="2" charset="0"/>
              </a:rPr>
              <a:t>Technology Comparisons </a:t>
            </a:r>
          </a:p>
        </p:txBody>
      </p:sp>
      <p:pic>
        <p:nvPicPr>
          <p:cNvPr id="16" name="Picture 2" descr="University of Central Florida logo and symbol, meaning, history, PNG">
            <a:extLst>
              <a:ext uri="{FF2B5EF4-FFF2-40B4-BE49-F238E27FC236}">
                <a16:creationId xmlns:a16="http://schemas.microsoft.com/office/drawing/2014/main" id="{896F7614-B22A-45D9-A292-A68C499417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46" y="5482120"/>
            <a:ext cx="1823979" cy="1145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65ED8C8-3F73-4FA2-953A-20C4F4BC13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33989" y="5151953"/>
            <a:ext cx="978519" cy="1304228"/>
          </a:xfrm>
          <a:prstGeom prst="rect">
            <a:avLst/>
          </a:prstGeom>
          <a:ln>
            <a:noFill/>
          </a:ln>
          <a:effectLst>
            <a:softEdge rad="112500"/>
          </a:effectLst>
        </p:spPr>
      </p:pic>
      <p:pic>
        <p:nvPicPr>
          <p:cNvPr id="12" name="Recorded Sound">
            <a:hlinkClick r:id="" action="ppaction://media"/>
            <a:extLst>
              <a:ext uri="{FF2B5EF4-FFF2-40B4-BE49-F238E27FC236}">
                <a16:creationId xmlns:a16="http://schemas.microsoft.com/office/drawing/2014/main" id="{EC7A9483-E194-4BFE-82D7-FE057A67C70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2336856" y="6228030"/>
            <a:ext cx="609600" cy="609600"/>
          </a:xfrm>
          <a:prstGeom prst="rect">
            <a:avLst/>
          </a:prstGeom>
        </p:spPr>
      </p:pic>
    </p:spTree>
    <p:extLst>
      <p:ext uri="{BB962C8B-B14F-4D97-AF65-F5344CB8AC3E}">
        <p14:creationId xmlns:p14="http://schemas.microsoft.com/office/powerpoint/2010/main" val="2813331354"/>
      </p:ext>
    </p:extLst>
  </p:cSld>
  <p:clrMapOvr>
    <a:masterClrMapping/>
  </p:clrMapOvr>
  <mc:AlternateContent xmlns:mc="http://schemas.openxmlformats.org/markup-compatibility/2006">
    <mc:Choice xmlns:p14="http://schemas.microsoft.com/office/powerpoint/2010/main" Requires="p14">
      <p:transition spd="slow" p14:dur="2000" advTm="37185"/>
    </mc:Choice>
    <mc:Fallback>
      <p:transition spd="slow" advTm="3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5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758">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2"/>
</p:tagLst>
</file>

<file path=ppt/tags/tag2.xml><?xml version="1.0" encoding="utf-8"?>
<p:tagLst xmlns:a="http://schemas.openxmlformats.org/drawingml/2006/main" xmlns:r="http://schemas.openxmlformats.org/officeDocument/2006/relationships" xmlns:p="http://schemas.openxmlformats.org/presentationml/2006/main">
  <p:tag name="TIMING" val="|10.7|3|3.4"/>
</p:tagLst>
</file>

<file path=ppt/tags/tag3.xml><?xml version="1.0" encoding="utf-8"?>
<p:tagLst xmlns:a="http://schemas.openxmlformats.org/drawingml/2006/main" xmlns:r="http://schemas.openxmlformats.org/officeDocument/2006/relationships" xmlns:p="http://schemas.openxmlformats.org/presentationml/2006/main">
  <p:tag name="TIMING" val="|14.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E5C4DDE330A746883A12F780E0ADBD" ma:contentTypeVersion="10" ma:contentTypeDescription="Create a new document." ma:contentTypeScope="" ma:versionID="9dda320c01506dd91e90e2b2a5c42f28">
  <xsd:schema xmlns:xsd="http://www.w3.org/2001/XMLSchema" xmlns:xs="http://www.w3.org/2001/XMLSchema" xmlns:p="http://schemas.microsoft.com/office/2006/metadata/properties" xmlns:ns2="a85ea120-9110-46e1-82fe-dc2940cd5e11" targetNamespace="http://schemas.microsoft.com/office/2006/metadata/properties" ma:root="true" ma:fieldsID="a7b6a8947ceac6322f6b7d55077bd3be" ns2:_="">
    <xsd:import namespace="a85ea120-9110-46e1-82fe-dc2940cd5e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ea120-9110-46e1-82fe-dc2940cd5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E9FED7-2D75-462A-B736-AA80832F0B91}">
  <ds:schemaRefs>
    <ds:schemaRef ds:uri="a85ea120-9110-46e1-82fe-dc2940cd5e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5346C6-2086-4D28-B9C2-508D828CDC31}">
  <ds:schemaRefs>
    <ds:schemaRef ds:uri="a85ea120-9110-46e1-82fe-dc2940cd5e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9DF900B-3A95-45A1-BA47-469397ED04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45</Slides>
  <Notes>35</Notes>
  <HiddenSlides>0</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Circuit</vt:lpstr>
      <vt:lpstr>Autonomous Rover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Simulation View</vt:lpstr>
      <vt:lpstr>Object Detection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  GROUP 35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dc:creator>
  <cp:revision>1</cp:revision>
  <dcterms:created xsi:type="dcterms:W3CDTF">2022-01-27T20:46:09Z</dcterms:created>
  <dcterms:modified xsi:type="dcterms:W3CDTF">2022-04-19T19:13:27Z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0x010100C1E5C4DDE330A746883A12F780E0ADBD</vt:lpwstr>
  </property>
</Properties>
</file>