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notesSlides/notesSlide30.xml" ContentType="application/vnd.openxmlformats-officedocument.presentationml.notesSlide+xml"/>
  <Override PartName="/ppt/tags/tag2.xml" ContentType="application/vnd.openxmlformats-officedocument.presentationml.tags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ppt/notesSlides/notesSlide32.xml" ContentType="application/vnd.openxmlformats-officedocument.presentationml.notesSlide+xml"/>
  <Override PartName="/ppt/tags/tag4.xml" ContentType="application/vnd.openxmlformats-officedocument.presentationml.tags+xml"/>
  <Override PartName="/ppt/notesSlides/notesSlide33.xml" ContentType="application/vnd.openxmlformats-officedocument.presentationml.notesSlide+xml"/>
  <Override PartName="/ppt/tags/tag5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3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9144000" cy="5143500" type="screen16x9"/>
  <p:notesSz cx="6858000" cy="9144000"/>
  <p:embeddedFontLst>
    <p:embeddedFont>
      <p:font typeface="Gill Sans MT" panose="020B0502020104020203" pitchFamily="34" charset="0"/>
      <p:regular r:id="rId41"/>
      <p:bold r:id="rId42"/>
      <p:italic r:id="rId43"/>
      <p:bold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Wingdings 2" panose="05020102010507070707" pitchFamily="18" charset="2"/>
      <p:regular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CF6869-1B2D-41EB-A64D-F420F4133261}" v="184" dt="2024-02-22T16:07:05.453"/>
    <p1510:client id="{74A6FDED-2453-4EB4-90D3-7F6AE4993F8B}" v="44" dt="2024-02-22T18:27:57.478"/>
    <p1510:client id="{AE7D703E-CC7D-4613-A5F8-57E39DDDAB84}" v="10" dt="2024-02-22T20:36:45.242"/>
    <p1510:client id="{FD9D8495-4308-FA17-8BF4-0DAF8F3487C0}" v="216" dt="2024-02-22T17:59:12.349"/>
  </p1510:revLst>
</p1510:revInfo>
</file>

<file path=ppt/tableStyles.xml><?xml version="1.0" encoding="utf-8"?>
<a:tblStyleLst xmlns:a="http://schemas.openxmlformats.org/drawingml/2006/main" def="{62E62020-EF99-4DF2-A1E0-6AC62F87DD2E}">
  <a:tblStyle styleId="{62E62020-EF99-4DF2-A1E0-6AC62F87DD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a Soto Flores" userId="3f8f90791d1cca46" providerId="LiveId" clId="{AE7D703E-CC7D-4613-A5F8-57E39DDDAB84}"/>
    <pc:docChg chg="modSld">
      <pc:chgData name="Antonia Soto Flores" userId="3f8f90791d1cca46" providerId="LiveId" clId="{AE7D703E-CC7D-4613-A5F8-57E39DDDAB84}" dt="2024-02-22T20:36:45.240" v="10"/>
      <pc:docMkLst>
        <pc:docMk/>
      </pc:docMkLst>
      <pc:sldChg chg="addSp modSp mod">
        <pc:chgData name="Antonia Soto Flores" userId="3f8f90791d1cca46" providerId="LiveId" clId="{AE7D703E-CC7D-4613-A5F8-57E39DDDAB84}" dt="2024-02-22T20:25:31.525" v="1"/>
        <pc:sldMkLst>
          <pc:docMk/>
          <pc:sldMk cId="0" sldId="256"/>
        </pc:sldMkLst>
        <pc:picChg chg="mod">
          <ac:chgData name="Antonia Soto Flores" userId="3f8f90791d1cca46" providerId="LiveId" clId="{AE7D703E-CC7D-4613-A5F8-57E39DDDAB84}" dt="2024-02-22T20:13:19.132" v="0" actId="1076"/>
          <ac:picMkLst>
            <pc:docMk/>
            <pc:sldMk cId="0" sldId="256"/>
            <ac:picMk id="2" creationId="{4AB5FF9D-8748-5890-D5F9-0BF723D19DE7}"/>
          </ac:picMkLst>
        </pc:picChg>
        <pc:picChg chg="add mod">
          <ac:chgData name="Antonia Soto Flores" userId="3f8f90791d1cca46" providerId="LiveId" clId="{AE7D703E-CC7D-4613-A5F8-57E39DDDAB84}" dt="2024-02-22T20:25:31.525" v="1"/>
          <ac:picMkLst>
            <pc:docMk/>
            <pc:sldMk cId="0" sldId="256"/>
            <ac:picMk id="10" creationId="{A34194B8-8852-75B4-B3AA-070B1A4FE161}"/>
          </ac:picMkLst>
        </pc:picChg>
      </pc:sldChg>
      <pc:sldChg chg="addSp modSp">
        <pc:chgData name="Antonia Soto Flores" userId="3f8f90791d1cca46" providerId="LiveId" clId="{AE7D703E-CC7D-4613-A5F8-57E39DDDAB84}" dt="2024-02-22T20:29:31.987" v="3"/>
        <pc:sldMkLst>
          <pc:docMk/>
          <pc:sldMk cId="0" sldId="257"/>
        </pc:sldMkLst>
        <pc:picChg chg="add mod">
          <ac:chgData name="Antonia Soto Flores" userId="3f8f90791d1cca46" providerId="LiveId" clId="{AE7D703E-CC7D-4613-A5F8-57E39DDDAB84}" dt="2024-02-22T20:29:31.987" v="3"/>
          <ac:picMkLst>
            <pc:docMk/>
            <pc:sldMk cId="0" sldId="257"/>
            <ac:picMk id="12" creationId="{2D2B541C-FC07-046D-BD4C-5D07DC4A2045}"/>
          </ac:picMkLst>
        </pc:picChg>
      </pc:sldChg>
      <pc:sldChg chg="addSp modSp">
        <pc:chgData name="Antonia Soto Flores" userId="3f8f90791d1cca46" providerId="LiveId" clId="{AE7D703E-CC7D-4613-A5F8-57E39DDDAB84}" dt="2024-02-22T20:31:18.177" v="4"/>
        <pc:sldMkLst>
          <pc:docMk/>
          <pc:sldMk cId="0" sldId="258"/>
        </pc:sldMkLst>
        <pc:picChg chg="add mod">
          <ac:chgData name="Antonia Soto Flores" userId="3f8f90791d1cca46" providerId="LiveId" clId="{AE7D703E-CC7D-4613-A5F8-57E39DDDAB84}" dt="2024-02-22T20:31:18.177" v="4"/>
          <ac:picMkLst>
            <pc:docMk/>
            <pc:sldMk cId="0" sldId="258"/>
            <ac:picMk id="9" creationId="{41576073-9C7E-51F8-FA2B-9994A7FE0A41}"/>
          </ac:picMkLst>
        </pc:picChg>
      </pc:sldChg>
      <pc:sldChg chg="addSp modSp">
        <pc:chgData name="Antonia Soto Flores" userId="3f8f90791d1cca46" providerId="LiveId" clId="{AE7D703E-CC7D-4613-A5F8-57E39DDDAB84}" dt="2024-02-22T20:33:00.251" v="5"/>
        <pc:sldMkLst>
          <pc:docMk/>
          <pc:sldMk cId="0" sldId="259"/>
        </pc:sldMkLst>
        <pc:picChg chg="add mod">
          <ac:chgData name="Antonia Soto Flores" userId="3f8f90791d1cca46" providerId="LiveId" clId="{AE7D703E-CC7D-4613-A5F8-57E39DDDAB84}" dt="2024-02-22T20:33:00.251" v="5"/>
          <ac:picMkLst>
            <pc:docMk/>
            <pc:sldMk cId="0" sldId="259"/>
            <ac:picMk id="10" creationId="{BE502C40-8324-B9E6-ABBA-B011AAD9BBD8}"/>
          </ac:picMkLst>
        </pc:picChg>
      </pc:sldChg>
      <pc:sldChg chg="addSp modSp">
        <pc:chgData name="Antonia Soto Flores" userId="3f8f90791d1cca46" providerId="LiveId" clId="{AE7D703E-CC7D-4613-A5F8-57E39DDDAB84}" dt="2024-02-22T20:33:48.313" v="6"/>
        <pc:sldMkLst>
          <pc:docMk/>
          <pc:sldMk cId="0" sldId="260"/>
        </pc:sldMkLst>
        <pc:picChg chg="add mod">
          <ac:chgData name="Antonia Soto Flores" userId="3f8f90791d1cca46" providerId="LiveId" clId="{AE7D703E-CC7D-4613-A5F8-57E39DDDAB84}" dt="2024-02-22T20:33:48.313" v="6"/>
          <ac:picMkLst>
            <pc:docMk/>
            <pc:sldMk cId="0" sldId="260"/>
            <ac:picMk id="9" creationId="{874B9CBC-B2D1-B64F-A3AD-E245F55A65D6}"/>
          </ac:picMkLst>
        </pc:picChg>
      </pc:sldChg>
      <pc:sldChg chg="addSp modSp">
        <pc:chgData name="Antonia Soto Flores" userId="3f8f90791d1cca46" providerId="LiveId" clId="{AE7D703E-CC7D-4613-A5F8-57E39DDDAB84}" dt="2024-02-22T20:34:35.971" v="7"/>
        <pc:sldMkLst>
          <pc:docMk/>
          <pc:sldMk cId="0" sldId="261"/>
        </pc:sldMkLst>
        <pc:picChg chg="add mod">
          <ac:chgData name="Antonia Soto Flores" userId="3f8f90791d1cca46" providerId="LiveId" clId="{AE7D703E-CC7D-4613-A5F8-57E39DDDAB84}" dt="2024-02-22T20:34:35.971" v="7"/>
          <ac:picMkLst>
            <pc:docMk/>
            <pc:sldMk cId="0" sldId="261"/>
            <ac:picMk id="10" creationId="{FBDB8A71-AD40-0975-2A54-DC62D46017B2}"/>
          </ac:picMkLst>
        </pc:picChg>
      </pc:sldChg>
      <pc:sldChg chg="addSp modSp">
        <pc:chgData name="Antonia Soto Flores" userId="3f8f90791d1cca46" providerId="LiveId" clId="{AE7D703E-CC7D-4613-A5F8-57E39DDDAB84}" dt="2024-02-22T20:35:00.113" v="8"/>
        <pc:sldMkLst>
          <pc:docMk/>
          <pc:sldMk cId="0" sldId="262"/>
        </pc:sldMkLst>
        <pc:picChg chg="add mod">
          <ac:chgData name="Antonia Soto Flores" userId="3f8f90791d1cca46" providerId="LiveId" clId="{AE7D703E-CC7D-4613-A5F8-57E39DDDAB84}" dt="2024-02-22T20:35:00.113" v="8"/>
          <ac:picMkLst>
            <pc:docMk/>
            <pc:sldMk cId="0" sldId="262"/>
            <ac:picMk id="9" creationId="{EEED523A-D4F7-D997-70A2-7637FC9525B4}"/>
          </ac:picMkLst>
        </pc:picChg>
      </pc:sldChg>
      <pc:sldChg chg="addSp modSp">
        <pc:chgData name="Antonia Soto Flores" userId="3f8f90791d1cca46" providerId="LiveId" clId="{AE7D703E-CC7D-4613-A5F8-57E39DDDAB84}" dt="2024-02-22T20:35:48.183" v="9"/>
        <pc:sldMkLst>
          <pc:docMk/>
          <pc:sldMk cId="0" sldId="263"/>
        </pc:sldMkLst>
        <pc:picChg chg="add mod">
          <ac:chgData name="Antonia Soto Flores" userId="3f8f90791d1cca46" providerId="LiveId" clId="{AE7D703E-CC7D-4613-A5F8-57E39DDDAB84}" dt="2024-02-22T20:35:48.183" v="9"/>
          <ac:picMkLst>
            <pc:docMk/>
            <pc:sldMk cId="0" sldId="263"/>
            <ac:picMk id="9" creationId="{F43D356E-28DE-7909-20DB-E73AF071879C}"/>
          </ac:picMkLst>
        </pc:picChg>
      </pc:sldChg>
      <pc:sldChg chg="addSp modSp">
        <pc:chgData name="Antonia Soto Flores" userId="3f8f90791d1cca46" providerId="LiveId" clId="{AE7D703E-CC7D-4613-A5F8-57E39DDDAB84}" dt="2024-02-22T20:36:45.240" v="10"/>
        <pc:sldMkLst>
          <pc:docMk/>
          <pc:sldMk cId="0" sldId="267"/>
        </pc:sldMkLst>
        <pc:picChg chg="add mod">
          <ac:chgData name="Antonia Soto Flores" userId="3f8f90791d1cca46" providerId="LiveId" clId="{AE7D703E-CC7D-4613-A5F8-57E39DDDAB84}" dt="2024-02-22T20:36:45.240" v="10"/>
          <ac:picMkLst>
            <pc:docMk/>
            <pc:sldMk cId="0" sldId="267"/>
            <ac:picMk id="9" creationId="{245856F2-4306-EC5E-4084-329CF67A5F99}"/>
          </ac:picMkLst>
        </pc:picChg>
      </pc:sldChg>
      <pc:sldChg chg="addSp modSp">
        <pc:chgData name="Antonia Soto Flores" userId="3f8f90791d1cca46" providerId="LiveId" clId="{AE7D703E-CC7D-4613-A5F8-57E39DDDAB84}" dt="2024-02-22T20:26:03.889" v="2"/>
        <pc:sldMkLst>
          <pc:docMk/>
          <pc:sldMk cId="2381483673" sldId="292"/>
        </pc:sldMkLst>
        <pc:picChg chg="add mod">
          <ac:chgData name="Antonia Soto Flores" userId="3f8f90791d1cca46" providerId="LiveId" clId="{AE7D703E-CC7D-4613-A5F8-57E39DDDAB84}" dt="2024-02-22T20:26:03.889" v="2"/>
          <ac:picMkLst>
            <pc:docMk/>
            <pc:sldMk cId="2381483673" sldId="292"/>
            <ac:picMk id="19" creationId="{F5FA16B9-6A9E-6D1B-6491-74E4943B4E6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D60B6-505B-4CA3-A916-304CECB33A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996D4F9-38E6-46FC-BFE6-EE82F4D46845}">
      <dgm:prSet/>
      <dgm:spPr/>
      <dgm:t>
        <a:bodyPr/>
        <a:lstStyle/>
        <a:p>
          <a:r>
            <a:rPr lang="en-US"/>
            <a:t>Reduce time wasted waiting for orders from busy campus restaurants.</a:t>
          </a:r>
        </a:p>
      </dgm:t>
    </dgm:pt>
    <dgm:pt modelId="{BE2A5408-5DFF-4934-8E83-08CBD063720B}" type="parTrans" cxnId="{00900D81-9412-458D-8733-CCAE52AEB9CF}">
      <dgm:prSet/>
      <dgm:spPr/>
      <dgm:t>
        <a:bodyPr/>
        <a:lstStyle/>
        <a:p>
          <a:endParaRPr lang="en-US"/>
        </a:p>
      </dgm:t>
    </dgm:pt>
    <dgm:pt modelId="{62C3AE11-A430-416C-ADDD-F90C5FA3308A}" type="sibTrans" cxnId="{00900D81-9412-458D-8733-CCAE52AEB9CF}">
      <dgm:prSet/>
      <dgm:spPr/>
      <dgm:t>
        <a:bodyPr/>
        <a:lstStyle/>
        <a:p>
          <a:endParaRPr lang="en-US"/>
        </a:p>
      </dgm:t>
    </dgm:pt>
    <dgm:pt modelId="{70B0938A-E14C-4A4C-8BF2-A2DE0A422275}">
      <dgm:prSet/>
      <dgm:spPr/>
      <dgm:t>
        <a:bodyPr/>
        <a:lstStyle/>
        <a:p>
          <a:r>
            <a:rPr lang="en-US"/>
            <a:t>Provide full-time students with a more efficient lunch break.</a:t>
          </a:r>
        </a:p>
      </dgm:t>
    </dgm:pt>
    <dgm:pt modelId="{338D901A-C9A4-4CD4-B66E-608CCCAFD846}" type="parTrans" cxnId="{C4632CCF-6031-4A82-BDA7-D940A6DB966D}">
      <dgm:prSet/>
      <dgm:spPr/>
      <dgm:t>
        <a:bodyPr/>
        <a:lstStyle/>
        <a:p>
          <a:endParaRPr lang="en-US"/>
        </a:p>
      </dgm:t>
    </dgm:pt>
    <dgm:pt modelId="{DF0FFBC4-A6C4-4832-8CA2-29662343E403}" type="sibTrans" cxnId="{C4632CCF-6031-4A82-BDA7-D940A6DB966D}">
      <dgm:prSet/>
      <dgm:spPr/>
      <dgm:t>
        <a:bodyPr/>
        <a:lstStyle/>
        <a:p>
          <a:endParaRPr lang="en-US"/>
        </a:p>
      </dgm:t>
    </dgm:pt>
    <dgm:pt modelId="{FE91ED78-EE2F-402B-A858-B845E6DF3147}">
      <dgm:prSet/>
      <dgm:spPr/>
      <dgm:t>
        <a:bodyPr/>
        <a:lstStyle/>
        <a:p>
          <a:r>
            <a:rPr lang="en-US"/>
            <a:t>Enhance productivity by eliminating the need to leave workspaces for meals.</a:t>
          </a:r>
        </a:p>
      </dgm:t>
    </dgm:pt>
    <dgm:pt modelId="{E69F00D2-8DE3-4852-8FE9-C84577CD9F0E}" type="parTrans" cxnId="{18F1509F-0CEB-4818-BA58-4A1C3A58DF03}">
      <dgm:prSet/>
      <dgm:spPr/>
      <dgm:t>
        <a:bodyPr/>
        <a:lstStyle/>
        <a:p>
          <a:endParaRPr lang="en-US"/>
        </a:p>
      </dgm:t>
    </dgm:pt>
    <dgm:pt modelId="{4577EC07-B4E0-4328-B76E-8BA3A3762C72}" type="sibTrans" cxnId="{18F1509F-0CEB-4818-BA58-4A1C3A58DF03}">
      <dgm:prSet/>
      <dgm:spPr/>
      <dgm:t>
        <a:bodyPr/>
        <a:lstStyle/>
        <a:p>
          <a:endParaRPr lang="en-US"/>
        </a:p>
      </dgm:t>
    </dgm:pt>
    <dgm:pt modelId="{E0043A77-C0EB-46FF-B3A2-D9FB548C2C2F}">
      <dgm:prSet/>
      <dgm:spPr/>
      <dgm:t>
        <a:bodyPr/>
        <a:lstStyle/>
        <a:p>
          <a:r>
            <a:rPr lang="en-US"/>
            <a:t>Autonomous ground vehicle that doubles as a food convoy.</a:t>
          </a:r>
        </a:p>
      </dgm:t>
    </dgm:pt>
    <dgm:pt modelId="{77C8D189-B9D8-4153-8651-377FBB17A245}" type="parTrans" cxnId="{5823C67F-A177-44AD-8AC5-4D991B8905AE}">
      <dgm:prSet/>
      <dgm:spPr/>
      <dgm:t>
        <a:bodyPr/>
        <a:lstStyle/>
        <a:p>
          <a:endParaRPr lang="en-US"/>
        </a:p>
      </dgm:t>
    </dgm:pt>
    <dgm:pt modelId="{874E71DE-EA27-4EFB-83CF-B36159F83D6F}" type="sibTrans" cxnId="{5823C67F-A177-44AD-8AC5-4D991B8905AE}">
      <dgm:prSet/>
      <dgm:spPr/>
      <dgm:t>
        <a:bodyPr/>
        <a:lstStyle/>
        <a:p>
          <a:endParaRPr lang="en-US"/>
        </a:p>
      </dgm:t>
    </dgm:pt>
    <dgm:pt modelId="{0A7BF0D3-7A54-49E8-AF69-8F441132EE1D}">
      <dgm:prSet/>
      <dgm:spPr/>
      <dgm:t>
        <a:bodyPr/>
        <a:lstStyle/>
        <a:p>
          <a:r>
            <a:rPr lang="en-US"/>
            <a:t>Integrates Google Maps’ Directions API for path planning.</a:t>
          </a:r>
        </a:p>
      </dgm:t>
    </dgm:pt>
    <dgm:pt modelId="{B98EFC4F-5C4A-4488-A090-F017B8207444}" type="parTrans" cxnId="{2DA40A87-5DBD-4F47-9103-E47D724DD51E}">
      <dgm:prSet/>
      <dgm:spPr/>
      <dgm:t>
        <a:bodyPr/>
        <a:lstStyle/>
        <a:p>
          <a:endParaRPr lang="en-US"/>
        </a:p>
      </dgm:t>
    </dgm:pt>
    <dgm:pt modelId="{EF6DB656-9F40-4AAE-A7AD-E61DEDF4DB3B}" type="sibTrans" cxnId="{2DA40A87-5DBD-4F47-9103-E47D724DD51E}">
      <dgm:prSet/>
      <dgm:spPr/>
      <dgm:t>
        <a:bodyPr/>
        <a:lstStyle/>
        <a:p>
          <a:endParaRPr lang="en-US"/>
        </a:p>
      </dgm:t>
    </dgm:pt>
    <dgm:pt modelId="{AC1E79E3-7915-417E-886C-0F5DD7F5192F}">
      <dgm:prSet/>
      <dgm:spPr/>
      <dgm:t>
        <a:bodyPr/>
        <a:lstStyle/>
        <a:p>
          <a:r>
            <a:rPr lang="en-US"/>
            <a:t>Companion mobile application for user interactivity.</a:t>
          </a:r>
        </a:p>
      </dgm:t>
    </dgm:pt>
    <dgm:pt modelId="{8ED11A24-A0D6-4D4F-A03C-EB41A1FD1A43}" type="parTrans" cxnId="{7D846EEE-1DD9-41C3-9C4B-4BB2A45FC25E}">
      <dgm:prSet/>
      <dgm:spPr/>
      <dgm:t>
        <a:bodyPr/>
        <a:lstStyle/>
        <a:p>
          <a:endParaRPr lang="en-US"/>
        </a:p>
      </dgm:t>
    </dgm:pt>
    <dgm:pt modelId="{A1EB13FD-6484-4E8C-B581-52FDFC88BA15}" type="sibTrans" cxnId="{7D846EEE-1DD9-41C3-9C4B-4BB2A45FC25E}">
      <dgm:prSet/>
      <dgm:spPr/>
      <dgm:t>
        <a:bodyPr/>
        <a:lstStyle/>
        <a:p>
          <a:endParaRPr lang="en-US"/>
        </a:p>
      </dgm:t>
    </dgm:pt>
    <dgm:pt modelId="{EEAFB352-AF02-4EA9-9091-4A86C9FC0B9D}" type="pres">
      <dgm:prSet presAssocID="{DEDD60B6-505B-4CA3-A916-304CECB33A4C}" presName="root" presStyleCnt="0">
        <dgm:presLayoutVars>
          <dgm:dir/>
          <dgm:resizeHandles val="exact"/>
        </dgm:presLayoutVars>
      </dgm:prSet>
      <dgm:spPr/>
    </dgm:pt>
    <dgm:pt modelId="{2E457475-5485-4601-9985-3011702D4E48}" type="pres">
      <dgm:prSet presAssocID="{0996D4F9-38E6-46FC-BFE6-EE82F4D46845}" presName="compNode" presStyleCnt="0"/>
      <dgm:spPr/>
    </dgm:pt>
    <dgm:pt modelId="{17A546D2-AFBA-4159-A554-50EF2848A124}" type="pres">
      <dgm:prSet presAssocID="{0996D4F9-38E6-46FC-BFE6-EE82F4D46845}" presName="bgRect" presStyleLbl="bgShp" presStyleIdx="0" presStyleCnt="6"/>
      <dgm:spPr/>
    </dgm:pt>
    <dgm:pt modelId="{16716CCE-5837-4A0A-8E01-1ACBC2A5CC64}" type="pres">
      <dgm:prSet presAssocID="{0996D4F9-38E6-46FC-BFE6-EE82F4D4684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rger and Drink"/>
        </a:ext>
      </dgm:extLst>
    </dgm:pt>
    <dgm:pt modelId="{2DC9F5DE-7F1A-4E97-8618-71FCA2D18B79}" type="pres">
      <dgm:prSet presAssocID="{0996D4F9-38E6-46FC-BFE6-EE82F4D46845}" presName="spaceRect" presStyleCnt="0"/>
      <dgm:spPr/>
    </dgm:pt>
    <dgm:pt modelId="{B0B33C28-3BCE-437B-A1A2-6D210AB893EF}" type="pres">
      <dgm:prSet presAssocID="{0996D4F9-38E6-46FC-BFE6-EE82F4D46845}" presName="parTx" presStyleLbl="revTx" presStyleIdx="0" presStyleCnt="6">
        <dgm:presLayoutVars>
          <dgm:chMax val="0"/>
          <dgm:chPref val="0"/>
        </dgm:presLayoutVars>
      </dgm:prSet>
      <dgm:spPr/>
    </dgm:pt>
    <dgm:pt modelId="{75BCFB97-B7A0-44A6-A714-10540F56219F}" type="pres">
      <dgm:prSet presAssocID="{62C3AE11-A430-416C-ADDD-F90C5FA3308A}" presName="sibTrans" presStyleCnt="0"/>
      <dgm:spPr/>
    </dgm:pt>
    <dgm:pt modelId="{E780AF12-2311-46D0-BB97-41BBEDF94102}" type="pres">
      <dgm:prSet presAssocID="{70B0938A-E14C-4A4C-8BF2-A2DE0A422275}" presName="compNode" presStyleCnt="0"/>
      <dgm:spPr/>
    </dgm:pt>
    <dgm:pt modelId="{8AE76496-B399-486B-8845-1218BA760AFA}" type="pres">
      <dgm:prSet presAssocID="{70B0938A-E14C-4A4C-8BF2-A2DE0A422275}" presName="bgRect" presStyleLbl="bgShp" presStyleIdx="1" presStyleCnt="6"/>
      <dgm:spPr/>
    </dgm:pt>
    <dgm:pt modelId="{921BFC85-BD5E-4566-A0BF-A83CE31E873D}" type="pres">
      <dgm:prSet presAssocID="{70B0938A-E14C-4A4C-8BF2-A2DE0A42227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4D2C2C7-3615-4960-B314-631D1667066C}" type="pres">
      <dgm:prSet presAssocID="{70B0938A-E14C-4A4C-8BF2-A2DE0A422275}" presName="spaceRect" presStyleCnt="0"/>
      <dgm:spPr/>
    </dgm:pt>
    <dgm:pt modelId="{786C335D-449E-4D5E-B727-FC5176DAA003}" type="pres">
      <dgm:prSet presAssocID="{70B0938A-E14C-4A4C-8BF2-A2DE0A422275}" presName="parTx" presStyleLbl="revTx" presStyleIdx="1" presStyleCnt="6">
        <dgm:presLayoutVars>
          <dgm:chMax val="0"/>
          <dgm:chPref val="0"/>
        </dgm:presLayoutVars>
      </dgm:prSet>
      <dgm:spPr/>
    </dgm:pt>
    <dgm:pt modelId="{D83DCAFB-047D-4C28-AB52-8DFB7EF11F31}" type="pres">
      <dgm:prSet presAssocID="{DF0FFBC4-A6C4-4832-8CA2-29662343E403}" presName="sibTrans" presStyleCnt="0"/>
      <dgm:spPr/>
    </dgm:pt>
    <dgm:pt modelId="{D3C32D52-24E8-4552-8EC1-82789C6A15B7}" type="pres">
      <dgm:prSet presAssocID="{FE91ED78-EE2F-402B-A858-B845E6DF3147}" presName="compNode" presStyleCnt="0"/>
      <dgm:spPr/>
    </dgm:pt>
    <dgm:pt modelId="{F5105531-0D55-441A-8C87-E5164971663A}" type="pres">
      <dgm:prSet presAssocID="{FE91ED78-EE2F-402B-A858-B845E6DF3147}" presName="bgRect" presStyleLbl="bgShp" presStyleIdx="2" presStyleCnt="6"/>
      <dgm:spPr/>
    </dgm:pt>
    <dgm:pt modelId="{FC9DC4C3-283F-495D-911D-994A8DB20872}" type="pres">
      <dgm:prSet presAssocID="{FE91ED78-EE2F-402B-A858-B845E6DF314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on"/>
        </a:ext>
      </dgm:extLst>
    </dgm:pt>
    <dgm:pt modelId="{F23B3B58-1756-45C7-B2F5-BF1CBB15BF85}" type="pres">
      <dgm:prSet presAssocID="{FE91ED78-EE2F-402B-A858-B845E6DF3147}" presName="spaceRect" presStyleCnt="0"/>
      <dgm:spPr/>
    </dgm:pt>
    <dgm:pt modelId="{1563BA6E-B634-4340-9D46-45FFC9BAEEB4}" type="pres">
      <dgm:prSet presAssocID="{FE91ED78-EE2F-402B-A858-B845E6DF3147}" presName="parTx" presStyleLbl="revTx" presStyleIdx="2" presStyleCnt="6">
        <dgm:presLayoutVars>
          <dgm:chMax val="0"/>
          <dgm:chPref val="0"/>
        </dgm:presLayoutVars>
      </dgm:prSet>
      <dgm:spPr/>
    </dgm:pt>
    <dgm:pt modelId="{08129640-A5E4-44F3-877A-D84931A595E2}" type="pres">
      <dgm:prSet presAssocID="{4577EC07-B4E0-4328-B76E-8BA3A3762C72}" presName="sibTrans" presStyleCnt="0"/>
      <dgm:spPr/>
    </dgm:pt>
    <dgm:pt modelId="{71169D6F-B1BC-4975-8F9B-516AB9A981CA}" type="pres">
      <dgm:prSet presAssocID="{E0043A77-C0EB-46FF-B3A2-D9FB548C2C2F}" presName="compNode" presStyleCnt="0"/>
      <dgm:spPr/>
    </dgm:pt>
    <dgm:pt modelId="{C657EA7F-83C6-4FAF-A6FD-0AD57C413709}" type="pres">
      <dgm:prSet presAssocID="{E0043A77-C0EB-46FF-B3A2-D9FB548C2C2F}" presName="bgRect" presStyleLbl="bgShp" presStyleIdx="3" presStyleCnt="6"/>
      <dgm:spPr/>
    </dgm:pt>
    <dgm:pt modelId="{460CFBE8-7E26-4CD6-9692-8D9D22745BC3}" type="pres">
      <dgm:prSet presAssocID="{E0043A77-C0EB-46FF-B3A2-D9FB548C2C2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26F624DD-CD0B-4E5D-9A5C-A380C22A0059}" type="pres">
      <dgm:prSet presAssocID="{E0043A77-C0EB-46FF-B3A2-D9FB548C2C2F}" presName="spaceRect" presStyleCnt="0"/>
      <dgm:spPr/>
    </dgm:pt>
    <dgm:pt modelId="{6F7B6753-12BF-4F3F-A2B3-B4B4D7D867EF}" type="pres">
      <dgm:prSet presAssocID="{E0043A77-C0EB-46FF-B3A2-D9FB548C2C2F}" presName="parTx" presStyleLbl="revTx" presStyleIdx="3" presStyleCnt="6">
        <dgm:presLayoutVars>
          <dgm:chMax val="0"/>
          <dgm:chPref val="0"/>
        </dgm:presLayoutVars>
      </dgm:prSet>
      <dgm:spPr/>
    </dgm:pt>
    <dgm:pt modelId="{292A4166-1033-490B-8E52-A5B33648BAFC}" type="pres">
      <dgm:prSet presAssocID="{874E71DE-EA27-4EFB-83CF-B36159F83D6F}" presName="sibTrans" presStyleCnt="0"/>
      <dgm:spPr/>
    </dgm:pt>
    <dgm:pt modelId="{BF303157-EE13-48B8-9A5C-F02A725EF55D}" type="pres">
      <dgm:prSet presAssocID="{0A7BF0D3-7A54-49E8-AF69-8F441132EE1D}" presName="compNode" presStyleCnt="0"/>
      <dgm:spPr/>
    </dgm:pt>
    <dgm:pt modelId="{379776EC-37AC-4448-9DA8-5CEB1D47ECFF}" type="pres">
      <dgm:prSet presAssocID="{0A7BF0D3-7A54-49E8-AF69-8F441132EE1D}" presName="bgRect" presStyleLbl="bgShp" presStyleIdx="4" presStyleCnt="6"/>
      <dgm:spPr/>
    </dgm:pt>
    <dgm:pt modelId="{55A4F895-00B5-4872-8AE2-2648343CBC04}" type="pres">
      <dgm:prSet presAssocID="{0A7BF0D3-7A54-49E8-AF69-8F441132EE1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3DA0FB57-1093-45A7-815B-30BEAFBF5624}" type="pres">
      <dgm:prSet presAssocID="{0A7BF0D3-7A54-49E8-AF69-8F441132EE1D}" presName="spaceRect" presStyleCnt="0"/>
      <dgm:spPr/>
    </dgm:pt>
    <dgm:pt modelId="{7A417D47-7EE1-4272-BF15-4024ED6EAB8D}" type="pres">
      <dgm:prSet presAssocID="{0A7BF0D3-7A54-49E8-AF69-8F441132EE1D}" presName="parTx" presStyleLbl="revTx" presStyleIdx="4" presStyleCnt="6">
        <dgm:presLayoutVars>
          <dgm:chMax val="0"/>
          <dgm:chPref val="0"/>
        </dgm:presLayoutVars>
      </dgm:prSet>
      <dgm:spPr/>
    </dgm:pt>
    <dgm:pt modelId="{08F2093E-10F1-4A4D-A04C-7806FECAD4A1}" type="pres">
      <dgm:prSet presAssocID="{EF6DB656-9F40-4AAE-A7AD-E61DEDF4DB3B}" presName="sibTrans" presStyleCnt="0"/>
      <dgm:spPr/>
    </dgm:pt>
    <dgm:pt modelId="{F00A312F-2CC1-4A65-8112-1AE4D4FD030C}" type="pres">
      <dgm:prSet presAssocID="{AC1E79E3-7915-417E-886C-0F5DD7F5192F}" presName="compNode" presStyleCnt="0"/>
      <dgm:spPr/>
    </dgm:pt>
    <dgm:pt modelId="{AB00AF35-5582-4EAF-99CB-9F6FA1E0636B}" type="pres">
      <dgm:prSet presAssocID="{AC1E79E3-7915-417E-886C-0F5DD7F5192F}" presName="bgRect" presStyleLbl="bgShp" presStyleIdx="5" presStyleCnt="6"/>
      <dgm:spPr/>
    </dgm:pt>
    <dgm:pt modelId="{AC3397F5-5102-4986-9DE4-76B32A3DE64D}" type="pres">
      <dgm:prSet presAssocID="{AC1E79E3-7915-417E-886C-0F5DD7F5192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0ACEEE20-B05E-475E-93D5-4FB9A2710753}" type="pres">
      <dgm:prSet presAssocID="{AC1E79E3-7915-417E-886C-0F5DD7F5192F}" presName="spaceRect" presStyleCnt="0"/>
      <dgm:spPr/>
    </dgm:pt>
    <dgm:pt modelId="{9A0F2533-3AA0-4D7D-8DEF-960E62D2A28B}" type="pres">
      <dgm:prSet presAssocID="{AC1E79E3-7915-417E-886C-0F5DD7F5192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BF5392E-4B17-427D-BDF1-D0483E349C4B}" type="presOf" srcId="{E0043A77-C0EB-46FF-B3A2-D9FB548C2C2F}" destId="{6F7B6753-12BF-4F3F-A2B3-B4B4D7D867EF}" srcOrd="0" destOrd="0" presId="urn:microsoft.com/office/officeart/2018/2/layout/IconVerticalSolidList"/>
    <dgm:cxn modelId="{69D40949-A6AD-44EE-8EC3-27034092AFCA}" type="presOf" srcId="{AC1E79E3-7915-417E-886C-0F5DD7F5192F}" destId="{9A0F2533-3AA0-4D7D-8DEF-960E62D2A28B}" srcOrd="0" destOrd="0" presId="urn:microsoft.com/office/officeart/2018/2/layout/IconVerticalSolidList"/>
    <dgm:cxn modelId="{13AD2051-782F-4020-B8AD-FB50438B3BF9}" type="presOf" srcId="{DEDD60B6-505B-4CA3-A916-304CECB33A4C}" destId="{EEAFB352-AF02-4EA9-9091-4A86C9FC0B9D}" srcOrd="0" destOrd="0" presId="urn:microsoft.com/office/officeart/2018/2/layout/IconVerticalSolidList"/>
    <dgm:cxn modelId="{5823C67F-A177-44AD-8AC5-4D991B8905AE}" srcId="{DEDD60B6-505B-4CA3-A916-304CECB33A4C}" destId="{E0043A77-C0EB-46FF-B3A2-D9FB548C2C2F}" srcOrd="3" destOrd="0" parTransId="{77C8D189-B9D8-4153-8651-377FBB17A245}" sibTransId="{874E71DE-EA27-4EFB-83CF-B36159F83D6F}"/>
    <dgm:cxn modelId="{00900D81-9412-458D-8733-CCAE52AEB9CF}" srcId="{DEDD60B6-505B-4CA3-A916-304CECB33A4C}" destId="{0996D4F9-38E6-46FC-BFE6-EE82F4D46845}" srcOrd="0" destOrd="0" parTransId="{BE2A5408-5DFF-4934-8E83-08CBD063720B}" sibTransId="{62C3AE11-A430-416C-ADDD-F90C5FA3308A}"/>
    <dgm:cxn modelId="{2DA40A87-5DBD-4F47-9103-E47D724DD51E}" srcId="{DEDD60B6-505B-4CA3-A916-304CECB33A4C}" destId="{0A7BF0D3-7A54-49E8-AF69-8F441132EE1D}" srcOrd="4" destOrd="0" parTransId="{B98EFC4F-5C4A-4488-A090-F017B8207444}" sibTransId="{EF6DB656-9F40-4AAE-A7AD-E61DEDF4DB3B}"/>
    <dgm:cxn modelId="{18F1509F-0CEB-4818-BA58-4A1C3A58DF03}" srcId="{DEDD60B6-505B-4CA3-A916-304CECB33A4C}" destId="{FE91ED78-EE2F-402B-A858-B845E6DF3147}" srcOrd="2" destOrd="0" parTransId="{E69F00D2-8DE3-4852-8FE9-C84577CD9F0E}" sibTransId="{4577EC07-B4E0-4328-B76E-8BA3A3762C72}"/>
    <dgm:cxn modelId="{EFC371A7-293D-491B-8669-3A551E0B11E3}" type="presOf" srcId="{0A7BF0D3-7A54-49E8-AF69-8F441132EE1D}" destId="{7A417D47-7EE1-4272-BF15-4024ED6EAB8D}" srcOrd="0" destOrd="0" presId="urn:microsoft.com/office/officeart/2018/2/layout/IconVerticalSolidList"/>
    <dgm:cxn modelId="{FB71C7AF-C2AD-40A5-A443-A09549706D52}" type="presOf" srcId="{FE91ED78-EE2F-402B-A858-B845E6DF3147}" destId="{1563BA6E-B634-4340-9D46-45FFC9BAEEB4}" srcOrd="0" destOrd="0" presId="urn:microsoft.com/office/officeart/2018/2/layout/IconVerticalSolidList"/>
    <dgm:cxn modelId="{F25092B5-07FE-4BB1-B9A4-1F193114DECA}" type="presOf" srcId="{0996D4F9-38E6-46FC-BFE6-EE82F4D46845}" destId="{B0B33C28-3BCE-437B-A1A2-6D210AB893EF}" srcOrd="0" destOrd="0" presId="urn:microsoft.com/office/officeart/2018/2/layout/IconVerticalSolidList"/>
    <dgm:cxn modelId="{C4632CCF-6031-4A82-BDA7-D940A6DB966D}" srcId="{DEDD60B6-505B-4CA3-A916-304CECB33A4C}" destId="{70B0938A-E14C-4A4C-8BF2-A2DE0A422275}" srcOrd="1" destOrd="0" parTransId="{338D901A-C9A4-4CD4-B66E-608CCCAFD846}" sibTransId="{DF0FFBC4-A6C4-4832-8CA2-29662343E403}"/>
    <dgm:cxn modelId="{7D846EEE-1DD9-41C3-9C4B-4BB2A45FC25E}" srcId="{DEDD60B6-505B-4CA3-A916-304CECB33A4C}" destId="{AC1E79E3-7915-417E-886C-0F5DD7F5192F}" srcOrd="5" destOrd="0" parTransId="{8ED11A24-A0D6-4D4F-A03C-EB41A1FD1A43}" sibTransId="{A1EB13FD-6484-4E8C-B581-52FDFC88BA15}"/>
    <dgm:cxn modelId="{BA5999FA-2781-436B-AC72-EEB4E4903693}" type="presOf" srcId="{70B0938A-E14C-4A4C-8BF2-A2DE0A422275}" destId="{786C335D-449E-4D5E-B727-FC5176DAA003}" srcOrd="0" destOrd="0" presId="urn:microsoft.com/office/officeart/2018/2/layout/IconVerticalSolidList"/>
    <dgm:cxn modelId="{8651DC7F-9AA5-4664-AF14-0DB9F815D471}" type="presParOf" srcId="{EEAFB352-AF02-4EA9-9091-4A86C9FC0B9D}" destId="{2E457475-5485-4601-9985-3011702D4E48}" srcOrd="0" destOrd="0" presId="urn:microsoft.com/office/officeart/2018/2/layout/IconVerticalSolidList"/>
    <dgm:cxn modelId="{A555B9DC-1135-48BA-A024-FADE19A7E67E}" type="presParOf" srcId="{2E457475-5485-4601-9985-3011702D4E48}" destId="{17A546D2-AFBA-4159-A554-50EF2848A124}" srcOrd="0" destOrd="0" presId="urn:microsoft.com/office/officeart/2018/2/layout/IconVerticalSolidList"/>
    <dgm:cxn modelId="{596C7EF4-A9D4-4ACF-8037-FCF610834320}" type="presParOf" srcId="{2E457475-5485-4601-9985-3011702D4E48}" destId="{16716CCE-5837-4A0A-8E01-1ACBC2A5CC64}" srcOrd="1" destOrd="0" presId="urn:microsoft.com/office/officeart/2018/2/layout/IconVerticalSolidList"/>
    <dgm:cxn modelId="{C3886E4F-DAA5-4E9A-9487-C5240676075F}" type="presParOf" srcId="{2E457475-5485-4601-9985-3011702D4E48}" destId="{2DC9F5DE-7F1A-4E97-8618-71FCA2D18B79}" srcOrd="2" destOrd="0" presId="urn:microsoft.com/office/officeart/2018/2/layout/IconVerticalSolidList"/>
    <dgm:cxn modelId="{7936781F-FF0D-44D8-95DF-37106816BDEC}" type="presParOf" srcId="{2E457475-5485-4601-9985-3011702D4E48}" destId="{B0B33C28-3BCE-437B-A1A2-6D210AB893EF}" srcOrd="3" destOrd="0" presId="urn:microsoft.com/office/officeart/2018/2/layout/IconVerticalSolidList"/>
    <dgm:cxn modelId="{A4CDB55E-F7C8-488B-9F1C-603D2C4D4D50}" type="presParOf" srcId="{EEAFB352-AF02-4EA9-9091-4A86C9FC0B9D}" destId="{75BCFB97-B7A0-44A6-A714-10540F56219F}" srcOrd="1" destOrd="0" presId="urn:microsoft.com/office/officeart/2018/2/layout/IconVerticalSolidList"/>
    <dgm:cxn modelId="{B904DEF9-4141-4C51-9F70-3B2CF93E47EF}" type="presParOf" srcId="{EEAFB352-AF02-4EA9-9091-4A86C9FC0B9D}" destId="{E780AF12-2311-46D0-BB97-41BBEDF94102}" srcOrd="2" destOrd="0" presId="urn:microsoft.com/office/officeart/2018/2/layout/IconVerticalSolidList"/>
    <dgm:cxn modelId="{8A1141BD-3B06-4C9F-9EAA-DC0B7014EDF5}" type="presParOf" srcId="{E780AF12-2311-46D0-BB97-41BBEDF94102}" destId="{8AE76496-B399-486B-8845-1218BA760AFA}" srcOrd="0" destOrd="0" presId="urn:microsoft.com/office/officeart/2018/2/layout/IconVerticalSolidList"/>
    <dgm:cxn modelId="{F02D58A4-20C1-4FA2-B5B5-FDDF42F0F3FB}" type="presParOf" srcId="{E780AF12-2311-46D0-BB97-41BBEDF94102}" destId="{921BFC85-BD5E-4566-A0BF-A83CE31E873D}" srcOrd="1" destOrd="0" presId="urn:microsoft.com/office/officeart/2018/2/layout/IconVerticalSolidList"/>
    <dgm:cxn modelId="{86D3CAE3-E6C9-46D2-ABED-012AA9E86D3D}" type="presParOf" srcId="{E780AF12-2311-46D0-BB97-41BBEDF94102}" destId="{94D2C2C7-3615-4960-B314-631D1667066C}" srcOrd="2" destOrd="0" presId="urn:microsoft.com/office/officeart/2018/2/layout/IconVerticalSolidList"/>
    <dgm:cxn modelId="{F07B64DF-D983-4D9A-A525-2744A7A6BDBE}" type="presParOf" srcId="{E780AF12-2311-46D0-BB97-41BBEDF94102}" destId="{786C335D-449E-4D5E-B727-FC5176DAA003}" srcOrd="3" destOrd="0" presId="urn:microsoft.com/office/officeart/2018/2/layout/IconVerticalSolidList"/>
    <dgm:cxn modelId="{013AC390-AEBE-47C5-9A6F-99F27681E002}" type="presParOf" srcId="{EEAFB352-AF02-4EA9-9091-4A86C9FC0B9D}" destId="{D83DCAFB-047D-4C28-AB52-8DFB7EF11F31}" srcOrd="3" destOrd="0" presId="urn:microsoft.com/office/officeart/2018/2/layout/IconVerticalSolidList"/>
    <dgm:cxn modelId="{0E798660-C4DB-4604-AA4C-1815D55E050F}" type="presParOf" srcId="{EEAFB352-AF02-4EA9-9091-4A86C9FC0B9D}" destId="{D3C32D52-24E8-4552-8EC1-82789C6A15B7}" srcOrd="4" destOrd="0" presId="urn:microsoft.com/office/officeart/2018/2/layout/IconVerticalSolidList"/>
    <dgm:cxn modelId="{8F79B607-7DB3-44B7-9FB2-8068B25157D8}" type="presParOf" srcId="{D3C32D52-24E8-4552-8EC1-82789C6A15B7}" destId="{F5105531-0D55-441A-8C87-E5164971663A}" srcOrd="0" destOrd="0" presId="urn:microsoft.com/office/officeart/2018/2/layout/IconVerticalSolidList"/>
    <dgm:cxn modelId="{EE9A3A19-880C-4472-B1DC-3598861A4448}" type="presParOf" srcId="{D3C32D52-24E8-4552-8EC1-82789C6A15B7}" destId="{FC9DC4C3-283F-495D-911D-994A8DB20872}" srcOrd="1" destOrd="0" presId="urn:microsoft.com/office/officeart/2018/2/layout/IconVerticalSolidList"/>
    <dgm:cxn modelId="{59B7818A-ECDD-4461-A61E-CE4C27B844CF}" type="presParOf" srcId="{D3C32D52-24E8-4552-8EC1-82789C6A15B7}" destId="{F23B3B58-1756-45C7-B2F5-BF1CBB15BF85}" srcOrd="2" destOrd="0" presId="urn:microsoft.com/office/officeart/2018/2/layout/IconVerticalSolidList"/>
    <dgm:cxn modelId="{C1C47353-B265-4170-BD7D-B37E58E6CB41}" type="presParOf" srcId="{D3C32D52-24E8-4552-8EC1-82789C6A15B7}" destId="{1563BA6E-B634-4340-9D46-45FFC9BAEEB4}" srcOrd="3" destOrd="0" presId="urn:microsoft.com/office/officeart/2018/2/layout/IconVerticalSolidList"/>
    <dgm:cxn modelId="{F6FB8132-FA2F-43FA-A828-AF9588348B95}" type="presParOf" srcId="{EEAFB352-AF02-4EA9-9091-4A86C9FC0B9D}" destId="{08129640-A5E4-44F3-877A-D84931A595E2}" srcOrd="5" destOrd="0" presId="urn:microsoft.com/office/officeart/2018/2/layout/IconVerticalSolidList"/>
    <dgm:cxn modelId="{1FE74F56-C1A3-4415-BCEA-85A40C15F049}" type="presParOf" srcId="{EEAFB352-AF02-4EA9-9091-4A86C9FC0B9D}" destId="{71169D6F-B1BC-4975-8F9B-516AB9A981CA}" srcOrd="6" destOrd="0" presId="urn:microsoft.com/office/officeart/2018/2/layout/IconVerticalSolidList"/>
    <dgm:cxn modelId="{C8D6B6AD-FA0F-4986-A118-7F53E9EE5DA3}" type="presParOf" srcId="{71169D6F-B1BC-4975-8F9B-516AB9A981CA}" destId="{C657EA7F-83C6-4FAF-A6FD-0AD57C413709}" srcOrd="0" destOrd="0" presId="urn:microsoft.com/office/officeart/2018/2/layout/IconVerticalSolidList"/>
    <dgm:cxn modelId="{90073BE5-E031-4404-A9AD-F77EB932216B}" type="presParOf" srcId="{71169D6F-B1BC-4975-8F9B-516AB9A981CA}" destId="{460CFBE8-7E26-4CD6-9692-8D9D22745BC3}" srcOrd="1" destOrd="0" presId="urn:microsoft.com/office/officeart/2018/2/layout/IconVerticalSolidList"/>
    <dgm:cxn modelId="{02648691-8DC6-4605-912E-D1A462481D65}" type="presParOf" srcId="{71169D6F-B1BC-4975-8F9B-516AB9A981CA}" destId="{26F624DD-CD0B-4E5D-9A5C-A380C22A0059}" srcOrd="2" destOrd="0" presId="urn:microsoft.com/office/officeart/2018/2/layout/IconVerticalSolidList"/>
    <dgm:cxn modelId="{405F08CC-98A5-4143-B1D0-7424AD9636EE}" type="presParOf" srcId="{71169D6F-B1BC-4975-8F9B-516AB9A981CA}" destId="{6F7B6753-12BF-4F3F-A2B3-B4B4D7D867EF}" srcOrd="3" destOrd="0" presId="urn:microsoft.com/office/officeart/2018/2/layout/IconVerticalSolidList"/>
    <dgm:cxn modelId="{D414A18E-B10B-47D3-A1C2-8EFD069F3324}" type="presParOf" srcId="{EEAFB352-AF02-4EA9-9091-4A86C9FC0B9D}" destId="{292A4166-1033-490B-8E52-A5B33648BAFC}" srcOrd="7" destOrd="0" presId="urn:microsoft.com/office/officeart/2018/2/layout/IconVerticalSolidList"/>
    <dgm:cxn modelId="{F7F83A04-1EDD-4BDB-87D6-8ACD06BCE55E}" type="presParOf" srcId="{EEAFB352-AF02-4EA9-9091-4A86C9FC0B9D}" destId="{BF303157-EE13-48B8-9A5C-F02A725EF55D}" srcOrd="8" destOrd="0" presId="urn:microsoft.com/office/officeart/2018/2/layout/IconVerticalSolidList"/>
    <dgm:cxn modelId="{7CBD99DD-B96C-453E-B10F-244BE4074EE3}" type="presParOf" srcId="{BF303157-EE13-48B8-9A5C-F02A725EF55D}" destId="{379776EC-37AC-4448-9DA8-5CEB1D47ECFF}" srcOrd="0" destOrd="0" presId="urn:microsoft.com/office/officeart/2018/2/layout/IconVerticalSolidList"/>
    <dgm:cxn modelId="{F5BA85BA-3092-42A5-9999-1039FDDFC7EE}" type="presParOf" srcId="{BF303157-EE13-48B8-9A5C-F02A725EF55D}" destId="{55A4F895-00B5-4872-8AE2-2648343CBC04}" srcOrd="1" destOrd="0" presId="urn:microsoft.com/office/officeart/2018/2/layout/IconVerticalSolidList"/>
    <dgm:cxn modelId="{37F26390-022E-4B5F-A3DD-866D80F86F99}" type="presParOf" srcId="{BF303157-EE13-48B8-9A5C-F02A725EF55D}" destId="{3DA0FB57-1093-45A7-815B-30BEAFBF5624}" srcOrd="2" destOrd="0" presId="urn:microsoft.com/office/officeart/2018/2/layout/IconVerticalSolidList"/>
    <dgm:cxn modelId="{37A91870-BA47-426C-B1B0-99D062DCFB97}" type="presParOf" srcId="{BF303157-EE13-48B8-9A5C-F02A725EF55D}" destId="{7A417D47-7EE1-4272-BF15-4024ED6EAB8D}" srcOrd="3" destOrd="0" presId="urn:microsoft.com/office/officeart/2018/2/layout/IconVerticalSolidList"/>
    <dgm:cxn modelId="{D8C56424-4A37-4C62-947B-B6845E994C3F}" type="presParOf" srcId="{EEAFB352-AF02-4EA9-9091-4A86C9FC0B9D}" destId="{08F2093E-10F1-4A4D-A04C-7806FECAD4A1}" srcOrd="9" destOrd="0" presId="urn:microsoft.com/office/officeart/2018/2/layout/IconVerticalSolidList"/>
    <dgm:cxn modelId="{6AA10254-8FC4-4F8B-B3CA-A9E51A45A6CA}" type="presParOf" srcId="{EEAFB352-AF02-4EA9-9091-4A86C9FC0B9D}" destId="{F00A312F-2CC1-4A65-8112-1AE4D4FD030C}" srcOrd="10" destOrd="0" presId="urn:microsoft.com/office/officeart/2018/2/layout/IconVerticalSolidList"/>
    <dgm:cxn modelId="{A7950EBC-1DCC-4EF5-9CB4-C211942D6BB8}" type="presParOf" srcId="{F00A312F-2CC1-4A65-8112-1AE4D4FD030C}" destId="{AB00AF35-5582-4EAF-99CB-9F6FA1E0636B}" srcOrd="0" destOrd="0" presId="urn:microsoft.com/office/officeart/2018/2/layout/IconVerticalSolidList"/>
    <dgm:cxn modelId="{45E2B4B4-1FCD-4C1C-BCF2-E69B59B0A355}" type="presParOf" srcId="{F00A312F-2CC1-4A65-8112-1AE4D4FD030C}" destId="{AC3397F5-5102-4986-9DE4-76B32A3DE64D}" srcOrd="1" destOrd="0" presId="urn:microsoft.com/office/officeart/2018/2/layout/IconVerticalSolidList"/>
    <dgm:cxn modelId="{1D823648-4D0A-46A1-B14C-D92E4B530F94}" type="presParOf" srcId="{F00A312F-2CC1-4A65-8112-1AE4D4FD030C}" destId="{0ACEEE20-B05E-475E-93D5-4FB9A2710753}" srcOrd="2" destOrd="0" presId="urn:microsoft.com/office/officeart/2018/2/layout/IconVerticalSolidList"/>
    <dgm:cxn modelId="{36A0965F-B26B-4333-9CBB-F414BA142A98}" type="presParOf" srcId="{F00A312F-2CC1-4A65-8112-1AE4D4FD030C}" destId="{9A0F2533-3AA0-4D7D-8DEF-960E62D2A28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366460-6A79-467E-B6DB-EA23585A8747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70611D2-0BC0-49FA-9BCD-FBAE5CE417BE}">
      <dgm:prSet/>
      <dgm:spPr/>
      <dgm:t>
        <a:bodyPr/>
        <a:lstStyle/>
        <a:p>
          <a:r>
            <a:rPr lang="en-US"/>
            <a:t>Basic Goals</a:t>
          </a:r>
        </a:p>
      </dgm:t>
    </dgm:pt>
    <dgm:pt modelId="{89248603-EB8D-4037-91B9-C48BFB804B71}" type="parTrans" cxnId="{D6A53DBF-2DF4-4A46-B9EC-7623E229E65A}">
      <dgm:prSet/>
      <dgm:spPr/>
      <dgm:t>
        <a:bodyPr/>
        <a:lstStyle/>
        <a:p>
          <a:endParaRPr lang="en-US"/>
        </a:p>
      </dgm:t>
    </dgm:pt>
    <dgm:pt modelId="{482F30A4-9A2D-4199-AF88-3B7DA05AF596}" type="sibTrans" cxnId="{D6A53DBF-2DF4-4A46-B9EC-7623E229E65A}">
      <dgm:prSet/>
      <dgm:spPr/>
      <dgm:t>
        <a:bodyPr/>
        <a:lstStyle/>
        <a:p>
          <a:endParaRPr lang="en-US"/>
        </a:p>
      </dgm:t>
    </dgm:pt>
    <dgm:pt modelId="{CE57DC3C-55F0-4D6D-94EE-E30B061859A3}">
      <dgm:prSet/>
      <dgm:spPr/>
      <dgm:t>
        <a:bodyPr/>
        <a:lstStyle/>
        <a:p>
          <a:r>
            <a:rPr lang="en-US"/>
            <a:t>Path planning done remotely</a:t>
          </a:r>
        </a:p>
      </dgm:t>
    </dgm:pt>
    <dgm:pt modelId="{5E46D4FF-B0E4-4EF5-8684-A9DD935AF221}" type="parTrans" cxnId="{957CA62A-5A1E-4B78-972F-09BC8EF28B42}">
      <dgm:prSet/>
      <dgm:spPr/>
      <dgm:t>
        <a:bodyPr/>
        <a:lstStyle/>
        <a:p>
          <a:endParaRPr lang="en-US"/>
        </a:p>
      </dgm:t>
    </dgm:pt>
    <dgm:pt modelId="{B79FA4C7-74DB-48F4-BC78-C7C616A8C3EE}" type="sibTrans" cxnId="{957CA62A-5A1E-4B78-972F-09BC8EF28B42}">
      <dgm:prSet/>
      <dgm:spPr/>
      <dgm:t>
        <a:bodyPr/>
        <a:lstStyle/>
        <a:p>
          <a:endParaRPr lang="en-US"/>
        </a:p>
      </dgm:t>
    </dgm:pt>
    <dgm:pt modelId="{397D3A26-A3E2-421B-A8F0-E255C062EE9F}">
      <dgm:prSet/>
      <dgm:spPr/>
      <dgm:t>
        <a:bodyPr/>
        <a:lstStyle/>
        <a:p>
          <a:r>
            <a:rPr lang="en-US"/>
            <a:t>Food is safely stored with a magnetic lock</a:t>
          </a:r>
        </a:p>
      </dgm:t>
    </dgm:pt>
    <dgm:pt modelId="{ABE75CFF-3863-4916-97F4-EFC11801760C}" type="parTrans" cxnId="{5A7E8402-3441-4CFB-ABB8-6CF89AFAA6FB}">
      <dgm:prSet/>
      <dgm:spPr/>
      <dgm:t>
        <a:bodyPr/>
        <a:lstStyle/>
        <a:p>
          <a:endParaRPr lang="en-US"/>
        </a:p>
      </dgm:t>
    </dgm:pt>
    <dgm:pt modelId="{169C1AF1-1913-4764-B360-476209667476}" type="sibTrans" cxnId="{5A7E8402-3441-4CFB-ABB8-6CF89AFAA6FB}">
      <dgm:prSet/>
      <dgm:spPr/>
      <dgm:t>
        <a:bodyPr/>
        <a:lstStyle/>
        <a:p>
          <a:endParaRPr lang="en-US"/>
        </a:p>
      </dgm:t>
    </dgm:pt>
    <dgm:pt modelId="{BD25A712-79E9-4B89-9295-7F16D49C4FD4}">
      <dgm:prSet/>
      <dgm:spPr/>
      <dgm:t>
        <a:bodyPr/>
        <a:lstStyle/>
        <a:p>
          <a:r>
            <a:rPr lang="en-US"/>
            <a:t>Companion app can communicate arrival and passcode</a:t>
          </a:r>
        </a:p>
      </dgm:t>
    </dgm:pt>
    <dgm:pt modelId="{13713CC3-1DBF-4F9D-A3A2-168893A15A73}" type="parTrans" cxnId="{B83E0B3F-5B9F-4C83-A99E-F27F97AC7933}">
      <dgm:prSet/>
      <dgm:spPr/>
      <dgm:t>
        <a:bodyPr/>
        <a:lstStyle/>
        <a:p>
          <a:endParaRPr lang="en-US"/>
        </a:p>
      </dgm:t>
    </dgm:pt>
    <dgm:pt modelId="{E1E83EB9-4584-4C17-AC85-4D46936129B4}" type="sibTrans" cxnId="{B83E0B3F-5B9F-4C83-A99E-F27F97AC7933}">
      <dgm:prSet/>
      <dgm:spPr/>
      <dgm:t>
        <a:bodyPr/>
        <a:lstStyle/>
        <a:p>
          <a:endParaRPr lang="en-US"/>
        </a:p>
      </dgm:t>
    </dgm:pt>
    <dgm:pt modelId="{608E782E-D396-4A61-AB81-815269DDFA2B}">
      <dgm:prSet/>
      <dgm:spPr/>
      <dgm:t>
        <a:bodyPr/>
        <a:lstStyle/>
        <a:p>
          <a:r>
            <a:rPr lang="en-US"/>
            <a:t>Detect static objects</a:t>
          </a:r>
        </a:p>
      </dgm:t>
    </dgm:pt>
    <dgm:pt modelId="{03EB9E8D-7CD8-42E2-8F69-739C0F9CFDF6}" type="parTrans" cxnId="{0E0B1F8E-A46B-4C30-A114-335666B1DF54}">
      <dgm:prSet/>
      <dgm:spPr/>
      <dgm:t>
        <a:bodyPr/>
        <a:lstStyle/>
        <a:p>
          <a:endParaRPr lang="en-US"/>
        </a:p>
      </dgm:t>
    </dgm:pt>
    <dgm:pt modelId="{79C24EF2-3155-4D2B-90AB-A2E8597F562A}" type="sibTrans" cxnId="{0E0B1F8E-A46B-4C30-A114-335666B1DF54}">
      <dgm:prSet/>
      <dgm:spPr/>
      <dgm:t>
        <a:bodyPr/>
        <a:lstStyle/>
        <a:p>
          <a:endParaRPr lang="en-US"/>
        </a:p>
      </dgm:t>
    </dgm:pt>
    <dgm:pt modelId="{529EA63A-AAB0-4A47-8860-BF2DCCC8821B}">
      <dgm:prSet/>
      <dgm:spPr/>
      <dgm:t>
        <a:bodyPr/>
        <a:lstStyle/>
        <a:p>
          <a:r>
            <a:rPr lang="en-US"/>
            <a:t>Advanced Goals</a:t>
          </a:r>
        </a:p>
      </dgm:t>
    </dgm:pt>
    <dgm:pt modelId="{ED54F887-FE78-468E-A4E8-FE756CBC17A2}" type="parTrans" cxnId="{7B34651A-6E58-4B60-A6FE-D9DF4F3C1E4E}">
      <dgm:prSet/>
      <dgm:spPr/>
      <dgm:t>
        <a:bodyPr/>
        <a:lstStyle/>
        <a:p>
          <a:endParaRPr lang="en-US"/>
        </a:p>
      </dgm:t>
    </dgm:pt>
    <dgm:pt modelId="{94E31FF7-0289-4ADF-A7BC-8B7BAE556947}" type="sibTrans" cxnId="{7B34651A-6E58-4B60-A6FE-D9DF4F3C1E4E}">
      <dgm:prSet/>
      <dgm:spPr/>
      <dgm:t>
        <a:bodyPr/>
        <a:lstStyle/>
        <a:p>
          <a:endParaRPr lang="en-US"/>
        </a:p>
      </dgm:t>
    </dgm:pt>
    <dgm:pt modelId="{B5B48837-3F48-4B38-817F-04362FA6FCC8}">
      <dgm:prSet/>
      <dgm:spPr/>
      <dgm:t>
        <a:bodyPr/>
        <a:lstStyle/>
        <a:p>
          <a:r>
            <a:rPr lang="en-US"/>
            <a:t>Detect dynamic objects</a:t>
          </a:r>
        </a:p>
      </dgm:t>
    </dgm:pt>
    <dgm:pt modelId="{A63D6E19-FEEC-4494-970D-DBE85FEE5CAF}" type="parTrans" cxnId="{1BE5AA86-1875-47E2-97DE-D269D931C866}">
      <dgm:prSet/>
      <dgm:spPr/>
      <dgm:t>
        <a:bodyPr/>
        <a:lstStyle/>
        <a:p>
          <a:endParaRPr lang="en-US"/>
        </a:p>
      </dgm:t>
    </dgm:pt>
    <dgm:pt modelId="{1C5FAD19-F97C-434D-8F98-5DF31CB01B8A}" type="sibTrans" cxnId="{1BE5AA86-1875-47E2-97DE-D269D931C866}">
      <dgm:prSet/>
      <dgm:spPr/>
      <dgm:t>
        <a:bodyPr/>
        <a:lstStyle/>
        <a:p>
          <a:endParaRPr lang="en-US"/>
        </a:p>
      </dgm:t>
    </dgm:pt>
    <dgm:pt modelId="{EE1C12FD-DA80-4E68-8AAD-388DCF928813}">
      <dgm:prSet/>
      <dgm:spPr/>
      <dgm:t>
        <a:bodyPr/>
        <a:lstStyle/>
        <a:p>
          <a:r>
            <a:rPr lang="en-US"/>
            <a:t>Obstacle avoidance (rerouting)</a:t>
          </a:r>
        </a:p>
      </dgm:t>
    </dgm:pt>
    <dgm:pt modelId="{A1552CC3-896B-429F-8148-BA0952A680D6}" type="parTrans" cxnId="{2591E917-63EC-4AB4-B3E4-91D01D0E713C}">
      <dgm:prSet/>
      <dgm:spPr/>
      <dgm:t>
        <a:bodyPr/>
        <a:lstStyle/>
        <a:p>
          <a:endParaRPr lang="en-US"/>
        </a:p>
      </dgm:t>
    </dgm:pt>
    <dgm:pt modelId="{533856DD-6B6E-4AD0-8F52-0549836D1276}" type="sibTrans" cxnId="{2591E917-63EC-4AB4-B3E4-91D01D0E713C}">
      <dgm:prSet/>
      <dgm:spPr/>
      <dgm:t>
        <a:bodyPr/>
        <a:lstStyle/>
        <a:p>
          <a:endParaRPr lang="en-US"/>
        </a:p>
      </dgm:t>
    </dgm:pt>
    <dgm:pt modelId="{6AA3E985-48AB-430A-AC6D-6274AD3C7171}">
      <dgm:prSet/>
      <dgm:spPr/>
      <dgm:t>
        <a:bodyPr/>
        <a:lstStyle/>
        <a:p>
          <a:r>
            <a:rPr lang="en-US"/>
            <a:t>Track </a:t>
          </a:r>
          <a:r>
            <a:rPr lang="en-US" err="1"/>
            <a:t>FoodieRover</a:t>
          </a:r>
          <a:r>
            <a:rPr lang="en-US"/>
            <a:t> from app</a:t>
          </a:r>
        </a:p>
      </dgm:t>
    </dgm:pt>
    <dgm:pt modelId="{94A05AAF-2EDA-4217-9646-0DBA81E9D876}" type="parTrans" cxnId="{85A70FA1-7E42-4151-B2DC-6072A835B3DC}">
      <dgm:prSet/>
      <dgm:spPr/>
      <dgm:t>
        <a:bodyPr/>
        <a:lstStyle/>
        <a:p>
          <a:endParaRPr lang="en-US"/>
        </a:p>
      </dgm:t>
    </dgm:pt>
    <dgm:pt modelId="{B126300F-CD33-4E1A-AD70-67F9930CE51A}" type="sibTrans" cxnId="{85A70FA1-7E42-4151-B2DC-6072A835B3DC}">
      <dgm:prSet/>
      <dgm:spPr/>
      <dgm:t>
        <a:bodyPr/>
        <a:lstStyle/>
        <a:p>
          <a:endParaRPr lang="en-US"/>
        </a:p>
      </dgm:t>
    </dgm:pt>
    <dgm:pt modelId="{CB21804E-196E-4AA6-91C5-930454A2F2D9}">
      <dgm:prSet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Implement neural network to identify objects</a:t>
          </a:r>
        </a:p>
      </dgm:t>
    </dgm:pt>
    <dgm:pt modelId="{F00DD628-75DA-4875-9897-405D95A25359}" type="parTrans" cxnId="{054D1D8B-04FF-4151-BE46-E4188EFB1106}">
      <dgm:prSet/>
      <dgm:spPr/>
    </dgm:pt>
    <dgm:pt modelId="{3FEB4F33-A921-4F3C-AE98-2E06B4684045}" type="sibTrans" cxnId="{054D1D8B-04FF-4151-BE46-E4188EFB1106}">
      <dgm:prSet/>
      <dgm:spPr/>
    </dgm:pt>
    <dgm:pt modelId="{FAC0A968-6DBB-3D47-B1B4-8B7D000CB770}" type="pres">
      <dgm:prSet presAssocID="{5B366460-6A79-467E-B6DB-EA23585A8747}" presName="diagram" presStyleCnt="0">
        <dgm:presLayoutVars>
          <dgm:dir/>
          <dgm:resizeHandles val="exact"/>
        </dgm:presLayoutVars>
      </dgm:prSet>
      <dgm:spPr/>
    </dgm:pt>
    <dgm:pt modelId="{82D883B7-71C8-2B42-944E-E561ABB77D0E}" type="pres">
      <dgm:prSet presAssocID="{370611D2-0BC0-49FA-9BCD-FBAE5CE417BE}" presName="node" presStyleLbl="node1" presStyleIdx="0" presStyleCnt="2">
        <dgm:presLayoutVars>
          <dgm:bulletEnabled val="1"/>
        </dgm:presLayoutVars>
      </dgm:prSet>
      <dgm:spPr/>
    </dgm:pt>
    <dgm:pt modelId="{8F01054D-C39B-D742-8CC2-460E14C681D0}" type="pres">
      <dgm:prSet presAssocID="{482F30A4-9A2D-4199-AF88-3B7DA05AF596}" presName="sibTrans" presStyleCnt="0"/>
      <dgm:spPr/>
    </dgm:pt>
    <dgm:pt modelId="{2931385F-F814-9945-8748-7EC8E634BC74}" type="pres">
      <dgm:prSet presAssocID="{529EA63A-AAB0-4A47-8860-BF2DCCC8821B}" presName="node" presStyleLbl="node1" presStyleIdx="1" presStyleCnt="2">
        <dgm:presLayoutVars>
          <dgm:bulletEnabled val="1"/>
        </dgm:presLayoutVars>
      </dgm:prSet>
      <dgm:spPr/>
    </dgm:pt>
  </dgm:ptLst>
  <dgm:cxnLst>
    <dgm:cxn modelId="{86A4C500-55FC-4A9A-87C3-FC8D67D43BB2}" type="presOf" srcId="{397D3A26-A3E2-421B-A8F0-E255C062EE9F}" destId="{82D883B7-71C8-2B42-944E-E561ABB77D0E}" srcOrd="0" destOrd="2" presId="urn:microsoft.com/office/officeart/2005/8/layout/default"/>
    <dgm:cxn modelId="{5A7E8402-3441-4CFB-ABB8-6CF89AFAA6FB}" srcId="{370611D2-0BC0-49FA-9BCD-FBAE5CE417BE}" destId="{397D3A26-A3E2-421B-A8F0-E255C062EE9F}" srcOrd="1" destOrd="0" parTransId="{ABE75CFF-3863-4916-97F4-EFC11801760C}" sibTransId="{169C1AF1-1913-4764-B360-476209667476}"/>
    <dgm:cxn modelId="{3D3E8B06-269B-412A-BE1D-E66263A2232D}" type="presOf" srcId="{EE1C12FD-DA80-4E68-8AAD-388DCF928813}" destId="{2931385F-F814-9945-8748-7EC8E634BC74}" srcOrd="0" destOrd="2" presId="urn:microsoft.com/office/officeart/2005/8/layout/default"/>
    <dgm:cxn modelId="{B260C908-8CB6-4F38-9985-94967B5C6774}" type="presOf" srcId="{CE57DC3C-55F0-4D6D-94EE-E30B061859A3}" destId="{82D883B7-71C8-2B42-944E-E561ABB77D0E}" srcOrd="0" destOrd="1" presId="urn:microsoft.com/office/officeart/2005/8/layout/default"/>
    <dgm:cxn modelId="{2591E917-63EC-4AB4-B3E4-91D01D0E713C}" srcId="{529EA63A-AAB0-4A47-8860-BF2DCCC8821B}" destId="{EE1C12FD-DA80-4E68-8AAD-388DCF928813}" srcOrd="1" destOrd="0" parTransId="{A1552CC3-896B-429F-8148-BA0952A680D6}" sibTransId="{533856DD-6B6E-4AD0-8F52-0549836D1276}"/>
    <dgm:cxn modelId="{4A11FA17-9B47-4D9D-94AD-53C0FA180E5B}" type="presOf" srcId="{B5B48837-3F48-4B38-817F-04362FA6FCC8}" destId="{2931385F-F814-9945-8748-7EC8E634BC74}" srcOrd="0" destOrd="1" presId="urn:microsoft.com/office/officeart/2005/8/layout/default"/>
    <dgm:cxn modelId="{7B34651A-6E58-4B60-A6FE-D9DF4F3C1E4E}" srcId="{5B366460-6A79-467E-B6DB-EA23585A8747}" destId="{529EA63A-AAB0-4A47-8860-BF2DCCC8821B}" srcOrd="1" destOrd="0" parTransId="{ED54F887-FE78-468E-A4E8-FE756CBC17A2}" sibTransId="{94E31FF7-0289-4ADF-A7BC-8B7BAE556947}"/>
    <dgm:cxn modelId="{65EC4D25-FBC2-4469-A839-CC8D9774ECDF}" type="presOf" srcId="{608E782E-D396-4A61-AB81-815269DDFA2B}" destId="{82D883B7-71C8-2B42-944E-E561ABB77D0E}" srcOrd="0" destOrd="4" presId="urn:microsoft.com/office/officeart/2005/8/layout/default"/>
    <dgm:cxn modelId="{957CA62A-5A1E-4B78-972F-09BC8EF28B42}" srcId="{370611D2-0BC0-49FA-9BCD-FBAE5CE417BE}" destId="{CE57DC3C-55F0-4D6D-94EE-E30B061859A3}" srcOrd="0" destOrd="0" parTransId="{5E46D4FF-B0E4-4EF5-8684-A9DD935AF221}" sibTransId="{B79FA4C7-74DB-48F4-BC78-C7C616A8C3EE}"/>
    <dgm:cxn modelId="{B83E0B3F-5B9F-4C83-A99E-F27F97AC7933}" srcId="{370611D2-0BC0-49FA-9BCD-FBAE5CE417BE}" destId="{BD25A712-79E9-4B89-9295-7F16D49C4FD4}" srcOrd="2" destOrd="0" parTransId="{13713CC3-1DBF-4F9D-A3A2-168893A15A73}" sibTransId="{E1E83EB9-4584-4C17-AC85-4D46936129B4}"/>
    <dgm:cxn modelId="{F68CB562-19D1-40E1-9BE4-1C8F4A075A94}" type="presOf" srcId="{BD25A712-79E9-4B89-9295-7F16D49C4FD4}" destId="{82D883B7-71C8-2B42-944E-E561ABB77D0E}" srcOrd="0" destOrd="3" presId="urn:microsoft.com/office/officeart/2005/8/layout/default"/>
    <dgm:cxn modelId="{E377F172-2A6B-4C11-B550-3C7E1AF978DD}" type="presOf" srcId="{6AA3E985-48AB-430A-AC6D-6274AD3C7171}" destId="{2931385F-F814-9945-8748-7EC8E634BC74}" srcOrd="0" destOrd="3" presId="urn:microsoft.com/office/officeart/2005/8/layout/default"/>
    <dgm:cxn modelId="{C495FC75-25F8-4DCC-B2F4-D0F1DC40FF6B}" type="presOf" srcId="{529EA63A-AAB0-4A47-8860-BF2DCCC8821B}" destId="{2931385F-F814-9945-8748-7EC8E634BC74}" srcOrd="0" destOrd="0" presId="urn:microsoft.com/office/officeart/2005/8/layout/default"/>
    <dgm:cxn modelId="{1BE5AA86-1875-47E2-97DE-D269D931C866}" srcId="{529EA63A-AAB0-4A47-8860-BF2DCCC8821B}" destId="{B5B48837-3F48-4B38-817F-04362FA6FCC8}" srcOrd="0" destOrd="0" parTransId="{A63D6E19-FEEC-4494-970D-DBE85FEE5CAF}" sibTransId="{1C5FAD19-F97C-434D-8F98-5DF31CB01B8A}"/>
    <dgm:cxn modelId="{054D1D8B-04FF-4151-BE46-E4188EFB1106}" srcId="{529EA63A-AAB0-4A47-8860-BF2DCCC8821B}" destId="{CB21804E-196E-4AA6-91C5-930454A2F2D9}" srcOrd="3" destOrd="0" parTransId="{F00DD628-75DA-4875-9897-405D95A25359}" sibTransId="{3FEB4F33-A921-4F3C-AE98-2E06B4684045}"/>
    <dgm:cxn modelId="{0E0B1F8E-A46B-4C30-A114-335666B1DF54}" srcId="{370611D2-0BC0-49FA-9BCD-FBAE5CE417BE}" destId="{608E782E-D396-4A61-AB81-815269DDFA2B}" srcOrd="3" destOrd="0" parTransId="{03EB9E8D-7CD8-42E2-8F69-739C0F9CFDF6}" sibTransId="{79C24EF2-3155-4D2B-90AB-A2E8597F562A}"/>
    <dgm:cxn modelId="{7D812F94-4BDE-4CC1-A354-27AA14A8B617}" type="presOf" srcId="{370611D2-0BC0-49FA-9BCD-FBAE5CE417BE}" destId="{82D883B7-71C8-2B42-944E-E561ABB77D0E}" srcOrd="0" destOrd="0" presId="urn:microsoft.com/office/officeart/2005/8/layout/default"/>
    <dgm:cxn modelId="{85A70FA1-7E42-4151-B2DC-6072A835B3DC}" srcId="{529EA63A-AAB0-4A47-8860-BF2DCCC8821B}" destId="{6AA3E985-48AB-430A-AC6D-6274AD3C7171}" srcOrd="2" destOrd="0" parTransId="{94A05AAF-2EDA-4217-9646-0DBA81E9D876}" sibTransId="{B126300F-CD33-4E1A-AD70-67F9930CE51A}"/>
    <dgm:cxn modelId="{D6A53DBF-2DF4-4A46-B9EC-7623E229E65A}" srcId="{5B366460-6A79-467E-B6DB-EA23585A8747}" destId="{370611D2-0BC0-49FA-9BCD-FBAE5CE417BE}" srcOrd="0" destOrd="0" parTransId="{89248603-EB8D-4037-91B9-C48BFB804B71}" sibTransId="{482F30A4-9A2D-4199-AF88-3B7DA05AF596}"/>
    <dgm:cxn modelId="{D38D60D4-0AEE-064B-9249-9053C0D917A8}" type="presOf" srcId="{5B366460-6A79-467E-B6DB-EA23585A8747}" destId="{FAC0A968-6DBB-3D47-B1B4-8B7D000CB770}" srcOrd="0" destOrd="0" presId="urn:microsoft.com/office/officeart/2005/8/layout/default"/>
    <dgm:cxn modelId="{9D4256D4-406C-4618-B9CE-9F272550F969}" type="presOf" srcId="{CB21804E-196E-4AA6-91C5-930454A2F2D9}" destId="{2931385F-F814-9945-8748-7EC8E634BC74}" srcOrd="0" destOrd="4" presId="urn:microsoft.com/office/officeart/2005/8/layout/default"/>
    <dgm:cxn modelId="{F4957AA9-9FD4-41AF-BDC6-E156ED1FE57A}" type="presParOf" srcId="{FAC0A968-6DBB-3D47-B1B4-8B7D000CB770}" destId="{82D883B7-71C8-2B42-944E-E561ABB77D0E}" srcOrd="0" destOrd="0" presId="urn:microsoft.com/office/officeart/2005/8/layout/default"/>
    <dgm:cxn modelId="{A2B8D88F-5446-4943-B858-CF436C19D31F}" type="presParOf" srcId="{FAC0A968-6DBB-3D47-B1B4-8B7D000CB770}" destId="{8F01054D-C39B-D742-8CC2-460E14C681D0}" srcOrd="1" destOrd="0" presId="urn:microsoft.com/office/officeart/2005/8/layout/default"/>
    <dgm:cxn modelId="{86AE51B5-4C52-4B67-8CF8-4D05FFA8B344}" type="presParOf" srcId="{FAC0A968-6DBB-3D47-B1B4-8B7D000CB770}" destId="{2931385F-F814-9945-8748-7EC8E634BC7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83ECCE-316E-4773-9651-BDF2D6730776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B96112C-B143-43E2-9751-A8FA6022F144}">
      <dgm:prSet/>
      <dgm:spPr/>
      <dgm:t>
        <a:bodyPr/>
        <a:lstStyle/>
        <a:p>
          <a:pPr>
            <a:defRPr b="1"/>
          </a:pPr>
          <a:r>
            <a:rPr lang="en-US"/>
            <a:t>Python</a:t>
          </a:r>
        </a:p>
      </dgm:t>
    </dgm:pt>
    <dgm:pt modelId="{7E425151-17DC-457F-8468-E105CAF8A9EB}" type="parTrans" cxnId="{5C22360E-538C-497B-AA00-2438FBA737F6}">
      <dgm:prSet/>
      <dgm:spPr/>
      <dgm:t>
        <a:bodyPr/>
        <a:lstStyle/>
        <a:p>
          <a:endParaRPr lang="en-US"/>
        </a:p>
      </dgm:t>
    </dgm:pt>
    <dgm:pt modelId="{791A7680-BDCF-4186-B0B3-925BB8E5AC43}" type="sibTrans" cxnId="{5C22360E-538C-497B-AA00-2438FBA737F6}">
      <dgm:prSet/>
      <dgm:spPr/>
      <dgm:t>
        <a:bodyPr/>
        <a:lstStyle/>
        <a:p>
          <a:endParaRPr lang="en-US"/>
        </a:p>
      </dgm:t>
    </dgm:pt>
    <dgm:pt modelId="{D6D42C26-05F1-47B7-AFC8-C8E2EBDBCF41}">
      <dgm:prSet/>
      <dgm:spPr/>
      <dgm:t>
        <a:bodyPr/>
        <a:lstStyle/>
        <a:p>
          <a:r>
            <a:rPr lang="en-US"/>
            <a:t>ROS</a:t>
          </a:r>
        </a:p>
      </dgm:t>
    </dgm:pt>
    <dgm:pt modelId="{172AEF75-060E-40FD-AD66-855A0DFF82D4}" type="parTrans" cxnId="{F4606375-2C63-4ED1-83DC-EA6475BCAEC3}">
      <dgm:prSet/>
      <dgm:spPr/>
      <dgm:t>
        <a:bodyPr/>
        <a:lstStyle/>
        <a:p>
          <a:endParaRPr lang="en-US"/>
        </a:p>
      </dgm:t>
    </dgm:pt>
    <dgm:pt modelId="{4C50A46A-52E9-4DDB-A357-4129F624E330}" type="sibTrans" cxnId="{F4606375-2C63-4ED1-83DC-EA6475BCAEC3}">
      <dgm:prSet/>
      <dgm:spPr/>
      <dgm:t>
        <a:bodyPr/>
        <a:lstStyle/>
        <a:p>
          <a:endParaRPr lang="en-US"/>
        </a:p>
      </dgm:t>
    </dgm:pt>
    <dgm:pt modelId="{0EA8BAC9-F4BE-4545-B0E1-58C893D58D7A}">
      <dgm:prSet/>
      <dgm:spPr/>
      <dgm:t>
        <a:bodyPr/>
        <a:lstStyle/>
        <a:p>
          <a:r>
            <a:rPr lang="en-US"/>
            <a:t>Automatic Memory Management</a:t>
          </a:r>
        </a:p>
      </dgm:t>
    </dgm:pt>
    <dgm:pt modelId="{EBE91A7A-0955-4797-944D-26790ADF5E92}" type="parTrans" cxnId="{E5179BB4-4F1E-48A3-92D0-D5E8968CD33E}">
      <dgm:prSet/>
      <dgm:spPr/>
      <dgm:t>
        <a:bodyPr/>
        <a:lstStyle/>
        <a:p>
          <a:endParaRPr lang="en-US"/>
        </a:p>
      </dgm:t>
    </dgm:pt>
    <dgm:pt modelId="{8D4216A5-AAB5-404B-B284-CCDBC5201F62}" type="sibTrans" cxnId="{E5179BB4-4F1E-48A3-92D0-D5E8968CD33E}">
      <dgm:prSet/>
      <dgm:spPr/>
      <dgm:t>
        <a:bodyPr/>
        <a:lstStyle/>
        <a:p>
          <a:endParaRPr lang="en-US"/>
        </a:p>
      </dgm:t>
    </dgm:pt>
    <dgm:pt modelId="{7A42F303-D6A4-4FBF-A6C6-886E54579D96}">
      <dgm:prSet/>
      <dgm:spPr/>
      <dgm:t>
        <a:bodyPr/>
        <a:lstStyle/>
        <a:p>
          <a:r>
            <a:rPr lang="en-US"/>
            <a:t>Slower due to interpretation and dynamic typing</a:t>
          </a:r>
        </a:p>
      </dgm:t>
    </dgm:pt>
    <dgm:pt modelId="{195953E9-E2EB-420B-BA4E-0724114877E8}" type="parTrans" cxnId="{CE6B33C6-9AF8-4549-B14E-98A34B81DC74}">
      <dgm:prSet/>
      <dgm:spPr/>
      <dgm:t>
        <a:bodyPr/>
        <a:lstStyle/>
        <a:p>
          <a:endParaRPr lang="en-US"/>
        </a:p>
      </dgm:t>
    </dgm:pt>
    <dgm:pt modelId="{39B4AADD-D568-4C3D-BE7F-5AB7F102EE38}" type="sibTrans" cxnId="{CE6B33C6-9AF8-4549-B14E-98A34B81DC74}">
      <dgm:prSet/>
      <dgm:spPr/>
      <dgm:t>
        <a:bodyPr/>
        <a:lstStyle/>
        <a:p>
          <a:endParaRPr lang="en-US"/>
        </a:p>
      </dgm:t>
    </dgm:pt>
    <dgm:pt modelId="{DBC2B715-851B-4072-86E0-8C50513794E9}">
      <dgm:prSet/>
      <dgm:spPr/>
      <dgm:t>
        <a:bodyPr/>
        <a:lstStyle/>
        <a:p>
          <a:pPr rtl="0"/>
          <a:r>
            <a:rPr lang="en-US"/>
            <a:t>OpenCV</a:t>
          </a:r>
          <a:r>
            <a:rPr lang="en-US">
              <a:latin typeface="Gill Sans MT" panose="020B0502020104020203"/>
            </a:rPr>
            <a:t>, TensorFlow</a:t>
          </a:r>
          <a:endParaRPr lang="en-US"/>
        </a:p>
      </dgm:t>
    </dgm:pt>
    <dgm:pt modelId="{3266B45F-D20F-46DB-B6A0-1D292CA5EF87}" type="parTrans" cxnId="{36976D84-A954-4B58-A821-0562A5A5223E}">
      <dgm:prSet/>
      <dgm:spPr/>
      <dgm:t>
        <a:bodyPr/>
        <a:lstStyle/>
        <a:p>
          <a:endParaRPr lang="en-US"/>
        </a:p>
      </dgm:t>
    </dgm:pt>
    <dgm:pt modelId="{0A8CCD75-56D6-43FF-8EC7-9C6BB889CD74}" type="sibTrans" cxnId="{36976D84-A954-4B58-A821-0562A5A5223E}">
      <dgm:prSet/>
      <dgm:spPr/>
      <dgm:t>
        <a:bodyPr/>
        <a:lstStyle/>
        <a:p>
          <a:endParaRPr lang="en-US"/>
        </a:p>
      </dgm:t>
    </dgm:pt>
    <dgm:pt modelId="{B508582F-2025-4BD1-81DC-C6DBB74C6699}">
      <dgm:prSet/>
      <dgm:spPr/>
      <dgm:t>
        <a:bodyPr/>
        <a:lstStyle/>
        <a:p>
          <a:pPr>
            <a:defRPr b="1"/>
          </a:pPr>
          <a:r>
            <a:rPr lang="en-US"/>
            <a:t>C++</a:t>
          </a:r>
        </a:p>
      </dgm:t>
    </dgm:pt>
    <dgm:pt modelId="{D1925DB8-8726-4FB1-B75D-A851F9E55A37}" type="parTrans" cxnId="{8AB62C26-9BDE-49C4-9B71-2CD88E971E5B}">
      <dgm:prSet/>
      <dgm:spPr/>
      <dgm:t>
        <a:bodyPr/>
        <a:lstStyle/>
        <a:p>
          <a:endParaRPr lang="en-US"/>
        </a:p>
      </dgm:t>
    </dgm:pt>
    <dgm:pt modelId="{EB55A758-B02B-4419-A832-3FCD5888C3B0}" type="sibTrans" cxnId="{8AB62C26-9BDE-49C4-9B71-2CD88E971E5B}">
      <dgm:prSet/>
      <dgm:spPr/>
      <dgm:t>
        <a:bodyPr/>
        <a:lstStyle/>
        <a:p>
          <a:endParaRPr lang="en-US"/>
        </a:p>
      </dgm:t>
    </dgm:pt>
    <dgm:pt modelId="{A3294A63-16CB-40B7-91E1-12E6AB2D4670}">
      <dgm:prSet/>
      <dgm:spPr/>
      <dgm:t>
        <a:bodyPr/>
        <a:lstStyle/>
        <a:p>
          <a:r>
            <a:rPr lang="en-US"/>
            <a:t>Arduino IDE</a:t>
          </a:r>
        </a:p>
      </dgm:t>
    </dgm:pt>
    <dgm:pt modelId="{89C520A6-7AAD-403C-A6EA-87F52AFE90AE}" type="parTrans" cxnId="{46FAF4AA-AE91-49A9-9457-1A6B896BA2FD}">
      <dgm:prSet/>
      <dgm:spPr/>
      <dgm:t>
        <a:bodyPr/>
        <a:lstStyle/>
        <a:p>
          <a:endParaRPr lang="en-US"/>
        </a:p>
      </dgm:t>
    </dgm:pt>
    <dgm:pt modelId="{B9C5A9BF-B06C-475D-BFA3-B3666D6F8147}" type="sibTrans" cxnId="{46FAF4AA-AE91-49A9-9457-1A6B896BA2FD}">
      <dgm:prSet/>
      <dgm:spPr/>
      <dgm:t>
        <a:bodyPr/>
        <a:lstStyle/>
        <a:p>
          <a:endParaRPr lang="en-US"/>
        </a:p>
      </dgm:t>
    </dgm:pt>
    <dgm:pt modelId="{644F8AA6-DF41-44E5-BA02-2E6E8796EF6C}">
      <dgm:prSet/>
      <dgm:spPr/>
      <dgm:t>
        <a:bodyPr/>
        <a:lstStyle/>
        <a:p>
          <a:r>
            <a:rPr lang="en-US"/>
            <a:t>Manual Memory Management</a:t>
          </a:r>
        </a:p>
      </dgm:t>
    </dgm:pt>
    <dgm:pt modelId="{5C7B0C98-DCCA-40AD-BA15-29B5F855001B}" type="parTrans" cxnId="{A3819FEC-B3DD-4370-8AD8-D54CE5C04A80}">
      <dgm:prSet/>
      <dgm:spPr/>
      <dgm:t>
        <a:bodyPr/>
        <a:lstStyle/>
        <a:p>
          <a:endParaRPr lang="en-US"/>
        </a:p>
      </dgm:t>
    </dgm:pt>
    <dgm:pt modelId="{A57336D0-54BF-4788-A7EA-852B8DAF978F}" type="sibTrans" cxnId="{A3819FEC-B3DD-4370-8AD8-D54CE5C04A80}">
      <dgm:prSet/>
      <dgm:spPr/>
      <dgm:t>
        <a:bodyPr/>
        <a:lstStyle/>
        <a:p>
          <a:endParaRPr lang="en-US"/>
        </a:p>
      </dgm:t>
    </dgm:pt>
    <dgm:pt modelId="{900DD23F-51A7-4855-88D6-4A76737CD12F}">
      <dgm:prSet/>
      <dgm:spPr/>
      <dgm:t>
        <a:bodyPr/>
        <a:lstStyle/>
        <a:p>
          <a:r>
            <a:rPr lang="en-US"/>
            <a:t>Faster thanks to compilation to native machine code</a:t>
          </a:r>
        </a:p>
      </dgm:t>
    </dgm:pt>
    <dgm:pt modelId="{6C8B5CAC-38A9-4D78-A219-46FAB3383343}" type="parTrans" cxnId="{DD4BDBBD-D836-44AF-84D2-7A5AEB5E5CCD}">
      <dgm:prSet/>
      <dgm:spPr/>
      <dgm:t>
        <a:bodyPr/>
        <a:lstStyle/>
        <a:p>
          <a:endParaRPr lang="en-US"/>
        </a:p>
      </dgm:t>
    </dgm:pt>
    <dgm:pt modelId="{C0A5C53C-9609-4779-B850-44DC14B5C3F1}" type="sibTrans" cxnId="{DD4BDBBD-D836-44AF-84D2-7A5AEB5E5CCD}">
      <dgm:prSet/>
      <dgm:spPr/>
      <dgm:t>
        <a:bodyPr/>
        <a:lstStyle/>
        <a:p>
          <a:endParaRPr lang="en-US"/>
        </a:p>
      </dgm:t>
    </dgm:pt>
    <dgm:pt modelId="{D44EE58F-6D8D-4FA4-9707-A082B4F38DC8}">
      <dgm:prSet/>
      <dgm:spPr/>
      <dgm:t>
        <a:bodyPr/>
        <a:lstStyle/>
        <a:p>
          <a:pPr>
            <a:defRPr b="1"/>
          </a:pPr>
          <a:r>
            <a:rPr lang="en-US"/>
            <a:t>JavaScript</a:t>
          </a:r>
        </a:p>
      </dgm:t>
    </dgm:pt>
    <dgm:pt modelId="{245AB6D8-5A6C-4E4C-A14D-AAC45065E5AA}" type="parTrans" cxnId="{EA89BC01-1AE5-4118-A222-49EA0E82C514}">
      <dgm:prSet/>
      <dgm:spPr/>
      <dgm:t>
        <a:bodyPr/>
        <a:lstStyle/>
        <a:p>
          <a:endParaRPr lang="en-US"/>
        </a:p>
      </dgm:t>
    </dgm:pt>
    <dgm:pt modelId="{E494C428-92F8-4026-B343-0298F3562257}" type="sibTrans" cxnId="{EA89BC01-1AE5-4118-A222-49EA0E82C514}">
      <dgm:prSet/>
      <dgm:spPr/>
      <dgm:t>
        <a:bodyPr/>
        <a:lstStyle/>
        <a:p>
          <a:endParaRPr lang="en-US"/>
        </a:p>
      </dgm:t>
    </dgm:pt>
    <dgm:pt modelId="{7DAAFA73-E239-4649-B94E-6F81B4B869CD}">
      <dgm:prSet/>
      <dgm:spPr/>
      <dgm:t>
        <a:bodyPr/>
        <a:lstStyle/>
        <a:p>
          <a:r>
            <a:rPr lang="en-US"/>
            <a:t>React Native</a:t>
          </a:r>
        </a:p>
      </dgm:t>
    </dgm:pt>
    <dgm:pt modelId="{F8605F3E-8342-42DB-9567-BCF8396F8FEF}" type="parTrans" cxnId="{AAA19B72-B271-4EF0-9968-5B4EBFA33CDE}">
      <dgm:prSet/>
      <dgm:spPr/>
      <dgm:t>
        <a:bodyPr/>
        <a:lstStyle/>
        <a:p>
          <a:endParaRPr lang="en-US"/>
        </a:p>
      </dgm:t>
    </dgm:pt>
    <dgm:pt modelId="{F857F21C-ECDD-4366-B4D8-79656FA20808}" type="sibTrans" cxnId="{AAA19B72-B271-4EF0-9968-5B4EBFA33CDE}">
      <dgm:prSet/>
      <dgm:spPr/>
      <dgm:t>
        <a:bodyPr/>
        <a:lstStyle/>
        <a:p>
          <a:endParaRPr lang="en-US"/>
        </a:p>
      </dgm:t>
    </dgm:pt>
    <dgm:pt modelId="{449D723F-43DC-4CF1-B560-4EE6680393F0}">
      <dgm:prSet/>
      <dgm:spPr/>
      <dgm:t>
        <a:bodyPr/>
        <a:lstStyle/>
        <a:p>
          <a:r>
            <a:rPr lang="en-US"/>
            <a:t>Automatic Memory Management</a:t>
          </a:r>
        </a:p>
      </dgm:t>
    </dgm:pt>
    <dgm:pt modelId="{F1AC1334-91B2-4C1A-A175-3056E773F3E8}" type="parTrans" cxnId="{69C76AA3-30E5-4810-A33A-61AF00D73BE2}">
      <dgm:prSet/>
      <dgm:spPr/>
      <dgm:t>
        <a:bodyPr/>
        <a:lstStyle/>
        <a:p>
          <a:endParaRPr lang="en-US"/>
        </a:p>
      </dgm:t>
    </dgm:pt>
    <dgm:pt modelId="{8395209D-1112-45DC-B0AB-753E4A4D9056}" type="sibTrans" cxnId="{69C76AA3-30E5-4810-A33A-61AF00D73BE2}">
      <dgm:prSet/>
      <dgm:spPr/>
      <dgm:t>
        <a:bodyPr/>
        <a:lstStyle/>
        <a:p>
          <a:endParaRPr lang="en-US"/>
        </a:p>
      </dgm:t>
    </dgm:pt>
    <dgm:pt modelId="{A29C7956-37A8-49C2-BF8C-CE631CF4431F}">
      <dgm:prSet/>
      <dgm:spPr/>
      <dgm:t>
        <a:bodyPr/>
        <a:lstStyle/>
        <a:p>
          <a:r>
            <a:rPr lang="en-US"/>
            <a:t>Supports server-side scripting</a:t>
          </a:r>
          <a:br>
            <a:rPr lang="en-US"/>
          </a:br>
          <a:endParaRPr lang="en-US"/>
        </a:p>
      </dgm:t>
    </dgm:pt>
    <dgm:pt modelId="{43C1F6CF-1D1D-4913-BAEE-074D859A9631}" type="parTrans" cxnId="{826D18AC-1EE7-48E5-ACA7-4F1610E30070}">
      <dgm:prSet/>
      <dgm:spPr/>
      <dgm:t>
        <a:bodyPr/>
        <a:lstStyle/>
        <a:p>
          <a:endParaRPr lang="en-US"/>
        </a:p>
      </dgm:t>
    </dgm:pt>
    <dgm:pt modelId="{2E671DEF-E47A-469E-825A-A15D8E372F87}" type="sibTrans" cxnId="{826D18AC-1EE7-48E5-ACA7-4F1610E30070}">
      <dgm:prSet/>
      <dgm:spPr/>
      <dgm:t>
        <a:bodyPr/>
        <a:lstStyle/>
        <a:p>
          <a:endParaRPr lang="en-US"/>
        </a:p>
      </dgm:t>
    </dgm:pt>
    <dgm:pt modelId="{BBBDE0D8-9AF0-C546-922D-448F1E885AA7}" type="pres">
      <dgm:prSet presAssocID="{5683ECCE-316E-4773-9651-BDF2D6730776}" presName="Name0" presStyleCnt="0">
        <dgm:presLayoutVars>
          <dgm:dir/>
          <dgm:animLvl val="lvl"/>
          <dgm:resizeHandles val="exact"/>
        </dgm:presLayoutVars>
      </dgm:prSet>
      <dgm:spPr/>
    </dgm:pt>
    <dgm:pt modelId="{4F20EAC4-D75D-214B-A968-B2F463760F03}" type="pres">
      <dgm:prSet presAssocID="{4B96112C-B143-43E2-9751-A8FA6022F144}" presName="composite" presStyleCnt="0"/>
      <dgm:spPr/>
    </dgm:pt>
    <dgm:pt modelId="{E4238793-B834-2745-A0E4-9FDAF90D2DFD}" type="pres">
      <dgm:prSet presAssocID="{4B96112C-B143-43E2-9751-A8FA6022F14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4B4F918-1823-034D-89E6-6A9AA03E6A6B}" type="pres">
      <dgm:prSet presAssocID="{4B96112C-B143-43E2-9751-A8FA6022F144}" presName="desTx" presStyleLbl="alignAccFollowNode1" presStyleIdx="0" presStyleCnt="3">
        <dgm:presLayoutVars>
          <dgm:bulletEnabled val="1"/>
        </dgm:presLayoutVars>
      </dgm:prSet>
      <dgm:spPr/>
    </dgm:pt>
    <dgm:pt modelId="{689960BA-1F95-1C46-B299-01374EE7E17C}" type="pres">
      <dgm:prSet presAssocID="{791A7680-BDCF-4186-B0B3-925BB8E5AC43}" presName="space" presStyleCnt="0"/>
      <dgm:spPr/>
    </dgm:pt>
    <dgm:pt modelId="{F17E872B-6B3A-E046-A306-EFEF388F1A18}" type="pres">
      <dgm:prSet presAssocID="{B508582F-2025-4BD1-81DC-C6DBB74C6699}" presName="composite" presStyleCnt="0"/>
      <dgm:spPr/>
    </dgm:pt>
    <dgm:pt modelId="{7BC4C9BB-4802-5E42-9FCF-3BF97F43D16E}" type="pres">
      <dgm:prSet presAssocID="{B508582F-2025-4BD1-81DC-C6DBB74C669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97E1104-96DB-B449-AF0A-8D0AAF3F949E}" type="pres">
      <dgm:prSet presAssocID="{B508582F-2025-4BD1-81DC-C6DBB74C6699}" presName="desTx" presStyleLbl="alignAccFollowNode1" presStyleIdx="1" presStyleCnt="3">
        <dgm:presLayoutVars>
          <dgm:bulletEnabled val="1"/>
        </dgm:presLayoutVars>
      </dgm:prSet>
      <dgm:spPr/>
    </dgm:pt>
    <dgm:pt modelId="{535BB53C-0454-9E4D-87A6-F2D10CF0A94A}" type="pres">
      <dgm:prSet presAssocID="{EB55A758-B02B-4419-A832-3FCD5888C3B0}" presName="space" presStyleCnt="0"/>
      <dgm:spPr/>
    </dgm:pt>
    <dgm:pt modelId="{B9F312B8-751A-3045-995E-83E591AAB923}" type="pres">
      <dgm:prSet presAssocID="{D44EE58F-6D8D-4FA4-9707-A082B4F38DC8}" presName="composite" presStyleCnt="0"/>
      <dgm:spPr/>
    </dgm:pt>
    <dgm:pt modelId="{A3FB0052-3FDD-394C-85E7-903D2D1F7872}" type="pres">
      <dgm:prSet presAssocID="{D44EE58F-6D8D-4FA4-9707-A082B4F38DC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AF7D9FA-1155-6147-96D7-E1F156825C57}" type="pres">
      <dgm:prSet presAssocID="{D44EE58F-6D8D-4FA4-9707-A082B4F38DC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B14E300-A44F-9641-8A24-13C6154ADB19}" type="presOf" srcId="{A29C7956-37A8-49C2-BF8C-CE631CF4431F}" destId="{CAF7D9FA-1155-6147-96D7-E1F156825C57}" srcOrd="0" destOrd="2" presId="urn:microsoft.com/office/officeart/2005/8/layout/hList1"/>
    <dgm:cxn modelId="{EA89BC01-1AE5-4118-A222-49EA0E82C514}" srcId="{5683ECCE-316E-4773-9651-BDF2D6730776}" destId="{D44EE58F-6D8D-4FA4-9707-A082B4F38DC8}" srcOrd="2" destOrd="0" parTransId="{245AB6D8-5A6C-4E4C-A14D-AAC45065E5AA}" sibTransId="{E494C428-92F8-4026-B343-0298F3562257}"/>
    <dgm:cxn modelId="{5C22360E-538C-497B-AA00-2438FBA737F6}" srcId="{5683ECCE-316E-4773-9651-BDF2D6730776}" destId="{4B96112C-B143-43E2-9751-A8FA6022F144}" srcOrd="0" destOrd="0" parTransId="{7E425151-17DC-457F-8468-E105CAF8A9EB}" sibTransId="{791A7680-BDCF-4186-B0B3-925BB8E5AC43}"/>
    <dgm:cxn modelId="{8AB62C26-9BDE-49C4-9B71-2CD88E971E5B}" srcId="{5683ECCE-316E-4773-9651-BDF2D6730776}" destId="{B508582F-2025-4BD1-81DC-C6DBB74C6699}" srcOrd="1" destOrd="0" parTransId="{D1925DB8-8726-4FB1-B75D-A851F9E55A37}" sibTransId="{EB55A758-B02B-4419-A832-3FCD5888C3B0}"/>
    <dgm:cxn modelId="{677D5626-B213-E94E-8C0D-A771AC48C255}" type="presOf" srcId="{449D723F-43DC-4CF1-B560-4EE6680393F0}" destId="{CAF7D9FA-1155-6147-96D7-E1F156825C57}" srcOrd="0" destOrd="1" presId="urn:microsoft.com/office/officeart/2005/8/layout/hList1"/>
    <dgm:cxn modelId="{6507F527-85F6-774B-862B-51E97EDFFD7A}" type="presOf" srcId="{7DAAFA73-E239-4649-B94E-6F81B4B869CD}" destId="{CAF7D9FA-1155-6147-96D7-E1F156825C57}" srcOrd="0" destOrd="0" presId="urn:microsoft.com/office/officeart/2005/8/layout/hList1"/>
    <dgm:cxn modelId="{FFCFEC3F-66BA-CF47-B268-5F1BB775273D}" type="presOf" srcId="{DBC2B715-851B-4072-86E0-8C50513794E9}" destId="{84B4F918-1823-034D-89E6-6A9AA03E6A6B}" srcOrd="0" destOrd="3" presId="urn:microsoft.com/office/officeart/2005/8/layout/hList1"/>
    <dgm:cxn modelId="{1A77A670-5C13-674B-AC16-7E58EF211FEA}" type="presOf" srcId="{900DD23F-51A7-4855-88D6-4A76737CD12F}" destId="{697E1104-96DB-B449-AF0A-8D0AAF3F949E}" srcOrd="0" destOrd="2" presId="urn:microsoft.com/office/officeart/2005/8/layout/hList1"/>
    <dgm:cxn modelId="{AAA19B72-B271-4EF0-9968-5B4EBFA33CDE}" srcId="{D44EE58F-6D8D-4FA4-9707-A082B4F38DC8}" destId="{7DAAFA73-E239-4649-B94E-6F81B4B869CD}" srcOrd="0" destOrd="0" parTransId="{F8605F3E-8342-42DB-9567-BCF8396F8FEF}" sibTransId="{F857F21C-ECDD-4366-B4D8-79656FA20808}"/>
    <dgm:cxn modelId="{89732755-6FD7-6B40-92D3-D52B0715DC09}" type="presOf" srcId="{0EA8BAC9-F4BE-4545-B0E1-58C893D58D7A}" destId="{84B4F918-1823-034D-89E6-6A9AA03E6A6B}" srcOrd="0" destOrd="1" presId="urn:microsoft.com/office/officeart/2005/8/layout/hList1"/>
    <dgm:cxn modelId="{F4606375-2C63-4ED1-83DC-EA6475BCAEC3}" srcId="{4B96112C-B143-43E2-9751-A8FA6022F144}" destId="{D6D42C26-05F1-47B7-AFC8-C8E2EBDBCF41}" srcOrd="0" destOrd="0" parTransId="{172AEF75-060E-40FD-AD66-855A0DFF82D4}" sibTransId="{4C50A46A-52E9-4DDB-A357-4129F624E330}"/>
    <dgm:cxn modelId="{11CC0957-9364-5944-A4EF-C372CC81423C}" type="presOf" srcId="{D44EE58F-6D8D-4FA4-9707-A082B4F38DC8}" destId="{A3FB0052-3FDD-394C-85E7-903D2D1F7872}" srcOrd="0" destOrd="0" presId="urn:microsoft.com/office/officeart/2005/8/layout/hList1"/>
    <dgm:cxn modelId="{5B6B9459-DADE-1A47-9ECA-6ECAB832EB2B}" type="presOf" srcId="{5683ECCE-316E-4773-9651-BDF2D6730776}" destId="{BBBDE0D8-9AF0-C546-922D-448F1E885AA7}" srcOrd="0" destOrd="0" presId="urn:microsoft.com/office/officeart/2005/8/layout/hList1"/>
    <dgm:cxn modelId="{BBD70681-B340-CF49-8973-68DACEA7BF2E}" type="presOf" srcId="{D6D42C26-05F1-47B7-AFC8-C8E2EBDBCF41}" destId="{84B4F918-1823-034D-89E6-6A9AA03E6A6B}" srcOrd="0" destOrd="0" presId="urn:microsoft.com/office/officeart/2005/8/layout/hList1"/>
    <dgm:cxn modelId="{36976D84-A954-4B58-A821-0562A5A5223E}" srcId="{4B96112C-B143-43E2-9751-A8FA6022F144}" destId="{DBC2B715-851B-4072-86E0-8C50513794E9}" srcOrd="3" destOrd="0" parTransId="{3266B45F-D20F-46DB-B6A0-1D292CA5EF87}" sibTransId="{0A8CCD75-56D6-43FF-8EC7-9C6BB889CD74}"/>
    <dgm:cxn modelId="{1144AC8A-AC40-7F43-86C6-C04562E5F3A3}" type="presOf" srcId="{B508582F-2025-4BD1-81DC-C6DBB74C6699}" destId="{7BC4C9BB-4802-5E42-9FCF-3BF97F43D16E}" srcOrd="0" destOrd="0" presId="urn:microsoft.com/office/officeart/2005/8/layout/hList1"/>
    <dgm:cxn modelId="{D981F19F-8EF0-4342-A071-B26039C5B7FC}" type="presOf" srcId="{A3294A63-16CB-40B7-91E1-12E6AB2D4670}" destId="{697E1104-96DB-B449-AF0A-8D0AAF3F949E}" srcOrd="0" destOrd="0" presId="urn:microsoft.com/office/officeart/2005/8/layout/hList1"/>
    <dgm:cxn modelId="{69C76AA3-30E5-4810-A33A-61AF00D73BE2}" srcId="{D44EE58F-6D8D-4FA4-9707-A082B4F38DC8}" destId="{449D723F-43DC-4CF1-B560-4EE6680393F0}" srcOrd="1" destOrd="0" parTransId="{F1AC1334-91B2-4C1A-A175-3056E773F3E8}" sibTransId="{8395209D-1112-45DC-B0AB-753E4A4D9056}"/>
    <dgm:cxn modelId="{46FAF4AA-AE91-49A9-9457-1A6B896BA2FD}" srcId="{B508582F-2025-4BD1-81DC-C6DBB74C6699}" destId="{A3294A63-16CB-40B7-91E1-12E6AB2D4670}" srcOrd="0" destOrd="0" parTransId="{89C520A6-7AAD-403C-A6EA-87F52AFE90AE}" sibTransId="{B9C5A9BF-B06C-475D-BFA3-B3666D6F8147}"/>
    <dgm:cxn modelId="{826D18AC-1EE7-48E5-ACA7-4F1610E30070}" srcId="{D44EE58F-6D8D-4FA4-9707-A082B4F38DC8}" destId="{A29C7956-37A8-49C2-BF8C-CE631CF4431F}" srcOrd="2" destOrd="0" parTransId="{43C1F6CF-1D1D-4913-BAEE-074D859A9631}" sibTransId="{2E671DEF-E47A-469E-825A-A15D8E372F87}"/>
    <dgm:cxn modelId="{E5179BB4-4F1E-48A3-92D0-D5E8968CD33E}" srcId="{4B96112C-B143-43E2-9751-A8FA6022F144}" destId="{0EA8BAC9-F4BE-4545-B0E1-58C893D58D7A}" srcOrd="1" destOrd="0" parTransId="{EBE91A7A-0955-4797-944D-26790ADF5E92}" sibTransId="{8D4216A5-AAB5-404B-B284-CCDBC5201F62}"/>
    <dgm:cxn modelId="{415A22B7-8F01-FA49-85BE-E6B22ECD0F42}" type="presOf" srcId="{644F8AA6-DF41-44E5-BA02-2E6E8796EF6C}" destId="{697E1104-96DB-B449-AF0A-8D0AAF3F949E}" srcOrd="0" destOrd="1" presId="urn:microsoft.com/office/officeart/2005/8/layout/hList1"/>
    <dgm:cxn modelId="{41B559BC-1C05-414F-B765-86B6CA4E4872}" type="presOf" srcId="{4B96112C-B143-43E2-9751-A8FA6022F144}" destId="{E4238793-B834-2745-A0E4-9FDAF90D2DFD}" srcOrd="0" destOrd="0" presId="urn:microsoft.com/office/officeart/2005/8/layout/hList1"/>
    <dgm:cxn modelId="{DD4BDBBD-D836-44AF-84D2-7A5AEB5E5CCD}" srcId="{B508582F-2025-4BD1-81DC-C6DBB74C6699}" destId="{900DD23F-51A7-4855-88D6-4A76737CD12F}" srcOrd="2" destOrd="0" parTransId="{6C8B5CAC-38A9-4D78-A219-46FAB3383343}" sibTransId="{C0A5C53C-9609-4779-B850-44DC14B5C3F1}"/>
    <dgm:cxn modelId="{CE6B33C6-9AF8-4549-B14E-98A34B81DC74}" srcId="{4B96112C-B143-43E2-9751-A8FA6022F144}" destId="{7A42F303-D6A4-4FBF-A6C6-886E54579D96}" srcOrd="2" destOrd="0" parTransId="{195953E9-E2EB-420B-BA4E-0724114877E8}" sibTransId="{39B4AADD-D568-4C3D-BE7F-5AB7F102EE38}"/>
    <dgm:cxn modelId="{B04BA9E8-ECEF-1248-8365-BC7DA4B3D3FD}" type="presOf" srcId="{7A42F303-D6A4-4FBF-A6C6-886E54579D96}" destId="{84B4F918-1823-034D-89E6-6A9AA03E6A6B}" srcOrd="0" destOrd="2" presId="urn:microsoft.com/office/officeart/2005/8/layout/hList1"/>
    <dgm:cxn modelId="{A3819FEC-B3DD-4370-8AD8-D54CE5C04A80}" srcId="{B508582F-2025-4BD1-81DC-C6DBB74C6699}" destId="{644F8AA6-DF41-44E5-BA02-2E6E8796EF6C}" srcOrd="1" destOrd="0" parTransId="{5C7B0C98-DCCA-40AD-BA15-29B5F855001B}" sibTransId="{A57336D0-54BF-4788-A7EA-852B8DAF978F}"/>
    <dgm:cxn modelId="{E81D4DF0-E519-BB42-8549-E4833907CAEA}" type="presParOf" srcId="{BBBDE0D8-9AF0-C546-922D-448F1E885AA7}" destId="{4F20EAC4-D75D-214B-A968-B2F463760F03}" srcOrd="0" destOrd="0" presId="urn:microsoft.com/office/officeart/2005/8/layout/hList1"/>
    <dgm:cxn modelId="{92B06E06-78A2-3042-A2FD-DD18326B6E37}" type="presParOf" srcId="{4F20EAC4-D75D-214B-A968-B2F463760F03}" destId="{E4238793-B834-2745-A0E4-9FDAF90D2DFD}" srcOrd="0" destOrd="0" presId="urn:microsoft.com/office/officeart/2005/8/layout/hList1"/>
    <dgm:cxn modelId="{AAC2A38C-B5EB-2F4B-9D4B-987D0147F8F6}" type="presParOf" srcId="{4F20EAC4-D75D-214B-A968-B2F463760F03}" destId="{84B4F918-1823-034D-89E6-6A9AA03E6A6B}" srcOrd="1" destOrd="0" presId="urn:microsoft.com/office/officeart/2005/8/layout/hList1"/>
    <dgm:cxn modelId="{10552ED1-6F31-4E4E-9EA3-050FCD2C56A8}" type="presParOf" srcId="{BBBDE0D8-9AF0-C546-922D-448F1E885AA7}" destId="{689960BA-1F95-1C46-B299-01374EE7E17C}" srcOrd="1" destOrd="0" presId="urn:microsoft.com/office/officeart/2005/8/layout/hList1"/>
    <dgm:cxn modelId="{0891A893-1F8E-2E49-9EC1-13789791679F}" type="presParOf" srcId="{BBBDE0D8-9AF0-C546-922D-448F1E885AA7}" destId="{F17E872B-6B3A-E046-A306-EFEF388F1A18}" srcOrd="2" destOrd="0" presId="urn:microsoft.com/office/officeart/2005/8/layout/hList1"/>
    <dgm:cxn modelId="{90B8A823-C99D-6747-AEFB-44F915C24D73}" type="presParOf" srcId="{F17E872B-6B3A-E046-A306-EFEF388F1A18}" destId="{7BC4C9BB-4802-5E42-9FCF-3BF97F43D16E}" srcOrd="0" destOrd="0" presId="urn:microsoft.com/office/officeart/2005/8/layout/hList1"/>
    <dgm:cxn modelId="{E7A76E22-3C94-3543-89F6-09C7548ED232}" type="presParOf" srcId="{F17E872B-6B3A-E046-A306-EFEF388F1A18}" destId="{697E1104-96DB-B449-AF0A-8D0AAF3F949E}" srcOrd="1" destOrd="0" presId="urn:microsoft.com/office/officeart/2005/8/layout/hList1"/>
    <dgm:cxn modelId="{0EEDC792-9551-D745-9BB4-87EAE09BA874}" type="presParOf" srcId="{BBBDE0D8-9AF0-C546-922D-448F1E885AA7}" destId="{535BB53C-0454-9E4D-87A6-F2D10CF0A94A}" srcOrd="3" destOrd="0" presId="urn:microsoft.com/office/officeart/2005/8/layout/hList1"/>
    <dgm:cxn modelId="{747B4A8F-117F-D74F-AD17-F5AE59682BBB}" type="presParOf" srcId="{BBBDE0D8-9AF0-C546-922D-448F1E885AA7}" destId="{B9F312B8-751A-3045-995E-83E591AAB923}" srcOrd="4" destOrd="0" presId="urn:microsoft.com/office/officeart/2005/8/layout/hList1"/>
    <dgm:cxn modelId="{33D9F7CB-08A1-394C-82ED-1912B97E55CB}" type="presParOf" srcId="{B9F312B8-751A-3045-995E-83E591AAB923}" destId="{A3FB0052-3FDD-394C-85E7-903D2D1F7872}" srcOrd="0" destOrd="0" presId="urn:microsoft.com/office/officeart/2005/8/layout/hList1"/>
    <dgm:cxn modelId="{F46141EF-4486-2842-964B-A391A19913B3}" type="presParOf" srcId="{B9F312B8-751A-3045-995E-83E591AAB923}" destId="{CAF7D9FA-1155-6147-96D7-E1F156825C5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309DA2-6CB6-4BCC-9FF8-C75B3BD4E15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631F4B1-574A-4740-9FB2-017975BF54F2}">
      <dgm:prSet/>
      <dgm:spPr/>
      <dgm:t>
        <a:bodyPr/>
        <a:lstStyle/>
        <a:p>
          <a:r>
            <a:rPr lang="en-US"/>
            <a:t>Major hardware components have been tested individually and subsystems have been tested while interfaced.</a:t>
          </a:r>
        </a:p>
      </dgm:t>
    </dgm:pt>
    <dgm:pt modelId="{0F0C93E8-D959-444C-A36D-8F968EF491F3}" type="parTrans" cxnId="{1E4C03F9-AD48-485E-8C8B-DBB45F93F04B}">
      <dgm:prSet/>
      <dgm:spPr/>
      <dgm:t>
        <a:bodyPr/>
        <a:lstStyle/>
        <a:p>
          <a:endParaRPr lang="en-US"/>
        </a:p>
      </dgm:t>
    </dgm:pt>
    <dgm:pt modelId="{1E625B14-8BA7-4EBF-96F6-5EB0BE9E386C}" type="sibTrans" cxnId="{1E4C03F9-AD48-485E-8C8B-DBB45F93F04B}">
      <dgm:prSet/>
      <dgm:spPr/>
      <dgm:t>
        <a:bodyPr/>
        <a:lstStyle/>
        <a:p>
          <a:endParaRPr lang="en-US"/>
        </a:p>
      </dgm:t>
    </dgm:pt>
    <dgm:pt modelId="{EFB4A7CA-8F55-4A62-BCF2-7D5A0CD1158C}">
      <dgm:prSet/>
      <dgm:spPr/>
      <dgm:t>
        <a:bodyPr/>
        <a:lstStyle/>
        <a:p>
          <a:r>
            <a:rPr lang="en-US"/>
            <a:t>The PCB recently arrived and further testing will begin shortly.</a:t>
          </a:r>
        </a:p>
      </dgm:t>
    </dgm:pt>
    <dgm:pt modelId="{515BBA68-B6B0-425B-B4B0-223BDEC56C92}" type="parTrans" cxnId="{4048620E-FBD9-442F-88D4-381197911510}">
      <dgm:prSet/>
      <dgm:spPr/>
      <dgm:t>
        <a:bodyPr/>
        <a:lstStyle/>
        <a:p>
          <a:endParaRPr lang="en-US"/>
        </a:p>
      </dgm:t>
    </dgm:pt>
    <dgm:pt modelId="{BA051B9A-17E7-4231-A0A2-79095617B88A}" type="sibTrans" cxnId="{4048620E-FBD9-442F-88D4-381197911510}">
      <dgm:prSet/>
      <dgm:spPr/>
      <dgm:t>
        <a:bodyPr/>
        <a:lstStyle/>
        <a:p>
          <a:endParaRPr lang="en-US"/>
        </a:p>
      </dgm:t>
    </dgm:pt>
    <dgm:pt modelId="{01F7FE2E-B788-48C9-A9A6-99B5FBEF8B3F}">
      <dgm:prSet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Embedded stack is underway while mobile app development and server is taking precedence.</a:t>
          </a:r>
          <a:endParaRPr lang="en-US"/>
        </a:p>
      </dgm:t>
    </dgm:pt>
    <dgm:pt modelId="{3B29990E-8B3D-4DB8-AB4E-B8F75BD1F36D}" type="parTrans" cxnId="{529C6048-B6E0-4F56-B48B-1888F4E4815D}">
      <dgm:prSet/>
      <dgm:spPr/>
      <dgm:t>
        <a:bodyPr/>
        <a:lstStyle/>
        <a:p>
          <a:endParaRPr lang="en-US"/>
        </a:p>
      </dgm:t>
    </dgm:pt>
    <dgm:pt modelId="{37501141-37B1-4B98-9546-27DEFA59BCC2}" type="sibTrans" cxnId="{529C6048-B6E0-4F56-B48B-1888F4E4815D}">
      <dgm:prSet/>
      <dgm:spPr/>
      <dgm:t>
        <a:bodyPr/>
        <a:lstStyle/>
        <a:p>
          <a:endParaRPr lang="en-US"/>
        </a:p>
      </dgm:t>
    </dgm:pt>
    <dgm:pt modelId="{CA688936-CEAC-4C89-9319-23D1301E1B57}" type="pres">
      <dgm:prSet presAssocID="{81309DA2-6CB6-4BCC-9FF8-C75B3BD4E156}" presName="root" presStyleCnt="0">
        <dgm:presLayoutVars>
          <dgm:dir/>
          <dgm:resizeHandles val="exact"/>
        </dgm:presLayoutVars>
      </dgm:prSet>
      <dgm:spPr/>
    </dgm:pt>
    <dgm:pt modelId="{7AD19A4C-957A-486B-8E22-3DABF65A0A70}" type="pres">
      <dgm:prSet presAssocID="{1631F4B1-574A-4740-9FB2-017975BF54F2}" presName="compNode" presStyleCnt="0"/>
      <dgm:spPr/>
    </dgm:pt>
    <dgm:pt modelId="{5C54BB54-633B-4BF5-B043-03A5908ADB32}" type="pres">
      <dgm:prSet presAssocID="{1631F4B1-574A-4740-9FB2-017975BF54F2}" presName="bgRect" presStyleLbl="bgShp" presStyleIdx="0" presStyleCnt="3"/>
      <dgm:spPr/>
    </dgm:pt>
    <dgm:pt modelId="{0A9D64FC-AAAC-40AC-9459-D735737D592F}" type="pres">
      <dgm:prSet presAssocID="{1631F4B1-574A-4740-9FB2-017975BF54F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460FDBA1-AA3B-4529-BE5D-95F25C6DE01B}" type="pres">
      <dgm:prSet presAssocID="{1631F4B1-574A-4740-9FB2-017975BF54F2}" presName="spaceRect" presStyleCnt="0"/>
      <dgm:spPr/>
    </dgm:pt>
    <dgm:pt modelId="{E9E907BE-75C9-4A7D-BB90-18FD56EE8FA8}" type="pres">
      <dgm:prSet presAssocID="{1631F4B1-574A-4740-9FB2-017975BF54F2}" presName="parTx" presStyleLbl="revTx" presStyleIdx="0" presStyleCnt="3">
        <dgm:presLayoutVars>
          <dgm:chMax val="0"/>
          <dgm:chPref val="0"/>
        </dgm:presLayoutVars>
      </dgm:prSet>
      <dgm:spPr/>
    </dgm:pt>
    <dgm:pt modelId="{88858B59-59D8-4A86-BEB5-5D1B9D972405}" type="pres">
      <dgm:prSet presAssocID="{1E625B14-8BA7-4EBF-96F6-5EB0BE9E386C}" presName="sibTrans" presStyleCnt="0"/>
      <dgm:spPr/>
    </dgm:pt>
    <dgm:pt modelId="{5CCB7440-079C-468F-A971-4335FDE7FE13}" type="pres">
      <dgm:prSet presAssocID="{EFB4A7CA-8F55-4A62-BCF2-7D5A0CD1158C}" presName="compNode" presStyleCnt="0"/>
      <dgm:spPr/>
    </dgm:pt>
    <dgm:pt modelId="{845B3450-F093-42EB-8D2E-0FB405FB832B}" type="pres">
      <dgm:prSet presAssocID="{EFB4A7CA-8F55-4A62-BCF2-7D5A0CD1158C}" presName="bgRect" presStyleLbl="bgShp" presStyleIdx="1" presStyleCnt="3"/>
      <dgm:spPr/>
    </dgm:pt>
    <dgm:pt modelId="{C383E119-7144-4E74-9461-B8CD921D0B39}" type="pres">
      <dgm:prSet presAssocID="{EFB4A7CA-8F55-4A62-BCF2-7D5A0CD1158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E5473FC3-2CC5-4112-870A-49CB6B79A302}" type="pres">
      <dgm:prSet presAssocID="{EFB4A7CA-8F55-4A62-BCF2-7D5A0CD1158C}" presName="spaceRect" presStyleCnt="0"/>
      <dgm:spPr/>
    </dgm:pt>
    <dgm:pt modelId="{1C0013D1-5B4D-4927-B466-80C33A59C11C}" type="pres">
      <dgm:prSet presAssocID="{EFB4A7CA-8F55-4A62-BCF2-7D5A0CD1158C}" presName="parTx" presStyleLbl="revTx" presStyleIdx="1" presStyleCnt="3">
        <dgm:presLayoutVars>
          <dgm:chMax val="0"/>
          <dgm:chPref val="0"/>
        </dgm:presLayoutVars>
      </dgm:prSet>
      <dgm:spPr/>
    </dgm:pt>
    <dgm:pt modelId="{BC619D3D-2B0A-46AD-A109-C1BC6C41262E}" type="pres">
      <dgm:prSet presAssocID="{BA051B9A-17E7-4231-A0A2-79095617B88A}" presName="sibTrans" presStyleCnt="0"/>
      <dgm:spPr/>
    </dgm:pt>
    <dgm:pt modelId="{67A37FEE-C88A-4FC5-BBCE-7F4878D408C2}" type="pres">
      <dgm:prSet presAssocID="{01F7FE2E-B788-48C9-A9A6-99B5FBEF8B3F}" presName="compNode" presStyleCnt="0"/>
      <dgm:spPr/>
    </dgm:pt>
    <dgm:pt modelId="{7BAF5CE6-A320-4835-B3F9-F36EEB53FE6E}" type="pres">
      <dgm:prSet presAssocID="{01F7FE2E-B788-48C9-A9A6-99B5FBEF8B3F}" presName="bgRect" presStyleLbl="bgShp" presStyleIdx="2" presStyleCnt="3"/>
      <dgm:spPr/>
    </dgm:pt>
    <dgm:pt modelId="{BFB4912D-2563-4A6A-A87C-47C33396718B}" type="pres">
      <dgm:prSet presAssocID="{01F7FE2E-B788-48C9-A9A6-99B5FBEF8B3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66C84B07-D9BE-499F-9902-107A0416DDDB}" type="pres">
      <dgm:prSet presAssocID="{01F7FE2E-B788-48C9-A9A6-99B5FBEF8B3F}" presName="spaceRect" presStyleCnt="0"/>
      <dgm:spPr/>
    </dgm:pt>
    <dgm:pt modelId="{82D024D9-6732-4E41-AB0D-F1B8256848BD}" type="pres">
      <dgm:prSet presAssocID="{01F7FE2E-B788-48C9-A9A6-99B5FBEF8B3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048620E-FBD9-442F-88D4-381197911510}" srcId="{81309DA2-6CB6-4BCC-9FF8-C75B3BD4E156}" destId="{EFB4A7CA-8F55-4A62-BCF2-7D5A0CD1158C}" srcOrd="1" destOrd="0" parTransId="{515BBA68-B6B0-425B-B4B0-223BDEC56C92}" sibTransId="{BA051B9A-17E7-4231-A0A2-79095617B88A}"/>
    <dgm:cxn modelId="{529C6048-B6E0-4F56-B48B-1888F4E4815D}" srcId="{81309DA2-6CB6-4BCC-9FF8-C75B3BD4E156}" destId="{01F7FE2E-B788-48C9-A9A6-99B5FBEF8B3F}" srcOrd="2" destOrd="0" parTransId="{3B29990E-8B3D-4DB8-AB4E-B8F75BD1F36D}" sibTransId="{37501141-37B1-4B98-9546-27DEFA59BCC2}"/>
    <dgm:cxn modelId="{27168076-2BC4-4896-AE8F-4DF5FF002477}" type="presOf" srcId="{01F7FE2E-B788-48C9-A9A6-99B5FBEF8B3F}" destId="{82D024D9-6732-4E41-AB0D-F1B8256848BD}" srcOrd="0" destOrd="0" presId="urn:microsoft.com/office/officeart/2018/2/layout/IconVerticalSolidList"/>
    <dgm:cxn modelId="{38287DC8-7171-45E1-9303-0E85D3EA09F6}" type="presOf" srcId="{81309DA2-6CB6-4BCC-9FF8-C75B3BD4E156}" destId="{CA688936-CEAC-4C89-9319-23D1301E1B57}" srcOrd="0" destOrd="0" presId="urn:microsoft.com/office/officeart/2018/2/layout/IconVerticalSolidList"/>
    <dgm:cxn modelId="{6433B8DC-A7A9-4A5C-BD8D-A8F2E46B255A}" type="presOf" srcId="{EFB4A7CA-8F55-4A62-BCF2-7D5A0CD1158C}" destId="{1C0013D1-5B4D-4927-B466-80C33A59C11C}" srcOrd="0" destOrd="0" presId="urn:microsoft.com/office/officeart/2018/2/layout/IconVerticalSolidList"/>
    <dgm:cxn modelId="{EAFB94F1-CDAC-4627-B110-AFA4DCD5F328}" type="presOf" srcId="{1631F4B1-574A-4740-9FB2-017975BF54F2}" destId="{E9E907BE-75C9-4A7D-BB90-18FD56EE8FA8}" srcOrd="0" destOrd="0" presId="urn:microsoft.com/office/officeart/2018/2/layout/IconVerticalSolidList"/>
    <dgm:cxn modelId="{1E4C03F9-AD48-485E-8C8B-DBB45F93F04B}" srcId="{81309DA2-6CB6-4BCC-9FF8-C75B3BD4E156}" destId="{1631F4B1-574A-4740-9FB2-017975BF54F2}" srcOrd="0" destOrd="0" parTransId="{0F0C93E8-D959-444C-A36D-8F968EF491F3}" sibTransId="{1E625B14-8BA7-4EBF-96F6-5EB0BE9E386C}"/>
    <dgm:cxn modelId="{63EB4915-C838-4C8D-BFEF-F21C326A889E}" type="presParOf" srcId="{CA688936-CEAC-4C89-9319-23D1301E1B57}" destId="{7AD19A4C-957A-486B-8E22-3DABF65A0A70}" srcOrd="0" destOrd="0" presId="urn:microsoft.com/office/officeart/2018/2/layout/IconVerticalSolidList"/>
    <dgm:cxn modelId="{33D2C8CF-9F63-4017-9734-3D0E1F718FB3}" type="presParOf" srcId="{7AD19A4C-957A-486B-8E22-3DABF65A0A70}" destId="{5C54BB54-633B-4BF5-B043-03A5908ADB32}" srcOrd="0" destOrd="0" presId="urn:microsoft.com/office/officeart/2018/2/layout/IconVerticalSolidList"/>
    <dgm:cxn modelId="{A1DB7059-2F8A-4072-BB17-1B8D0357C71E}" type="presParOf" srcId="{7AD19A4C-957A-486B-8E22-3DABF65A0A70}" destId="{0A9D64FC-AAAC-40AC-9459-D735737D592F}" srcOrd="1" destOrd="0" presId="urn:microsoft.com/office/officeart/2018/2/layout/IconVerticalSolidList"/>
    <dgm:cxn modelId="{D7DA1294-FE25-443D-A3F2-E7E054EEA4C0}" type="presParOf" srcId="{7AD19A4C-957A-486B-8E22-3DABF65A0A70}" destId="{460FDBA1-AA3B-4529-BE5D-95F25C6DE01B}" srcOrd="2" destOrd="0" presId="urn:microsoft.com/office/officeart/2018/2/layout/IconVerticalSolidList"/>
    <dgm:cxn modelId="{AAA3CCB3-AFFC-448B-B77B-EDFF7040DFE8}" type="presParOf" srcId="{7AD19A4C-957A-486B-8E22-3DABF65A0A70}" destId="{E9E907BE-75C9-4A7D-BB90-18FD56EE8FA8}" srcOrd="3" destOrd="0" presId="urn:microsoft.com/office/officeart/2018/2/layout/IconVerticalSolidList"/>
    <dgm:cxn modelId="{C12E807A-30EE-46FA-AA0B-DF8CCD806C68}" type="presParOf" srcId="{CA688936-CEAC-4C89-9319-23D1301E1B57}" destId="{88858B59-59D8-4A86-BEB5-5D1B9D972405}" srcOrd="1" destOrd="0" presId="urn:microsoft.com/office/officeart/2018/2/layout/IconVerticalSolidList"/>
    <dgm:cxn modelId="{7792D436-6321-4F10-91E3-A4C78F1AC210}" type="presParOf" srcId="{CA688936-CEAC-4C89-9319-23D1301E1B57}" destId="{5CCB7440-079C-468F-A971-4335FDE7FE13}" srcOrd="2" destOrd="0" presId="urn:microsoft.com/office/officeart/2018/2/layout/IconVerticalSolidList"/>
    <dgm:cxn modelId="{4A6353CD-7C41-4F0B-A02B-E002C61FCBF0}" type="presParOf" srcId="{5CCB7440-079C-468F-A971-4335FDE7FE13}" destId="{845B3450-F093-42EB-8D2E-0FB405FB832B}" srcOrd="0" destOrd="0" presId="urn:microsoft.com/office/officeart/2018/2/layout/IconVerticalSolidList"/>
    <dgm:cxn modelId="{19BE6DBE-E881-4242-86E2-1B532138143F}" type="presParOf" srcId="{5CCB7440-079C-468F-A971-4335FDE7FE13}" destId="{C383E119-7144-4E74-9461-B8CD921D0B39}" srcOrd="1" destOrd="0" presId="urn:microsoft.com/office/officeart/2018/2/layout/IconVerticalSolidList"/>
    <dgm:cxn modelId="{7C2FD7DD-319F-417E-A8BF-82D5643F99C9}" type="presParOf" srcId="{5CCB7440-079C-468F-A971-4335FDE7FE13}" destId="{E5473FC3-2CC5-4112-870A-49CB6B79A302}" srcOrd="2" destOrd="0" presId="urn:microsoft.com/office/officeart/2018/2/layout/IconVerticalSolidList"/>
    <dgm:cxn modelId="{27AA4231-B08D-475B-91FE-6551C3F6065B}" type="presParOf" srcId="{5CCB7440-079C-468F-A971-4335FDE7FE13}" destId="{1C0013D1-5B4D-4927-B466-80C33A59C11C}" srcOrd="3" destOrd="0" presId="urn:microsoft.com/office/officeart/2018/2/layout/IconVerticalSolidList"/>
    <dgm:cxn modelId="{D4C9F16C-A37D-48DB-8CE9-5EE901E3BCD5}" type="presParOf" srcId="{CA688936-CEAC-4C89-9319-23D1301E1B57}" destId="{BC619D3D-2B0A-46AD-A109-C1BC6C41262E}" srcOrd="3" destOrd="0" presId="urn:microsoft.com/office/officeart/2018/2/layout/IconVerticalSolidList"/>
    <dgm:cxn modelId="{E27FA990-9F78-4755-A31E-7BE869F48427}" type="presParOf" srcId="{CA688936-CEAC-4C89-9319-23D1301E1B57}" destId="{67A37FEE-C88A-4FC5-BBCE-7F4878D408C2}" srcOrd="4" destOrd="0" presId="urn:microsoft.com/office/officeart/2018/2/layout/IconVerticalSolidList"/>
    <dgm:cxn modelId="{0975685C-9604-4502-8E5B-07D69F6B2240}" type="presParOf" srcId="{67A37FEE-C88A-4FC5-BBCE-7F4878D408C2}" destId="{7BAF5CE6-A320-4835-B3F9-F36EEB53FE6E}" srcOrd="0" destOrd="0" presId="urn:microsoft.com/office/officeart/2018/2/layout/IconVerticalSolidList"/>
    <dgm:cxn modelId="{9915A093-45F3-4A8D-8255-794A2CD9C469}" type="presParOf" srcId="{67A37FEE-C88A-4FC5-BBCE-7F4878D408C2}" destId="{BFB4912D-2563-4A6A-A87C-47C33396718B}" srcOrd="1" destOrd="0" presId="urn:microsoft.com/office/officeart/2018/2/layout/IconVerticalSolidList"/>
    <dgm:cxn modelId="{95365042-BE9F-4240-AF12-77318E05EB13}" type="presParOf" srcId="{67A37FEE-C88A-4FC5-BBCE-7F4878D408C2}" destId="{66C84B07-D9BE-499F-9902-107A0416DDDB}" srcOrd="2" destOrd="0" presId="urn:microsoft.com/office/officeart/2018/2/layout/IconVerticalSolidList"/>
    <dgm:cxn modelId="{6B6168A2-8F78-4463-86DD-B52DB906354C}" type="presParOf" srcId="{67A37FEE-C88A-4FC5-BBCE-7F4878D408C2}" destId="{82D024D9-6732-4E41-AB0D-F1B8256848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546D2-AFBA-4159-A554-50EF2848A124}">
      <dsp:nvSpPr>
        <dsp:cNvPr id="0" name=""/>
        <dsp:cNvSpPr/>
      </dsp:nvSpPr>
      <dsp:spPr>
        <a:xfrm>
          <a:off x="0" y="1142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16CCE-5837-4A0A-8E01-1ACBC2A5CC64}">
      <dsp:nvSpPr>
        <dsp:cNvPr id="0" name=""/>
        <dsp:cNvSpPr/>
      </dsp:nvSpPr>
      <dsp:spPr>
        <a:xfrm>
          <a:off x="147267" y="110680"/>
          <a:ext cx="267759" cy="2677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33C28-3BCE-437B-A1A2-6D210AB893EF}">
      <dsp:nvSpPr>
        <dsp:cNvPr id="0" name=""/>
        <dsp:cNvSpPr/>
      </dsp:nvSpPr>
      <dsp:spPr>
        <a:xfrm>
          <a:off x="562295" y="1142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Reduce time wasted waiting for orders from busy campus restaurants.</a:t>
          </a:r>
        </a:p>
      </dsp:txBody>
      <dsp:txXfrm>
        <a:off x="562295" y="1142"/>
        <a:ext cx="4696982" cy="486836"/>
      </dsp:txXfrm>
    </dsp:sp>
    <dsp:sp modelId="{8AE76496-B399-486B-8845-1218BA760AFA}">
      <dsp:nvSpPr>
        <dsp:cNvPr id="0" name=""/>
        <dsp:cNvSpPr/>
      </dsp:nvSpPr>
      <dsp:spPr>
        <a:xfrm>
          <a:off x="0" y="609687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BFC85-BD5E-4566-A0BF-A83CE31E873D}">
      <dsp:nvSpPr>
        <dsp:cNvPr id="0" name=""/>
        <dsp:cNvSpPr/>
      </dsp:nvSpPr>
      <dsp:spPr>
        <a:xfrm>
          <a:off x="147267" y="719226"/>
          <a:ext cx="267759" cy="2677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C335D-449E-4D5E-B727-FC5176DAA003}">
      <dsp:nvSpPr>
        <dsp:cNvPr id="0" name=""/>
        <dsp:cNvSpPr/>
      </dsp:nvSpPr>
      <dsp:spPr>
        <a:xfrm>
          <a:off x="562295" y="609687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Provide full-time students with a more efficient lunch break.</a:t>
          </a:r>
        </a:p>
      </dsp:txBody>
      <dsp:txXfrm>
        <a:off x="562295" y="609687"/>
        <a:ext cx="4696982" cy="486836"/>
      </dsp:txXfrm>
    </dsp:sp>
    <dsp:sp modelId="{F5105531-0D55-441A-8C87-E5164971663A}">
      <dsp:nvSpPr>
        <dsp:cNvPr id="0" name=""/>
        <dsp:cNvSpPr/>
      </dsp:nvSpPr>
      <dsp:spPr>
        <a:xfrm>
          <a:off x="0" y="1218233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DC4C3-283F-495D-911D-994A8DB20872}">
      <dsp:nvSpPr>
        <dsp:cNvPr id="0" name=""/>
        <dsp:cNvSpPr/>
      </dsp:nvSpPr>
      <dsp:spPr>
        <a:xfrm>
          <a:off x="147267" y="1327771"/>
          <a:ext cx="267759" cy="2677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3BA6E-B634-4340-9D46-45FFC9BAEEB4}">
      <dsp:nvSpPr>
        <dsp:cNvPr id="0" name=""/>
        <dsp:cNvSpPr/>
      </dsp:nvSpPr>
      <dsp:spPr>
        <a:xfrm>
          <a:off x="562295" y="1218233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Enhance productivity by eliminating the need to leave workspaces for meals.</a:t>
          </a:r>
        </a:p>
      </dsp:txBody>
      <dsp:txXfrm>
        <a:off x="562295" y="1218233"/>
        <a:ext cx="4696982" cy="486836"/>
      </dsp:txXfrm>
    </dsp:sp>
    <dsp:sp modelId="{C657EA7F-83C6-4FAF-A6FD-0AD57C413709}">
      <dsp:nvSpPr>
        <dsp:cNvPr id="0" name=""/>
        <dsp:cNvSpPr/>
      </dsp:nvSpPr>
      <dsp:spPr>
        <a:xfrm>
          <a:off x="0" y="1826778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CFBE8-7E26-4CD6-9692-8D9D22745BC3}">
      <dsp:nvSpPr>
        <dsp:cNvPr id="0" name=""/>
        <dsp:cNvSpPr/>
      </dsp:nvSpPr>
      <dsp:spPr>
        <a:xfrm>
          <a:off x="147267" y="1936316"/>
          <a:ext cx="267759" cy="2677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B6753-12BF-4F3F-A2B3-B4B4D7D867EF}">
      <dsp:nvSpPr>
        <dsp:cNvPr id="0" name=""/>
        <dsp:cNvSpPr/>
      </dsp:nvSpPr>
      <dsp:spPr>
        <a:xfrm>
          <a:off x="562295" y="1826778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Autonomous ground vehicle that doubles as a food convoy.</a:t>
          </a:r>
        </a:p>
      </dsp:txBody>
      <dsp:txXfrm>
        <a:off x="562295" y="1826778"/>
        <a:ext cx="4696982" cy="486836"/>
      </dsp:txXfrm>
    </dsp:sp>
    <dsp:sp modelId="{379776EC-37AC-4448-9DA8-5CEB1D47ECFF}">
      <dsp:nvSpPr>
        <dsp:cNvPr id="0" name=""/>
        <dsp:cNvSpPr/>
      </dsp:nvSpPr>
      <dsp:spPr>
        <a:xfrm>
          <a:off x="0" y="2435323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4F895-00B5-4872-8AE2-2648343CBC04}">
      <dsp:nvSpPr>
        <dsp:cNvPr id="0" name=""/>
        <dsp:cNvSpPr/>
      </dsp:nvSpPr>
      <dsp:spPr>
        <a:xfrm>
          <a:off x="147267" y="2544862"/>
          <a:ext cx="267759" cy="2677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17D47-7EE1-4272-BF15-4024ED6EAB8D}">
      <dsp:nvSpPr>
        <dsp:cNvPr id="0" name=""/>
        <dsp:cNvSpPr/>
      </dsp:nvSpPr>
      <dsp:spPr>
        <a:xfrm>
          <a:off x="562295" y="2435323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Integrates Google Maps’ Directions API for path planning.</a:t>
          </a:r>
        </a:p>
      </dsp:txBody>
      <dsp:txXfrm>
        <a:off x="562295" y="2435323"/>
        <a:ext cx="4696982" cy="486836"/>
      </dsp:txXfrm>
    </dsp:sp>
    <dsp:sp modelId="{AB00AF35-5582-4EAF-99CB-9F6FA1E0636B}">
      <dsp:nvSpPr>
        <dsp:cNvPr id="0" name=""/>
        <dsp:cNvSpPr/>
      </dsp:nvSpPr>
      <dsp:spPr>
        <a:xfrm>
          <a:off x="0" y="3043869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397F5-5102-4986-9DE4-76B32A3DE64D}">
      <dsp:nvSpPr>
        <dsp:cNvPr id="0" name=""/>
        <dsp:cNvSpPr/>
      </dsp:nvSpPr>
      <dsp:spPr>
        <a:xfrm>
          <a:off x="147267" y="3153407"/>
          <a:ext cx="267759" cy="26775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F2533-3AA0-4D7D-8DEF-960E62D2A28B}">
      <dsp:nvSpPr>
        <dsp:cNvPr id="0" name=""/>
        <dsp:cNvSpPr/>
      </dsp:nvSpPr>
      <dsp:spPr>
        <a:xfrm>
          <a:off x="562295" y="3043869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Companion mobile application for user interactivity.</a:t>
          </a:r>
        </a:p>
      </dsp:txBody>
      <dsp:txXfrm>
        <a:off x="562295" y="3043869"/>
        <a:ext cx="4696982" cy="486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883B7-71C8-2B42-944E-E561ABB77D0E}">
      <dsp:nvSpPr>
        <dsp:cNvPr id="0" name=""/>
        <dsp:cNvSpPr/>
      </dsp:nvSpPr>
      <dsp:spPr>
        <a:xfrm>
          <a:off x="1009" y="197847"/>
          <a:ext cx="3938306" cy="23629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Basic Goals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Path planning done remotely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Food is safely stored with a magnetic lock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Companion app can communicate arrival and passcode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Detect static objects</a:t>
          </a:r>
        </a:p>
      </dsp:txBody>
      <dsp:txXfrm>
        <a:off x="1009" y="197847"/>
        <a:ext cx="3938306" cy="2362983"/>
      </dsp:txXfrm>
    </dsp:sp>
    <dsp:sp modelId="{2931385F-F814-9945-8748-7EC8E634BC74}">
      <dsp:nvSpPr>
        <dsp:cNvPr id="0" name=""/>
        <dsp:cNvSpPr/>
      </dsp:nvSpPr>
      <dsp:spPr>
        <a:xfrm>
          <a:off x="4333146" y="197847"/>
          <a:ext cx="3938306" cy="2362983"/>
        </a:xfrm>
        <a:prstGeom prst="rect">
          <a:avLst/>
        </a:prstGeom>
        <a:solidFill>
          <a:schemeClr val="accent2">
            <a:hueOff val="1191735"/>
            <a:satOff val="6913"/>
            <a:lumOff val="686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Advanced Goals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Detect dynamic objects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Obstacle avoidance (rerouting)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Track </a:t>
          </a:r>
          <a:r>
            <a:rPr lang="en-US" sz="1900" kern="1200" err="1"/>
            <a:t>FoodieRover</a:t>
          </a:r>
          <a:r>
            <a:rPr lang="en-US" sz="1900" kern="1200"/>
            <a:t> from app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Gill Sans MT" panose="020B0502020104020203"/>
            </a:rPr>
            <a:t>Implement neural network to identify objects</a:t>
          </a:r>
        </a:p>
      </dsp:txBody>
      <dsp:txXfrm>
        <a:off x="4333146" y="197847"/>
        <a:ext cx="3938306" cy="23629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38793-B834-2745-A0E4-9FDAF90D2DFD}">
      <dsp:nvSpPr>
        <dsp:cNvPr id="0" name=""/>
        <dsp:cNvSpPr/>
      </dsp:nvSpPr>
      <dsp:spPr>
        <a:xfrm>
          <a:off x="2585" y="10484"/>
          <a:ext cx="2520516" cy="547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Python</a:t>
          </a:r>
        </a:p>
      </dsp:txBody>
      <dsp:txXfrm>
        <a:off x="2585" y="10484"/>
        <a:ext cx="2520516" cy="547200"/>
      </dsp:txXfrm>
    </dsp:sp>
    <dsp:sp modelId="{84B4F918-1823-034D-89E6-6A9AA03E6A6B}">
      <dsp:nvSpPr>
        <dsp:cNvPr id="0" name=""/>
        <dsp:cNvSpPr/>
      </dsp:nvSpPr>
      <dsp:spPr>
        <a:xfrm>
          <a:off x="2585" y="557684"/>
          <a:ext cx="2520516" cy="219050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ROS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Automatic Memory Management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Slower due to interpretation and dynamic typing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OpenCV</a:t>
          </a:r>
          <a:r>
            <a:rPr lang="en-US" sz="1900" kern="1200">
              <a:latin typeface="Gill Sans MT" panose="020B0502020104020203"/>
            </a:rPr>
            <a:t>, TensorFlow</a:t>
          </a:r>
          <a:endParaRPr lang="en-US" sz="1900" kern="1200"/>
        </a:p>
      </dsp:txBody>
      <dsp:txXfrm>
        <a:off x="2585" y="557684"/>
        <a:ext cx="2520516" cy="2190509"/>
      </dsp:txXfrm>
    </dsp:sp>
    <dsp:sp modelId="{7BC4C9BB-4802-5E42-9FCF-3BF97F43D16E}">
      <dsp:nvSpPr>
        <dsp:cNvPr id="0" name=""/>
        <dsp:cNvSpPr/>
      </dsp:nvSpPr>
      <dsp:spPr>
        <a:xfrm>
          <a:off x="2875973" y="10484"/>
          <a:ext cx="2520516" cy="547200"/>
        </a:xfrm>
        <a:prstGeom prst="rect">
          <a:avLst/>
        </a:prstGeom>
        <a:solidFill>
          <a:schemeClr val="accent2">
            <a:hueOff val="595867"/>
            <a:satOff val="3457"/>
            <a:lumOff val="3432"/>
            <a:alphaOff val="0"/>
          </a:schemeClr>
        </a:solidFill>
        <a:ln w="22225" cap="rnd" cmpd="sng" algn="ctr">
          <a:solidFill>
            <a:schemeClr val="accent2">
              <a:hueOff val="595867"/>
              <a:satOff val="3457"/>
              <a:lumOff val="3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C++</a:t>
          </a:r>
        </a:p>
      </dsp:txBody>
      <dsp:txXfrm>
        <a:off x="2875973" y="10484"/>
        <a:ext cx="2520516" cy="547200"/>
      </dsp:txXfrm>
    </dsp:sp>
    <dsp:sp modelId="{697E1104-96DB-B449-AF0A-8D0AAF3F949E}">
      <dsp:nvSpPr>
        <dsp:cNvPr id="0" name=""/>
        <dsp:cNvSpPr/>
      </dsp:nvSpPr>
      <dsp:spPr>
        <a:xfrm>
          <a:off x="2875973" y="557684"/>
          <a:ext cx="2520516" cy="2190509"/>
        </a:xfrm>
        <a:prstGeom prst="rect">
          <a:avLst/>
        </a:prstGeom>
        <a:solidFill>
          <a:schemeClr val="accent2">
            <a:tint val="40000"/>
            <a:alpha val="90000"/>
            <a:hueOff val="522394"/>
            <a:satOff val="6723"/>
            <a:lumOff val="875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522394"/>
              <a:satOff val="6723"/>
              <a:lumOff val="8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Arduino IDE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Manual Memory Management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Faster thanks to compilation to native machine code</a:t>
          </a:r>
        </a:p>
      </dsp:txBody>
      <dsp:txXfrm>
        <a:off x="2875973" y="557684"/>
        <a:ext cx="2520516" cy="2190509"/>
      </dsp:txXfrm>
    </dsp:sp>
    <dsp:sp modelId="{A3FB0052-3FDD-394C-85E7-903D2D1F7872}">
      <dsp:nvSpPr>
        <dsp:cNvPr id="0" name=""/>
        <dsp:cNvSpPr/>
      </dsp:nvSpPr>
      <dsp:spPr>
        <a:xfrm>
          <a:off x="5749361" y="10484"/>
          <a:ext cx="2520516" cy="547200"/>
        </a:xfrm>
        <a:prstGeom prst="rect">
          <a:avLst/>
        </a:prstGeom>
        <a:solidFill>
          <a:schemeClr val="accent2">
            <a:hueOff val="1191735"/>
            <a:satOff val="6913"/>
            <a:lumOff val="6864"/>
            <a:alphaOff val="0"/>
          </a:schemeClr>
        </a:solidFill>
        <a:ln w="22225" cap="rnd" cmpd="sng" algn="ctr">
          <a:solidFill>
            <a:schemeClr val="accent2">
              <a:hueOff val="1191735"/>
              <a:satOff val="6913"/>
              <a:lumOff val="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JavaScript</a:t>
          </a:r>
        </a:p>
      </dsp:txBody>
      <dsp:txXfrm>
        <a:off x="5749361" y="10484"/>
        <a:ext cx="2520516" cy="547200"/>
      </dsp:txXfrm>
    </dsp:sp>
    <dsp:sp modelId="{CAF7D9FA-1155-6147-96D7-E1F156825C57}">
      <dsp:nvSpPr>
        <dsp:cNvPr id="0" name=""/>
        <dsp:cNvSpPr/>
      </dsp:nvSpPr>
      <dsp:spPr>
        <a:xfrm>
          <a:off x="5749361" y="557684"/>
          <a:ext cx="2520516" cy="2190509"/>
        </a:xfrm>
        <a:prstGeom prst="rect">
          <a:avLst/>
        </a:prstGeom>
        <a:solidFill>
          <a:schemeClr val="accent2">
            <a:tint val="40000"/>
            <a:alpha val="90000"/>
            <a:hueOff val="1044789"/>
            <a:satOff val="13446"/>
            <a:lumOff val="1751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1044789"/>
              <a:satOff val="13446"/>
              <a:lumOff val="17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React Native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Automatic Memory Management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Supports server-side scripting</a:t>
          </a:r>
          <a:br>
            <a:rPr lang="en-US" sz="1900" kern="1200"/>
          </a:br>
          <a:endParaRPr lang="en-US" sz="1900" kern="1200"/>
        </a:p>
      </dsp:txBody>
      <dsp:txXfrm>
        <a:off x="5749361" y="557684"/>
        <a:ext cx="2520516" cy="21905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4BB54-633B-4BF5-B043-03A5908ADB32}">
      <dsp:nvSpPr>
        <dsp:cNvPr id="0" name=""/>
        <dsp:cNvSpPr/>
      </dsp:nvSpPr>
      <dsp:spPr>
        <a:xfrm>
          <a:off x="0" y="431"/>
          <a:ext cx="5259278" cy="10088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64FC-AAAC-40AC-9459-D735737D592F}">
      <dsp:nvSpPr>
        <dsp:cNvPr id="0" name=""/>
        <dsp:cNvSpPr/>
      </dsp:nvSpPr>
      <dsp:spPr>
        <a:xfrm>
          <a:off x="305178" y="227423"/>
          <a:ext cx="554869" cy="5548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907BE-75C9-4A7D-BB90-18FD56EE8FA8}">
      <dsp:nvSpPr>
        <dsp:cNvPr id="0" name=""/>
        <dsp:cNvSpPr/>
      </dsp:nvSpPr>
      <dsp:spPr>
        <a:xfrm>
          <a:off x="1165225" y="431"/>
          <a:ext cx="4094052" cy="1008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770" tIns="106770" rIns="106770" bIns="10677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Major hardware components have been tested individually and subsystems have been tested while interfaced.</a:t>
          </a:r>
        </a:p>
      </dsp:txBody>
      <dsp:txXfrm>
        <a:off x="1165225" y="431"/>
        <a:ext cx="4094052" cy="1008853"/>
      </dsp:txXfrm>
    </dsp:sp>
    <dsp:sp modelId="{845B3450-F093-42EB-8D2E-0FB405FB832B}">
      <dsp:nvSpPr>
        <dsp:cNvPr id="0" name=""/>
        <dsp:cNvSpPr/>
      </dsp:nvSpPr>
      <dsp:spPr>
        <a:xfrm>
          <a:off x="0" y="1261497"/>
          <a:ext cx="5259278" cy="10088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3E119-7144-4E74-9461-B8CD921D0B39}">
      <dsp:nvSpPr>
        <dsp:cNvPr id="0" name=""/>
        <dsp:cNvSpPr/>
      </dsp:nvSpPr>
      <dsp:spPr>
        <a:xfrm>
          <a:off x="305178" y="1488489"/>
          <a:ext cx="554869" cy="5548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013D1-5B4D-4927-B466-80C33A59C11C}">
      <dsp:nvSpPr>
        <dsp:cNvPr id="0" name=""/>
        <dsp:cNvSpPr/>
      </dsp:nvSpPr>
      <dsp:spPr>
        <a:xfrm>
          <a:off x="1165225" y="1261497"/>
          <a:ext cx="4094052" cy="1008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770" tIns="106770" rIns="106770" bIns="10677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PCB recently arrived and further testing will begin shortly.</a:t>
          </a:r>
        </a:p>
      </dsp:txBody>
      <dsp:txXfrm>
        <a:off x="1165225" y="1261497"/>
        <a:ext cx="4094052" cy="1008853"/>
      </dsp:txXfrm>
    </dsp:sp>
    <dsp:sp modelId="{7BAF5CE6-A320-4835-B3F9-F36EEB53FE6E}">
      <dsp:nvSpPr>
        <dsp:cNvPr id="0" name=""/>
        <dsp:cNvSpPr/>
      </dsp:nvSpPr>
      <dsp:spPr>
        <a:xfrm>
          <a:off x="0" y="2522563"/>
          <a:ext cx="5259278" cy="100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B4912D-2563-4A6A-A87C-47C33396718B}">
      <dsp:nvSpPr>
        <dsp:cNvPr id="0" name=""/>
        <dsp:cNvSpPr/>
      </dsp:nvSpPr>
      <dsp:spPr>
        <a:xfrm>
          <a:off x="305178" y="2749555"/>
          <a:ext cx="554869" cy="5548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024D9-6732-4E41-AB0D-F1B8256848BD}">
      <dsp:nvSpPr>
        <dsp:cNvPr id="0" name=""/>
        <dsp:cNvSpPr/>
      </dsp:nvSpPr>
      <dsp:spPr>
        <a:xfrm>
          <a:off x="1165225" y="2522563"/>
          <a:ext cx="4094052" cy="1008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770" tIns="106770" rIns="106770" bIns="10677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Gill Sans MT" panose="020B0502020104020203"/>
            </a:rPr>
            <a:t>Embedded stack is underway while mobile app development and server is taking precedence.</a:t>
          </a:r>
          <a:endParaRPr lang="en-US" sz="1800" kern="1200"/>
        </a:p>
      </dsp:txBody>
      <dsp:txXfrm>
        <a:off x="1165225" y="2522563"/>
        <a:ext cx="4094052" cy="1008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b662cf0d41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b662cf0d41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f0e1047c9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f0e1047c9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f0e1047c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f0e1047c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f1e1bd351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f1e1bd351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1e1bd351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f1e1bd351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a28b7232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ba28b7232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618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a28b7232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ba28b7232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1e1bd351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f1e1bd351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f1e1bd351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f1e1bd351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662cf0d41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b662cf0d41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b662cf0d4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b662cf0d4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f2000ffb8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f2000ffb8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f2000ffb8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f2000ffb8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f2000ffb8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f2000ffb8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f2000ffb8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f2000ffb8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f2000ffb8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f2000ffb8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b662cf0d41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b662cf0d41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662cf0d41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b662cf0d41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ba4f49b83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ba4f49b83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a28b7232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ba28b7232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b662cf0d41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b662cf0d41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b662cf0d41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b662cf0d41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1f18f2fd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f1f18f2fd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1f18f2fd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f1f18f2fd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f1f18f2fd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f1f18f2fd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f1f18f2fd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f1f18f2fd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f1f18f2fd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f1f18f2fd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662cf0d41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b662cf0d41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f2000ffb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f2000ffb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f2000ffb8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f2000ffb8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f10731d9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f10731d9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b662cf0d41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b662cf0d41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f016ac00e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f016ac00e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f016ac00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f016ac00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f016ac00e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f016ac00e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b662cf0d41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b662cf0d41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765323"/>
            <a:ext cx="8245162" cy="1106260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1871584"/>
            <a:ext cx="8245160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4467103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4463859"/>
            <a:ext cx="518790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6233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00403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439767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449793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06795"/>
            <a:ext cx="1503123" cy="3887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506795"/>
            <a:ext cx="5922209" cy="388730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3"/>
            <a:ext cx="99610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4463859"/>
            <a:ext cx="592220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4467103"/>
            <a:ext cx="87314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509938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75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75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8938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14883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282933"/>
            <a:ext cx="8272211" cy="1123130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3406063"/>
            <a:ext cx="827221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51355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4" y="1671003"/>
            <a:ext cx="4066793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1671003"/>
            <a:ext cx="4066794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16527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1688169"/>
            <a:ext cx="3815306" cy="402004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1688169"/>
            <a:ext cx="3815305" cy="415030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58950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704574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805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3946722"/>
            <a:ext cx="3682084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450900"/>
            <a:ext cx="846963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3946723"/>
            <a:ext cx="4402490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0311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520042"/>
            <a:ext cx="827221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449794"/>
            <a:ext cx="8468144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3945096"/>
            <a:ext cx="8272213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789482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4467103"/>
            <a:ext cx="21335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4463859"/>
            <a:ext cx="51879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4467103"/>
            <a:ext cx="78938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334900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34023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572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3.m4a"/><Relationship Id="rId7" Type="http://schemas.openxmlformats.org/officeDocument/2006/relationships/image" Target="../media/image3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audio" Target="../media/media23.m4a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jpe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jpe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4" Type="http://schemas.openxmlformats.org/officeDocument/2006/relationships/audio" Target="../media/media4.m4a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4.jpe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4.jpe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4.jpe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4.jpe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4.jpe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1.png"/><Relationship Id="rId5" Type="http://schemas.openxmlformats.org/officeDocument/2006/relationships/diagramData" Target="../diagrams/data3.xml"/><Relationship Id="rId10" Type="http://schemas.openxmlformats.org/officeDocument/2006/relationships/image" Target="../media/image51.jpeg"/><Relationship Id="rId4" Type="http://schemas.openxmlformats.org/officeDocument/2006/relationships/notesSlide" Target="../notesSlides/notesSlide26.xml"/><Relationship Id="rId9" Type="http://schemas.microsoft.com/office/2007/relationships/diagramDrawing" Target="../diagrams/drawing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1.jpe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.png"/><Relationship Id="rId3" Type="http://schemas.microsoft.com/office/2007/relationships/media" Target="../media/media6.m4a"/><Relationship Id="rId7" Type="http://schemas.openxmlformats.org/officeDocument/2006/relationships/diagramData" Target="../diagrams/data1.xml"/><Relationship Id="rId12" Type="http://schemas.openxmlformats.org/officeDocument/2006/relationships/image" Target="../media/image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2.xml"/><Relationship Id="rId11" Type="http://schemas.microsoft.com/office/2007/relationships/diagramDrawing" Target="../diagrams/drawing1.xml"/><Relationship Id="rId5" Type="http://schemas.openxmlformats.org/officeDocument/2006/relationships/slideLayout" Target="../slideLayouts/slideLayout12.xml"/><Relationship Id="rId10" Type="http://schemas.openxmlformats.org/officeDocument/2006/relationships/diagramColors" Target="../diagrams/colors1.xml"/><Relationship Id="rId4" Type="http://schemas.openxmlformats.org/officeDocument/2006/relationships/audio" Target="../media/media6.m4a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6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1.m4a"/><Relationship Id="rId7" Type="http://schemas.openxmlformats.org/officeDocument/2006/relationships/image" Target="../media/image26.png"/><Relationship Id="rId2" Type="http://schemas.microsoft.com/office/2007/relationships/media" Target="../media/media41.m4a"/><Relationship Id="rId1" Type="http://schemas.openxmlformats.org/officeDocument/2006/relationships/tags" Target="../tags/tag1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42.m4a"/><Relationship Id="rId7" Type="http://schemas.openxmlformats.org/officeDocument/2006/relationships/image" Target="../media/image59.png"/><Relationship Id="rId2" Type="http://schemas.microsoft.com/office/2007/relationships/media" Target="../media/media42.m4a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43.m4a"/><Relationship Id="rId7" Type="http://schemas.openxmlformats.org/officeDocument/2006/relationships/image" Target="../media/image61.png"/><Relationship Id="rId2" Type="http://schemas.microsoft.com/office/2007/relationships/media" Target="../media/media43.m4a"/><Relationship Id="rId1" Type="http://schemas.openxmlformats.org/officeDocument/2006/relationships/tags" Target="../tags/tag3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44.m4a"/><Relationship Id="rId7" Type="http://schemas.openxmlformats.org/officeDocument/2006/relationships/image" Target="../media/image63.png"/><Relationship Id="rId2" Type="http://schemas.microsoft.com/office/2007/relationships/media" Target="../media/media44.m4a"/><Relationship Id="rId1" Type="http://schemas.openxmlformats.org/officeDocument/2006/relationships/tags" Target="../tags/tag4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media45.m4a"/><Relationship Id="rId7" Type="http://schemas.openxmlformats.org/officeDocument/2006/relationships/image" Target="../media/image65.png"/><Relationship Id="rId2" Type="http://schemas.microsoft.com/office/2007/relationships/media" Target="../media/media45.m4a"/><Relationship Id="rId1" Type="http://schemas.openxmlformats.org/officeDocument/2006/relationships/tags" Target="../tags/tag5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3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1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1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1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diagramLayout" Target="../diagrams/layout4.xml"/><Relationship Id="rId11" Type="http://schemas.openxmlformats.org/officeDocument/2006/relationships/image" Target="../media/image51.jpeg"/><Relationship Id="rId5" Type="http://schemas.openxmlformats.org/officeDocument/2006/relationships/diagramData" Target="../diagrams/data4.xml"/><Relationship Id="rId10" Type="http://schemas.openxmlformats.org/officeDocument/2006/relationships/image" Target="../media/image73.jpeg"/><Relationship Id="rId4" Type="http://schemas.openxmlformats.org/officeDocument/2006/relationships/notesSlide" Target="../notesSlides/notesSlide37.xml"/><Relationship Id="rId9" Type="http://schemas.microsoft.com/office/2007/relationships/diagramDrawing" Target="../diagrams/drawin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.jpeg"/><Relationship Id="rId3" Type="http://schemas.microsoft.com/office/2007/relationships/media" Target="../media/media8.m4a"/><Relationship Id="rId7" Type="http://schemas.openxmlformats.org/officeDocument/2006/relationships/diagramData" Target="../diagrams/data2.xml"/><Relationship Id="rId12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3.xml"/><Relationship Id="rId11" Type="http://schemas.microsoft.com/office/2007/relationships/diagramDrawing" Target="../diagrams/drawing2.xml"/><Relationship Id="rId5" Type="http://schemas.openxmlformats.org/officeDocument/2006/relationships/slideLayout" Target="../slideLayouts/slideLayout12.xml"/><Relationship Id="rId10" Type="http://schemas.openxmlformats.org/officeDocument/2006/relationships/diagramColors" Target="../diagrams/colors2.xml"/><Relationship Id="rId4" Type="http://schemas.openxmlformats.org/officeDocument/2006/relationships/audio" Target="../media/media8.m4a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10.m4a"/><Relationship Id="rId7" Type="http://schemas.openxmlformats.org/officeDocument/2006/relationships/image" Target="../media/image19.png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.png"/><Relationship Id="rId4" Type="http://schemas.openxmlformats.org/officeDocument/2006/relationships/audio" Target="../media/media10.m4a"/><Relationship Id="rId9" Type="http://schemas.openxmlformats.org/officeDocument/2006/relationships/hyperlink" Target="https://technofaq.org/posts/2020/03/how-industrial-robotics-are-revolutionizing-an-industry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2.m4a"/><Relationship Id="rId7" Type="http://schemas.openxmlformats.org/officeDocument/2006/relationships/image" Target="../media/image2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audio" Target="../media/media12.m4a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4.m4a"/><Relationship Id="rId7" Type="http://schemas.openxmlformats.org/officeDocument/2006/relationships/image" Target="../media/image23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audio" Target="../media/media14.m4a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6.m4a"/><Relationship Id="rId7" Type="http://schemas.openxmlformats.org/officeDocument/2006/relationships/image" Target="../media/image23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audio" Target="../media/media16.m4a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8.m4a"/><Relationship Id="rId7" Type="http://schemas.openxmlformats.org/officeDocument/2006/relationships/image" Target="../media/image24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audio" Target="../media/media18.m4a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4BFB7C5-23B6-4047-BF5E-F9EEBB437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37DA931-62D6-4B32-9103-84C0960AE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315" y="342900"/>
            <a:ext cx="4686340" cy="43948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617259" y="637308"/>
            <a:ext cx="4145245" cy="3559377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err="1">
                <a:solidFill>
                  <a:srgbClr val="FFFFFF"/>
                </a:solidFill>
              </a:rPr>
              <a:t>FoodieRover</a:t>
            </a:r>
            <a:r>
              <a:rPr lang="en-US" sz="4500">
                <a:solidFill>
                  <a:srgbClr val="FFFFFF"/>
                </a:solidFill>
              </a:rPr>
              <a:t> CDR</a:t>
            </a:r>
            <a:endParaRPr lang="en-US" sz="4500" err="1">
              <a:solidFill>
                <a:srgbClr val="FFFFFF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695E140-9B6E-43E9-B17E-CDFE3FCA8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404" y="340231"/>
            <a:ext cx="2711696" cy="43974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237807" y="501555"/>
            <a:ext cx="2360282" cy="3695130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300">
                <a:solidFill>
                  <a:srgbClr val="FFFFFF"/>
                </a:solidFill>
              </a:rPr>
              <a:t>Group 29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BC3CD9F-A361-4496-A6E0-24338B2A6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893" y="342900"/>
            <a:ext cx="829623" cy="439480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4AB5FF9D-8748-5890-D5F9-0BF723D19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6300" y="4347682"/>
            <a:ext cx="730250" cy="73025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34194B8-8852-75B4-B3AA-070B1A4FE1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9"/>
    </mc:Choice>
    <mc:Fallback>
      <p:transition spd="slow" advTm="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4" objId="2"/>
        <p14:triggerEvt type="onClick" time="380" objId="2"/>
        <p14:stopEvt time="709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4207476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571590" y="720542"/>
            <a:ext cx="3726367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Hardware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4204358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8238" y="342900"/>
            <a:ext cx="4200005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587540" y="1690576"/>
            <a:ext cx="3710416" cy="273775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77500" lnSpcReduction="20000"/>
          </a:bodyPr>
          <a:lstStyle/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Microprocessor &amp; Microcontroller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GPIO Expander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Bi-Directional Logic Level Converter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Motor Drivers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DC motors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Sensor array: Ultrasonic Ranging Module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Navigation hardware: Magnetometer &amp; GPS module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Locking Mechanism: Magnetic lock, Keypad &amp; Relay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Battery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Fuses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LiPro Balance charger</a:t>
            </a:r>
          </a:p>
        </p:txBody>
      </p:sp>
      <p:pic>
        <p:nvPicPr>
          <p:cNvPr id="105" name="Google Shape;105;p21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-5400000">
            <a:off x="5510361" y="717985"/>
            <a:ext cx="2395759" cy="371435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75197-22EF-96CC-4A7D-B4A5FD12A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20E89F1C-F842-A25E-3863-D2A2346D6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8857"/>
    </mc:Choice>
    <mc:Fallback xmlns="">
      <p:transition spd="slow" advTm="4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82B322E-34C4-40A4-91E5-53D60DE9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4905347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>
                <a:solidFill>
                  <a:schemeClr val="tx2"/>
                </a:solidFill>
              </a:rPr>
              <a:t>Raspberry Pi 4 Model B &amp; Arduino Uno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500634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435895" y="1422399"/>
            <a:ext cx="4731752" cy="29717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/>
              <a:t>Using an MPU: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Full operating system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Network connectivity</a:t>
            </a:r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/>
              <a:t>Using an MCU: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Real time communications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Connectivity (GPIOs)</a:t>
            </a:r>
          </a:p>
          <a:p>
            <a:pPr marL="45720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/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b="1"/>
              <a:t>They are complementary in their application for </a:t>
            </a:r>
            <a:r>
              <a:rPr lang="en-US" b="1" err="1"/>
              <a:t>FoodieRover</a:t>
            </a:r>
            <a:endParaRPr lang="en-US" b="1"/>
          </a:p>
        </p:txBody>
      </p:sp>
      <p:pic>
        <p:nvPicPr>
          <p:cNvPr id="113" name="Google Shape;113;p22"/>
          <p:cNvPicPr preferRelativeResize="0"/>
          <p:nvPr/>
        </p:nvPicPr>
        <p:blipFill rotWithShape="1">
          <a:blip r:embed="rId5"/>
          <a:srcRect t="8676" r="-1" b="-1"/>
          <a:stretch/>
        </p:blipFill>
        <p:spPr>
          <a:xfrm>
            <a:off x="5413341" y="84720"/>
            <a:ext cx="3467859" cy="2536115"/>
          </a:xfrm>
          <a:prstGeom prst="rect">
            <a:avLst/>
          </a:prstGeom>
          <a:noFill/>
        </p:spPr>
      </p:pic>
      <p:pic>
        <p:nvPicPr>
          <p:cNvPr id="112" name="Google Shape;112;p22"/>
          <p:cNvPicPr preferRelativeResize="0"/>
          <p:nvPr/>
        </p:nvPicPr>
        <p:blipFill rotWithShape="1">
          <a:blip r:embed="rId6"/>
          <a:srcRect t="12388" r="-1" b="14429"/>
          <a:stretch/>
        </p:blipFill>
        <p:spPr>
          <a:xfrm>
            <a:off x="5242618" y="2582783"/>
            <a:ext cx="3465487" cy="2536125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90F7A1-C805-8044-C214-FCF4FDDA8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BEF05E39-269B-DF08-3D6D-795704E42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01"/>
    </mc:Choice>
    <mc:Fallback xmlns="">
      <p:transition spd="slow" advTm="66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1BB1D3B0-1E2E-48E2-ACCC-EE147A9A0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BB8B191-5BC6-486A-8E6E-13B1C9EEE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06E3DE27-4115-4B5D-A9DB-3C7CDC82B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C4E03DE-1C4E-4337-B54B-247C1E94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B1CC0937-4B54-4AB8-9605-7DEED9993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480"/>
            <a:ext cx="9144000" cy="4732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E3EDEA1-97CC-41C2-BE54-EA64ACE7F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60805"/>
            <a:ext cx="5630846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" name="Google Shape;118;p23"/>
          <p:cNvSpPr txBox="1">
            <a:spLocks noGrp="1"/>
          </p:cNvSpPr>
          <p:nvPr>
            <p:ph type="title"/>
          </p:nvPr>
        </p:nvSpPr>
        <p:spPr>
          <a:xfrm>
            <a:off x="3301387" y="526617"/>
            <a:ext cx="5406719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600">
                <a:solidFill>
                  <a:srgbClr val="FFFFFF"/>
                </a:solidFill>
              </a:rPr>
              <a:t>GPIO Expander &amp; Level Shifter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926A5DB-A90A-4941-81F5-DF0E44A29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793" y="480826"/>
            <a:ext cx="2771264" cy="212027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Google Shape;121;p23"/>
          <p:cNvPicPr preferRelativeResize="0"/>
          <p:nvPr/>
        </p:nvPicPr>
        <p:blipFill rotWithShape="1">
          <a:blip r:embed="rId5"/>
          <a:srcRect t="13521" b="12508"/>
          <a:stretch/>
        </p:blipFill>
        <p:spPr>
          <a:xfrm>
            <a:off x="628327" y="2918177"/>
            <a:ext cx="2190634" cy="1620434"/>
          </a:xfrm>
          <a:prstGeom prst="rect">
            <a:avLst/>
          </a:prstGeom>
          <a:noFill/>
        </p:spPr>
      </p:pic>
      <p:pic>
        <p:nvPicPr>
          <p:cNvPr id="120" name="Google Shape;120;p23"/>
          <p:cNvPicPr preferRelativeResize="0"/>
          <p:nvPr/>
        </p:nvPicPr>
        <p:blipFill rotWithShape="1">
          <a:blip r:embed="rId6"/>
          <a:srcRect l="22003" t="27229" r="21006" b="25098"/>
          <a:stretch/>
        </p:blipFill>
        <p:spPr>
          <a:xfrm>
            <a:off x="743495" y="721069"/>
            <a:ext cx="1960299" cy="1639791"/>
          </a:xfrm>
          <a:prstGeom prst="rect">
            <a:avLst/>
          </a:prstGeom>
          <a:noFill/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AB1B71B9-532D-4BBD-BEBA-D028ACC08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350" y="2668255"/>
            <a:ext cx="2771264" cy="212027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xfrm>
            <a:off x="3301386" y="1635372"/>
            <a:ext cx="5214287" cy="303426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lnSpcReduction="10000"/>
          </a:bodyPr>
          <a:lstStyle/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200"/>
              <a:t>To accommodate the extensive connectivity requirements for sensors and peripherals on the Arduino Uno, we employ an MCP23017 GPIO expander.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16 additional I/O ports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I2C interface</a:t>
            </a:r>
          </a:p>
          <a:p>
            <a:pPr marL="45720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sz="1200"/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200"/>
              <a:t>To ensure safe and reliable communication between the 3.3V Raspberry Pi board and the 5V Arduino Uno, we employ the BOB-12009 level shifter.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Voltage compatibility with bi-directional communication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High speed data transmission</a:t>
            </a:r>
          </a:p>
          <a:p>
            <a:pPr marL="45720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sz="1200"/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200" b="1"/>
              <a:t>Both offer cost-effective solutions with ease of integration to the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AA8181-E9FE-C10A-5F5E-6657F5EFF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A38B4CE-82EA-2AC4-57F1-F7D0E45AE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81"/>
    </mc:Choice>
    <mc:Fallback xmlns="">
      <p:transition spd="slow" advTm="5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Motor Drivers</a:t>
            </a:r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435894" y="1635372"/>
            <a:ext cx="5418806" cy="275872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/>
              <a:t>The </a:t>
            </a:r>
            <a:r>
              <a:rPr lang="en-US" err="1"/>
              <a:t>FoodieRover</a:t>
            </a:r>
            <a:r>
              <a:rPr lang="en-US"/>
              <a:t> chassis comes with four 12V DC motors. There is the need to control the direction and speed for each of the motors by a controller for effective maneuvering.</a:t>
            </a:r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/>
              <a:t>We are using two L298N Dual H-Bridge Motor Drivers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Dual bidirectional control of two motors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Up to 2A output per motor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Power LED indicators for operational monitoring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Compatible with microcontrollers and manual control setups</a:t>
            </a:r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/>
          </a:p>
        </p:txBody>
      </p:sp>
      <p:pic>
        <p:nvPicPr>
          <p:cNvPr id="128" name="Google Shape;128;p24"/>
          <p:cNvPicPr preferRelativeResize="0"/>
          <p:nvPr/>
        </p:nvPicPr>
        <p:blipFill rotWithShape="1">
          <a:blip r:embed="rId7"/>
          <a:srcRect l="14317" r="3915" b="-2"/>
          <a:stretch/>
        </p:blipFill>
        <p:spPr>
          <a:xfrm>
            <a:off x="6038849" y="1403349"/>
            <a:ext cx="2762251" cy="3378201"/>
          </a:xfrm>
          <a:prstGeom prst="rect">
            <a:avLst/>
          </a:prstGeom>
          <a:noFill/>
        </p:spPr>
      </p:pic>
      <p:pic>
        <p:nvPicPr>
          <p:cNvPr id="3" name="Picture 2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E1C6B819-83DA-02F2-4939-058AE1750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0975" y="4130023"/>
            <a:ext cx="1253590" cy="973719"/>
          </a:xfrm>
          <a:prstGeom prst="rect">
            <a:avLst/>
          </a:prstGeom>
        </p:spPr>
      </p:pic>
      <p:pic>
        <p:nvPicPr>
          <p:cNvPr id="4" name="Audio Recording Feb 21, 2024 at 11:41:52 PM">
            <a:hlinkClick r:id="" action="ppaction://media"/>
            <a:extLst>
              <a:ext uri="{FF2B5EF4-FFF2-40B4-BE49-F238E27FC236}">
                <a16:creationId xmlns:a16="http://schemas.microsoft.com/office/drawing/2014/main" id="{53FC4843-DA92-574E-71EE-78F66905C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20737" y="3990468"/>
            <a:ext cx="812800" cy="812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45856F2-4306-EC5E-4084-329CF67A5F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90"/>
    </mc:Choice>
    <mc:Fallback>
      <p:transition spd="slow" advTm="4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5" objId="4"/>
        <p14:stopEvt time="46947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Ultrasonic Ranging Module</a:t>
            </a:r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435894" y="1635372"/>
            <a:ext cx="5418806" cy="275872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/>
              <a:t>To provide </a:t>
            </a:r>
            <a:r>
              <a:rPr lang="en-US" err="1"/>
              <a:t>FoodieRover</a:t>
            </a:r>
            <a:r>
              <a:rPr lang="en-US"/>
              <a:t> with the ability to sense object within two meters of distance and provide comprehensive spatial detection. We are implementing the Ultrasonic Ranging Module HC - SR04.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Ultrasonic: widely used for automotive applications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Accurate readings from 2cm to 400cm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Cone shape measuring angle of approx. 15 degrees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Digital I/O communication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Cost-effective and easy of integration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b="1"/>
              <a:t>Implementing 8 sensors for each face and corner of the bot.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/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/>
          </a:p>
        </p:txBody>
      </p:sp>
      <p:pic>
        <p:nvPicPr>
          <p:cNvPr id="135" name="Google Shape;135;p25"/>
          <p:cNvPicPr preferRelativeResize="0"/>
          <p:nvPr/>
        </p:nvPicPr>
        <p:blipFill rotWithShape="1">
          <a:blip r:embed="rId5"/>
          <a:srcRect l="8076" r="10156" b="-2"/>
          <a:stretch/>
        </p:blipFill>
        <p:spPr>
          <a:xfrm>
            <a:off x="6038849" y="1403349"/>
            <a:ext cx="2762251" cy="3378201"/>
          </a:xfrm>
          <a:prstGeom prst="rect">
            <a:avLst/>
          </a:prstGeom>
          <a:noFill/>
        </p:spPr>
      </p:pic>
      <p:pic>
        <p:nvPicPr>
          <p:cNvPr id="4" name="Picture 3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E40173BA-DB19-A372-D66F-ACA23BC27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410" y="4195835"/>
            <a:ext cx="1253590" cy="973719"/>
          </a:xfrm>
          <a:prstGeom prst="rect">
            <a:avLst/>
          </a:prstGeom>
        </p:spPr>
      </p:pic>
      <p:pic>
        <p:nvPicPr>
          <p:cNvPr id="5" name="Audio Recording Feb 21, 2024 at 11:46:59 PM">
            <a:hlinkClick r:id="" action="ppaction://media"/>
            <a:extLst>
              <a:ext uri="{FF2B5EF4-FFF2-40B4-BE49-F238E27FC236}">
                <a16:creationId xmlns:a16="http://schemas.microsoft.com/office/drawing/2014/main" id="{E6A9E1C4-AF71-000A-D8CE-0B2E8C31B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1610" y="398021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60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435894" y="733725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GPS Module</a:t>
            </a:r>
          </a:p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1"/>
          </p:nvPr>
        </p:nvSpPr>
        <p:spPr>
          <a:xfrm>
            <a:off x="435894" y="1635372"/>
            <a:ext cx="5418806" cy="275872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85000" lnSpcReduction="20000"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700" err="1">
                <a:highlight>
                  <a:srgbClr val="FFFFFF"/>
                </a:highlight>
                <a:sym typeface="Montserrat"/>
              </a:rPr>
              <a:t>SparkFun</a:t>
            </a:r>
            <a:r>
              <a:rPr lang="en-US" sz="1700">
                <a:highlight>
                  <a:srgbClr val="FFFFFF"/>
                </a:highlight>
                <a:sym typeface="Montserrat"/>
              </a:rPr>
              <a:t> GPS-RTK Board - NEO-M8P-2</a:t>
            </a:r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sz="1700">
              <a:highlight>
                <a:srgbClr val="FFFFFF"/>
              </a:highlight>
              <a:sym typeface="Montserrat"/>
            </a:endParaRP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/>
              <a:t>Enables the application of real time kinematics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/>
              <a:t>Accuracy: 0.025 m (w/ RTK)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/>
              <a:t>Moving baseline RTK - 4 Hz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/>
              <a:t>Price: $179.95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/>
              <a:t>Requires RTCM correction stream:</a:t>
            </a:r>
          </a:p>
          <a:p>
            <a:pPr marL="914400" lvl="1" indent="-3175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/>
              <a:t>Florida DOT</a:t>
            </a:r>
          </a:p>
          <a:p>
            <a:pPr marL="914400" lvl="1" indent="-3175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/>
              <a:t>Polaris</a:t>
            </a:r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5"/>
          <a:srcRect l="10338" r="7900" b="6"/>
          <a:stretch/>
        </p:blipFill>
        <p:spPr>
          <a:xfrm>
            <a:off x="6038849" y="1403349"/>
            <a:ext cx="2762251" cy="3378201"/>
          </a:xfrm>
          <a:prstGeom prst="rect">
            <a:avLst/>
          </a:prstGeom>
          <a:noFill/>
        </p:spPr>
      </p:pic>
      <p:pic>
        <p:nvPicPr>
          <p:cNvPr id="3" name="Picture 2" descr="A person in a tuxedo smiling&#10;&#10;Description automatically generated">
            <a:extLst>
              <a:ext uri="{FF2B5EF4-FFF2-40B4-BE49-F238E27FC236}">
                <a16:creationId xmlns:a16="http://schemas.microsoft.com/office/drawing/2014/main" id="{E28668FD-8FD9-2571-E188-9962C2C40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750" y="4083359"/>
            <a:ext cx="769911" cy="1062682"/>
          </a:xfrm>
          <a:prstGeom prst="rect">
            <a:avLst/>
          </a:prstGeom>
        </p:spPr>
      </p:pic>
      <p:pic>
        <p:nvPicPr>
          <p:cNvPr id="2" name="GPS">
            <a:hlinkClick r:id="" action="ppaction://media"/>
            <a:extLst>
              <a:ext uri="{FF2B5EF4-FFF2-40B4-BE49-F238E27FC236}">
                <a16:creationId xmlns:a16="http://schemas.microsoft.com/office/drawing/2014/main" id="{0CEB9988-38CD-7703-40D8-A6E21DAB3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1237" y="4325571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4207476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571590" y="720542"/>
            <a:ext cx="3947691" cy="728734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b" anchorCtr="0">
            <a:noAutofit/>
          </a:bodyPr>
          <a:lstStyle/>
          <a:p>
            <a:pPr defTabSz="457200"/>
            <a:r>
              <a:rPr lang="en-US" sz="2800">
                <a:solidFill>
                  <a:srgbClr val="FFFFFF"/>
                </a:solidFill>
              </a:rPr>
              <a:t>Rasp Pi Camera Module</a:t>
            </a:r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4204358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8238" y="342900"/>
            <a:ext cx="4200005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587540" y="1690576"/>
            <a:ext cx="3710416" cy="273775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>
                <a:solidFill>
                  <a:srgbClr val="FFFFFF"/>
                </a:solidFill>
              </a:rPr>
              <a:t>This camera module is popular in Raspberry Pi projects and implements well with TensorFlow Lite applications.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SzPct val="92000"/>
              <a:buChar char=""/>
            </a:pPr>
            <a:r>
              <a:rPr lang="en-US">
                <a:solidFill>
                  <a:srgbClr val="FFFFFF"/>
                </a:solidFill>
              </a:rPr>
              <a:t>5 MP</a:t>
            </a:r>
            <a:endParaRPr lang="en-US"/>
          </a:p>
          <a:p>
            <a:pPr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1080p @ 30 fps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720p @ 60 fps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Field of View: 2.0 x 1.33m at 2 m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15-pin MIPI camera serial interface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EE41F-E663-9847-2FE5-5B4BE6B2A7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7" b="254"/>
          <a:stretch/>
        </p:blipFill>
        <p:spPr>
          <a:xfrm>
            <a:off x="5003938" y="942975"/>
            <a:ext cx="3368468" cy="3249282"/>
          </a:xfrm>
          <a:prstGeom prst="rect">
            <a:avLst/>
          </a:prstGeom>
        </p:spPr>
      </p:pic>
      <p:pic>
        <p:nvPicPr>
          <p:cNvPr id="7" name="Picture 6" descr="A person in a tuxedo smiling&#10;&#10;Description automatically generated">
            <a:extLst>
              <a:ext uri="{FF2B5EF4-FFF2-40B4-BE49-F238E27FC236}">
                <a16:creationId xmlns:a16="http://schemas.microsoft.com/office/drawing/2014/main" id="{2A3C19D4-7985-6C6D-3511-C25FF43BC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750" y="4083359"/>
            <a:ext cx="769911" cy="1062682"/>
          </a:xfrm>
          <a:prstGeom prst="rect">
            <a:avLst/>
          </a:prstGeom>
        </p:spPr>
      </p:pic>
      <p:pic>
        <p:nvPicPr>
          <p:cNvPr id="8" name="Camera">
            <a:hlinkClick r:id="" action="ppaction://media"/>
            <a:extLst>
              <a:ext uri="{FF2B5EF4-FFF2-40B4-BE49-F238E27FC236}">
                <a16:creationId xmlns:a16="http://schemas.microsoft.com/office/drawing/2014/main" id="{1A5A5C34-74CE-3CA2-5E48-E9FC6B274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6484" y="430212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63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4207476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571590" y="720542"/>
            <a:ext cx="3947691" cy="72873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Magnetometer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4204358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8238" y="342900"/>
            <a:ext cx="4200005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587540" y="1690576"/>
            <a:ext cx="3710416" cy="273775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>
                <a:solidFill>
                  <a:srgbClr val="FFFFFF"/>
                </a:solidFill>
              </a:rPr>
              <a:t>To give </a:t>
            </a:r>
            <a:r>
              <a:rPr lang="en-US" err="1">
                <a:solidFill>
                  <a:srgbClr val="FFFFFF"/>
                </a:solidFill>
              </a:rPr>
              <a:t>FoodieRover</a:t>
            </a:r>
            <a:r>
              <a:rPr lang="en-US">
                <a:solidFill>
                  <a:srgbClr val="FFFFFF"/>
                </a:solidFill>
              </a:rPr>
              <a:t> a sense of direction for navigation we are incorporating the Compass Module 3-Axis HMC5883L to leverage the Earth’s magnetic field.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3-Axis </a:t>
            </a:r>
            <a:r>
              <a:rPr lang="en-US" err="1">
                <a:solidFill>
                  <a:srgbClr val="FFFFFF"/>
                </a:solidFill>
              </a:rPr>
              <a:t>magnetoresistive</a:t>
            </a:r>
            <a:r>
              <a:rPr lang="en-US">
                <a:solidFill>
                  <a:srgbClr val="FFFFFF"/>
                </a:solidFill>
              </a:rPr>
              <a:t> sensor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1 to 2 degree compass heading accuracy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I2C communication interface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Low power consumption and compact</a:t>
            </a:r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9" name="Google Shape;149;p27"/>
          <p:cNvPicPr preferRelativeResize="0"/>
          <p:nvPr/>
        </p:nvPicPr>
        <p:blipFill rotWithShape="1">
          <a:blip r:embed="rId5"/>
          <a:srcRect l="13251" t="16829" r="14966" b="15226"/>
          <a:stretch/>
        </p:blipFill>
        <p:spPr>
          <a:xfrm>
            <a:off x="5293829" y="1248841"/>
            <a:ext cx="2826689" cy="2778574"/>
          </a:xfrm>
          <a:prstGeom prst="rect">
            <a:avLst/>
          </a:prstGeom>
          <a:noFill/>
        </p:spPr>
      </p:pic>
      <p:pic>
        <p:nvPicPr>
          <p:cNvPr id="2" name="Audio Recording Feb 21, 2024 at 11:50:59 PM">
            <a:hlinkClick r:id="" action="ppaction://media"/>
            <a:extLst>
              <a:ext uri="{FF2B5EF4-FFF2-40B4-BE49-F238E27FC236}">
                <a16:creationId xmlns:a16="http://schemas.microsoft.com/office/drawing/2014/main" id="{307AE075-14C3-E047-79B0-B90EB89C9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1610" y="4021934"/>
            <a:ext cx="812800" cy="812800"/>
          </a:xfrm>
          <a:prstGeom prst="rect">
            <a:avLst/>
          </a:prstGeom>
        </p:spPr>
      </p:pic>
      <p:pic>
        <p:nvPicPr>
          <p:cNvPr id="3" name="Picture 2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C87A82DE-8DF5-6B33-E81F-8F8361B59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0410" y="4171113"/>
            <a:ext cx="1253590" cy="97371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82B322E-34C4-40A4-91E5-53D60DE9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1" name="Rectangle 170">
            <a:extLst>
              <a:ext uri="{FF2B5EF4-FFF2-40B4-BE49-F238E27FC236}">
                <a16:creationId xmlns:a16="http://schemas.microsoft.com/office/drawing/2014/main" id="{A21E7785-3D2D-4FF8-9C82-42CE9DBD7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480"/>
            <a:ext cx="9143999" cy="4732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9911E146-5AE8-4892-B0B5-42052873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2395569"/>
            <a:ext cx="2778993" cy="2405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444939" y="2568970"/>
            <a:ext cx="2548443" cy="210035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Magnetic lock, Keypad &amp; Relay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978A552A-290C-474C-9CC8-401379CD1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7D8432A-7050-43CE-AC0E-48F00C7D5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5B5BA19-E267-49E0-A8F7-3435C9118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D19504FF-266B-4F6E-BAA1-DF9730E9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90666"/>
            <a:ext cx="2777159" cy="182838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Google Shape;157;p2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711531" y="493184"/>
            <a:ext cx="1520503" cy="1625607"/>
          </a:xfrm>
          <a:prstGeom prst="rect">
            <a:avLst/>
          </a:prstGeom>
          <a:noFill/>
        </p:spPr>
      </p:pic>
      <p:sp>
        <p:nvSpPr>
          <p:cNvPr id="183" name="Rectangle 182">
            <a:extLst>
              <a:ext uri="{FF2B5EF4-FFF2-40B4-BE49-F238E27FC236}">
                <a16:creationId xmlns:a16="http://schemas.microsoft.com/office/drawing/2014/main" id="{6464F78D-891F-49EC-ADDE-5E581A66A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0234" y="490666"/>
            <a:ext cx="2777158" cy="182838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637543" y="652620"/>
            <a:ext cx="1625607" cy="1625607"/>
          </a:xfrm>
          <a:prstGeom prst="rect">
            <a:avLst/>
          </a:prstGeom>
          <a:noFill/>
        </p:spPr>
      </p:pic>
      <p:pic>
        <p:nvPicPr>
          <p:cNvPr id="156" name="Google Shape;156;p28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64796" y="660272"/>
            <a:ext cx="2550331" cy="1478327"/>
          </a:xfrm>
          <a:prstGeom prst="rect">
            <a:avLst/>
          </a:prstGeom>
          <a:noFill/>
        </p:spPr>
      </p:pic>
      <p:sp>
        <p:nvSpPr>
          <p:cNvPr id="185" name="Rectangle 184">
            <a:extLst>
              <a:ext uri="{FF2B5EF4-FFF2-40B4-BE49-F238E27FC236}">
                <a16:creationId xmlns:a16="http://schemas.microsoft.com/office/drawing/2014/main" id="{E125488F-35F4-46B0-BDF0-AFAA3610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7179" y="490666"/>
            <a:ext cx="2777158" cy="182838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Google Shape;155;p28"/>
          <p:cNvSpPr txBox="1">
            <a:spLocks noGrp="1"/>
          </p:cNvSpPr>
          <p:nvPr>
            <p:ph type="body" idx="1"/>
          </p:nvPr>
        </p:nvSpPr>
        <p:spPr>
          <a:xfrm>
            <a:off x="3421402" y="2568971"/>
            <a:ext cx="5148116" cy="210035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err="1"/>
              <a:t>FoodierRover’s</a:t>
            </a:r>
            <a:r>
              <a:rPr lang="en-US"/>
              <a:t> lock mechanism to keep the food stored safely consists of the following components: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err="1"/>
              <a:t>AGPtek</a:t>
            </a:r>
            <a:r>
              <a:rPr lang="en-US"/>
              <a:t>® 60kg 130LBs Holding Force Electric Magnetic Lock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Relay: SRD-05VDC-SL-C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4x4 </a:t>
            </a:r>
            <a:r>
              <a:rPr lang="en-US" err="1"/>
              <a:t>KeyPad</a:t>
            </a:r>
            <a:endParaRPr lang="en-US"/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812EA1-7D5A-59A4-9065-F71BE1913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02393E6-E690-6704-3D47-0B8305E2B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85"/>
    </mc:Choice>
    <mc:Fallback xmlns="">
      <p:transition spd="slow" advTm="4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90D8D371-08D7-4872-B601-46D3D0C76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B6172F1-16E5-41C0-A1C5-E27BA6D19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2E77FE2D-6DE2-45E3-B032-A13CCCEDD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9EA4DCBB-F4B2-42E2-8D01-359CB3BF4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81" name="Rectangle 180">
            <a:extLst>
              <a:ext uri="{FF2B5EF4-FFF2-40B4-BE49-F238E27FC236}">
                <a16:creationId xmlns:a16="http://schemas.microsoft.com/office/drawing/2014/main" id="{4A422102-5F13-4ECE-930A-10CAC5335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EB1BE156-696B-4CC6-8AB2-51E87AE1C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5450" y="485023"/>
            <a:ext cx="2065122" cy="183915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14ED1862-3CA7-401B-92C2-1FFCF54E1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7057" y="485023"/>
            <a:ext cx="2065122" cy="183915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AE4B4BA-AD4F-4D3E-88C2-D4B8F9A75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2395569"/>
            <a:ext cx="2778993" cy="2405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576198" y="2568970"/>
            <a:ext cx="2417184" cy="210035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Battery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B6EF335-560A-441F-91D4-744627320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899"/>
            <a:ext cx="4206362" cy="7124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8F6A8E51-358B-4829-A23D-1250D82E6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5450" y="340232"/>
            <a:ext cx="419365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93BD0B0-F5CD-46C9-835B-796D9A8AC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481993"/>
            <a:ext cx="2065122" cy="183915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" name="Google Shape;168;p29"/>
          <p:cNvPicPr preferRelativeResize="0"/>
          <p:nvPr/>
        </p:nvPicPr>
        <p:blipFill rotWithShape="1">
          <a:blip r:embed="rId5"/>
          <a:srcRect t="13708" b="17577"/>
          <a:stretch/>
        </p:blipFill>
        <p:spPr>
          <a:xfrm>
            <a:off x="6868114" y="724269"/>
            <a:ext cx="1822316" cy="1252204"/>
          </a:xfrm>
          <a:prstGeom prst="rect">
            <a:avLst/>
          </a:prstGeom>
          <a:noFill/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1F70F566-BA19-4012-9A8B-DFFDB862C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1280" y="487361"/>
            <a:ext cx="2065122" cy="1839151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6" name="Google Shape;166;p29"/>
          <p:cNvPicPr preferRelativeResize="0"/>
          <p:nvPr/>
        </p:nvPicPr>
        <p:blipFill rotWithShape="1">
          <a:blip r:embed="rId6"/>
          <a:srcRect t="10098" b="20879"/>
          <a:stretch/>
        </p:blipFill>
        <p:spPr>
          <a:xfrm>
            <a:off x="4745055" y="722717"/>
            <a:ext cx="1818681" cy="1255308"/>
          </a:xfrm>
          <a:prstGeom prst="rect">
            <a:avLst/>
          </a:prstGeom>
          <a:noFill/>
        </p:spPr>
      </p:pic>
      <p:pic>
        <p:nvPicPr>
          <p:cNvPr id="165" name="Google Shape;165;p2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78892" y="613377"/>
            <a:ext cx="1574841" cy="1574841"/>
          </a:xfrm>
          <a:prstGeom prst="rect">
            <a:avLst/>
          </a:prstGeom>
          <a:noFill/>
        </p:spPr>
      </p:pic>
      <p:pic>
        <p:nvPicPr>
          <p:cNvPr id="167" name="Google Shape;167;p29"/>
          <p:cNvPicPr preferRelativeResize="0"/>
          <p:nvPr/>
        </p:nvPicPr>
        <p:blipFill rotWithShape="1">
          <a:blip r:embed="rId8"/>
          <a:srcRect t="24168" b="24044"/>
          <a:stretch/>
        </p:blipFill>
        <p:spPr>
          <a:xfrm>
            <a:off x="2547839" y="929333"/>
            <a:ext cx="1820743" cy="942926"/>
          </a:xfrm>
          <a:prstGeom prst="rect">
            <a:avLst/>
          </a:prstGeom>
          <a:noFill/>
        </p:spPr>
      </p:pic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3421402" y="2568971"/>
            <a:ext cx="5267048" cy="210035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200"/>
              <a:t>Ovonic 100C 11.1V 8000mAh 3S LiPo Battery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High energy density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Lightweight and compact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Fast Recharge Times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Low Self-Discharge Rate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200"/>
              <a:t>Safety: current fuse (10A), thermal switch (45C), and </a:t>
            </a:r>
            <a:r>
              <a:rPr lang="en-US" sz="1200" err="1"/>
              <a:t>LiPro</a:t>
            </a:r>
            <a:r>
              <a:rPr lang="en-US" sz="1200"/>
              <a:t> Balance charger.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8F9C69-5123-3F74-91B6-EB4CB9E59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97E09E51-DB4E-F418-990B-8EF07515E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47"/>
    </mc:Choice>
    <mc:Fallback xmlns="">
      <p:transition spd="slow" advTm="4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C912-C9B7-8994-564F-D3B01D5F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Team Members</a:t>
            </a:r>
          </a:p>
        </p:txBody>
      </p:sp>
      <p:pic>
        <p:nvPicPr>
          <p:cNvPr id="4" name="Picture 3" descr="A person in a tuxedo smiling&#10;&#10;Description automatically generated">
            <a:extLst>
              <a:ext uri="{FF2B5EF4-FFF2-40B4-BE49-F238E27FC236}">
                <a16:creationId xmlns:a16="http://schemas.microsoft.com/office/drawing/2014/main" id="{7FCBD8CD-20AB-E18D-87C6-12DA58273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879" y="1774190"/>
            <a:ext cx="1163782" cy="1603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6B1E68-6166-69DF-E6F5-D6539D385CAD}"/>
              </a:ext>
            </a:extLst>
          </p:cNvPr>
          <p:cNvSpPr txBox="1"/>
          <p:nvPr/>
        </p:nvSpPr>
        <p:spPr>
          <a:xfrm>
            <a:off x="838803" y="3696949"/>
            <a:ext cx="1669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Mauricio Ferrari</a:t>
            </a:r>
            <a:br>
              <a:rPr lang="en-US" sz="1400"/>
            </a:br>
            <a:r>
              <a:rPr lang="en-US" sz="1400"/>
              <a:t>Computer Engineer</a:t>
            </a:r>
          </a:p>
        </p:txBody>
      </p:sp>
      <p:pic>
        <p:nvPicPr>
          <p:cNvPr id="8" name="Picture 7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E9FB95A0-49B6-1970-4600-FA151549D0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648" y="1752465"/>
            <a:ext cx="1162482" cy="1611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43B738-47C6-4F4E-9D13-838321F0E1E7}"/>
              </a:ext>
            </a:extLst>
          </p:cNvPr>
          <p:cNvSpPr txBox="1"/>
          <p:nvPr/>
        </p:nvSpPr>
        <p:spPr>
          <a:xfrm>
            <a:off x="2851476" y="3696949"/>
            <a:ext cx="15783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/>
              <a:t>Chidoziri</a:t>
            </a:r>
            <a:r>
              <a:rPr lang="en-US" sz="1400"/>
              <a:t> </a:t>
            </a:r>
            <a:r>
              <a:rPr lang="en-US" sz="1400" err="1"/>
              <a:t>Maghiro</a:t>
            </a:r>
            <a:br>
              <a:rPr lang="en-US" sz="1400"/>
            </a:br>
            <a:r>
              <a:rPr lang="en-US" sz="1400"/>
              <a:t>Electrical Engineer</a:t>
            </a:r>
          </a:p>
        </p:txBody>
      </p:sp>
      <p:pic>
        <p:nvPicPr>
          <p:cNvPr id="12" name="Picture 11" descr="A person in a red shirt&#10;&#10;Description automatically generated">
            <a:extLst>
              <a:ext uri="{FF2B5EF4-FFF2-40B4-BE49-F238E27FC236}">
                <a16:creationId xmlns:a16="http://schemas.microsoft.com/office/drawing/2014/main" id="{B3910195-045A-E350-0077-6C65B674C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3402" y="1749701"/>
            <a:ext cx="1159568" cy="16233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7342B2-13AC-0F0C-3F2D-823DDEBA8D23}"/>
              </a:ext>
            </a:extLst>
          </p:cNvPr>
          <p:cNvSpPr txBox="1"/>
          <p:nvPr/>
        </p:nvSpPr>
        <p:spPr>
          <a:xfrm>
            <a:off x="4773042" y="3696949"/>
            <a:ext cx="1669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Antonia Soto</a:t>
            </a:r>
            <a:br>
              <a:rPr lang="en-US" sz="1400"/>
            </a:br>
            <a:r>
              <a:rPr lang="en-US" sz="1400"/>
              <a:t>Electrical Engineer</a:t>
            </a:r>
          </a:p>
        </p:txBody>
      </p:sp>
      <p:pic>
        <p:nvPicPr>
          <p:cNvPr id="14" name="Picture 13" descr="A person smiling at camera&#10;&#10;Description automatically generated">
            <a:extLst>
              <a:ext uri="{FF2B5EF4-FFF2-40B4-BE49-F238E27FC236}">
                <a16:creationId xmlns:a16="http://schemas.microsoft.com/office/drawing/2014/main" id="{FE54C1C7-C808-E77A-750F-621261279F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6287" y="1769993"/>
            <a:ext cx="1163994" cy="1611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01BE5D-C1E9-E93D-0DCF-08789FC1C698}"/>
              </a:ext>
            </a:extLst>
          </p:cNvPr>
          <p:cNvSpPr txBox="1"/>
          <p:nvPr/>
        </p:nvSpPr>
        <p:spPr>
          <a:xfrm>
            <a:off x="6785716" y="3696949"/>
            <a:ext cx="1669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Alexis </a:t>
            </a:r>
            <a:r>
              <a:rPr lang="en-US" sz="1400" err="1"/>
              <a:t>Gyselinck</a:t>
            </a:r>
            <a:br>
              <a:rPr lang="en-US" sz="1400"/>
            </a:br>
            <a:r>
              <a:rPr lang="en-US" sz="1400"/>
              <a:t>Electrical Engineer</a:t>
            </a:r>
            <a:endParaRPr lang="en-US"/>
          </a:p>
        </p:txBody>
      </p:sp>
      <p:pic>
        <p:nvPicPr>
          <p:cNvPr id="3" name="Team Members">
            <a:hlinkClick r:id="" action="ppaction://media"/>
            <a:extLst>
              <a:ext uri="{FF2B5EF4-FFF2-40B4-BE49-F238E27FC236}">
                <a16:creationId xmlns:a16="http://schemas.microsoft.com/office/drawing/2014/main" id="{38CF49F7-3047-E8EF-3CE8-0B8E2327B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4440" y="4409799"/>
            <a:ext cx="730250" cy="73025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5FA16B9-6A9E-6D1B-6491-74E4943B4E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148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41"/>
    </mc:Choice>
    <mc:Fallback>
      <p:transition spd="slow" advTm="1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44" objId="3"/>
        <p14:triggerEvt type="onClick" time="645" objId="3"/>
        <p14:stopEvt time="14741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88" name="Rectangle 187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457429" y="526616"/>
            <a:ext cx="2676496" cy="952285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>
                <a:solidFill>
                  <a:schemeClr val="tx2"/>
                </a:solidFill>
              </a:rPr>
              <a:t>Hardware Design - Global Block Diagram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965" y="342900"/>
            <a:ext cx="2633424" cy="685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4" name="Google Shape;174;p30"/>
          <p:cNvSpPr txBox="1">
            <a:spLocks noGrp="1"/>
          </p:cNvSpPr>
          <p:nvPr>
            <p:ph type="body" idx="1"/>
          </p:nvPr>
        </p:nvSpPr>
        <p:spPr>
          <a:xfrm>
            <a:off x="457429" y="1657856"/>
            <a:ext cx="2214750" cy="200674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Red connections: Power transfer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Black connections: Data transfer</a:t>
            </a:r>
          </a:p>
        </p:txBody>
      </p:sp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29A46AB8-DC72-F496-FD6A-5598EBAF6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868" y="1011594"/>
            <a:ext cx="5914998" cy="3573087"/>
          </a:xfrm>
          <a:prstGeom prst="rect">
            <a:avLst/>
          </a:prstGeom>
        </p:spPr>
      </p:pic>
      <p:pic>
        <p:nvPicPr>
          <p:cNvPr id="7" name="Picture 6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8C58C2E2-610F-74BD-71F6-FA98846E02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10" name="Audio Recording Feb 21, 2024 at 7:35:17 PM">
            <a:hlinkClick r:id="" action="ppaction://media"/>
            <a:extLst>
              <a:ext uri="{FF2B5EF4-FFF2-40B4-BE49-F238E27FC236}">
                <a16:creationId xmlns:a16="http://schemas.microsoft.com/office/drawing/2014/main" id="{9D19001F-F2A3-3C9A-B923-2C3298B91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3842" y="3987362"/>
            <a:ext cx="812800" cy="812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435893" y="3457574"/>
            <a:ext cx="8245162" cy="80010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100">
                <a:solidFill>
                  <a:srgbClr val="FFFFFF"/>
                </a:solidFill>
              </a:rPr>
              <a:t>Hardware Design - Navigation System</a:t>
            </a:r>
          </a:p>
        </p:txBody>
      </p: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925"/>
            <a:ext cx="9144000" cy="2781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246421" y="596181"/>
            <a:ext cx="4477736" cy="2674621"/>
          </a:xfrm>
          <a:prstGeom prst="rect">
            <a:avLst/>
          </a:prstGeom>
          <a:noFill/>
        </p:spPr>
      </p:pic>
      <p:pic>
        <p:nvPicPr>
          <p:cNvPr id="2" name="Picture 1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89033E4D-9E03-22ED-C103-4FFE7DA93B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3" name="Audio Recording Feb 21, 2024 at 8:17:08 PM">
            <a:hlinkClick r:id="" action="ppaction://media"/>
            <a:extLst>
              <a:ext uri="{FF2B5EF4-FFF2-40B4-BE49-F238E27FC236}">
                <a16:creationId xmlns:a16="http://schemas.microsoft.com/office/drawing/2014/main" id="{5F5684CE-E226-D5C1-7D57-855F26E27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3825" y="399046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435893" y="3457574"/>
            <a:ext cx="8245162" cy="80010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600">
                <a:solidFill>
                  <a:srgbClr val="FFFFFF"/>
                </a:solidFill>
              </a:rPr>
              <a:t>Hardware Design - Motor System</a:t>
            </a:r>
          </a:p>
        </p:txBody>
      </p:sp>
      <p:sp useBgFill="1">
        <p:nvSpPr>
          <p:cNvPr id="202" name="Rectangle 201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925"/>
            <a:ext cx="9144000" cy="2781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562487" y="596181"/>
            <a:ext cx="3991973" cy="2674621"/>
          </a:xfrm>
          <a:prstGeom prst="rect">
            <a:avLst/>
          </a:prstGeom>
          <a:noFill/>
        </p:spPr>
      </p:pic>
      <p:pic>
        <p:nvPicPr>
          <p:cNvPr id="2" name="Picture 1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1F2EEB69-19B7-2913-FCD4-F97FB32ED1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3" name="Audio Recording Feb 21, 2024 at 8:29:07 PM">
            <a:hlinkClick r:id="" action="ppaction://media"/>
            <a:extLst>
              <a:ext uri="{FF2B5EF4-FFF2-40B4-BE49-F238E27FC236}">
                <a16:creationId xmlns:a16="http://schemas.microsoft.com/office/drawing/2014/main" id="{7E0AFC1D-04FF-83F4-18F6-B977CA5E5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3825" y="394964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 20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435893" y="3457574"/>
            <a:ext cx="8245162" cy="80010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600">
                <a:solidFill>
                  <a:srgbClr val="FFFFFF"/>
                </a:solidFill>
              </a:rPr>
              <a:t>Hardware Design - Sensor System</a:t>
            </a:r>
          </a:p>
        </p:txBody>
      </p:sp>
      <p:sp useBgFill="1">
        <p:nvSpPr>
          <p:cNvPr id="209" name="Rectangle 208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925"/>
            <a:ext cx="9144000" cy="2781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508569" y="596181"/>
            <a:ext cx="6604002" cy="2674621"/>
          </a:xfrm>
          <a:prstGeom prst="rect">
            <a:avLst/>
          </a:prstGeom>
          <a:noFill/>
        </p:spPr>
      </p:pic>
      <p:pic>
        <p:nvPicPr>
          <p:cNvPr id="2" name="Picture 1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756A0D1C-8846-A340-B5C4-F522C74CF6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3" name="Audio Recording Feb 21, 2024 at 8:43:11 PM">
            <a:hlinkClick r:id="" action="ppaction://media"/>
            <a:extLst>
              <a:ext uri="{FF2B5EF4-FFF2-40B4-BE49-F238E27FC236}">
                <a16:creationId xmlns:a16="http://schemas.microsoft.com/office/drawing/2014/main" id="{F5DAF783-8E56-E554-BC0C-E3C4183D6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3825" y="398012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435893" y="3457574"/>
            <a:ext cx="8245162" cy="80010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300">
                <a:solidFill>
                  <a:srgbClr val="FFFFFF"/>
                </a:solidFill>
              </a:rPr>
              <a:t>Hardware Design - Locking System</a:t>
            </a:r>
          </a:p>
        </p:txBody>
      </p:sp>
      <p:sp useBgFill="1">
        <p:nvSpPr>
          <p:cNvPr id="216" name="Rectangle 215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925"/>
            <a:ext cx="9144000" cy="2781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flowchart&#10;&#10;Description automatically generated">
            <a:extLst>
              <a:ext uri="{FF2B5EF4-FFF2-40B4-BE49-F238E27FC236}">
                <a16:creationId xmlns:a16="http://schemas.microsoft.com/office/drawing/2014/main" id="{E246ED94-455D-9D98-5A0D-B2DAB6FDD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755" y="547662"/>
            <a:ext cx="5837438" cy="2630054"/>
          </a:xfrm>
          <a:prstGeom prst="rect">
            <a:avLst/>
          </a:prstGeom>
        </p:spPr>
      </p:pic>
      <p:pic>
        <p:nvPicPr>
          <p:cNvPr id="4" name="Picture 3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7FC31CA5-9F8B-99C6-5EAA-F1C8943676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5" name="Audio Recording Feb 21, 2024 at 8:54:57 PM">
            <a:hlinkClick r:id="" action="ppaction://media"/>
            <a:extLst>
              <a:ext uri="{FF2B5EF4-FFF2-40B4-BE49-F238E27FC236}">
                <a16:creationId xmlns:a16="http://schemas.microsoft.com/office/drawing/2014/main" id="{AC01197B-A31C-402C-B425-FC0C0E9BC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7464" y="404107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214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435893" y="3457574"/>
            <a:ext cx="8245162" cy="80010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600">
                <a:solidFill>
                  <a:srgbClr val="FFFFFF"/>
                </a:solidFill>
              </a:rPr>
              <a:t>Hardware Design - Power System</a:t>
            </a:r>
          </a:p>
        </p:txBody>
      </p:sp>
      <p:sp useBgFill="1">
        <p:nvSpPr>
          <p:cNvPr id="223" name="Rectangle 222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925"/>
            <a:ext cx="9144000" cy="2781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computer&#10;&#10;Description automatically generated">
            <a:extLst>
              <a:ext uri="{FF2B5EF4-FFF2-40B4-BE49-F238E27FC236}">
                <a16:creationId xmlns:a16="http://schemas.microsoft.com/office/drawing/2014/main" id="{BF23B0FC-B9FA-6494-0F7C-69645D3F8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999" y="439846"/>
            <a:ext cx="5042235" cy="2884213"/>
          </a:xfrm>
          <a:prstGeom prst="rect">
            <a:avLst/>
          </a:prstGeom>
        </p:spPr>
      </p:pic>
      <p:pic>
        <p:nvPicPr>
          <p:cNvPr id="4" name="Picture 3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9B5681A2-4192-A2BD-F684-EE54DE33E3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5" name="Audio Recording Feb 21, 2024 at 9:05:19 PM">
            <a:hlinkClick r:id="" action="ppaction://media"/>
            <a:extLst>
              <a:ext uri="{FF2B5EF4-FFF2-40B4-BE49-F238E27FC236}">
                <a16:creationId xmlns:a16="http://schemas.microsoft.com/office/drawing/2014/main" id="{8D773ECD-CF26-1B1F-FBF3-D84340073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7464" y="405795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233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42" name="Rectangle 241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6" name="Google Shape;216;p36"/>
          <p:cNvPicPr preferRelativeResize="0"/>
          <p:nvPr/>
        </p:nvPicPr>
        <p:blipFill rotWithShape="1">
          <a:blip r:embed="rId5"/>
          <a:srcRect r="950"/>
          <a:stretch/>
        </p:blipFill>
        <p:spPr>
          <a:xfrm>
            <a:off x="307850" y="932697"/>
            <a:ext cx="5378337" cy="3278106"/>
          </a:xfrm>
          <a:prstGeom prst="rect">
            <a:avLst/>
          </a:prstGeom>
          <a:noFill/>
        </p:spPr>
      </p:pic>
      <p:sp>
        <p:nvSpPr>
          <p:cNvPr id="244" name="Rectangle 243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5" name="Google Shape;215;p36"/>
          <p:cNvSpPr txBox="1">
            <a:spLocks noGrp="1"/>
          </p:cNvSpPr>
          <p:nvPr>
            <p:ph type="title"/>
          </p:nvPr>
        </p:nvSpPr>
        <p:spPr>
          <a:xfrm>
            <a:off x="6222206" y="1064418"/>
            <a:ext cx="2311182" cy="156440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Aft>
                <a:spcPts val="0"/>
              </a:spcAft>
            </a:pPr>
            <a:r>
              <a:rPr lang="en-US" sz="3100">
                <a:solidFill>
                  <a:srgbClr val="FFFFFF"/>
                </a:solidFill>
              </a:rPr>
              <a:t>Software Design</a:t>
            </a:r>
          </a:p>
        </p:txBody>
      </p:sp>
      <p:pic>
        <p:nvPicPr>
          <p:cNvPr id="2" name="Picture 1" descr="A person in a tuxedo smiling&#10;&#10;Description automatically generated">
            <a:extLst>
              <a:ext uri="{FF2B5EF4-FFF2-40B4-BE49-F238E27FC236}">
                <a16:creationId xmlns:a16="http://schemas.microsoft.com/office/drawing/2014/main" id="{464BD2AD-17CC-385D-5F85-FE0D0FF94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626" y="4057649"/>
            <a:ext cx="797616" cy="1086679"/>
          </a:xfrm>
          <a:prstGeom prst="rect">
            <a:avLst/>
          </a:prstGeom>
        </p:spPr>
      </p:pic>
      <p:pic>
        <p:nvPicPr>
          <p:cNvPr id="3" name="Software Design">
            <a:hlinkClick r:id="" action="ppaction://media"/>
            <a:extLst>
              <a:ext uri="{FF2B5EF4-FFF2-40B4-BE49-F238E27FC236}">
                <a16:creationId xmlns:a16="http://schemas.microsoft.com/office/drawing/2014/main" id="{32370781-15D0-603F-8238-2AB59F4B4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8201" y="4285560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259">
            <a:extLst>
              <a:ext uri="{FF2B5EF4-FFF2-40B4-BE49-F238E27FC236}">
                <a16:creationId xmlns:a16="http://schemas.microsoft.com/office/drawing/2014/main" id="{71B62618-0D02-4C29-88C5-1EDF7F32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1E2747F4-A0AE-425C-B527-E3E32461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9707F29A-1576-479E-B227-0D649860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F17B26C7-6F2F-453C-9C08-71E199E52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EFF"/>
                </a:solidFill>
              </a:rPr>
              <a:t>Comparison of Software</a:t>
            </a:r>
          </a:p>
        </p:txBody>
      </p:sp>
      <p:graphicFrame>
        <p:nvGraphicFramePr>
          <p:cNvPr id="255" name="Google Shape;222;p37">
            <a:extLst>
              <a:ext uri="{FF2B5EF4-FFF2-40B4-BE49-F238E27FC236}">
                <a16:creationId xmlns:a16="http://schemas.microsoft.com/office/drawing/2014/main" id="{13EDC312-01C8-7466-AF3A-B92D314DCD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3528503"/>
              </p:ext>
            </p:extLst>
          </p:nvPr>
        </p:nvGraphicFramePr>
        <p:xfrm>
          <a:off x="435768" y="1635918"/>
          <a:ext cx="8272463" cy="2758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Picture 15" descr="A person in a tuxedo smiling&#10;&#10;Description automatically generated">
            <a:extLst>
              <a:ext uri="{FF2B5EF4-FFF2-40B4-BE49-F238E27FC236}">
                <a16:creationId xmlns:a16="http://schemas.microsoft.com/office/drawing/2014/main" id="{87EF4AB6-E155-F33F-EAE8-0FF8F16319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9344" y="4032801"/>
            <a:ext cx="805898" cy="1111527"/>
          </a:xfrm>
          <a:prstGeom prst="rect">
            <a:avLst/>
          </a:prstGeom>
        </p:spPr>
      </p:pic>
      <p:pic>
        <p:nvPicPr>
          <p:cNvPr id="223" name="Software Comparison">
            <a:hlinkClick r:id="" action="ppaction://media"/>
            <a:extLst>
              <a:ext uri="{FF2B5EF4-FFF2-40B4-BE49-F238E27FC236}">
                <a16:creationId xmlns:a16="http://schemas.microsoft.com/office/drawing/2014/main" id="{F727F742-78A3-94B7-67F7-9C2926FF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20527" y="4393234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232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F9CD4BEB-C391-4F7E-9838-95411A832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925"/>
            <a:ext cx="9144000" cy="4600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>
          <a:xfrm>
            <a:off x="435893" y="542925"/>
            <a:ext cx="8245162" cy="107156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600">
                <a:solidFill>
                  <a:schemeClr val="accent1"/>
                </a:solidFill>
              </a:rPr>
              <a:t>Google Maps Directions</a:t>
            </a:r>
          </a:p>
        </p:txBody>
      </p:sp>
      <p:pic>
        <p:nvPicPr>
          <p:cNvPr id="228" name="Google Shape;228;p3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79520" y="2092953"/>
            <a:ext cx="7205472" cy="2702052"/>
          </a:xfrm>
          <a:prstGeom prst="rect">
            <a:avLst/>
          </a:prstGeom>
          <a:noFill/>
        </p:spPr>
      </p:pic>
      <p:pic>
        <p:nvPicPr>
          <p:cNvPr id="2" name="Picture 1" descr="A person in a tuxedo smiling&#10;&#10;Description automatically generated">
            <a:extLst>
              <a:ext uri="{FF2B5EF4-FFF2-40B4-BE49-F238E27FC236}">
                <a16:creationId xmlns:a16="http://schemas.microsoft.com/office/drawing/2014/main" id="{90E5F710-0409-1CA6-4D64-4497C1044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496" y="3999671"/>
            <a:ext cx="830746" cy="1144657"/>
          </a:xfrm>
          <a:prstGeom prst="rect">
            <a:avLst/>
          </a:prstGeom>
        </p:spPr>
      </p:pic>
      <p:pic>
        <p:nvPicPr>
          <p:cNvPr id="3" name="Google Maps Directions">
            <a:hlinkClick r:id="" action="ppaction://media"/>
            <a:extLst>
              <a:ext uri="{FF2B5EF4-FFF2-40B4-BE49-F238E27FC236}">
                <a16:creationId xmlns:a16="http://schemas.microsoft.com/office/drawing/2014/main" id="{186E0589-7210-9780-E9EE-5180D197B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4745" y="3117712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241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5B1F1915-E076-48EB-BB4A-EE9808EB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50" name="Rectangle 249">
            <a:extLst>
              <a:ext uri="{FF2B5EF4-FFF2-40B4-BE49-F238E27FC236}">
                <a16:creationId xmlns:a16="http://schemas.microsoft.com/office/drawing/2014/main" id="{4CFB7F65-9106-4CAB-B5F1-B6B1476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E0996FEB-A7FD-41B5-AC7B-E2ED8B762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2F3AC5DB-7693-457F-ACCC-7E0B50B98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7F9DE51B-4C99-46DA-BAA8-AFBACAA90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1C96A87B-A6AF-49F9-A35C-DBCD32934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480806"/>
            <a:ext cx="8472550" cy="16433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435893" y="582333"/>
            <a:ext cx="8245162" cy="85565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600">
                <a:solidFill>
                  <a:srgbClr val="FFFFFF"/>
                </a:solidFill>
              </a:rPr>
              <a:t>Mobile App</a:t>
            </a:r>
          </a:p>
        </p:txBody>
      </p:sp>
      <p:sp>
        <p:nvSpPr>
          <p:cNvPr id="234" name="Google Shape;234;p39"/>
          <p:cNvSpPr txBox="1">
            <a:spLocks noGrp="1"/>
          </p:cNvSpPr>
          <p:nvPr>
            <p:ph type="body" idx="1"/>
          </p:nvPr>
        </p:nvSpPr>
        <p:spPr>
          <a:xfrm>
            <a:off x="435895" y="1437990"/>
            <a:ext cx="8245160" cy="44274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600" cap="all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37" name="Google Shape;237;p3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621929" y="2201779"/>
            <a:ext cx="1598819" cy="2607103"/>
          </a:xfrm>
          <a:prstGeom prst="rect">
            <a:avLst/>
          </a:prstGeom>
          <a:noFill/>
        </p:spPr>
      </p:pic>
      <p:pic>
        <p:nvPicPr>
          <p:cNvPr id="235" name="Google Shape;235;p39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60430" y="2201780"/>
            <a:ext cx="1520941" cy="2599426"/>
          </a:xfrm>
          <a:prstGeom prst="rect">
            <a:avLst/>
          </a:prstGeom>
          <a:noFill/>
        </p:spPr>
      </p:pic>
      <p:pic>
        <p:nvPicPr>
          <p:cNvPr id="236" name="Google Shape;236;p3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801835" y="2201759"/>
            <a:ext cx="1514508" cy="2599447"/>
          </a:xfrm>
          <a:prstGeom prst="rect">
            <a:avLst/>
          </a:prstGeom>
          <a:noFill/>
        </p:spPr>
      </p:pic>
      <p:pic>
        <p:nvPicPr>
          <p:cNvPr id="2" name="Picture 1" descr="A person in a tuxedo smiling&#10;&#10;Description automatically generated">
            <a:extLst>
              <a:ext uri="{FF2B5EF4-FFF2-40B4-BE49-F238E27FC236}">
                <a16:creationId xmlns:a16="http://schemas.microsoft.com/office/drawing/2014/main" id="{BBB701AB-2985-A98C-1216-D5D44BBE5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061" y="4041084"/>
            <a:ext cx="814181" cy="1103244"/>
          </a:xfrm>
          <a:prstGeom prst="rect">
            <a:avLst/>
          </a:prstGeom>
        </p:spPr>
      </p:pic>
      <p:pic>
        <p:nvPicPr>
          <p:cNvPr id="3" name="Mobile App">
            <a:hlinkClick r:id="" action="ppaction://media"/>
            <a:extLst>
              <a:ext uri="{FF2B5EF4-FFF2-40B4-BE49-F238E27FC236}">
                <a16:creationId xmlns:a16="http://schemas.microsoft.com/office/drawing/2014/main" id="{AFE18714-D7B4-9D5B-0C61-7A7B2DADE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73027" y="3134277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71B62618-0D02-4C29-88C5-1EDF7F32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E2747F4-A0AE-425C-B527-E3E32461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707F29A-1576-479E-B227-0D649860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17B26C7-6F2F-453C-9C08-71E199E52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5F28DDD-9641-43BA-944D-79B068705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559671" y="778475"/>
            <a:ext cx="2290568" cy="353184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600">
                <a:solidFill>
                  <a:schemeClr val="accent1"/>
                </a:solidFill>
              </a:rPr>
              <a:t>Motivation &amp; Description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2AA2954-062E-4B72-A97B-0B066FB15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0CA29A6-E0B1-40CD-ADF7-7B8E932A3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DD5F866-AD72-475A-B6C6-54E4577D4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02BAD4C-6EA9-4F10-92D4-A1C8C53DA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5138" y="542923"/>
            <a:ext cx="5623962" cy="4257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63" name="Google Shape;61;p14">
            <a:extLst>
              <a:ext uri="{FF2B5EF4-FFF2-40B4-BE49-F238E27FC236}">
                <a16:creationId xmlns:a16="http://schemas.microsoft.com/office/drawing/2014/main" id="{E1505DAA-5994-4CAB-D49D-38F5837AD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5251226"/>
              </p:ext>
            </p:extLst>
          </p:nvPr>
        </p:nvGraphicFramePr>
        <p:xfrm>
          <a:off x="3448828" y="778475"/>
          <a:ext cx="5259278" cy="3531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2" name="Picture 21" descr="A person in a tuxedo smiling&#10;&#10;Description automatically generated">
            <a:extLst>
              <a:ext uri="{FF2B5EF4-FFF2-40B4-BE49-F238E27FC236}">
                <a16:creationId xmlns:a16="http://schemas.microsoft.com/office/drawing/2014/main" id="{38DED84E-A1F3-8A9D-B389-F7BA53C61F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5750" y="4083359"/>
            <a:ext cx="769911" cy="1062682"/>
          </a:xfrm>
          <a:prstGeom prst="rect">
            <a:avLst/>
          </a:prstGeom>
        </p:spPr>
      </p:pic>
      <p:pic>
        <p:nvPicPr>
          <p:cNvPr id="62" name="Motivation and Description">
            <a:hlinkClick r:id="" action="ppaction://media"/>
            <a:extLst>
              <a:ext uri="{FF2B5EF4-FFF2-40B4-BE49-F238E27FC236}">
                <a16:creationId xmlns:a16="http://schemas.microsoft.com/office/drawing/2014/main" id="{6D33307F-F9FD-7512-8F38-4A183CED7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96861" y="4361334"/>
            <a:ext cx="730250" cy="73025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D2B541C-FC07-046D-BD4C-5D07DC4A20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3091"/>
    </mc:Choice>
    <mc:Fallback>
      <p:transition spd="slow" advTm="103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5" objId="62"/>
        <p14:triggerEvt type="onClick" time="346" objId="62"/>
        <p14:stopEvt time="103091" objId="62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24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2780608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xfrm>
            <a:off x="573082" y="619759"/>
            <a:ext cx="2378929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1800">
                <a:solidFill>
                  <a:srgbClr val="FFFFFF"/>
                </a:solidFill>
              </a:rPr>
              <a:t>PCB Design</a:t>
            </a: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340232"/>
            <a:ext cx="8474200" cy="73915"/>
            <a:chOff x="446534" y="453643"/>
            <a:chExt cx="11298933" cy="98554"/>
          </a:xfrm>
        </p:grpSpPr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43" name="Google Shape;243;p40"/>
          <p:cNvSpPr txBox="1">
            <a:spLocks noGrp="1"/>
          </p:cNvSpPr>
          <p:nvPr>
            <p:ph type="body" idx="1"/>
          </p:nvPr>
        </p:nvSpPr>
        <p:spPr>
          <a:xfrm>
            <a:off x="413787" y="1621628"/>
            <a:ext cx="2445292" cy="270640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Microcontroller: ATMEGA328P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Level Shifter: BOB-12009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GPIO Expander: MCP23017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Relay: SRD-05VDC-SL-C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Voltage Regulators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tps561201 (5V1A)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tpsm863252 (5V3A)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tps55165-q1 (12V1A)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Connectors &amp; Connector to Raspberry Pi</a:t>
            </a:r>
          </a:p>
        </p:txBody>
      </p:sp>
      <p:pic>
        <p:nvPicPr>
          <p:cNvPr id="244" name="Google Shape;244;p4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426600" y="826750"/>
            <a:ext cx="5149879" cy="348904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695D78-70F2-6678-51A9-00E21FACD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0347647-6B76-6DEF-D0E4-C9413640D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6330"/>
    </mc:Choice>
    <mc:Fallback xmlns="">
      <p:transition spd="slow" advTm="56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69" name="Rectangle 268">
            <a:extLst>
              <a:ext uri="{FF2B5EF4-FFF2-40B4-BE49-F238E27FC236}">
                <a16:creationId xmlns:a16="http://schemas.microsoft.com/office/drawing/2014/main" id="{20C97E5C-C165-417B-BBDE-6701E22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95D0E1C6-221C-4835-B0D4-24184F6B6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A98F2782-0AD1-4AB6-BBB8-3BA1BB416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482601"/>
            <a:ext cx="8178800" cy="417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9" name="Google Shape;249;p41" descr="A diagram of a computer&#10;&#10;Description automatically generat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1554" y="842645"/>
            <a:ext cx="4370686" cy="3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1"/>
          <p:cNvSpPr txBox="1"/>
          <p:nvPr/>
        </p:nvSpPr>
        <p:spPr>
          <a:xfrm>
            <a:off x="5966985" y="1817224"/>
            <a:ext cx="1634807" cy="61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47472">
              <a:lnSpc>
                <a:spcPct val="115000"/>
              </a:lnSpc>
            </a:pPr>
            <a:r>
              <a:rPr lang="en-US" sz="136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Microcontroller: ATMEGA328P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51" name="Google Shape;251;p41"/>
          <p:cNvSpPr txBox="1"/>
          <p:nvPr/>
        </p:nvSpPr>
        <p:spPr>
          <a:xfrm>
            <a:off x="5966985" y="3455368"/>
            <a:ext cx="1925455" cy="33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47472">
              <a:lnSpc>
                <a:spcPct val="115000"/>
              </a:lnSpc>
              <a:spcAft>
                <a:spcPts val="912"/>
              </a:spcAft>
              <a:buClr>
                <a:schemeClr val="dk1"/>
              </a:buClr>
              <a:buSzPts val="1100"/>
            </a:pPr>
            <a:r>
              <a:rPr lang="en-US" sz="136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Level Shifter: BOB-12009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416226" y="1016389"/>
            <a:ext cx="4079194" cy="179198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1"/>
          <p:cNvSpPr/>
          <p:nvPr/>
        </p:nvSpPr>
        <p:spPr>
          <a:xfrm>
            <a:off x="5660362" y="2014556"/>
            <a:ext cx="306526" cy="13370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5966985" y="2997017"/>
            <a:ext cx="1791983" cy="33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47472">
              <a:spcAft>
                <a:spcPts val="600"/>
              </a:spcAft>
            </a:pPr>
            <a:r>
              <a:rPr lang="en-US" sz="136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Voltage Divider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55" name="Google Shape;255;p41"/>
          <p:cNvSpPr/>
          <p:nvPr/>
        </p:nvSpPr>
        <p:spPr>
          <a:xfrm>
            <a:off x="4104181" y="2792647"/>
            <a:ext cx="1328281" cy="66276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p41"/>
          <p:cNvSpPr/>
          <p:nvPr/>
        </p:nvSpPr>
        <p:spPr>
          <a:xfrm>
            <a:off x="5660362" y="3057176"/>
            <a:ext cx="306526" cy="13370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1"/>
          <p:cNvSpPr/>
          <p:nvPr/>
        </p:nvSpPr>
        <p:spPr>
          <a:xfrm>
            <a:off x="1549833" y="3012723"/>
            <a:ext cx="2216333" cy="817404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1"/>
          <p:cNvSpPr/>
          <p:nvPr/>
        </p:nvSpPr>
        <p:spPr>
          <a:xfrm>
            <a:off x="3821242" y="3586463"/>
            <a:ext cx="2094597" cy="13370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E83428-5391-1BDF-455C-0C4900ED9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12927C3E-B5D4-F164-E93F-9BB4B333D3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62559C-8990-BA11-5341-3E028CD547F7}"/>
              </a:ext>
            </a:extLst>
          </p:cNvPr>
          <p:cNvSpPr/>
          <p:nvPr/>
        </p:nvSpPr>
        <p:spPr>
          <a:xfrm>
            <a:off x="2936488" y="1085385"/>
            <a:ext cx="1040780" cy="731839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745D8A-12D2-27F2-BA27-EFECFBE06CC3}"/>
              </a:ext>
            </a:extLst>
          </p:cNvPr>
          <p:cNvSpPr/>
          <p:nvPr/>
        </p:nvSpPr>
        <p:spPr>
          <a:xfrm>
            <a:off x="1613210" y="1016389"/>
            <a:ext cx="1040780" cy="731839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3078"/>
    </mc:Choice>
    <mc:Fallback xmlns="">
      <p:transition spd="slow" advTm="43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3600" y="0"/>
            <a:ext cx="5620400" cy="392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185950"/>
            <a:ext cx="6304201" cy="19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2"/>
          <p:cNvSpPr txBox="1"/>
          <p:nvPr/>
        </p:nvSpPr>
        <p:spPr>
          <a:xfrm>
            <a:off x="266400" y="1161900"/>
            <a:ext cx="31578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GPIO Expander: MCP23017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66" name="Google Shape;266;p42"/>
          <p:cNvSpPr txBox="1"/>
          <p:nvPr/>
        </p:nvSpPr>
        <p:spPr>
          <a:xfrm>
            <a:off x="6403601" y="3928175"/>
            <a:ext cx="2499900" cy="9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Relay: SRD-05VDC-SL-C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7" name="Google Shape;267;p42"/>
          <p:cNvSpPr/>
          <p:nvPr/>
        </p:nvSpPr>
        <p:spPr>
          <a:xfrm>
            <a:off x="3332000" y="1264350"/>
            <a:ext cx="1485600" cy="225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2"/>
          <p:cNvSpPr/>
          <p:nvPr/>
        </p:nvSpPr>
        <p:spPr>
          <a:xfrm>
            <a:off x="3801551" y="4082813"/>
            <a:ext cx="2622900" cy="22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897904-8A39-C09F-E533-F08E2680B2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6470C434-B35E-8F07-B687-85317160C6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64"/>
    </mc:Choice>
    <mc:Fallback xmlns="">
      <p:transition spd="slow" advTm="3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282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89" name="Rectangle 288">
            <a:extLst>
              <a:ext uri="{FF2B5EF4-FFF2-40B4-BE49-F238E27FC236}">
                <a16:creationId xmlns:a16="http://schemas.microsoft.com/office/drawing/2014/main" id="{2F8F80BB-E8B6-43B3-9462-B4D497D28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942C8AD6-8796-482B-ACC1-6D686B08E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342900"/>
            <a:ext cx="930617" cy="43948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B6B3BF72-6DFA-42DA-A667-9E3A1BCFF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1294" y="342901"/>
            <a:ext cx="7477805" cy="4392343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3" name="Google Shape;27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0913" y="903461"/>
            <a:ext cx="3252792" cy="2571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3707" y="903461"/>
            <a:ext cx="3252792" cy="257332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3"/>
          <p:cNvSpPr txBox="1"/>
          <p:nvPr/>
        </p:nvSpPr>
        <p:spPr>
          <a:xfrm>
            <a:off x="2216004" y="3574387"/>
            <a:ext cx="2427428" cy="5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24612">
              <a:spcAft>
                <a:spcPts val="600"/>
              </a:spcAft>
            </a:pPr>
            <a:r>
              <a:rPr lang="en-US" sz="127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5V Buck Converters</a:t>
            </a:r>
          </a:p>
          <a:p>
            <a:pPr marL="649224" lvl="1" indent="-225425" defTabSz="324612">
              <a:lnSpc>
                <a:spcPct val="115000"/>
              </a:lnSpc>
              <a:spcAft>
                <a:spcPts val="600"/>
              </a:spcAft>
              <a:buClr>
                <a:schemeClr val="dk2"/>
              </a:buClr>
              <a:buSzPts val="1400"/>
              <a:buChar char="○"/>
            </a:pPr>
            <a:r>
              <a:rPr lang="en-US" sz="127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tpsm863252 (5V3A)</a:t>
            </a:r>
          </a:p>
          <a:p>
            <a:pPr marL="649224" lvl="1" indent="-225425" defTabSz="324612">
              <a:lnSpc>
                <a:spcPct val="115000"/>
              </a:lnSpc>
              <a:spcAft>
                <a:spcPts val="600"/>
              </a:spcAft>
              <a:buClr>
                <a:schemeClr val="dk2"/>
              </a:buClr>
              <a:buSzPts val="1400"/>
              <a:buChar char="○"/>
            </a:pPr>
            <a:r>
              <a:rPr lang="en-US" sz="127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tps561201 (5V1A)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76" name="Google Shape;276;p43"/>
          <p:cNvSpPr txBox="1"/>
          <p:nvPr/>
        </p:nvSpPr>
        <p:spPr>
          <a:xfrm>
            <a:off x="5365119" y="3574387"/>
            <a:ext cx="2595190" cy="48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24612">
              <a:spcAft>
                <a:spcPts val="600"/>
              </a:spcAft>
            </a:pPr>
            <a:r>
              <a:rPr lang="en-US" sz="127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12V Boost Converter</a:t>
            </a:r>
          </a:p>
          <a:p>
            <a:pPr marL="649224" lvl="1" indent="-225425" defTabSz="324612">
              <a:lnSpc>
                <a:spcPct val="115000"/>
              </a:lnSpc>
              <a:spcAft>
                <a:spcPts val="600"/>
              </a:spcAft>
              <a:buClr>
                <a:schemeClr val="dk2"/>
              </a:buClr>
              <a:buSzPts val="1400"/>
              <a:buChar char="○"/>
            </a:pPr>
            <a:r>
              <a:rPr lang="en-US" sz="127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tps55165-q1 (12V1A)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77" name="Google Shape;277;p43"/>
          <p:cNvSpPr/>
          <p:nvPr/>
        </p:nvSpPr>
        <p:spPr>
          <a:xfrm>
            <a:off x="2128530" y="1081326"/>
            <a:ext cx="2828478" cy="96217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3"/>
          <p:cNvSpPr/>
          <p:nvPr/>
        </p:nvSpPr>
        <p:spPr>
          <a:xfrm>
            <a:off x="2128530" y="2138323"/>
            <a:ext cx="2828478" cy="9621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87AB7-06CF-5352-0C4B-8E8838422E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FFD0134-C997-4912-35FA-D73861DC6F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76"/>
    </mc:Choice>
    <mc:Fallback xmlns="">
      <p:transition spd="slow" advTm="58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4419600" cy="349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19600" y="2334775"/>
            <a:ext cx="4724401" cy="280872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4"/>
          <p:cNvSpPr txBox="1"/>
          <p:nvPr/>
        </p:nvSpPr>
        <p:spPr>
          <a:xfrm>
            <a:off x="5207025" y="823800"/>
            <a:ext cx="36885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Connectors to Peripherals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6" name="Google Shape;286;p44"/>
          <p:cNvSpPr txBox="1"/>
          <p:nvPr/>
        </p:nvSpPr>
        <p:spPr>
          <a:xfrm>
            <a:off x="678275" y="3897575"/>
            <a:ext cx="30738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Connector to Raspberry Pi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87" name="Google Shape;287;p44"/>
          <p:cNvSpPr/>
          <p:nvPr/>
        </p:nvSpPr>
        <p:spPr>
          <a:xfrm>
            <a:off x="4008250" y="936475"/>
            <a:ext cx="1198800" cy="22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4"/>
          <p:cNvSpPr/>
          <p:nvPr/>
        </p:nvSpPr>
        <p:spPr>
          <a:xfrm>
            <a:off x="3577900" y="4000050"/>
            <a:ext cx="891300" cy="225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AE5987-642B-8F00-63DA-4067AE251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F6C4AA2-02F2-A7BC-2F74-6BFAED501B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C595D4-14F6-FAC9-7794-217FBF0ACDF5}"/>
              </a:ext>
            </a:extLst>
          </p:cNvPr>
          <p:cNvSpPr/>
          <p:nvPr/>
        </p:nvSpPr>
        <p:spPr>
          <a:xfrm>
            <a:off x="572429" y="200722"/>
            <a:ext cx="1553737" cy="961053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14"/>
    </mc:Choice>
    <mc:Fallback xmlns="">
      <p:transition spd="slow" advTm="4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303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3" name="Google Shape;293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2712" y="483189"/>
            <a:ext cx="3689286" cy="246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1999" y="482600"/>
            <a:ext cx="3689287" cy="247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66133" y="3342958"/>
            <a:ext cx="4895143" cy="131794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5"/>
          <p:cNvSpPr txBox="1"/>
          <p:nvPr/>
        </p:nvSpPr>
        <p:spPr>
          <a:xfrm>
            <a:off x="2154866" y="2952983"/>
            <a:ext cx="1144980" cy="35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97764">
              <a:spcAft>
                <a:spcPts val="600"/>
              </a:spcAft>
            </a:pPr>
            <a:r>
              <a:rPr lang="en-US" sz="1566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Top Layer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97" name="Google Shape;297;p45"/>
          <p:cNvSpPr txBox="1"/>
          <p:nvPr/>
        </p:nvSpPr>
        <p:spPr>
          <a:xfrm>
            <a:off x="5704851" y="2952983"/>
            <a:ext cx="1423567" cy="35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97764">
              <a:spcAft>
                <a:spcPts val="600"/>
              </a:spcAft>
            </a:pPr>
            <a:r>
              <a:rPr lang="en-US" sz="1566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Bottom Layer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98" name="Google Shape;298;p45"/>
          <p:cNvSpPr txBox="1"/>
          <p:nvPr/>
        </p:nvSpPr>
        <p:spPr>
          <a:xfrm>
            <a:off x="882712" y="3825574"/>
            <a:ext cx="2157999" cy="35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97764">
              <a:spcAft>
                <a:spcPts val="600"/>
              </a:spcAft>
            </a:pPr>
            <a:r>
              <a:rPr lang="en-US" sz="1566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Layer Stack Manager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99" name="Google Shape;299;p45"/>
          <p:cNvSpPr/>
          <p:nvPr/>
        </p:nvSpPr>
        <p:spPr>
          <a:xfrm>
            <a:off x="2924480" y="3957536"/>
            <a:ext cx="411334" cy="152123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250BD7-A39B-1967-5A56-F10D5E2CD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86616520-9B4C-67EE-A83B-7AC7B228F0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66"/>
    </mc:Choice>
    <mc:Fallback xmlns="">
      <p:transition spd="slow" advTm="41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 309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29" name="Rectangle 328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4" name="Google Shape;304;p46"/>
          <p:cNvSpPr txBox="1">
            <a:spLocks noGrp="1"/>
          </p:cNvSpPr>
          <p:nvPr>
            <p:ph type="title"/>
          </p:nvPr>
        </p:nvSpPr>
        <p:spPr>
          <a:xfrm>
            <a:off x="6222206" y="1064418"/>
            <a:ext cx="2311182" cy="156440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600">
                <a:solidFill>
                  <a:srgbClr val="FFFFFF"/>
                </a:solidFill>
              </a:rPr>
              <a:t>Budget</a:t>
            </a:r>
          </a:p>
        </p:txBody>
      </p:sp>
      <p:graphicFrame>
        <p:nvGraphicFramePr>
          <p:cNvPr id="305" name="Google Shape;305;p46"/>
          <p:cNvGraphicFramePr/>
          <p:nvPr>
            <p:extLst>
              <p:ext uri="{D42A27DB-BD31-4B8C-83A1-F6EECF244321}">
                <p14:modId xmlns:p14="http://schemas.microsoft.com/office/powerpoint/2010/main" val="2425496829"/>
              </p:ext>
            </p:extLst>
          </p:nvPr>
        </p:nvGraphicFramePr>
        <p:xfrm>
          <a:off x="570826" y="490889"/>
          <a:ext cx="5125885" cy="452744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4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2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134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cap="none" spc="0">
                          <a:solidFill>
                            <a:schemeClr val="tx1"/>
                          </a:solidFill>
                        </a:rPr>
                        <a:t>ITEM</a:t>
                      </a:r>
                      <a:endParaRPr sz="10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cap="none" spc="0">
                          <a:solidFill>
                            <a:schemeClr val="tx1"/>
                          </a:solidFill>
                        </a:rPr>
                        <a:t>QUANTITY</a:t>
                      </a:r>
                      <a:endParaRPr sz="10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cap="none" spc="0">
                          <a:solidFill>
                            <a:schemeClr val="tx1"/>
                          </a:solidFill>
                        </a:rPr>
                        <a:t>PRICE</a:t>
                      </a:r>
                      <a:endParaRPr sz="10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cap="none" spc="0">
                          <a:solidFill>
                            <a:schemeClr val="tx1"/>
                          </a:solidFill>
                        </a:rPr>
                        <a:t>TOTAL COST</a:t>
                      </a:r>
                      <a:endParaRPr sz="10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Magnetometer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GPS Module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$25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$25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Motors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$26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$52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Robot Chassis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$170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$170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MPU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Motor Drivers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$30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Ultrasonic Sensors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8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$9 for 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$18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Keypad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Previously owned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-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Battery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$43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$43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GPIO Expander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$9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$9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3760017354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Level Shifter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3654405296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Lock Relay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2699370284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Magnetic Lock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$21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$21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Cooler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API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$30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$30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11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PCB &amp; Associated Components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-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$102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TOTAL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$585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" name="Picture 1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7D11B7AA-046E-C450-C265-005E971B4A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3" name="Audio Recording Feb 21, 2024 at 9:28:10 PM">
            <a:hlinkClick r:id="" action="ppaction://media"/>
            <a:extLst>
              <a:ext uri="{FF2B5EF4-FFF2-40B4-BE49-F238E27FC236}">
                <a16:creationId xmlns:a16="http://schemas.microsoft.com/office/drawing/2014/main" id="{93E1CDBF-8320-B9FE-80FC-9978A00E4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6131" y="399381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 315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24" name="Rectangle 323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0" name="Google Shape;310;p47"/>
          <p:cNvSpPr txBox="1">
            <a:spLocks noGrp="1"/>
          </p:cNvSpPr>
          <p:nvPr>
            <p:ph type="title"/>
          </p:nvPr>
        </p:nvSpPr>
        <p:spPr>
          <a:xfrm>
            <a:off x="6222206" y="1064418"/>
            <a:ext cx="2311182" cy="156440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500">
                <a:solidFill>
                  <a:srgbClr val="FFFFFF"/>
                </a:solidFill>
              </a:rPr>
              <a:t>Work Distribution</a:t>
            </a:r>
          </a:p>
        </p:txBody>
      </p:sp>
      <p:graphicFrame>
        <p:nvGraphicFramePr>
          <p:cNvPr id="311" name="Google Shape;311;p47"/>
          <p:cNvGraphicFramePr/>
          <p:nvPr>
            <p:extLst>
              <p:ext uri="{D42A27DB-BD31-4B8C-83A1-F6EECF244321}">
                <p14:modId xmlns:p14="http://schemas.microsoft.com/office/powerpoint/2010/main" val="925133196"/>
              </p:ext>
            </p:extLst>
          </p:nvPr>
        </p:nvGraphicFramePr>
        <p:xfrm>
          <a:off x="625890" y="785748"/>
          <a:ext cx="5031264" cy="3478992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167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7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Component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Primary Member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Secondary Member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Communication Module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Mauricio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Alexis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Software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Mauricio</a:t>
                      </a:r>
                      <a:endParaRPr lang="en-US" sz="900"/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All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Motor System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Chidoziri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Alexis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Magnetometer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Chidoziri</a:t>
                      </a:r>
                      <a:endParaRPr lang="en-US" sz="900"/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Alexis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Ultrasonic Sensors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Chidoziri</a:t>
                      </a:r>
                      <a:endParaRPr lang="en-US" sz="900"/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Antonia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Microprocessor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Antonia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Mauricio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PCB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Antonia</a:t>
                      </a:r>
                      <a:endParaRPr lang="en-US" sz="900"/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All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Navigation Module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Antonia</a:t>
                      </a:r>
                      <a:endParaRPr lang="en-US" sz="900"/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Mauricio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Locking System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Alexis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Chidoziri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Power System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Alexis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err="1"/>
                        <a:t>Chidoziri</a:t>
                      </a:r>
                      <a:endParaRPr lang="en-US" sz="900"/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" name="Picture 1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00067C27-EB47-05BD-C823-C8B529F729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3" name="Audio Recording Feb 21, 2024 at 9:37:35 PM">
            <a:hlinkClick r:id="" action="ppaction://media"/>
            <a:extLst>
              <a:ext uri="{FF2B5EF4-FFF2-40B4-BE49-F238E27FC236}">
                <a16:creationId xmlns:a16="http://schemas.microsoft.com/office/drawing/2014/main" id="{CFC8139F-D138-2D19-82A8-F858A240B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7184" y="398012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 322">
            <a:extLst>
              <a:ext uri="{FF2B5EF4-FFF2-40B4-BE49-F238E27FC236}">
                <a16:creationId xmlns:a16="http://schemas.microsoft.com/office/drawing/2014/main" id="{71B62618-0D02-4C29-88C5-1EDF7F32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1E2747F4-A0AE-425C-B527-E3E32461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9707F29A-1576-479E-B227-0D649860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F17B26C7-6F2F-453C-9C08-71E199E52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75F28DDD-9641-43BA-944D-79B068705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Google Shape;316;p48"/>
          <p:cNvSpPr txBox="1">
            <a:spLocks noGrp="1"/>
          </p:cNvSpPr>
          <p:nvPr>
            <p:ph type="title"/>
          </p:nvPr>
        </p:nvSpPr>
        <p:spPr>
          <a:xfrm>
            <a:off x="559671" y="778475"/>
            <a:ext cx="2290568" cy="121226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chemeClr val="accent1"/>
                </a:solidFill>
              </a:rPr>
              <a:t>Progress</a:t>
            </a: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32AA2954-062E-4B72-A97B-0B066FB15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10CA29A6-E0B1-40CD-ADF7-7B8E932A3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8DD5F866-AD72-475A-B6C6-54E4577D4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C02BAD4C-6EA9-4F10-92D4-A1C8C53DA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5138" y="542923"/>
            <a:ext cx="5623962" cy="4257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319" name="Google Shape;317;p48">
            <a:extLst>
              <a:ext uri="{FF2B5EF4-FFF2-40B4-BE49-F238E27FC236}">
                <a16:creationId xmlns:a16="http://schemas.microsoft.com/office/drawing/2014/main" id="{3CCB741B-DDB0-D75D-9749-00ED04CCF5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7183241"/>
              </p:ext>
            </p:extLst>
          </p:nvPr>
        </p:nvGraphicFramePr>
        <p:xfrm>
          <a:off x="3448828" y="778475"/>
          <a:ext cx="5259278" cy="3531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A3AFC9-CC4F-8498-345A-FB014A1B1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r="29418"/>
          <a:stretch/>
        </p:blipFill>
        <p:spPr bwMode="auto">
          <a:xfrm>
            <a:off x="301338" y="1767933"/>
            <a:ext cx="3046496" cy="212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6" name="Picture 1575" descr="A person in a tuxedo smiling&#10;&#10;Description automatically generated">
            <a:extLst>
              <a:ext uri="{FF2B5EF4-FFF2-40B4-BE49-F238E27FC236}">
                <a16:creationId xmlns:a16="http://schemas.microsoft.com/office/drawing/2014/main" id="{3D6C4AF6-9D80-2C54-1EF6-F0F4DD349C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5605" y="4132193"/>
            <a:ext cx="739637" cy="1012135"/>
          </a:xfrm>
          <a:prstGeom prst="rect">
            <a:avLst/>
          </a:prstGeom>
        </p:spPr>
      </p:pic>
      <p:pic>
        <p:nvPicPr>
          <p:cNvPr id="1577" name="Progress">
            <a:hlinkClick r:id="" action="ppaction://media"/>
            <a:extLst>
              <a:ext uri="{FF2B5EF4-FFF2-40B4-BE49-F238E27FC236}">
                <a16:creationId xmlns:a16="http://schemas.microsoft.com/office/drawing/2014/main" id="{F4012B37-0620-5BAC-46B7-F51D5E5B8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94462" y="4360103"/>
            <a:ext cx="730250" cy="73025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1B62618-0D02-4C29-88C5-1EDF7F32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E2747F4-A0AE-425C-B527-E3E32461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707F29A-1576-479E-B227-0D649860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17B26C7-6F2F-453C-9C08-71E199E52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EFF"/>
                </a:solidFill>
              </a:rPr>
              <a:t>Goals</a:t>
            </a:r>
          </a:p>
        </p:txBody>
      </p:sp>
      <p:graphicFrame>
        <p:nvGraphicFramePr>
          <p:cNvPr id="69" name="Google Shape;67;p15">
            <a:extLst>
              <a:ext uri="{FF2B5EF4-FFF2-40B4-BE49-F238E27FC236}">
                <a16:creationId xmlns:a16="http://schemas.microsoft.com/office/drawing/2014/main" id="{46A8EDD4-A0A5-2C16-17BE-83D88B2A1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6898127"/>
              </p:ext>
            </p:extLst>
          </p:nvPr>
        </p:nvGraphicFramePr>
        <p:xfrm>
          <a:off x="435768" y="1635918"/>
          <a:ext cx="8272463" cy="2758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0" name="Goals">
            <a:hlinkClick r:id="" action="ppaction://media"/>
            <a:extLst>
              <a:ext uri="{FF2B5EF4-FFF2-40B4-BE49-F238E27FC236}">
                <a16:creationId xmlns:a16="http://schemas.microsoft.com/office/drawing/2014/main" id="{CF0D921E-E034-A443-2946-298F5B96C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9632" y="4276382"/>
            <a:ext cx="730250" cy="730250"/>
          </a:xfrm>
          <a:prstGeom prst="rect">
            <a:avLst/>
          </a:prstGeom>
        </p:spPr>
      </p:pic>
      <p:pic>
        <p:nvPicPr>
          <p:cNvPr id="82" name="Picture 81" descr="A person in a tuxedo smiling&#10;&#10;Description automatically generated">
            <a:extLst>
              <a:ext uri="{FF2B5EF4-FFF2-40B4-BE49-F238E27FC236}">
                <a16:creationId xmlns:a16="http://schemas.microsoft.com/office/drawing/2014/main" id="{CE0ED2C0-65B4-8327-6B91-D05C6CBF97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2582" y="4037021"/>
            <a:ext cx="793080" cy="108585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1576073-9C7E-51F8-FA2B-9994A7FE0A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65"/>
    </mc:Choice>
    <mc:Fallback>
      <p:transition spd="slow" advTm="8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5" objId="80"/>
        <p14:triggerEvt type="onClick" time="285" objId="80"/>
        <p14:stopEvt time="89065" objId="8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2780608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583354" y="920703"/>
            <a:ext cx="2378929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39285"/>
            </a:pPr>
            <a:r>
              <a:rPr lang="en-US" sz="1800">
                <a:solidFill>
                  <a:srgbClr val="FFFFFF"/>
                </a:solidFill>
              </a:rPr>
              <a:t>Engineering Specifications: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340232"/>
            <a:ext cx="8474200" cy="73915"/>
            <a:chOff x="446534" y="453643"/>
            <a:chExt cx="11298933" cy="98554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74" name="Google Shape;74;p16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426600" y="1077807"/>
            <a:ext cx="5149879" cy="2986929"/>
          </a:xfrm>
          <a:prstGeom prst="rect">
            <a:avLst/>
          </a:prstGeom>
          <a:noFill/>
        </p:spPr>
      </p:pic>
      <p:pic>
        <p:nvPicPr>
          <p:cNvPr id="3" name="Picture 2" descr="Robotic arms working on a conveyor belt&#10;&#10;Description automatically generated">
            <a:extLst>
              <a:ext uri="{FF2B5EF4-FFF2-40B4-BE49-F238E27FC236}">
                <a16:creationId xmlns:a16="http://schemas.microsoft.com/office/drawing/2014/main" id="{175E6C81-4D5A-4FC6-D0F5-8F70FCE73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22279" y="2124999"/>
            <a:ext cx="2336800" cy="1460500"/>
          </a:xfrm>
          <a:prstGeom prst="rect">
            <a:avLst/>
          </a:prstGeom>
        </p:spPr>
      </p:pic>
      <p:pic>
        <p:nvPicPr>
          <p:cNvPr id="2" name="Audio Recording Feb 22, 2024 at 12:06:56 AM">
            <a:hlinkClick r:id="" action="ppaction://media"/>
            <a:extLst>
              <a:ext uri="{FF2B5EF4-FFF2-40B4-BE49-F238E27FC236}">
                <a16:creationId xmlns:a16="http://schemas.microsoft.com/office/drawing/2014/main" id="{B3D767CA-5AF0-F270-8CF0-D14A7AD0A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5395" y="4088438"/>
            <a:ext cx="812800" cy="812800"/>
          </a:xfrm>
          <a:prstGeom prst="rect">
            <a:avLst/>
          </a:prstGeom>
        </p:spPr>
      </p:pic>
      <p:pic>
        <p:nvPicPr>
          <p:cNvPr id="4" name="Picture 3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E9CF25B3-B057-1819-939D-1304E2DA8A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0410" y="4195835"/>
            <a:ext cx="1253590" cy="97371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E502C40-8324-B9E6-ABBA-B011AAD9BB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2433"/>
    </mc:Choice>
    <mc:Fallback>
      <p:transition spd="slow" advTm="9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8" objId="2"/>
        <p14:stopEvt time="9243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 descr="Maze">
            <a:extLst>
              <a:ext uri="{FF2B5EF4-FFF2-40B4-BE49-F238E27FC236}">
                <a16:creationId xmlns:a16="http://schemas.microsoft.com/office/drawing/2014/main" id="{C4C3751B-2C2B-07A5-84AD-E50DA43E09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0000"/>
          </a:blip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767902" y="526617"/>
            <a:ext cx="7608195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</a:rPr>
              <a:t>Obstacle Detection</a:t>
            </a:r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722016" y="1437103"/>
            <a:ext cx="7696201" cy="275872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err="1"/>
              <a:t>FoodieRover</a:t>
            </a:r>
            <a:r>
              <a:rPr lang="en-US"/>
              <a:t> will adapt to the different conditions it will encounter while delivering food. Its hardware design will accommodate for the non-ideal scenarios it may encounter. 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We are providing </a:t>
            </a:r>
            <a:r>
              <a:rPr lang="en-US" err="1"/>
              <a:t>FoodieRover</a:t>
            </a:r>
            <a:r>
              <a:rPr lang="en-US"/>
              <a:t> with 8 ultrasonic sensors: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One for each side (front/back/left/right) and then one for each shoulder. 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In addition to this, we are also looking into implementing cameras and using computer vision to aid in obstacle detection and routing. 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Ideally, we would have one wide-angle camera.</a:t>
            </a:r>
          </a:p>
        </p:txBody>
      </p:sp>
      <p:pic>
        <p:nvPicPr>
          <p:cNvPr id="2" name="Picture 1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8EA5AABD-9E19-E86F-7193-994376689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0410" y="4195835"/>
            <a:ext cx="1253590" cy="973719"/>
          </a:xfrm>
          <a:prstGeom prst="rect">
            <a:avLst/>
          </a:prstGeom>
        </p:spPr>
      </p:pic>
      <p:pic>
        <p:nvPicPr>
          <p:cNvPr id="3" name="Audio Recording Feb 22, 2024 at 12:03:26 AM">
            <a:hlinkClick r:id="" action="ppaction://media"/>
            <a:extLst>
              <a:ext uri="{FF2B5EF4-FFF2-40B4-BE49-F238E27FC236}">
                <a16:creationId xmlns:a16="http://schemas.microsoft.com/office/drawing/2014/main" id="{6985304D-2567-5AA0-BD17-50881D107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8862" y="3873755"/>
            <a:ext cx="812800" cy="812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74B9CBC-B2D1-B64F-A3AD-E245F55A65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9648"/>
    </mc:Choice>
    <mc:Fallback>
      <p:transition spd="slow" advTm="3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1" objId="3"/>
        <p14:stopEvt time="39477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 descr="Electronic circuit board">
            <a:extLst>
              <a:ext uri="{FF2B5EF4-FFF2-40B4-BE49-F238E27FC236}">
                <a16:creationId xmlns:a16="http://schemas.microsoft.com/office/drawing/2014/main" id="{8227CB6E-175A-BBAF-E335-241246B162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0000"/>
          </a:blip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767902" y="526617"/>
            <a:ext cx="7608195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39285"/>
            </a:pPr>
            <a:r>
              <a:rPr lang="en-US" sz="2600">
                <a:solidFill>
                  <a:schemeClr val="tx1"/>
                </a:solidFill>
              </a:rPr>
              <a:t>User Interface</a:t>
            </a:r>
          </a:p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endParaRPr lang="en-US" sz="2600">
              <a:solidFill>
                <a:schemeClr val="tx1"/>
              </a:solidFill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723899" y="1635372"/>
            <a:ext cx="7696201" cy="275872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Clr>
                <a:srgbClr val="D0B27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/>
              <a:t>The application will support two types of users</a:t>
            </a:r>
            <a:r>
              <a:rPr lang="en-US"/>
              <a:t>: </a:t>
            </a:r>
          </a:p>
          <a:p>
            <a:pPr marL="914400" lvl="1" indent="-317500" defTabSz="457200">
              <a:spcBef>
                <a:spcPct val="20000"/>
              </a:spcBef>
              <a:spcAft>
                <a:spcPts val="600"/>
              </a:spcAft>
              <a:buClr>
                <a:srgbClr val="D0B27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800"/>
              <a:t>Consumer</a:t>
            </a:r>
            <a:r>
              <a:rPr lang="en-US"/>
              <a:t> </a:t>
            </a:r>
          </a:p>
          <a:p>
            <a:pPr marL="1371600" lvl="2" indent="-317500" defTabSz="457200">
              <a:spcBef>
                <a:spcPct val="20000"/>
              </a:spcBef>
              <a:spcAft>
                <a:spcPts val="600"/>
              </a:spcAft>
              <a:buClr>
                <a:srgbClr val="D0B27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400"/>
              <a:t>The consumer interface needs to have options to put in orders, enter drop-off locations, and unlock the container. </a:t>
            </a:r>
          </a:p>
          <a:p>
            <a:pPr marL="914400" lvl="1" indent="-317500" defTabSz="457200">
              <a:spcBef>
                <a:spcPct val="20000"/>
              </a:spcBef>
              <a:spcAft>
                <a:spcPts val="600"/>
              </a:spcAft>
              <a:buClr>
                <a:srgbClr val="D0B27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800"/>
              <a:t>Producer</a:t>
            </a:r>
            <a:r>
              <a:rPr lang="en-US"/>
              <a:t> </a:t>
            </a:r>
          </a:p>
          <a:p>
            <a:pPr marL="1371600" lvl="2" indent="-317500" defTabSz="457200">
              <a:spcBef>
                <a:spcPct val="20000"/>
              </a:spcBef>
              <a:spcAft>
                <a:spcPts val="600"/>
              </a:spcAft>
              <a:buClr>
                <a:srgbClr val="D0B27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400"/>
              <a:t>The producer side needs to be able to support commands to deliver food, return to base, and post food items</a:t>
            </a:r>
          </a:p>
        </p:txBody>
      </p:sp>
      <p:pic>
        <p:nvPicPr>
          <p:cNvPr id="2" name="Audio Recording Feb 21, 2024 at 11:58:01 PM">
            <a:hlinkClick r:id="" action="ppaction://media"/>
            <a:extLst>
              <a:ext uri="{FF2B5EF4-FFF2-40B4-BE49-F238E27FC236}">
                <a16:creationId xmlns:a16="http://schemas.microsoft.com/office/drawing/2014/main" id="{8FE71F9B-ACA7-C2C7-1628-10E2E764A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6062" y="4065597"/>
            <a:ext cx="812800" cy="812800"/>
          </a:xfrm>
          <a:prstGeom prst="rect">
            <a:avLst/>
          </a:prstGeom>
        </p:spPr>
      </p:pic>
      <p:pic>
        <p:nvPicPr>
          <p:cNvPr id="3" name="Picture 2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75EB941E-5AEA-9D5E-1894-C2A58149B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5660" y="4394099"/>
            <a:ext cx="998340" cy="77545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BDB8A71-AD40-0975-2A54-DC62D46017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4132"/>
    </mc:Choice>
    <mc:Fallback>
      <p:transition spd="slow" advTm="24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0" objId="2"/>
        <p14:stopEvt time="24065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1A8AF9B1-7D64-4564-969F-CB2B27ED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Electronic circuit board">
            <a:extLst>
              <a:ext uri="{FF2B5EF4-FFF2-40B4-BE49-F238E27FC236}">
                <a16:creationId xmlns:a16="http://schemas.microsoft.com/office/drawing/2014/main" id="{2CF55B6F-D992-3297-DA09-F3E26E82B9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D854759-2D3E-4B54-A780-D84D49E8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8551" y="342900"/>
            <a:ext cx="2777491" cy="4451349"/>
            <a:chOff x="438068" y="457200"/>
            <a:chExt cx="3703320" cy="5935132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459856EA-FC8A-44D1-BC3D-2B8EDD0C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1038B56-933B-44DD-AF10-63436FCC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438150" y="755217"/>
            <a:ext cx="2559050" cy="102913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39285"/>
            </a:pPr>
            <a:r>
              <a:rPr lang="en-US" sz="2200">
                <a:solidFill>
                  <a:srgbClr val="FFFFFF"/>
                </a:solidFill>
              </a:rPr>
              <a:t>Engineering Specifications: API</a:t>
            </a:r>
          </a:p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435894" y="1828799"/>
            <a:ext cx="2561306" cy="267335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A key component of the software is its API capabilities. 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This would require FoodieRover to have a wifi-chip so that it can make the API calls. 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As of now, the two servers we’re looking to contact is Google Maps and the eventual server of the application.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154DEB9C-DB0A-76F3-2D1E-29764AED5D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1474" y="4442536"/>
            <a:ext cx="962506" cy="747621"/>
          </a:xfrm>
          <a:prstGeom prst="rect">
            <a:avLst/>
          </a:prstGeom>
        </p:spPr>
      </p:pic>
      <p:pic>
        <p:nvPicPr>
          <p:cNvPr id="3" name="Audio Recording Feb 21, 2024 at 11:56:18 PM">
            <a:hlinkClick r:id="" action="ppaction://media"/>
            <a:extLst>
              <a:ext uri="{FF2B5EF4-FFF2-40B4-BE49-F238E27FC236}">
                <a16:creationId xmlns:a16="http://schemas.microsoft.com/office/drawing/2014/main" id="{A263B77F-9363-C90E-1864-1400C1766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07555" y="4330690"/>
            <a:ext cx="812800" cy="812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EED523A-D4F7-D997-70A2-7637FC9525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5766"/>
    </mc:Choice>
    <mc:Fallback>
      <p:transition spd="slow" advTm="1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4" objId="3"/>
        <p14:stopEvt time="15766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3337450" y="526617"/>
            <a:ext cx="5368399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39285"/>
            </a:pPr>
            <a:r>
              <a:rPr lang="en-US" sz="2400">
                <a:solidFill>
                  <a:schemeClr val="accent1"/>
                </a:solidFill>
              </a:rPr>
              <a:t>Performance</a:t>
            </a:r>
          </a:p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en-US" sz="2400">
              <a:solidFill>
                <a:schemeClr val="accent1"/>
              </a:solidFill>
            </a:endParaRPr>
          </a:p>
        </p:txBody>
      </p:sp>
      <p:pic>
        <p:nvPicPr>
          <p:cNvPr id="100" name="Picture 99" descr="Vehicle speeding down a mountain road at dusk">
            <a:extLst>
              <a:ext uri="{FF2B5EF4-FFF2-40B4-BE49-F238E27FC236}">
                <a16:creationId xmlns:a16="http://schemas.microsoft.com/office/drawing/2014/main" id="{7662A430-8B86-B295-0E14-15C0872FB3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67" r="41018"/>
          <a:stretch/>
        </p:blipFill>
        <p:spPr>
          <a:xfrm>
            <a:off x="20" y="10"/>
            <a:ext cx="3098779" cy="5143489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450" y="342900"/>
            <a:ext cx="5417820" cy="68580"/>
          </a:xfrm>
          <a:prstGeom prst="rect">
            <a:avLst/>
          </a:prstGeom>
          <a:solidFill>
            <a:srgbClr val="A28A67"/>
          </a:solidFill>
          <a:ln>
            <a:solidFill>
              <a:srgbClr val="A28A6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3337450" y="1422399"/>
            <a:ext cx="5368400" cy="29717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Clr>
                <a:srgbClr val="A28A67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err="1"/>
              <a:t>FoodieRover</a:t>
            </a:r>
            <a:r>
              <a:rPr lang="en-US"/>
              <a:t> will be expected to travel distances over 200 meters per trip at a speed of 1.5 to 2 miles per hour.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Clr>
                <a:srgbClr val="A28A67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It will carry around 3 pounds of food kept fresh by insulating material.  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Clr>
                <a:srgbClr val="A28A67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While delivering food the power consumption will be kept under 400 Watts. 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Clr>
                <a:srgbClr val="A28A67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When not moving, the bot ideally will reduce its power consumption to under 50 Watts. 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Clr>
                <a:srgbClr val="A28A67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/>
              <a:t>The battery capacity will correspond to 1 to 2 hours of runtime with a battery that can be replaced and recharged. </a:t>
            </a:r>
          </a:p>
        </p:txBody>
      </p:sp>
      <p:pic>
        <p:nvPicPr>
          <p:cNvPr id="2" name="Picture 1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1D526C69-6B8E-0963-AFFB-C7056F2A53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0410" y="4195835"/>
            <a:ext cx="1253590" cy="973719"/>
          </a:xfrm>
          <a:prstGeom prst="rect">
            <a:avLst/>
          </a:prstGeom>
        </p:spPr>
      </p:pic>
      <p:pic>
        <p:nvPicPr>
          <p:cNvPr id="3" name="Audio Recording Feb 21, 2024 at 11:54:25 PM">
            <a:hlinkClick r:id="" action="ppaction://media"/>
            <a:extLst>
              <a:ext uri="{FF2B5EF4-FFF2-40B4-BE49-F238E27FC236}">
                <a16:creationId xmlns:a16="http://schemas.microsoft.com/office/drawing/2014/main" id="{7F15A329-FCA2-3363-EAAB-FD331ABD2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5031" y="4279566"/>
            <a:ext cx="812800" cy="812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43D356E-28DE-7909-20DB-E73AF07187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49"/>
    </mc:Choice>
    <mc:Fallback>
      <p:transition spd="slow" advTm="3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9" objId="3"/>
        <p14:stopEvt time="31611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1|1.2|8.3|10.4|0.7|7.2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2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"/>
</p:tagLst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{76EB4407-59BC-2345-ABFE-64B7C31F0773}tf10001123</Template>
  <TotalTime>75</TotalTime>
  <Words>1309</Words>
  <Application>Microsoft Office PowerPoint</Application>
  <PresentationFormat>On-screen Show (16:9)</PresentationFormat>
  <Paragraphs>289</Paragraphs>
  <Slides>38</Slides>
  <Notes>37</Notes>
  <HiddenSlides>0</HiddenSlides>
  <MMClips>48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Montserrat</vt:lpstr>
      <vt:lpstr>Wingdings 2</vt:lpstr>
      <vt:lpstr>Gill Sans MT</vt:lpstr>
      <vt:lpstr>Arial</vt:lpstr>
      <vt:lpstr>Dividend</vt:lpstr>
      <vt:lpstr>FoodieRover CDR</vt:lpstr>
      <vt:lpstr>Team Members</vt:lpstr>
      <vt:lpstr>Motivation &amp; Description</vt:lpstr>
      <vt:lpstr>Goals</vt:lpstr>
      <vt:lpstr>Engineering Specifications:</vt:lpstr>
      <vt:lpstr>Obstacle Detection</vt:lpstr>
      <vt:lpstr>User Interface </vt:lpstr>
      <vt:lpstr>Engineering Specifications: API </vt:lpstr>
      <vt:lpstr>Performance </vt:lpstr>
      <vt:lpstr>Hardware</vt:lpstr>
      <vt:lpstr>Raspberry Pi 4 Model B &amp; Arduino Uno</vt:lpstr>
      <vt:lpstr>GPIO Expander &amp; Level Shifter</vt:lpstr>
      <vt:lpstr>Motor Drivers</vt:lpstr>
      <vt:lpstr>Ultrasonic Ranging Module</vt:lpstr>
      <vt:lpstr>GPS Module </vt:lpstr>
      <vt:lpstr>Rasp Pi Camera Module</vt:lpstr>
      <vt:lpstr>Magnetometer</vt:lpstr>
      <vt:lpstr>Magnetic lock, Keypad &amp; Relay</vt:lpstr>
      <vt:lpstr>Battery</vt:lpstr>
      <vt:lpstr>Hardware Design - Global Block Diagram</vt:lpstr>
      <vt:lpstr>Hardware Design - Navigation System</vt:lpstr>
      <vt:lpstr>Hardware Design - Motor System</vt:lpstr>
      <vt:lpstr>Hardware Design - Sensor System</vt:lpstr>
      <vt:lpstr>Hardware Design - Locking System</vt:lpstr>
      <vt:lpstr>Hardware Design - Power System</vt:lpstr>
      <vt:lpstr>Software Design</vt:lpstr>
      <vt:lpstr>Comparison of Software</vt:lpstr>
      <vt:lpstr>Google Maps Directions</vt:lpstr>
      <vt:lpstr>Mobile App</vt:lpstr>
      <vt:lpstr>PCB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</vt:lpstr>
      <vt:lpstr>Work Distribution</vt:lpstr>
      <vt:lpstr>Progress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FoodieRover CDR</dc:title>
  <dc:creator>Antonia Soto Flores</dc:creator>
  <cp:lastModifiedBy>Antonia Soto Flores</cp:lastModifiedBy>
  <cp:revision>4</cp:revision>
  <dcterms:modified xsi:type="dcterms:W3CDTF">2024-02-22T20:36:56Z</dcterms:modified>
</cp:coreProperties>
</file>